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77"/>
  </p:notesMasterIdLst>
  <p:sldIdLst>
    <p:sldId id="256" r:id="rId5"/>
    <p:sldId id="296" r:id="rId6"/>
    <p:sldId id="313" r:id="rId7"/>
    <p:sldId id="258" r:id="rId8"/>
    <p:sldId id="260" r:id="rId9"/>
    <p:sldId id="298" r:id="rId10"/>
    <p:sldId id="408" r:id="rId11"/>
    <p:sldId id="409" r:id="rId12"/>
    <p:sldId id="420" r:id="rId13"/>
    <p:sldId id="416" r:id="rId14"/>
    <p:sldId id="417" r:id="rId15"/>
    <p:sldId id="418" r:id="rId16"/>
    <p:sldId id="419" r:id="rId17"/>
    <p:sldId id="414" r:id="rId18"/>
    <p:sldId id="424" r:id="rId19"/>
    <p:sldId id="433" r:id="rId20"/>
    <p:sldId id="434" r:id="rId21"/>
    <p:sldId id="413" r:id="rId22"/>
    <p:sldId id="334" r:id="rId23"/>
    <p:sldId id="319" r:id="rId24"/>
    <p:sldId id="336" r:id="rId25"/>
    <p:sldId id="337" r:id="rId26"/>
    <p:sldId id="338" r:id="rId27"/>
    <p:sldId id="339" r:id="rId28"/>
    <p:sldId id="383" r:id="rId29"/>
    <p:sldId id="365" r:id="rId30"/>
    <p:sldId id="382" r:id="rId31"/>
    <p:sldId id="361" r:id="rId32"/>
    <p:sldId id="360" r:id="rId33"/>
    <p:sldId id="350" r:id="rId34"/>
    <p:sldId id="351" r:id="rId35"/>
    <p:sldId id="362" r:id="rId36"/>
    <p:sldId id="363" r:id="rId37"/>
    <p:sldId id="391" r:id="rId38"/>
    <p:sldId id="392" r:id="rId39"/>
    <p:sldId id="393" r:id="rId40"/>
    <p:sldId id="395" r:id="rId41"/>
    <p:sldId id="394" r:id="rId42"/>
    <p:sldId id="396" r:id="rId43"/>
    <p:sldId id="401" r:id="rId44"/>
    <p:sldId id="397" r:id="rId45"/>
    <p:sldId id="398" r:id="rId46"/>
    <p:sldId id="404" r:id="rId47"/>
    <p:sldId id="403" r:id="rId48"/>
    <p:sldId id="399" r:id="rId49"/>
    <p:sldId id="400" r:id="rId50"/>
    <p:sldId id="448" r:id="rId51"/>
    <p:sldId id="447" r:id="rId52"/>
    <p:sldId id="427" r:id="rId53"/>
    <p:sldId id="428" r:id="rId54"/>
    <p:sldId id="430" r:id="rId55"/>
    <p:sldId id="429" r:id="rId56"/>
    <p:sldId id="432" r:id="rId57"/>
    <p:sldId id="410" r:id="rId58"/>
    <p:sldId id="407" r:id="rId59"/>
    <p:sldId id="406" r:id="rId60"/>
    <p:sldId id="307" r:id="rId61"/>
    <p:sldId id="306" r:id="rId62"/>
    <p:sldId id="449" r:id="rId63"/>
    <p:sldId id="411" r:id="rId64"/>
    <p:sldId id="412" r:id="rId65"/>
    <p:sldId id="422" r:id="rId66"/>
    <p:sldId id="440" r:id="rId67"/>
    <p:sldId id="443" r:id="rId68"/>
    <p:sldId id="438" r:id="rId69"/>
    <p:sldId id="353" r:id="rId70"/>
    <p:sldId id="354" r:id="rId71"/>
    <p:sldId id="444" r:id="rId72"/>
    <p:sldId id="402" r:id="rId73"/>
    <p:sldId id="369" r:id="rId74"/>
    <p:sldId id="370" r:id="rId75"/>
    <p:sldId id="352" r:id="rId76"/>
  </p:sldIdLst>
  <p:sldSz cx="9144000" cy="5143500" type="screen16x9"/>
  <p:notesSz cx="6858000" cy="9144000"/>
  <p:embeddedFontLst>
    <p:embeddedFont>
      <p:font typeface="Chakra Petch" panose="020B0604020202020204" charset="0"/>
      <p:regular r:id="rId78"/>
      <p:bold r:id="rId79"/>
      <p:italic r:id="rId80"/>
      <p:boldItalic r:id="rId81"/>
    </p:embeddedFont>
    <p:embeddedFont>
      <p:font typeface="Fira Sans Extra Condensed Medium" panose="020B0604020202020204" charset="0"/>
      <p:regular r:id="rId82"/>
      <p:bold r:id="rId83"/>
      <p:italic r:id="rId84"/>
      <p:boldItalic r:id="rId85"/>
    </p:embeddedFont>
    <p:embeddedFont>
      <p:font typeface="Bebas Neue" panose="020B0604020202020204" charset="0"/>
      <p:regular r:id="rId86"/>
    </p:embeddedFont>
    <p:embeddedFont>
      <p:font typeface="Albert Sans" panose="020B0604020202020204" charset="0"/>
      <p:regular r:id="rId87"/>
      <p:bold r:id="rId88"/>
      <p:italic r:id="rId89"/>
      <p:boldItalic r:id="rId90"/>
    </p:embeddedFont>
    <p:embeddedFont>
      <p:font typeface="Fira Sans Extra Condensed" panose="020B0604020202020204" charset="0"/>
      <p:regular r:id="rId91"/>
      <p:bold r:id="rId92"/>
      <p:italic r:id="rId93"/>
      <p:boldItalic r:id="rId94"/>
    </p:embeddedFont>
    <p:embeddedFont>
      <p:font typeface="Convergence" panose="020B0604020202020204" charset="0"/>
      <p:regular r:id="rId95"/>
    </p:embeddedFont>
    <p:embeddedFont>
      <p:font typeface="Roboto" panose="020B0604020202020204" charset="0"/>
      <p:regular r:id="rId96"/>
      <p:bold r:id="rId97"/>
      <p:italic r:id="rId98"/>
      <p:boldItalic r:id="rId99"/>
    </p:embeddedFont>
    <p:embeddedFont>
      <p:font typeface="Calibri" panose="020F0502020204030204" pitchFamily="34" charset="0"/>
      <p:regular r:id="rId100"/>
      <p:bold r:id="rId101"/>
      <p:italic r:id="rId102"/>
      <p:boldItalic r:id="rId103"/>
    </p:embeddedFont>
    <p:embeddedFont>
      <p:font typeface="Kreon Light" panose="020B0604020202020204" charset="0"/>
      <p:regular r:id="rId104"/>
      <p:bold r:id="rId105"/>
    </p:embeddedFont>
    <p:embeddedFont>
      <p:font typeface="Georgia" panose="02040502050405020303" pitchFamily="18"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5C072B1-BE46-4DAF-94ED-D631A912F0BB}">
          <p14:sldIdLst>
            <p14:sldId id="256"/>
            <p14:sldId id="296"/>
            <p14:sldId id="313"/>
            <p14:sldId id="258"/>
            <p14:sldId id="260"/>
            <p14:sldId id="298"/>
            <p14:sldId id="408"/>
            <p14:sldId id="409"/>
            <p14:sldId id="420"/>
            <p14:sldId id="416"/>
            <p14:sldId id="417"/>
            <p14:sldId id="418"/>
            <p14:sldId id="419"/>
            <p14:sldId id="414"/>
            <p14:sldId id="424"/>
            <p14:sldId id="433"/>
            <p14:sldId id="434"/>
            <p14:sldId id="413"/>
            <p14:sldId id="334"/>
            <p14:sldId id="319"/>
            <p14:sldId id="336"/>
            <p14:sldId id="337"/>
          </p14:sldIdLst>
        </p14:section>
        <p14:section name="2.Load ds" id="{C335182A-EEB5-447F-91CE-59ACA01AFC10}">
          <p14:sldIdLst>
            <p14:sldId id="338"/>
            <p14:sldId id="339"/>
            <p14:sldId id="383"/>
            <p14:sldId id="365"/>
            <p14:sldId id="382"/>
            <p14:sldId id="361"/>
            <p14:sldId id="360"/>
            <p14:sldId id="350"/>
            <p14:sldId id="351"/>
            <p14:sldId id="362"/>
            <p14:sldId id="363"/>
          </p14:sldIdLst>
        </p14:section>
        <p14:section name="Model" id="{02A74B86-596D-458F-98F5-EAF3DA818CC9}">
          <p14:sldIdLst>
            <p14:sldId id="391"/>
            <p14:sldId id="392"/>
            <p14:sldId id="393"/>
            <p14:sldId id="395"/>
            <p14:sldId id="394"/>
            <p14:sldId id="396"/>
            <p14:sldId id="401"/>
            <p14:sldId id="397"/>
            <p14:sldId id="398"/>
            <p14:sldId id="404"/>
            <p14:sldId id="403"/>
            <p14:sldId id="399"/>
            <p14:sldId id="400"/>
            <p14:sldId id="448"/>
            <p14:sldId id="447"/>
            <p14:sldId id="427"/>
            <p14:sldId id="428"/>
            <p14:sldId id="430"/>
            <p14:sldId id="429"/>
            <p14:sldId id="432"/>
            <p14:sldId id="410"/>
            <p14:sldId id="407"/>
            <p14:sldId id="406"/>
            <p14:sldId id="307"/>
            <p14:sldId id="306"/>
            <p14:sldId id="449"/>
            <p14:sldId id="411"/>
            <p14:sldId id="412"/>
            <p14:sldId id="422"/>
            <p14:sldId id="440"/>
            <p14:sldId id="443"/>
            <p14:sldId id="438"/>
            <p14:sldId id="353"/>
            <p14:sldId id="354"/>
            <p14:sldId id="444"/>
            <p14:sldId id="402"/>
            <p14:sldId id="369"/>
            <p14:sldId id="370"/>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E6DE"/>
    <a:srgbClr val="F1EBFF"/>
    <a:srgbClr val="B8A9DF"/>
    <a:srgbClr val="0C0816"/>
    <a:srgbClr val="553A98"/>
    <a:srgbClr val="3399FF"/>
    <a:srgbClr val="8F76CC"/>
    <a:srgbClr val="6645B9"/>
    <a:srgbClr val="5F41A9"/>
    <a:srgbClr val="342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CD23D-F363-45FD-A4BE-1702DFD7B4AD}">
  <a:tblStyle styleId="{F2DCD23D-F363-45FD-A4BE-1702DFD7B4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7BE346-AD16-4C29-917B-5A6474584E2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94061" autoAdjust="0"/>
  </p:normalViewPr>
  <p:slideViewPr>
    <p:cSldViewPr snapToGrid="0">
      <p:cViewPr>
        <p:scale>
          <a:sx n="100" d="100"/>
          <a:sy n="100" d="100"/>
        </p:scale>
        <p:origin x="922" y="3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7.fntdata"/><Relationship Id="rId89" Type="http://schemas.openxmlformats.org/officeDocument/2006/relationships/font" Target="fonts/font12.fntdata"/><Relationship Id="rId11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font" Target="fonts/font30.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2.fntdata"/><Relationship Id="rId87" Type="http://schemas.openxmlformats.org/officeDocument/2006/relationships/font" Target="fonts/font10.fntdata"/><Relationship Id="rId102" Type="http://schemas.openxmlformats.org/officeDocument/2006/relationships/font" Target="fonts/font25.fntdata"/><Relationship Id="rId110"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5.fntdata"/><Relationship Id="rId90" Type="http://schemas.openxmlformats.org/officeDocument/2006/relationships/font" Target="fonts/font13.fntdata"/><Relationship Id="rId95"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font" Target="fonts/font28.fntdata"/><Relationship Id="rId113"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26.fntdata"/><Relationship Id="rId108" Type="http://schemas.openxmlformats.org/officeDocument/2006/relationships/font" Target="fonts/font3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1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2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32.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20.fntdata"/><Relationship Id="rId104" Type="http://schemas.openxmlformats.org/officeDocument/2006/relationships/font" Target="fonts/font2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df7c832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df7c832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df7c8325a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df7c8325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6"/>
            </a:gs>
            <a:gs pos="100000">
              <a:schemeClr val="accent1"/>
            </a:gs>
          </a:gsLst>
          <a:lin ang="5400700" scaled="0"/>
        </a:gradFill>
        <a:effectLst/>
      </p:bgPr>
    </p:bg>
    <p:spTree>
      <p:nvGrpSpPr>
        <p:cNvPr id="1" name="Shape 8"/>
        <p:cNvGrpSpPr/>
        <p:nvPr/>
      </p:nvGrpSpPr>
      <p:grpSpPr>
        <a:xfrm>
          <a:off x="0" y="0"/>
          <a:ext cx="0" cy="0"/>
          <a:chOff x="0" y="0"/>
          <a:chExt cx="0" cy="0"/>
        </a:xfrm>
      </p:grpSpPr>
      <p:sp>
        <p:nvSpPr>
          <p:cNvPr id="9" name="Google Shape;9;p2"/>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09050" y="1274763"/>
            <a:ext cx="3468900" cy="2039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4500" b="1">
                <a:latin typeface="Albert Sans"/>
                <a:ea typeface="Albert Sans"/>
                <a:cs typeface="Albert Sans"/>
                <a:sym typeface="Albert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09050" y="3314087"/>
            <a:ext cx="3468900" cy="40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6"/>
            </a:gs>
            <a:gs pos="100000">
              <a:schemeClr val="accent1"/>
            </a:gs>
          </a:gsLst>
          <a:lin ang="10801400" scaled="0"/>
        </a:gradFill>
        <a:effectLst/>
      </p:bgPr>
    </p:bg>
    <p:spTree>
      <p:nvGrpSpPr>
        <p:cNvPr id="1" name="Shape 145"/>
        <p:cNvGrpSpPr/>
        <p:nvPr/>
      </p:nvGrpSpPr>
      <p:grpSpPr>
        <a:xfrm>
          <a:off x="0" y="0"/>
          <a:ext cx="0" cy="0"/>
          <a:chOff x="0" y="0"/>
          <a:chExt cx="0" cy="0"/>
        </a:xfrm>
      </p:grpSpPr>
      <p:sp>
        <p:nvSpPr>
          <p:cNvPr id="146" name="Google Shape;146;p21"/>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975650" y="3777037"/>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886925" y="30538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1073825" y="3221063"/>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21"/>
          <p:cNvGrpSpPr/>
          <p:nvPr/>
        </p:nvGrpSpPr>
        <p:grpSpPr>
          <a:xfrm>
            <a:off x="1225335" y="3471179"/>
            <a:ext cx="835711" cy="835711"/>
            <a:chOff x="1221094" y="2847175"/>
            <a:chExt cx="554700" cy="554700"/>
          </a:xfrm>
        </p:grpSpPr>
        <p:sp>
          <p:nvSpPr>
            <p:cNvPr id="151" name="Google Shape;151;p21"/>
            <p:cNvSpPr/>
            <p:nvPr/>
          </p:nvSpPr>
          <p:spPr>
            <a:xfrm>
              <a:off x="1221094" y="28471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1288144" y="2914222"/>
              <a:ext cx="420600" cy="420600"/>
            </a:xfrm>
            <a:prstGeom prst="ellipse">
              <a:avLst/>
            </a:pr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21"/>
            <p:cNvGrpSpPr/>
            <p:nvPr/>
          </p:nvGrpSpPr>
          <p:grpSpPr>
            <a:xfrm>
              <a:off x="1389861" y="2980064"/>
              <a:ext cx="217166" cy="258028"/>
              <a:chOff x="-48233050" y="3569725"/>
              <a:chExt cx="252050" cy="299475"/>
            </a:xfrm>
          </p:grpSpPr>
          <p:sp>
            <p:nvSpPr>
              <p:cNvPr id="154" name="Google Shape;154;p2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6"/>
            </a:gs>
            <a:gs pos="100000">
              <a:schemeClr val="accent1"/>
            </a:gs>
          </a:gsLst>
          <a:lin ang="18900044" scaled="0"/>
        </a:gradFill>
        <a:effectLst/>
      </p:bgPr>
    </p:bg>
    <p:spTree>
      <p:nvGrpSpPr>
        <p:cNvPr id="1" name="Shape 157"/>
        <p:cNvGrpSpPr/>
        <p:nvPr/>
      </p:nvGrpSpPr>
      <p:grpSpPr>
        <a:xfrm>
          <a:off x="0" y="0"/>
          <a:ext cx="0" cy="0"/>
          <a:chOff x="0" y="0"/>
          <a:chExt cx="0" cy="0"/>
        </a:xfrm>
      </p:grpSpPr>
      <p:sp>
        <p:nvSpPr>
          <p:cNvPr id="158" name="Google Shape;158;p22"/>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7330037" y="7442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2"/>
          <p:cNvGrpSpPr/>
          <p:nvPr/>
        </p:nvGrpSpPr>
        <p:grpSpPr>
          <a:xfrm>
            <a:off x="7558728" y="868951"/>
            <a:ext cx="835737" cy="835737"/>
            <a:chOff x="7774163" y="804325"/>
            <a:chExt cx="587100" cy="587100"/>
          </a:xfrm>
        </p:grpSpPr>
        <p:sp>
          <p:nvSpPr>
            <p:cNvPr id="161" name="Google Shape;161;p22"/>
            <p:cNvSpPr/>
            <p:nvPr/>
          </p:nvSpPr>
          <p:spPr>
            <a:xfrm>
              <a:off x="7774163" y="8043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7845113" y="8752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22"/>
            <p:cNvGrpSpPr/>
            <p:nvPr/>
          </p:nvGrpSpPr>
          <p:grpSpPr>
            <a:xfrm>
              <a:off x="7941423" y="971571"/>
              <a:ext cx="252594" cy="252615"/>
              <a:chOff x="-44924250" y="3206000"/>
              <a:chExt cx="300100" cy="300125"/>
            </a:xfrm>
          </p:grpSpPr>
          <p:sp>
            <p:nvSpPr>
              <p:cNvPr id="164" name="Google Shape;164;p2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 name="Google Shape;169;p22"/>
          <p:cNvSpPr/>
          <p:nvPr/>
        </p:nvSpPr>
        <p:spPr>
          <a:xfrm>
            <a:off x="1367688" y="39557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554588" y="4123000"/>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22"/>
          <p:cNvGrpSpPr/>
          <p:nvPr/>
        </p:nvGrpSpPr>
        <p:grpSpPr>
          <a:xfrm>
            <a:off x="745764" y="3292399"/>
            <a:ext cx="554809" cy="554809"/>
            <a:chOff x="5724800" y="2169125"/>
            <a:chExt cx="587100" cy="587100"/>
          </a:xfrm>
        </p:grpSpPr>
        <p:sp>
          <p:nvSpPr>
            <p:cNvPr id="172" name="Google Shape;172;p22"/>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5795750" y="2240075"/>
              <a:ext cx="445200" cy="445200"/>
            </a:xfrm>
            <a:prstGeom prst="ellipse">
              <a:avLst/>
            </a:pr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2"/>
          <p:cNvSpPr/>
          <p:nvPr/>
        </p:nvSpPr>
        <p:spPr>
          <a:xfrm>
            <a:off x="7134938" y="1563138"/>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869538" y="4168588"/>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6"/>
            </a:gs>
            <a:gs pos="100000">
              <a:schemeClr val="accent1"/>
            </a:gs>
          </a:gsLst>
          <a:lin ang="16200038"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909050" y="2267588"/>
            <a:ext cx="4812600" cy="942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09050" y="1162713"/>
            <a:ext cx="4812600" cy="1104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p:nvPr/>
        </p:nvSpPr>
        <p:spPr>
          <a:xfrm>
            <a:off x="428100" y="399900"/>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6"/>
            </a:gs>
            <a:gs pos="100000">
              <a:schemeClr val="accent1"/>
            </a:gs>
          </a:gsLst>
          <a:lin ang="5400700" scaled="0"/>
        </a:gradFill>
        <a:effectLst/>
      </p:bgPr>
    </p:bg>
    <p:spTree>
      <p:nvGrpSpPr>
        <p:cNvPr id="1" name="Shape 16"/>
        <p:cNvGrpSpPr/>
        <p:nvPr/>
      </p:nvGrpSpPr>
      <p:grpSpPr>
        <a:xfrm>
          <a:off x="0" y="0"/>
          <a:ext cx="0" cy="0"/>
          <a:chOff x="0" y="0"/>
          <a:chExt cx="0" cy="0"/>
        </a:xfrm>
      </p:grpSpPr>
      <p:sp>
        <p:nvSpPr>
          <p:cNvPr id="17" name="Google Shape;17;p4"/>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 name="Google Shape;1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0" name="Google Shape;20;p4"/>
          <p:cNvSpPr/>
          <p:nvPr/>
        </p:nvSpPr>
        <p:spPr>
          <a:xfrm>
            <a:off x="7987913" y="10064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8232563" y="1006425"/>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59938" y="378274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913013" y="3863750"/>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1397638" y="39803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7836413" y="725050"/>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6"/>
            </a:gs>
            <a:gs pos="100000">
              <a:schemeClr val="accent1"/>
            </a:gs>
          </a:gsLst>
          <a:lin ang="5400700" scaled="0"/>
        </a:gradFill>
        <a:effectLst/>
      </p:bgPr>
    </p:bg>
    <p:spTree>
      <p:nvGrpSpPr>
        <p:cNvPr id="1" name="Shape 33"/>
        <p:cNvGrpSpPr/>
        <p:nvPr/>
      </p:nvGrpSpPr>
      <p:grpSpPr>
        <a:xfrm>
          <a:off x="0" y="0"/>
          <a:ext cx="0" cy="0"/>
          <a:chOff x="0" y="0"/>
          <a:chExt cx="0" cy="0"/>
        </a:xfrm>
      </p:grpSpPr>
      <p:sp>
        <p:nvSpPr>
          <p:cNvPr id="34" name="Google Shape;34;p6"/>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6"/>
            </a:gs>
            <a:gs pos="100000">
              <a:schemeClr val="accent1"/>
            </a:gs>
          </a:gsLst>
          <a:lin ang="5400700" scaled="0"/>
        </a:gra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5100" y="980700"/>
            <a:ext cx="38568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38" name="Google Shape;38;p7"/>
          <p:cNvSpPr txBox="1">
            <a:spLocks noGrp="1"/>
          </p:cNvSpPr>
          <p:nvPr>
            <p:ph type="body" idx="1"/>
          </p:nvPr>
        </p:nvSpPr>
        <p:spPr>
          <a:xfrm>
            <a:off x="715100" y="1797300"/>
            <a:ext cx="3856800" cy="23655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rtl="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
        <p:nvSpPr>
          <p:cNvPr id="39" name="Google Shape;39;p7"/>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a:spLocks noGrp="1"/>
          </p:cNvSpPr>
          <p:nvPr>
            <p:ph type="pic" idx="2"/>
          </p:nvPr>
        </p:nvSpPr>
        <p:spPr>
          <a:xfrm>
            <a:off x="4894575" y="966150"/>
            <a:ext cx="3211200" cy="3211200"/>
          </a:xfrm>
          <a:prstGeom prst="ellipse">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6"/>
            </a:gs>
            <a:gs pos="100000">
              <a:schemeClr val="accent1"/>
            </a:gs>
          </a:gsLst>
          <a:lin ang="5400700" scaled="0"/>
        </a:gradFill>
        <a:effectLst/>
      </p:bgPr>
    </p:bg>
    <p:spTree>
      <p:nvGrpSpPr>
        <p:cNvPr id="1" name="Shape 54"/>
        <p:cNvGrpSpPr/>
        <p:nvPr/>
      </p:nvGrpSpPr>
      <p:grpSpPr>
        <a:xfrm>
          <a:off x="0" y="0"/>
          <a:ext cx="0" cy="0"/>
          <a:chOff x="0" y="0"/>
          <a:chExt cx="0" cy="0"/>
        </a:xfrm>
      </p:grpSpPr>
      <p:sp>
        <p:nvSpPr>
          <p:cNvPr id="55" name="Google Shape;55;p9"/>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6"/>
            </a:gs>
            <a:gs pos="100000">
              <a:schemeClr val="accent1"/>
            </a:gs>
          </a:gsLst>
          <a:lin ang="5400700" scaled="0"/>
        </a:gradFill>
        <a:effectLst/>
      </p:bgPr>
    </p:bg>
    <p:spTree>
      <p:nvGrpSpPr>
        <p:cNvPr id="1" name="Shape 58"/>
        <p:cNvGrpSpPr/>
        <p:nvPr/>
      </p:nvGrpSpPr>
      <p:grpSpPr>
        <a:xfrm>
          <a:off x="0" y="0"/>
          <a:ext cx="0" cy="0"/>
          <a:chOff x="0" y="0"/>
          <a:chExt cx="0" cy="0"/>
        </a:xfrm>
      </p:grpSpPr>
      <p:sp>
        <p:nvSpPr>
          <p:cNvPr id="59" name="Google Shape;59;p10"/>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61" name="Google Shape;61;p10"/>
          <p:cNvSpPr/>
          <p:nvPr/>
        </p:nvSpPr>
        <p:spPr>
          <a:xfrm>
            <a:off x="930225" y="419187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a:off x="715100" y="39371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7914825" y="6681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8277400" y="10384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accent6"/>
            </a:gs>
            <a:gs pos="100000">
              <a:schemeClr val="accent1"/>
            </a:gs>
          </a:gsLst>
          <a:lin ang="16200038" scaled="0"/>
        </a:gradFill>
        <a:effectLst/>
      </p:bgPr>
    </p:bg>
    <p:spTree>
      <p:nvGrpSpPr>
        <p:cNvPr id="1" name="Shape 76"/>
        <p:cNvGrpSpPr/>
        <p:nvPr/>
      </p:nvGrpSpPr>
      <p:grpSpPr>
        <a:xfrm>
          <a:off x="0" y="0"/>
          <a:ext cx="0" cy="0"/>
          <a:chOff x="0" y="0"/>
          <a:chExt cx="0" cy="0"/>
        </a:xfrm>
      </p:grpSpPr>
      <p:sp>
        <p:nvSpPr>
          <p:cNvPr id="77" name="Google Shape;77;p13"/>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hasCustomPrompt="1"/>
          </p:nvPr>
        </p:nvSpPr>
        <p:spPr>
          <a:xfrm>
            <a:off x="715100" y="11992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1"/>
          </p:nvPr>
        </p:nvSpPr>
        <p:spPr>
          <a:xfrm>
            <a:off x="1364300" y="11992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 name="Google Shape;80;p13"/>
          <p:cNvSpPr txBox="1">
            <a:spLocks noGrp="1"/>
          </p:cNvSpPr>
          <p:nvPr>
            <p:ph type="title" idx="2"/>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81" name="Google Shape;81;p13"/>
          <p:cNvSpPr txBox="1">
            <a:spLocks noGrp="1"/>
          </p:cNvSpPr>
          <p:nvPr>
            <p:ph type="title" idx="3" hasCustomPrompt="1"/>
          </p:nvPr>
        </p:nvSpPr>
        <p:spPr>
          <a:xfrm>
            <a:off x="715100" y="17230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4"/>
          </p:nvPr>
        </p:nvSpPr>
        <p:spPr>
          <a:xfrm>
            <a:off x="1364300" y="17230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 name="Google Shape;83;p13"/>
          <p:cNvSpPr txBox="1">
            <a:spLocks noGrp="1"/>
          </p:cNvSpPr>
          <p:nvPr>
            <p:ph type="title" idx="5" hasCustomPrompt="1"/>
          </p:nvPr>
        </p:nvSpPr>
        <p:spPr>
          <a:xfrm>
            <a:off x="715100" y="22468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6"/>
          </p:nvPr>
        </p:nvSpPr>
        <p:spPr>
          <a:xfrm>
            <a:off x="1364300" y="22468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5" name="Google Shape;85;p13"/>
          <p:cNvSpPr txBox="1">
            <a:spLocks noGrp="1"/>
          </p:cNvSpPr>
          <p:nvPr>
            <p:ph type="title" idx="7" hasCustomPrompt="1"/>
          </p:nvPr>
        </p:nvSpPr>
        <p:spPr>
          <a:xfrm>
            <a:off x="715100" y="27706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8"/>
          </p:nvPr>
        </p:nvSpPr>
        <p:spPr>
          <a:xfrm>
            <a:off x="1364300" y="27706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 name="Google Shape;87;p13"/>
          <p:cNvSpPr txBox="1">
            <a:spLocks noGrp="1"/>
          </p:cNvSpPr>
          <p:nvPr>
            <p:ph type="title" idx="9" hasCustomPrompt="1"/>
          </p:nvPr>
        </p:nvSpPr>
        <p:spPr>
          <a:xfrm>
            <a:off x="715100" y="32944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13"/>
          </p:nvPr>
        </p:nvSpPr>
        <p:spPr>
          <a:xfrm>
            <a:off x="1364300" y="32944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13"/>
          <p:cNvSpPr txBox="1">
            <a:spLocks noGrp="1"/>
          </p:cNvSpPr>
          <p:nvPr>
            <p:ph type="title" idx="14" hasCustomPrompt="1"/>
          </p:nvPr>
        </p:nvSpPr>
        <p:spPr>
          <a:xfrm>
            <a:off x="715100" y="38182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5"/>
          </p:nvPr>
        </p:nvSpPr>
        <p:spPr>
          <a:xfrm>
            <a:off x="1364300" y="38182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64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5100" y="1199200"/>
            <a:ext cx="7713900" cy="3409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59"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4.xml"/><Relationship Id="rId5" Type="http://schemas.microsoft.com/office/2007/relationships/hdphoto" Target="../media/hdphoto13.wdp"/><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9.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 Id="rId9" Type="http://schemas.microsoft.com/office/2007/relationships/hdphoto" Target="../media/hdphoto17.wdp"/></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image" Target="../media/image78.jpeg"/><Relationship Id="rId1" Type="http://schemas.openxmlformats.org/officeDocument/2006/relationships/slideLayout" Target="../slideLayouts/slideLayout4.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jpeg"/></Relationships>
</file>

<file path=ppt/slides/_rels/slide57.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3.pn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slideLayout" Target="../slideLayouts/slideLayout10.xml"/><Relationship Id="rId6" Type="http://schemas.openxmlformats.org/officeDocument/2006/relationships/image" Target="../media/image85.jpeg"/><Relationship Id="rId5" Type="http://schemas.microsoft.com/office/2007/relationships/hdphoto" Target="../media/hdphoto18.wdp"/><Relationship Id="rId4" Type="http://schemas.openxmlformats.org/officeDocument/2006/relationships/image" Target="../media/image84.png"/><Relationship Id="rId9" Type="http://schemas.openxmlformats.org/officeDocument/2006/relationships/image" Target="../media/image88.jpe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93.jpe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7" Type="http://schemas.microsoft.com/office/2007/relationships/hdphoto" Target="../media/hdphoto19.wdp"/><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microsoft.com/office/2007/relationships/hdphoto" Target="../media/hdphoto9.wdp"/></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png"/><Relationship Id="rId1" Type="http://schemas.openxmlformats.org/officeDocument/2006/relationships/slideLayout" Target="../slideLayouts/slideLayout4.xml"/><Relationship Id="rId4" Type="http://schemas.microsoft.com/office/2007/relationships/hdphoto" Target="../media/hdphoto21.wdp"/></Relationships>
</file>

<file path=ppt/slides/_rels/slide67.xml.rels><?xml version="1.0" encoding="UTF-8" standalone="yes"?>
<Relationships xmlns="http://schemas.openxmlformats.org/package/2006/relationships"><Relationship Id="rId8" Type="http://schemas.microsoft.com/office/2007/relationships/hdphoto" Target="../media/hdphoto23.wdp"/><Relationship Id="rId3" Type="http://schemas.microsoft.com/office/2007/relationships/hdphoto" Target="../media/hdphoto22.wdp"/><Relationship Id="rId7"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4.xml"/><Relationship Id="rId6" Type="http://schemas.microsoft.com/office/2007/relationships/hdphoto" Target="../media/hdphoto20.wdp"/><Relationship Id="rId5" Type="http://schemas.openxmlformats.org/officeDocument/2006/relationships/image" Target="../media/image97.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8" Type="http://schemas.openxmlformats.org/officeDocument/2006/relationships/hyperlink" Target="https://www.kaggle.com/datasets/sabribelmadoui/arabic-sign-language-unaugmented-dataset" TargetMode="External"/><Relationship Id="rId13" Type="http://schemas.openxmlformats.org/officeDocument/2006/relationships/hyperlink" Target="https://universe.roboflow.com/niladri-basu-roy-qnrm4/indian-sign-language-detection" TargetMode="External"/><Relationship Id="rId18" Type="http://schemas.openxmlformats.org/officeDocument/2006/relationships/hyperlink" Target="https://www.kaggle.com/datasets/belalelwikel/asl-and-some-words/data" TargetMode="External"/><Relationship Id="rId3" Type="http://schemas.openxmlformats.org/officeDocument/2006/relationships/hyperlink" Target="https://www.kaggle.com/datasets/lexset/synthetic-asl-alphabet/data," TargetMode="External"/><Relationship Id="rId21" Type="http://schemas.openxmlformats.org/officeDocument/2006/relationships/hyperlink" Target="https://www.kaggle.com/datasets/mahmoudmsaafan/arabic-sign-language-dataset" TargetMode="External"/><Relationship Id="rId7" Type="http://schemas.openxmlformats.org/officeDocument/2006/relationships/slide" Target="slide43.xml"/><Relationship Id="rId12" Type="http://schemas.openxmlformats.org/officeDocument/2006/relationships/slide" Target="slide35.xml"/><Relationship Id="rId17" Type="http://schemas.openxmlformats.org/officeDocument/2006/relationships/hyperlink" Target="https://www.kaggle.com/datasets/kshitij192/action-recognition" TargetMode="External"/><Relationship Id="rId2" Type="http://schemas.openxmlformats.org/officeDocument/2006/relationships/slide" Target="slide41.xml"/><Relationship Id="rId16" Type="http://schemas.openxmlformats.org/officeDocument/2006/relationships/slide" Target="slide42.xml"/><Relationship Id="rId20" Type="http://schemas.openxmlformats.org/officeDocument/2006/relationships/hyperlink" Target="https://universe.roboflow.com/rania-hamada-xcozs/arabic-sign-language-words-detection" TargetMode="External"/><Relationship Id="rId1" Type="http://schemas.openxmlformats.org/officeDocument/2006/relationships/slideLayout" Target="../slideLayouts/slideLayout6.xml"/><Relationship Id="rId6" Type="http://schemas.openxmlformats.org/officeDocument/2006/relationships/hyperlink" Target="https://www.kaggle.com/datasets/grassknoted/asl-alphabet/code" TargetMode="External"/><Relationship Id="rId11" Type="http://schemas.openxmlformats.org/officeDocument/2006/relationships/hyperlink" Target="https://www.kaggle.com/datasets/kirlelea/spanish-sign-language-alphabet-static" TargetMode="External"/><Relationship Id="rId5" Type="http://schemas.openxmlformats.org/officeDocument/2006/relationships/hyperlink" Target="https://www.kaggle.com/datasets/datamunge/sign-language-mnist/data" TargetMode="External"/><Relationship Id="rId15" Type="http://schemas.openxmlformats.org/officeDocument/2006/relationships/hyperlink" Target="https://www.kaggle.com/datasets/dodiyaparth/indian-sign-language" TargetMode="External"/><Relationship Id="rId10" Type="http://schemas.openxmlformats.org/officeDocument/2006/relationships/slide" Target="slide34.xml"/><Relationship Id="rId19" Type="http://schemas.openxmlformats.org/officeDocument/2006/relationships/slide" Target="slide45.xml"/><Relationship Id="rId4" Type="http://schemas.openxmlformats.org/officeDocument/2006/relationships/hyperlink" Target="https://www.kaggle.com/datasets/debashishsau/aslamerican-sign-language-aplhabet-dataset" TargetMode="External"/><Relationship Id="rId9" Type="http://schemas.openxmlformats.org/officeDocument/2006/relationships/hyperlink" Target="https://universe.roboflow.com/omdena-pemas/arabic-sl" TargetMode="External"/><Relationship Id="rId14" Type="http://schemas.openxmlformats.org/officeDocument/2006/relationships/hyperlink" Target="https://www.kaggle.com/datasets/kartik2112/indian-sign-language-translation-letters-n-digits" TargetMode="External"/></Relationships>
</file>

<file path=ppt/slides/_rels/slide71.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hyperlink" Target="https://data.mendeley.com/datasets/kcmpdxky7p/1" TargetMode="External"/><Relationship Id="rId18" Type="http://schemas.openxmlformats.org/officeDocument/2006/relationships/hyperlink" Target="https://link.springer.com/chapter/10.1007/978-981-99-3734-9_32" TargetMode="External"/><Relationship Id="rId3" Type="http://schemas.openxmlformats.org/officeDocument/2006/relationships/hyperlink" Target="https://www.kaggle.com/datasets/mguiralc03/spanishsignlanguagerecognitiontfg" TargetMode="External"/><Relationship Id="rId21" Type="http://schemas.openxmlformats.org/officeDocument/2006/relationships/hyperlink" Target="https://scholarworks.calstate.edu/downloads/dj52wb92k" TargetMode="External"/><Relationship Id="rId7" Type="http://schemas.openxmlformats.org/officeDocument/2006/relationships/slide" Target="slide42.xml"/><Relationship Id="rId12" Type="http://schemas.openxmlformats.org/officeDocument/2006/relationships/slide" Target="slide38.xml"/><Relationship Id="rId17" Type="http://schemas.openxmlformats.org/officeDocument/2006/relationships/hyperlink" Target="https://www.hindawi.com/journals/cin/2022/1450822/" TargetMode="External"/><Relationship Id="rId2" Type="http://schemas.openxmlformats.org/officeDocument/2006/relationships/slide" Target="slide34.xml"/><Relationship Id="rId16" Type="http://schemas.openxmlformats.org/officeDocument/2006/relationships/hyperlink" Target="https://link.springer.com/chapter/10.1007/978-981-15-7961-5_6" TargetMode="External"/><Relationship Id="rId20" Type="http://schemas.openxmlformats.org/officeDocument/2006/relationships/hyperlink" Target="https://www.sciencedirect.com/science/article/pii/S1877050922021846/pdf" TargetMode="External"/><Relationship Id="rId1" Type="http://schemas.openxmlformats.org/officeDocument/2006/relationships/slideLayout" Target="../slideLayouts/slideLayout6.xml"/><Relationship Id="rId6" Type="http://schemas.openxmlformats.org/officeDocument/2006/relationships/hyperlink" Target="https://www.kaggle.com/datasets/soumyakushwaha/indian-sign-language-dataset" TargetMode="External"/><Relationship Id="rId11" Type="http://schemas.openxmlformats.org/officeDocument/2006/relationships/hyperlink" Target="https://www.kaggle.com/datasets/mohamedlotfy50/arabic-sign-language" TargetMode="External"/><Relationship Id="rId5" Type="http://schemas.openxmlformats.org/officeDocument/2006/relationships/hyperlink" Target="https://www.kaggle.com/datasets/daskoushik/include" TargetMode="External"/><Relationship Id="rId15" Type="http://schemas.openxmlformats.org/officeDocument/2006/relationships/hyperlink" Target="https://sci-hub.se/10.1109/iciccs51141.2021.9432296" TargetMode="External"/><Relationship Id="rId23" Type="http://schemas.openxmlformats.org/officeDocument/2006/relationships/hyperlink" Target="https://www.hindawi.com/journals/wcmc/2020/3685614/" TargetMode="External"/><Relationship Id="rId10" Type="http://schemas.openxmlformats.org/officeDocument/2006/relationships/slide" Target="slide46.xml"/><Relationship Id="rId19" Type="http://schemas.openxmlformats.org/officeDocument/2006/relationships/hyperlink" Target="https://ieeexplore.ieee.org/abstract/document/9491897" TargetMode="External"/><Relationship Id="rId4" Type="http://schemas.openxmlformats.org/officeDocument/2006/relationships/slide" Target="slide36.xml"/><Relationship Id="rId9" Type="http://schemas.openxmlformats.org/officeDocument/2006/relationships/hyperlink" Target="https://www.kaggle.com/datasets/lexset/synthetic-asl-alphabet/data," TargetMode="External"/><Relationship Id="rId14" Type="http://schemas.openxmlformats.org/officeDocument/2006/relationships/hyperlink" Target="https://sci-hub.se/10.1109/sti47673.2019.9067974" TargetMode="External"/><Relationship Id="rId22" Type="http://schemas.openxmlformats.org/officeDocument/2006/relationships/hyperlink" Target="https://sci-hub.se/https:/ieeexplore.ieee.org/abstract/document/9179356/" TargetMode="External"/></Relationships>
</file>

<file path=ppt/slides/_rels/slide72.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chemeClr val="accent1"/>
            </a:gs>
          </a:gsLst>
          <a:lin ang="5400700" scaled="0"/>
        </a:gradFill>
        <a:effectLst/>
      </p:bgPr>
    </p:bg>
    <p:spTree>
      <p:nvGrpSpPr>
        <p:cNvPr id="1" name="Shape 186"/>
        <p:cNvGrpSpPr/>
        <p:nvPr/>
      </p:nvGrpSpPr>
      <p:grpSpPr>
        <a:xfrm>
          <a:off x="0" y="0"/>
          <a:ext cx="0" cy="0"/>
          <a:chOff x="0" y="0"/>
          <a:chExt cx="0" cy="0"/>
        </a:xfrm>
      </p:grpSpPr>
      <p:grpSp>
        <p:nvGrpSpPr>
          <p:cNvPr id="3" name="Google Shape;187;p26">
            <a:extLst>
              <a:ext uri="{FF2B5EF4-FFF2-40B4-BE49-F238E27FC236}">
                <a16:creationId xmlns:a16="http://schemas.microsoft.com/office/drawing/2014/main" id="{3B220D20-0927-24B2-7DAB-93EB3F0CD390}"/>
              </a:ext>
            </a:extLst>
          </p:cNvPr>
          <p:cNvGrpSpPr/>
          <p:nvPr/>
        </p:nvGrpSpPr>
        <p:grpSpPr>
          <a:xfrm>
            <a:off x="5002597" y="1458434"/>
            <a:ext cx="3211436" cy="3211451"/>
            <a:chOff x="1190500" y="238125"/>
            <a:chExt cx="5237175" cy="5237200"/>
          </a:xfrm>
        </p:grpSpPr>
        <p:sp>
          <p:nvSpPr>
            <p:cNvPr id="4" name="Google Shape;188;p26">
              <a:extLst>
                <a:ext uri="{FF2B5EF4-FFF2-40B4-BE49-F238E27FC236}">
                  <a16:creationId xmlns:a16="http://schemas.microsoft.com/office/drawing/2014/main" id="{053F3EC8-C67D-B985-506F-48B5AAA0EC94}"/>
                </a:ext>
              </a:extLst>
            </p:cNvPr>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89;p26">
              <a:extLst>
                <a:ext uri="{FF2B5EF4-FFF2-40B4-BE49-F238E27FC236}">
                  <a16:creationId xmlns:a16="http://schemas.microsoft.com/office/drawing/2014/main" id="{0BC5C188-3A51-37C9-BBBE-354B58C53EAD}"/>
                </a:ext>
              </a:extLst>
            </p:cNvPr>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0;p26">
              <a:extLst>
                <a:ext uri="{FF2B5EF4-FFF2-40B4-BE49-F238E27FC236}">
                  <a16:creationId xmlns:a16="http://schemas.microsoft.com/office/drawing/2014/main" id="{2985EA48-9855-70BD-39A8-2F4D9D185224}"/>
                </a:ext>
              </a:extLst>
            </p:cNvPr>
            <p:cNvSpPr/>
            <p:nvPr/>
          </p:nvSpPr>
          <p:spPr>
            <a:xfrm>
              <a:off x="2297475" y="1345124"/>
              <a:ext cx="3023199"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509;p24">
            <a:extLst>
              <a:ext uri="{FF2B5EF4-FFF2-40B4-BE49-F238E27FC236}">
                <a16:creationId xmlns:a16="http://schemas.microsoft.com/office/drawing/2014/main" id="{89582D07-2BDA-7730-B179-0C70B75CB747}"/>
              </a:ext>
            </a:extLst>
          </p:cNvPr>
          <p:cNvGrpSpPr/>
          <p:nvPr/>
        </p:nvGrpSpPr>
        <p:grpSpPr>
          <a:xfrm>
            <a:off x="7133951" y="1719367"/>
            <a:ext cx="421800" cy="596285"/>
            <a:chOff x="5973750" y="1940225"/>
            <a:chExt cx="468250" cy="661950"/>
          </a:xfrm>
        </p:grpSpPr>
        <p:sp>
          <p:nvSpPr>
            <p:cNvPr id="199" name="Google Shape;510;p24">
              <a:extLst>
                <a:ext uri="{FF2B5EF4-FFF2-40B4-BE49-F238E27FC236}">
                  <a16:creationId xmlns:a16="http://schemas.microsoft.com/office/drawing/2014/main" id="{0B6240BE-0D79-D8A7-A07B-CF26E0FF2668}"/>
                </a:ext>
              </a:extLst>
            </p:cNvPr>
            <p:cNvSpPr/>
            <p:nvPr/>
          </p:nvSpPr>
          <p:spPr>
            <a:xfrm>
              <a:off x="5983350" y="1949475"/>
              <a:ext cx="449400" cy="462225"/>
            </a:xfrm>
            <a:custGeom>
              <a:avLst/>
              <a:gdLst/>
              <a:ahLst/>
              <a:cxnLst/>
              <a:rect l="l" t="t" r="r" b="b"/>
              <a:pathLst>
                <a:path w="17976" h="18489" extrusionOk="0">
                  <a:moveTo>
                    <a:pt x="8749" y="1"/>
                  </a:moveTo>
                  <a:cubicBezTo>
                    <a:pt x="7672" y="1"/>
                    <a:pt x="6800" y="873"/>
                    <a:pt x="6800" y="1950"/>
                  </a:cubicBezTo>
                  <a:lnTo>
                    <a:pt x="6800" y="5450"/>
                  </a:lnTo>
                  <a:lnTo>
                    <a:pt x="6538" y="5450"/>
                  </a:lnTo>
                  <a:lnTo>
                    <a:pt x="6538" y="2373"/>
                  </a:lnTo>
                  <a:cubicBezTo>
                    <a:pt x="6538" y="1296"/>
                    <a:pt x="5665" y="420"/>
                    <a:pt x="4585" y="420"/>
                  </a:cubicBezTo>
                  <a:cubicBezTo>
                    <a:pt x="3508" y="420"/>
                    <a:pt x="2635" y="1296"/>
                    <a:pt x="2635" y="2373"/>
                  </a:cubicBezTo>
                  <a:lnTo>
                    <a:pt x="2635" y="5924"/>
                  </a:lnTo>
                  <a:cubicBezTo>
                    <a:pt x="1885" y="5924"/>
                    <a:pt x="1225" y="6415"/>
                    <a:pt x="1009" y="7134"/>
                  </a:cubicBezTo>
                  <a:lnTo>
                    <a:pt x="388" y="9184"/>
                  </a:lnTo>
                  <a:cubicBezTo>
                    <a:pt x="0" y="10472"/>
                    <a:pt x="244" y="11865"/>
                    <a:pt x="1045" y="12946"/>
                  </a:cubicBezTo>
                  <a:lnTo>
                    <a:pt x="3418" y="16259"/>
                  </a:lnTo>
                  <a:cubicBezTo>
                    <a:pt x="3501" y="16385"/>
                    <a:pt x="3587" y="16507"/>
                    <a:pt x="3677" y="16622"/>
                  </a:cubicBezTo>
                  <a:lnTo>
                    <a:pt x="3695" y="16643"/>
                  </a:lnTo>
                  <a:cubicBezTo>
                    <a:pt x="3695" y="16647"/>
                    <a:pt x="3698" y="16647"/>
                    <a:pt x="3698" y="16651"/>
                  </a:cubicBezTo>
                  <a:cubicBezTo>
                    <a:pt x="4592" y="17771"/>
                    <a:pt x="5967" y="18489"/>
                    <a:pt x="7511" y="18489"/>
                  </a:cubicBezTo>
                  <a:lnTo>
                    <a:pt x="13097" y="18489"/>
                  </a:lnTo>
                  <a:cubicBezTo>
                    <a:pt x="15793" y="18489"/>
                    <a:pt x="17976" y="16302"/>
                    <a:pt x="17976" y="13610"/>
                  </a:cubicBezTo>
                  <a:lnTo>
                    <a:pt x="17976" y="3224"/>
                  </a:lnTo>
                  <a:cubicBezTo>
                    <a:pt x="17976" y="2417"/>
                    <a:pt x="17322" y="1763"/>
                    <a:pt x="16515" y="1763"/>
                  </a:cubicBezTo>
                  <a:cubicBezTo>
                    <a:pt x="15706" y="1763"/>
                    <a:pt x="15053" y="2417"/>
                    <a:pt x="15053" y="3224"/>
                  </a:cubicBezTo>
                  <a:lnTo>
                    <a:pt x="15053" y="5450"/>
                  </a:lnTo>
                  <a:lnTo>
                    <a:pt x="14866" y="5450"/>
                  </a:lnTo>
                  <a:lnTo>
                    <a:pt x="14866" y="2657"/>
                  </a:lnTo>
                  <a:cubicBezTo>
                    <a:pt x="14866" y="1580"/>
                    <a:pt x="13991" y="704"/>
                    <a:pt x="12914" y="704"/>
                  </a:cubicBezTo>
                  <a:cubicBezTo>
                    <a:pt x="11837" y="704"/>
                    <a:pt x="10961" y="1580"/>
                    <a:pt x="10961" y="2657"/>
                  </a:cubicBezTo>
                  <a:lnTo>
                    <a:pt x="10961" y="5450"/>
                  </a:lnTo>
                  <a:lnTo>
                    <a:pt x="10702" y="5450"/>
                  </a:lnTo>
                  <a:lnTo>
                    <a:pt x="10702" y="1950"/>
                  </a:lnTo>
                  <a:cubicBezTo>
                    <a:pt x="10702" y="873"/>
                    <a:pt x="9829" y="1"/>
                    <a:pt x="8749" y="1"/>
                  </a:cubicBezTo>
                  <a:close/>
                </a:path>
              </a:pathLst>
            </a:custGeom>
            <a:solidFill>
              <a:srgbClr val="F0C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11;p24">
              <a:extLst>
                <a:ext uri="{FF2B5EF4-FFF2-40B4-BE49-F238E27FC236}">
                  <a16:creationId xmlns:a16="http://schemas.microsoft.com/office/drawing/2014/main" id="{667574F8-837A-F709-B11C-5DF22D4B4D74}"/>
                </a:ext>
              </a:extLst>
            </p:cNvPr>
            <p:cNvSpPr/>
            <p:nvPr/>
          </p:nvSpPr>
          <p:spPr>
            <a:xfrm>
              <a:off x="6049225" y="1959975"/>
              <a:ext cx="97600" cy="85800"/>
            </a:xfrm>
            <a:custGeom>
              <a:avLst/>
              <a:gdLst/>
              <a:ahLst/>
              <a:cxnLst/>
              <a:rect l="l" t="t" r="r" b="b"/>
              <a:pathLst>
                <a:path w="3904" h="3432" extrusionOk="0">
                  <a:moveTo>
                    <a:pt x="1950" y="0"/>
                  </a:moveTo>
                  <a:cubicBezTo>
                    <a:pt x="873" y="0"/>
                    <a:pt x="0" y="876"/>
                    <a:pt x="0" y="1953"/>
                  </a:cubicBezTo>
                  <a:lnTo>
                    <a:pt x="0" y="3432"/>
                  </a:lnTo>
                  <a:cubicBezTo>
                    <a:pt x="0" y="2355"/>
                    <a:pt x="873" y="1480"/>
                    <a:pt x="1950" y="1480"/>
                  </a:cubicBezTo>
                  <a:cubicBezTo>
                    <a:pt x="3030" y="1480"/>
                    <a:pt x="3903" y="2355"/>
                    <a:pt x="3903" y="3432"/>
                  </a:cubicBezTo>
                  <a:lnTo>
                    <a:pt x="3903" y="1953"/>
                  </a:lnTo>
                  <a:cubicBezTo>
                    <a:pt x="3903" y="876"/>
                    <a:pt x="3030" y="0"/>
                    <a:pt x="1950" y="0"/>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12;p24">
              <a:extLst>
                <a:ext uri="{FF2B5EF4-FFF2-40B4-BE49-F238E27FC236}">
                  <a16:creationId xmlns:a16="http://schemas.microsoft.com/office/drawing/2014/main" id="{58A7971B-2B2C-622B-4695-A6E87AD20D5A}"/>
                </a:ext>
              </a:extLst>
            </p:cNvPr>
            <p:cNvSpPr/>
            <p:nvPr/>
          </p:nvSpPr>
          <p:spPr>
            <a:xfrm>
              <a:off x="6153350" y="1949475"/>
              <a:ext cx="97575" cy="85725"/>
            </a:xfrm>
            <a:custGeom>
              <a:avLst/>
              <a:gdLst/>
              <a:ahLst/>
              <a:cxnLst/>
              <a:rect l="l" t="t" r="r" b="b"/>
              <a:pathLst>
                <a:path w="3903" h="3429" extrusionOk="0">
                  <a:moveTo>
                    <a:pt x="1949" y="1"/>
                  </a:moveTo>
                  <a:cubicBezTo>
                    <a:pt x="872" y="1"/>
                    <a:pt x="0" y="873"/>
                    <a:pt x="0" y="1950"/>
                  </a:cubicBezTo>
                  <a:lnTo>
                    <a:pt x="0" y="3429"/>
                  </a:lnTo>
                  <a:cubicBezTo>
                    <a:pt x="0" y="2352"/>
                    <a:pt x="872" y="1476"/>
                    <a:pt x="1949" y="1476"/>
                  </a:cubicBezTo>
                  <a:cubicBezTo>
                    <a:pt x="3029" y="1476"/>
                    <a:pt x="3902" y="2352"/>
                    <a:pt x="3902" y="3429"/>
                  </a:cubicBezTo>
                  <a:lnTo>
                    <a:pt x="3902" y="1950"/>
                  </a:lnTo>
                  <a:cubicBezTo>
                    <a:pt x="3902" y="873"/>
                    <a:pt x="3029" y="1"/>
                    <a:pt x="1949" y="1"/>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13;p24">
              <a:extLst>
                <a:ext uri="{FF2B5EF4-FFF2-40B4-BE49-F238E27FC236}">
                  <a16:creationId xmlns:a16="http://schemas.microsoft.com/office/drawing/2014/main" id="{896E13C6-CEF5-AD2F-A5E5-8927E820C2A6}"/>
                </a:ext>
              </a:extLst>
            </p:cNvPr>
            <p:cNvSpPr/>
            <p:nvPr/>
          </p:nvSpPr>
          <p:spPr>
            <a:xfrm>
              <a:off x="6257350" y="1967050"/>
              <a:ext cx="97675" cy="85850"/>
            </a:xfrm>
            <a:custGeom>
              <a:avLst/>
              <a:gdLst/>
              <a:ahLst/>
              <a:cxnLst/>
              <a:rect l="l" t="t" r="r" b="b"/>
              <a:pathLst>
                <a:path w="3907" h="3434" extrusionOk="0">
                  <a:moveTo>
                    <a:pt x="1954" y="1"/>
                  </a:moveTo>
                  <a:cubicBezTo>
                    <a:pt x="877" y="1"/>
                    <a:pt x="1" y="877"/>
                    <a:pt x="1" y="1954"/>
                  </a:cubicBezTo>
                  <a:lnTo>
                    <a:pt x="1" y="3433"/>
                  </a:lnTo>
                  <a:cubicBezTo>
                    <a:pt x="1" y="2352"/>
                    <a:pt x="877" y="1480"/>
                    <a:pt x="1954" y="1480"/>
                  </a:cubicBezTo>
                  <a:cubicBezTo>
                    <a:pt x="3031" y="1480"/>
                    <a:pt x="3906" y="2352"/>
                    <a:pt x="3906" y="3433"/>
                  </a:cubicBezTo>
                  <a:lnTo>
                    <a:pt x="3906" y="1954"/>
                  </a:lnTo>
                  <a:cubicBezTo>
                    <a:pt x="3906" y="877"/>
                    <a:pt x="3031" y="1"/>
                    <a:pt x="1954" y="1"/>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14;p24">
              <a:extLst>
                <a:ext uri="{FF2B5EF4-FFF2-40B4-BE49-F238E27FC236}">
                  <a16:creationId xmlns:a16="http://schemas.microsoft.com/office/drawing/2014/main" id="{060D6091-AADE-D473-4369-8D4FC0964A5D}"/>
                </a:ext>
              </a:extLst>
            </p:cNvPr>
            <p:cNvSpPr/>
            <p:nvPr/>
          </p:nvSpPr>
          <p:spPr>
            <a:xfrm>
              <a:off x="6115375" y="2227375"/>
              <a:ext cx="129075" cy="107775"/>
            </a:xfrm>
            <a:custGeom>
              <a:avLst/>
              <a:gdLst/>
              <a:ahLst/>
              <a:cxnLst/>
              <a:rect l="l" t="t" r="r" b="b"/>
              <a:pathLst>
                <a:path w="5163" h="4311" extrusionOk="0">
                  <a:moveTo>
                    <a:pt x="1456" y="0"/>
                  </a:moveTo>
                  <a:cubicBezTo>
                    <a:pt x="1175" y="0"/>
                    <a:pt x="893" y="33"/>
                    <a:pt x="618" y="99"/>
                  </a:cubicBezTo>
                  <a:cubicBezTo>
                    <a:pt x="467" y="139"/>
                    <a:pt x="323" y="182"/>
                    <a:pt x="197" y="228"/>
                  </a:cubicBezTo>
                  <a:cubicBezTo>
                    <a:pt x="133" y="253"/>
                    <a:pt x="65" y="279"/>
                    <a:pt x="0" y="308"/>
                  </a:cubicBezTo>
                  <a:lnTo>
                    <a:pt x="0" y="1783"/>
                  </a:lnTo>
                  <a:cubicBezTo>
                    <a:pt x="462" y="1578"/>
                    <a:pt x="959" y="1476"/>
                    <a:pt x="1454" y="1476"/>
                  </a:cubicBezTo>
                  <a:cubicBezTo>
                    <a:pt x="2461" y="1476"/>
                    <a:pt x="3466" y="1897"/>
                    <a:pt x="4182" y="2742"/>
                  </a:cubicBezTo>
                  <a:cubicBezTo>
                    <a:pt x="4574" y="3204"/>
                    <a:pt x="4825" y="3743"/>
                    <a:pt x="4944" y="4311"/>
                  </a:cubicBezTo>
                  <a:cubicBezTo>
                    <a:pt x="5163" y="3259"/>
                    <a:pt x="4915" y="2124"/>
                    <a:pt x="4182" y="1266"/>
                  </a:cubicBezTo>
                  <a:cubicBezTo>
                    <a:pt x="3467" y="422"/>
                    <a:pt x="2462" y="0"/>
                    <a:pt x="1456" y="0"/>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15;p24">
              <a:extLst>
                <a:ext uri="{FF2B5EF4-FFF2-40B4-BE49-F238E27FC236}">
                  <a16:creationId xmlns:a16="http://schemas.microsoft.com/office/drawing/2014/main" id="{5DA3E3B0-1488-1942-7D1C-F3F4D939D5AC}"/>
                </a:ext>
              </a:extLst>
            </p:cNvPr>
            <p:cNvSpPr/>
            <p:nvPr/>
          </p:nvSpPr>
          <p:spPr>
            <a:xfrm>
              <a:off x="5987275" y="2097575"/>
              <a:ext cx="273700" cy="130675"/>
            </a:xfrm>
            <a:custGeom>
              <a:avLst/>
              <a:gdLst/>
              <a:ahLst/>
              <a:cxnLst/>
              <a:rect l="l" t="t" r="r" b="b"/>
              <a:pathLst>
                <a:path w="10948" h="5227" extrusionOk="0">
                  <a:moveTo>
                    <a:pt x="2478" y="0"/>
                  </a:moveTo>
                  <a:cubicBezTo>
                    <a:pt x="1728" y="0"/>
                    <a:pt x="1068" y="491"/>
                    <a:pt x="852" y="1210"/>
                  </a:cubicBezTo>
                  <a:lnTo>
                    <a:pt x="231" y="3260"/>
                  </a:lnTo>
                  <a:cubicBezTo>
                    <a:pt x="37" y="3906"/>
                    <a:pt x="1" y="4580"/>
                    <a:pt x="116" y="5227"/>
                  </a:cubicBezTo>
                  <a:cubicBezTo>
                    <a:pt x="145" y="5062"/>
                    <a:pt x="184" y="4900"/>
                    <a:pt x="231" y="4739"/>
                  </a:cubicBezTo>
                  <a:lnTo>
                    <a:pt x="852" y="2685"/>
                  </a:lnTo>
                  <a:cubicBezTo>
                    <a:pt x="1068" y="1971"/>
                    <a:pt x="1728" y="1479"/>
                    <a:pt x="2478" y="1479"/>
                  </a:cubicBezTo>
                  <a:lnTo>
                    <a:pt x="9457" y="1479"/>
                  </a:lnTo>
                  <a:cubicBezTo>
                    <a:pt x="10071" y="1479"/>
                    <a:pt x="10599" y="1848"/>
                    <a:pt x="10825" y="2383"/>
                  </a:cubicBezTo>
                  <a:cubicBezTo>
                    <a:pt x="10904" y="2096"/>
                    <a:pt x="10948" y="1798"/>
                    <a:pt x="10948" y="1490"/>
                  </a:cubicBezTo>
                  <a:cubicBezTo>
                    <a:pt x="10948" y="668"/>
                    <a:pt x="10280" y="0"/>
                    <a:pt x="9457" y="0"/>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16;p24">
              <a:extLst>
                <a:ext uri="{FF2B5EF4-FFF2-40B4-BE49-F238E27FC236}">
                  <a16:creationId xmlns:a16="http://schemas.microsoft.com/office/drawing/2014/main" id="{B9277526-0EA1-F772-ED7C-B3F329EF080C}"/>
                </a:ext>
              </a:extLst>
            </p:cNvPr>
            <p:cNvSpPr/>
            <p:nvPr/>
          </p:nvSpPr>
          <p:spPr>
            <a:xfrm>
              <a:off x="6067725" y="2335225"/>
              <a:ext cx="301375" cy="257675"/>
            </a:xfrm>
            <a:custGeom>
              <a:avLst/>
              <a:gdLst/>
              <a:ahLst/>
              <a:cxnLst/>
              <a:rect l="l" t="t" r="r" b="b"/>
              <a:pathLst>
                <a:path w="12055" h="10307" extrusionOk="0">
                  <a:moveTo>
                    <a:pt x="6850" y="0"/>
                  </a:moveTo>
                  <a:cubicBezTo>
                    <a:pt x="6728" y="575"/>
                    <a:pt x="6469" y="1127"/>
                    <a:pt x="6063" y="1594"/>
                  </a:cubicBezTo>
                  <a:cubicBezTo>
                    <a:pt x="5473" y="2272"/>
                    <a:pt x="4599" y="2566"/>
                    <a:pt x="3679" y="2566"/>
                  </a:cubicBezTo>
                  <a:cubicBezTo>
                    <a:pt x="2455" y="2566"/>
                    <a:pt x="1150" y="2045"/>
                    <a:pt x="320" y="1213"/>
                  </a:cubicBezTo>
                  <a:lnTo>
                    <a:pt x="0" y="769"/>
                  </a:lnTo>
                  <a:lnTo>
                    <a:pt x="0" y="769"/>
                  </a:lnTo>
                  <a:cubicBezTo>
                    <a:pt x="441" y="1480"/>
                    <a:pt x="1066" y="2065"/>
                    <a:pt x="1802" y="2470"/>
                  </a:cubicBezTo>
                  <a:lnTo>
                    <a:pt x="1802" y="10307"/>
                  </a:lnTo>
                  <a:lnTo>
                    <a:pt x="12055" y="10307"/>
                  </a:lnTo>
                  <a:lnTo>
                    <a:pt x="12055" y="2463"/>
                  </a:lnTo>
                  <a:cubicBezTo>
                    <a:pt x="11362" y="2843"/>
                    <a:pt x="10569" y="3059"/>
                    <a:pt x="9722" y="3059"/>
                  </a:cubicBezTo>
                  <a:lnTo>
                    <a:pt x="6078" y="3059"/>
                  </a:lnTo>
                  <a:cubicBezTo>
                    <a:pt x="6814" y="2197"/>
                    <a:pt x="7072" y="1056"/>
                    <a:pt x="6850" y="0"/>
                  </a:cubicBezTo>
                  <a:close/>
                </a:path>
              </a:pathLst>
            </a:custGeom>
            <a:solidFill>
              <a:srgbClr val="E99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17;p24">
              <a:extLst>
                <a:ext uri="{FF2B5EF4-FFF2-40B4-BE49-F238E27FC236}">
                  <a16:creationId xmlns:a16="http://schemas.microsoft.com/office/drawing/2014/main" id="{CEE17E4E-DE7F-8694-A938-F2FB4CB4F0D8}"/>
                </a:ext>
              </a:extLst>
            </p:cNvPr>
            <p:cNvSpPr/>
            <p:nvPr/>
          </p:nvSpPr>
          <p:spPr>
            <a:xfrm>
              <a:off x="6257350" y="2087775"/>
              <a:ext cx="97675" cy="87125"/>
            </a:xfrm>
            <a:custGeom>
              <a:avLst/>
              <a:gdLst/>
              <a:ahLst/>
              <a:cxnLst/>
              <a:rect l="l" t="t" r="r" b="b"/>
              <a:pathLst>
                <a:path w="3907" h="3485" extrusionOk="0">
                  <a:moveTo>
                    <a:pt x="1" y="0"/>
                  </a:moveTo>
                  <a:lnTo>
                    <a:pt x="1" y="1476"/>
                  </a:lnTo>
                  <a:cubicBezTo>
                    <a:pt x="1" y="2528"/>
                    <a:pt x="808" y="3433"/>
                    <a:pt x="1860" y="3483"/>
                  </a:cubicBezTo>
                  <a:cubicBezTo>
                    <a:pt x="1890" y="3484"/>
                    <a:pt x="1920" y="3485"/>
                    <a:pt x="1950" y="3485"/>
                  </a:cubicBezTo>
                  <a:cubicBezTo>
                    <a:pt x="3029" y="3485"/>
                    <a:pt x="3906" y="2613"/>
                    <a:pt x="3906" y="1534"/>
                  </a:cubicBezTo>
                  <a:lnTo>
                    <a:pt x="3906" y="54"/>
                  </a:lnTo>
                  <a:cubicBezTo>
                    <a:pt x="3906" y="1131"/>
                    <a:pt x="3033" y="2006"/>
                    <a:pt x="1957" y="2006"/>
                  </a:cubicBezTo>
                  <a:cubicBezTo>
                    <a:pt x="1925" y="2006"/>
                    <a:pt x="1892" y="2005"/>
                    <a:pt x="1860" y="2003"/>
                  </a:cubicBezTo>
                  <a:cubicBezTo>
                    <a:pt x="808" y="1953"/>
                    <a:pt x="1" y="1049"/>
                    <a:pt x="1" y="0"/>
                  </a:cubicBezTo>
                  <a:close/>
                </a:path>
              </a:pathLst>
            </a:custGeom>
            <a:solidFill>
              <a:srgbClr val="E99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18;p24">
              <a:extLst>
                <a:ext uri="{FF2B5EF4-FFF2-40B4-BE49-F238E27FC236}">
                  <a16:creationId xmlns:a16="http://schemas.microsoft.com/office/drawing/2014/main" id="{11D11970-44BE-3C51-9DDA-775519661667}"/>
                </a:ext>
              </a:extLst>
            </p:cNvPr>
            <p:cNvSpPr/>
            <p:nvPr/>
          </p:nvSpPr>
          <p:spPr>
            <a:xfrm>
              <a:off x="6056950" y="2157225"/>
              <a:ext cx="204025" cy="91950"/>
            </a:xfrm>
            <a:custGeom>
              <a:avLst/>
              <a:gdLst/>
              <a:ahLst/>
              <a:cxnLst/>
              <a:rect l="l" t="t" r="r" b="b"/>
              <a:pathLst>
                <a:path w="8161" h="3678" extrusionOk="0">
                  <a:moveTo>
                    <a:pt x="8038" y="1"/>
                  </a:moveTo>
                  <a:cubicBezTo>
                    <a:pt x="7647" y="1422"/>
                    <a:pt x="6343" y="2467"/>
                    <a:pt x="4796" y="2467"/>
                  </a:cubicBezTo>
                  <a:lnTo>
                    <a:pt x="0" y="2467"/>
                  </a:lnTo>
                  <a:lnTo>
                    <a:pt x="449" y="3114"/>
                  </a:lnTo>
                  <a:lnTo>
                    <a:pt x="2337" y="3114"/>
                  </a:lnTo>
                  <a:cubicBezTo>
                    <a:pt x="2799" y="2908"/>
                    <a:pt x="3295" y="2805"/>
                    <a:pt x="3791" y="2805"/>
                  </a:cubicBezTo>
                  <a:cubicBezTo>
                    <a:pt x="4625" y="2805"/>
                    <a:pt x="5459" y="3096"/>
                    <a:pt x="6128" y="3677"/>
                  </a:cubicBezTo>
                  <a:cubicBezTo>
                    <a:pt x="7324" y="3160"/>
                    <a:pt x="8161" y="1972"/>
                    <a:pt x="8161" y="590"/>
                  </a:cubicBezTo>
                  <a:cubicBezTo>
                    <a:pt x="8161" y="382"/>
                    <a:pt x="8117" y="181"/>
                    <a:pt x="8038" y="1"/>
                  </a:cubicBezTo>
                  <a:close/>
                </a:path>
              </a:pathLst>
            </a:custGeom>
            <a:solidFill>
              <a:srgbClr val="E99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19;p24">
              <a:extLst>
                <a:ext uri="{FF2B5EF4-FFF2-40B4-BE49-F238E27FC236}">
                  <a16:creationId xmlns:a16="http://schemas.microsoft.com/office/drawing/2014/main" id="{C1074407-FEC7-3F5F-72CB-09DA55B99A38}"/>
                </a:ext>
              </a:extLst>
            </p:cNvPr>
            <p:cNvSpPr/>
            <p:nvPr/>
          </p:nvSpPr>
          <p:spPr>
            <a:xfrm>
              <a:off x="6359675" y="2100075"/>
              <a:ext cx="73075" cy="74775"/>
            </a:xfrm>
            <a:custGeom>
              <a:avLst/>
              <a:gdLst/>
              <a:ahLst/>
              <a:cxnLst/>
              <a:rect l="l" t="t" r="r" b="b"/>
              <a:pathLst>
                <a:path w="2923" h="2991" extrusionOk="0">
                  <a:moveTo>
                    <a:pt x="0" y="0"/>
                  </a:moveTo>
                  <a:lnTo>
                    <a:pt x="0" y="1479"/>
                  </a:lnTo>
                  <a:cubicBezTo>
                    <a:pt x="0" y="2258"/>
                    <a:pt x="585" y="2937"/>
                    <a:pt x="1364" y="2987"/>
                  </a:cubicBezTo>
                  <a:cubicBezTo>
                    <a:pt x="1398" y="2990"/>
                    <a:pt x="1432" y="2991"/>
                    <a:pt x="1466" y="2991"/>
                  </a:cubicBezTo>
                  <a:cubicBezTo>
                    <a:pt x="2271" y="2991"/>
                    <a:pt x="2923" y="2336"/>
                    <a:pt x="2923" y="1529"/>
                  </a:cubicBezTo>
                  <a:lnTo>
                    <a:pt x="2923" y="51"/>
                  </a:lnTo>
                  <a:cubicBezTo>
                    <a:pt x="2923" y="859"/>
                    <a:pt x="2268" y="1514"/>
                    <a:pt x="1460" y="1514"/>
                  </a:cubicBezTo>
                  <a:cubicBezTo>
                    <a:pt x="1428" y="1514"/>
                    <a:pt x="1396" y="1513"/>
                    <a:pt x="1364" y="1511"/>
                  </a:cubicBezTo>
                  <a:cubicBezTo>
                    <a:pt x="585" y="1461"/>
                    <a:pt x="0" y="779"/>
                    <a:pt x="0" y="0"/>
                  </a:cubicBezTo>
                  <a:close/>
                </a:path>
              </a:pathLst>
            </a:custGeom>
            <a:solidFill>
              <a:srgbClr val="E99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20;p24">
              <a:extLst>
                <a:ext uri="{FF2B5EF4-FFF2-40B4-BE49-F238E27FC236}">
                  <a16:creationId xmlns:a16="http://schemas.microsoft.com/office/drawing/2014/main" id="{A6C34C3B-8E15-0AB1-699E-249704B12901}"/>
                </a:ext>
              </a:extLst>
            </p:cNvPr>
            <p:cNvSpPr/>
            <p:nvPr/>
          </p:nvSpPr>
          <p:spPr>
            <a:xfrm>
              <a:off x="6359675" y="1993525"/>
              <a:ext cx="73075" cy="73550"/>
            </a:xfrm>
            <a:custGeom>
              <a:avLst/>
              <a:gdLst/>
              <a:ahLst/>
              <a:cxnLst/>
              <a:rect l="l" t="t" r="r" b="b"/>
              <a:pathLst>
                <a:path w="2923" h="2942" extrusionOk="0">
                  <a:moveTo>
                    <a:pt x="1462" y="1"/>
                  </a:moveTo>
                  <a:cubicBezTo>
                    <a:pt x="653" y="1"/>
                    <a:pt x="0" y="655"/>
                    <a:pt x="0" y="1462"/>
                  </a:cubicBezTo>
                  <a:lnTo>
                    <a:pt x="0" y="2941"/>
                  </a:lnTo>
                  <a:cubicBezTo>
                    <a:pt x="0" y="2133"/>
                    <a:pt x="653" y="1476"/>
                    <a:pt x="1462" y="1476"/>
                  </a:cubicBezTo>
                  <a:cubicBezTo>
                    <a:pt x="2269" y="1476"/>
                    <a:pt x="2923" y="2133"/>
                    <a:pt x="2923" y="2941"/>
                  </a:cubicBezTo>
                  <a:lnTo>
                    <a:pt x="2923" y="1462"/>
                  </a:lnTo>
                  <a:cubicBezTo>
                    <a:pt x="2923" y="655"/>
                    <a:pt x="2269" y="1"/>
                    <a:pt x="1462" y="1"/>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21;p24">
              <a:extLst>
                <a:ext uri="{FF2B5EF4-FFF2-40B4-BE49-F238E27FC236}">
                  <a16:creationId xmlns:a16="http://schemas.microsoft.com/office/drawing/2014/main" id="{6A2102AB-F864-2C61-8A9E-D4FFEC8B18DF}"/>
                </a:ext>
              </a:extLst>
            </p:cNvPr>
            <p:cNvSpPr/>
            <p:nvPr/>
          </p:nvSpPr>
          <p:spPr>
            <a:xfrm>
              <a:off x="5973750" y="1940225"/>
              <a:ext cx="468250" cy="661950"/>
            </a:xfrm>
            <a:custGeom>
              <a:avLst/>
              <a:gdLst/>
              <a:ahLst/>
              <a:cxnLst/>
              <a:rect l="l" t="t" r="r" b="b"/>
              <a:pathLst>
                <a:path w="18730" h="26478" extrusionOk="0">
                  <a:moveTo>
                    <a:pt x="4969" y="1160"/>
                  </a:moveTo>
                  <a:cubicBezTo>
                    <a:pt x="5841" y="1160"/>
                    <a:pt x="6552" y="1871"/>
                    <a:pt x="6552" y="2743"/>
                  </a:cubicBezTo>
                  <a:lnTo>
                    <a:pt x="6552" y="5924"/>
                  </a:lnTo>
                  <a:lnTo>
                    <a:pt x="3390" y="5924"/>
                  </a:lnTo>
                  <a:lnTo>
                    <a:pt x="3390" y="5899"/>
                  </a:lnTo>
                  <a:lnTo>
                    <a:pt x="3390" y="2743"/>
                  </a:lnTo>
                  <a:cubicBezTo>
                    <a:pt x="3390" y="1871"/>
                    <a:pt x="4096" y="1160"/>
                    <a:pt x="4969" y="1160"/>
                  </a:cubicBezTo>
                  <a:close/>
                  <a:moveTo>
                    <a:pt x="9133" y="740"/>
                  </a:moveTo>
                  <a:cubicBezTo>
                    <a:pt x="10006" y="740"/>
                    <a:pt x="10717" y="1448"/>
                    <a:pt x="10717" y="2320"/>
                  </a:cubicBezTo>
                  <a:lnTo>
                    <a:pt x="10717" y="5956"/>
                  </a:lnTo>
                  <a:cubicBezTo>
                    <a:pt x="10717" y="5993"/>
                    <a:pt x="10713" y="6031"/>
                    <a:pt x="10713" y="6067"/>
                  </a:cubicBezTo>
                  <a:cubicBezTo>
                    <a:pt x="10490" y="5974"/>
                    <a:pt x="10250" y="5924"/>
                    <a:pt x="9998" y="5924"/>
                  </a:cubicBezTo>
                  <a:lnTo>
                    <a:pt x="7554" y="5924"/>
                  </a:lnTo>
                  <a:cubicBezTo>
                    <a:pt x="7554" y="5917"/>
                    <a:pt x="7550" y="5910"/>
                    <a:pt x="7550" y="5899"/>
                  </a:cubicBezTo>
                  <a:lnTo>
                    <a:pt x="7550" y="2320"/>
                  </a:lnTo>
                  <a:cubicBezTo>
                    <a:pt x="7550" y="1448"/>
                    <a:pt x="8261" y="740"/>
                    <a:pt x="9133" y="740"/>
                  </a:cubicBezTo>
                  <a:close/>
                  <a:moveTo>
                    <a:pt x="13298" y="1443"/>
                  </a:moveTo>
                  <a:cubicBezTo>
                    <a:pt x="14170" y="1443"/>
                    <a:pt x="14881" y="2154"/>
                    <a:pt x="14881" y="3027"/>
                  </a:cubicBezTo>
                  <a:lnTo>
                    <a:pt x="14881" y="5956"/>
                  </a:lnTo>
                  <a:cubicBezTo>
                    <a:pt x="14881" y="6394"/>
                    <a:pt x="14705" y="6800"/>
                    <a:pt x="14389" y="7101"/>
                  </a:cubicBezTo>
                  <a:cubicBezTo>
                    <a:pt x="14093" y="7384"/>
                    <a:pt x="13710" y="7538"/>
                    <a:pt x="13303" y="7538"/>
                  </a:cubicBezTo>
                  <a:cubicBezTo>
                    <a:pt x="13276" y="7538"/>
                    <a:pt x="13249" y="7537"/>
                    <a:pt x="13222" y="7536"/>
                  </a:cubicBezTo>
                  <a:cubicBezTo>
                    <a:pt x="12389" y="7496"/>
                    <a:pt x="11714" y="6764"/>
                    <a:pt x="11714" y="5899"/>
                  </a:cubicBezTo>
                  <a:lnTo>
                    <a:pt x="11714" y="3027"/>
                  </a:lnTo>
                  <a:cubicBezTo>
                    <a:pt x="11714" y="2154"/>
                    <a:pt x="12425" y="1443"/>
                    <a:pt x="13298" y="1443"/>
                  </a:cubicBezTo>
                  <a:close/>
                  <a:moveTo>
                    <a:pt x="16899" y="2503"/>
                  </a:moveTo>
                  <a:cubicBezTo>
                    <a:pt x="17502" y="2503"/>
                    <a:pt x="17989" y="2991"/>
                    <a:pt x="17989" y="3594"/>
                  </a:cubicBezTo>
                  <a:lnTo>
                    <a:pt x="17989" y="6445"/>
                  </a:lnTo>
                  <a:cubicBezTo>
                    <a:pt x="17989" y="6750"/>
                    <a:pt x="17868" y="7033"/>
                    <a:pt x="17645" y="7242"/>
                  </a:cubicBezTo>
                  <a:cubicBezTo>
                    <a:pt x="17442" y="7435"/>
                    <a:pt x="17182" y="7538"/>
                    <a:pt x="16902" y="7538"/>
                  </a:cubicBezTo>
                  <a:cubicBezTo>
                    <a:pt x="16876" y="7538"/>
                    <a:pt x="16849" y="7538"/>
                    <a:pt x="16823" y="7536"/>
                  </a:cubicBezTo>
                  <a:cubicBezTo>
                    <a:pt x="16252" y="7500"/>
                    <a:pt x="15807" y="6997"/>
                    <a:pt x="15807" y="6394"/>
                  </a:cubicBezTo>
                  <a:lnTo>
                    <a:pt x="15807" y="3594"/>
                  </a:lnTo>
                  <a:cubicBezTo>
                    <a:pt x="15807" y="2991"/>
                    <a:pt x="16295" y="2503"/>
                    <a:pt x="16899" y="2503"/>
                  </a:cubicBezTo>
                  <a:close/>
                  <a:moveTo>
                    <a:pt x="9998" y="6664"/>
                  </a:moveTo>
                  <a:cubicBezTo>
                    <a:pt x="10616" y="6664"/>
                    <a:pt x="11118" y="7166"/>
                    <a:pt x="11118" y="7784"/>
                  </a:cubicBezTo>
                  <a:cubicBezTo>
                    <a:pt x="11118" y="9435"/>
                    <a:pt x="9776" y="10778"/>
                    <a:pt x="8124" y="10778"/>
                  </a:cubicBezTo>
                  <a:lnTo>
                    <a:pt x="3536" y="10778"/>
                  </a:lnTo>
                  <a:cubicBezTo>
                    <a:pt x="3335" y="10778"/>
                    <a:pt x="3170" y="10942"/>
                    <a:pt x="3170" y="11147"/>
                  </a:cubicBezTo>
                  <a:cubicBezTo>
                    <a:pt x="3170" y="11352"/>
                    <a:pt x="3335" y="11517"/>
                    <a:pt x="3536" y="11517"/>
                  </a:cubicBezTo>
                  <a:lnTo>
                    <a:pt x="5123" y="11517"/>
                  </a:lnTo>
                  <a:lnTo>
                    <a:pt x="5335" y="11951"/>
                  </a:lnTo>
                  <a:cubicBezTo>
                    <a:pt x="5399" y="12084"/>
                    <a:pt x="5531" y="12162"/>
                    <a:pt x="5669" y="12162"/>
                  </a:cubicBezTo>
                  <a:cubicBezTo>
                    <a:pt x="5718" y="12162"/>
                    <a:pt x="5768" y="12152"/>
                    <a:pt x="5816" y="12131"/>
                  </a:cubicBezTo>
                  <a:cubicBezTo>
                    <a:pt x="6241" y="11941"/>
                    <a:pt x="6688" y="11849"/>
                    <a:pt x="7129" y="11849"/>
                  </a:cubicBezTo>
                  <a:cubicBezTo>
                    <a:pt x="8045" y="11849"/>
                    <a:pt x="8937" y="12247"/>
                    <a:pt x="9567" y="12989"/>
                  </a:cubicBezTo>
                  <a:cubicBezTo>
                    <a:pt x="10580" y="14181"/>
                    <a:pt x="10569" y="15972"/>
                    <a:pt x="9542" y="17150"/>
                  </a:cubicBezTo>
                  <a:cubicBezTo>
                    <a:pt x="9410" y="17305"/>
                    <a:pt x="9424" y="17538"/>
                    <a:pt x="9578" y="17674"/>
                  </a:cubicBezTo>
                  <a:cubicBezTo>
                    <a:pt x="9650" y="17735"/>
                    <a:pt x="9736" y="17764"/>
                    <a:pt x="9822" y="17764"/>
                  </a:cubicBezTo>
                  <a:cubicBezTo>
                    <a:pt x="9923" y="17764"/>
                    <a:pt x="10027" y="17721"/>
                    <a:pt x="10099" y="17634"/>
                  </a:cubicBezTo>
                  <a:cubicBezTo>
                    <a:pt x="11363" y="16181"/>
                    <a:pt x="11377" y="13980"/>
                    <a:pt x="10132" y="12511"/>
                  </a:cubicBezTo>
                  <a:cubicBezTo>
                    <a:pt x="9740" y="12052"/>
                    <a:pt x="9270" y="11701"/>
                    <a:pt x="8753" y="11464"/>
                  </a:cubicBezTo>
                  <a:cubicBezTo>
                    <a:pt x="10512" y="11166"/>
                    <a:pt x="11858" y="9628"/>
                    <a:pt x="11858" y="7784"/>
                  </a:cubicBezTo>
                  <a:cubicBezTo>
                    <a:pt x="11858" y="7776"/>
                    <a:pt x="11855" y="7769"/>
                    <a:pt x="11855" y="7762"/>
                  </a:cubicBezTo>
                  <a:lnTo>
                    <a:pt x="11855" y="7762"/>
                  </a:lnTo>
                  <a:cubicBezTo>
                    <a:pt x="12224" y="8064"/>
                    <a:pt x="12684" y="8250"/>
                    <a:pt x="13186" y="8276"/>
                  </a:cubicBezTo>
                  <a:cubicBezTo>
                    <a:pt x="13226" y="8276"/>
                    <a:pt x="13262" y="8279"/>
                    <a:pt x="13301" y="8279"/>
                  </a:cubicBezTo>
                  <a:cubicBezTo>
                    <a:pt x="13901" y="8279"/>
                    <a:pt x="14465" y="8053"/>
                    <a:pt x="14899" y="7636"/>
                  </a:cubicBezTo>
                  <a:cubicBezTo>
                    <a:pt x="15035" y="7507"/>
                    <a:pt x="15150" y="7363"/>
                    <a:pt x="15250" y="7213"/>
                  </a:cubicBezTo>
                  <a:cubicBezTo>
                    <a:pt x="15527" y="7805"/>
                    <a:pt x="16102" y="8228"/>
                    <a:pt x="16776" y="8271"/>
                  </a:cubicBezTo>
                  <a:cubicBezTo>
                    <a:pt x="16819" y="8276"/>
                    <a:pt x="16859" y="8279"/>
                    <a:pt x="16899" y="8279"/>
                  </a:cubicBezTo>
                  <a:cubicBezTo>
                    <a:pt x="17297" y="8279"/>
                    <a:pt x="17674" y="8150"/>
                    <a:pt x="17989" y="7913"/>
                  </a:cubicBezTo>
                  <a:lnTo>
                    <a:pt x="17989" y="13980"/>
                  </a:lnTo>
                  <a:cubicBezTo>
                    <a:pt x="17989" y="15631"/>
                    <a:pt x="17089" y="17146"/>
                    <a:pt x="15638" y="17940"/>
                  </a:cubicBezTo>
                  <a:cubicBezTo>
                    <a:pt x="15520" y="18004"/>
                    <a:pt x="15444" y="18130"/>
                    <a:pt x="15444" y="18263"/>
                  </a:cubicBezTo>
                  <a:lnTo>
                    <a:pt x="15444" y="25737"/>
                  </a:lnTo>
                  <a:lnTo>
                    <a:pt x="5931" y="25737"/>
                  </a:lnTo>
                  <a:lnTo>
                    <a:pt x="5931" y="18263"/>
                  </a:lnTo>
                  <a:cubicBezTo>
                    <a:pt x="5931" y="18130"/>
                    <a:pt x="5859" y="18004"/>
                    <a:pt x="5741" y="17940"/>
                  </a:cubicBezTo>
                  <a:cubicBezTo>
                    <a:pt x="5213" y="17653"/>
                    <a:pt x="4750" y="17265"/>
                    <a:pt x="4373" y="16791"/>
                  </a:cubicBezTo>
                  <a:cubicBezTo>
                    <a:pt x="4369" y="16788"/>
                    <a:pt x="4366" y="16784"/>
                    <a:pt x="4362" y="16780"/>
                  </a:cubicBezTo>
                  <a:lnTo>
                    <a:pt x="4362" y="16776"/>
                  </a:lnTo>
                  <a:cubicBezTo>
                    <a:pt x="4359" y="16773"/>
                    <a:pt x="4355" y="16769"/>
                    <a:pt x="4351" y="16763"/>
                  </a:cubicBezTo>
                  <a:cubicBezTo>
                    <a:pt x="4268" y="16658"/>
                    <a:pt x="4187" y="16543"/>
                    <a:pt x="4111" y="16428"/>
                  </a:cubicBezTo>
                  <a:cubicBezTo>
                    <a:pt x="4111" y="16425"/>
                    <a:pt x="4107" y="16421"/>
                    <a:pt x="4104" y="16414"/>
                  </a:cubicBezTo>
                  <a:lnTo>
                    <a:pt x="1727" y="13096"/>
                  </a:lnTo>
                  <a:cubicBezTo>
                    <a:pt x="999" y="12113"/>
                    <a:pt x="775" y="10831"/>
                    <a:pt x="1128" y="9661"/>
                  </a:cubicBezTo>
                  <a:lnTo>
                    <a:pt x="1745" y="7608"/>
                  </a:lnTo>
                  <a:cubicBezTo>
                    <a:pt x="1917" y="7044"/>
                    <a:pt x="2427" y="6664"/>
                    <a:pt x="3019" y="6664"/>
                  </a:cubicBezTo>
                  <a:close/>
                  <a:moveTo>
                    <a:pt x="9133" y="0"/>
                  </a:moveTo>
                  <a:cubicBezTo>
                    <a:pt x="8128" y="0"/>
                    <a:pt x="7274" y="643"/>
                    <a:pt x="6951" y="1541"/>
                  </a:cubicBezTo>
                  <a:cubicBezTo>
                    <a:pt x="6541" y="869"/>
                    <a:pt x="5809" y="421"/>
                    <a:pt x="4969" y="421"/>
                  </a:cubicBezTo>
                  <a:cubicBezTo>
                    <a:pt x="3691" y="421"/>
                    <a:pt x="2649" y="1465"/>
                    <a:pt x="2649" y="2743"/>
                  </a:cubicBezTo>
                  <a:lnTo>
                    <a:pt x="2649" y="5956"/>
                  </a:lnTo>
                  <a:cubicBezTo>
                    <a:pt x="1892" y="6092"/>
                    <a:pt x="1267" y="6634"/>
                    <a:pt x="1037" y="7396"/>
                  </a:cubicBezTo>
                  <a:lnTo>
                    <a:pt x="420" y="9446"/>
                  </a:lnTo>
                  <a:cubicBezTo>
                    <a:pt x="0" y="10839"/>
                    <a:pt x="266" y="12368"/>
                    <a:pt x="1128" y="13532"/>
                  </a:cubicBezTo>
                  <a:lnTo>
                    <a:pt x="3497" y="16838"/>
                  </a:lnTo>
                  <a:cubicBezTo>
                    <a:pt x="3579" y="16967"/>
                    <a:pt x="3673" y="17093"/>
                    <a:pt x="3766" y="17215"/>
                  </a:cubicBezTo>
                  <a:lnTo>
                    <a:pt x="3777" y="17229"/>
                  </a:lnTo>
                  <a:cubicBezTo>
                    <a:pt x="3788" y="17243"/>
                    <a:pt x="3799" y="17254"/>
                    <a:pt x="3809" y="17268"/>
                  </a:cubicBezTo>
                  <a:cubicBezTo>
                    <a:pt x="4200" y="17753"/>
                    <a:pt x="4664" y="18158"/>
                    <a:pt x="5191" y="18478"/>
                  </a:cubicBezTo>
                  <a:lnTo>
                    <a:pt x="5191" y="26107"/>
                  </a:lnTo>
                  <a:cubicBezTo>
                    <a:pt x="5191" y="26312"/>
                    <a:pt x="5360" y="26477"/>
                    <a:pt x="5561" y="26477"/>
                  </a:cubicBezTo>
                  <a:lnTo>
                    <a:pt x="15814" y="26477"/>
                  </a:lnTo>
                  <a:cubicBezTo>
                    <a:pt x="16019" y="26477"/>
                    <a:pt x="16184" y="26312"/>
                    <a:pt x="16184" y="26107"/>
                  </a:cubicBezTo>
                  <a:lnTo>
                    <a:pt x="16184" y="18478"/>
                  </a:lnTo>
                  <a:cubicBezTo>
                    <a:pt x="17760" y="17530"/>
                    <a:pt x="18729" y="15825"/>
                    <a:pt x="18729" y="13980"/>
                  </a:cubicBezTo>
                  <a:lnTo>
                    <a:pt x="18729" y="3594"/>
                  </a:lnTo>
                  <a:cubicBezTo>
                    <a:pt x="18729" y="2585"/>
                    <a:pt x="17907" y="1763"/>
                    <a:pt x="16899" y="1763"/>
                  </a:cubicBezTo>
                  <a:cubicBezTo>
                    <a:pt x="16352" y="1763"/>
                    <a:pt x="15861" y="2003"/>
                    <a:pt x="15527" y="2384"/>
                  </a:cubicBezTo>
                  <a:cubicBezTo>
                    <a:pt x="15247" y="1415"/>
                    <a:pt x="14353" y="704"/>
                    <a:pt x="13298" y="704"/>
                  </a:cubicBezTo>
                  <a:cubicBezTo>
                    <a:pt x="12501" y="704"/>
                    <a:pt x="11794" y="1110"/>
                    <a:pt x="11377" y="1728"/>
                  </a:cubicBezTo>
                  <a:cubicBezTo>
                    <a:pt x="11111" y="732"/>
                    <a:pt x="10210" y="0"/>
                    <a:pt x="9133" y="0"/>
                  </a:cubicBezTo>
                  <a:close/>
                </a:path>
              </a:pathLst>
            </a:custGeom>
            <a:solidFill>
              <a:srgbClr val="24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191;p26">
            <a:extLst>
              <a:ext uri="{FF2B5EF4-FFF2-40B4-BE49-F238E27FC236}">
                <a16:creationId xmlns:a16="http://schemas.microsoft.com/office/drawing/2014/main" id="{61098ADD-113C-8AB0-7069-2FD46184FEA7}"/>
              </a:ext>
            </a:extLst>
          </p:cNvPr>
          <p:cNvSpPr/>
          <p:nvPr/>
        </p:nvSpPr>
        <p:spPr>
          <a:xfrm>
            <a:off x="5138850" y="16179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txBox="1">
            <a:spLocks noGrp="1"/>
          </p:cNvSpPr>
          <p:nvPr>
            <p:ph type="ctrTitle"/>
          </p:nvPr>
        </p:nvSpPr>
        <p:spPr>
          <a:xfrm>
            <a:off x="861528" y="1138432"/>
            <a:ext cx="4300708" cy="17547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2"/>
                </a:solidFill>
              </a:rPr>
              <a:t>Silent Conversations</a:t>
            </a:r>
            <a:endParaRPr dirty="0">
              <a:solidFill>
                <a:schemeClr val="accent2"/>
              </a:solidFill>
            </a:endParaRPr>
          </a:p>
        </p:txBody>
      </p:sp>
      <p:sp>
        <p:nvSpPr>
          <p:cNvPr id="193" name="Google Shape;193;p26"/>
          <p:cNvSpPr txBox="1">
            <a:spLocks noGrp="1"/>
          </p:cNvSpPr>
          <p:nvPr>
            <p:ph type="subTitle" idx="1"/>
          </p:nvPr>
        </p:nvSpPr>
        <p:spPr>
          <a:xfrm>
            <a:off x="904614" y="2779560"/>
            <a:ext cx="4234236" cy="9124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Sign Language Recognition in Deafness and Hearing Loss Using Artificial Intelligence</a:t>
            </a:r>
          </a:p>
          <a:p>
            <a:pPr marL="0" lvl="0" indent="0" algn="l" rtl="0">
              <a:spcBef>
                <a:spcPts val="0"/>
              </a:spcBef>
              <a:spcAft>
                <a:spcPts val="0"/>
              </a:spcAft>
              <a:buNone/>
            </a:pPr>
            <a:endParaRPr dirty="0"/>
          </a:p>
        </p:txBody>
      </p:sp>
      <p:sp>
        <p:nvSpPr>
          <p:cNvPr id="56" name="TextBox 55">
            <a:extLst>
              <a:ext uri="{FF2B5EF4-FFF2-40B4-BE49-F238E27FC236}">
                <a16:creationId xmlns:a16="http://schemas.microsoft.com/office/drawing/2014/main" id="{FBD97EF7-91D9-1D6F-AD80-D61D4BE0F921}"/>
              </a:ext>
            </a:extLst>
          </p:cNvPr>
          <p:cNvSpPr txBox="1"/>
          <p:nvPr/>
        </p:nvSpPr>
        <p:spPr>
          <a:xfrm>
            <a:off x="1228238" y="3841276"/>
            <a:ext cx="1547445" cy="369332"/>
          </a:xfrm>
          <a:prstGeom prst="rect">
            <a:avLst/>
          </a:prstGeom>
          <a:noFill/>
        </p:spPr>
        <p:txBody>
          <a:bodyPr wrap="square" rtlCol="0">
            <a:spAutoFit/>
          </a:bodyPr>
          <a:lstStyle/>
          <a:p>
            <a:r>
              <a:rPr lang="en-US" sz="1800" b="1" dirty="0">
                <a:solidFill>
                  <a:schemeClr val="dk1"/>
                </a:solidFill>
                <a:latin typeface="Albert Sans"/>
                <a:cs typeface="Albert Sans"/>
                <a:sym typeface="Albert Sans"/>
              </a:rPr>
              <a:t>2023</a:t>
            </a:r>
            <a:r>
              <a:rPr lang="en-US" sz="1800" dirty="0">
                <a:solidFill>
                  <a:schemeClr val="bg1"/>
                </a:solidFill>
              </a:rPr>
              <a:t> - </a:t>
            </a:r>
            <a:r>
              <a:rPr lang="en-US" sz="1800" b="1" dirty="0">
                <a:solidFill>
                  <a:schemeClr val="dk1"/>
                </a:solidFill>
                <a:latin typeface="Albert Sans"/>
              </a:rPr>
              <a:t>2</a:t>
            </a:r>
            <a:r>
              <a:rPr lang="en-US" sz="1800" b="1" dirty="0">
                <a:solidFill>
                  <a:schemeClr val="dk1"/>
                </a:solidFill>
                <a:latin typeface="Albert Sans"/>
                <a:cs typeface="Albert Sans"/>
              </a:rPr>
              <a:t>024</a:t>
            </a:r>
          </a:p>
        </p:txBody>
      </p:sp>
      <p:sp>
        <p:nvSpPr>
          <p:cNvPr id="2" name="TextBox 1"/>
          <p:cNvSpPr txBox="1"/>
          <p:nvPr/>
        </p:nvSpPr>
        <p:spPr>
          <a:xfrm>
            <a:off x="8375073" y="4578927"/>
            <a:ext cx="396378" cy="307777"/>
          </a:xfrm>
          <a:prstGeom prst="rect">
            <a:avLst/>
          </a:prstGeom>
          <a:noFill/>
        </p:spPr>
        <p:txBody>
          <a:bodyPr wrap="square" rtlCol="1">
            <a:spAutoFit/>
          </a:bodyPr>
          <a:lstStyle/>
          <a:p>
            <a:r>
              <a:rPr lang="en-US" dirty="0"/>
              <a:t>1</a:t>
            </a:r>
            <a:endParaRPr lang="ar-EG" dirty="0"/>
          </a:p>
        </p:txBody>
      </p:sp>
      <p:grpSp>
        <p:nvGrpSpPr>
          <p:cNvPr id="7" name="Google Shape;194;p26">
            <a:extLst>
              <a:ext uri="{FF2B5EF4-FFF2-40B4-BE49-F238E27FC236}">
                <a16:creationId xmlns:a16="http://schemas.microsoft.com/office/drawing/2014/main" id="{B776BAA7-BE51-8B3E-05CF-65FEA494AD43}"/>
              </a:ext>
            </a:extLst>
          </p:cNvPr>
          <p:cNvGrpSpPr/>
          <p:nvPr/>
        </p:nvGrpSpPr>
        <p:grpSpPr>
          <a:xfrm>
            <a:off x="5519109" y="2230430"/>
            <a:ext cx="2311092" cy="1426206"/>
            <a:chOff x="-3367025" y="741238"/>
            <a:chExt cx="2445600" cy="1509213"/>
          </a:xfrm>
        </p:grpSpPr>
        <p:sp>
          <p:nvSpPr>
            <p:cNvPr id="8" name="Google Shape;195;p26">
              <a:extLst>
                <a:ext uri="{FF2B5EF4-FFF2-40B4-BE49-F238E27FC236}">
                  <a16:creationId xmlns:a16="http://schemas.microsoft.com/office/drawing/2014/main" id="{3C4C660E-5968-E27E-D994-4D3EE58A1F5C}"/>
                </a:ext>
              </a:extLst>
            </p:cNvPr>
            <p:cNvSpPr/>
            <p:nvPr/>
          </p:nvSpPr>
          <p:spPr>
            <a:xfrm>
              <a:off x="-3367025" y="2092050"/>
              <a:ext cx="2445600" cy="158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6;p26">
              <a:extLst>
                <a:ext uri="{FF2B5EF4-FFF2-40B4-BE49-F238E27FC236}">
                  <a16:creationId xmlns:a16="http://schemas.microsoft.com/office/drawing/2014/main" id="{D7D4B924-D38F-216D-2F24-0C04EFD0AE71}"/>
                </a:ext>
              </a:extLst>
            </p:cNvPr>
            <p:cNvSpPr/>
            <p:nvPr/>
          </p:nvSpPr>
          <p:spPr>
            <a:xfrm>
              <a:off x="-3275975" y="741238"/>
              <a:ext cx="2263500" cy="1350300"/>
            </a:xfrm>
            <a:prstGeom prst="roundRect">
              <a:avLst>
                <a:gd name="adj" fmla="val 24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7;p26">
              <a:extLst>
                <a:ext uri="{FF2B5EF4-FFF2-40B4-BE49-F238E27FC236}">
                  <a16:creationId xmlns:a16="http://schemas.microsoft.com/office/drawing/2014/main" id="{8733754B-35D0-65FD-8756-2F9BE8F5F89F}"/>
                </a:ext>
              </a:extLst>
            </p:cNvPr>
            <p:cNvSpPr/>
            <p:nvPr/>
          </p:nvSpPr>
          <p:spPr>
            <a:xfrm>
              <a:off x="-3275925" y="2036775"/>
              <a:ext cx="2263378" cy="55521"/>
            </a:xfrm>
            <a:custGeom>
              <a:avLst/>
              <a:gdLst/>
              <a:ahLst/>
              <a:cxnLst/>
              <a:rect l="l" t="t" r="r" b="b"/>
              <a:pathLst>
                <a:path w="170403" h="3582" extrusionOk="0">
                  <a:moveTo>
                    <a:pt x="0" y="0"/>
                  </a:moveTo>
                  <a:lnTo>
                    <a:pt x="0" y="3582"/>
                  </a:lnTo>
                  <a:lnTo>
                    <a:pt x="170403" y="3582"/>
                  </a:lnTo>
                  <a:lnTo>
                    <a:pt x="170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8;p26">
              <a:extLst>
                <a:ext uri="{FF2B5EF4-FFF2-40B4-BE49-F238E27FC236}">
                  <a16:creationId xmlns:a16="http://schemas.microsoft.com/office/drawing/2014/main" id="{0128B6B8-8E2F-70FC-5B95-BD21AD3A269D}"/>
                </a:ext>
              </a:extLst>
            </p:cNvPr>
            <p:cNvSpPr/>
            <p:nvPr/>
          </p:nvSpPr>
          <p:spPr>
            <a:xfrm>
              <a:off x="-3197975" y="848338"/>
              <a:ext cx="2107500" cy="1136100"/>
            </a:xfrm>
            <a:prstGeom prst="roundRect">
              <a:avLst>
                <a:gd name="adj" fmla="val 0"/>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9;p26">
              <a:extLst>
                <a:ext uri="{FF2B5EF4-FFF2-40B4-BE49-F238E27FC236}">
                  <a16:creationId xmlns:a16="http://schemas.microsoft.com/office/drawing/2014/main" id="{1CCEF05E-532D-B605-A0CD-6FB56078A2D5}"/>
                </a:ext>
              </a:extLst>
            </p:cNvPr>
            <p:cNvSpPr/>
            <p:nvPr/>
          </p:nvSpPr>
          <p:spPr>
            <a:xfrm>
              <a:off x="-3197975" y="847650"/>
              <a:ext cx="2107500" cy="1584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22;p26">
            <a:extLst>
              <a:ext uri="{FF2B5EF4-FFF2-40B4-BE49-F238E27FC236}">
                <a16:creationId xmlns:a16="http://schemas.microsoft.com/office/drawing/2014/main" id="{F277995F-00C8-93E2-3886-4A7AD74815D7}"/>
              </a:ext>
            </a:extLst>
          </p:cNvPr>
          <p:cNvGrpSpPr/>
          <p:nvPr/>
        </p:nvGrpSpPr>
        <p:grpSpPr>
          <a:xfrm>
            <a:off x="6442734" y="2911300"/>
            <a:ext cx="1326801" cy="733850"/>
            <a:chOff x="6879411" y="2843985"/>
            <a:chExt cx="1404319" cy="776643"/>
          </a:xfrm>
        </p:grpSpPr>
        <p:grpSp>
          <p:nvGrpSpPr>
            <p:cNvPr id="14" name="Google Shape;223;p26">
              <a:extLst>
                <a:ext uri="{FF2B5EF4-FFF2-40B4-BE49-F238E27FC236}">
                  <a16:creationId xmlns:a16="http://schemas.microsoft.com/office/drawing/2014/main" id="{EF0D26CE-5948-FC7F-1DEF-FC3FE17BB367}"/>
                </a:ext>
              </a:extLst>
            </p:cNvPr>
            <p:cNvGrpSpPr/>
            <p:nvPr/>
          </p:nvGrpSpPr>
          <p:grpSpPr>
            <a:xfrm>
              <a:off x="6879411" y="2843985"/>
              <a:ext cx="1404319" cy="776643"/>
              <a:chOff x="4202297" y="-1870275"/>
              <a:chExt cx="2538997" cy="1404164"/>
            </a:xfrm>
          </p:grpSpPr>
          <p:sp>
            <p:nvSpPr>
              <p:cNvPr id="21" name="Google Shape;224;p26">
                <a:extLst>
                  <a:ext uri="{FF2B5EF4-FFF2-40B4-BE49-F238E27FC236}">
                    <a16:creationId xmlns:a16="http://schemas.microsoft.com/office/drawing/2014/main" id="{652ED4F2-E76B-52D5-CB77-A154E6059E36}"/>
                  </a:ext>
                </a:extLst>
              </p:cNvPr>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5;p26">
                <a:extLst>
                  <a:ext uri="{FF2B5EF4-FFF2-40B4-BE49-F238E27FC236}">
                    <a16:creationId xmlns:a16="http://schemas.microsoft.com/office/drawing/2014/main" id="{0C932404-4F7C-6F7A-42F0-1EE56E604DDD}"/>
                  </a:ext>
                </a:extLst>
              </p:cNvPr>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6;p26">
                <a:extLst>
                  <a:ext uri="{FF2B5EF4-FFF2-40B4-BE49-F238E27FC236}">
                    <a16:creationId xmlns:a16="http://schemas.microsoft.com/office/drawing/2014/main" id="{B4C0946A-C4AA-56E2-AEE8-03520FAB65C7}"/>
                  </a:ext>
                </a:extLst>
              </p:cNvPr>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7;p26">
                <a:extLst>
                  <a:ext uri="{FF2B5EF4-FFF2-40B4-BE49-F238E27FC236}">
                    <a16:creationId xmlns:a16="http://schemas.microsoft.com/office/drawing/2014/main" id="{AB8C8BD2-133A-95CD-1A94-D947307A6E7D}"/>
                  </a:ext>
                </a:extLst>
              </p:cNvPr>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8;p26">
                <a:extLst>
                  <a:ext uri="{FF2B5EF4-FFF2-40B4-BE49-F238E27FC236}">
                    <a16:creationId xmlns:a16="http://schemas.microsoft.com/office/drawing/2014/main" id="{70176502-B78E-21BD-5699-B2DB3B15BFF3}"/>
                  </a:ext>
                </a:extLst>
              </p:cNvPr>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29;p26">
              <a:extLst>
                <a:ext uri="{FF2B5EF4-FFF2-40B4-BE49-F238E27FC236}">
                  <a16:creationId xmlns:a16="http://schemas.microsoft.com/office/drawing/2014/main" id="{1E219C8B-F586-CF24-3934-A6C5BD661A31}"/>
                </a:ext>
              </a:extLst>
            </p:cNvPr>
            <p:cNvGrpSpPr/>
            <p:nvPr/>
          </p:nvGrpSpPr>
          <p:grpSpPr>
            <a:xfrm flipH="1">
              <a:off x="7727981" y="3082508"/>
              <a:ext cx="395014" cy="409310"/>
              <a:chOff x="3357325" y="2093500"/>
              <a:chExt cx="311525" cy="322825"/>
            </a:xfrm>
          </p:grpSpPr>
          <p:sp>
            <p:nvSpPr>
              <p:cNvPr id="18" name="Google Shape;230;p26">
                <a:extLst>
                  <a:ext uri="{FF2B5EF4-FFF2-40B4-BE49-F238E27FC236}">
                    <a16:creationId xmlns:a16="http://schemas.microsoft.com/office/drawing/2014/main" id="{601EC1B2-5F09-220B-9DD8-921291DA9E83}"/>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31;p26">
                <a:extLst>
                  <a:ext uri="{FF2B5EF4-FFF2-40B4-BE49-F238E27FC236}">
                    <a16:creationId xmlns:a16="http://schemas.microsoft.com/office/drawing/2014/main" id="{1814B059-EC0E-2C5E-195F-B78F791D5602}"/>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32;p26">
                <a:extLst>
                  <a:ext uri="{FF2B5EF4-FFF2-40B4-BE49-F238E27FC236}">
                    <a16:creationId xmlns:a16="http://schemas.microsoft.com/office/drawing/2014/main" id="{F366548C-13E1-DC50-46F2-7A3AE1C960A2}"/>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 name="Google Shape;233;p26">
              <a:extLst>
                <a:ext uri="{FF2B5EF4-FFF2-40B4-BE49-F238E27FC236}">
                  <a16:creationId xmlns:a16="http://schemas.microsoft.com/office/drawing/2014/main" id="{128803DD-99FF-8510-ACDF-77E2315A7608}"/>
                </a:ext>
              </a:extLst>
            </p:cNvPr>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4;p26">
              <a:extLst>
                <a:ext uri="{FF2B5EF4-FFF2-40B4-BE49-F238E27FC236}">
                  <a16:creationId xmlns:a16="http://schemas.microsoft.com/office/drawing/2014/main" id="{0AD06B3C-C9E6-5CD8-1C87-F960445FF6BD}"/>
                </a:ext>
              </a:extLst>
            </p:cNvPr>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00;p26">
            <a:extLst>
              <a:ext uri="{FF2B5EF4-FFF2-40B4-BE49-F238E27FC236}">
                <a16:creationId xmlns:a16="http://schemas.microsoft.com/office/drawing/2014/main" id="{B9325B44-EE0B-E95C-44E5-BD9A2E9137D6}"/>
              </a:ext>
            </a:extLst>
          </p:cNvPr>
          <p:cNvGrpSpPr/>
          <p:nvPr/>
        </p:nvGrpSpPr>
        <p:grpSpPr>
          <a:xfrm>
            <a:off x="5749524" y="1516552"/>
            <a:ext cx="1500980" cy="1426055"/>
            <a:chOff x="6520459" y="-2363338"/>
            <a:chExt cx="1969532" cy="1871217"/>
          </a:xfrm>
        </p:grpSpPr>
        <p:sp>
          <p:nvSpPr>
            <p:cNvPr id="27" name="Google Shape;201;p26">
              <a:extLst>
                <a:ext uri="{FF2B5EF4-FFF2-40B4-BE49-F238E27FC236}">
                  <a16:creationId xmlns:a16="http://schemas.microsoft.com/office/drawing/2014/main" id="{1670E188-9353-42D0-A1CA-312703999D56}"/>
                </a:ext>
              </a:extLst>
            </p:cNvPr>
            <p:cNvSpPr/>
            <p:nvPr/>
          </p:nvSpPr>
          <p:spPr>
            <a:xfrm>
              <a:off x="6520459" y="-2363338"/>
              <a:ext cx="1969532" cy="1871217"/>
            </a:xfrm>
            <a:custGeom>
              <a:avLst/>
              <a:gdLst/>
              <a:ahLst/>
              <a:cxnLst/>
              <a:rect l="l" t="t" r="r" b="b"/>
              <a:pathLst>
                <a:path w="148364" h="140958" extrusionOk="0">
                  <a:moveTo>
                    <a:pt x="57509" y="0"/>
                  </a:moveTo>
                  <a:cubicBezTo>
                    <a:pt x="57349" y="0"/>
                    <a:pt x="57188" y="2"/>
                    <a:pt x="57026" y="6"/>
                  </a:cubicBezTo>
                  <a:cubicBezTo>
                    <a:pt x="46803" y="232"/>
                    <a:pt x="39270" y="6842"/>
                    <a:pt x="37039" y="14016"/>
                  </a:cubicBezTo>
                  <a:cubicBezTo>
                    <a:pt x="37039" y="14016"/>
                    <a:pt x="16155" y="19276"/>
                    <a:pt x="21576" y="41595"/>
                  </a:cubicBezTo>
                  <a:cubicBezTo>
                    <a:pt x="21576" y="41595"/>
                    <a:pt x="1" y="50122"/>
                    <a:pt x="9461" y="78898"/>
                  </a:cubicBezTo>
                  <a:cubicBezTo>
                    <a:pt x="9461" y="78898"/>
                    <a:pt x="1543" y="92735"/>
                    <a:pt x="5475" y="105202"/>
                  </a:cubicBezTo>
                  <a:cubicBezTo>
                    <a:pt x="9719" y="118650"/>
                    <a:pt x="19186" y="123854"/>
                    <a:pt x="19186" y="123854"/>
                  </a:cubicBezTo>
                  <a:cubicBezTo>
                    <a:pt x="19186" y="123854"/>
                    <a:pt x="19977" y="137126"/>
                    <a:pt x="34648" y="140274"/>
                  </a:cubicBezTo>
                  <a:cubicBezTo>
                    <a:pt x="36816" y="140739"/>
                    <a:pt x="38958" y="140958"/>
                    <a:pt x="41033" y="140958"/>
                  </a:cubicBezTo>
                  <a:cubicBezTo>
                    <a:pt x="51491" y="140958"/>
                    <a:pt x="60280" y="135394"/>
                    <a:pt x="62408" y="127680"/>
                  </a:cubicBezTo>
                  <a:cubicBezTo>
                    <a:pt x="62408" y="127680"/>
                    <a:pt x="62408" y="127680"/>
                    <a:pt x="62409" y="127680"/>
                  </a:cubicBezTo>
                  <a:cubicBezTo>
                    <a:pt x="62495" y="127680"/>
                    <a:pt x="70237" y="127666"/>
                    <a:pt x="74182" y="122737"/>
                  </a:cubicBezTo>
                  <a:cubicBezTo>
                    <a:pt x="78130" y="127666"/>
                    <a:pt x="85872" y="127680"/>
                    <a:pt x="85958" y="127680"/>
                  </a:cubicBezTo>
                  <a:cubicBezTo>
                    <a:pt x="85959" y="127680"/>
                    <a:pt x="85959" y="127680"/>
                    <a:pt x="85959" y="127680"/>
                  </a:cubicBezTo>
                  <a:cubicBezTo>
                    <a:pt x="88087" y="135394"/>
                    <a:pt x="96876" y="140958"/>
                    <a:pt x="107334" y="140958"/>
                  </a:cubicBezTo>
                  <a:cubicBezTo>
                    <a:pt x="109410" y="140958"/>
                    <a:pt x="111551" y="140739"/>
                    <a:pt x="113719" y="140274"/>
                  </a:cubicBezTo>
                  <a:cubicBezTo>
                    <a:pt x="128390" y="137126"/>
                    <a:pt x="129182" y="123854"/>
                    <a:pt x="129182" y="123854"/>
                  </a:cubicBezTo>
                  <a:cubicBezTo>
                    <a:pt x="129182" y="123854"/>
                    <a:pt x="138648" y="118650"/>
                    <a:pt x="142892" y="105202"/>
                  </a:cubicBezTo>
                  <a:cubicBezTo>
                    <a:pt x="146825" y="92735"/>
                    <a:pt x="138907" y="78898"/>
                    <a:pt x="138907" y="78898"/>
                  </a:cubicBezTo>
                  <a:cubicBezTo>
                    <a:pt x="148364" y="50122"/>
                    <a:pt x="126791" y="41595"/>
                    <a:pt x="126791" y="41595"/>
                  </a:cubicBezTo>
                  <a:cubicBezTo>
                    <a:pt x="132212" y="19276"/>
                    <a:pt x="111326" y="14016"/>
                    <a:pt x="111326" y="14016"/>
                  </a:cubicBezTo>
                  <a:cubicBezTo>
                    <a:pt x="109095" y="6842"/>
                    <a:pt x="101564" y="232"/>
                    <a:pt x="91341" y="6"/>
                  </a:cubicBezTo>
                  <a:cubicBezTo>
                    <a:pt x="91179" y="2"/>
                    <a:pt x="91018" y="0"/>
                    <a:pt x="90858" y="0"/>
                  </a:cubicBezTo>
                  <a:cubicBezTo>
                    <a:pt x="79725" y="0"/>
                    <a:pt x="74182" y="8595"/>
                    <a:pt x="74182" y="8595"/>
                  </a:cubicBezTo>
                  <a:cubicBezTo>
                    <a:pt x="74182" y="8595"/>
                    <a:pt x="68642" y="0"/>
                    <a:pt x="57509"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2;p26">
              <a:extLst>
                <a:ext uri="{FF2B5EF4-FFF2-40B4-BE49-F238E27FC236}">
                  <a16:creationId xmlns:a16="http://schemas.microsoft.com/office/drawing/2014/main" id="{5FD3C5DF-09E6-2875-4D69-9F600665742F}"/>
                </a:ext>
              </a:extLst>
            </p:cNvPr>
            <p:cNvSpPr/>
            <p:nvPr/>
          </p:nvSpPr>
          <p:spPr>
            <a:xfrm>
              <a:off x="7505225" y="-2363338"/>
              <a:ext cx="984766" cy="1871217"/>
            </a:xfrm>
            <a:custGeom>
              <a:avLst/>
              <a:gdLst/>
              <a:ahLst/>
              <a:cxnLst/>
              <a:rect l="l" t="t" r="r" b="b"/>
              <a:pathLst>
                <a:path w="74182" h="140958" extrusionOk="0">
                  <a:moveTo>
                    <a:pt x="16676" y="0"/>
                  </a:moveTo>
                  <a:cubicBezTo>
                    <a:pt x="5543" y="0"/>
                    <a:pt x="0" y="8595"/>
                    <a:pt x="0" y="8595"/>
                  </a:cubicBezTo>
                  <a:lnTo>
                    <a:pt x="0" y="122739"/>
                  </a:lnTo>
                  <a:cubicBezTo>
                    <a:pt x="3948" y="127666"/>
                    <a:pt x="11690" y="127680"/>
                    <a:pt x="11776" y="127680"/>
                  </a:cubicBezTo>
                  <a:cubicBezTo>
                    <a:pt x="11777" y="127680"/>
                    <a:pt x="11777" y="127680"/>
                    <a:pt x="11777" y="127680"/>
                  </a:cubicBezTo>
                  <a:cubicBezTo>
                    <a:pt x="13905" y="135394"/>
                    <a:pt x="22694" y="140958"/>
                    <a:pt x="33150" y="140958"/>
                  </a:cubicBezTo>
                  <a:cubicBezTo>
                    <a:pt x="35226" y="140958"/>
                    <a:pt x="37367" y="140739"/>
                    <a:pt x="39535" y="140274"/>
                  </a:cubicBezTo>
                  <a:cubicBezTo>
                    <a:pt x="54208" y="137126"/>
                    <a:pt x="55000" y="123854"/>
                    <a:pt x="55000" y="123854"/>
                  </a:cubicBezTo>
                  <a:cubicBezTo>
                    <a:pt x="55000" y="123854"/>
                    <a:pt x="64466" y="118650"/>
                    <a:pt x="68710" y="105202"/>
                  </a:cubicBezTo>
                  <a:cubicBezTo>
                    <a:pt x="72643" y="92735"/>
                    <a:pt x="64725" y="78898"/>
                    <a:pt x="64725" y="78898"/>
                  </a:cubicBezTo>
                  <a:cubicBezTo>
                    <a:pt x="74182" y="50122"/>
                    <a:pt x="52609" y="41595"/>
                    <a:pt x="52609" y="41595"/>
                  </a:cubicBezTo>
                  <a:cubicBezTo>
                    <a:pt x="58030" y="19276"/>
                    <a:pt x="37144" y="14016"/>
                    <a:pt x="37144" y="14016"/>
                  </a:cubicBezTo>
                  <a:cubicBezTo>
                    <a:pt x="34913" y="6842"/>
                    <a:pt x="27382" y="232"/>
                    <a:pt x="17159" y="6"/>
                  </a:cubicBezTo>
                  <a:cubicBezTo>
                    <a:pt x="16997" y="2"/>
                    <a:pt x="16836" y="0"/>
                    <a:pt x="16676" y="0"/>
                  </a:cubicBezTo>
                  <a:close/>
                </a:path>
              </a:pathLst>
            </a:custGeom>
            <a:gradFill>
              <a:gsLst>
                <a:gs pos="0">
                  <a:schemeClr val="dk2"/>
                </a:gs>
                <a:gs pos="100000">
                  <a:schemeClr val="dk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6323;p18">
            <a:extLst>
              <a:ext uri="{FF2B5EF4-FFF2-40B4-BE49-F238E27FC236}">
                <a16:creationId xmlns:a16="http://schemas.microsoft.com/office/drawing/2014/main" id="{4DB133BE-9840-1859-F90E-25796395D914}"/>
              </a:ext>
            </a:extLst>
          </p:cNvPr>
          <p:cNvGrpSpPr/>
          <p:nvPr/>
        </p:nvGrpSpPr>
        <p:grpSpPr>
          <a:xfrm>
            <a:off x="7733176" y="2162098"/>
            <a:ext cx="469588" cy="445776"/>
            <a:chOff x="-9961625" y="4048175"/>
            <a:chExt cx="357600" cy="355825"/>
          </a:xfrm>
        </p:grpSpPr>
        <p:sp>
          <p:nvSpPr>
            <p:cNvPr id="30" name="Google Shape;6324;p18">
              <a:extLst>
                <a:ext uri="{FF2B5EF4-FFF2-40B4-BE49-F238E27FC236}">
                  <a16:creationId xmlns:a16="http://schemas.microsoft.com/office/drawing/2014/main" id="{739733E4-F1A4-70F9-DDFB-0DF8DCB6A683}"/>
                </a:ext>
              </a:extLst>
            </p:cNvPr>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6325;p18">
              <a:extLst>
                <a:ext uri="{FF2B5EF4-FFF2-40B4-BE49-F238E27FC236}">
                  <a16:creationId xmlns:a16="http://schemas.microsoft.com/office/drawing/2014/main" id="{81F505FC-ED13-650D-D89C-E0438572DEE7}"/>
                </a:ext>
              </a:extLst>
            </p:cNvPr>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6326;p18">
              <a:extLst>
                <a:ext uri="{FF2B5EF4-FFF2-40B4-BE49-F238E27FC236}">
                  <a16:creationId xmlns:a16="http://schemas.microsoft.com/office/drawing/2014/main" id="{077D3111-22B5-A213-E7CF-B386F6CAB1F9}"/>
                </a:ext>
              </a:extLst>
            </p:cNvPr>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6327;p18">
              <a:extLst>
                <a:ext uri="{FF2B5EF4-FFF2-40B4-BE49-F238E27FC236}">
                  <a16:creationId xmlns:a16="http://schemas.microsoft.com/office/drawing/2014/main" id="{4FBCED73-11A8-0845-8CB5-7B819303E326}"/>
                </a:ext>
              </a:extLst>
            </p:cNvPr>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6328;p18">
              <a:extLst>
                <a:ext uri="{FF2B5EF4-FFF2-40B4-BE49-F238E27FC236}">
                  <a16:creationId xmlns:a16="http://schemas.microsoft.com/office/drawing/2014/main" id="{94C60246-7708-55D1-8FBF-4038529CCEC3}"/>
                </a:ext>
              </a:extLst>
            </p:cNvPr>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6329;p18">
              <a:extLst>
                <a:ext uri="{FF2B5EF4-FFF2-40B4-BE49-F238E27FC236}">
                  <a16:creationId xmlns:a16="http://schemas.microsoft.com/office/drawing/2014/main" id="{66C19978-8FAE-0BD0-83DD-DF068AFCD9E1}"/>
                </a:ext>
              </a:extLst>
            </p:cNvPr>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2;p26">
            <a:extLst>
              <a:ext uri="{FF2B5EF4-FFF2-40B4-BE49-F238E27FC236}">
                <a16:creationId xmlns:a16="http://schemas.microsoft.com/office/drawing/2014/main" id="{E7DD07E4-73D6-2C76-32D5-C43DFBE916F2}"/>
              </a:ext>
            </a:extLst>
          </p:cNvPr>
          <p:cNvGrpSpPr/>
          <p:nvPr/>
        </p:nvGrpSpPr>
        <p:grpSpPr>
          <a:xfrm>
            <a:off x="5580739" y="2363150"/>
            <a:ext cx="554809" cy="554809"/>
            <a:chOff x="5724800" y="2169125"/>
            <a:chExt cx="587100" cy="587100"/>
          </a:xfrm>
        </p:grpSpPr>
        <p:sp>
          <p:nvSpPr>
            <p:cNvPr id="37" name="Google Shape;213;p26">
              <a:extLst>
                <a:ext uri="{FF2B5EF4-FFF2-40B4-BE49-F238E27FC236}">
                  <a16:creationId xmlns:a16="http://schemas.microsoft.com/office/drawing/2014/main" id="{EAE77921-CBE8-0A60-074F-D86CBE5D3B03}"/>
                </a:ext>
              </a:extLst>
            </p:cNvPr>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4;p26">
              <a:extLst>
                <a:ext uri="{FF2B5EF4-FFF2-40B4-BE49-F238E27FC236}">
                  <a16:creationId xmlns:a16="http://schemas.microsoft.com/office/drawing/2014/main" id="{14D549C8-5C24-F72F-5298-C1DFA21A62C5}"/>
                </a:ext>
              </a:extLst>
            </p:cNvPr>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5;p26">
              <a:extLst>
                <a:ext uri="{FF2B5EF4-FFF2-40B4-BE49-F238E27FC236}">
                  <a16:creationId xmlns:a16="http://schemas.microsoft.com/office/drawing/2014/main" id="{2E5AE405-0156-A544-619B-5CF733E1E11B}"/>
                </a:ext>
              </a:extLst>
            </p:cNvPr>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522;p24">
            <a:extLst>
              <a:ext uri="{FF2B5EF4-FFF2-40B4-BE49-F238E27FC236}">
                <a16:creationId xmlns:a16="http://schemas.microsoft.com/office/drawing/2014/main" id="{89A5308F-4A65-2C7C-58D9-60ADF259E15F}"/>
              </a:ext>
            </a:extLst>
          </p:cNvPr>
          <p:cNvGrpSpPr/>
          <p:nvPr/>
        </p:nvGrpSpPr>
        <p:grpSpPr>
          <a:xfrm>
            <a:off x="5426583" y="2848380"/>
            <a:ext cx="493291" cy="620572"/>
            <a:chOff x="1183341" y="1276323"/>
            <a:chExt cx="493291" cy="620572"/>
          </a:xfrm>
        </p:grpSpPr>
        <p:sp>
          <p:nvSpPr>
            <p:cNvPr id="41" name="Google Shape;523;p24">
              <a:extLst>
                <a:ext uri="{FF2B5EF4-FFF2-40B4-BE49-F238E27FC236}">
                  <a16:creationId xmlns:a16="http://schemas.microsoft.com/office/drawing/2014/main" id="{5DB200C1-86FC-5686-E3B6-A062794002D4}"/>
                </a:ext>
              </a:extLst>
            </p:cNvPr>
            <p:cNvSpPr/>
            <p:nvPr/>
          </p:nvSpPr>
          <p:spPr>
            <a:xfrm>
              <a:off x="1210997" y="1307881"/>
              <a:ext cx="465635" cy="429056"/>
            </a:xfrm>
            <a:custGeom>
              <a:avLst/>
              <a:gdLst/>
              <a:ahLst/>
              <a:cxnLst/>
              <a:rect l="l" t="t" r="r" b="b"/>
              <a:pathLst>
                <a:path w="22226" h="20480" extrusionOk="0">
                  <a:moveTo>
                    <a:pt x="20685" y="1"/>
                  </a:moveTo>
                  <a:cubicBezTo>
                    <a:pt x="19950" y="1"/>
                    <a:pt x="19312" y="554"/>
                    <a:pt x="19231" y="1302"/>
                  </a:cubicBezTo>
                  <a:lnTo>
                    <a:pt x="18550" y="7441"/>
                  </a:lnTo>
                  <a:lnTo>
                    <a:pt x="18348" y="7441"/>
                  </a:lnTo>
                  <a:lnTo>
                    <a:pt x="18348" y="4515"/>
                  </a:lnTo>
                  <a:cubicBezTo>
                    <a:pt x="18348" y="3434"/>
                    <a:pt x="17476" y="2561"/>
                    <a:pt x="16396" y="2561"/>
                  </a:cubicBezTo>
                  <a:cubicBezTo>
                    <a:pt x="15319" y="2561"/>
                    <a:pt x="14446" y="3434"/>
                    <a:pt x="14446" y="4515"/>
                  </a:cubicBezTo>
                  <a:lnTo>
                    <a:pt x="14446" y="7386"/>
                  </a:lnTo>
                  <a:lnTo>
                    <a:pt x="14446" y="7441"/>
                  </a:lnTo>
                  <a:lnTo>
                    <a:pt x="14184" y="7441"/>
                  </a:lnTo>
                  <a:lnTo>
                    <a:pt x="14184" y="3807"/>
                  </a:lnTo>
                  <a:cubicBezTo>
                    <a:pt x="14184" y="2730"/>
                    <a:pt x="13312" y="1854"/>
                    <a:pt x="12231" y="1854"/>
                  </a:cubicBezTo>
                  <a:cubicBezTo>
                    <a:pt x="11154" y="1854"/>
                    <a:pt x="10282" y="2730"/>
                    <a:pt x="10282" y="3807"/>
                  </a:cubicBezTo>
                  <a:lnTo>
                    <a:pt x="10282" y="7386"/>
                  </a:lnTo>
                  <a:lnTo>
                    <a:pt x="10282" y="7441"/>
                  </a:lnTo>
                  <a:lnTo>
                    <a:pt x="10060" y="7441"/>
                  </a:lnTo>
                  <a:lnTo>
                    <a:pt x="10060" y="4296"/>
                  </a:lnTo>
                  <a:cubicBezTo>
                    <a:pt x="10060" y="3182"/>
                    <a:pt x="9155" y="2278"/>
                    <a:pt x="8038" y="2278"/>
                  </a:cubicBezTo>
                  <a:cubicBezTo>
                    <a:pt x="6997" y="2278"/>
                    <a:pt x="6153" y="3121"/>
                    <a:pt x="6153" y="4163"/>
                  </a:cubicBezTo>
                  <a:lnTo>
                    <a:pt x="6153" y="7386"/>
                  </a:lnTo>
                  <a:cubicBezTo>
                    <a:pt x="6153" y="7404"/>
                    <a:pt x="6157" y="7422"/>
                    <a:pt x="6157" y="7441"/>
                  </a:cubicBezTo>
                  <a:lnTo>
                    <a:pt x="6153" y="7441"/>
                  </a:lnTo>
                  <a:lnTo>
                    <a:pt x="6153" y="11820"/>
                  </a:lnTo>
                  <a:lnTo>
                    <a:pt x="5227" y="11095"/>
                  </a:lnTo>
                  <a:cubicBezTo>
                    <a:pt x="4613" y="10616"/>
                    <a:pt x="3885" y="10384"/>
                    <a:pt x="3162" y="10384"/>
                  </a:cubicBezTo>
                  <a:cubicBezTo>
                    <a:pt x="2162" y="10384"/>
                    <a:pt x="1171" y="10828"/>
                    <a:pt x="506" y="11676"/>
                  </a:cubicBezTo>
                  <a:cubicBezTo>
                    <a:pt x="1" y="12327"/>
                    <a:pt x="115" y="13263"/>
                    <a:pt x="765" y="13770"/>
                  </a:cubicBezTo>
                  <a:lnTo>
                    <a:pt x="7880" y="19319"/>
                  </a:lnTo>
                  <a:cubicBezTo>
                    <a:pt x="7981" y="19406"/>
                    <a:pt x="8085" y="19488"/>
                    <a:pt x="8193" y="19564"/>
                  </a:cubicBezTo>
                  <a:lnTo>
                    <a:pt x="8207" y="19578"/>
                  </a:lnTo>
                  <a:cubicBezTo>
                    <a:pt x="8537" y="19833"/>
                    <a:pt x="8892" y="20020"/>
                    <a:pt x="9266" y="20146"/>
                  </a:cubicBezTo>
                  <a:cubicBezTo>
                    <a:pt x="9812" y="20361"/>
                    <a:pt x="10408" y="20479"/>
                    <a:pt x="11032" y="20479"/>
                  </a:cubicBezTo>
                  <a:lnTo>
                    <a:pt x="16618" y="20479"/>
                  </a:lnTo>
                  <a:cubicBezTo>
                    <a:pt x="19311" y="20479"/>
                    <a:pt x="21497" y="18293"/>
                    <a:pt x="21497" y="15601"/>
                  </a:cubicBezTo>
                  <a:lnTo>
                    <a:pt x="21497" y="7441"/>
                  </a:lnTo>
                  <a:lnTo>
                    <a:pt x="21490" y="7441"/>
                  </a:lnTo>
                  <a:lnTo>
                    <a:pt x="22136" y="1625"/>
                  </a:lnTo>
                  <a:cubicBezTo>
                    <a:pt x="22225" y="824"/>
                    <a:pt x="21648" y="99"/>
                    <a:pt x="20843" y="9"/>
                  </a:cubicBezTo>
                  <a:cubicBezTo>
                    <a:pt x="20790" y="3"/>
                    <a:pt x="20738" y="1"/>
                    <a:pt x="20685" y="1"/>
                  </a:cubicBezTo>
                  <a:close/>
                </a:path>
              </a:pathLst>
            </a:custGeom>
            <a:solidFill>
              <a:srgbClr val="F0C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4;p24">
              <a:extLst>
                <a:ext uri="{FF2B5EF4-FFF2-40B4-BE49-F238E27FC236}">
                  <a16:creationId xmlns:a16="http://schemas.microsoft.com/office/drawing/2014/main" id="{C4DE9AAD-32BA-612B-2E25-07AD3E2F5175}"/>
                </a:ext>
              </a:extLst>
            </p:cNvPr>
            <p:cNvSpPr/>
            <p:nvPr/>
          </p:nvSpPr>
          <p:spPr>
            <a:xfrm>
              <a:off x="1513641" y="1361534"/>
              <a:ext cx="81768" cy="71838"/>
            </a:xfrm>
            <a:custGeom>
              <a:avLst/>
              <a:gdLst/>
              <a:ahLst/>
              <a:cxnLst/>
              <a:rect l="l" t="t" r="r" b="b"/>
              <a:pathLst>
                <a:path w="3903" h="3429" extrusionOk="0">
                  <a:moveTo>
                    <a:pt x="1950" y="0"/>
                  </a:moveTo>
                  <a:cubicBezTo>
                    <a:pt x="873" y="0"/>
                    <a:pt x="0" y="873"/>
                    <a:pt x="0" y="1954"/>
                  </a:cubicBezTo>
                  <a:lnTo>
                    <a:pt x="0" y="3429"/>
                  </a:lnTo>
                  <a:cubicBezTo>
                    <a:pt x="0" y="2352"/>
                    <a:pt x="873" y="1480"/>
                    <a:pt x="1950" y="1480"/>
                  </a:cubicBezTo>
                  <a:cubicBezTo>
                    <a:pt x="3030" y="1480"/>
                    <a:pt x="3902" y="2352"/>
                    <a:pt x="3902" y="3429"/>
                  </a:cubicBezTo>
                  <a:lnTo>
                    <a:pt x="3902" y="1954"/>
                  </a:lnTo>
                  <a:cubicBezTo>
                    <a:pt x="3902" y="873"/>
                    <a:pt x="3030" y="0"/>
                    <a:pt x="1950" y="0"/>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5;p24">
              <a:extLst>
                <a:ext uri="{FF2B5EF4-FFF2-40B4-BE49-F238E27FC236}">
                  <a16:creationId xmlns:a16="http://schemas.microsoft.com/office/drawing/2014/main" id="{9D804FFF-B9C5-9F85-B2CB-50210C54D939}"/>
                </a:ext>
              </a:extLst>
            </p:cNvPr>
            <p:cNvSpPr/>
            <p:nvPr/>
          </p:nvSpPr>
          <p:spPr>
            <a:xfrm>
              <a:off x="1426384" y="1346701"/>
              <a:ext cx="81789" cy="71942"/>
            </a:xfrm>
            <a:custGeom>
              <a:avLst/>
              <a:gdLst/>
              <a:ahLst/>
              <a:cxnLst/>
              <a:rect l="l" t="t" r="r" b="b"/>
              <a:pathLst>
                <a:path w="3904" h="3434" extrusionOk="0">
                  <a:moveTo>
                    <a:pt x="1950" y="1"/>
                  </a:moveTo>
                  <a:cubicBezTo>
                    <a:pt x="873" y="1"/>
                    <a:pt x="1" y="877"/>
                    <a:pt x="1" y="1954"/>
                  </a:cubicBezTo>
                  <a:lnTo>
                    <a:pt x="1" y="3434"/>
                  </a:lnTo>
                  <a:cubicBezTo>
                    <a:pt x="1" y="2353"/>
                    <a:pt x="873" y="1480"/>
                    <a:pt x="1950" y="1480"/>
                  </a:cubicBezTo>
                  <a:cubicBezTo>
                    <a:pt x="3031" y="1480"/>
                    <a:pt x="3903" y="2353"/>
                    <a:pt x="3903" y="3434"/>
                  </a:cubicBezTo>
                  <a:lnTo>
                    <a:pt x="3903" y="1954"/>
                  </a:lnTo>
                  <a:cubicBezTo>
                    <a:pt x="3903" y="877"/>
                    <a:pt x="3031" y="1"/>
                    <a:pt x="1950" y="1"/>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6;p24">
              <a:extLst>
                <a:ext uri="{FF2B5EF4-FFF2-40B4-BE49-F238E27FC236}">
                  <a16:creationId xmlns:a16="http://schemas.microsoft.com/office/drawing/2014/main" id="{BDFB683E-FA22-0E5A-DD4C-26D50CD754EC}"/>
                </a:ext>
              </a:extLst>
            </p:cNvPr>
            <p:cNvSpPr/>
            <p:nvPr/>
          </p:nvSpPr>
          <p:spPr>
            <a:xfrm>
              <a:off x="1610513" y="1307881"/>
              <a:ext cx="66118" cy="63227"/>
            </a:xfrm>
            <a:custGeom>
              <a:avLst/>
              <a:gdLst/>
              <a:ahLst/>
              <a:cxnLst/>
              <a:rect l="l" t="t" r="r" b="b"/>
              <a:pathLst>
                <a:path w="3156" h="3018" extrusionOk="0">
                  <a:moveTo>
                    <a:pt x="1615" y="1"/>
                  </a:moveTo>
                  <a:cubicBezTo>
                    <a:pt x="880" y="1"/>
                    <a:pt x="242" y="554"/>
                    <a:pt x="161" y="1302"/>
                  </a:cubicBezTo>
                  <a:lnTo>
                    <a:pt x="0" y="2780"/>
                  </a:lnTo>
                  <a:cubicBezTo>
                    <a:pt x="84" y="2031"/>
                    <a:pt x="716" y="1479"/>
                    <a:pt x="1452" y="1479"/>
                  </a:cubicBezTo>
                  <a:cubicBezTo>
                    <a:pt x="1506" y="1479"/>
                    <a:pt x="1561" y="1482"/>
                    <a:pt x="1616" y="1488"/>
                  </a:cubicBezTo>
                  <a:cubicBezTo>
                    <a:pt x="2391" y="1574"/>
                    <a:pt x="2955" y="2249"/>
                    <a:pt x="2912" y="3017"/>
                  </a:cubicBezTo>
                  <a:lnTo>
                    <a:pt x="3066" y="1625"/>
                  </a:lnTo>
                  <a:cubicBezTo>
                    <a:pt x="3155" y="824"/>
                    <a:pt x="2578" y="99"/>
                    <a:pt x="1773" y="9"/>
                  </a:cubicBezTo>
                  <a:cubicBezTo>
                    <a:pt x="1720" y="3"/>
                    <a:pt x="1668" y="1"/>
                    <a:pt x="1615" y="1"/>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27;p24">
              <a:extLst>
                <a:ext uri="{FF2B5EF4-FFF2-40B4-BE49-F238E27FC236}">
                  <a16:creationId xmlns:a16="http://schemas.microsoft.com/office/drawing/2014/main" id="{2A4CBEB0-C660-DDD9-B2AE-A23B336F19E7}"/>
                </a:ext>
              </a:extLst>
            </p:cNvPr>
            <p:cNvSpPr/>
            <p:nvPr/>
          </p:nvSpPr>
          <p:spPr>
            <a:xfrm>
              <a:off x="1339902" y="1355584"/>
              <a:ext cx="81852" cy="73283"/>
            </a:xfrm>
            <a:custGeom>
              <a:avLst/>
              <a:gdLst/>
              <a:ahLst/>
              <a:cxnLst/>
              <a:rect l="l" t="t" r="r" b="b"/>
              <a:pathLst>
                <a:path w="3907" h="3498" extrusionOk="0">
                  <a:moveTo>
                    <a:pt x="1885" y="1"/>
                  </a:moveTo>
                  <a:cubicBezTo>
                    <a:pt x="844" y="1"/>
                    <a:pt x="0" y="844"/>
                    <a:pt x="0" y="1886"/>
                  </a:cubicBezTo>
                  <a:lnTo>
                    <a:pt x="0" y="3364"/>
                  </a:lnTo>
                  <a:cubicBezTo>
                    <a:pt x="0" y="2324"/>
                    <a:pt x="844" y="1480"/>
                    <a:pt x="1885" y="1480"/>
                  </a:cubicBezTo>
                  <a:cubicBezTo>
                    <a:pt x="3002" y="1480"/>
                    <a:pt x="3907" y="2381"/>
                    <a:pt x="3907" y="3497"/>
                  </a:cubicBezTo>
                  <a:lnTo>
                    <a:pt x="3907" y="2019"/>
                  </a:lnTo>
                  <a:cubicBezTo>
                    <a:pt x="3907" y="905"/>
                    <a:pt x="3002" y="1"/>
                    <a:pt x="1885" y="1"/>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8;p24">
              <a:extLst>
                <a:ext uri="{FF2B5EF4-FFF2-40B4-BE49-F238E27FC236}">
                  <a16:creationId xmlns:a16="http://schemas.microsoft.com/office/drawing/2014/main" id="{EE5D5EE2-A190-6B09-2ED4-1FE91FA81006}"/>
                </a:ext>
              </a:extLst>
            </p:cNvPr>
            <p:cNvSpPr/>
            <p:nvPr/>
          </p:nvSpPr>
          <p:spPr>
            <a:xfrm>
              <a:off x="1513641" y="1462617"/>
              <a:ext cx="81768" cy="73032"/>
            </a:xfrm>
            <a:custGeom>
              <a:avLst/>
              <a:gdLst/>
              <a:ahLst/>
              <a:cxnLst/>
              <a:rect l="l" t="t" r="r" b="b"/>
              <a:pathLst>
                <a:path w="3903" h="3486" extrusionOk="0">
                  <a:moveTo>
                    <a:pt x="0" y="0"/>
                  </a:moveTo>
                  <a:lnTo>
                    <a:pt x="0" y="1480"/>
                  </a:lnTo>
                  <a:cubicBezTo>
                    <a:pt x="0" y="2532"/>
                    <a:pt x="808" y="3433"/>
                    <a:pt x="1856" y="3483"/>
                  </a:cubicBezTo>
                  <a:cubicBezTo>
                    <a:pt x="1888" y="3484"/>
                    <a:pt x="1920" y="3485"/>
                    <a:pt x="1951" y="3485"/>
                  </a:cubicBezTo>
                  <a:cubicBezTo>
                    <a:pt x="3028" y="3485"/>
                    <a:pt x="3902" y="2611"/>
                    <a:pt x="3902" y="1533"/>
                  </a:cubicBezTo>
                  <a:lnTo>
                    <a:pt x="3902" y="55"/>
                  </a:lnTo>
                  <a:cubicBezTo>
                    <a:pt x="3902" y="1133"/>
                    <a:pt x="3026" y="2009"/>
                    <a:pt x="1947" y="2009"/>
                  </a:cubicBezTo>
                  <a:cubicBezTo>
                    <a:pt x="1917" y="2009"/>
                    <a:pt x="1886" y="2008"/>
                    <a:pt x="1856" y="2007"/>
                  </a:cubicBezTo>
                  <a:cubicBezTo>
                    <a:pt x="808" y="1957"/>
                    <a:pt x="0" y="1052"/>
                    <a:pt x="0" y="0"/>
                  </a:cubicBezTo>
                  <a:close/>
                </a:path>
              </a:pathLst>
            </a:custGeom>
            <a:solidFill>
              <a:srgbClr val="E99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9;p24">
              <a:extLst>
                <a:ext uri="{FF2B5EF4-FFF2-40B4-BE49-F238E27FC236}">
                  <a16:creationId xmlns:a16="http://schemas.microsoft.com/office/drawing/2014/main" id="{C3E9BF00-BC19-5E75-AE88-81167BD939FD}"/>
                </a:ext>
              </a:extLst>
            </p:cNvPr>
            <p:cNvSpPr/>
            <p:nvPr/>
          </p:nvSpPr>
          <p:spPr>
            <a:xfrm>
              <a:off x="1426384" y="1462617"/>
              <a:ext cx="81789" cy="73032"/>
            </a:xfrm>
            <a:custGeom>
              <a:avLst/>
              <a:gdLst/>
              <a:ahLst/>
              <a:cxnLst/>
              <a:rect l="l" t="t" r="r" b="b"/>
              <a:pathLst>
                <a:path w="3904" h="3486" extrusionOk="0">
                  <a:moveTo>
                    <a:pt x="1" y="0"/>
                  </a:moveTo>
                  <a:lnTo>
                    <a:pt x="1" y="1480"/>
                  </a:lnTo>
                  <a:cubicBezTo>
                    <a:pt x="1" y="2532"/>
                    <a:pt x="808" y="3433"/>
                    <a:pt x="1857" y="3483"/>
                  </a:cubicBezTo>
                  <a:cubicBezTo>
                    <a:pt x="1889" y="3484"/>
                    <a:pt x="1921" y="3485"/>
                    <a:pt x="1952" y="3485"/>
                  </a:cubicBezTo>
                  <a:cubicBezTo>
                    <a:pt x="3029" y="3485"/>
                    <a:pt x="3903" y="2611"/>
                    <a:pt x="3903" y="1533"/>
                  </a:cubicBezTo>
                  <a:lnTo>
                    <a:pt x="3903" y="55"/>
                  </a:lnTo>
                  <a:cubicBezTo>
                    <a:pt x="3903" y="1133"/>
                    <a:pt x="3027" y="2009"/>
                    <a:pt x="1948" y="2009"/>
                  </a:cubicBezTo>
                  <a:cubicBezTo>
                    <a:pt x="1918" y="2009"/>
                    <a:pt x="1887" y="2008"/>
                    <a:pt x="1857" y="2007"/>
                  </a:cubicBezTo>
                  <a:cubicBezTo>
                    <a:pt x="808" y="1957"/>
                    <a:pt x="1" y="1052"/>
                    <a:pt x="1" y="0"/>
                  </a:cubicBezTo>
                  <a:close/>
                </a:path>
              </a:pathLst>
            </a:custGeom>
            <a:solidFill>
              <a:srgbClr val="E99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30;p24">
              <a:extLst>
                <a:ext uri="{FF2B5EF4-FFF2-40B4-BE49-F238E27FC236}">
                  <a16:creationId xmlns:a16="http://schemas.microsoft.com/office/drawing/2014/main" id="{D42E69CF-EEC3-46E7-34FE-F0E5C0D7EA32}"/>
                </a:ext>
              </a:extLst>
            </p:cNvPr>
            <p:cNvSpPr/>
            <p:nvPr/>
          </p:nvSpPr>
          <p:spPr>
            <a:xfrm>
              <a:off x="1393220" y="1674631"/>
              <a:ext cx="214821" cy="214151"/>
            </a:xfrm>
            <a:custGeom>
              <a:avLst/>
              <a:gdLst/>
              <a:ahLst/>
              <a:cxnLst/>
              <a:rect l="l" t="t" r="r" b="b"/>
              <a:pathLst>
                <a:path w="10254" h="10222" extrusionOk="0">
                  <a:moveTo>
                    <a:pt x="685" y="2684"/>
                  </a:moveTo>
                  <a:cubicBezTo>
                    <a:pt x="704" y="2691"/>
                    <a:pt x="722" y="2697"/>
                    <a:pt x="740" y="2704"/>
                  </a:cubicBezTo>
                  <a:cubicBezTo>
                    <a:pt x="722" y="2698"/>
                    <a:pt x="704" y="2691"/>
                    <a:pt x="685" y="2684"/>
                  </a:cubicBezTo>
                  <a:close/>
                  <a:moveTo>
                    <a:pt x="5203" y="1"/>
                  </a:moveTo>
                  <a:cubicBezTo>
                    <a:pt x="5120" y="388"/>
                    <a:pt x="4973" y="769"/>
                    <a:pt x="4757" y="1117"/>
                  </a:cubicBezTo>
                  <a:cubicBezTo>
                    <a:pt x="4066" y="2238"/>
                    <a:pt x="2893" y="2827"/>
                    <a:pt x="1707" y="2827"/>
                  </a:cubicBezTo>
                  <a:cubicBezTo>
                    <a:pt x="1323" y="2827"/>
                    <a:pt x="938" y="2765"/>
                    <a:pt x="568" y="2640"/>
                  </a:cubicBezTo>
                  <a:lnTo>
                    <a:pt x="568" y="2640"/>
                  </a:lnTo>
                  <a:cubicBezTo>
                    <a:pt x="571" y="2641"/>
                    <a:pt x="574" y="2642"/>
                    <a:pt x="577" y="2644"/>
                  </a:cubicBezTo>
                  <a:lnTo>
                    <a:pt x="577" y="2644"/>
                  </a:lnTo>
                  <a:cubicBezTo>
                    <a:pt x="380" y="2567"/>
                    <a:pt x="186" y="2478"/>
                    <a:pt x="0" y="2377"/>
                  </a:cubicBezTo>
                  <a:lnTo>
                    <a:pt x="0" y="10222"/>
                  </a:lnTo>
                  <a:lnTo>
                    <a:pt x="10253" y="10222"/>
                  </a:lnTo>
                  <a:lnTo>
                    <a:pt x="10253" y="2377"/>
                  </a:lnTo>
                  <a:cubicBezTo>
                    <a:pt x="9561" y="2758"/>
                    <a:pt x="8764" y="2973"/>
                    <a:pt x="7920" y="2973"/>
                  </a:cubicBezTo>
                  <a:lnTo>
                    <a:pt x="4492" y="2973"/>
                  </a:lnTo>
                  <a:cubicBezTo>
                    <a:pt x="4585" y="2855"/>
                    <a:pt x="4675" y="2729"/>
                    <a:pt x="4757" y="2597"/>
                  </a:cubicBezTo>
                  <a:cubicBezTo>
                    <a:pt x="5246" y="1803"/>
                    <a:pt x="5385" y="869"/>
                    <a:pt x="5203" y="1"/>
                  </a:cubicBezTo>
                  <a:close/>
                </a:path>
              </a:pathLst>
            </a:custGeom>
            <a:solidFill>
              <a:srgbClr val="E99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31;p24">
              <a:extLst>
                <a:ext uri="{FF2B5EF4-FFF2-40B4-BE49-F238E27FC236}">
                  <a16:creationId xmlns:a16="http://schemas.microsoft.com/office/drawing/2014/main" id="{8485A9C9-7A4C-87A4-49C1-34CD957A721B}"/>
                </a:ext>
              </a:extLst>
            </p:cNvPr>
            <p:cNvSpPr/>
            <p:nvPr/>
          </p:nvSpPr>
          <p:spPr>
            <a:xfrm>
              <a:off x="1339902" y="1462617"/>
              <a:ext cx="81852" cy="73032"/>
            </a:xfrm>
            <a:custGeom>
              <a:avLst/>
              <a:gdLst/>
              <a:ahLst/>
              <a:cxnLst/>
              <a:rect l="l" t="t" r="r" b="b"/>
              <a:pathLst>
                <a:path w="3907" h="3486" extrusionOk="0">
                  <a:moveTo>
                    <a:pt x="0" y="0"/>
                  </a:moveTo>
                  <a:lnTo>
                    <a:pt x="0" y="1480"/>
                  </a:lnTo>
                  <a:cubicBezTo>
                    <a:pt x="0" y="2532"/>
                    <a:pt x="808" y="3433"/>
                    <a:pt x="1860" y="3483"/>
                  </a:cubicBezTo>
                  <a:cubicBezTo>
                    <a:pt x="1892" y="3484"/>
                    <a:pt x="1924" y="3485"/>
                    <a:pt x="1956" y="3485"/>
                  </a:cubicBezTo>
                  <a:cubicBezTo>
                    <a:pt x="3033" y="3485"/>
                    <a:pt x="3907" y="2611"/>
                    <a:pt x="3907" y="1533"/>
                  </a:cubicBezTo>
                  <a:lnTo>
                    <a:pt x="3907" y="55"/>
                  </a:lnTo>
                  <a:cubicBezTo>
                    <a:pt x="3907" y="1133"/>
                    <a:pt x="3030" y="2009"/>
                    <a:pt x="1951" y="2009"/>
                  </a:cubicBezTo>
                  <a:cubicBezTo>
                    <a:pt x="1921" y="2009"/>
                    <a:pt x="1891" y="2008"/>
                    <a:pt x="1860" y="2007"/>
                  </a:cubicBezTo>
                  <a:cubicBezTo>
                    <a:pt x="808" y="1957"/>
                    <a:pt x="0" y="1052"/>
                    <a:pt x="0" y="0"/>
                  </a:cubicBezTo>
                  <a:close/>
                </a:path>
              </a:pathLst>
            </a:custGeom>
            <a:solidFill>
              <a:srgbClr val="E99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32;p24">
              <a:extLst>
                <a:ext uri="{FF2B5EF4-FFF2-40B4-BE49-F238E27FC236}">
                  <a16:creationId xmlns:a16="http://schemas.microsoft.com/office/drawing/2014/main" id="{C701C4DB-E6D8-712C-EAE4-712D82EF7E00}"/>
                </a:ext>
              </a:extLst>
            </p:cNvPr>
            <p:cNvSpPr/>
            <p:nvPr/>
          </p:nvSpPr>
          <p:spPr>
            <a:xfrm>
              <a:off x="1212799" y="1525425"/>
              <a:ext cx="292588" cy="140051"/>
            </a:xfrm>
            <a:custGeom>
              <a:avLst/>
              <a:gdLst/>
              <a:ahLst/>
              <a:cxnLst/>
              <a:rect l="l" t="t" r="r" b="b"/>
              <a:pathLst>
                <a:path w="13966" h="6685" extrusionOk="0">
                  <a:moveTo>
                    <a:pt x="3076" y="0"/>
                  </a:moveTo>
                  <a:cubicBezTo>
                    <a:pt x="2076" y="0"/>
                    <a:pt x="1085" y="444"/>
                    <a:pt x="420" y="1292"/>
                  </a:cubicBezTo>
                  <a:cubicBezTo>
                    <a:pt x="1" y="1835"/>
                    <a:pt x="11" y="2578"/>
                    <a:pt x="402" y="3101"/>
                  </a:cubicBezTo>
                  <a:cubicBezTo>
                    <a:pt x="453" y="2983"/>
                    <a:pt x="521" y="2869"/>
                    <a:pt x="604" y="2761"/>
                  </a:cubicBezTo>
                  <a:cubicBezTo>
                    <a:pt x="1266" y="1911"/>
                    <a:pt x="2256" y="1468"/>
                    <a:pt x="3255" y="1468"/>
                  </a:cubicBezTo>
                  <a:cubicBezTo>
                    <a:pt x="3979" y="1468"/>
                    <a:pt x="4707" y="1700"/>
                    <a:pt x="5321" y="2180"/>
                  </a:cubicBezTo>
                  <a:lnTo>
                    <a:pt x="8660" y="4782"/>
                  </a:lnTo>
                  <a:cubicBezTo>
                    <a:pt x="9221" y="4445"/>
                    <a:pt x="9861" y="4272"/>
                    <a:pt x="10505" y="4272"/>
                  </a:cubicBezTo>
                  <a:cubicBezTo>
                    <a:pt x="11385" y="4272"/>
                    <a:pt x="12272" y="4595"/>
                    <a:pt x="12975" y="5267"/>
                  </a:cubicBezTo>
                  <a:cubicBezTo>
                    <a:pt x="13394" y="5669"/>
                    <a:pt x="13696" y="6157"/>
                    <a:pt x="13876" y="6685"/>
                  </a:cubicBezTo>
                  <a:cubicBezTo>
                    <a:pt x="13965" y="5633"/>
                    <a:pt x="13592" y="4559"/>
                    <a:pt x="12795" y="3799"/>
                  </a:cubicBezTo>
                  <a:cubicBezTo>
                    <a:pt x="12090" y="3129"/>
                    <a:pt x="11204" y="2805"/>
                    <a:pt x="10324" y="2805"/>
                  </a:cubicBezTo>
                  <a:cubicBezTo>
                    <a:pt x="9681" y="2805"/>
                    <a:pt x="9041" y="2979"/>
                    <a:pt x="8480" y="3317"/>
                  </a:cubicBezTo>
                  <a:lnTo>
                    <a:pt x="5141" y="711"/>
                  </a:lnTo>
                  <a:cubicBezTo>
                    <a:pt x="4527" y="232"/>
                    <a:pt x="3799" y="0"/>
                    <a:pt x="3076" y="0"/>
                  </a:cubicBezTo>
                  <a:close/>
                </a:path>
              </a:pathLst>
            </a:custGeom>
            <a:solidFill>
              <a:srgbClr val="F2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33;p24">
              <a:extLst>
                <a:ext uri="{FF2B5EF4-FFF2-40B4-BE49-F238E27FC236}">
                  <a16:creationId xmlns:a16="http://schemas.microsoft.com/office/drawing/2014/main" id="{5C81734E-5994-4EC1-40F3-BAE387CEBEB6}"/>
                </a:ext>
              </a:extLst>
            </p:cNvPr>
            <p:cNvSpPr/>
            <p:nvPr/>
          </p:nvSpPr>
          <p:spPr>
            <a:xfrm>
              <a:off x="1183341" y="1276323"/>
              <a:ext cx="492178" cy="620572"/>
            </a:xfrm>
            <a:custGeom>
              <a:avLst/>
              <a:gdLst/>
              <a:ahLst/>
              <a:cxnLst/>
              <a:rect l="l" t="t" r="r" b="b"/>
              <a:pathLst>
                <a:path w="22837" h="28463" extrusionOk="0">
                  <a:moveTo>
                    <a:pt x="8261" y="3016"/>
                  </a:moveTo>
                  <a:cubicBezTo>
                    <a:pt x="9173" y="3016"/>
                    <a:pt x="9912" y="3757"/>
                    <a:pt x="9912" y="4665"/>
                  </a:cubicBezTo>
                  <a:lnTo>
                    <a:pt x="9912" y="7810"/>
                  </a:lnTo>
                  <a:cubicBezTo>
                    <a:pt x="9912" y="8247"/>
                    <a:pt x="9736" y="8653"/>
                    <a:pt x="9421" y="8955"/>
                  </a:cubicBezTo>
                  <a:cubicBezTo>
                    <a:pt x="9122" y="9240"/>
                    <a:pt x="8732" y="9394"/>
                    <a:pt x="8319" y="9394"/>
                  </a:cubicBezTo>
                  <a:cubicBezTo>
                    <a:pt x="8296" y="9394"/>
                    <a:pt x="8273" y="9393"/>
                    <a:pt x="8250" y="9392"/>
                  </a:cubicBezTo>
                  <a:cubicBezTo>
                    <a:pt x="7421" y="9353"/>
                    <a:pt x="6746" y="8617"/>
                    <a:pt x="6746" y="7755"/>
                  </a:cubicBezTo>
                  <a:lnTo>
                    <a:pt x="6746" y="4532"/>
                  </a:lnTo>
                  <a:cubicBezTo>
                    <a:pt x="6746" y="3695"/>
                    <a:pt x="7428" y="3016"/>
                    <a:pt x="8261" y="3016"/>
                  </a:cubicBezTo>
                  <a:close/>
                  <a:moveTo>
                    <a:pt x="12454" y="2593"/>
                  </a:moveTo>
                  <a:cubicBezTo>
                    <a:pt x="13327" y="2593"/>
                    <a:pt x="14038" y="3304"/>
                    <a:pt x="14038" y="4176"/>
                  </a:cubicBezTo>
                  <a:lnTo>
                    <a:pt x="14038" y="7810"/>
                  </a:lnTo>
                  <a:cubicBezTo>
                    <a:pt x="14038" y="8247"/>
                    <a:pt x="13865" y="8653"/>
                    <a:pt x="13549" y="8955"/>
                  </a:cubicBezTo>
                  <a:cubicBezTo>
                    <a:pt x="13253" y="9238"/>
                    <a:pt x="12867" y="9394"/>
                    <a:pt x="12458" y="9394"/>
                  </a:cubicBezTo>
                  <a:cubicBezTo>
                    <a:pt x="12432" y="9394"/>
                    <a:pt x="12405" y="9394"/>
                    <a:pt x="12379" y="9392"/>
                  </a:cubicBezTo>
                  <a:cubicBezTo>
                    <a:pt x="11549" y="9353"/>
                    <a:pt x="10875" y="8617"/>
                    <a:pt x="10875" y="7755"/>
                  </a:cubicBezTo>
                  <a:lnTo>
                    <a:pt x="10875" y="4176"/>
                  </a:lnTo>
                  <a:cubicBezTo>
                    <a:pt x="10875" y="3304"/>
                    <a:pt x="11582" y="2593"/>
                    <a:pt x="12454" y="2593"/>
                  </a:cubicBezTo>
                  <a:close/>
                  <a:moveTo>
                    <a:pt x="16619" y="3300"/>
                  </a:moveTo>
                  <a:cubicBezTo>
                    <a:pt x="17491" y="3300"/>
                    <a:pt x="18202" y="4007"/>
                    <a:pt x="18202" y="4884"/>
                  </a:cubicBezTo>
                  <a:lnTo>
                    <a:pt x="18202" y="7810"/>
                  </a:lnTo>
                  <a:cubicBezTo>
                    <a:pt x="18202" y="8247"/>
                    <a:pt x="18029" y="8653"/>
                    <a:pt x="17710" y="8955"/>
                  </a:cubicBezTo>
                  <a:cubicBezTo>
                    <a:pt x="17413" y="9238"/>
                    <a:pt x="17031" y="9394"/>
                    <a:pt x="16622" y="9394"/>
                  </a:cubicBezTo>
                  <a:cubicBezTo>
                    <a:pt x="16596" y="9394"/>
                    <a:pt x="16570" y="9394"/>
                    <a:pt x="16543" y="9392"/>
                  </a:cubicBezTo>
                  <a:cubicBezTo>
                    <a:pt x="15714" y="9353"/>
                    <a:pt x="15035" y="8617"/>
                    <a:pt x="15035" y="7755"/>
                  </a:cubicBezTo>
                  <a:lnTo>
                    <a:pt x="15035" y="4884"/>
                  </a:lnTo>
                  <a:cubicBezTo>
                    <a:pt x="15035" y="4007"/>
                    <a:pt x="15746" y="3300"/>
                    <a:pt x="16619" y="3300"/>
                  </a:cubicBezTo>
                  <a:close/>
                  <a:moveTo>
                    <a:pt x="20903" y="741"/>
                  </a:moveTo>
                  <a:cubicBezTo>
                    <a:pt x="20944" y="741"/>
                    <a:pt x="20985" y="743"/>
                    <a:pt x="21027" y="748"/>
                  </a:cubicBezTo>
                  <a:cubicBezTo>
                    <a:pt x="21626" y="812"/>
                    <a:pt x="22057" y="1354"/>
                    <a:pt x="21993" y="1954"/>
                  </a:cubicBezTo>
                  <a:lnTo>
                    <a:pt x="21346" y="7770"/>
                  </a:lnTo>
                  <a:cubicBezTo>
                    <a:pt x="21343" y="7802"/>
                    <a:pt x="21343" y="7834"/>
                    <a:pt x="21350" y="7863"/>
                  </a:cubicBezTo>
                  <a:lnTo>
                    <a:pt x="21350" y="15970"/>
                  </a:lnTo>
                  <a:cubicBezTo>
                    <a:pt x="21350" y="17621"/>
                    <a:pt x="20450" y="19136"/>
                    <a:pt x="18999" y="19929"/>
                  </a:cubicBezTo>
                  <a:cubicBezTo>
                    <a:pt x="18881" y="19993"/>
                    <a:pt x="18805" y="20119"/>
                    <a:pt x="18805" y="20252"/>
                  </a:cubicBezTo>
                  <a:lnTo>
                    <a:pt x="18805" y="27726"/>
                  </a:lnTo>
                  <a:lnTo>
                    <a:pt x="9292" y="27726"/>
                  </a:lnTo>
                  <a:lnTo>
                    <a:pt x="9292" y="20270"/>
                  </a:lnTo>
                  <a:cubicBezTo>
                    <a:pt x="9292" y="20134"/>
                    <a:pt x="9216" y="20008"/>
                    <a:pt x="9098" y="19943"/>
                  </a:cubicBezTo>
                  <a:cubicBezTo>
                    <a:pt x="8947" y="19861"/>
                    <a:pt x="8796" y="19764"/>
                    <a:pt x="8659" y="19657"/>
                  </a:cubicBezTo>
                  <a:lnTo>
                    <a:pt x="8641" y="19642"/>
                  </a:lnTo>
                  <a:lnTo>
                    <a:pt x="8638" y="19638"/>
                  </a:lnTo>
                  <a:lnTo>
                    <a:pt x="8333" y="19401"/>
                  </a:lnTo>
                  <a:cubicBezTo>
                    <a:pt x="8329" y="19401"/>
                    <a:pt x="8329" y="19398"/>
                    <a:pt x="8329" y="19398"/>
                  </a:cubicBezTo>
                  <a:lnTo>
                    <a:pt x="1218" y="13848"/>
                  </a:lnTo>
                  <a:cubicBezTo>
                    <a:pt x="790" y="13514"/>
                    <a:pt x="668" y="12933"/>
                    <a:pt x="902" y="12466"/>
                  </a:cubicBezTo>
                  <a:cubicBezTo>
                    <a:pt x="934" y="12401"/>
                    <a:pt x="973" y="12336"/>
                    <a:pt x="1021" y="12275"/>
                  </a:cubicBezTo>
                  <a:cubicBezTo>
                    <a:pt x="1610" y="11519"/>
                    <a:pt x="2493" y="11124"/>
                    <a:pt x="3384" y="11124"/>
                  </a:cubicBezTo>
                  <a:cubicBezTo>
                    <a:pt x="4029" y="11124"/>
                    <a:pt x="4677" y="11330"/>
                    <a:pt x="5224" y="11755"/>
                  </a:cubicBezTo>
                  <a:lnTo>
                    <a:pt x="6150" y="12480"/>
                  </a:lnTo>
                  <a:lnTo>
                    <a:pt x="8559" y="14361"/>
                  </a:lnTo>
                  <a:cubicBezTo>
                    <a:pt x="8627" y="14413"/>
                    <a:pt x="8707" y="14439"/>
                    <a:pt x="8788" y="14439"/>
                  </a:cubicBezTo>
                  <a:cubicBezTo>
                    <a:pt x="8854" y="14439"/>
                    <a:pt x="8920" y="14422"/>
                    <a:pt x="8979" y="14386"/>
                  </a:cubicBezTo>
                  <a:cubicBezTo>
                    <a:pt x="9487" y="14080"/>
                    <a:pt x="10056" y="13930"/>
                    <a:pt x="10622" y="13930"/>
                  </a:cubicBezTo>
                  <a:cubicBezTo>
                    <a:pt x="11430" y="13930"/>
                    <a:pt x="12233" y="14234"/>
                    <a:pt x="12849" y="14820"/>
                  </a:cubicBezTo>
                  <a:cubicBezTo>
                    <a:pt x="13933" y="15851"/>
                    <a:pt x="14149" y="17528"/>
                    <a:pt x="13363" y="18798"/>
                  </a:cubicBezTo>
                  <a:cubicBezTo>
                    <a:pt x="13259" y="18974"/>
                    <a:pt x="13312" y="19201"/>
                    <a:pt x="13484" y="19308"/>
                  </a:cubicBezTo>
                  <a:cubicBezTo>
                    <a:pt x="13544" y="19346"/>
                    <a:pt x="13611" y="19364"/>
                    <a:pt x="13677" y="19364"/>
                  </a:cubicBezTo>
                  <a:cubicBezTo>
                    <a:pt x="13802" y="19364"/>
                    <a:pt x="13924" y="19301"/>
                    <a:pt x="13994" y="19186"/>
                  </a:cubicBezTo>
                  <a:cubicBezTo>
                    <a:pt x="14960" y="17617"/>
                    <a:pt x="14694" y="15556"/>
                    <a:pt x="13359" y="14285"/>
                  </a:cubicBezTo>
                  <a:cubicBezTo>
                    <a:pt x="12603" y="13565"/>
                    <a:pt x="11617" y="13192"/>
                    <a:pt x="10624" y="13192"/>
                  </a:cubicBezTo>
                  <a:cubicBezTo>
                    <a:pt x="10008" y="13192"/>
                    <a:pt x="9389" y="13336"/>
                    <a:pt x="8821" y="13629"/>
                  </a:cubicBezTo>
                  <a:lnTo>
                    <a:pt x="6746" y="12006"/>
                  </a:lnTo>
                  <a:lnTo>
                    <a:pt x="6746" y="9493"/>
                  </a:lnTo>
                  <a:cubicBezTo>
                    <a:pt x="7134" y="9866"/>
                    <a:pt x="7647" y="10103"/>
                    <a:pt x="8218" y="10128"/>
                  </a:cubicBezTo>
                  <a:cubicBezTo>
                    <a:pt x="8254" y="10132"/>
                    <a:pt x="8293" y="10132"/>
                    <a:pt x="8329" y="10132"/>
                  </a:cubicBezTo>
                  <a:cubicBezTo>
                    <a:pt x="8929" y="10132"/>
                    <a:pt x="9496" y="9906"/>
                    <a:pt x="9930" y="9490"/>
                  </a:cubicBezTo>
                  <a:cubicBezTo>
                    <a:pt x="10124" y="9306"/>
                    <a:pt x="10283" y="9091"/>
                    <a:pt x="10397" y="8862"/>
                  </a:cubicBezTo>
                  <a:cubicBezTo>
                    <a:pt x="10767" y="9586"/>
                    <a:pt x="11492" y="10089"/>
                    <a:pt x="12343" y="10128"/>
                  </a:cubicBezTo>
                  <a:cubicBezTo>
                    <a:pt x="12382" y="10132"/>
                    <a:pt x="12419" y="10132"/>
                    <a:pt x="12458" y="10132"/>
                  </a:cubicBezTo>
                  <a:cubicBezTo>
                    <a:pt x="13057" y="10132"/>
                    <a:pt x="13621" y="9906"/>
                    <a:pt x="14059" y="9490"/>
                  </a:cubicBezTo>
                  <a:cubicBezTo>
                    <a:pt x="14263" y="9296"/>
                    <a:pt x="14425" y="9069"/>
                    <a:pt x="14543" y="8822"/>
                  </a:cubicBezTo>
                  <a:cubicBezTo>
                    <a:pt x="14909" y="9565"/>
                    <a:pt x="15642" y="10089"/>
                    <a:pt x="16508" y="10128"/>
                  </a:cubicBezTo>
                  <a:cubicBezTo>
                    <a:pt x="16547" y="10132"/>
                    <a:pt x="16583" y="10132"/>
                    <a:pt x="16622" y="10132"/>
                  </a:cubicBezTo>
                  <a:cubicBezTo>
                    <a:pt x="17222" y="10132"/>
                    <a:pt x="17785" y="9906"/>
                    <a:pt x="18223" y="9490"/>
                  </a:cubicBezTo>
                  <a:cubicBezTo>
                    <a:pt x="18601" y="9127"/>
                    <a:pt x="18841" y="8660"/>
                    <a:pt x="18912" y="8151"/>
                  </a:cubicBezTo>
                  <a:cubicBezTo>
                    <a:pt x="19035" y="8100"/>
                    <a:pt x="19124" y="7989"/>
                    <a:pt x="19139" y="7853"/>
                  </a:cubicBezTo>
                  <a:lnTo>
                    <a:pt x="19821" y="1714"/>
                  </a:lnTo>
                  <a:cubicBezTo>
                    <a:pt x="19853" y="1422"/>
                    <a:pt x="19997" y="1161"/>
                    <a:pt x="20223" y="981"/>
                  </a:cubicBezTo>
                  <a:cubicBezTo>
                    <a:pt x="20420" y="824"/>
                    <a:pt x="20656" y="741"/>
                    <a:pt x="20903" y="741"/>
                  </a:cubicBezTo>
                  <a:close/>
                  <a:moveTo>
                    <a:pt x="20904" y="1"/>
                  </a:moveTo>
                  <a:cubicBezTo>
                    <a:pt x="20489" y="1"/>
                    <a:pt x="20090" y="141"/>
                    <a:pt x="19764" y="403"/>
                  </a:cubicBezTo>
                  <a:cubicBezTo>
                    <a:pt x="19379" y="708"/>
                    <a:pt x="19139" y="1142"/>
                    <a:pt x="19085" y="1631"/>
                  </a:cubicBezTo>
                  <a:lnTo>
                    <a:pt x="18808" y="4118"/>
                  </a:lnTo>
                  <a:cubicBezTo>
                    <a:pt x="18493" y="3214"/>
                    <a:pt x="17631" y="2561"/>
                    <a:pt x="16619" y="2561"/>
                  </a:cubicBezTo>
                  <a:cubicBezTo>
                    <a:pt x="15822" y="2561"/>
                    <a:pt x="15115" y="2966"/>
                    <a:pt x="14698" y="3580"/>
                  </a:cubicBezTo>
                  <a:cubicBezTo>
                    <a:pt x="14432" y="2589"/>
                    <a:pt x="13531" y="1853"/>
                    <a:pt x="12454" y="1853"/>
                  </a:cubicBezTo>
                  <a:cubicBezTo>
                    <a:pt x="11453" y="1853"/>
                    <a:pt x="10598" y="2493"/>
                    <a:pt x="10275" y="3386"/>
                  </a:cubicBezTo>
                  <a:cubicBezTo>
                    <a:pt x="9852" y="2723"/>
                    <a:pt x="9108" y="2277"/>
                    <a:pt x="8261" y="2277"/>
                  </a:cubicBezTo>
                  <a:cubicBezTo>
                    <a:pt x="7019" y="2277"/>
                    <a:pt x="6007" y="3290"/>
                    <a:pt x="6007" y="4532"/>
                  </a:cubicBezTo>
                  <a:lnTo>
                    <a:pt x="6007" y="7755"/>
                  </a:lnTo>
                  <a:cubicBezTo>
                    <a:pt x="6007" y="7770"/>
                    <a:pt x="6010" y="7780"/>
                    <a:pt x="6010" y="7795"/>
                  </a:cubicBezTo>
                  <a:cubicBezTo>
                    <a:pt x="6010" y="7798"/>
                    <a:pt x="6007" y="7806"/>
                    <a:pt x="6007" y="7810"/>
                  </a:cubicBezTo>
                  <a:lnTo>
                    <a:pt x="6007" y="11432"/>
                  </a:lnTo>
                  <a:lnTo>
                    <a:pt x="5677" y="11173"/>
                  </a:lnTo>
                  <a:cubicBezTo>
                    <a:pt x="4996" y="10642"/>
                    <a:pt x="4187" y="10384"/>
                    <a:pt x="3385" y="10384"/>
                  </a:cubicBezTo>
                  <a:cubicBezTo>
                    <a:pt x="2274" y="10384"/>
                    <a:pt x="1174" y="10877"/>
                    <a:pt x="439" y="11819"/>
                  </a:cubicBezTo>
                  <a:cubicBezTo>
                    <a:pt x="133" y="12211"/>
                    <a:pt x="0" y="12699"/>
                    <a:pt x="58" y="13191"/>
                  </a:cubicBezTo>
                  <a:cubicBezTo>
                    <a:pt x="119" y="13686"/>
                    <a:pt x="370" y="14124"/>
                    <a:pt x="762" y="14429"/>
                  </a:cubicBezTo>
                  <a:lnTo>
                    <a:pt x="7870" y="19980"/>
                  </a:lnTo>
                  <a:cubicBezTo>
                    <a:pt x="7974" y="20066"/>
                    <a:pt x="8081" y="20148"/>
                    <a:pt x="8193" y="20227"/>
                  </a:cubicBezTo>
                  <a:lnTo>
                    <a:pt x="8204" y="20238"/>
                  </a:lnTo>
                  <a:cubicBezTo>
                    <a:pt x="8315" y="20324"/>
                    <a:pt x="8434" y="20407"/>
                    <a:pt x="8552" y="20482"/>
                  </a:cubicBezTo>
                  <a:lnTo>
                    <a:pt x="8552" y="28097"/>
                  </a:lnTo>
                  <a:cubicBezTo>
                    <a:pt x="8552" y="28298"/>
                    <a:pt x="8717" y="28463"/>
                    <a:pt x="8921" y="28463"/>
                  </a:cubicBezTo>
                  <a:lnTo>
                    <a:pt x="19174" y="28463"/>
                  </a:lnTo>
                  <a:cubicBezTo>
                    <a:pt x="19379" y="28463"/>
                    <a:pt x="19545" y="28298"/>
                    <a:pt x="19545" y="28097"/>
                  </a:cubicBezTo>
                  <a:lnTo>
                    <a:pt x="19545" y="20467"/>
                  </a:lnTo>
                  <a:cubicBezTo>
                    <a:pt x="21121" y="19520"/>
                    <a:pt x="22090" y="17814"/>
                    <a:pt x="22090" y="15970"/>
                  </a:cubicBezTo>
                  <a:lnTo>
                    <a:pt x="22090" y="7810"/>
                  </a:lnTo>
                  <a:cubicBezTo>
                    <a:pt x="22090" y="7806"/>
                    <a:pt x="22087" y="7798"/>
                    <a:pt x="22087" y="7795"/>
                  </a:cubicBezTo>
                  <a:lnTo>
                    <a:pt x="22725" y="2033"/>
                  </a:lnTo>
                  <a:cubicBezTo>
                    <a:pt x="22836" y="1031"/>
                    <a:pt x="22112" y="123"/>
                    <a:pt x="21110" y="12"/>
                  </a:cubicBezTo>
                  <a:cubicBezTo>
                    <a:pt x="21041" y="4"/>
                    <a:pt x="20972" y="1"/>
                    <a:pt x="20904" y="1"/>
                  </a:cubicBezTo>
                  <a:close/>
                </a:path>
              </a:pathLst>
            </a:custGeom>
            <a:solidFill>
              <a:srgbClr val="24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3;p26">
            <a:extLst>
              <a:ext uri="{FF2B5EF4-FFF2-40B4-BE49-F238E27FC236}">
                <a16:creationId xmlns:a16="http://schemas.microsoft.com/office/drawing/2014/main" id="{5EDA2ABB-DEB2-F4DC-A4FB-810519BC089C}"/>
              </a:ext>
            </a:extLst>
          </p:cNvPr>
          <p:cNvGrpSpPr/>
          <p:nvPr/>
        </p:nvGrpSpPr>
        <p:grpSpPr>
          <a:xfrm>
            <a:off x="6327665" y="1900366"/>
            <a:ext cx="657176" cy="1123524"/>
            <a:chOff x="4572004" y="-1734319"/>
            <a:chExt cx="753157" cy="1180147"/>
          </a:xfrm>
        </p:grpSpPr>
        <p:sp>
          <p:nvSpPr>
            <p:cNvPr id="53" name="Google Shape;204;p26">
              <a:extLst>
                <a:ext uri="{FF2B5EF4-FFF2-40B4-BE49-F238E27FC236}">
                  <a16:creationId xmlns:a16="http://schemas.microsoft.com/office/drawing/2014/main" id="{FB21F969-C50F-D50A-A820-BD0C18CF54C2}"/>
                </a:ext>
              </a:extLst>
            </p:cNvPr>
            <p:cNvSpPr/>
            <p:nvPr/>
          </p:nvSpPr>
          <p:spPr>
            <a:xfrm>
              <a:off x="4797599" y="-744920"/>
              <a:ext cx="301993" cy="190748"/>
            </a:xfrm>
            <a:custGeom>
              <a:avLst/>
              <a:gdLst/>
              <a:ahLst/>
              <a:cxnLst/>
              <a:rect l="l" t="t" r="r" b="b"/>
              <a:pathLst>
                <a:path w="22749" h="14369" extrusionOk="0">
                  <a:moveTo>
                    <a:pt x="1" y="0"/>
                  </a:moveTo>
                  <a:lnTo>
                    <a:pt x="1" y="2993"/>
                  </a:lnTo>
                  <a:cubicBezTo>
                    <a:pt x="1" y="9275"/>
                    <a:pt x="5092" y="14369"/>
                    <a:pt x="11373" y="14369"/>
                  </a:cubicBezTo>
                  <a:cubicBezTo>
                    <a:pt x="17655" y="14369"/>
                    <a:pt x="22749" y="9275"/>
                    <a:pt x="22749" y="2993"/>
                  </a:cubicBezTo>
                  <a:lnTo>
                    <a:pt x="22749"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5;p26">
              <a:extLst>
                <a:ext uri="{FF2B5EF4-FFF2-40B4-BE49-F238E27FC236}">
                  <a16:creationId xmlns:a16="http://schemas.microsoft.com/office/drawing/2014/main" id="{868C23EA-0A61-E3F2-5C18-C1EF0D735646}"/>
                </a:ext>
              </a:extLst>
            </p:cNvPr>
            <p:cNvSpPr/>
            <p:nvPr/>
          </p:nvSpPr>
          <p:spPr>
            <a:xfrm>
              <a:off x="4572004" y="-1734319"/>
              <a:ext cx="753157" cy="938835"/>
            </a:xfrm>
            <a:custGeom>
              <a:avLst/>
              <a:gdLst/>
              <a:ahLst/>
              <a:cxnLst/>
              <a:rect l="l" t="t" r="r" b="b"/>
              <a:pathLst>
                <a:path w="56735" h="70722" extrusionOk="0">
                  <a:moveTo>
                    <a:pt x="28368" y="1"/>
                  </a:moveTo>
                  <a:cubicBezTo>
                    <a:pt x="28153" y="1"/>
                    <a:pt x="27937" y="3"/>
                    <a:pt x="27721" y="8"/>
                  </a:cubicBezTo>
                  <a:cubicBezTo>
                    <a:pt x="12224" y="354"/>
                    <a:pt x="0" y="12867"/>
                    <a:pt x="0" y="28368"/>
                  </a:cubicBezTo>
                  <a:cubicBezTo>
                    <a:pt x="0" y="36702"/>
                    <a:pt x="3596" y="44193"/>
                    <a:pt x="9319" y="49381"/>
                  </a:cubicBezTo>
                  <a:cubicBezTo>
                    <a:pt x="13238" y="52933"/>
                    <a:pt x="15525" y="57934"/>
                    <a:pt x="15525" y="63221"/>
                  </a:cubicBezTo>
                  <a:lnTo>
                    <a:pt x="15525" y="70721"/>
                  </a:lnTo>
                  <a:lnTo>
                    <a:pt x="41210" y="70721"/>
                  </a:lnTo>
                  <a:lnTo>
                    <a:pt x="41210" y="63221"/>
                  </a:lnTo>
                  <a:cubicBezTo>
                    <a:pt x="41210" y="57934"/>
                    <a:pt x="43500" y="52930"/>
                    <a:pt x="47418" y="49379"/>
                  </a:cubicBezTo>
                  <a:cubicBezTo>
                    <a:pt x="53139" y="44191"/>
                    <a:pt x="56735" y="36702"/>
                    <a:pt x="56735" y="28368"/>
                  </a:cubicBezTo>
                  <a:cubicBezTo>
                    <a:pt x="56735" y="12701"/>
                    <a:pt x="44035" y="1"/>
                    <a:pt x="28368" y="1"/>
                  </a:cubicBez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6;p26">
              <a:extLst>
                <a:ext uri="{FF2B5EF4-FFF2-40B4-BE49-F238E27FC236}">
                  <a16:creationId xmlns:a16="http://schemas.microsoft.com/office/drawing/2014/main" id="{82053309-BED4-7C9B-0D91-6B5B30D1FC8C}"/>
                </a:ext>
              </a:extLst>
            </p:cNvPr>
            <p:cNvSpPr/>
            <p:nvPr/>
          </p:nvSpPr>
          <p:spPr>
            <a:xfrm>
              <a:off x="4830229" y="-1239613"/>
              <a:ext cx="236733" cy="392568"/>
            </a:xfrm>
            <a:custGeom>
              <a:avLst/>
              <a:gdLst/>
              <a:ahLst/>
              <a:cxnLst/>
              <a:rect l="l" t="t" r="r" b="b"/>
              <a:pathLst>
                <a:path w="17833" h="29572" extrusionOk="0">
                  <a:moveTo>
                    <a:pt x="705" y="1"/>
                  </a:moveTo>
                  <a:cubicBezTo>
                    <a:pt x="604" y="1"/>
                    <a:pt x="501" y="23"/>
                    <a:pt x="407" y="70"/>
                  </a:cubicBezTo>
                  <a:cubicBezTo>
                    <a:pt x="146" y="202"/>
                    <a:pt x="0" y="486"/>
                    <a:pt x="47" y="774"/>
                  </a:cubicBezTo>
                  <a:lnTo>
                    <a:pt x="4549" y="29008"/>
                  </a:lnTo>
                  <a:cubicBezTo>
                    <a:pt x="4601" y="29335"/>
                    <a:pt x="4879" y="29571"/>
                    <a:pt x="5201" y="29571"/>
                  </a:cubicBezTo>
                  <a:cubicBezTo>
                    <a:pt x="5238" y="29571"/>
                    <a:pt x="5275" y="29568"/>
                    <a:pt x="5313" y="29562"/>
                  </a:cubicBezTo>
                  <a:cubicBezTo>
                    <a:pt x="5678" y="29504"/>
                    <a:pt x="5927" y="29163"/>
                    <a:pt x="5867" y="28798"/>
                  </a:cubicBezTo>
                  <a:lnTo>
                    <a:pt x="1678" y="2533"/>
                  </a:lnTo>
                  <a:lnTo>
                    <a:pt x="1678" y="2533"/>
                  </a:lnTo>
                  <a:cubicBezTo>
                    <a:pt x="1997" y="2725"/>
                    <a:pt x="2367" y="2819"/>
                    <a:pt x="2739" y="2819"/>
                  </a:cubicBezTo>
                  <a:cubicBezTo>
                    <a:pt x="3299" y="2819"/>
                    <a:pt x="3862" y="2606"/>
                    <a:pt x="4263" y="2191"/>
                  </a:cubicBezTo>
                  <a:cubicBezTo>
                    <a:pt x="4407" y="2043"/>
                    <a:pt x="4608" y="1968"/>
                    <a:pt x="4809" y="1968"/>
                  </a:cubicBezTo>
                  <a:cubicBezTo>
                    <a:pt x="5009" y="1968"/>
                    <a:pt x="5210" y="2043"/>
                    <a:pt x="5355" y="2191"/>
                  </a:cubicBezTo>
                  <a:cubicBezTo>
                    <a:pt x="5754" y="2604"/>
                    <a:pt x="6289" y="2831"/>
                    <a:pt x="6861" y="2831"/>
                  </a:cubicBezTo>
                  <a:cubicBezTo>
                    <a:pt x="7434" y="2831"/>
                    <a:pt x="7969" y="2604"/>
                    <a:pt x="8368" y="2191"/>
                  </a:cubicBezTo>
                  <a:cubicBezTo>
                    <a:pt x="8513" y="2043"/>
                    <a:pt x="8713" y="1968"/>
                    <a:pt x="8914" y="1968"/>
                  </a:cubicBezTo>
                  <a:cubicBezTo>
                    <a:pt x="9115" y="1968"/>
                    <a:pt x="9316" y="2043"/>
                    <a:pt x="9460" y="2191"/>
                  </a:cubicBezTo>
                  <a:cubicBezTo>
                    <a:pt x="9465" y="2196"/>
                    <a:pt x="9469" y="2201"/>
                    <a:pt x="9474" y="2208"/>
                  </a:cubicBezTo>
                  <a:cubicBezTo>
                    <a:pt x="9871" y="2610"/>
                    <a:pt x="10418" y="2811"/>
                    <a:pt x="10965" y="2811"/>
                  </a:cubicBezTo>
                  <a:cubicBezTo>
                    <a:pt x="11520" y="2811"/>
                    <a:pt x="12075" y="2605"/>
                    <a:pt x="12474" y="2191"/>
                  </a:cubicBezTo>
                  <a:cubicBezTo>
                    <a:pt x="12619" y="2042"/>
                    <a:pt x="12819" y="1967"/>
                    <a:pt x="13020" y="1967"/>
                  </a:cubicBezTo>
                  <a:cubicBezTo>
                    <a:pt x="13221" y="1967"/>
                    <a:pt x="13422" y="2042"/>
                    <a:pt x="13568" y="2194"/>
                  </a:cubicBezTo>
                  <a:cubicBezTo>
                    <a:pt x="13969" y="2608"/>
                    <a:pt x="14533" y="2821"/>
                    <a:pt x="15092" y="2821"/>
                  </a:cubicBezTo>
                  <a:cubicBezTo>
                    <a:pt x="15465" y="2821"/>
                    <a:pt x="15835" y="2726"/>
                    <a:pt x="16155" y="2533"/>
                  </a:cubicBezTo>
                  <a:lnTo>
                    <a:pt x="16155" y="2533"/>
                  </a:lnTo>
                  <a:lnTo>
                    <a:pt x="11966" y="28798"/>
                  </a:lnTo>
                  <a:cubicBezTo>
                    <a:pt x="11906" y="29163"/>
                    <a:pt x="12156" y="29504"/>
                    <a:pt x="12520" y="29562"/>
                  </a:cubicBezTo>
                  <a:cubicBezTo>
                    <a:pt x="12555" y="29569"/>
                    <a:pt x="12589" y="29571"/>
                    <a:pt x="12626" y="29571"/>
                  </a:cubicBezTo>
                  <a:cubicBezTo>
                    <a:pt x="12947" y="29571"/>
                    <a:pt x="13231" y="29338"/>
                    <a:pt x="13284" y="29008"/>
                  </a:cubicBezTo>
                  <a:lnTo>
                    <a:pt x="17787" y="774"/>
                  </a:lnTo>
                  <a:cubicBezTo>
                    <a:pt x="17833" y="486"/>
                    <a:pt x="17687" y="202"/>
                    <a:pt x="17427" y="70"/>
                  </a:cubicBezTo>
                  <a:cubicBezTo>
                    <a:pt x="17332" y="23"/>
                    <a:pt x="17230" y="1"/>
                    <a:pt x="17129" y="1"/>
                  </a:cubicBezTo>
                  <a:cubicBezTo>
                    <a:pt x="16952" y="1"/>
                    <a:pt x="16778" y="71"/>
                    <a:pt x="16649" y="204"/>
                  </a:cubicBezTo>
                  <a:lnTo>
                    <a:pt x="15620" y="1264"/>
                  </a:lnTo>
                  <a:cubicBezTo>
                    <a:pt x="15475" y="1414"/>
                    <a:pt x="15275" y="1489"/>
                    <a:pt x="15074" y="1489"/>
                  </a:cubicBezTo>
                  <a:cubicBezTo>
                    <a:pt x="14874" y="1489"/>
                    <a:pt x="14672" y="1414"/>
                    <a:pt x="14526" y="1261"/>
                  </a:cubicBezTo>
                  <a:cubicBezTo>
                    <a:pt x="14126" y="851"/>
                    <a:pt x="13573" y="645"/>
                    <a:pt x="13020" y="645"/>
                  </a:cubicBezTo>
                  <a:cubicBezTo>
                    <a:pt x="12467" y="645"/>
                    <a:pt x="11913" y="851"/>
                    <a:pt x="11514" y="1264"/>
                  </a:cubicBezTo>
                  <a:cubicBezTo>
                    <a:pt x="11370" y="1412"/>
                    <a:pt x="11169" y="1487"/>
                    <a:pt x="10968" y="1487"/>
                  </a:cubicBezTo>
                  <a:cubicBezTo>
                    <a:pt x="10767" y="1487"/>
                    <a:pt x="10565" y="1412"/>
                    <a:pt x="10420" y="1264"/>
                  </a:cubicBezTo>
                  <a:lnTo>
                    <a:pt x="10406" y="1250"/>
                  </a:lnTo>
                  <a:cubicBezTo>
                    <a:pt x="10010" y="847"/>
                    <a:pt x="9463" y="646"/>
                    <a:pt x="8916" y="646"/>
                  </a:cubicBezTo>
                  <a:cubicBezTo>
                    <a:pt x="8362" y="646"/>
                    <a:pt x="7808" y="852"/>
                    <a:pt x="7408" y="1264"/>
                  </a:cubicBezTo>
                  <a:cubicBezTo>
                    <a:pt x="7264" y="1413"/>
                    <a:pt x="7064" y="1488"/>
                    <a:pt x="6863" y="1488"/>
                  </a:cubicBezTo>
                  <a:cubicBezTo>
                    <a:pt x="6661" y="1488"/>
                    <a:pt x="6459" y="1413"/>
                    <a:pt x="6315" y="1264"/>
                  </a:cubicBezTo>
                  <a:cubicBezTo>
                    <a:pt x="5917" y="852"/>
                    <a:pt x="5363" y="647"/>
                    <a:pt x="4810" y="647"/>
                  </a:cubicBezTo>
                  <a:cubicBezTo>
                    <a:pt x="4256" y="647"/>
                    <a:pt x="3701" y="853"/>
                    <a:pt x="3303" y="1264"/>
                  </a:cubicBezTo>
                  <a:cubicBezTo>
                    <a:pt x="3159" y="1412"/>
                    <a:pt x="2958" y="1487"/>
                    <a:pt x="2757" y="1487"/>
                  </a:cubicBezTo>
                  <a:cubicBezTo>
                    <a:pt x="2556" y="1487"/>
                    <a:pt x="2356" y="1412"/>
                    <a:pt x="2211" y="1264"/>
                  </a:cubicBezTo>
                  <a:lnTo>
                    <a:pt x="1184" y="204"/>
                  </a:lnTo>
                  <a:cubicBezTo>
                    <a:pt x="1057" y="71"/>
                    <a:pt x="882" y="1"/>
                    <a:pt x="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7;p26">
              <a:extLst>
                <a:ext uri="{FF2B5EF4-FFF2-40B4-BE49-F238E27FC236}">
                  <a16:creationId xmlns:a16="http://schemas.microsoft.com/office/drawing/2014/main" id="{BDAABBDD-15B0-596A-0D17-CFE77AAA5392}"/>
                </a:ext>
              </a:extLst>
            </p:cNvPr>
            <p:cNvSpPr/>
            <p:nvPr/>
          </p:nvSpPr>
          <p:spPr>
            <a:xfrm>
              <a:off x="4650738" y="-1651230"/>
              <a:ext cx="306732" cy="306745"/>
            </a:xfrm>
            <a:custGeom>
              <a:avLst/>
              <a:gdLst/>
              <a:ahLst/>
              <a:cxnLst/>
              <a:rect l="l" t="t" r="r" b="b"/>
              <a:pathLst>
                <a:path w="23106" h="23107" extrusionOk="0">
                  <a:moveTo>
                    <a:pt x="22436" y="1"/>
                  </a:moveTo>
                  <a:cubicBezTo>
                    <a:pt x="10064" y="1"/>
                    <a:pt x="0" y="10067"/>
                    <a:pt x="0" y="22439"/>
                  </a:cubicBezTo>
                  <a:cubicBezTo>
                    <a:pt x="0" y="22809"/>
                    <a:pt x="298" y="23106"/>
                    <a:pt x="667" y="23106"/>
                  </a:cubicBezTo>
                  <a:cubicBezTo>
                    <a:pt x="1036" y="23106"/>
                    <a:pt x="1334" y="22809"/>
                    <a:pt x="1334" y="22439"/>
                  </a:cubicBezTo>
                  <a:cubicBezTo>
                    <a:pt x="1334" y="10804"/>
                    <a:pt x="10801" y="1337"/>
                    <a:pt x="22436" y="1337"/>
                  </a:cubicBezTo>
                  <a:cubicBezTo>
                    <a:pt x="22806" y="1337"/>
                    <a:pt x="23106" y="1039"/>
                    <a:pt x="23106" y="670"/>
                  </a:cubicBezTo>
                  <a:cubicBezTo>
                    <a:pt x="23106" y="301"/>
                    <a:pt x="22806" y="1"/>
                    <a:pt x="22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8;p26">
              <a:extLst>
                <a:ext uri="{FF2B5EF4-FFF2-40B4-BE49-F238E27FC236}">
                  <a16:creationId xmlns:a16="http://schemas.microsoft.com/office/drawing/2014/main" id="{0AAD65E6-15B8-1447-1FED-F51958B7453E}"/>
                </a:ext>
              </a:extLst>
            </p:cNvPr>
            <p:cNvSpPr/>
            <p:nvPr/>
          </p:nvSpPr>
          <p:spPr>
            <a:xfrm>
              <a:off x="4745800" y="-812925"/>
              <a:ext cx="405600" cy="35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9;p26">
              <a:extLst>
                <a:ext uri="{FF2B5EF4-FFF2-40B4-BE49-F238E27FC236}">
                  <a16:creationId xmlns:a16="http://schemas.microsoft.com/office/drawing/2014/main" id="{025DEE97-EF11-C85B-EC2C-9884A534E551}"/>
                </a:ext>
              </a:extLst>
            </p:cNvPr>
            <p:cNvSpPr/>
            <p:nvPr/>
          </p:nvSpPr>
          <p:spPr>
            <a:xfrm>
              <a:off x="4745800" y="-777637"/>
              <a:ext cx="405600" cy="35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0;p26">
              <a:extLst>
                <a:ext uri="{FF2B5EF4-FFF2-40B4-BE49-F238E27FC236}">
                  <a16:creationId xmlns:a16="http://schemas.microsoft.com/office/drawing/2014/main" id="{2AFC37FA-82F5-C18D-2EE0-7039B2C4E9F1}"/>
                </a:ext>
              </a:extLst>
            </p:cNvPr>
            <p:cNvSpPr/>
            <p:nvPr/>
          </p:nvSpPr>
          <p:spPr>
            <a:xfrm>
              <a:off x="4745800" y="-742200"/>
              <a:ext cx="405600" cy="35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1;p26">
              <a:extLst>
                <a:ext uri="{FF2B5EF4-FFF2-40B4-BE49-F238E27FC236}">
                  <a16:creationId xmlns:a16="http://schemas.microsoft.com/office/drawing/2014/main" id="{851E4E34-7F86-21FB-DD5B-2D2562FB1ED0}"/>
                </a:ext>
              </a:extLst>
            </p:cNvPr>
            <p:cNvSpPr/>
            <p:nvPr/>
          </p:nvSpPr>
          <p:spPr>
            <a:xfrm>
              <a:off x="4745800" y="-706912"/>
              <a:ext cx="405600" cy="35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216;p26">
            <a:extLst>
              <a:ext uri="{FF2B5EF4-FFF2-40B4-BE49-F238E27FC236}">
                <a16:creationId xmlns:a16="http://schemas.microsoft.com/office/drawing/2014/main" id="{C4BBC3B9-BDDA-BF83-005F-47E613C74B36}"/>
              </a:ext>
            </a:extLst>
          </p:cNvPr>
          <p:cNvGrpSpPr/>
          <p:nvPr/>
        </p:nvGrpSpPr>
        <p:grpSpPr>
          <a:xfrm>
            <a:off x="6865101" y="2037999"/>
            <a:ext cx="554810" cy="554809"/>
            <a:chOff x="6810900" y="2169125"/>
            <a:chExt cx="587100" cy="587100"/>
          </a:xfrm>
        </p:grpSpPr>
        <p:sp>
          <p:nvSpPr>
            <p:cNvPr id="63" name="Google Shape;217;p26">
              <a:extLst>
                <a:ext uri="{FF2B5EF4-FFF2-40B4-BE49-F238E27FC236}">
                  <a16:creationId xmlns:a16="http://schemas.microsoft.com/office/drawing/2014/main" id="{3A981576-89E5-443D-88A7-3DC800B046A0}"/>
                </a:ext>
              </a:extLst>
            </p:cNvPr>
            <p:cNvSpPr/>
            <p:nvPr/>
          </p:nvSpPr>
          <p:spPr>
            <a:xfrm>
              <a:off x="68109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18;p26">
              <a:extLst>
                <a:ext uri="{FF2B5EF4-FFF2-40B4-BE49-F238E27FC236}">
                  <a16:creationId xmlns:a16="http://schemas.microsoft.com/office/drawing/2014/main" id="{3FFC3FE7-B90A-06CE-2E2E-4BC8FAF4B366}"/>
                </a:ext>
              </a:extLst>
            </p:cNvPr>
            <p:cNvSpPr/>
            <p:nvPr/>
          </p:nvSpPr>
          <p:spPr>
            <a:xfrm>
              <a:off x="6881784" y="2240009"/>
              <a:ext cx="445200" cy="445200"/>
            </a:xfrm>
            <a:prstGeom prst="ellipse">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219;p26">
              <a:extLst>
                <a:ext uri="{FF2B5EF4-FFF2-40B4-BE49-F238E27FC236}">
                  <a16:creationId xmlns:a16="http://schemas.microsoft.com/office/drawing/2014/main" id="{9E7029F6-928F-97C7-CC8E-DD3F991A4F39}"/>
                </a:ext>
              </a:extLst>
            </p:cNvPr>
            <p:cNvGrpSpPr/>
            <p:nvPr/>
          </p:nvGrpSpPr>
          <p:grpSpPr>
            <a:xfrm>
              <a:off x="6972327" y="2333833"/>
              <a:ext cx="260615" cy="258080"/>
              <a:chOff x="-37385100" y="3949908"/>
              <a:chExt cx="321350" cy="318225"/>
            </a:xfrm>
          </p:grpSpPr>
          <p:sp>
            <p:nvSpPr>
              <p:cNvPr id="196" name="Google Shape;220;p26">
                <a:extLst>
                  <a:ext uri="{FF2B5EF4-FFF2-40B4-BE49-F238E27FC236}">
                    <a16:creationId xmlns:a16="http://schemas.microsoft.com/office/drawing/2014/main" id="{71F001C4-FBF3-84FC-26A2-9A369427D3A3}"/>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21;p26">
                <a:extLst>
                  <a:ext uri="{FF2B5EF4-FFF2-40B4-BE49-F238E27FC236}">
                    <a16:creationId xmlns:a16="http://schemas.microsoft.com/office/drawing/2014/main" id="{598367B5-0090-EFE3-F5F5-7251501D9384}"/>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1" name="Picture 210" descr="A sound off icon with a x mark&#10;&#10;Description automatically generated">
            <a:extLst>
              <a:ext uri="{FF2B5EF4-FFF2-40B4-BE49-F238E27FC236}">
                <a16:creationId xmlns:a16="http://schemas.microsoft.com/office/drawing/2014/main" id="{095AE95D-EA4F-94D9-592E-DA437923239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5082" y1="47143" x2="60734" y2="53469"/>
                      </a14:backgroundRemoval>
                    </a14:imgEffect>
                  </a14:imgLayer>
                </a14:imgProps>
              </a:ext>
            </a:extLst>
          </a:blip>
          <a:stretch>
            <a:fillRect/>
          </a:stretch>
        </p:blipFill>
        <p:spPr>
          <a:xfrm>
            <a:off x="7460934" y="1615053"/>
            <a:ext cx="1085177" cy="859943"/>
          </a:xfrm>
          <a:prstGeom prst="ellipse">
            <a:avLst/>
          </a:prstGeom>
        </p:spPr>
      </p:pic>
      <p:pic>
        <p:nvPicPr>
          <p:cNvPr id="213" name="Picture 212">
            <a:extLst>
              <a:ext uri="{FF2B5EF4-FFF2-40B4-BE49-F238E27FC236}">
                <a16:creationId xmlns:a16="http://schemas.microsoft.com/office/drawing/2014/main" id="{66705D18-6708-611C-366D-EECB09B1D65C}"/>
              </a:ext>
            </a:extLst>
          </p:cNvPr>
          <p:cNvPicPr>
            <a:picLocks noChangeAspect="1"/>
          </p:cNvPicPr>
          <p:nvPr/>
        </p:nvPicPr>
        <p:blipFill>
          <a:blip r:embed="rId5"/>
          <a:stretch>
            <a:fillRect/>
          </a:stretch>
        </p:blipFill>
        <p:spPr>
          <a:xfrm>
            <a:off x="5675514" y="216763"/>
            <a:ext cx="3095937" cy="9492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868943" y="986213"/>
            <a:ext cx="4074118" cy="3724935"/>
            <a:chOff x="1324758" y="1211192"/>
            <a:chExt cx="3813014" cy="2967608"/>
          </a:xfrm>
        </p:grpSpPr>
        <p:sp>
          <p:nvSpPr>
            <p:cNvPr id="3" name="Google Shape;2041;p34"/>
            <p:cNvSpPr/>
            <p:nvPr/>
          </p:nvSpPr>
          <p:spPr>
            <a:xfrm>
              <a:off x="2015030" y="1474984"/>
              <a:ext cx="3122742" cy="2703816"/>
            </a:xfrm>
            <a:custGeom>
              <a:avLst/>
              <a:gdLst/>
              <a:ahLst/>
              <a:cxnLst/>
              <a:rect l="l" t="t" r="r" b="b"/>
              <a:pathLst>
                <a:path w="41161" h="39637" extrusionOk="0">
                  <a:moveTo>
                    <a:pt x="1" y="0"/>
                  </a:moveTo>
                  <a:lnTo>
                    <a:pt x="1" y="17860"/>
                  </a:lnTo>
                  <a:cubicBezTo>
                    <a:pt x="1" y="26211"/>
                    <a:pt x="6776" y="32993"/>
                    <a:pt x="15124" y="32993"/>
                  </a:cubicBezTo>
                  <a:cubicBezTo>
                    <a:pt x="15131" y="32993"/>
                    <a:pt x="15138" y="32993"/>
                    <a:pt x="15146" y="32993"/>
                  </a:cubicBezTo>
                  <a:lnTo>
                    <a:pt x="29231" y="32993"/>
                  </a:lnTo>
                  <a:cubicBezTo>
                    <a:pt x="31493" y="33004"/>
                    <a:pt x="33684" y="33826"/>
                    <a:pt x="35374" y="35326"/>
                  </a:cubicBezTo>
                  <a:lnTo>
                    <a:pt x="40220" y="39636"/>
                  </a:lnTo>
                  <a:lnTo>
                    <a:pt x="41161" y="38660"/>
                  </a:lnTo>
                  <a:lnTo>
                    <a:pt x="36672" y="34671"/>
                  </a:lnTo>
                  <a:cubicBezTo>
                    <a:pt x="34696" y="32921"/>
                    <a:pt x="33577" y="30397"/>
                    <a:pt x="33565" y="27754"/>
                  </a:cubicBezTo>
                  <a:lnTo>
                    <a:pt x="33565" y="15157"/>
                  </a:lnTo>
                  <a:cubicBezTo>
                    <a:pt x="33565" y="6787"/>
                    <a:pt x="26790" y="0"/>
                    <a:pt x="18420" y="0"/>
                  </a:cubicBezTo>
                  <a:close/>
                </a:path>
              </a:pathLst>
            </a:custGeom>
            <a:solidFill>
              <a:schemeClr val="accent2">
                <a:lumMod val="20000"/>
                <a:lumOff val="8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056;p34"/>
            <p:cNvGrpSpPr/>
            <p:nvPr/>
          </p:nvGrpSpPr>
          <p:grpSpPr>
            <a:xfrm>
              <a:off x="1324758" y="1211192"/>
              <a:ext cx="901981" cy="429600"/>
              <a:chOff x="876451" y="2527193"/>
              <a:chExt cx="1299079" cy="429600"/>
            </a:xfrm>
          </p:grpSpPr>
          <p:sp>
            <p:nvSpPr>
              <p:cNvPr id="12" name="Google Shape;2058;p34"/>
              <p:cNvSpPr txBox="1"/>
              <p:nvPr/>
            </p:nvSpPr>
            <p:spPr>
              <a:xfrm>
                <a:off x="1085297" y="2527193"/>
                <a:ext cx="654941" cy="4296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US" sz="1800" b="1" dirty="0">
                    <a:solidFill>
                      <a:schemeClr val="tx1">
                        <a:lumMod val="75000"/>
                      </a:schemeClr>
                    </a:solidFill>
                    <a:latin typeface="Fira Sans Extra Condensed"/>
                    <a:ea typeface="Fira Sans Extra Condensed"/>
                    <a:cs typeface="Fira Sans Extra Condensed"/>
                    <a:sym typeface="Fira Sans Extra Condensed"/>
                  </a:rPr>
                  <a:t>DL</a:t>
                </a:r>
                <a:endParaRPr sz="1800" b="1" dirty="0">
                  <a:solidFill>
                    <a:schemeClr val="tx1">
                      <a:lumMod val="75000"/>
                    </a:schemeClr>
                  </a:solidFill>
                  <a:latin typeface="Fira Sans Extra Condensed"/>
                  <a:ea typeface="Fira Sans Extra Condensed"/>
                  <a:cs typeface="Fira Sans Extra Condensed"/>
                  <a:sym typeface="Fira Sans Extra Condensed"/>
                </a:endParaRPr>
              </a:p>
            </p:txBody>
          </p:sp>
          <p:grpSp>
            <p:nvGrpSpPr>
              <p:cNvPr id="9" name="Google Shape;2060;p34"/>
              <p:cNvGrpSpPr/>
              <p:nvPr/>
            </p:nvGrpSpPr>
            <p:grpSpPr>
              <a:xfrm>
                <a:off x="876451" y="2654871"/>
                <a:ext cx="1299079" cy="272230"/>
                <a:chOff x="876451" y="2654871"/>
                <a:chExt cx="1299079" cy="272230"/>
              </a:xfrm>
            </p:grpSpPr>
            <p:sp>
              <p:nvSpPr>
                <p:cNvPr id="10" name="Google Shape;2061;p34"/>
                <p:cNvSpPr/>
                <p:nvPr/>
              </p:nvSpPr>
              <p:spPr>
                <a:xfrm>
                  <a:off x="1758416" y="2654871"/>
                  <a:ext cx="417114" cy="272230"/>
                </a:xfrm>
                <a:custGeom>
                  <a:avLst/>
                  <a:gdLst/>
                  <a:ahLst/>
                  <a:cxnLst/>
                  <a:rect l="l" t="t" r="r" b="b"/>
                  <a:pathLst>
                    <a:path w="8622" h="8621" extrusionOk="0">
                      <a:moveTo>
                        <a:pt x="1" y="1"/>
                      </a:moveTo>
                      <a:lnTo>
                        <a:pt x="1" y="8621"/>
                      </a:lnTo>
                      <a:lnTo>
                        <a:pt x="8621" y="8621"/>
                      </a:lnTo>
                      <a:lnTo>
                        <a:pt x="8621"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2062;p34"/>
                <p:cNvCxnSpPr/>
                <p:nvPr/>
              </p:nvCxnSpPr>
              <p:spPr>
                <a:xfrm flipH="1">
                  <a:off x="876451" y="2889318"/>
                  <a:ext cx="881967" cy="7473"/>
                </a:xfrm>
                <a:prstGeom prst="straightConnector1">
                  <a:avLst/>
                </a:prstGeom>
                <a:noFill/>
                <a:ln w="28575" cap="flat" cmpd="sng">
                  <a:solidFill>
                    <a:schemeClr val="tx2">
                      <a:lumMod val="75000"/>
                    </a:schemeClr>
                  </a:solidFill>
                  <a:prstDash val="solid"/>
                  <a:round/>
                  <a:headEnd type="none" w="med" len="med"/>
                  <a:tailEnd type="none" w="med" len="med"/>
                </a:ln>
              </p:spPr>
            </p:cxnSp>
          </p:grpSp>
        </p:grpSp>
      </p:grpSp>
      <p:grpSp>
        <p:nvGrpSpPr>
          <p:cNvPr id="18" name="Group 17"/>
          <p:cNvGrpSpPr/>
          <p:nvPr/>
        </p:nvGrpSpPr>
        <p:grpSpPr>
          <a:xfrm>
            <a:off x="5538441" y="1245706"/>
            <a:ext cx="1365942" cy="3244248"/>
            <a:chOff x="5670962" y="974036"/>
            <a:chExt cx="1365942" cy="3244248"/>
          </a:xfrm>
        </p:grpSpPr>
        <p:sp>
          <p:nvSpPr>
            <p:cNvPr id="15" name="Google Shape;2044;p34"/>
            <p:cNvSpPr/>
            <p:nvPr/>
          </p:nvSpPr>
          <p:spPr>
            <a:xfrm>
              <a:off x="5670962" y="974036"/>
              <a:ext cx="305323" cy="3244248"/>
            </a:xfrm>
            <a:custGeom>
              <a:avLst/>
              <a:gdLst/>
              <a:ahLst/>
              <a:cxnLst/>
              <a:rect l="l" t="t" r="r" b="b"/>
              <a:pathLst>
                <a:path w="9669" h="79141" extrusionOk="0">
                  <a:moveTo>
                    <a:pt x="4204" y="0"/>
                  </a:moveTo>
                  <a:cubicBezTo>
                    <a:pt x="4192" y="2084"/>
                    <a:pt x="3323" y="4072"/>
                    <a:pt x="1799" y="5501"/>
                  </a:cubicBezTo>
                  <a:cubicBezTo>
                    <a:pt x="1" y="7227"/>
                    <a:pt x="1" y="10097"/>
                    <a:pt x="1799" y="11823"/>
                  </a:cubicBezTo>
                  <a:cubicBezTo>
                    <a:pt x="3323" y="13240"/>
                    <a:pt x="4192" y="15228"/>
                    <a:pt x="4204" y="17312"/>
                  </a:cubicBezTo>
                  <a:lnTo>
                    <a:pt x="4204" y="20455"/>
                  </a:lnTo>
                  <a:cubicBezTo>
                    <a:pt x="4192" y="22539"/>
                    <a:pt x="3323" y="24527"/>
                    <a:pt x="1799" y="25956"/>
                  </a:cubicBezTo>
                  <a:cubicBezTo>
                    <a:pt x="1" y="27670"/>
                    <a:pt x="1" y="30540"/>
                    <a:pt x="1799" y="32266"/>
                  </a:cubicBezTo>
                  <a:cubicBezTo>
                    <a:pt x="3323" y="33695"/>
                    <a:pt x="4192" y="35683"/>
                    <a:pt x="4204" y="37767"/>
                  </a:cubicBezTo>
                  <a:lnTo>
                    <a:pt x="4204" y="40898"/>
                  </a:lnTo>
                  <a:cubicBezTo>
                    <a:pt x="4192" y="42982"/>
                    <a:pt x="3323" y="44970"/>
                    <a:pt x="1799" y="46399"/>
                  </a:cubicBezTo>
                  <a:cubicBezTo>
                    <a:pt x="1" y="48125"/>
                    <a:pt x="1" y="50995"/>
                    <a:pt x="1799" y="52721"/>
                  </a:cubicBezTo>
                  <a:cubicBezTo>
                    <a:pt x="3323" y="54138"/>
                    <a:pt x="4192" y="56126"/>
                    <a:pt x="4204" y="58210"/>
                  </a:cubicBezTo>
                  <a:lnTo>
                    <a:pt x="4204" y="61353"/>
                  </a:lnTo>
                  <a:cubicBezTo>
                    <a:pt x="4192" y="63437"/>
                    <a:pt x="3323" y="65425"/>
                    <a:pt x="1799" y="66854"/>
                  </a:cubicBezTo>
                  <a:cubicBezTo>
                    <a:pt x="1" y="68568"/>
                    <a:pt x="1" y="71438"/>
                    <a:pt x="1799" y="73164"/>
                  </a:cubicBezTo>
                  <a:cubicBezTo>
                    <a:pt x="3323" y="74593"/>
                    <a:pt x="4192" y="76581"/>
                    <a:pt x="4204" y="78665"/>
                  </a:cubicBezTo>
                  <a:lnTo>
                    <a:pt x="4204" y="79141"/>
                  </a:lnTo>
                  <a:lnTo>
                    <a:pt x="5466" y="79141"/>
                  </a:lnTo>
                  <a:lnTo>
                    <a:pt x="5466" y="78665"/>
                  </a:lnTo>
                  <a:cubicBezTo>
                    <a:pt x="5478" y="76581"/>
                    <a:pt x="6347" y="74593"/>
                    <a:pt x="7871" y="73164"/>
                  </a:cubicBezTo>
                  <a:cubicBezTo>
                    <a:pt x="9669" y="71438"/>
                    <a:pt x="9669" y="68568"/>
                    <a:pt x="7871" y="66854"/>
                  </a:cubicBezTo>
                  <a:cubicBezTo>
                    <a:pt x="6347" y="65425"/>
                    <a:pt x="5478" y="63437"/>
                    <a:pt x="5466" y="61353"/>
                  </a:cubicBezTo>
                  <a:lnTo>
                    <a:pt x="5466" y="58210"/>
                  </a:lnTo>
                  <a:cubicBezTo>
                    <a:pt x="5478" y="56126"/>
                    <a:pt x="6347" y="54138"/>
                    <a:pt x="7871" y="52709"/>
                  </a:cubicBezTo>
                  <a:cubicBezTo>
                    <a:pt x="9669" y="50995"/>
                    <a:pt x="9669" y="48113"/>
                    <a:pt x="7871" y="46399"/>
                  </a:cubicBezTo>
                  <a:cubicBezTo>
                    <a:pt x="6347" y="44970"/>
                    <a:pt x="5478" y="42982"/>
                    <a:pt x="5466" y="40898"/>
                  </a:cubicBezTo>
                  <a:lnTo>
                    <a:pt x="5466" y="37767"/>
                  </a:lnTo>
                  <a:cubicBezTo>
                    <a:pt x="5478" y="35683"/>
                    <a:pt x="6347" y="33695"/>
                    <a:pt x="7871" y="32266"/>
                  </a:cubicBezTo>
                  <a:cubicBezTo>
                    <a:pt x="8728" y="31445"/>
                    <a:pt x="9216" y="30302"/>
                    <a:pt x="9216" y="29111"/>
                  </a:cubicBezTo>
                  <a:cubicBezTo>
                    <a:pt x="9216" y="27920"/>
                    <a:pt x="8728" y="26777"/>
                    <a:pt x="7871" y="25956"/>
                  </a:cubicBezTo>
                  <a:cubicBezTo>
                    <a:pt x="6347" y="24527"/>
                    <a:pt x="5478" y="22539"/>
                    <a:pt x="5466" y="20455"/>
                  </a:cubicBezTo>
                  <a:lnTo>
                    <a:pt x="5466" y="17312"/>
                  </a:lnTo>
                  <a:cubicBezTo>
                    <a:pt x="5478" y="15228"/>
                    <a:pt x="6347" y="13240"/>
                    <a:pt x="7871" y="11823"/>
                  </a:cubicBezTo>
                  <a:cubicBezTo>
                    <a:pt x="9669" y="10097"/>
                    <a:pt x="9669" y="7227"/>
                    <a:pt x="7871" y="5501"/>
                  </a:cubicBezTo>
                  <a:cubicBezTo>
                    <a:pt x="6347" y="4072"/>
                    <a:pt x="5478" y="2084"/>
                    <a:pt x="546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8;p34"/>
            <p:cNvSpPr/>
            <p:nvPr/>
          </p:nvSpPr>
          <p:spPr>
            <a:xfrm>
              <a:off x="5976285" y="1106556"/>
              <a:ext cx="1060619" cy="970530"/>
            </a:xfrm>
            <a:custGeom>
              <a:avLst/>
              <a:gdLst/>
              <a:ahLst/>
              <a:cxnLst/>
              <a:rect l="l" t="t" r="r" b="b"/>
              <a:pathLst>
                <a:path w="41161" h="39625" extrusionOk="0">
                  <a:moveTo>
                    <a:pt x="22742" y="0"/>
                  </a:moveTo>
                  <a:cubicBezTo>
                    <a:pt x="14372" y="0"/>
                    <a:pt x="7597" y="6787"/>
                    <a:pt x="7597" y="15145"/>
                  </a:cubicBezTo>
                  <a:lnTo>
                    <a:pt x="7597" y="27754"/>
                  </a:lnTo>
                  <a:cubicBezTo>
                    <a:pt x="7597" y="30397"/>
                    <a:pt x="6466" y="32909"/>
                    <a:pt x="4489" y="34671"/>
                  </a:cubicBezTo>
                  <a:lnTo>
                    <a:pt x="1" y="38648"/>
                  </a:lnTo>
                  <a:lnTo>
                    <a:pt x="953" y="39624"/>
                  </a:lnTo>
                  <a:lnTo>
                    <a:pt x="5799" y="35326"/>
                  </a:lnTo>
                  <a:cubicBezTo>
                    <a:pt x="7490" y="33826"/>
                    <a:pt x="9669" y="32992"/>
                    <a:pt x="11931" y="32992"/>
                  </a:cubicBezTo>
                  <a:lnTo>
                    <a:pt x="26016" y="32992"/>
                  </a:lnTo>
                  <a:cubicBezTo>
                    <a:pt x="34374" y="32992"/>
                    <a:pt x="41161" y="26218"/>
                    <a:pt x="41161" y="17848"/>
                  </a:cubicBezTo>
                  <a:lnTo>
                    <a:pt x="41161" y="0"/>
                  </a:lnTo>
                  <a:close/>
                </a:path>
              </a:pathLst>
            </a:cu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9;p34"/>
            <p:cNvSpPr/>
            <p:nvPr/>
          </p:nvSpPr>
          <p:spPr>
            <a:xfrm>
              <a:off x="5976285" y="2796207"/>
              <a:ext cx="1060619" cy="1082409"/>
            </a:xfrm>
            <a:custGeom>
              <a:avLst/>
              <a:gdLst/>
              <a:ahLst/>
              <a:cxnLst/>
              <a:rect l="l" t="t" r="r" b="b"/>
              <a:pathLst>
                <a:path w="41161" h="39625" extrusionOk="0">
                  <a:moveTo>
                    <a:pt x="22741" y="1"/>
                  </a:moveTo>
                  <a:cubicBezTo>
                    <a:pt x="14371" y="1"/>
                    <a:pt x="7596" y="6775"/>
                    <a:pt x="7596" y="15146"/>
                  </a:cubicBezTo>
                  <a:lnTo>
                    <a:pt x="7596" y="27754"/>
                  </a:lnTo>
                  <a:cubicBezTo>
                    <a:pt x="7596" y="30397"/>
                    <a:pt x="6465" y="32910"/>
                    <a:pt x="4489" y="34660"/>
                  </a:cubicBezTo>
                  <a:lnTo>
                    <a:pt x="0" y="38648"/>
                  </a:lnTo>
                  <a:lnTo>
                    <a:pt x="953" y="39625"/>
                  </a:lnTo>
                  <a:lnTo>
                    <a:pt x="5799" y="35327"/>
                  </a:lnTo>
                  <a:cubicBezTo>
                    <a:pt x="7489" y="33826"/>
                    <a:pt x="9668" y="32993"/>
                    <a:pt x="11930" y="32993"/>
                  </a:cubicBezTo>
                  <a:lnTo>
                    <a:pt x="26015" y="32993"/>
                  </a:lnTo>
                  <a:cubicBezTo>
                    <a:pt x="34374" y="32993"/>
                    <a:pt x="41160" y="26206"/>
                    <a:pt x="41160" y="17848"/>
                  </a:cubicBezTo>
                  <a:lnTo>
                    <a:pt x="41160"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roup 18"/>
          <p:cNvGrpSpPr/>
          <p:nvPr/>
        </p:nvGrpSpPr>
        <p:grpSpPr>
          <a:xfrm>
            <a:off x="5538441" y="1217010"/>
            <a:ext cx="1365942" cy="3244248"/>
            <a:chOff x="5670962" y="974036"/>
            <a:chExt cx="1365942" cy="3244248"/>
          </a:xfrm>
        </p:grpSpPr>
        <p:sp>
          <p:nvSpPr>
            <p:cNvPr id="20" name="Google Shape;2044;p34"/>
            <p:cNvSpPr/>
            <p:nvPr/>
          </p:nvSpPr>
          <p:spPr>
            <a:xfrm>
              <a:off x="5670962" y="974036"/>
              <a:ext cx="305323" cy="3244248"/>
            </a:xfrm>
            <a:custGeom>
              <a:avLst/>
              <a:gdLst/>
              <a:ahLst/>
              <a:cxnLst/>
              <a:rect l="l" t="t" r="r" b="b"/>
              <a:pathLst>
                <a:path w="9669" h="79141" extrusionOk="0">
                  <a:moveTo>
                    <a:pt x="4204" y="0"/>
                  </a:moveTo>
                  <a:cubicBezTo>
                    <a:pt x="4192" y="2084"/>
                    <a:pt x="3323" y="4072"/>
                    <a:pt x="1799" y="5501"/>
                  </a:cubicBezTo>
                  <a:cubicBezTo>
                    <a:pt x="1" y="7227"/>
                    <a:pt x="1" y="10097"/>
                    <a:pt x="1799" y="11823"/>
                  </a:cubicBezTo>
                  <a:cubicBezTo>
                    <a:pt x="3323" y="13240"/>
                    <a:pt x="4192" y="15228"/>
                    <a:pt x="4204" y="17312"/>
                  </a:cubicBezTo>
                  <a:lnTo>
                    <a:pt x="4204" y="20455"/>
                  </a:lnTo>
                  <a:cubicBezTo>
                    <a:pt x="4192" y="22539"/>
                    <a:pt x="3323" y="24527"/>
                    <a:pt x="1799" y="25956"/>
                  </a:cubicBezTo>
                  <a:cubicBezTo>
                    <a:pt x="1" y="27670"/>
                    <a:pt x="1" y="30540"/>
                    <a:pt x="1799" y="32266"/>
                  </a:cubicBezTo>
                  <a:cubicBezTo>
                    <a:pt x="3323" y="33695"/>
                    <a:pt x="4192" y="35683"/>
                    <a:pt x="4204" y="37767"/>
                  </a:cubicBezTo>
                  <a:lnTo>
                    <a:pt x="4204" y="40898"/>
                  </a:lnTo>
                  <a:cubicBezTo>
                    <a:pt x="4192" y="42982"/>
                    <a:pt x="3323" y="44970"/>
                    <a:pt x="1799" y="46399"/>
                  </a:cubicBezTo>
                  <a:cubicBezTo>
                    <a:pt x="1" y="48125"/>
                    <a:pt x="1" y="50995"/>
                    <a:pt x="1799" y="52721"/>
                  </a:cubicBezTo>
                  <a:cubicBezTo>
                    <a:pt x="3323" y="54138"/>
                    <a:pt x="4192" y="56126"/>
                    <a:pt x="4204" y="58210"/>
                  </a:cubicBezTo>
                  <a:lnTo>
                    <a:pt x="4204" y="61353"/>
                  </a:lnTo>
                  <a:cubicBezTo>
                    <a:pt x="4192" y="63437"/>
                    <a:pt x="3323" y="65425"/>
                    <a:pt x="1799" y="66854"/>
                  </a:cubicBezTo>
                  <a:cubicBezTo>
                    <a:pt x="1" y="68568"/>
                    <a:pt x="1" y="71438"/>
                    <a:pt x="1799" y="73164"/>
                  </a:cubicBezTo>
                  <a:cubicBezTo>
                    <a:pt x="3323" y="74593"/>
                    <a:pt x="4192" y="76581"/>
                    <a:pt x="4204" y="78665"/>
                  </a:cubicBezTo>
                  <a:lnTo>
                    <a:pt x="4204" y="79141"/>
                  </a:lnTo>
                  <a:lnTo>
                    <a:pt x="5466" y="79141"/>
                  </a:lnTo>
                  <a:lnTo>
                    <a:pt x="5466" y="78665"/>
                  </a:lnTo>
                  <a:cubicBezTo>
                    <a:pt x="5478" y="76581"/>
                    <a:pt x="6347" y="74593"/>
                    <a:pt x="7871" y="73164"/>
                  </a:cubicBezTo>
                  <a:cubicBezTo>
                    <a:pt x="9669" y="71438"/>
                    <a:pt x="9669" y="68568"/>
                    <a:pt x="7871" y="66854"/>
                  </a:cubicBezTo>
                  <a:cubicBezTo>
                    <a:pt x="6347" y="65425"/>
                    <a:pt x="5478" y="63437"/>
                    <a:pt x="5466" y="61353"/>
                  </a:cubicBezTo>
                  <a:lnTo>
                    <a:pt x="5466" y="58210"/>
                  </a:lnTo>
                  <a:cubicBezTo>
                    <a:pt x="5478" y="56126"/>
                    <a:pt x="6347" y="54138"/>
                    <a:pt x="7871" y="52709"/>
                  </a:cubicBezTo>
                  <a:cubicBezTo>
                    <a:pt x="9669" y="50995"/>
                    <a:pt x="9669" y="48113"/>
                    <a:pt x="7871" y="46399"/>
                  </a:cubicBezTo>
                  <a:cubicBezTo>
                    <a:pt x="6347" y="44970"/>
                    <a:pt x="5478" y="42982"/>
                    <a:pt x="5466" y="40898"/>
                  </a:cubicBezTo>
                  <a:lnTo>
                    <a:pt x="5466" y="37767"/>
                  </a:lnTo>
                  <a:cubicBezTo>
                    <a:pt x="5478" y="35683"/>
                    <a:pt x="6347" y="33695"/>
                    <a:pt x="7871" y="32266"/>
                  </a:cubicBezTo>
                  <a:cubicBezTo>
                    <a:pt x="8728" y="31445"/>
                    <a:pt x="9216" y="30302"/>
                    <a:pt x="9216" y="29111"/>
                  </a:cubicBezTo>
                  <a:cubicBezTo>
                    <a:pt x="9216" y="27920"/>
                    <a:pt x="8728" y="26777"/>
                    <a:pt x="7871" y="25956"/>
                  </a:cubicBezTo>
                  <a:cubicBezTo>
                    <a:pt x="6347" y="24527"/>
                    <a:pt x="5478" y="22539"/>
                    <a:pt x="5466" y="20455"/>
                  </a:cubicBezTo>
                  <a:lnTo>
                    <a:pt x="5466" y="17312"/>
                  </a:lnTo>
                  <a:cubicBezTo>
                    <a:pt x="5478" y="15228"/>
                    <a:pt x="6347" y="13240"/>
                    <a:pt x="7871" y="11823"/>
                  </a:cubicBezTo>
                  <a:cubicBezTo>
                    <a:pt x="9669" y="10097"/>
                    <a:pt x="9669" y="7227"/>
                    <a:pt x="7871" y="5501"/>
                  </a:cubicBezTo>
                  <a:cubicBezTo>
                    <a:pt x="6347" y="4072"/>
                    <a:pt x="5478" y="2084"/>
                    <a:pt x="5466" y="0"/>
                  </a:cubicBezTo>
                  <a:close/>
                </a:path>
              </a:pathLst>
            </a:custGeom>
            <a:solidFill>
              <a:schemeClr val="accent2">
                <a:lumMod val="40000"/>
                <a:lumOff val="60000"/>
              </a:schemeClr>
            </a:solid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8;p34"/>
            <p:cNvSpPr/>
            <p:nvPr/>
          </p:nvSpPr>
          <p:spPr>
            <a:xfrm>
              <a:off x="5976285" y="1106556"/>
              <a:ext cx="1060619" cy="970530"/>
            </a:xfrm>
            <a:custGeom>
              <a:avLst/>
              <a:gdLst/>
              <a:ahLst/>
              <a:cxnLst/>
              <a:rect l="l" t="t" r="r" b="b"/>
              <a:pathLst>
                <a:path w="41161" h="39625" extrusionOk="0">
                  <a:moveTo>
                    <a:pt x="22742" y="0"/>
                  </a:moveTo>
                  <a:cubicBezTo>
                    <a:pt x="14372" y="0"/>
                    <a:pt x="7597" y="6787"/>
                    <a:pt x="7597" y="15145"/>
                  </a:cubicBezTo>
                  <a:lnTo>
                    <a:pt x="7597" y="27754"/>
                  </a:lnTo>
                  <a:cubicBezTo>
                    <a:pt x="7597" y="30397"/>
                    <a:pt x="6466" y="32909"/>
                    <a:pt x="4489" y="34671"/>
                  </a:cubicBezTo>
                  <a:lnTo>
                    <a:pt x="1" y="38648"/>
                  </a:lnTo>
                  <a:lnTo>
                    <a:pt x="953" y="39624"/>
                  </a:lnTo>
                  <a:lnTo>
                    <a:pt x="5799" y="35326"/>
                  </a:lnTo>
                  <a:cubicBezTo>
                    <a:pt x="7490" y="33826"/>
                    <a:pt x="9669" y="32992"/>
                    <a:pt x="11931" y="32992"/>
                  </a:cubicBezTo>
                  <a:lnTo>
                    <a:pt x="26016" y="32992"/>
                  </a:lnTo>
                  <a:cubicBezTo>
                    <a:pt x="34374" y="32992"/>
                    <a:pt x="41161" y="26218"/>
                    <a:pt x="41161" y="17848"/>
                  </a:cubicBezTo>
                  <a:lnTo>
                    <a:pt x="41161" y="0"/>
                  </a:lnTo>
                  <a:close/>
                </a:path>
              </a:pathLst>
            </a:custGeom>
            <a:solidFill>
              <a:schemeClr val="accent2">
                <a:lumMod val="40000"/>
                <a:lumOff val="60000"/>
              </a:schemeClr>
            </a:solid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9;p34"/>
            <p:cNvSpPr/>
            <p:nvPr/>
          </p:nvSpPr>
          <p:spPr>
            <a:xfrm>
              <a:off x="5976285" y="2796207"/>
              <a:ext cx="1060619" cy="1082409"/>
            </a:xfrm>
            <a:custGeom>
              <a:avLst/>
              <a:gdLst/>
              <a:ahLst/>
              <a:cxnLst/>
              <a:rect l="l" t="t" r="r" b="b"/>
              <a:pathLst>
                <a:path w="41161" h="39625" extrusionOk="0">
                  <a:moveTo>
                    <a:pt x="22741" y="1"/>
                  </a:moveTo>
                  <a:cubicBezTo>
                    <a:pt x="14371" y="1"/>
                    <a:pt x="7596" y="6775"/>
                    <a:pt x="7596" y="15146"/>
                  </a:cubicBezTo>
                  <a:lnTo>
                    <a:pt x="7596" y="27754"/>
                  </a:lnTo>
                  <a:cubicBezTo>
                    <a:pt x="7596" y="30397"/>
                    <a:pt x="6465" y="32910"/>
                    <a:pt x="4489" y="34660"/>
                  </a:cubicBezTo>
                  <a:lnTo>
                    <a:pt x="0" y="38648"/>
                  </a:lnTo>
                  <a:lnTo>
                    <a:pt x="953" y="39625"/>
                  </a:lnTo>
                  <a:lnTo>
                    <a:pt x="5799" y="35327"/>
                  </a:lnTo>
                  <a:cubicBezTo>
                    <a:pt x="7489" y="33826"/>
                    <a:pt x="9668" y="32993"/>
                    <a:pt x="11930" y="32993"/>
                  </a:cubicBezTo>
                  <a:lnTo>
                    <a:pt x="26015" y="32993"/>
                  </a:lnTo>
                  <a:cubicBezTo>
                    <a:pt x="34374" y="32993"/>
                    <a:pt x="41160" y="26206"/>
                    <a:pt x="41160" y="17848"/>
                  </a:cubicBezTo>
                  <a:lnTo>
                    <a:pt x="41160" y="1"/>
                  </a:lnTo>
                  <a:close/>
                </a:path>
              </a:pathLst>
            </a:custGeom>
            <a:solidFill>
              <a:schemeClr val="accent2">
                <a:lumMod val="40000"/>
                <a:lumOff val="60000"/>
              </a:schemeClr>
            </a:solid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2045;p34"/>
          <p:cNvSpPr/>
          <p:nvPr/>
        </p:nvSpPr>
        <p:spPr>
          <a:xfrm>
            <a:off x="5587815" y="4013847"/>
            <a:ext cx="215485" cy="215485"/>
          </a:xfrm>
          <a:custGeom>
            <a:avLst/>
            <a:gdLst/>
            <a:ahLst/>
            <a:cxnLst/>
            <a:rect l="l" t="t" r="r" b="b"/>
            <a:pathLst>
              <a:path w="6824" h="6824" extrusionOk="0">
                <a:moveTo>
                  <a:pt x="3418" y="1"/>
                </a:moveTo>
                <a:cubicBezTo>
                  <a:pt x="1537" y="1"/>
                  <a:pt x="1" y="1525"/>
                  <a:pt x="1" y="3406"/>
                </a:cubicBezTo>
                <a:cubicBezTo>
                  <a:pt x="1" y="5287"/>
                  <a:pt x="1537" y="6823"/>
                  <a:pt x="3418" y="6823"/>
                </a:cubicBezTo>
                <a:cubicBezTo>
                  <a:pt x="5299" y="6823"/>
                  <a:pt x="6823" y="5287"/>
                  <a:pt x="6823" y="3406"/>
                </a:cubicBezTo>
                <a:cubicBezTo>
                  <a:pt x="6823" y="1525"/>
                  <a:pt x="5299" y="1"/>
                  <a:pt x="3418" y="1"/>
                </a:cubicBezTo>
                <a:close/>
              </a:path>
            </a:pathLst>
          </a:custGeom>
          <a:solidFill>
            <a:schemeClr val="tx2">
              <a:lumMod val="40000"/>
              <a:lumOff val="60000"/>
            </a:schemeClr>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45;p34"/>
          <p:cNvSpPr/>
          <p:nvPr/>
        </p:nvSpPr>
        <p:spPr>
          <a:xfrm>
            <a:off x="5595732" y="3123185"/>
            <a:ext cx="215485" cy="215485"/>
          </a:xfrm>
          <a:custGeom>
            <a:avLst/>
            <a:gdLst/>
            <a:ahLst/>
            <a:cxnLst/>
            <a:rect l="l" t="t" r="r" b="b"/>
            <a:pathLst>
              <a:path w="6824" h="6824" extrusionOk="0">
                <a:moveTo>
                  <a:pt x="3418" y="1"/>
                </a:moveTo>
                <a:cubicBezTo>
                  <a:pt x="1537" y="1"/>
                  <a:pt x="1" y="1525"/>
                  <a:pt x="1" y="3406"/>
                </a:cubicBezTo>
                <a:cubicBezTo>
                  <a:pt x="1" y="5287"/>
                  <a:pt x="1537" y="6823"/>
                  <a:pt x="3418" y="6823"/>
                </a:cubicBezTo>
                <a:cubicBezTo>
                  <a:pt x="5299" y="6823"/>
                  <a:pt x="6823" y="5287"/>
                  <a:pt x="6823" y="3406"/>
                </a:cubicBezTo>
                <a:cubicBezTo>
                  <a:pt x="6823" y="1525"/>
                  <a:pt x="5299" y="1"/>
                  <a:pt x="3418" y="1"/>
                </a:cubicBezTo>
                <a:close/>
              </a:path>
            </a:pathLst>
          </a:custGeom>
          <a:solidFill>
            <a:schemeClr val="tx2">
              <a:lumMod val="40000"/>
              <a:lumOff val="60000"/>
            </a:schemeClr>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45;p34"/>
          <p:cNvSpPr/>
          <p:nvPr/>
        </p:nvSpPr>
        <p:spPr>
          <a:xfrm>
            <a:off x="5595732" y="2323766"/>
            <a:ext cx="215485" cy="215485"/>
          </a:xfrm>
          <a:custGeom>
            <a:avLst/>
            <a:gdLst/>
            <a:ahLst/>
            <a:cxnLst/>
            <a:rect l="l" t="t" r="r" b="b"/>
            <a:pathLst>
              <a:path w="6824" h="6824" extrusionOk="0">
                <a:moveTo>
                  <a:pt x="3418" y="1"/>
                </a:moveTo>
                <a:cubicBezTo>
                  <a:pt x="1537" y="1"/>
                  <a:pt x="1" y="1525"/>
                  <a:pt x="1" y="3406"/>
                </a:cubicBezTo>
                <a:cubicBezTo>
                  <a:pt x="1" y="5287"/>
                  <a:pt x="1537" y="6823"/>
                  <a:pt x="3418" y="6823"/>
                </a:cubicBezTo>
                <a:cubicBezTo>
                  <a:pt x="5299" y="6823"/>
                  <a:pt x="6823" y="5287"/>
                  <a:pt x="6823" y="3406"/>
                </a:cubicBezTo>
                <a:cubicBezTo>
                  <a:pt x="6823" y="1525"/>
                  <a:pt x="5299" y="1"/>
                  <a:pt x="3418" y="1"/>
                </a:cubicBezTo>
                <a:close/>
              </a:path>
            </a:pathLst>
          </a:custGeom>
          <a:solidFill>
            <a:schemeClr val="tx2">
              <a:lumMod val="40000"/>
              <a:lumOff val="60000"/>
            </a:schemeClr>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045;p34"/>
          <p:cNvSpPr/>
          <p:nvPr/>
        </p:nvSpPr>
        <p:spPr>
          <a:xfrm>
            <a:off x="5583359" y="1458198"/>
            <a:ext cx="215485" cy="215485"/>
          </a:xfrm>
          <a:custGeom>
            <a:avLst/>
            <a:gdLst/>
            <a:ahLst/>
            <a:cxnLst/>
            <a:rect l="l" t="t" r="r" b="b"/>
            <a:pathLst>
              <a:path w="6824" h="6824" extrusionOk="0">
                <a:moveTo>
                  <a:pt x="3418" y="1"/>
                </a:moveTo>
                <a:cubicBezTo>
                  <a:pt x="1537" y="1"/>
                  <a:pt x="1" y="1525"/>
                  <a:pt x="1" y="3406"/>
                </a:cubicBezTo>
                <a:cubicBezTo>
                  <a:pt x="1" y="5287"/>
                  <a:pt x="1537" y="6823"/>
                  <a:pt x="3418" y="6823"/>
                </a:cubicBezTo>
                <a:cubicBezTo>
                  <a:pt x="5299" y="6823"/>
                  <a:pt x="6823" y="5287"/>
                  <a:pt x="6823" y="3406"/>
                </a:cubicBezTo>
                <a:cubicBezTo>
                  <a:pt x="6823" y="1525"/>
                  <a:pt x="5299" y="1"/>
                  <a:pt x="3418" y="1"/>
                </a:cubicBezTo>
                <a:close/>
              </a:path>
            </a:pathLst>
          </a:custGeom>
          <a:solidFill>
            <a:schemeClr val="tx2">
              <a:lumMod val="40000"/>
              <a:lumOff val="60000"/>
            </a:schemeClr>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p:cNvSpPr txBox="1"/>
          <p:nvPr/>
        </p:nvSpPr>
        <p:spPr>
          <a:xfrm>
            <a:off x="1870746" y="1353964"/>
            <a:ext cx="2362613" cy="2462213"/>
          </a:xfrm>
          <a:prstGeom prst="rect">
            <a:avLst/>
          </a:prstGeom>
          <a:noFill/>
        </p:spPr>
        <p:txBody>
          <a:bodyPr wrap="square" rtlCol="1">
            <a:spAutoFit/>
          </a:bodyPr>
          <a:lstStyle/>
          <a:p>
            <a:r>
              <a:rPr lang="en-GB" dirty="0"/>
              <a:t>Is a new field of </a:t>
            </a:r>
          </a:p>
          <a:p>
            <a:r>
              <a:rPr lang="en-GB" dirty="0"/>
              <a:t>research that deals with finding algorithms that allow the machine to learn on its own. </a:t>
            </a:r>
          </a:p>
          <a:p>
            <a:r>
              <a:rPr lang="en-GB" dirty="0"/>
              <a:t>techniques enable this automatic learning through the absorption of huge amounts of unstructured data such as text, images   or video.</a:t>
            </a:r>
            <a:endParaRPr lang="ar-EG" dirty="0"/>
          </a:p>
        </p:txBody>
      </p:sp>
      <p:sp>
        <p:nvSpPr>
          <p:cNvPr id="39" name="TextBox 38"/>
          <p:cNvSpPr txBox="1"/>
          <p:nvPr/>
        </p:nvSpPr>
        <p:spPr>
          <a:xfrm>
            <a:off x="5131249" y="458885"/>
            <a:ext cx="1703233" cy="384721"/>
          </a:xfrm>
          <a:prstGeom prst="rect">
            <a:avLst/>
          </a:prstGeom>
          <a:noFill/>
        </p:spPr>
        <p:txBody>
          <a:bodyPr wrap="square" rtlCol="1">
            <a:spAutoFit/>
          </a:bodyPr>
          <a:lstStyle/>
          <a:p>
            <a:r>
              <a:rPr lang="af-ZA" sz="1900" b="1" dirty="0"/>
              <a:t>Algorithms</a:t>
            </a:r>
            <a:endParaRPr lang="ar-EG" sz="1900" b="1" dirty="0"/>
          </a:p>
        </p:txBody>
      </p:sp>
      <p:sp>
        <p:nvSpPr>
          <p:cNvPr id="40" name="TextBox 39"/>
          <p:cNvSpPr txBox="1"/>
          <p:nvPr/>
        </p:nvSpPr>
        <p:spPr>
          <a:xfrm>
            <a:off x="7176052" y="1138383"/>
            <a:ext cx="1132547" cy="307777"/>
          </a:xfrm>
          <a:prstGeom prst="rect">
            <a:avLst/>
          </a:prstGeom>
          <a:noFill/>
        </p:spPr>
        <p:txBody>
          <a:bodyPr wrap="square" rtlCol="1">
            <a:spAutoFit/>
          </a:bodyPr>
          <a:lstStyle/>
          <a:p>
            <a:r>
              <a:rPr lang="en-US" dirty="0"/>
              <a:t>CNN</a:t>
            </a:r>
            <a:endParaRPr lang="ar-EG" dirty="0"/>
          </a:p>
        </p:txBody>
      </p:sp>
      <p:sp>
        <p:nvSpPr>
          <p:cNvPr id="41" name="Rectangle 40"/>
          <p:cNvSpPr/>
          <p:nvPr/>
        </p:nvSpPr>
        <p:spPr>
          <a:xfrm>
            <a:off x="7176052" y="2763510"/>
            <a:ext cx="822661" cy="307777"/>
          </a:xfrm>
          <a:prstGeom prst="rect">
            <a:avLst/>
          </a:prstGeom>
        </p:spPr>
        <p:txBody>
          <a:bodyPr wrap="none">
            <a:spAutoFit/>
          </a:bodyPr>
          <a:lstStyle/>
          <a:p>
            <a:r>
              <a:rPr lang="en-US" dirty="0"/>
              <a:t>Yollo v8</a:t>
            </a:r>
            <a:endParaRPr lang="ar-EG" dirty="0"/>
          </a:p>
        </p:txBody>
      </p:sp>
      <p:sp>
        <p:nvSpPr>
          <p:cNvPr id="42" name="Rectangle 41"/>
          <p:cNvSpPr/>
          <p:nvPr/>
        </p:nvSpPr>
        <p:spPr>
          <a:xfrm>
            <a:off x="434559" y="432098"/>
            <a:ext cx="1967205" cy="400110"/>
          </a:xfrm>
          <a:prstGeom prst="rect">
            <a:avLst/>
          </a:prstGeom>
        </p:spPr>
        <p:txBody>
          <a:bodyPr wrap="none">
            <a:spAutoFit/>
          </a:bodyPr>
          <a:lstStyle/>
          <a:p>
            <a:r>
              <a:rPr lang="en-US" sz="2000" b="1" dirty="0"/>
              <a:t>Deep Learning</a:t>
            </a:r>
          </a:p>
        </p:txBody>
      </p:sp>
      <p:grpSp>
        <p:nvGrpSpPr>
          <p:cNvPr id="44" name="Group 43"/>
          <p:cNvGrpSpPr/>
          <p:nvPr/>
        </p:nvGrpSpPr>
        <p:grpSpPr>
          <a:xfrm>
            <a:off x="5538441" y="1245706"/>
            <a:ext cx="1365942" cy="3244248"/>
            <a:chOff x="5670962" y="974036"/>
            <a:chExt cx="1365942" cy="3244248"/>
          </a:xfrm>
        </p:grpSpPr>
        <p:sp>
          <p:nvSpPr>
            <p:cNvPr id="45" name="Google Shape;2044;p34"/>
            <p:cNvSpPr/>
            <p:nvPr/>
          </p:nvSpPr>
          <p:spPr>
            <a:xfrm>
              <a:off x="5670962" y="974036"/>
              <a:ext cx="305323" cy="3244248"/>
            </a:xfrm>
            <a:custGeom>
              <a:avLst/>
              <a:gdLst/>
              <a:ahLst/>
              <a:cxnLst/>
              <a:rect l="l" t="t" r="r" b="b"/>
              <a:pathLst>
                <a:path w="9669" h="79141" extrusionOk="0">
                  <a:moveTo>
                    <a:pt x="4204" y="0"/>
                  </a:moveTo>
                  <a:cubicBezTo>
                    <a:pt x="4192" y="2084"/>
                    <a:pt x="3323" y="4072"/>
                    <a:pt x="1799" y="5501"/>
                  </a:cubicBezTo>
                  <a:cubicBezTo>
                    <a:pt x="1" y="7227"/>
                    <a:pt x="1" y="10097"/>
                    <a:pt x="1799" y="11823"/>
                  </a:cubicBezTo>
                  <a:cubicBezTo>
                    <a:pt x="3323" y="13240"/>
                    <a:pt x="4192" y="15228"/>
                    <a:pt x="4204" y="17312"/>
                  </a:cubicBezTo>
                  <a:lnTo>
                    <a:pt x="4204" y="20455"/>
                  </a:lnTo>
                  <a:cubicBezTo>
                    <a:pt x="4192" y="22539"/>
                    <a:pt x="3323" y="24527"/>
                    <a:pt x="1799" y="25956"/>
                  </a:cubicBezTo>
                  <a:cubicBezTo>
                    <a:pt x="1" y="27670"/>
                    <a:pt x="1" y="30540"/>
                    <a:pt x="1799" y="32266"/>
                  </a:cubicBezTo>
                  <a:cubicBezTo>
                    <a:pt x="3323" y="33695"/>
                    <a:pt x="4192" y="35683"/>
                    <a:pt x="4204" y="37767"/>
                  </a:cubicBezTo>
                  <a:lnTo>
                    <a:pt x="4204" y="40898"/>
                  </a:lnTo>
                  <a:cubicBezTo>
                    <a:pt x="4192" y="42982"/>
                    <a:pt x="3323" y="44970"/>
                    <a:pt x="1799" y="46399"/>
                  </a:cubicBezTo>
                  <a:cubicBezTo>
                    <a:pt x="1" y="48125"/>
                    <a:pt x="1" y="50995"/>
                    <a:pt x="1799" y="52721"/>
                  </a:cubicBezTo>
                  <a:cubicBezTo>
                    <a:pt x="3323" y="54138"/>
                    <a:pt x="4192" y="56126"/>
                    <a:pt x="4204" y="58210"/>
                  </a:cubicBezTo>
                  <a:lnTo>
                    <a:pt x="4204" y="61353"/>
                  </a:lnTo>
                  <a:cubicBezTo>
                    <a:pt x="4192" y="63437"/>
                    <a:pt x="3323" y="65425"/>
                    <a:pt x="1799" y="66854"/>
                  </a:cubicBezTo>
                  <a:cubicBezTo>
                    <a:pt x="1" y="68568"/>
                    <a:pt x="1" y="71438"/>
                    <a:pt x="1799" y="73164"/>
                  </a:cubicBezTo>
                  <a:cubicBezTo>
                    <a:pt x="3323" y="74593"/>
                    <a:pt x="4192" y="76581"/>
                    <a:pt x="4204" y="78665"/>
                  </a:cubicBezTo>
                  <a:lnTo>
                    <a:pt x="4204" y="79141"/>
                  </a:lnTo>
                  <a:lnTo>
                    <a:pt x="5466" y="79141"/>
                  </a:lnTo>
                  <a:lnTo>
                    <a:pt x="5466" y="78665"/>
                  </a:lnTo>
                  <a:cubicBezTo>
                    <a:pt x="5478" y="76581"/>
                    <a:pt x="6347" y="74593"/>
                    <a:pt x="7871" y="73164"/>
                  </a:cubicBezTo>
                  <a:cubicBezTo>
                    <a:pt x="9669" y="71438"/>
                    <a:pt x="9669" y="68568"/>
                    <a:pt x="7871" y="66854"/>
                  </a:cubicBezTo>
                  <a:cubicBezTo>
                    <a:pt x="6347" y="65425"/>
                    <a:pt x="5478" y="63437"/>
                    <a:pt x="5466" y="61353"/>
                  </a:cubicBezTo>
                  <a:lnTo>
                    <a:pt x="5466" y="58210"/>
                  </a:lnTo>
                  <a:cubicBezTo>
                    <a:pt x="5478" y="56126"/>
                    <a:pt x="6347" y="54138"/>
                    <a:pt x="7871" y="52709"/>
                  </a:cubicBezTo>
                  <a:cubicBezTo>
                    <a:pt x="9669" y="50995"/>
                    <a:pt x="9669" y="48113"/>
                    <a:pt x="7871" y="46399"/>
                  </a:cubicBezTo>
                  <a:cubicBezTo>
                    <a:pt x="6347" y="44970"/>
                    <a:pt x="5478" y="42982"/>
                    <a:pt x="5466" y="40898"/>
                  </a:cubicBezTo>
                  <a:lnTo>
                    <a:pt x="5466" y="37767"/>
                  </a:lnTo>
                  <a:cubicBezTo>
                    <a:pt x="5478" y="35683"/>
                    <a:pt x="6347" y="33695"/>
                    <a:pt x="7871" y="32266"/>
                  </a:cubicBezTo>
                  <a:cubicBezTo>
                    <a:pt x="8728" y="31445"/>
                    <a:pt x="9216" y="30302"/>
                    <a:pt x="9216" y="29111"/>
                  </a:cubicBezTo>
                  <a:cubicBezTo>
                    <a:pt x="9216" y="27920"/>
                    <a:pt x="8728" y="26777"/>
                    <a:pt x="7871" y="25956"/>
                  </a:cubicBezTo>
                  <a:cubicBezTo>
                    <a:pt x="6347" y="24527"/>
                    <a:pt x="5478" y="22539"/>
                    <a:pt x="5466" y="20455"/>
                  </a:cubicBezTo>
                  <a:lnTo>
                    <a:pt x="5466" y="17312"/>
                  </a:lnTo>
                  <a:cubicBezTo>
                    <a:pt x="5478" y="15228"/>
                    <a:pt x="6347" y="13240"/>
                    <a:pt x="7871" y="11823"/>
                  </a:cubicBezTo>
                  <a:cubicBezTo>
                    <a:pt x="9669" y="10097"/>
                    <a:pt x="9669" y="7227"/>
                    <a:pt x="7871" y="5501"/>
                  </a:cubicBezTo>
                  <a:cubicBezTo>
                    <a:pt x="6347" y="4072"/>
                    <a:pt x="5478" y="2084"/>
                    <a:pt x="5466" y="0"/>
                  </a:cubicBezTo>
                  <a:close/>
                </a:path>
              </a:pathLst>
            </a:custGeom>
            <a:solidFill>
              <a:schemeClr val="accent2">
                <a:lumMod val="40000"/>
                <a:lumOff val="60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38;p34"/>
            <p:cNvSpPr/>
            <p:nvPr/>
          </p:nvSpPr>
          <p:spPr>
            <a:xfrm>
              <a:off x="5976285" y="1106556"/>
              <a:ext cx="1060619" cy="970530"/>
            </a:xfrm>
            <a:custGeom>
              <a:avLst/>
              <a:gdLst/>
              <a:ahLst/>
              <a:cxnLst/>
              <a:rect l="l" t="t" r="r" b="b"/>
              <a:pathLst>
                <a:path w="41161" h="39625" extrusionOk="0">
                  <a:moveTo>
                    <a:pt x="22742" y="0"/>
                  </a:moveTo>
                  <a:cubicBezTo>
                    <a:pt x="14372" y="0"/>
                    <a:pt x="7597" y="6787"/>
                    <a:pt x="7597" y="15145"/>
                  </a:cubicBezTo>
                  <a:lnTo>
                    <a:pt x="7597" y="27754"/>
                  </a:lnTo>
                  <a:cubicBezTo>
                    <a:pt x="7597" y="30397"/>
                    <a:pt x="6466" y="32909"/>
                    <a:pt x="4489" y="34671"/>
                  </a:cubicBezTo>
                  <a:lnTo>
                    <a:pt x="1" y="38648"/>
                  </a:lnTo>
                  <a:lnTo>
                    <a:pt x="953" y="39624"/>
                  </a:lnTo>
                  <a:lnTo>
                    <a:pt x="5799" y="35326"/>
                  </a:lnTo>
                  <a:cubicBezTo>
                    <a:pt x="7490" y="33826"/>
                    <a:pt x="9669" y="32992"/>
                    <a:pt x="11931" y="32992"/>
                  </a:cubicBezTo>
                  <a:lnTo>
                    <a:pt x="26016" y="32992"/>
                  </a:lnTo>
                  <a:cubicBezTo>
                    <a:pt x="34374" y="32992"/>
                    <a:pt x="41161" y="26218"/>
                    <a:pt x="41161" y="17848"/>
                  </a:cubicBezTo>
                  <a:lnTo>
                    <a:pt x="41161" y="0"/>
                  </a:lnTo>
                  <a:close/>
                </a:path>
              </a:pathLst>
            </a:custGeom>
            <a:solidFill>
              <a:schemeClr val="accent2">
                <a:lumMod val="40000"/>
                <a:lumOff val="6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39;p34"/>
            <p:cNvSpPr/>
            <p:nvPr/>
          </p:nvSpPr>
          <p:spPr>
            <a:xfrm>
              <a:off x="5976285" y="2796207"/>
              <a:ext cx="1060619" cy="1082409"/>
            </a:xfrm>
            <a:custGeom>
              <a:avLst/>
              <a:gdLst/>
              <a:ahLst/>
              <a:cxnLst/>
              <a:rect l="l" t="t" r="r" b="b"/>
              <a:pathLst>
                <a:path w="41161" h="39625" extrusionOk="0">
                  <a:moveTo>
                    <a:pt x="22741" y="1"/>
                  </a:moveTo>
                  <a:cubicBezTo>
                    <a:pt x="14371" y="1"/>
                    <a:pt x="7596" y="6775"/>
                    <a:pt x="7596" y="15146"/>
                  </a:cubicBezTo>
                  <a:lnTo>
                    <a:pt x="7596" y="27754"/>
                  </a:lnTo>
                  <a:cubicBezTo>
                    <a:pt x="7596" y="30397"/>
                    <a:pt x="6465" y="32910"/>
                    <a:pt x="4489" y="34660"/>
                  </a:cubicBezTo>
                  <a:lnTo>
                    <a:pt x="0" y="38648"/>
                  </a:lnTo>
                  <a:lnTo>
                    <a:pt x="953" y="39625"/>
                  </a:lnTo>
                  <a:lnTo>
                    <a:pt x="5799" y="35327"/>
                  </a:lnTo>
                  <a:cubicBezTo>
                    <a:pt x="7489" y="33826"/>
                    <a:pt x="9668" y="32993"/>
                    <a:pt x="11930" y="32993"/>
                  </a:cubicBezTo>
                  <a:lnTo>
                    <a:pt x="26015" y="32993"/>
                  </a:lnTo>
                  <a:cubicBezTo>
                    <a:pt x="34374" y="32993"/>
                    <a:pt x="41160" y="26206"/>
                    <a:pt x="41160" y="17848"/>
                  </a:cubicBezTo>
                  <a:lnTo>
                    <a:pt x="41160" y="1"/>
                  </a:lnTo>
                  <a:close/>
                </a:path>
              </a:pathLst>
            </a:custGeom>
            <a:solidFill>
              <a:schemeClr val="accent2">
                <a:lumMod val="40000"/>
                <a:lumOff val="6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160;p38">
            <a:extLst>
              <a:ext uri="{FF2B5EF4-FFF2-40B4-BE49-F238E27FC236}">
                <a16:creationId xmlns:a16="http://schemas.microsoft.com/office/drawing/2014/main" id="{EC5B6D33-E977-EDC1-47A6-EC992E0F75EF}"/>
              </a:ext>
            </a:extLst>
          </p:cNvPr>
          <p:cNvGrpSpPr/>
          <p:nvPr/>
        </p:nvGrpSpPr>
        <p:grpSpPr>
          <a:xfrm>
            <a:off x="6301433" y="1525446"/>
            <a:ext cx="351391" cy="467648"/>
            <a:chOff x="5513725" y="2561325"/>
            <a:chExt cx="616150" cy="964650"/>
          </a:xfrm>
        </p:grpSpPr>
        <p:sp>
          <p:nvSpPr>
            <p:cNvPr id="49" name="Google Shape;1161;p38">
              <a:extLst>
                <a:ext uri="{FF2B5EF4-FFF2-40B4-BE49-F238E27FC236}">
                  <a16:creationId xmlns:a16="http://schemas.microsoft.com/office/drawing/2014/main" id="{01FDBB91-D8D8-CEA6-0117-4C6AEB2AD0A6}"/>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162;p38">
              <a:extLst>
                <a:ext uri="{FF2B5EF4-FFF2-40B4-BE49-F238E27FC236}">
                  <a16:creationId xmlns:a16="http://schemas.microsoft.com/office/drawing/2014/main" id="{A77E0011-C190-62FA-41BE-2F214F96C93D}"/>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163;p38">
              <a:extLst>
                <a:ext uri="{FF2B5EF4-FFF2-40B4-BE49-F238E27FC236}">
                  <a16:creationId xmlns:a16="http://schemas.microsoft.com/office/drawing/2014/main" id="{9CB779A7-9C11-E2A6-00CF-695B81416714}"/>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164;p38">
              <a:extLst>
                <a:ext uri="{FF2B5EF4-FFF2-40B4-BE49-F238E27FC236}">
                  <a16:creationId xmlns:a16="http://schemas.microsoft.com/office/drawing/2014/main" id="{3CA8EC36-8280-3C02-1170-E4AE479D6FB9}"/>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3" name="Google Shape;1165;p38">
              <a:extLst>
                <a:ext uri="{FF2B5EF4-FFF2-40B4-BE49-F238E27FC236}">
                  <a16:creationId xmlns:a16="http://schemas.microsoft.com/office/drawing/2014/main" id="{74E67C27-ED3C-768F-2A79-EC30A11F2E54}"/>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166;p38">
              <a:extLst>
                <a:ext uri="{FF2B5EF4-FFF2-40B4-BE49-F238E27FC236}">
                  <a16:creationId xmlns:a16="http://schemas.microsoft.com/office/drawing/2014/main" id="{D65A1507-88FC-A0B3-EB11-CA86BABECB43}"/>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167;p38">
              <a:extLst>
                <a:ext uri="{FF2B5EF4-FFF2-40B4-BE49-F238E27FC236}">
                  <a16:creationId xmlns:a16="http://schemas.microsoft.com/office/drawing/2014/main" id="{35896879-384E-E927-5E6D-305EC771563C}"/>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168;p38">
              <a:extLst>
                <a:ext uri="{FF2B5EF4-FFF2-40B4-BE49-F238E27FC236}">
                  <a16:creationId xmlns:a16="http://schemas.microsoft.com/office/drawing/2014/main" id="{A5C4A23B-4084-37EE-8745-C4D58C99182D}"/>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66" name="Google Shape;1151;p38">
            <a:extLst>
              <a:ext uri="{FF2B5EF4-FFF2-40B4-BE49-F238E27FC236}">
                <a16:creationId xmlns:a16="http://schemas.microsoft.com/office/drawing/2014/main" id="{65A93DCB-DB79-CB84-45BF-AF11B16BAF43}"/>
              </a:ext>
            </a:extLst>
          </p:cNvPr>
          <p:cNvGrpSpPr/>
          <p:nvPr/>
        </p:nvGrpSpPr>
        <p:grpSpPr>
          <a:xfrm>
            <a:off x="6346776" y="3230927"/>
            <a:ext cx="344443" cy="496147"/>
            <a:chOff x="7582725" y="1554050"/>
            <a:chExt cx="530175" cy="928400"/>
          </a:xfrm>
        </p:grpSpPr>
        <p:sp>
          <p:nvSpPr>
            <p:cNvPr id="67" name="Google Shape;1152;p38">
              <a:extLst>
                <a:ext uri="{FF2B5EF4-FFF2-40B4-BE49-F238E27FC236}">
                  <a16:creationId xmlns:a16="http://schemas.microsoft.com/office/drawing/2014/main" id="{F498A656-068F-9B85-811D-949230020E9F}"/>
                </a:ext>
              </a:extLst>
            </p:cNvPr>
            <p:cNvSpPr/>
            <p:nvPr/>
          </p:nvSpPr>
          <p:spPr>
            <a:xfrm>
              <a:off x="7613125" y="1909200"/>
              <a:ext cx="55075" cy="127450"/>
            </a:xfrm>
            <a:custGeom>
              <a:avLst/>
              <a:gdLst/>
              <a:ahLst/>
              <a:cxnLst/>
              <a:rect l="l" t="t" r="r" b="b"/>
              <a:pathLst>
                <a:path w="2203" h="5098" extrusionOk="0">
                  <a:moveTo>
                    <a:pt x="2202" y="1"/>
                  </a:moveTo>
                  <a:cubicBezTo>
                    <a:pt x="1351" y="1"/>
                    <a:pt x="604" y="553"/>
                    <a:pt x="360" y="1368"/>
                  </a:cubicBezTo>
                  <a:lnTo>
                    <a:pt x="1" y="2556"/>
                  </a:lnTo>
                  <a:lnTo>
                    <a:pt x="2202" y="5098"/>
                  </a:lnTo>
                  <a:lnTo>
                    <a:pt x="2202"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68" name="Google Shape;1153;p38">
              <a:extLst>
                <a:ext uri="{FF2B5EF4-FFF2-40B4-BE49-F238E27FC236}">
                  <a16:creationId xmlns:a16="http://schemas.microsoft.com/office/drawing/2014/main" id="{B4F216B1-EBA4-F95D-B370-B3FB365ECA94}"/>
                </a:ext>
              </a:extLst>
            </p:cNvPr>
            <p:cNvGrpSpPr/>
            <p:nvPr/>
          </p:nvGrpSpPr>
          <p:grpSpPr>
            <a:xfrm>
              <a:off x="7582725" y="1554050"/>
              <a:ext cx="530175" cy="928400"/>
              <a:chOff x="7582725" y="1554050"/>
              <a:chExt cx="530175" cy="928400"/>
            </a:xfrm>
          </p:grpSpPr>
          <p:sp>
            <p:nvSpPr>
              <p:cNvPr id="69" name="Google Shape;1154;p38">
                <a:extLst>
                  <a:ext uri="{FF2B5EF4-FFF2-40B4-BE49-F238E27FC236}">
                    <a16:creationId xmlns:a16="http://schemas.microsoft.com/office/drawing/2014/main" id="{3FE7DA94-F6C4-9DCF-42FD-FD9822A3C28F}"/>
                  </a:ext>
                </a:extLst>
              </p:cNvPr>
              <p:cNvSpPr/>
              <p:nvPr/>
            </p:nvSpPr>
            <p:spPr>
              <a:xfrm>
                <a:off x="7740225" y="2233175"/>
                <a:ext cx="290175" cy="76325"/>
              </a:xfrm>
              <a:custGeom>
                <a:avLst/>
                <a:gdLst/>
                <a:ahLst/>
                <a:cxnLst/>
                <a:rect l="l" t="t" r="r" b="b"/>
                <a:pathLst>
                  <a:path w="11607" h="3053" extrusionOk="0">
                    <a:moveTo>
                      <a:pt x="0" y="1"/>
                    </a:moveTo>
                    <a:lnTo>
                      <a:pt x="0" y="3053"/>
                    </a:lnTo>
                    <a:lnTo>
                      <a:pt x="11607" y="3053"/>
                    </a:lnTo>
                    <a:lnTo>
                      <a:pt x="11607"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1155;p38">
                <a:extLst>
                  <a:ext uri="{FF2B5EF4-FFF2-40B4-BE49-F238E27FC236}">
                    <a16:creationId xmlns:a16="http://schemas.microsoft.com/office/drawing/2014/main" id="{B13AC4B5-91DA-D043-AB8C-AF0FC50913A8}"/>
                  </a:ext>
                </a:extLst>
              </p:cNvPr>
              <p:cNvSpPr/>
              <p:nvPr/>
            </p:nvSpPr>
            <p:spPr>
              <a:xfrm>
                <a:off x="7593575" y="1564550"/>
                <a:ext cx="508825" cy="693525"/>
              </a:xfrm>
              <a:custGeom>
                <a:avLst/>
                <a:gdLst/>
                <a:ahLst/>
                <a:cxnLst/>
                <a:rect l="l" t="t" r="r" b="b"/>
                <a:pathLst>
                  <a:path w="20353" h="27741" extrusionOk="0">
                    <a:moveTo>
                      <a:pt x="4653" y="1"/>
                    </a:moveTo>
                    <a:cubicBezTo>
                      <a:pt x="3734" y="1"/>
                      <a:pt x="2984" y="747"/>
                      <a:pt x="2984" y="1670"/>
                    </a:cubicBezTo>
                    <a:lnTo>
                      <a:pt x="2984" y="12985"/>
                    </a:lnTo>
                    <a:lnTo>
                      <a:pt x="2984" y="13787"/>
                    </a:lnTo>
                    <a:cubicBezTo>
                      <a:pt x="2133" y="13787"/>
                      <a:pt x="1386" y="14339"/>
                      <a:pt x="1142" y="15154"/>
                    </a:cubicBezTo>
                    <a:lnTo>
                      <a:pt x="443" y="17477"/>
                    </a:lnTo>
                    <a:cubicBezTo>
                      <a:pt x="1" y="18930"/>
                      <a:pt x="277" y="20510"/>
                      <a:pt x="1182" y="21735"/>
                    </a:cubicBezTo>
                    <a:lnTo>
                      <a:pt x="4183" y="25920"/>
                    </a:lnTo>
                    <a:cubicBezTo>
                      <a:pt x="4552" y="26290"/>
                      <a:pt x="5009" y="26606"/>
                      <a:pt x="5508" y="26854"/>
                    </a:cubicBezTo>
                    <a:cubicBezTo>
                      <a:pt x="6373" y="27414"/>
                      <a:pt x="7400" y="27740"/>
                      <a:pt x="8509" y="27740"/>
                    </a:cubicBezTo>
                    <a:lnTo>
                      <a:pt x="14831" y="27740"/>
                    </a:lnTo>
                    <a:cubicBezTo>
                      <a:pt x="17879" y="27740"/>
                      <a:pt x="20352" y="25271"/>
                      <a:pt x="20352" y="22219"/>
                    </a:cubicBezTo>
                    <a:lnTo>
                      <a:pt x="20352" y="12985"/>
                    </a:lnTo>
                    <a:lnTo>
                      <a:pt x="20352" y="5705"/>
                    </a:lnTo>
                    <a:cubicBezTo>
                      <a:pt x="20352" y="5045"/>
                      <a:pt x="19817" y="4510"/>
                      <a:pt x="19157" y="4510"/>
                    </a:cubicBezTo>
                    <a:lnTo>
                      <a:pt x="18238" y="4510"/>
                    </a:lnTo>
                    <a:cubicBezTo>
                      <a:pt x="17577" y="4510"/>
                      <a:pt x="17042" y="5045"/>
                      <a:pt x="17042" y="5705"/>
                    </a:cubicBezTo>
                    <a:lnTo>
                      <a:pt x="17042" y="12985"/>
                    </a:lnTo>
                    <a:lnTo>
                      <a:pt x="16791" y="12985"/>
                    </a:lnTo>
                    <a:lnTo>
                      <a:pt x="16791" y="8997"/>
                    </a:lnTo>
                    <a:cubicBezTo>
                      <a:pt x="16791" y="8146"/>
                      <a:pt x="16102" y="7457"/>
                      <a:pt x="15251" y="7457"/>
                    </a:cubicBezTo>
                    <a:lnTo>
                      <a:pt x="13909" y="7457"/>
                    </a:lnTo>
                    <a:cubicBezTo>
                      <a:pt x="13061" y="7457"/>
                      <a:pt x="12371" y="8146"/>
                      <a:pt x="12371" y="8997"/>
                    </a:cubicBezTo>
                    <a:lnTo>
                      <a:pt x="12371" y="12932"/>
                    </a:lnTo>
                    <a:lnTo>
                      <a:pt x="12371" y="12985"/>
                    </a:lnTo>
                    <a:lnTo>
                      <a:pt x="12078" y="12985"/>
                    </a:lnTo>
                    <a:lnTo>
                      <a:pt x="12078" y="8196"/>
                    </a:lnTo>
                    <a:cubicBezTo>
                      <a:pt x="12078" y="7350"/>
                      <a:pt x="11388" y="6660"/>
                      <a:pt x="10537" y="6660"/>
                    </a:cubicBezTo>
                    <a:lnTo>
                      <a:pt x="9195" y="6660"/>
                    </a:lnTo>
                    <a:cubicBezTo>
                      <a:pt x="8348" y="6660"/>
                      <a:pt x="7659" y="7350"/>
                      <a:pt x="7659" y="8196"/>
                    </a:cubicBezTo>
                    <a:lnTo>
                      <a:pt x="7659" y="12932"/>
                    </a:lnTo>
                    <a:lnTo>
                      <a:pt x="7659" y="12985"/>
                    </a:lnTo>
                    <a:lnTo>
                      <a:pt x="7404" y="12985"/>
                    </a:lnTo>
                    <a:lnTo>
                      <a:pt x="7404" y="1670"/>
                    </a:lnTo>
                    <a:cubicBezTo>
                      <a:pt x="7404" y="747"/>
                      <a:pt x="6657" y="1"/>
                      <a:pt x="5737"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1156;p38">
                <a:extLst>
                  <a:ext uri="{FF2B5EF4-FFF2-40B4-BE49-F238E27FC236}">
                    <a16:creationId xmlns:a16="http://schemas.microsoft.com/office/drawing/2014/main" id="{DE489046-40C8-9E4E-5005-7029F023C5A9}"/>
                  </a:ext>
                </a:extLst>
              </p:cNvPr>
              <p:cNvSpPr/>
              <p:nvPr/>
            </p:nvSpPr>
            <p:spPr>
              <a:xfrm>
                <a:off x="7710725" y="2309475"/>
                <a:ext cx="349225" cy="162475"/>
              </a:xfrm>
              <a:custGeom>
                <a:avLst/>
                <a:gdLst/>
                <a:ahLst/>
                <a:cxnLst/>
                <a:rect l="l" t="t" r="r" b="b"/>
                <a:pathLst>
                  <a:path w="13969" h="6499" extrusionOk="0">
                    <a:moveTo>
                      <a:pt x="0" y="1"/>
                    </a:moveTo>
                    <a:lnTo>
                      <a:pt x="0" y="6499"/>
                    </a:lnTo>
                    <a:lnTo>
                      <a:pt x="13968" y="6499"/>
                    </a:lnTo>
                    <a:lnTo>
                      <a:pt x="1396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1157;p38">
                <a:extLst>
                  <a:ext uri="{FF2B5EF4-FFF2-40B4-BE49-F238E27FC236}">
                    <a16:creationId xmlns:a16="http://schemas.microsoft.com/office/drawing/2014/main" id="{C3439E66-2D54-9A6D-7CA9-748DDDBD3496}"/>
                  </a:ext>
                </a:extLst>
              </p:cNvPr>
              <p:cNvSpPr/>
              <p:nvPr/>
            </p:nvSpPr>
            <p:spPr>
              <a:xfrm>
                <a:off x="8000850" y="2309475"/>
                <a:ext cx="59100" cy="162475"/>
              </a:xfrm>
              <a:custGeom>
                <a:avLst/>
                <a:gdLst/>
                <a:ahLst/>
                <a:cxnLst/>
                <a:rect l="l" t="t" r="r" b="b"/>
                <a:pathLst>
                  <a:path w="2364" h="6499" extrusionOk="0">
                    <a:moveTo>
                      <a:pt x="1" y="1"/>
                    </a:moveTo>
                    <a:lnTo>
                      <a:pt x="1" y="6499"/>
                    </a:lnTo>
                    <a:lnTo>
                      <a:pt x="2363" y="6499"/>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1158;p38">
                <a:extLst>
                  <a:ext uri="{FF2B5EF4-FFF2-40B4-BE49-F238E27FC236}">
                    <a16:creationId xmlns:a16="http://schemas.microsoft.com/office/drawing/2014/main" id="{FF0CFE2E-5681-D26F-4FA0-C254087E8766}"/>
                  </a:ext>
                </a:extLst>
              </p:cNvPr>
              <p:cNvSpPr/>
              <p:nvPr/>
            </p:nvSpPr>
            <p:spPr>
              <a:xfrm>
                <a:off x="7928350" y="1677275"/>
                <a:ext cx="174050" cy="580800"/>
              </a:xfrm>
              <a:custGeom>
                <a:avLst/>
                <a:gdLst/>
                <a:ahLst/>
                <a:cxnLst/>
                <a:rect l="l" t="t" r="r" b="b"/>
                <a:pathLst>
                  <a:path w="6962" h="23232" extrusionOk="0">
                    <a:moveTo>
                      <a:pt x="4847" y="1"/>
                    </a:moveTo>
                    <a:cubicBezTo>
                      <a:pt x="4757" y="1"/>
                      <a:pt x="4671" y="11"/>
                      <a:pt x="4589" y="29"/>
                    </a:cubicBezTo>
                    <a:cubicBezTo>
                      <a:pt x="5124" y="148"/>
                      <a:pt x="5522" y="625"/>
                      <a:pt x="5522" y="1196"/>
                    </a:cubicBezTo>
                    <a:lnTo>
                      <a:pt x="5522" y="8476"/>
                    </a:lnTo>
                    <a:lnTo>
                      <a:pt x="5522" y="17710"/>
                    </a:lnTo>
                    <a:cubicBezTo>
                      <a:pt x="5522" y="20762"/>
                      <a:pt x="3052" y="23231"/>
                      <a:pt x="1" y="23231"/>
                    </a:cubicBezTo>
                    <a:lnTo>
                      <a:pt x="1440" y="23231"/>
                    </a:lnTo>
                    <a:cubicBezTo>
                      <a:pt x="4488" y="23231"/>
                      <a:pt x="6961" y="20762"/>
                      <a:pt x="6961" y="17710"/>
                    </a:cubicBezTo>
                    <a:lnTo>
                      <a:pt x="6961" y="8476"/>
                    </a:lnTo>
                    <a:lnTo>
                      <a:pt x="6961" y="1196"/>
                    </a:lnTo>
                    <a:cubicBezTo>
                      <a:pt x="6961" y="536"/>
                      <a:pt x="6426"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1159;p38">
                <a:extLst>
                  <a:ext uri="{FF2B5EF4-FFF2-40B4-BE49-F238E27FC236}">
                    <a16:creationId xmlns:a16="http://schemas.microsoft.com/office/drawing/2014/main" id="{DBC61094-BDA9-1C6D-1F27-415E6DA1CF87}"/>
                  </a:ext>
                </a:extLst>
              </p:cNvPr>
              <p:cNvSpPr/>
              <p:nvPr/>
            </p:nvSpPr>
            <p:spPr>
              <a:xfrm>
                <a:off x="7582725" y="1554050"/>
                <a:ext cx="530175" cy="928400"/>
              </a:xfrm>
              <a:custGeom>
                <a:avLst/>
                <a:gdLst/>
                <a:ahLst/>
                <a:cxnLst/>
                <a:rect l="l" t="t" r="r" b="b"/>
                <a:pathLst>
                  <a:path w="21207" h="37136" extrusionOk="0">
                    <a:moveTo>
                      <a:pt x="6171" y="837"/>
                    </a:moveTo>
                    <a:cubicBezTo>
                      <a:pt x="6860" y="837"/>
                      <a:pt x="7420" y="1397"/>
                      <a:pt x="7420" y="2090"/>
                    </a:cubicBezTo>
                    <a:lnTo>
                      <a:pt x="7420" y="13405"/>
                    </a:lnTo>
                    <a:cubicBezTo>
                      <a:pt x="7420" y="13635"/>
                      <a:pt x="7607" y="13822"/>
                      <a:pt x="7838" y="13822"/>
                    </a:cubicBezTo>
                    <a:lnTo>
                      <a:pt x="8093" y="13822"/>
                    </a:lnTo>
                    <a:cubicBezTo>
                      <a:pt x="8207" y="13822"/>
                      <a:pt x="8315" y="13776"/>
                      <a:pt x="8394" y="13696"/>
                    </a:cubicBezTo>
                    <a:cubicBezTo>
                      <a:pt x="8473" y="13617"/>
                      <a:pt x="8516" y="13506"/>
                      <a:pt x="8512" y="13395"/>
                    </a:cubicBezTo>
                    <a:cubicBezTo>
                      <a:pt x="8512" y="13380"/>
                      <a:pt x="8512" y="13366"/>
                      <a:pt x="8509" y="13352"/>
                    </a:cubicBezTo>
                    <a:lnTo>
                      <a:pt x="8509" y="8616"/>
                    </a:lnTo>
                    <a:cubicBezTo>
                      <a:pt x="8509" y="7999"/>
                      <a:pt x="9011" y="7496"/>
                      <a:pt x="9629" y="7496"/>
                    </a:cubicBezTo>
                    <a:lnTo>
                      <a:pt x="10971" y="7496"/>
                    </a:lnTo>
                    <a:cubicBezTo>
                      <a:pt x="11589" y="7496"/>
                      <a:pt x="12091" y="7999"/>
                      <a:pt x="12091" y="8616"/>
                    </a:cubicBezTo>
                    <a:lnTo>
                      <a:pt x="12091" y="13405"/>
                    </a:lnTo>
                    <a:cubicBezTo>
                      <a:pt x="12091" y="13635"/>
                      <a:pt x="12278" y="13822"/>
                      <a:pt x="12512" y="13822"/>
                    </a:cubicBezTo>
                    <a:lnTo>
                      <a:pt x="12805" y="13822"/>
                    </a:lnTo>
                    <a:cubicBezTo>
                      <a:pt x="12921" y="13822"/>
                      <a:pt x="13029" y="13776"/>
                      <a:pt x="13107" y="13696"/>
                    </a:cubicBezTo>
                    <a:cubicBezTo>
                      <a:pt x="13186" y="13617"/>
                      <a:pt x="13229" y="13506"/>
                      <a:pt x="13226" y="13395"/>
                    </a:cubicBezTo>
                    <a:cubicBezTo>
                      <a:pt x="13226" y="13380"/>
                      <a:pt x="13226" y="13366"/>
                      <a:pt x="13222" y="13352"/>
                    </a:cubicBezTo>
                    <a:lnTo>
                      <a:pt x="13222" y="9417"/>
                    </a:lnTo>
                    <a:cubicBezTo>
                      <a:pt x="13222" y="8800"/>
                      <a:pt x="13725" y="8297"/>
                      <a:pt x="14343" y="8297"/>
                    </a:cubicBezTo>
                    <a:lnTo>
                      <a:pt x="15685" y="8297"/>
                    </a:lnTo>
                    <a:cubicBezTo>
                      <a:pt x="16303" y="8297"/>
                      <a:pt x="16805" y="8800"/>
                      <a:pt x="16805" y="9417"/>
                    </a:cubicBezTo>
                    <a:lnTo>
                      <a:pt x="16805" y="13405"/>
                    </a:lnTo>
                    <a:cubicBezTo>
                      <a:pt x="16805" y="13635"/>
                      <a:pt x="16992" y="13822"/>
                      <a:pt x="17225" y="13822"/>
                    </a:cubicBezTo>
                    <a:lnTo>
                      <a:pt x="17476" y="13822"/>
                    </a:lnTo>
                    <a:cubicBezTo>
                      <a:pt x="17706" y="13822"/>
                      <a:pt x="17893" y="13635"/>
                      <a:pt x="17893" y="13405"/>
                    </a:cubicBezTo>
                    <a:lnTo>
                      <a:pt x="17893" y="6125"/>
                    </a:lnTo>
                    <a:cubicBezTo>
                      <a:pt x="17893" y="5698"/>
                      <a:pt x="18245" y="5349"/>
                      <a:pt x="18672" y="5349"/>
                    </a:cubicBezTo>
                    <a:lnTo>
                      <a:pt x="19591" y="5349"/>
                    </a:lnTo>
                    <a:cubicBezTo>
                      <a:pt x="20018" y="5349"/>
                      <a:pt x="20366" y="5698"/>
                      <a:pt x="20366" y="6125"/>
                    </a:cubicBezTo>
                    <a:lnTo>
                      <a:pt x="20370" y="22639"/>
                    </a:lnTo>
                    <a:cubicBezTo>
                      <a:pt x="20370" y="24510"/>
                      <a:pt x="19347" y="26226"/>
                      <a:pt x="17706" y="27123"/>
                    </a:cubicBezTo>
                    <a:cubicBezTo>
                      <a:pt x="17574" y="27195"/>
                      <a:pt x="17487" y="27335"/>
                      <a:pt x="17487" y="27489"/>
                    </a:cubicBezTo>
                    <a:lnTo>
                      <a:pt x="17487" y="29802"/>
                    </a:lnTo>
                    <a:lnTo>
                      <a:pt x="6717" y="29802"/>
                    </a:lnTo>
                    <a:lnTo>
                      <a:pt x="6717" y="27489"/>
                    </a:lnTo>
                    <a:cubicBezTo>
                      <a:pt x="6717" y="27335"/>
                      <a:pt x="6635" y="27195"/>
                      <a:pt x="6502" y="27123"/>
                    </a:cubicBezTo>
                    <a:cubicBezTo>
                      <a:pt x="6398" y="27066"/>
                      <a:pt x="6287" y="27001"/>
                      <a:pt x="6168" y="26925"/>
                    </a:cubicBezTo>
                    <a:cubicBezTo>
                      <a:pt x="6157" y="26915"/>
                      <a:pt x="6143" y="26907"/>
                      <a:pt x="6128" y="26900"/>
                    </a:cubicBezTo>
                    <a:cubicBezTo>
                      <a:pt x="5665" y="26670"/>
                      <a:pt x="5263" y="26390"/>
                      <a:pt x="4937" y="26067"/>
                    </a:cubicBezTo>
                    <a:lnTo>
                      <a:pt x="1954" y="21903"/>
                    </a:lnTo>
                    <a:cubicBezTo>
                      <a:pt x="1131" y="20793"/>
                      <a:pt x="877" y="19340"/>
                      <a:pt x="1275" y="18015"/>
                    </a:cubicBezTo>
                    <a:lnTo>
                      <a:pt x="1975" y="15693"/>
                    </a:lnTo>
                    <a:cubicBezTo>
                      <a:pt x="2126" y="15190"/>
                      <a:pt x="2517" y="14823"/>
                      <a:pt x="3001" y="14684"/>
                    </a:cubicBezTo>
                    <a:lnTo>
                      <a:pt x="3001" y="19947"/>
                    </a:lnTo>
                    <a:cubicBezTo>
                      <a:pt x="3001" y="20177"/>
                      <a:pt x="3188" y="20363"/>
                      <a:pt x="3418" y="20363"/>
                    </a:cubicBezTo>
                    <a:cubicBezTo>
                      <a:pt x="3651" y="20363"/>
                      <a:pt x="3838" y="20177"/>
                      <a:pt x="3838" y="19947"/>
                    </a:cubicBezTo>
                    <a:lnTo>
                      <a:pt x="3838" y="2090"/>
                    </a:lnTo>
                    <a:cubicBezTo>
                      <a:pt x="3838" y="1397"/>
                      <a:pt x="4398" y="837"/>
                      <a:pt x="5087" y="837"/>
                    </a:cubicBezTo>
                    <a:close/>
                    <a:moveTo>
                      <a:pt x="18669" y="30637"/>
                    </a:moveTo>
                    <a:lnTo>
                      <a:pt x="18669" y="36299"/>
                    </a:lnTo>
                    <a:lnTo>
                      <a:pt x="5536" y="36299"/>
                    </a:lnTo>
                    <a:lnTo>
                      <a:pt x="5536" y="30637"/>
                    </a:lnTo>
                    <a:close/>
                    <a:moveTo>
                      <a:pt x="5087" y="0"/>
                    </a:moveTo>
                    <a:cubicBezTo>
                      <a:pt x="3939" y="0"/>
                      <a:pt x="3001" y="938"/>
                      <a:pt x="3001" y="2090"/>
                    </a:cubicBezTo>
                    <a:lnTo>
                      <a:pt x="3001" y="13822"/>
                    </a:lnTo>
                    <a:cubicBezTo>
                      <a:pt x="2143" y="13973"/>
                      <a:pt x="1432" y="14590"/>
                      <a:pt x="1174" y="15452"/>
                    </a:cubicBezTo>
                    <a:lnTo>
                      <a:pt x="474" y="17774"/>
                    </a:lnTo>
                    <a:cubicBezTo>
                      <a:pt x="0" y="19350"/>
                      <a:pt x="302" y="21081"/>
                      <a:pt x="1278" y="22399"/>
                    </a:cubicBezTo>
                    <a:lnTo>
                      <a:pt x="4276" y="26584"/>
                    </a:lnTo>
                    <a:cubicBezTo>
                      <a:pt x="4290" y="26602"/>
                      <a:pt x="4305" y="26620"/>
                      <a:pt x="4319" y="26635"/>
                    </a:cubicBezTo>
                    <a:cubicBezTo>
                      <a:pt x="4711" y="27030"/>
                      <a:pt x="5188" y="27367"/>
                      <a:pt x="5733" y="27640"/>
                    </a:cubicBezTo>
                    <a:cubicBezTo>
                      <a:pt x="5783" y="27672"/>
                      <a:pt x="5834" y="27701"/>
                      <a:pt x="5881" y="27729"/>
                    </a:cubicBezTo>
                    <a:lnTo>
                      <a:pt x="5881" y="29802"/>
                    </a:lnTo>
                    <a:lnTo>
                      <a:pt x="5120" y="29802"/>
                    </a:lnTo>
                    <a:cubicBezTo>
                      <a:pt x="4887" y="29802"/>
                      <a:pt x="4700" y="29988"/>
                      <a:pt x="4700" y="30218"/>
                    </a:cubicBezTo>
                    <a:lnTo>
                      <a:pt x="4700" y="36716"/>
                    </a:lnTo>
                    <a:cubicBezTo>
                      <a:pt x="4700" y="36948"/>
                      <a:pt x="4887" y="37135"/>
                      <a:pt x="5120" y="37135"/>
                    </a:cubicBezTo>
                    <a:lnTo>
                      <a:pt x="19088" y="37135"/>
                    </a:lnTo>
                    <a:cubicBezTo>
                      <a:pt x="19318" y="37135"/>
                      <a:pt x="19504" y="36948"/>
                      <a:pt x="19504" y="36716"/>
                    </a:cubicBezTo>
                    <a:lnTo>
                      <a:pt x="19504" y="30218"/>
                    </a:lnTo>
                    <a:cubicBezTo>
                      <a:pt x="19504" y="29988"/>
                      <a:pt x="19318" y="29802"/>
                      <a:pt x="19088" y="29802"/>
                    </a:cubicBezTo>
                    <a:lnTo>
                      <a:pt x="18324" y="29802"/>
                    </a:lnTo>
                    <a:lnTo>
                      <a:pt x="18324" y="27734"/>
                    </a:lnTo>
                    <a:cubicBezTo>
                      <a:pt x="20108" y="26660"/>
                      <a:pt x="21206" y="24732"/>
                      <a:pt x="21206" y="22639"/>
                    </a:cubicBezTo>
                    <a:lnTo>
                      <a:pt x="21203" y="6125"/>
                    </a:lnTo>
                    <a:cubicBezTo>
                      <a:pt x="21203" y="5235"/>
                      <a:pt x="20481" y="4514"/>
                      <a:pt x="19591" y="4514"/>
                    </a:cubicBezTo>
                    <a:lnTo>
                      <a:pt x="18672" y="4514"/>
                    </a:lnTo>
                    <a:cubicBezTo>
                      <a:pt x="17781" y="4514"/>
                      <a:pt x="17057" y="5235"/>
                      <a:pt x="17057" y="6125"/>
                    </a:cubicBezTo>
                    <a:lnTo>
                      <a:pt x="17057" y="8025"/>
                    </a:lnTo>
                    <a:cubicBezTo>
                      <a:pt x="16704" y="7676"/>
                      <a:pt x="16220" y="7460"/>
                      <a:pt x="15685" y="7460"/>
                    </a:cubicBezTo>
                    <a:lnTo>
                      <a:pt x="14343" y="7460"/>
                    </a:lnTo>
                    <a:cubicBezTo>
                      <a:pt x="13753" y="7460"/>
                      <a:pt x="13226" y="7723"/>
                      <a:pt x="12867" y="8132"/>
                    </a:cubicBezTo>
                    <a:cubicBezTo>
                      <a:pt x="12651" y="7288"/>
                      <a:pt x="11884" y="6660"/>
                      <a:pt x="10971" y="6660"/>
                    </a:cubicBezTo>
                    <a:lnTo>
                      <a:pt x="9629" y="6660"/>
                    </a:lnTo>
                    <a:cubicBezTo>
                      <a:pt x="9094" y="6660"/>
                      <a:pt x="8609" y="6875"/>
                      <a:pt x="8257" y="7223"/>
                    </a:cubicBezTo>
                    <a:lnTo>
                      <a:pt x="8257" y="2090"/>
                    </a:lnTo>
                    <a:cubicBezTo>
                      <a:pt x="8257" y="938"/>
                      <a:pt x="7321" y="0"/>
                      <a:pt x="6171"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75" name="Google Shape;2067;p34"/>
          <p:cNvGrpSpPr/>
          <p:nvPr/>
        </p:nvGrpSpPr>
        <p:grpSpPr>
          <a:xfrm>
            <a:off x="6805433" y="1244402"/>
            <a:ext cx="1563898" cy="272261"/>
            <a:chOff x="8125771" y="1279401"/>
            <a:chExt cx="3475519" cy="272261"/>
          </a:xfrm>
        </p:grpSpPr>
        <p:sp>
          <p:nvSpPr>
            <p:cNvPr id="76" name="Google Shape;2068;p34"/>
            <p:cNvSpPr/>
            <p:nvPr/>
          </p:nvSpPr>
          <p:spPr>
            <a:xfrm>
              <a:off x="8125771" y="1279401"/>
              <a:ext cx="561022" cy="272261"/>
            </a:xfrm>
            <a:custGeom>
              <a:avLst/>
              <a:gdLst/>
              <a:ahLst/>
              <a:cxnLst/>
              <a:rect l="l" t="t" r="r" b="b"/>
              <a:pathLst>
                <a:path w="8621" h="8622" extrusionOk="0">
                  <a:moveTo>
                    <a:pt x="0" y="1"/>
                  </a:moveTo>
                  <a:lnTo>
                    <a:pt x="0" y="8621"/>
                  </a:lnTo>
                  <a:lnTo>
                    <a:pt x="8620" y="8621"/>
                  </a:lnTo>
                  <a:lnTo>
                    <a:pt x="8620" y="1"/>
                  </a:lnTo>
                  <a:close/>
                </a:path>
              </a:pathLst>
            </a:custGeom>
            <a:solidFill>
              <a:schemeClr val="tx2">
                <a:lumMod val="60000"/>
                <a:lumOff val="40000"/>
              </a:schemeClr>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 name="Google Shape;2069;p34"/>
            <p:cNvCxnSpPr/>
            <p:nvPr/>
          </p:nvCxnSpPr>
          <p:spPr>
            <a:xfrm rot="10800000">
              <a:off x="8510090" y="1551662"/>
              <a:ext cx="3091200" cy="0"/>
            </a:xfrm>
            <a:prstGeom prst="straightConnector1">
              <a:avLst/>
            </a:prstGeom>
            <a:noFill/>
            <a:ln w="28575" cap="flat" cmpd="sng">
              <a:solidFill>
                <a:schemeClr val="accent2">
                  <a:lumMod val="75000"/>
                </a:schemeClr>
              </a:solidFill>
              <a:prstDash val="solid"/>
              <a:round/>
              <a:headEnd type="none" w="med" len="med"/>
              <a:tailEnd type="none" w="med" len="med"/>
            </a:ln>
          </p:spPr>
        </p:cxnSp>
      </p:grpSp>
      <p:grpSp>
        <p:nvGrpSpPr>
          <p:cNvPr id="78" name="Google Shape;2067;p34"/>
          <p:cNvGrpSpPr/>
          <p:nvPr/>
        </p:nvGrpSpPr>
        <p:grpSpPr>
          <a:xfrm>
            <a:off x="6744701" y="2885920"/>
            <a:ext cx="1563898" cy="272261"/>
            <a:chOff x="8125771" y="1279401"/>
            <a:chExt cx="3475519" cy="272261"/>
          </a:xfrm>
        </p:grpSpPr>
        <p:sp>
          <p:nvSpPr>
            <p:cNvPr id="79" name="Google Shape;2068;p34"/>
            <p:cNvSpPr/>
            <p:nvPr/>
          </p:nvSpPr>
          <p:spPr>
            <a:xfrm>
              <a:off x="8125771" y="1279401"/>
              <a:ext cx="561022" cy="272261"/>
            </a:xfrm>
            <a:custGeom>
              <a:avLst/>
              <a:gdLst/>
              <a:ahLst/>
              <a:cxnLst/>
              <a:rect l="l" t="t" r="r" b="b"/>
              <a:pathLst>
                <a:path w="8621" h="8622" extrusionOk="0">
                  <a:moveTo>
                    <a:pt x="0" y="1"/>
                  </a:moveTo>
                  <a:lnTo>
                    <a:pt x="0" y="8621"/>
                  </a:lnTo>
                  <a:lnTo>
                    <a:pt x="8620" y="8621"/>
                  </a:lnTo>
                  <a:lnTo>
                    <a:pt x="8620" y="1"/>
                  </a:lnTo>
                  <a:close/>
                </a:path>
              </a:pathLst>
            </a:custGeom>
            <a:solidFill>
              <a:schemeClr val="tx2">
                <a:lumMod val="60000"/>
                <a:lumOff val="40000"/>
              </a:schemeClr>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2069;p34"/>
            <p:cNvCxnSpPr/>
            <p:nvPr/>
          </p:nvCxnSpPr>
          <p:spPr>
            <a:xfrm rot="10800000">
              <a:off x="8510090" y="1551662"/>
              <a:ext cx="3091200" cy="0"/>
            </a:xfrm>
            <a:prstGeom prst="straightConnector1">
              <a:avLst/>
            </a:prstGeom>
            <a:noFill/>
            <a:ln w="28575" cap="flat" cmpd="sng">
              <a:solidFill>
                <a:schemeClr val="accent2">
                  <a:lumMod val="75000"/>
                </a:schemeClr>
              </a:solidFill>
              <a:prstDash val="solid"/>
              <a:round/>
              <a:headEnd type="none" w="med" len="med"/>
              <a:tailEnd type="none" w="med" len="med"/>
            </a:ln>
          </p:spPr>
        </p:cxnSp>
      </p:grpSp>
      <p:sp>
        <p:nvSpPr>
          <p:cNvPr id="81" name="Google Shape;2045;p34"/>
          <p:cNvSpPr/>
          <p:nvPr/>
        </p:nvSpPr>
        <p:spPr>
          <a:xfrm>
            <a:off x="5589952" y="4025669"/>
            <a:ext cx="215485" cy="215485"/>
          </a:xfrm>
          <a:custGeom>
            <a:avLst/>
            <a:gdLst/>
            <a:ahLst/>
            <a:cxnLst/>
            <a:rect l="l" t="t" r="r" b="b"/>
            <a:pathLst>
              <a:path w="6824" h="6824" extrusionOk="0">
                <a:moveTo>
                  <a:pt x="3418" y="1"/>
                </a:moveTo>
                <a:cubicBezTo>
                  <a:pt x="1537" y="1"/>
                  <a:pt x="1" y="1525"/>
                  <a:pt x="1" y="3406"/>
                </a:cubicBezTo>
                <a:cubicBezTo>
                  <a:pt x="1" y="5287"/>
                  <a:pt x="1537" y="6823"/>
                  <a:pt x="3418" y="6823"/>
                </a:cubicBezTo>
                <a:cubicBezTo>
                  <a:pt x="5299" y="6823"/>
                  <a:pt x="6823" y="5287"/>
                  <a:pt x="6823" y="3406"/>
                </a:cubicBezTo>
                <a:cubicBezTo>
                  <a:pt x="6823" y="1525"/>
                  <a:pt x="5299" y="1"/>
                  <a:pt x="3418"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45;p34"/>
          <p:cNvSpPr/>
          <p:nvPr/>
        </p:nvSpPr>
        <p:spPr>
          <a:xfrm>
            <a:off x="5589953" y="3189334"/>
            <a:ext cx="215485" cy="215485"/>
          </a:xfrm>
          <a:custGeom>
            <a:avLst/>
            <a:gdLst/>
            <a:ahLst/>
            <a:cxnLst/>
            <a:rect l="l" t="t" r="r" b="b"/>
            <a:pathLst>
              <a:path w="6824" h="6824" extrusionOk="0">
                <a:moveTo>
                  <a:pt x="3418" y="1"/>
                </a:moveTo>
                <a:cubicBezTo>
                  <a:pt x="1537" y="1"/>
                  <a:pt x="1" y="1525"/>
                  <a:pt x="1" y="3406"/>
                </a:cubicBezTo>
                <a:cubicBezTo>
                  <a:pt x="1" y="5287"/>
                  <a:pt x="1537" y="6823"/>
                  <a:pt x="3418" y="6823"/>
                </a:cubicBezTo>
                <a:cubicBezTo>
                  <a:pt x="5299" y="6823"/>
                  <a:pt x="6823" y="5287"/>
                  <a:pt x="6823" y="3406"/>
                </a:cubicBezTo>
                <a:cubicBezTo>
                  <a:pt x="6823" y="1525"/>
                  <a:pt x="5299" y="1"/>
                  <a:pt x="3418"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45;p34"/>
          <p:cNvSpPr/>
          <p:nvPr/>
        </p:nvSpPr>
        <p:spPr>
          <a:xfrm>
            <a:off x="5591117" y="2338114"/>
            <a:ext cx="215485" cy="215485"/>
          </a:xfrm>
          <a:custGeom>
            <a:avLst/>
            <a:gdLst/>
            <a:ahLst/>
            <a:cxnLst/>
            <a:rect l="l" t="t" r="r" b="b"/>
            <a:pathLst>
              <a:path w="6824" h="6824" extrusionOk="0">
                <a:moveTo>
                  <a:pt x="3418" y="1"/>
                </a:moveTo>
                <a:cubicBezTo>
                  <a:pt x="1537" y="1"/>
                  <a:pt x="1" y="1525"/>
                  <a:pt x="1" y="3406"/>
                </a:cubicBezTo>
                <a:cubicBezTo>
                  <a:pt x="1" y="5287"/>
                  <a:pt x="1537" y="6823"/>
                  <a:pt x="3418" y="6823"/>
                </a:cubicBezTo>
                <a:cubicBezTo>
                  <a:pt x="5299" y="6823"/>
                  <a:pt x="6823" y="5287"/>
                  <a:pt x="6823" y="3406"/>
                </a:cubicBezTo>
                <a:cubicBezTo>
                  <a:pt x="6823" y="1525"/>
                  <a:pt x="5299" y="1"/>
                  <a:pt x="3418"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45;p34"/>
          <p:cNvSpPr/>
          <p:nvPr/>
        </p:nvSpPr>
        <p:spPr>
          <a:xfrm>
            <a:off x="5583359" y="1501779"/>
            <a:ext cx="215485" cy="215485"/>
          </a:xfrm>
          <a:custGeom>
            <a:avLst/>
            <a:gdLst/>
            <a:ahLst/>
            <a:cxnLst/>
            <a:rect l="l" t="t" r="r" b="b"/>
            <a:pathLst>
              <a:path w="6824" h="6824" extrusionOk="0">
                <a:moveTo>
                  <a:pt x="3418" y="1"/>
                </a:moveTo>
                <a:cubicBezTo>
                  <a:pt x="1537" y="1"/>
                  <a:pt x="1" y="1525"/>
                  <a:pt x="1" y="3406"/>
                </a:cubicBezTo>
                <a:cubicBezTo>
                  <a:pt x="1" y="5287"/>
                  <a:pt x="1537" y="6823"/>
                  <a:pt x="3418" y="6823"/>
                </a:cubicBezTo>
                <a:cubicBezTo>
                  <a:pt x="5299" y="6823"/>
                  <a:pt x="6823" y="5287"/>
                  <a:pt x="6823" y="3406"/>
                </a:cubicBezTo>
                <a:cubicBezTo>
                  <a:pt x="6823" y="1525"/>
                  <a:pt x="5299" y="1"/>
                  <a:pt x="3418"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25;p8">
            <a:extLst>
              <a:ext uri="{FF2B5EF4-FFF2-40B4-BE49-F238E27FC236}">
                <a16:creationId xmlns:a16="http://schemas.microsoft.com/office/drawing/2014/main" id="{091B3E09-7B39-EC87-E838-4396FF1F5340}"/>
              </a:ext>
            </a:extLst>
          </p:cNvPr>
          <p:cNvGrpSpPr/>
          <p:nvPr/>
        </p:nvGrpSpPr>
        <p:grpSpPr>
          <a:xfrm>
            <a:off x="483340" y="436907"/>
            <a:ext cx="2791432" cy="511261"/>
            <a:chOff x="6336019" y="3733725"/>
            <a:chExt cx="2566206" cy="351310"/>
          </a:xfrm>
          <a:solidFill>
            <a:schemeClr val="accent2">
              <a:lumMod val="20000"/>
              <a:lumOff val="80000"/>
            </a:schemeClr>
          </a:solidFill>
        </p:grpSpPr>
        <p:sp>
          <p:nvSpPr>
            <p:cNvPr id="6" name="Google Shape;326;p8">
              <a:extLst>
                <a:ext uri="{FF2B5EF4-FFF2-40B4-BE49-F238E27FC236}">
                  <a16:creationId xmlns:a16="http://schemas.microsoft.com/office/drawing/2014/main" id="{CFCDA5F4-D51D-8612-7818-A4C14F0E5D30}"/>
                </a:ext>
              </a:extLst>
            </p:cNvPr>
            <p:cNvSpPr/>
            <p:nvPr/>
          </p:nvSpPr>
          <p:spPr>
            <a:xfrm>
              <a:off x="6336019" y="3733735"/>
              <a:ext cx="1881300" cy="351300"/>
            </a:xfrm>
            <a:prstGeom prst="homePlate">
              <a:avLst>
                <a:gd name="adj" fmla="val 5000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327;p8">
              <a:extLst>
                <a:ext uri="{FF2B5EF4-FFF2-40B4-BE49-F238E27FC236}">
                  <a16:creationId xmlns:a16="http://schemas.microsoft.com/office/drawing/2014/main" id="{726FBE7B-D6C8-BC3A-11E3-2025D2FE79A8}"/>
                </a:ext>
              </a:extLst>
            </p:cNvPr>
            <p:cNvSpPr/>
            <p:nvPr/>
          </p:nvSpPr>
          <p:spPr>
            <a:xfrm>
              <a:off x="8098525" y="3733725"/>
              <a:ext cx="346500" cy="351300"/>
            </a:xfrm>
            <a:prstGeom prst="chevron">
              <a:avLst>
                <a:gd name="adj" fmla="val 5000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328;p8">
              <a:extLst>
                <a:ext uri="{FF2B5EF4-FFF2-40B4-BE49-F238E27FC236}">
                  <a16:creationId xmlns:a16="http://schemas.microsoft.com/office/drawing/2014/main" id="{9398B993-8CB4-C45B-CCDB-402C00A310B9}"/>
                </a:ext>
              </a:extLst>
            </p:cNvPr>
            <p:cNvSpPr/>
            <p:nvPr/>
          </p:nvSpPr>
          <p:spPr>
            <a:xfrm>
              <a:off x="8327125" y="3733725"/>
              <a:ext cx="346500" cy="351300"/>
            </a:xfrm>
            <a:prstGeom prst="chevron">
              <a:avLst>
                <a:gd name="adj" fmla="val 50000"/>
              </a:avLst>
            </a:prstGeom>
            <a:solidFill>
              <a:schemeClr val="accent2">
                <a:lumMod val="60000"/>
                <a:lumOff val="4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Google Shape;329;p8">
              <a:extLst>
                <a:ext uri="{FF2B5EF4-FFF2-40B4-BE49-F238E27FC236}">
                  <a16:creationId xmlns:a16="http://schemas.microsoft.com/office/drawing/2014/main" id="{898A6E55-FE64-48BD-6EEB-6661E3EB34BC}"/>
                </a:ext>
              </a:extLst>
            </p:cNvPr>
            <p:cNvSpPr/>
            <p:nvPr/>
          </p:nvSpPr>
          <p:spPr>
            <a:xfrm>
              <a:off x="8555725" y="3733725"/>
              <a:ext cx="346500" cy="351300"/>
            </a:xfrm>
            <a:prstGeom prst="chevron">
              <a:avLst>
                <a:gd name="adj" fmla="val 5000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63" name="TextBox 62"/>
          <p:cNvSpPr txBox="1"/>
          <p:nvPr/>
        </p:nvSpPr>
        <p:spPr>
          <a:xfrm>
            <a:off x="8359665" y="4578927"/>
            <a:ext cx="396378" cy="307777"/>
          </a:xfrm>
          <a:prstGeom prst="rect">
            <a:avLst/>
          </a:prstGeom>
          <a:noFill/>
        </p:spPr>
        <p:txBody>
          <a:bodyPr wrap="square" rtlCol="1">
            <a:spAutoFit/>
          </a:bodyPr>
          <a:lstStyle/>
          <a:p>
            <a:r>
              <a:rPr lang="en-US" dirty="0"/>
              <a:t>10</a:t>
            </a:r>
          </a:p>
        </p:txBody>
      </p:sp>
    </p:spTree>
    <p:extLst>
      <p:ext uri="{BB962C8B-B14F-4D97-AF65-F5344CB8AC3E}">
        <p14:creationId xmlns:p14="http://schemas.microsoft.com/office/powerpoint/2010/main" val="1547409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C59C4496-027D-569C-A0A4-B640E7AA135D}"/>
              </a:ext>
            </a:extLst>
          </p:cNvPr>
          <p:cNvSpPr>
            <a:spLocks noGrp="1"/>
          </p:cNvSpPr>
          <p:nvPr>
            <p:ph type="title"/>
          </p:nvPr>
        </p:nvSpPr>
        <p:spPr>
          <a:xfrm>
            <a:off x="522791" y="593646"/>
            <a:ext cx="5547503" cy="430923"/>
          </a:xfrm>
        </p:spPr>
        <p:txBody>
          <a:bodyPr/>
          <a:lstStyle/>
          <a:p>
            <a:r>
              <a:rPr kumimoji="0" lang="en-US" sz="1800" b="1" i="0" u="none" strike="noStrike" kern="0" cap="none" spc="0" normalizeH="0" baseline="0" noProof="0" dirty="0">
                <a:ln>
                  <a:noFill/>
                </a:ln>
                <a:solidFill>
                  <a:srgbClr val="6746B9">
                    <a:lumMod val="50000"/>
                  </a:srgbClr>
                </a:solidFill>
                <a:effectLst/>
                <a:uLnTx/>
                <a:uFillTx/>
                <a:latin typeface="Albert Sans"/>
                <a:cs typeface="Albert Sans"/>
                <a:sym typeface="Albert Sans"/>
              </a:rPr>
              <a:t>Convolutional Neural Networks</a:t>
            </a:r>
            <a:r>
              <a:rPr kumimoji="0" lang="ar-EG" sz="1800" b="1" i="0" u="none" strike="noStrike" kern="0" cap="none" spc="0" normalizeH="0" baseline="0" noProof="0" dirty="0">
                <a:ln>
                  <a:noFill/>
                </a:ln>
                <a:solidFill>
                  <a:srgbClr val="6746B9">
                    <a:lumMod val="50000"/>
                  </a:srgbClr>
                </a:solidFill>
                <a:effectLst/>
                <a:uLnTx/>
                <a:uFillTx/>
                <a:latin typeface="Albert Sans"/>
                <a:cs typeface="Albert Sans"/>
                <a:sym typeface="Albert Sans"/>
              </a:rPr>
              <a:t> - </a:t>
            </a:r>
            <a:r>
              <a:rPr kumimoji="0" lang="en-US" sz="1800" b="1" i="0" u="none" strike="noStrike" kern="0" cap="none" spc="0" normalizeH="0" baseline="0" noProof="0" dirty="0">
                <a:ln>
                  <a:noFill/>
                </a:ln>
                <a:solidFill>
                  <a:srgbClr val="6746B9">
                    <a:lumMod val="50000"/>
                  </a:srgbClr>
                </a:solidFill>
                <a:effectLst/>
                <a:uLnTx/>
                <a:uFillTx/>
                <a:latin typeface="Albert Sans"/>
                <a:cs typeface="Albert Sans"/>
                <a:sym typeface="Albert Sans"/>
              </a:rPr>
              <a:t>CNN Algorithm</a:t>
            </a:r>
            <a:endParaRPr lang="en-US" dirty="0"/>
          </a:p>
        </p:txBody>
      </p:sp>
      <p:sp>
        <p:nvSpPr>
          <p:cNvPr id="46" name="Rectangle: Diagonal Corners Snipped 2">
            <a:extLst>
              <a:ext uri="{FF2B5EF4-FFF2-40B4-BE49-F238E27FC236}">
                <a16:creationId xmlns:a16="http://schemas.microsoft.com/office/drawing/2014/main" id="{C6A0D717-10B5-9E30-87F1-1E95ED255C4A}"/>
              </a:ext>
            </a:extLst>
          </p:cNvPr>
          <p:cNvSpPr/>
          <p:nvPr/>
        </p:nvSpPr>
        <p:spPr>
          <a:xfrm>
            <a:off x="869155" y="2868754"/>
            <a:ext cx="6958664" cy="1870364"/>
          </a:xfrm>
          <a:prstGeom prst="snip2DiagRect">
            <a:avLst/>
          </a:prstGeom>
          <a:no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accent2">
                    <a:lumMod val="50000"/>
                  </a:schemeClr>
                </a:solidFill>
                <a:latin typeface="Georgia" panose="02040502050405020303" pitchFamily="18" charset="0"/>
              </a:rPr>
              <a:t>We will use the CNN model, which is a type of neural network that is used in computer vision, and it is one of the very important fields in deep learning. It processes and recognizes data (images and videos). It is designed to deal with this type of two- and three-dimensional data and extract information from it. This is done through number of layers that make up the model, which enable it to better recognize images and classify them correctly. It can deal with a huge amount of data. The more numerous and diverse data is available, the better its work.</a:t>
            </a:r>
          </a:p>
          <a:p>
            <a:pPr algn="just"/>
            <a:endParaRPr lang="en-US" dirty="0">
              <a:solidFill>
                <a:schemeClr val="accent2">
                  <a:lumMod val="50000"/>
                </a:schemeClr>
              </a:solidFill>
              <a:latin typeface="Georgia" panose="02040502050405020303" pitchFamily="18" charset="0"/>
            </a:endParaRPr>
          </a:p>
        </p:txBody>
      </p:sp>
      <p:sp>
        <p:nvSpPr>
          <p:cNvPr id="47" name="Google Shape;326;p8">
            <a:extLst>
              <a:ext uri="{FF2B5EF4-FFF2-40B4-BE49-F238E27FC236}">
                <a16:creationId xmlns:a16="http://schemas.microsoft.com/office/drawing/2014/main" id="{73B2C65F-0860-2436-2E00-CE4CACE4AF4E}"/>
              </a:ext>
            </a:extLst>
          </p:cNvPr>
          <p:cNvSpPr/>
          <p:nvPr/>
        </p:nvSpPr>
        <p:spPr>
          <a:xfrm>
            <a:off x="507383" y="535017"/>
            <a:ext cx="5797078" cy="581273"/>
          </a:xfrm>
          <a:prstGeom prst="homePlate">
            <a:avLst>
              <a:gd name="adj" fmla="val 50000"/>
            </a:avLst>
          </a:prstGeom>
          <a:noFill/>
          <a:ln w="9525" cap="flat" cmpd="sng" algn="ctr">
            <a:solidFill>
              <a:schemeClr val="accent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28;p8">
            <a:extLst>
              <a:ext uri="{FF2B5EF4-FFF2-40B4-BE49-F238E27FC236}">
                <a16:creationId xmlns:a16="http://schemas.microsoft.com/office/drawing/2014/main" id="{58C031AD-A0B4-157E-13EE-335003BD6D4F}"/>
              </a:ext>
            </a:extLst>
          </p:cNvPr>
          <p:cNvSpPr/>
          <p:nvPr/>
        </p:nvSpPr>
        <p:spPr>
          <a:xfrm>
            <a:off x="6196951" y="535018"/>
            <a:ext cx="535154" cy="581272"/>
          </a:xfrm>
          <a:prstGeom prst="chevron">
            <a:avLst>
              <a:gd name="adj" fmla="val 50000"/>
            </a:avLst>
          </a:prstGeom>
          <a:solidFill>
            <a:schemeClr val="accent2">
              <a:lumMod val="40000"/>
              <a:lumOff val="6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5" name="Picture 54"/>
          <p:cNvPicPr>
            <a:picLocks noChangeAspect="1"/>
          </p:cNvPicPr>
          <p:nvPr/>
        </p:nvPicPr>
        <p:blipFill>
          <a:blip r:embed="rId2">
            <a:extLst>
              <a:ext uri="{BEBA8EAE-BF5A-486C-A8C5-ECC9F3942E4B}">
                <a14:imgProps xmlns:a14="http://schemas.microsoft.com/office/drawing/2010/main">
                  <a14:imgLayer r:embed="rId3">
                    <a14:imgEffect>
                      <a14:backgroundRemoval t="9375" b="93750" l="6599" r="94924">
                        <a14:foregroundMark x1="25127" y1="32031" x2="34772" y2="66406"/>
                        <a14:foregroundMark x1="47716" y1="38281" x2="59137" y2="61719"/>
                        <a14:foregroundMark x1="73604" y1="66406" x2="73604" y2="69531"/>
                        <a14:foregroundMark x1="73604" y1="41406" x2="73604" y2="42188"/>
                        <a14:foregroundMark x1="84264" y1="39844" x2="84264" y2="58594"/>
                        <a14:foregroundMark x1="94924" y1="60938" x2="94924" y2="77344"/>
                        <a14:foregroundMark x1="94924" y1="78906" x2="94924" y2="78906"/>
                        <a14:foregroundMark x1="84264" y1="75000" x2="84772" y2="94531"/>
                        <a14:foregroundMark x1="74112" y1="87771" x2="74112" y2="92969"/>
                        <a14:foregroundMark x1="74112" y1="75000" x2="74112" y2="86383"/>
                        <a14:foregroundMark x1="6805" y1="61044" x2="6599" y2="75000"/>
                        <a14:foregroundMark x1="11168" y1="60149" x2="11168" y2="71875"/>
                        <a14:foregroundMark x1="49746" y1="27344" x2="44162" y2="27344"/>
                        <a14:foregroundMark x1="87817" y1="71875" x2="87564" y2="71875"/>
                        <a14:foregroundMark x1="93147" y1="71875" x2="92894" y2="71875"/>
                        <a14:foregroundMark x1="48223" y1="72656" x2="47328" y2="73015"/>
                        <a14:foregroundMark x1="43015" y1="77931" x2="42953" y2="77950"/>
                        <a14:foregroundMark x1="92386" y1="73438" x2="87759" y2="72818"/>
                        <a14:foregroundMark x1="84518" y1="65625" x2="84772" y2="69531"/>
                        <a14:foregroundMark x1="84010" y1="57813" x2="84061" y2="58594"/>
                        <a14:foregroundMark x1="74112" y1="41406" x2="74112" y2="58594"/>
                        <a14:foregroundMark x1="74619" y1="57031" x2="74619" y2="68750"/>
                        <a14:foregroundMark x1="85279" y1="54688" x2="85279" y2="61719"/>
                        <a14:foregroundMark x1="85279" y1="61719" x2="85279" y2="61719"/>
                        <a14:foregroundMark x1="71320" y1="73438" x2="65482" y2="72656"/>
                        <a14:foregroundMark x1="83503" y1="73438" x2="77157" y2="72656"/>
                        <a14:backgroundMark x1="31218" y1="11719" x2="19797" y2="11719"/>
                        <a14:backgroundMark x1="32741" y1="10938" x2="20558" y2="13281"/>
                        <a14:backgroundMark x1="22589" y1="19531" x2="17513" y2="13281"/>
                        <a14:backgroundMark x1="44416" y1="77344" x2="43147" y2="77344"/>
                        <a14:backgroundMark x1="48223" y1="77344" x2="42893" y2="77344"/>
                        <a14:backgroundMark x1="66525" y1="77835" x2="64213" y2="77344"/>
                        <a14:backgroundMark x1="11929" y1="48438" x2="4315" y2="50000"/>
                        <a14:backgroundMark x1="43147" y1="28906" x2="43147" y2="21875"/>
                        <a14:backgroundMark x1="43655" y1="80469" x2="41878" y2="82813"/>
                        <a14:backgroundMark x1="72081" y1="76563" x2="71949" y2="76563"/>
                        <a14:backgroundMark x1="92893" y1="71875" x2="92072" y2="71875"/>
                        <a14:backgroundMark x1="87563" y1="71875" x2="84772" y2="71875"/>
                        <a14:backgroundMark x1="83503" y1="61719" x2="83503" y2="65625"/>
                      </a14:backgroundRemoval>
                    </a14:imgEffect>
                  </a14:imgLayer>
                </a14:imgProps>
              </a:ext>
              <a:ext uri="{28A0092B-C50C-407E-A947-70E740481C1C}">
                <a14:useLocalDpi xmlns:a14="http://schemas.microsoft.com/office/drawing/2010/main" val="0"/>
              </a:ext>
            </a:extLst>
          </a:blip>
          <a:stretch>
            <a:fillRect/>
          </a:stretch>
        </p:blipFill>
        <p:spPr>
          <a:xfrm>
            <a:off x="2119745" y="1417557"/>
            <a:ext cx="4257565" cy="1359476"/>
          </a:xfrm>
          <a:prstGeom prst="rect">
            <a:avLst/>
          </a:prstGeom>
        </p:spPr>
      </p:pic>
      <p:sp>
        <p:nvSpPr>
          <p:cNvPr id="56" name="Right Arrow 55"/>
          <p:cNvSpPr/>
          <p:nvPr/>
        </p:nvSpPr>
        <p:spPr>
          <a:xfrm>
            <a:off x="3934691" y="2369127"/>
            <a:ext cx="313837" cy="76200"/>
          </a:xfrm>
          <a:prstGeom prst="rightArrow">
            <a:avLst/>
          </a:prstGeom>
          <a:solidFill>
            <a:schemeClr val="tx1">
              <a:lumMod val="75000"/>
            </a:schemeClr>
          </a:solidFill>
          <a:ln>
            <a:solidFill>
              <a:srgbClr val="00051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7" name="Right Arrow 56"/>
          <p:cNvSpPr/>
          <p:nvPr/>
        </p:nvSpPr>
        <p:spPr>
          <a:xfrm>
            <a:off x="4888815" y="2358334"/>
            <a:ext cx="313837" cy="76200"/>
          </a:xfrm>
          <a:prstGeom prst="rightArrow">
            <a:avLst/>
          </a:prstGeom>
          <a:solidFill>
            <a:schemeClr val="tx1">
              <a:lumMod val="75000"/>
            </a:schemeClr>
          </a:solidFill>
          <a:ln>
            <a:solidFill>
              <a:srgbClr val="00051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8" name="Right Arrow 57"/>
          <p:cNvSpPr/>
          <p:nvPr/>
        </p:nvSpPr>
        <p:spPr>
          <a:xfrm>
            <a:off x="2806683" y="2386043"/>
            <a:ext cx="313837" cy="76200"/>
          </a:xfrm>
          <a:prstGeom prst="rightArrow">
            <a:avLst/>
          </a:prstGeom>
          <a:solidFill>
            <a:schemeClr val="tx1">
              <a:lumMod val="75000"/>
            </a:schemeClr>
          </a:solidFill>
          <a:ln>
            <a:solidFill>
              <a:srgbClr val="00051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9" name="Right Arrow 58"/>
          <p:cNvSpPr/>
          <p:nvPr/>
        </p:nvSpPr>
        <p:spPr>
          <a:xfrm>
            <a:off x="5889589" y="2369127"/>
            <a:ext cx="213176" cy="93116"/>
          </a:xfrm>
          <a:prstGeom prst="rightArrow">
            <a:avLst/>
          </a:prstGeom>
          <a:solidFill>
            <a:schemeClr val="tx1">
              <a:lumMod val="75000"/>
            </a:schemeClr>
          </a:solidFill>
          <a:ln>
            <a:solidFill>
              <a:srgbClr val="00051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0" name="TextBox 59"/>
          <p:cNvSpPr txBox="1"/>
          <p:nvPr/>
        </p:nvSpPr>
        <p:spPr>
          <a:xfrm>
            <a:off x="1855238" y="1773744"/>
            <a:ext cx="1108363" cy="307777"/>
          </a:xfrm>
          <a:prstGeom prst="rect">
            <a:avLst/>
          </a:prstGeom>
          <a:noFill/>
        </p:spPr>
        <p:txBody>
          <a:bodyPr wrap="square" rtlCol="1">
            <a:spAutoFit/>
          </a:bodyPr>
          <a:lstStyle/>
          <a:p>
            <a:r>
              <a:rPr lang="en-US" dirty="0"/>
              <a:t>Input layer</a:t>
            </a:r>
          </a:p>
        </p:txBody>
      </p:sp>
      <p:sp>
        <p:nvSpPr>
          <p:cNvPr id="61" name="TextBox 60"/>
          <p:cNvSpPr txBox="1"/>
          <p:nvPr/>
        </p:nvSpPr>
        <p:spPr>
          <a:xfrm>
            <a:off x="2576945" y="1325836"/>
            <a:ext cx="1226127" cy="307777"/>
          </a:xfrm>
          <a:prstGeom prst="rect">
            <a:avLst/>
          </a:prstGeom>
          <a:noFill/>
        </p:spPr>
        <p:txBody>
          <a:bodyPr wrap="square" rtlCol="1">
            <a:spAutoFit/>
          </a:bodyPr>
          <a:lstStyle/>
          <a:p>
            <a:r>
              <a:rPr lang="en-US" dirty="0" err="1"/>
              <a:t>Conv</a:t>
            </a:r>
            <a:r>
              <a:rPr lang="en-US" dirty="0"/>
              <a:t> Layer</a:t>
            </a:r>
            <a:endParaRPr lang="ar-EG" dirty="0"/>
          </a:p>
        </p:txBody>
      </p:sp>
      <p:sp>
        <p:nvSpPr>
          <p:cNvPr id="62" name="TextBox 61"/>
          <p:cNvSpPr txBox="1"/>
          <p:nvPr/>
        </p:nvSpPr>
        <p:spPr>
          <a:xfrm>
            <a:off x="3699163" y="1325835"/>
            <a:ext cx="1302328" cy="307778"/>
          </a:xfrm>
          <a:prstGeom prst="rect">
            <a:avLst/>
          </a:prstGeom>
          <a:noFill/>
        </p:spPr>
        <p:txBody>
          <a:bodyPr wrap="square" rtlCol="1">
            <a:spAutoFit/>
          </a:bodyPr>
          <a:lstStyle/>
          <a:p>
            <a:r>
              <a:rPr lang="en-US" dirty="0"/>
              <a:t>Pooling Layer</a:t>
            </a:r>
            <a:endParaRPr lang="ar-EG" dirty="0"/>
          </a:p>
        </p:txBody>
      </p:sp>
      <p:sp>
        <p:nvSpPr>
          <p:cNvPr id="63" name="TextBox 62"/>
          <p:cNvSpPr txBox="1"/>
          <p:nvPr/>
        </p:nvSpPr>
        <p:spPr>
          <a:xfrm>
            <a:off x="4888815" y="1325836"/>
            <a:ext cx="1891146" cy="307777"/>
          </a:xfrm>
          <a:prstGeom prst="rect">
            <a:avLst/>
          </a:prstGeom>
          <a:noFill/>
        </p:spPr>
        <p:txBody>
          <a:bodyPr wrap="square" rtlCol="1">
            <a:spAutoFit/>
          </a:bodyPr>
          <a:lstStyle/>
          <a:p>
            <a:r>
              <a:rPr lang="en-US" dirty="0"/>
              <a:t>Fully connected</a:t>
            </a:r>
            <a:endParaRPr lang="ar-EG" dirty="0"/>
          </a:p>
        </p:txBody>
      </p:sp>
      <p:sp>
        <p:nvSpPr>
          <p:cNvPr id="64" name="TextBox 63"/>
          <p:cNvSpPr txBox="1"/>
          <p:nvPr/>
        </p:nvSpPr>
        <p:spPr>
          <a:xfrm>
            <a:off x="5885909" y="1789518"/>
            <a:ext cx="1226127" cy="307777"/>
          </a:xfrm>
          <a:prstGeom prst="rect">
            <a:avLst/>
          </a:prstGeom>
          <a:noFill/>
        </p:spPr>
        <p:txBody>
          <a:bodyPr wrap="square" rtlCol="1">
            <a:spAutoFit/>
          </a:bodyPr>
          <a:lstStyle/>
          <a:p>
            <a:r>
              <a:rPr lang="en-US" dirty="0"/>
              <a:t>Output Layer</a:t>
            </a:r>
            <a:endParaRPr lang="ar-EG" dirty="0"/>
          </a:p>
        </p:txBody>
      </p:sp>
      <p:pic>
        <p:nvPicPr>
          <p:cNvPr id="65" name="Picture 64" descr="A hand making a gesture&#10;&#10;Description automatically generated">
            <a:extLst>
              <a:ext uri="{FF2B5EF4-FFF2-40B4-BE49-F238E27FC236}">
                <a16:creationId xmlns:a16="http://schemas.microsoft.com/office/drawing/2014/main" id="{F9267E03-A386-CCAD-B845-2B38B0F44F27}"/>
              </a:ext>
            </a:extLst>
          </p:cNvPr>
          <p:cNvPicPr>
            <a:picLocks noChangeAspect="1"/>
          </p:cNvPicPr>
          <p:nvPr/>
        </p:nvPicPr>
        <p:blipFill>
          <a:blip r:embed="rId4"/>
          <a:stretch>
            <a:fillRect/>
          </a:stretch>
        </p:blipFill>
        <p:spPr>
          <a:xfrm>
            <a:off x="2217650" y="2112769"/>
            <a:ext cx="491130" cy="491130"/>
          </a:xfrm>
          <a:prstGeom prst="rect">
            <a:avLst/>
          </a:prstGeom>
        </p:spPr>
      </p:pic>
      <p:cxnSp>
        <p:nvCxnSpPr>
          <p:cNvPr id="66" name="Straight Connector 65"/>
          <p:cNvCxnSpPr/>
          <p:nvPr/>
        </p:nvCxnSpPr>
        <p:spPr>
          <a:xfrm flipH="1" flipV="1">
            <a:off x="2576945" y="2209800"/>
            <a:ext cx="955964" cy="81267"/>
          </a:xfrm>
          <a:prstGeom prst="line">
            <a:avLst/>
          </a:prstGeom>
          <a:ln>
            <a:solidFill>
              <a:srgbClr val="00051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2576077" y="2291067"/>
            <a:ext cx="955964" cy="78060"/>
          </a:xfrm>
          <a:prstGeom prst="line">
            <a:avLst/>
          </a:prstGeom>
          <a:ln>
            <a:solidFill>
              <a:srgbClr val="000510"/>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2576945" y="2209800"/>
            <a:ext cx="62346" cy="81267"/>
          </a:xfrm>
          <a:prstGeom prst="rect">
            <a:avLst/>
          </a:prstGeom>
          <a:solidFill>
            <a:schemeClr val="tx1">
              <a:lumMod val="75000"/>
            </a:schemeClr>
          </a:solidFill>
          <a:ln>
            <a:solidFill>
              <a:srgbClr val="00051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9" name="Rectangle 68"/>
          <p:cNvSpPr/>
          <p:nvPr/>
        </p:nvSpPr>
        <p:spPr>
          <a:xfrm flipV="1">
            <a:off x="3493319" y="2291066"/>
            <a:ext cx="45719" cy="91720"/>
          </a:xfrm>
          <a:prstGeom prst="rect">
            <a:avLst/>
          </a:prstGeom>
          <a:solidFill>
            <a:schemeClr val="tx1">
              <a:lumMod val="75000"/>
            </a:schemeClr>
          </a:solidFill>
          <a:ln>
            <a:solidFill>
              <a:srgbClr val="00051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0" name="Rectangle 69"/>
          <p:cNvSpPr/>
          <p:nvPr/>
        </p:nvSpPr>
        <p:spPr>
          <a:xfrm flipH="1">
            <a:off x="3706090" y="2462244"/>
            <a:ext cx="48493" cy="78338"/>
          </a:xfrm>
          <a:prstGeom prst="rect">
            <a:avLst/>
          </a:prstGeom>
          <a:solidFill>
            <a:schemeClr val="tx1">
              <a:lumMod val="75000"/>
            </a:schemeClr>
          </a:solidFill>
          <a:ln>
            <a:solidFill>
              <a:srgbClr val="00051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cxnSp>
        <p:nvCxnSpPr>
          <p:cNvPr id="72" name="Straight Connector 71"/>
          <p:cNvCxnSpPr>
            <a:stCxn id="70" idx="0"/>
          </p:cNvCxnSpPr>
          <p:nvPr/>
        </p:nvCxnSpPr>
        <p:spPr>
          <a:xfrm>
            <a:off x="3730336" y="2462244"/>
            <a:ext cx="1063338" cy="39169"/>
          </a:xfrm>
          <a:prstGeom prst="line">
            <a:avLst/>
          </a:prstGeom>
          <a:ln>
            <a:solidFill>
              <a:srgbClr val="00051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0" idx="2"/>
          </p:cNvCxnSpPr>
          <p:nvPr/>
        </p:nvCxnSpPr>
        <p:spPr>
          <a:xfrm>
            <a:off x="3730336" y="2540582"/>
            <a:ext cx="1021557" cy="10896"/>
          </a:xfrm>
          <a:prstGeom prst="line">
            <a:avLst/>
          </a:prstGeom>
          <a:ln>
            <a:solidFill>
              <a:srgbClr val="000510"/>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751892" y="2501412"/>
            <a:ext cx="66027" cy="50065"/>
          </a:xfrm>
          <a:prstGeom prst="rect">
            <a:avLst/>
          </a:prstGeom>
          <a:solidFill>
            <a:schemeClr val="tx1">
              <a:lumMod val="75000"/>
            </a:schemeClr>
          </a:solidFill>
          <a:ln>
            <a:solidFill>
              <a:srgbClr val="00051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5" name="TextBox 24"/>
          <p:cNvSpPr txBox="1"/>
          <p:nvPr/>
        </p:nvSpPr>
        <p:spPr>
          <a:xfrm>
            <a:off x="8359665" y="4578927"/>
            <a:ext cx="396378" cy="307777"/>
          </a:xfrm>
          <a:prstGeom prst="rect">
            <a:avLst/>
          </a:prstGeom>
          <a:noFill/>
        </p:spPr>
        <p:txBody>
          <a:bodyPr wrap="square" rtlCol="1">
            <a:spAutoFit/>
          </a:bodyPr>
          <a:lstStyle/>
          <a:p>
            <a:r>
              <a:rPr lang="en-US" dirty="0"/>
              <a:t>11</a:t>
            </a:r>
          </a:p>
        </p:txBody>
      </p:sp>
    </p:spTree>
    <p:extLst>
      <p:ext uri="{BB962C8B-B14F-4D97-AF65-F5344CB8AC3E}">
        <p14:creationId xmlns:p14="http://schemas.microsoft.com/office/powerpoint/2010/main" val="2630652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59C4496-027D-569C-A0A4-B640E7AA135D}"/>
              </a:ext>
            </a:extLst>
          </p:cNvPr>
          <p:cNvSpPr>
            <a:spLocks noGrp="1"/>
          </p:cNvSpPr>
          <p:nvPr>
            <p:ph type="title"/>
          </p:nvPr>
        </p:nvSpPr>
        <p:spPr>
          <a:xfrm>
            <a:off x="522791" y="593646"/>
            <a:ext cx="2566009" cy="430923"/>
          </a:xfrm>
        </p:spPr>
        <p:txBody>
          <a:bodyPr/>
          <a:lstStyle/>
          <a:p>
            <a:pPr algn="l"/>
            <a:r>
              <a:rPr lang="en-US" sz="1800" dirty="0">
                <a:solidFill>
                  <a:srgbClr val="6746B9">
                    <a:lumMod val="50000"/>
                  </a:srgbClr>
                </a:solidFill>
              </a:rPr>
              <a:t> Yolo v8 </a:t>
            </a:r>
            <a:r>
              <a:rPr kumimoji="0" lang="en-US" sz="1800" b="1" i="0" u="none" strike="noStrike" kern="0" cap="none" spc="0" normalizeH="0" baseline="0" noProof="0" dirty="0">
                <a:ln>
                  <a:noFill/>
                </a:ln>
                <a:solidFill>
                  <a:srgbClr val="6746B9">
                    <a:lumMod val="50000"/>
                  </a:srgbClr>
                </a:solidFill>
                <a:effectLst/>
                <a:uLnTx/>
                <a:uFillTx/>
                <a:latin typeface="Albert Sans"/>
                <a:cs typeface="Albert Sans"/>
                <a:sym typeface="Albert Sans"/>
              </a:rPr>
              <a:t>Algorithm</a:t>
            </a:r>
            <a:endParaRPr lang="en-US" dirty="0"/>
          </a:p>
        </p:txBody>
      </p:sp>
      <p:sp>
        <p:nvSpPr>
          <p:cNvPr id="18" name="Google Shape;326;p8">
            <a:extLst>
              <a:ext uri="{FF2B5EF4-FFF2-40B4-BE49-F238E27FC236}">
                <a16:creationId xmlns:a16="http://schemas.microsoft.com/office/drawing/2014/main" id="{73B2C65F-0860-2436-2E00-CE4CACE4AF4E}"/>
              </a:ext>
            </a:extLst>
          </p:cNvPr>
          <p:cNvSpPr/>
          <p:nvPr/>
        </p:nvSpPr>
        <p:spPr>
          <a:xfrm>
            <a:off x="507383" y="535017"/>
            <a:ext cx="2725417" cy="581273"/>
          </a:xfrm>
          <a:prstGeom prst="homePlate">
            <a:avLst>
              <a:gd name="adj" fmla="val 50000"/>
            </a:avLst>
          </a:prstGeom>
          <a:noFill/>
          <a:ln w="9525" cap="flat" cmpd="sng" algn="ctr">
            <a:solidFill>
              <a:schemeClr val="accent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28;p8">
            <a:extLst>
              <a:ext uri="{FF2B5EF4-FFF2-40B4-BE49-F238E27FC236}">
                <a16:creationId xmlns:a16="http://schemas.microsoft.com/office/drawing/2014/main" id="{58C031AD-A0B4-157E-13EE-335003BD6D4F}"/>
              </a:ext>
            </a:extLst>
          </p:cNvPr>
          <p:cNvSpPr/>
          <p:nvPr/>
        </p:nvSpPr>
        <p:spPr>
          <a:xfrm>
            <a:off x="3104208" y="535018"/>
            <a:ext cx="480505" cy="581272"/>
          </a:xfrm>
          <a:prstGeom prst="chevron">
            <a:avLst>
              <a:gd name="adj" fmla="val 50000"/>
            </a:avLst>
          </a:prstGeom>
          <a:solidFill>
            <a:schemeClr val="accent2">
              <a:lumMod val="40000"/>
              <a:lumOff val="6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Rectangle: Rounded Corners 1">
            <a:extLst>
              <a:ext uri="{FF2B5EF4-FFF2-40B4-BE49-F238E27FC236}">
                <a16:creationId xmlns:a16="http://schemas.microsoft.com/office/drawing/2014/main" id="{2A9BC522-A0A9-225B-5364-AFD443616CEE}"/>
              </a:ext>
            </a:extLst>
          </p:cNvPr>
          <p:cNvSpPr/>
          <p:nvPr/>
        </p:nvSpPr>
        <p:spPr>
          <a:xfrm>
            <a:off x="2232838" y="1265274"/>
            <a:ext cx="4504378" cy="32845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is an object detection model that uses deep neural networks. YOLO takes an innovative approach to the object detection process, dividing the image into a grid of cells or several square sections, such as (3*3), and each square examines the image to determine whether it contains the required part or not and then analysing the image as a whole in one go, making it more efficient and faster than traditional models that divide the image into small sectors and analyse them separately</a:t>
            </a:r>
          </a:p>
        </p:txBody>
      </p:sp>
      <p:pic>
        <p:nvPicPr>
          <p:cNvPr id="6" name="Picture 5" descr="A hand holding something&#10;&#10;Description automatically generated">
            <a:extLst>
              <a:ext uri="{FF2B5EF4-FFF2-40B4-BE49-F238E27FC236}">
                <a16:creationId xmlns:a16="http://schemas.microsoft.com/office/drawing/2014/main" id="{C9596522-4700-99CE-9CD9-FB35223A023C}"/>
              </a:ext>
            </a:extLst>
          </p:cNvPr>
          <p:cNvPicPr>
            <a:picLocks noChangeAspect="1"/>
          </p:cNvPicPr>
          <p:nvPr/>
        </p:nvPicPr>
        <p:blipFill>
          <a:blip r:embed="rId2"/>
          <a:stretch>
            <a:fillRect/>
          </a:stretch>
        </p:blipFill>
        <p:spPr>
          <a:xfrm>
            <a:off x="6643337" y="838905"/>
            <a:ext cx="1812528" cy="1812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hand with a pink rectangle in the middle&#10;&#10;Description automatically generated">
            <a:extLst>
              <a:ext uri="{FF2B5EF4-FFF2-40B4-BE49-F238E27FC236}">
                <a16:creationId xmlns:a16="http://schemas.microsoft.com/office/drawing/2014/main" id="{12CC6A96-572C-266B-C84D-ADBAC1C4E1C1}"/>
              </a:ext>
            </a:extLst>
          </p:cNvPr>
          <p:cNvPicPr>
            <a:picLocks noChangeAspect="1"/>
          </p:cNvPicPr>
          <p:nvPr/>
        </p:nvPicPr>
        <p:blipFill>
          <a:blip r:embed="rId3"/>
          <a:stretch>
            <a:fillRect/>
          </a:stretch>
        </p:blipFill>
        <p:spPr>
          <a:xfrm>
            <a:off x="867169" y="2907564"/>
            <a:ext cx="1597960" cy="1597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8359665" y="4578927"/>
            <a:ext cx="396378" cy="307777"/>
          </a:xfrm>
          <a:prstGeom prst="rect">
            <a:avLst/>
          </a:prstGeom>
          <a:noFill/>
        </p:spPr>
        <p:txBody>
          <a:bodyPr wrap="square" rtlCol="1">
            <a:spAutoFit/>
          </a:bodyPr>
          <a:lstStyle/>
          <a:p>
            <a:r>
              <a:rPr lang="en-US" dirty="0"/>
              <a:t>12</a:t>
            </a:r>
          </a:p>
        </p:txBody>
      </p:sp>
    </p:spTree>
    <p:extLst>
      <p:ext uri="{BB962C8B-B14F-4D97-AF65-F5344CB8AC3E}">
        <p14:creationId xmlns:p14="http://schemas.microsoft.com/office/powerpoint/2010/main" val="3032757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2418" y="264353"/>
            <a:ext cx="2491388" cy="400110"/>
          </a:xfrm>
          <a:prstGeom prst="rect">
            <a:avLst/>
          </a:prstGeom>
        </p:spPr>
        <p:txBody>
          <a:bodyPr wrap="none">
            <a:spAutoFit/>
          </a:bodyPr>
          <a:lstStyle/>
          <a:p>
            <a:pPr lvl="0"/>
            <a:r>
              <a:rPr lang="en-US" sz="2000" b="1" dirty="0">
                <a:solidFill>
                  <a:schemeClr val="tx1">
                    <a:lumMod val="75000"/>
                  </a:schemeClr>
                </a:solidFill>
              </a:rPr>
              <a:t>Pre-trained Models</a:t>
            </a:r>
            <a:endParaRPr lang="en-US" sz="2000" dirty="0">
              <a:solidFill>
                <a:schemeClr val="tx1">
                  <a:lumMod val="75000"/>
                </a:schemeClr>
              </a:solidFill>
            </a:endParaRPr>
          </a:p>
        </p:txBody>
      </p:sp>
      <p:sp>
        <p:nvSpPr>
          <p:cNvPr id="9" name="Rectangle: Diagonal Corners Snipped 2">
            <a:extLst>
              <a:ext uri="{FF2B5EF4-FFF2-40B4-BE49-F238E27FC236}">
                <a16:creationId xmlns:a16="http://schemas.microsoft.com/office/drawing/2014/main" id="{C6A0D717-10B5-9E30-87F1-1E95ED255C4A}"/>
              </a:ext>
            </a:extLst>
          </p:cNvPr>
          <p:cNvSpPr/>
          <p:nvPr/>
        </p:nvSpPr>
        <p:spPr>
          <a:xfrm>
            <a:off x="850058" y="3457794"/>
            <a:ext cx="7598045" cy="1330206"/>
          </a:xfrm>
          <a:prstGeom prst="snip2DiagRect">
            <a:avLst/>
          </a:prstGeom>
          <a:no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accent2">
                  <a:lumMod val="50000"/>
                </a:schemeClr>
              </a:solidFill>
              <a:latin typeface="Georgia" panose="02040502050405020303" pitchFamily="18" charset="0"/>
            </a:endParaRPr>
          </a:p>
        </p:txBody>
      </p:sp>
      <p:sp>
        <p:nvSpPr>
          <p:cNvPr id="2" name="Rectangle 1"/>
          <p:cNvSpPr/>
          <p:nvPr/>
        </p:nvSpPr>
        <p:spPr>
          <a:xfrm>
            <a:off x="917364" y="3457794"/>
            <a:ext cx="7463435" cy="1200329"/>
          </a:xfrm>
          <a:prstGeom prst="rect">
            <a:avLst/>
          </a:prstGeom>
        </p:spPr>
        <p:txBody>
          <a:bodyPr wrap="square">
            <a:spAutoFit/>
          </a:bodyPr>
          <a:lstStyle/>
          <a:p>
            <a:pPr lvl="0"/>
            <a:r>
              <a:rPr lang="en-GB" sz="1800" dirty="0">
                <a:solidFill>
                  <a:srgbClr val="1A356C"/>
                </a:solidFill>
              </a:rPr>
              <a:t>A pretrained model is a deep learning model someone else built that’s trained on large datasets to accomplish a specific task and solve some problem , and it can be used as is or customized to suit application requirements across multiple industries. </a:t>
            </a:r>
            <a:endParaRPr lang="en-GB" sz="1800" dirty="0"/>
          </a:p>
        </p:txBody>
      </p:sp>
      <p:pic>
        <p:nvPicPr>
          <p:cNvPr id="414" name="Picture 2" descr="Deep view on transfer learning with iamge classification pytorch - Purnasai  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577" y="874321"/>
            <a:ext cx="6631200" cy="2498400"/>
          </a:xfrm>
          <a:prstGeom prst="rect">
            <a:avLst/>
          </a:prstGeom>
          <a:noFill/>
          <a:extLst>
            <a:ext uri="{909E8E84-426E-40DD-AFC4-6F175D3DCCD1}">
              <a14:hiddenFill xmlns:a14="http://schemas.microsoft.com/office/drawing/2010/main">
                <a:solidFill>
                  <a:srgbClr val="FFFFFF"/>
                </a:solidFill>
              </a14:hiddenFill>
            </a:ext>
          </a:extLst>
        </p:spPr>
      </p:pic>
      <p:sp>
        <p:nvSpPr>
          <p:cNvPr id="415" name="TextBox 414"/>
          <p:cNvSpPr txBox="1"/>
          <p:nvPr/>
        </p:nvSpPr>
        <p:spPr>
          <a:xfrm>
            <a:off x="3657777" y="3107480"/>
            <a:ext cx="1369023" cy="307777"/>
          </a:xfrm>
          <a:prstGeom prst="rect">
            <a:avLst/>
          </a:prstGeom>
          <a:solidFill>
            <a:schemeClr val="accent1"/>
          </a:solidFill>
        </p:spPr>
        <p:txBody>
          <a:bodyPr wrap="square" rtlCol="1">
            <a:spAutoFit/>
          </a:bodyPr>
          <a:lstStyle/>
          <a:p>
            <a:r>
              <a:rPr lang="en-US" dirty="0"/>
              <a:t>CNN new task</a:t>
            </a:r>
            <a:endParaRPr lang="ar-EG" dirty="0"/>
          </a:p>
        </p:txBody>
      </p:sp>
      <p:sp>
        <p:nvSpPr>
          <p:cNvPr id="416" name="TextBox 415"/>
          <p:cNvSpPr txBox="1"/>
          <p:nvPr/>
        </p:nvSpPr>
        <p:spPr>
          <a:xfrm>
            <a:off x="3657777" y="707574"/>
            <a:ext cx="1692000" cy="307777"/>
          </a:xfrm>
          <a:prstGeom prst="rect">
            <a:avLst/>
          </a:prstGeom>
          <a:solidFill>
            <a:schemeClr val="accent1"/>
          </a:solidFill>
        </p:spPr>
        <p:txBody>
          <a:bodyPr wrap="square" rtlCol="1">
            <a:spAutoFit/>
          </a:bodyPr>
          <a:lstStyle/>
          <a:p>
            <a:r>
              <a:rPr lang="en-US" dirty="0"/>
              <a:t>Pre – train model</a:t>
            </a:r>
            <a:endParaRPr lang="ar-EG" dirty="0"/>
          </a:p>
        </p:txBody>
      </p:sp>
      <p:sp>
        <p:nvSpPr>
          <p:cNvPr id="8" name="TextBox 7"/>
          <p:cNvSpPr txBox="1"/>
          <p:nvPr/>
        </p:nvSpPr>
        <p:spPr>
          <a:xfrm>
            <a:off x="8359665" y="4578927"/>
            <a:ext cx="396378" cy="307777"/>
          </a:xfrm>
          <a:prstGeom prst="rect">
            <a:avLst/>
          </a:prstGeom>
          <a:noFill/>
        </p:spPr>
        <p:txBody>
          <a:bodyPr wrap="square" rtlCol="1">
            <a:spAutoFit/>
          </a:bodyPr>
          <a:lstStyle/>
          <a:p>
            <a:r>
              <a:rPr lang="en-US" dirty="0"/>
              <a:t>13</a:t>
            </a:r>
          </a:p>
        </p:txBody>
      </p:sp>
      <p:sp>
        <p:nvSpPr>
          <p:cNvPr id="11" name="Google Shape;326;p8">
            <a:extLst>
              <a:ext uri="{FF2B5EF4-FFF2-40B4-BE49-F238E27FC236}">
                <a16:creationId xmlns:a16="http://schemas.microsoft.com/office/drawing/2014/main" id="{73B2C65F-0860-2436-2E00-CE4CACE4AF4E}"/>
              </a:ext>
            </a:extLst>
          </p:cNvPr>
          <p:cNvSpPr/>
          <p:nvPr/>
        </p:nvSpPr>
        <p:spPr>
          <a:xfrm>
            <a:off x="452418" y="204945"/>
            <a:ext cx="2595450" cy="539499"/>
          </a:xfrm>
          <a:prstGeom prst="homePlate">
            <a:avLst>
              <a:gd name="adj" fmla="val 50000"/>
            </a:avLst>
          </a:prstGeom>
          <a:noFill/>
          <a:ln w="9525" cap="flat" cmpd="sng" algn="ctr">
            <a:solidFill>
              <a:schemeClr val="accent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28;p8">
            <a:extLst>
              <a:ext uri="{FF2B5EF4-FFF2-40B4-BE49-F238E27FC236}">
                <a16:creationId xmlns:a16="http://schemas.microsoft.com/office/drawing/2014/main" id="{58C031AD-A0B4-157E-13EE-335003BD6D4F}"/>
              </a:ext>
            </a:extLst>
          </p:cNvPr>
          <p:cNvSpPr/>
          <p:nvPr/>
        </p:nvSpPr>
        <p:spPr>
          <a:xfrm>
            <a:off x="2868986" y="194345"/>
            <a:ext cx="483836" cy="581272"/>
          </a:xfrm>
          <a:prstGeom prst="chevron">
            <a:avLst>
              <a:gd name="adj" fmla="val 50000"/>
            </a:avLst>
          </a:prstGeom>
          <a:solidFill>
            <a:schemeClr val="accent2">
              <a:lumMod val="40000"/>
              <a:lumOff val="6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6469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40988B-622E-F84B-4FEE-ECCF23635764}"/>
              </a:ext>
            </a:extLst>
          </p:cNvPr>
          <p:cNvPicPr>
            <a:picLocks noChangeAspect="1"/>
          </p:cNvPicPr>
          <p:nvPr/>
        </p:nvPicPr>
        <p:blipFill>
          <a:blip r:embed="rId2"/>
          <a:stretch>
            <a:fillRect/>
          </a:stretch>
        </p:blipFill>
        <p:spPr>
          <a:xfrm>
            <a:off x="6879854" y="3377172"/>
            <a:ext cx="128027" cy="128027"/>
          </a:xfrm>
          <a:prstGeom prst="rect">
            <a:avLst/>
          </a:prstGeom>
        </p:spPr>
      </p:pic>
      <p:sp>
        <p:nvSpPr>
          <p:cNvPr id="18" name="Rounded Rectangle 17"/>
          <p:cNvSpPr/>
          <p:nvPr/>
        </p:nvSpPr>
        <p:spPr>
          <a:xfrm>
            <a:off x="796254" y="795600"/>
            <a:ext cx="7578819" cy="3578400"/>
          </a:xfrm>
          <a:prstGeom prst="roundRect">
            <a:avLst>
              <a:gd name="adj" fmla="val 3538"/>
            </a:avLst>
          </a:prstGeom>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sz="3200" b="1" dirty="0"/>
          </a:p>
        </p:txBody>
      </p:sp>
      <p:sp>
        <p:nvSpPr>
          <p:cNvPr id="19" name="TextBox 18">
            <a:extLst>
              <a:ext uri="{FF2B5EF4-FFF2-40B4-BE49-F238E27FC236}">
                <a16:creationId xmlns:a16="http://schemas.microsoft.com/office/drawing/2014/main" id="{88351D36-B60D-D064-E55F-B2CFD24B7A16}"/>
              </a:ext>
            </a:extLst>
          </p:cNvPr>
          <p:cNvSpPr txBox="1"/>
          <p:nvPr/>
        </p:nvSpPr>
        <p:spPr>
          <a:xfrm>
            <a:off x="900546" y="1286332"/>
            <a:ext cx="2673927" cy="1015663"/>
          </a:xfrm>
          <a:prstGeom prst="rect">
            <a:avLst/>
          </a:prstGeom>
          <a:noFill/>
        </p:spPr>
        <p:txBody>
          <a:bodyPr wrap="square">
            <a:spAutoFit/>
          </a:bodyPr>
          <a:lstStyle/>
          <a:p>
            <a:r>
              <a:rPr kumimoji="0" lang="en" sz="6000" b="1" i="0" u="none" strike="noStrike" kern="0" cap="none" spc="0" normalizeH="0" baseline="0" noProof="0" dirty="0">
                <a:ln>
                  <a:noFill/>
                </a:ln>
                <a:solidFill>
                  <a:srgbClr val="6746B9"/>
                </a:solidFill>
                <a:effectLst/>
                <a:uLnTx/>
                <a:uFillTx/>
                <a:latin typeface="Albert Sans"/>
                <a:cs typeface="Albert Sans"/>
                <a:sym typeface="Albert Sans"/>
              </a:rPr>
              <a:t>03</a:t>
            </a:r>
            <a:endParaRPr lang="en-US" dirty="0"/>
          </a:p>
        </p:txBody>
      </p:sp>
      <p:sp>
        <p:nvSpPr>
          <p:cNvPr id="5" name="TextBox 4"/>
          <p:cNvSpPr txBox="1"/>
          <p:nvPr/>
        </p:nvSpPr>
        <p:spPr>
          <a:xfrm>
            <a:off x="1094400" y="2584800"/>
            <a:ext cx="3672000" cy="1077218"/>
          </a:xfrm>
          <a:prstGeom prst="rect">
            <a:avLst/>
          </a:prstGeom>
          <a:noFill/>
          <a:effectLst>
            <a:reflection blurRad="6350" stA="52000" endA="300" endPos="35000" dir="5400000" sy="-100000" algn="bl" rotWithShape="0"/>
          </a:effectLst>
        </p:spPr>
        <p:txBody>
          <a:bodyPr wrap="square" rtlCol="1">
            <a:spAutoFit/>
          </a:bodyPr>
          <a:lstStyle/>
          <a:p>
            <a:pPr algn="ctr"/>
            <a:r>
              <a:rPr lang="en-GB" sz="3200" b="1" dirty="0">
                <a:solidFill>
                  <a:srgbClr val="121259"/>
                </a:solidFill>
                <a:latin typeface="Chakra Petch" panose="020B0604020202020204" charset="-34"/>
                <a:cs typeface="Chakra Petch" panose="020B0604020202020204" charset="-34"/>
              </a:rPr>
              <a:t>Literature Review </a:t>
            </a:r>
          </a:p>
          <a:p>
            <a:pPr algn="ctr"/>
            <a:r>
              <a:rPr lang="en-GB" sz="3200" b="1" dirty="0">
                <a:solidFill>
                  <a:srgbClr val="121259"/>
                </a:solidFill>
                <a:latin typeface="Chakra Petch" panose="020B0604020202020204" charset="-34"/>
                <a:cs typeface="Chakra Petch" panose="020B0604020202020204" charset="-34"/>
              </a:rPr>
              <a:t>(Related Work)</a:t>
            </a:r>
            <a:endParaRPr lang="ar-EG" sz="3200" b="1" dirty="0"/>
          </a:p>
        </p:txBody>
      </p:sp>
      <p:pic>
        <p:nvPicPr>
          <p:cNvPr id="20" name="Picture 19" descr="A person and person talking to each other&#10;&#10;Description automatically generated">
            <a:extLst>
              <a:ext uri="{FF2B5EF4-FFF2-40B4-BE49-F238E27FC236}">
                <a16:creationId xmlns:a16="http://schemas.microsoft.com/office/drawing/2014/main" id="{713BBB66-BB0A-00C8-1C90-C8DD6B53AF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970171" y="1286332"/>
            <a:ext cx="3260664" cy="2899052"/>
          </a:xfrm>
          <a:prstGeom prst="rect">
            <a:avLst/>
          </a:prstGeom>
          <a:ln>
            <a:noFill/>
          </a:ln>
          <a:effectLst>
            <a:softEdge rad="112500"/>
          </a:effectLst>
        </p:spPr>
      </p:pic>
      <p:sp>
        <p:nvSpPr>
          <p:cNvPr id="8" name="TextBox 7"/>
          <p:cNvSpPr txBox="1"/>
          <p:nvPr/>
        </p:nvSpPr>
        <p:spPr>
          <a:xfrm>
            <a:off x="8359665" y="4578927"/>
            <a:ext cx="396378" cy="307777"/>
          </a:xfrm>
          <a:prstGeom prst="rect">
            <a:avLst/>
          </a:prstGeom>
          <a:noFill/>
        </p:spPr>
        <p:txBody>
          <a:bodyPr wrap="square" rtlCol="1">
            <a:spAutoFit/>
          </a:bodyPr>
          <a:lstStyle/>
          <a:p>
            <a:r>
              <a:rPr lang="en-US" dirty="0"/>
              <a:t>14</a:t>
            </a:r>
          </a:p>
        </p:txBody>
      </p:sp>
    </p:spTree>
    <p:extLst>
      <p:ext uri="{BB962C8B-B14F-4D97-AF65-F5344CB8AC3E}">
        <p14:creationId xmlns:p14="http://schemas.microsoft.com/office/powerpoint/2010/main" val="341159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B70B45-9B3E-396A-FBB0-DCE01E1EC760}"/>
              </a:ext>
            </a:extLst>
          </p:cNvPr>
          <p:cNvGraphicFramePr>
            <a:graphicFrameLocks noGrp="1"/>
          </p:cNvGraphicFramePr>
          <p:nvPr>
            <p:extLst>
              <p:ext uri="{D42A27DB-BD31-4B8C-83A1-F6EECF244321}">
                <p14:modId xmlns:p14="http://schemas.microsoft.com/office/powerpoint/2010/main" val="1768262813"/>
              </p:ext>
            </p:extLst>
          </p:nvPr>
        </p:nvGraphicFramePr>
        <p:xfrm>
          <a:off x="1084520" y="447303"/>
          <a:ext cx="6911162" cy="4211529"/>
        </p:xfrm>
        <a:graphic>
          <a:graphicData uri="http://schemas.openxmlformats.org/drawingml/2006/table">
            <a:tbl>
              <a:tblPr firstRow="1" bandRow="1">
                <a:tableStyleId>{5DA37D80-6434-44D0-A028-1B22A696006F}</a:tableStyleId>
              </a:tblPr>
              <a:tblGrid>
                <a:gridCol w="435513">
                  <a:extLst>
                    <a:ext uri="{9D8B030D-6E8A-4147-A177-3AD203B41FA5}">
                      <a16:colId xmlns:a16="http://schemas.microsoft.com/office/drawing/2014/main" val="2172182010"/>
                    </a:ext>
                  </a:extLst>
                </a:gridCol>
                <a:gridCol w="1935548">
                  <a:extLst>
                    <a:ext uri="{9D8B030D-6E8A-4147-A177-3AD203B41FA5}">
                      <a16:colId xmlns:a16="http://schemas.microsoft.com/office/drawing/2014/main" val="1476573662"/>
                    </a:ext>
                  </a:extLst>
                </a:gridCol>
                <a:gridCol w="861238">
                  <a:extLst>
                    <a:ext uri="{9D8B030D-6E8A-4147-A177-3AD203B41FA5}">
                      <a16:colId xmlns:a16="http://schemas.microsoft.com/office/drawing/2014/main" val="1535789915"/>
                    </a:ext>
                  </a:extLst>
                </a:gridCol>
                <a:gridCol w="1042336">
                  <a:extLst>
                    <a:ext uri="{9D8B030D-6E8A-4147-A177-3AD203B41FA5}">
                      <a16:colId xmlns:a16="http://schemas.microsoft.com/office/drawing/2014/main" val="3259959670"/>
                    </a:ext>
                  </a:extLst>
                </a:gridCol>
                <a:gridCol w="1626436">
                  <a:extLst>
                    <a:ext uri="{9D8B030D-6E8A-4147-A177-3AD203B41FA5}">
                      <a16:colId xmlns:a16="http://schemas.microsoft.com/office/drawing/2014/main" val="983246935"/>
                    </a:ext>
                  </a:extLst>
                </a:gridCol>
                <a:gridCol w="1010091">
                  <a:extLst>
                    <a:ext uri="{9D8B030D-6E8A-4147-A177-3AD203B41FA5}">
                      <a16:colId xmlns:a16="http://schemas.microsoft.com/office/drawing/2014/main" val="3144342942"/>
                    </a:ext>
                  </a:extLst>
                </a:gridCol>
              </a:tblGrid>
              <a:tr h="299508">
                <a:tc>
                  <a:txBody>
                    <a:bodyPr/>
                    <a:lstStyle/>
                    <a:p>
                      <a:endParaRPr lang="en-GB" dirty="0"/>
                    </a:p>
                  </a:txBody>
                  <a:tcPr/>
                </a:tc>
                <a:tc>
                  <a:txBody>
                    <a:bodyPr/>
                    <a:lstStyle/>
                    <a:p>
                      <a:r>
                        <a:rPr lang="en-GB" dirty="0"/>
                        <a:t>Name</a:t>
                      </a:r>
                    </a:p>
                  </a:txBody>
                  <a:tcPr/>
                </a:tc>
                <a:tc>
                  <a:txBody>
                    <a:bodyPr/>
                    <a:lstStyle/>
                    <a:p>
                      <a:r>
                        <a:rPr lang="en-GB" dirty="0"/>
                        <a:t>Year</a:t>
                      </a:r>
                    </a:p>
                  </a:txBody>
                  <a:tcPr/>
                </a:tc>
                <a:tc>
                  <a:txBody>
                    <a:bodyPr/>
                    <a:lstStyle/>
                    <a:p>
                      <a:r>
                        <a:rPr lang="en-GB" dirty="0"/>
                        <a:t>Algorithm</a:t>
                      </a:r>
                    </a:p>
                  </a:txBody>
                  <a:tcPr/>
                </a:tc>
                <a:tc>
                  <a:txBody>
                    <a:bodyPr/>
                    <a:lstStyle/>
                    <a:p>
                      <a:r>
                        <a:rPr lang="en-GB" dirty="0"/>
                        <a:t>Dataset</a:t>
                      </a:r>
                    </a:p>
                  </a:txBody>
                  <a:tcPr/>
                </a:tc>
                <a:tc>
                  <a:txBody>
                    <a:bodyPr/>
                    <a:lstStyle/>
                    <a:p>
                      <a:r>
                        <a:rPr lang="en-GB" dirty="0"/>
                        <a:t>Accuracy</a:t>
                      </a:r>
                    </a:p>
                  </a:txBody>
                  <a:tcPr/>
                </a:tc>
                <a:extLst>
                  <a:ext uri="{0D108BD9-81ED-4DB2-BD59-A6C34878D82A}">
                    <a16:rowId xmlns:a16="http://schemas.microsoft.com/office/drawing/2014/main" val="3496401440"/>
                  </a:ext>
                </a:extLst>
              </a:tr>
              <a:tr h="1085717">
                <a:tc>
                  <a:txBody>
                    <a:bodyPr/>
                    <a:lstStyle/>
                    <a:p>
                      <a:r>
                        <a:rPr lang="en-GB" dirty="0"/>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u="none" strike="noStrike" kern="0" cap="none" spc="0" normalizeH="0" baseline="0" noProof="0" dirty="0">
                          <a:ln>
                            <a:noFill/>
                          </a:ln>
                          <a:solidFill>
                            <a:srgbClr val="121259"/>
                          </a:solidFill>
                          <a:effectLst/>
                          <a:uLnTx/>
                          <a:uFillTx/>
                          <a:sym typeface="Albert Sans"/>
                        </a:rPr>
                        <a:t>A New Benchmark on American Sign Language Recognition using Convolutional Neural Network</a:t>
                      </a:r>
                    </a:p>
                    <a:p>
                      <a:endParaRPr lang="en-GB" dirty="0"/>
                    </a:p>
                  </a:txBody>
                  <a:tcPr/>
                </a:tc>
                <a:tc>
                  <a:txBody>
                    <a:bodyPr/>
                    <a:lstStyle/>
                    <a:p>
                      <a:r>
                        <a:rPr lang="en-GB" dirty="0">
                          <a:solidFill>
                            <a:schemeClr val="tx1"/>
                          </a:solidFill>
                        </a:rPr>
                        <a:t>2019</a:t>
                      </a:r>
                    </a:p>
                  </a:txBody>
                  <a:tcPr/>
                </a:tc>
                <a:tc>
                  <a:txBody>
                    <a:bodyPr/>
                    <a:lstStyle/>
                    <a:p>
                      <a:r>
                        <a:rPr lang="en-GB" dirty="0">
                          <a:solidFill>
                            <a:schemeClr val="tx1"/>
                          </a:solidFill>
                        </a:rPr>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Synthetic ASL Alphabet</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99.96%</a:t>
                      </a:r>
                    </a:p>
                    <a:p>
                      <a:endParaRPr lang="en-GB" dirty="0"/>
                    </a:p>
                  </a:txBody>
                  <a:tcPr/>
                </a:tc>
                <a:extLst>
                  <a:ext uri="{0D108BD9-81ED-4DB2-BD59-A6C34878D82A}">
                    <a16:rowId xmlns:a16="http://schemas.microsoft.com/office/drawing/2014/main" val="3464610797"/>
                  </a:ext>
                </a:extLst>
              </a:tr>
              <a:tr h="1018327">
                <a:tc>
                  <a:txBody>
                    <a:bodyPr/>
                    <a:lstStyle/>
                    <a:p>
                      <a:r>
                        <a:rPr lang="en-GB" dirty="0"/>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u="none" strike="noStrike" kern="0" cap="none" spc="0" normalizeH="0" baseline="0" noProof="0" dirty="0">
                          <a:ln>
                            <a:noFill/>
                          </a:ln>
                          <a:solidFill>
                            <a:srgbClr val="121259"/>
                          </a:solidFill>
                          <a:effectLst/>
                          <a:uLnTx/>
                          <a:uFillTx/>
                          <a:sym typeface="Albert Sans"/>
                        </a:rPr>
                        <a:t>Sign Language Alphabet Recognition Using Convolution Neural Network</a:t>
                      </a:r>
                    </a:p>
                    <a:p>
                      <a:endParaRPr lang="en-GB" dirty="0"/>
                    </a:p>
                  </a:txBody>
                  <a:tcPr/>
                </a:tc>
                <a:tc>
                  <a:txBody>
                    <a:bodyPr/>
                    <a:lstStyle/>
                    <a:p>
                      <a:r>
                        <a:rPr lang="en-GB" dirty="0">
                          <a:solidFill>
                            <a:schemeClr val="tx1"/>
                          </a:solidFill>
                        </a:rPr>
                        <a:t>2021</a:t>
                      </a:r>
                    </a:p>
                  </a:txBody>
                  <a:tcPr/>
                </a:tc>
                <a:tc>
                  <a:txBody>
                    <a:bodyPr/>
                    <a:lstStyle/>
                    <a:p>
                      <a:r>
                        <a:rPr lang="en-GB" dirty="0">
                          <a:solidFill>
                            <a:schemeClr val="tx1"/>
                          </a:solidFill>
                        </a:rPr>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Sign Language (ENG Alphabet)</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chemeClr val="tx1"/>
                          </a:solidFill>
                          <a:effectLst/>
                        </a:rPr>
                        <a:t>99.63</a:t>
                      </a:r>
                      <a:r>
                        <a:rPr kumimoji="0" lang="en-GB" sz="1100" b="0" u="none" strike="noStrike" kern="0" cap="none" spc="0" normalizeH="0" baseline="0" noProof="0" dirty="0">
                          <a:ln>
                            <a:noFill/>
                          </a:ln>
                          <a:solidFill>
                            <a:schemeClr val="tx1"/>
                          </a:solidFill>
                          <a:effectLst/>
                          <a:uLnTx/>
                          <a:uFillTx/>
                          <a:sym typeface="Albert Sans"/>
                        </a:rPr>
                        <a:t>%</a:t>
                      </a:r>
                    </a:p>
                    <a:p>
                      <a:endParaRPr lang="en-GB" dirty="0"/>
                    </a:p>
                  </a:txBody>
                  <a:tcPr/>
                </a:tc>
                <a:extLst>
                  <a:ext uri="{0D108BD9-81ED-4DB2-BD59-A6C34878D82A}">
                    <a16:rowId xmlns:a16="http://schemas.microsoft.com/office/drawing/2014/main" val="2108613855"/>
                  </a:ext>
                </a:extLst>
              </a:tr>
              <a:tr h="838622">
                <a:tc>
                  <a:txBody>
                    <a:bodyPr/>
                    <a:lstStyle/>
                    <a:p>
                      <a:r>
                        <a:rPr lang="en-GB" dirty="0"/>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u="none" strike="noStrike" kern="0" cap="none" spc="0" normalizeH="0" baseline="0" noProof="0" dirty="0">
                          <a:ln>
                            <a:noFill/>
                          </a:ln>
                          <a:solidFill>
                            <a:srgbClr val="121259"/>
                          </a:solidFill>
                          <a:effectLst/>
                          <a:uLnTx/>
                          <a:uFillTx/>
                          <a:sym typeface="Albert Sans"/>
                        </a:rPr>
                        <a:t>CNN Model for American Sign Language Recognition</a:t>
                      </a:r>
                    </a:p>
                    <a:p>
                      <a:endParaRPr lang="en-GB" dirty="0"/>
                    </a:p>
                  </a:txBody>
                  <a:tcPr/>
                </a:tc>
                <a:tc>
                  <a:txBody>
                    <a:bodyPr/>
                    <a:lstStyle/>
                    <a:p>
                      <a:r>
                        <a:rPr lang="en-GB" dirty="0">
                          <a:solidFill>
                            <a:schemeClr val="tx1"/>
                          </a:solidFill>
                        </a:rPr>
                        <a:t>2020</a:t>
                      </a:r>
                    </a:p>
                  </a:txBody>
                  <a:tcPr/>
                </a:tc>
                <a:tc>
                  <a:txBody>
                    <a:bodyPr/>
                    <a:lstStyle/>
                    <a:p>
                      <a:r>
                        <a:rPr lang="en-GB" dirty="0">
                          <a:solidFill>
                            <a:schemeClr val="tx1"/>
                          </a:solidFill>
                        </a:rPr>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Sign Language MNIST</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99.30%</a:t>
                      </a:r>
                    </a:p>
                    <a:p>
                      <a:endParaRPr lang="en-GB" dirty="0"/>
                    </a:p>
                  </a:txBody>
                  <a:tcPr/>
                </a:tc>
                <a:extLst>
                  <a:ext uri="{0D108BD9-81ED-4DB2-BD59-A6C34878D82A}">
                    <a16:rowId xmlns:a16="http://schemas.microsoft.com/office/drawing/2014/main" val="3635478366"/>
                  </a:ext>
                </a:extLst>
              </a:tr>
              <a:tr h="928475">
                <a:tc>
                  <a:txBody>
                    <a:bodyPr/>
                    <a:lstStyle/>
                    <a:p>
                      <a:r>
                        <a:rPr lang="en-GB" dirty="0"/>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50" b="0" u="none" strike="noStrike" kern="0" cap="none" spc="0" normalizeH="0" baseline="0" noProof="0" dirty="0">
                          <a:ln>
                            <a:noFill/>
                          </a:ln>
                          <a:solidFill>
                            <a:srgbClr val="121259"/>
                          </a:solidFill>
                          <a:effectLst/>
                          <a:uLnTx/>
                          <a:uFillTx/>
                          <a:sym typeface="Albert Sans"/>
                        </a:rPr>
                        <a:t>Hyper tuned Deep Convolutional Neural Network for Sign Language Recognition</a:t>
                      </a:r>
                    </a:p>
                    <a:p>
                      <a:endParaRPr lang="en-GB" dirty="0"/>
                    </a:p>
                  </a:txBody>
                  <a:tcPr/>
                </a:tc>
                <a:tc>
                  <a:txBody>
                    <a:bodyPr/>
                    <a:lstStyle/>
                    <a:p>
                      <a:r>
                        <a:rPr lang="en-GB" dirty="0">
                          <a:solidFill>
                            <a:schemeClr val="tx1"/>
                          </a:solidFill>
                        </a:rPr>
                        <a:t>2023</a:t>
                      </a:r>
                    </a:p>
                  </a:txBody>
                  <a:tcPr/>
                </a:tc>
                <a:tc>
                  <a:txBody>
                    <a:bodyPr/>
                    <a:lstStyle/>
                    <a:p>
                      <a:r>
                        <a:rPr lang="en-GB" dirty="0">
                          <a:solidFill>
                            <a:schemeClr val="tx1"/>
                          </a:solidFill>
                        </a:rPr>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Sign Language MNIST</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99%</a:t>
                      </a:r>
                    </a:p>
                    <a:p>
                      <a:endParaRPr lang="en-GB" dirty="0"/>
                    </a:p>
                  </a:txBody>
                  <a:tcPr/>
                </a:tc>
                <a:extLst>
                  <a:ext uri="{0D108BD9-81ED-4DB2-BD59-A6C34878D82A}">
                    <a16:rowId xmlns:a16="http://schemas.microsoft.com/office/drawing/2014/main" val="3181733003"/>
                  </a:ext>
                </a:extLst>
              </a:tr>
            </a:tbl>
          </a:graphicData>
        </a:graphic>
      </p:graphicFrame>
      <p:pic>
        <p:nvPicPr>
          <p:cNvPr id="5" name="Picture 4" descr="A group of hands with different colored hands&#10;&#10;Description automatically generated">
            <a:extLst>
              <a:ext uri="{FF2B5EF4-FFF2-40B4-BE49-F238E27FC236}">
                <a16:creationId xmlns:a16="http://schemas.microsoft.com/office/drawing/2014/main" id="{8860F87B-FD37-9F7D-5517-88238655733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66157" r="96240">
                        <a14:backgroundMark x1="87540" y1="34517" x2="87540" y2="34517"/>
                        <a14:backgroundMark x1="83546" y1="32742" x2="83546" y2="32742"/>
                        <a14:backgroundMark x1="84026" y1="32939" x2="84026" y2="32939"/>
                        <a14:backgroundMark x1="80351" y1="33333" x2="80351" y2="33333"/>
                        <a14:backgroundMark x1="76358" y1="37278" x2="76358" y2="37278"/>
                        <a14:backgroundMark x1="76518" y1="37673" x2="76518" y2="37673"/>
                      </a14:backgroundRemoval>
                    </a14:imgEffect>
                  </a14:imgLayer>
                </a14:imgProps>
              </a:ext>
            </a:extLst>
          </a:blip>
          <a:srcRect l="70746" t="4810" r="5683" b="13459"/>
          <a:stretch/>
        </p:blipFill>
        <p:spPr>
          <a:xfrm rot="10800000">
            <a:off x="7711713" y="0"/>
            <a:ext cx="695533" cy="1668037"/>
          </a:xfrm>
          <a:prstGeom prst="rect">
            <a:avLst/>
          </a:prstGeom>
        </p:spPr>
      </p:pic>
      <p:pic>
        <p:nvPicPr>
          <p:cNvPr id="6" name="Picture 5" descr="A group of hands with different colored hands&#10;&#10;Description automatically generated">
            <a:extLst>
              <a:ext uri="{FF2B5EF4-FFF2-40B4-BE49-F238E27FC236}">
                <a16:creationId xmlns:a16="http://schemas.microsoft.com/office/drawing/2014/main" id="{0A138680-43B1-7D8B-0D10-7BEE2D744589}"/>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10000" b="90000" l="10000" r="90000"/>
                    </a14:imgEffect>
                  </a14:imgLayer>
                </a14:imgProps>
              </a:ext>
            </a:extLst>
          </a:blip>
          <a:srcRect l="35695" t="10831" r="37465" b="14018"/>
          <a:stretch/>
        </p:blipFill>
        <p:spPr>
          <a:xfrm>
            <a:off x="429065" y="3194533"/>
            <a:ext cx="828029" cy="1944413"/>
          </a:xfrm>
          <a:prstGeom prst="rect">
            <a:avLst/>
          </a:prstGeom>
        </p:spPr>
      </p:pic>
      <p:sp>
        <p:nvSpPr>
          <p:cNvPr id="7" name="TextBox 6"/>
          <p:cNvSpPr txBox="1"/>
          <p:nvPr/>
        </p:nvSpPr>
        <p:spPr>
          <a:xfrm>
            <a:off x="8359665" y="4578927"/>
            <a:ext cx="396378" cy="307777"/>
          </a:xfrm>
          <a:prstGeom prst="rect">
            <a:avLst/>
          </a:prstGeom>
          <a:noFill/>
        </p:spPr>
        <p:txBody>
          <a:bodyPr wrap="square" rtlCol="1">
            <a:spAutoFit/>
          </a:bodyPr>
          <a:lstStyle/>
          <a:p>
            <a:r>
              <a:rPr lang="en-US" dirty="0"/>
              <a:t>15</a:t>
            </a:r>
          </a:p>
        </p:txBody>
      </p:sp>
    </p:spTree>
    <p:extLst>
      <p:ext uri="{BB962C8B-B14F-4D97-AF65-F5344CB8AC3E}">
        <p14:creationId xmlns:p14="http://schemas.microsoft.com/office/powerpoint/2010/main" val="1097308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04F7B-2D4A-B896-E629-D3D4953E9211}"/>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23FA728-6A51-CEE7-2EC7-536AC43044FD}"/>
              </a:ext>
            </a:extLst>
          </p:cNvPr>
          <p:cNvGraphicFramePr>
            <a:graphicFrameLocks noGrp="1"/>
          </p:cNvGraphicFramePr>
          <p:nvPr>
            <p:extLst>
              <p:ext uri="{D42A27DB-BD31-4B8C-83A1-F6EECF244321}">
                <p14:modId xmlns:p14="http://schemas.microsoft.com/office/powerpoint/2010/main" val="681918301"/>
              </p:ext>
            </p:extLst>
          </p:nvPr>
        </p:nvGraphicFramePr>
        <p:xfrm>
          <a:off x="1095153" y="648744"/>
          <a:ext cx="6959821" cy="4064918"/>
        </p:xfrm>
        <a:graphic>
          <a:graphicData uri="http://schemas.openxmlformats.org/drawingml/2006/table">
            <a:tbl>
              <a:tblPr firstRow="1" bandRow="1">
                <a:tableStyleId>{5DA37D80-6434-44D0-A028-1B22A696006F}</a:tableStyleId>
              </a:tblPr>
              <a:tblGrid>
                <a:gridCol w="438579">
                  <a:extLst>
                    <a:ext uri="{9D8B030D-6E8A-4147-A177-3AD203B41FA5}">
                      <a16:colId xmlns:a16="http://schemas.microsoft.com/office/drawing/2014/main" val="2172182010"/>
                    </a:ext>
                  </a:extLst>
                </a:gridCol>
                <a:gridCol w="1713787">
                  <a:extLst>
                    <a:ext uri="{9D8B030D-6E8A-4147-A177-3AD203B41FA5}">
                      <a16:colId xmlns:a16="http://schemas.microsoft.com/office/drawing/2014/main" val="1476573662"/>
                    </a:ext>
                  </a:extLst>
                </a:gridCol>
                <a:gridCol w="821610">
                  <a:extLst>
                    <a:ext uri="{9D8B030D-6E8A-4147-A177-3AD203B41FA5}">
                      <a16:colId xmlns:a16="http://schemas.microsoft.com/office/drawing/2014/main" val="1535789915"/>
                    </a:ext>
                  </a:extLst>
                </a:gridCol>
                <a:gridCol w="1330756">
                  <a:extLst>
                    <a:ext uri="{9D8B030D-6E8A-4147-A177-3AD203B41FA5}">
                      <a16:colId xmlns:a16="http://schemas.microsoft.com/office/drawing/2014/main" val="3259959670"/>
                    </a:ext>
                  </a:extLst>
                </a:gridCol>
                <a:gridCol w="1631072">
                  <a:extLst>
                    <a:ext uri="{9D8B030D-6E8A-4147-A177-3AD203B41FA5}">
                      <a16:colId xmlns:a16="http://schemas.microsoft.com/office/drawing/2014/main" val="983246935"/>
                    </a:ext>
                  </a:extLst>
                </a:gridCol>
                <a:gridCol w="1024017">
                  <a:extLst>
                    <a:ext uri="{9D8B030D-6E8A-4147-A177-3AD203B41FA5}">
                      <a16:colId xmlns:a16="http://schemas.microsoft.com/office/drawing/2014/main" val="3144342942"/>
                    </a:ext>
                  </a:extLst>
                </a:gridCol>
              </a:tblGrid>
              <a:tr h="296148">
                <a:tc>
                  <a:txBody>
                    <a:bodyPr/>
                    <a:lstStyle/>
                    <a:p>
                      <a:endParaRPr lang="en-GB" dirty="0"/>
                    </a:p>
                  </a:txBody>
                  <a:tcPr/>
                </a:tc>
                <a:tc>
                  <a:txBody>
                    <a:bodyPr/>
                    <a:lstStyle/>
                    <a:p>
                      <a:r>
                        <a:rPr lang="en-GB" dirty="0"/>
                        <a:t>Name</a:t>
                      </a:r>
                    </a:p>
                  </a:txBody>
                  <a:tcPr/>
                </a:tc>
                <a:tc>
                  <a:txBody>
                    <a:bodyPr/>
                    <a:lstStyle/>
                    <a:p>
                      <a:r>
                        <a:rPr lang="en-GB" dirty="0"/>
                        <a:t>Year</a:t>
                      </a:r>
                    </a:p>
                  </a:txBody>
                  <a:tcPr/>
                </a:tc>
                <a:tc>
                  <a:txBody>
                    <a:bodyPr/>
                    <a:lstStyle/>
                    <a:p>
                      <a:r>
                        <a:rPr lang="en-GB" dirty="0"/>
                        <a:t>Algorithm</a:t>
                      </a:r>
                    </a:p>
                  </a:txBody>
                  <a:tcPr/>
                </a:tc>
                <a:tc>
                  <a:txBody>
                    <a:bodyPr/>
                    <a:lstStyle/>
                    <a:p>
                      <a:r>
                        <a:rPr lang="en-GB" dirty="0"/>
                        <a:t>Dataset</a:t>
                      </a:r>
                    </a:p>
                  </a:txBody>
                  <a:tcPr/>
                </a:tc>
                <a:tc>
                  <a:txBody>
                    <a:bodyPr/>
                    <a:lstStyle/>
                    <a:p>
                      <a:r>
                        <a:rPr lang="en-GB" dirty="0"/>
                        <a:t>Accuracy</a:t>
                      </a:r>
                    </a:p>
                  </a:txBody>
                  <a:tcPr/>
                </a:tc>
                <a:extLst>
                  <a:ext uri="{0D108BD9-81ED-4DB2-BD59-A6C34878D82A}">
                    <a16:rowId xmlns:a16="http://schemas.microsoft.com/office/drawing/2014/main" val="3496401440"/>
                  </a:ext>
                </a:extLst>
              </a:tr>
              <a:tr h="1184593">
                <a:tc>
                  <a:txBody>
                    <a:bodyPr/>
                    <a:lstStyle/>
                    <a:p>
                      <a:r>
                        <a:rPr lang="en-GB" dirty="0"/>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Sign Language to Sentence Interpreter Using Convolutional Neural Network in Real Time</a:t>
                      </a:r>
                    </a:p>
                    <a:p>
                      <a:endParaRPr lang="en-GB" dirty="0"/>
                    </a:p>
                  </a:txBody>
                  <a:tcPr/>
                </a:tc>
                <a:tc>
                  <a:txBody>
                    <a:bodyPr/>
                    <a:lstStyle/>
                    <a:p>
                      <a:r>
                        <a:rPr lang="en-GB" dirty="0"/>
                        <a:t>2022</a:t>
                      </a:r>
                    </a:p>
                  </a:txBody>
                  <a:tcPr/>
                </a:tc>
                <a:tc>
                  <a:txBody>
                    <a:bodyPr/>
                    <a:lstStyle/>
                    <a:p>
                      <a:r>
                        <a:rPr lang="en-GB" dirty="0"/>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ASL(American Sign Language) Alphabet Dataset</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98.7%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u="none" strike="noStrike" kern="0" cap="none" spc="0" normalizeH="0" baseline="0" noProof="0" dirty="0">
                        <a:ln>
                          <a:noFill/>
                        </a:ln>
                        <a:solidFill>
                          <a:srgbClr val="121259"/>
                        </a:solidFill>
                        <a:effectLst/>
                        <a:uLnTx/>
                        <a:uFillTx/>
                        <a:sym typeface="Albert Sans"/>
                      </a:endParaRPr>
                    </a:p>
                    <a:p>
                      <a:endParaRPr lang="en-GB" dirty="0"/>
                    </a:p>
                  </a:txBody>
                  <a:tcPr/>
                </a:tc>
                <a:extLst>
                  <a:ext uri="{0D108BD9-81ED-4DB2-BD59-A6C34878D82A}">
                    <a16:rowId xmlns:a16="http://schemas.microsoft.com/office/drawing/2014/main" val="3464610797"/>
                  </a:ext>
                </a:extLst>
              </a:tr>
              <a:tr h="1184593">
                <a:tc>
                  <a:txBody>
                    <a:bodyPr/>
                    <a:lstStyle/>
                    <a:p>
                      <a:r>
                        <a:rPr lang="en-GB" dirty="0"/>
                        <a:t>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Classification of Sign Language Characters by Applying a Deep Convolutional Neural Network</a:t>
                      </a:r>
                    </a:p>
                    <a:p>
                      <a:endParaRPr lang="en-GB" dirty="0"/>
                    </a:p>
                  </a:txBody>
                  <a:tcPr/>
                </a:tc>
                <a:tc>
                  <a:txBody>
                    <a:bodyPr/>
                    <a:lstStyle/>
                    <a:p>
                      <a:r>
                        <a:rPr lang="en-GB" dirty="0"/>
                        <a:t>2020</a:t>
                      </a:r>
                    </a:p>
                    <a:p>
                      <a:endParaRPr lang="en-GB" dirty="0"/>
                    </a:p>
                  </a:txBody>
                  <a:tcPr/>
                </a:tc>
                <a:tc>
                  <a:txBody>
                    <a:bodyPr/>
                    <a:lstStyle/>
                    <a:p>
                      <a:r>
                        <a:rPr lang="en-GB" dirty="0"/>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Sign Language MNIST</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rgbClr val="444444"/>
                          </a:solidFill>
                          <a:effectLst/>
                        </a:rPr>
                        <a:t>97.62%</a:t>
                      </a:r>
                    </a:p>
                    <a:p>
                      <a:endParaRPr lang="en-GB" dirty="0"/>
                    </a:p>
                  </a:txBody>
                  <a:tcPr/>
                </a:tc>
                <a:extLst>
                  <a:ext uri="{0D108BD9-81ED-4DB2-BD59-A6C34878D82A}">
                    <a16:rowId xmlns:a16="http://schemas.microsoft.com/office/drawing/2014/main" val="2108613855"/>
                  </a:ext>
                </a:extLst>
              </a:tr>
              <a:tr h="1321718">
                <a:tc>
                  <a:txBody>
                    <a:bodyPr/>
                    <a:lstStyle/>
                    <a:p>
                      <a:r>
                        <a:rPr lang="en-GB" dirty="0"/>
                        <a:t>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Sign language recognition system for communicating to people with disabilities</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202</a:t>
                      </a:r>
                      <a:r>
                        <a:rPr kumimoji="0" lang="ar-EG" sz="1400" b="0" u="none" strike="noStrike" kern="0" cap="none" spc="0" normalizeH="0" baseline="0" noProof="0" dirty="0">
                          <a:ln>
                            <a:noFill/>
                          </a:ln>
                          <a:solidFill>
                            <a:srgbClr val="121259"/>
                          </a:solidFill>
                          <a:effectLst/>
                          <a:uLnTx/>
                          <a:uFillTx/>
                          <a:sym typeface="Albert Sans"/>
                        </a:rPr>
                        <a:t>3</a:t>
                      </a:r>
                      <a:endParaRPr kumimoji="0" lang="en-GB" sz="1400" b="0" u="none" strike="noStrike" kern="0" cap="none" spc="0" normalizeH="0" baseline="0" noProof="0" dirty="0">
                        <a:ln>
                          <a:noFill/>
                        </a:ln>
                        <a:solidFill>
                          <a:srgbClr val="121259"/>
                        </a:solidFill>
                        <a:effectLst/>
                        <a:uLnTx/>
                        <a:uFillTx/>
                        <a:sym typeface="Albert Sans"/>
                      </a:endParaRPr>
                    </a:p>
                    <a:p>
                      <a:endParaRPr lang="en-GB" dirty="0"/>
                    </a:p>
                  </a:txBody>
                  <a:tcPr/>
                </a:tc>
                <a:tc>
                  <a:txBody>
                    <a:bodyPr/>
                    <a:lstStyle/>
                    <a:p>
                      <a:r>
                        <a:rPr lang="en-GB" dirty="0"/>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u="none" strike="noStrike" kern="0" cap="none" spc="0" normalizeH="0" baseline="0" noProof="0" dirty="0">
                          <a:ln>
                            <a:noFill/>
                          </a:ln>
                          <a:solidFill>
                            <a:srgbClr val="121259"/>
                          </a:solidFill>
                          <a:effectLst/>
                          <a:uLnTx/>
                          <a:uFillTx/>
                          <a:sym typeface="Albert Sans"/>
                        </a:rPr>
                        <a:t>ASL Handsign Dataset (Grayscale &amp; Thresholder)</a:t>
                      </a:r>
                      <a:endParaRPr kumimoji="0" lang="en-GB" sz="1200" b="0" u="none" strike="noStrike" kern="0" cap="none" spc="0" normalizeH="0" baseline="0" noProof="0" dirty="0">
                        <a:ln>
                          <a:noFill/>
                        </a:ln>
                        <a:solidFill>
                          <a:srgbClr val="121259"/>
                        </a:solidFill>
                        <a:effectLst/>
                        <a:uLnTx/>
                        <a:uFillTx/>
                        <a:sym typeface="Albert Sans"/>
                      </a:endParaRP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96.3%</a:t>
                      </a:r>
                    </a:p>
                    <a:p>
                      <a:endParaRPr lang="en-GB" dirty="0"/>
                    </a:p>
                  </a:txBody>
                  <a:tcPr/>
                </a:tc>
                <a:extLst>
                  <a:ext uri="{0D108BD9-81ED-4DB2-BD59-A6C34878D82A}">
                    <a16:rowId xmlns:a16="http://schemas.microsoft.com/office/drawing/2014/main" val="3635478366"/>
                  </a:ext>
                </a:extLst>
              </a:tr>
            </a:tbl>
          </a:graphicData>
        </a:graphic>
      </p:graphicFrame>
      <p:pic>
        <p:nvPicPr>
          <p:cNvPr id="2" name="Picture 1" descr="A group of hands with different colored hands&#10;&#10;Description automatically generated">
            <a:extLst>
              <a:ext uri="{FF2B5EF4-FFF2-40B4-BE49-F238E27FC236}">
                <a16:creationId xmlns:a16="http://schemas.microsoft.com/office/drawing/2014/main" id="{08D12471-3F2F-BF68-ADB0-562773DB720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66157" r="96240">
                        <a14:backgroundMark x1="87540" y1="34517" x2="87540" y2="34517"/>
                        <a14:backgroundMark x1="83546" y1="32742" x2="83546" y2="32742"/>
                        <a14:backgroundMark x1="84026" y1="32939" x2="84026" y2="32939"/>
                        <a14:backgroundMark x1="80351" y1="33333" x2="80351" y2="33333"/>
                        <a14:backgroundMark x1="76358" y1="37278" x2="76358" y2="37278"/>
                        <a14:backgroundMark x1="76518" y1="37673" x2="76518" y2="37673"/>
                      </a14:backgroundRemoval>
                    </a14:imgEffect>
                  </a14:imgLayer>
                </a14:imgProps>
              </a:ext>
            </a:extLst>
          </a:blip>
          <a:srcRect l="70746" t="4810" r="5683" b="13459"/>
          <a:stretch/>
        </p:blipFill>
        <p:spPr>
          <a:xfrm rot="16200000">
            <a:off x="7535066" y="3741594"/>
            <a:ext cx="695533" cy="1668037"/>
          </a:xfrm>
          <a:prstGeom prst="rect">
            <a:avLst/>
          </a:prstGeom>
        </p:spPr>
      </p:pic>
      <p:pic>
        <p:nvPicPr>
          <p:cNvPr id="3" name="Picture 2" descr="A group of hands with different colored hands&#10;&#10;Description automatically generated">
            <a:extLst>
              <a:ext uri="{FF2B5EF4-FFF2-40B4-BE49-F238E27FC236}">
                <a16:creationId xmlns:a16="http://schemas.microsoft.com/office/drawing/2014/main" id="{6FA4AD7C-B848-8B39-9158-CEE116FF59D7}"/>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10000" b="90000" l="10000" r="90000"/>
                    </a14:imgEffect>
                  </a14:imgLayer>
                </a14:imgProps>
              </a:ext>
            </a:extLst>
          </a:blip>
          <a:srcRect l="35695" t="10831" r="37465" b="14018"/>
          <a:stretch/>
        </p:blipFill>
        <p:spPr>
          <a:xfrm rot="10800000">
            <a:off x="557119" y="391226"/>
            <a:ext cx="828029" cy="1644791"/>
          </a:xfrm>
          <a:prstGeom prst="rect">
            <a:avLst/>
          </a:prstGeom>
        </p:spPr>
      </p:pic>
      <p:sp>
        <p:nvSpPr>
          <p:cNvPr id="5" name="TextBox 4"/>
          <p:cNvSpPr txBox="1"/>
          <p:nvPr/>
        </p:nvSpPr>
        <p:spPr>
          <a:xfrm>
            <a:off x="8359665" y="4578927"/>
            <a:ext cx="396378" cy="307777"/>
          </a:xfrm>
          <a:prstGeom prst="rect">
            <a:avLst/>
          </a:prstGeom>
          <a:noFill/>
        </p:spPr>
        <p:txBody>
          <a:bodyPr wrap="square" rtlCol="1">
            <a:spAutoFit/>
          </a:bodyPr>
          <a:lstStyle/>
          <a:p>
            <a:r>
              <a:rPr lang="en-US" dirty="0"/>
              <a:t>16</a:t>
            </a:r>
          </a:p>
        </p:txBody>
      </p:sp>
    </p:spTree>
    <p:extLst>
      <p:ext uri="{BB962C8B-B14F-4D97-AF65-F5344CB8AC3E}">
        <p14:creationId xmlns:p14="http://schemas.microsoft.com/office/powerpoint/2010/main" val="3764892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3908-ECA4-914C-5ABA-13449162BB83}"/>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BE84A62-10E6-C5FF-C5C2-AB008F2DF03F}"/>
              </a:ext>
            </a:extLst>
          </p:cNvPr>
          <p:cNvGraphicFramePr>
            <a:graphicFrameLocks noGrp="1"/>
          </p:cNvGraphicFramePr>
          <p:nvPr>
            <p:extLst>
              <p:ext uri="{D42A27DB-BD31-4B8C-83A1-F6EECF244321}">
                <p14:modId xmlns:p14="http://schemas.microsoft.com/office/powerpoint/2010/main" val="3061711631"/>
              </p:ext>
            </p:extLst>
          </p:nvPr>
        </p:nvGraphicFramePr>
        <p:xfrm>
          <a:off x="1024804" y="821684"/>
          <a:ext cx="7094391" cy="3408691"/>
        </p:xfrm>
        <a:graphic>
          <a:graphicData uri="http://schemas.openxmlformats.org/drawingml/2006/table">
            <a:tbl>
              <a:tblPr firstRow="1" bandRow="1">
                <a:tableStyleId>{5DA37D80-6434-44D0-A028-1B22A696006F}</a:tableStyleId>
              </a:tblPr>
              <a:tblGrid>
                <a:gridCol w="527549">
                  <a:extLst>
                    <a:ext uri="{9D8B030D-6E8A-4147-A177-3AD203B41FA5}">
                      <a16:colId xmlns:a16="http://schemas.microsoft.com/office/drawing/2014/main" val="2172182010"/>
                    </a:ext>
                  </a:extLst>
                </a:gridCol>
                <a:gridCol w="2009554">
                  <a:extLst>
                    <a:ext uri="{9D8B030D-6E8A-4147-A177-3AD203B41FA5}">
                      <a16:colId xmlns:a16="http://schemas.microsoft.com/office/drawing/2014/main" val="1476573662"/>
                    </a:ext>
                  </a:extLst>
                </a:gridCol>
                <a:gridCol w="793362">
                  <a:extLst>
                    <a:ext uri="{9D8B030D-6E8A-4147-A177-3AD203B41FA5}">
                      <a16:colId xmlns:a16="http://schemas.microsoft.com/office/drawing/2014/main" val="1535789915"/>
                    </a:ext>
                  </a:extLst>
                </a:gridCol>
                <a:gridCol w="1085601">
                  <a:extLst>
                    <a:ext uri="{9D8B030D-6E8A-4147-A177-3AD203B41FA5}">
                      <a16:colId xmlns:a16="http://schemas.microsoft.com/office/drawing/2014/main" val="3259959670"/>
                    </a:ext>
                  </a:extLst>
                </a:gridCol>
                <a:gridCol w="1605603">
                  <a:extLst>
                    <a:ext uri="{9D8B030D-6E8A-4147-A177-3AD203B41FA5}">
                      <a16:colId xmlns:a16="http://schemas.microsoft.com/office/drawing/2014/main" val="983246935"/>
                    </a:ext>
                  </a:extLst>
                </a:gridCol>
                <a:gridCol w="1072722">
                  <a:extLst>
                    <a:ext uri="{9D8B030D-6E8A-4147-A177-3AD203B41FA5}">
                      <a16:colId xmlns:a16="http://schemas.microsoft.com/office/drawing/2014/main" val="3144342942"/>
                    </a:ext>
                  </a:extLst>
                </a:gridCol>
              </a:tblGrid>
              <a:tr h="309353">
                <a:tc>
                  <a:txBody>
                    <a:bodyPr/>
                    <a:lstStyle/>
                    <a:p>
                      <a:endParaRPr lang="en-GB" dirty="0"/>
                    </a:p>
                  </a:txBody>
                  <a:tcPr/>
                </a:tc>
                <a:tc>
                  <a:txBody>
                    <a:bodyPr/>
                    <a:lstStyle/>
                    <a:p>
                      <a:r>
                        <a:rPr lang="en-GB" dirty="0"/>
                        <a:t>Name</a:t>
                      </a:r>
                    </a:p>
                  </a:txBody>
                  <a:tcPr/>
                </a:tc>
                <a:tc>
                  <a:txBody>
                    <a:bodyPr/>
                    <a:lstStyle/>
                    <a:p>
                      <a:r>
                        <a:rPr lang="en-GB" dirty="0"/>
                        <a:t>Year</a:t>
                      </a:r>
                    </a:p>
                  </a:txBody>
                  <a:tcPr/>
                </a:tc>
                <a:tc>
                  <a:txBody>
                    <a:bodyPr/>
                    <a:lstStyle/>
                    <a:p>
                      <a:r>
                        <a:rPr lang="en-GB" dirty="0"/>
                        <a:t>Algorithm</a:t>
                      </a:r>
                    </a:p>
                  </a:txBody>
                  <a:tcPr/>
                </a:tc>
                <a:tc>
                  <a:txBody>
                    <a:bodyPr/>
                    <a:lstStyle/>
                    <a:p>
                      <a:r>
                        <a:rPr lang="en-GB" dirty="0"/>
                        <a:t>Dataset</a:t>
                      </a:r>
                    </a:p>
                  </a:txBody>
                  <a:tcPr/>
                </a:tc>
                <a:tc>
                  <a:txBody>
                    <a:bodyPr/>
                    <a:lstStyle/>
                    <a:p>
                      <a:r>
                        <a:rPr lang="en-GB" dirty="0"/>
                        <a:t>Accuracy</a:t>
                      </a:r>
                    </a:p>
                  </a:txBody>
                  <a:tcPr/>
                </a:tc>
                <a:extLst>
                  <a:ext uri="{0D108BD9-81ED-4DB2-BD59-A6C34878D82A}">
                    <a16:rowId xmlns:a16="http://schemas.microsoft.com/office/drawing/2014/main" val="3496401440"/>
                  </a:ext>
                </a:extLst>
              </a:tr>
              <a:tr h="1012177">
                <a:tc>
                  <a:txBody>
                    <a:bodyPr/>
                    <a:lstStyle/>
                    <a:p>
                      <a:r>
                        <a:rPr lang="en-GB" dirty="0"/>
                        <a:t>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A Translator for Sign Language to Multilingual Text and Speech</a:t>
                      </a:r>
                    </a:p>
                    <a:p>
                      <a:endParaRPr lang="en-GB" dirty="0"/>
                    </a:p>
                  </a:txBody>
                  <a:tcPr/>
                </a:tc>
                <a:tc>
                  <a:txBody>
                    <a:bodyPr/>
                    <a:lstStyle/>
                    <a:p>
                      <a:r>
                        <a:rPr lang="en-GB" dirty="0"/>
                        <a:t>2023</a:t>
                      </a:r>
                    </a:p>
                  </a:txBody>
                  <a:tcPr/>
                </a:tc>
                <a:tc>
                  <a:txBody>
                    <a:bodyPr/>
                    <a:lstStyle/>
                    <a:p>
                      <a:r>
                        <a:rPr lang="en-GB" dirty="0"/>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Beginner to Intermediate NLP Tutorial</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solidFill>
                            <a:srgbClr val="444444"/>
                          </a:solidFill>
                          <a:effectLst/>
                        </a:rPr>
                        <a:t>95.20%</a:t>
                      </a:r>
                    </a:p>
                    <a:p>
                      <a:endParaRPr lang="en-GB" dirty="0"/>
                    </a:p>
                  </a:txBody>
                  <a:tcPr/>
                </a:tc>
                <a:extLst>
                  <a:ext uri="{0D108BD9-81ED-4DB2-BD59-A6C34878D82A}">
                    <a16:rowId xmlns:a16="http://schemas.microsoft.com/office/drawing/2014/main" val="2108613855"/>
                  </a:ext>
                </a:extLst>
              </a:tr>
              <a:tr h="833558">
                <a:tc>
                  <a:txBody>
                    <a:bodyPr/>
                    <a:lstStyle/>
                    <a:p>
                      <a:r>
                        <a:rPr lang="en-GB" dirty="0"/>
                        <a:t>9</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Reconstruction of CNN for Sign Language Recognition</a:t>
                      </a:r>
                    </a:p>
                    <a:p>
                      <a:endParaRPr lang="en-GB" dirty="0"/>
                    </a:p>
                  </a:txBody>
                  <a:tcPr/>
                </a:tc>
                <a:tc>
                  <a:txBody>
                    <a:bodyPr/>
                    <a:lstStyle/>
                    <a:p>
                      <a:r>
                        <a:rPr lang="en-GB" dirty="0"/>
                        <a:t>2020</a:t>
                      </a:r>
                    </a:p>
                  </a:txBody>
                  <a:tcPr/>
                </a:tc>
                <a:tc>
                  <a:txBody>
                    <a:bodyPr/>
                    <a:lstStyle/>
                    <a:p>
                      <a:r>
                        <a:rPr lang="en-GB" dirty="0"/>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ASL Fingerspelling Recognition w/ TensorFlow</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92.21%</a:t>
                      </a:r>
                    </a:p>
                    <a:p>
                      <a:endParaRPr lang="en-GB" dirty="0"/>
                    </a:p>
                  </a:txBody>
                  <a:tcPr/>
                </a:tc>
                <a:extLst>
                  <a:ext uri="{0D108BD9-81ED-4DB2-BD59-A6C34878D82A}">
                    <a16:rowId xmlns:a16="http://schemas.microsoft.com/office/drawing/2014/main" val="3635478366"/>
                  </a:ext>
                </a:extLst>
              </a:tr>
              <a:tr h="1233721">
                <a:tc>
                  <a:txBody>
                    <a:bodyPr/>
                    <a:lstStyle/>
                    <a:p>
                      <a:r>
                        <a:rPr lang="en-GB" dirty="0"/>
                        <a:t>10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Arabic Sign Language Recognition and Generating Arabic Speech Using Convolutional Neural Network</a:t>
                      </a:r>
                    </a:p>
                    <a:p>
                      <a:endParaRPr lang="en-GB" dirty="0"/>
                    </a:p>
                  </a:txBody>
                  <a:tcPr/>
                </a:tc>
                <a:tc>
                  <a:txBody>
                    <a:bodyPr/>
                    <a:lstStyle/>
                    <a:p>
                      <a:r>
                        <a:rPr lang="en-GB" dirty="0"/>
                        <a:t>2020</a:t>
                      </a:r>
                    </a:p>
                  </a:txBody>
                  <a:tcPr/>
                </a:tc>
                <a:tc>
                  <a:txBody>
                    <a:bodyPr/>
                    <a:lstStyle/>
                    <a:p>
                      <a:r>
                        <a:rPr lang="en-GB" dirty="0"/>
                        <a:t>CNN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u="none" strike="noStrike" kern="0" cap="none" spc="0" normalizeH="0" baseline="0" noProof="0" dirty="0">
                          <a:ln>
                            <a:noFill/>
                          </a:ln>
                          <a:solidFill>
                            <a:srgbClr val="121259"/>
                          </a:solidFill>
                          <a:effectLst/>
                          <a:uLnTx/>
                          <a:uFillTx/>
                          <a:sym typeface="Albert Sans"/>
                        </a:rPr>
                        <a:t>RGB Arabic Alphabets Sign Language Dataset</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u="none" strike="noStrike" kern="0" cap="none" spc="0" normalizeH="0" baseline="0" noProof="0" dirty="0">
                          <a:ln>
                            <a:noFill/>
                          </a:ln>
                          <a:solidFill>
                            <a:srgbClr val="121259"/>
                          </a:solidFill>
                          <a:effectLst/>
                          <a:uLnTx/>
                          <a:uFillTx/>
                          <a:sym typeface="Albert Sans"/>
                        </a:rPr>
                        <a:t>90%</a:t>
                      </a:r>
                    </a:p>
                    <a:p>
                      <a:endParaRPr lang="en-GB" dirty="0"/>
                    </a:p>
                  </a:txBody>
                  <a:tcPr/>
                </a:tc>
                <a:extLst>
                  <a:ext uri="{0D108BD9-81ED-4DB2-BD59-A6C34878D82A}">
                    <a16:rowId xmlns:a16="http://schemas.microsoft.com/office/drawing/2014/main" val="3181733003"/>
                  </a:ext>
                </a:extLst>
              </a:tr>
            </a:tbl>
          </a:graphicData>
        </a:graphic>
      </p:graphicFrame>
      <p:pic>
        <p:nvPicPr>
          <p:cNvPr id="3" name="Picture 2" descr="A group of hands with different colored hands&#10;&#10;Description automatically generated">
            <a:extLst>
              <a:ext uri="{FF2B5EF4-FFF2-40B4-BE49-F238E27FC236}">
                <a16:creationId xmlns:a16="http://schemas.microsoft.com/office/drawing/2014/main" id="{D05C8D77-B5DE-2B0F-4A1B-63FCE2B7805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35695" t="10831" r="37465" b="37866"/>
          <a:stretch/>
        </p:blipFill>
        <p:spPr>
          <a:xfrm rot="5400000">
            <a:off x="718273" y="3810373"/>
            <a:ext cx="798623" cy="1280245"/>
          </a:xfrm>
          <a:prstGeom prst="rect">
            <a:avLst/>
          </a:prstGeom>
        </p:spPr>
      </p:pic>
      <p:pic>
        <p:nvPicPr>
          <p:cNvPr id="5" name="Picture 4" descr="A group of hands with different colored hands&#10;&#10;Description automatically generated">
            <a:extLst>
              <a:ext uri="{FF2B5EF4-FFF2-40B4-BE49-F238E27FC236}">
                <a16:creationId xmlns:a16="http://schemas.microsoft.com/office/drawing/2014/main" id="{C5E95E42-3C92-B562-B9E5-8027644614B3}"/>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10000" b="90000" l="3468" r="31211">
                        <a14:backgroundMark x1="21565" y1="31953" x2="21565" y2="31953"/>
                        <a14:backgroundMark x1="25399" y1="33925" x2="25399" y2="33925"/>
                        <a14:backgroundMark x1="17732" y1="33531" x2="17732" y2="33531"/>
                        <a14:backgroundMark x1="17732" y1="33531" x2="17732" y2="33531"/>
                        <a14:backgroundMark x1="14058" y1="37673" x2="14058" y2="37673"/>
                      </a14:backgroundRemoval>
                    </a14:imgEffect>
                  </a14:imgLayer>
                </a14:imgProps>
              </a:ext>
            </a:extLst>
          </a:blip>
          <a:srcRect r="65321" b="29226"/>
          <a:stretch/>
        </p:blipFill>
        <p:spPr>
          <a:xfrm rot="10800000">
            <a:off x="7669161" y="387557"/>
            <a:ext cx="1246281" cy="1632628"/>
          </a:xfrm>
          <a:prstGeom prst="rect">
            <a:avLst/>
          </a:prstGeom>
        </p:spPr>
      </p:pic>
      <p:sp>
        <p:nvSpPr>
          <p:cNvPr id="6" name="TextBox 5"/>
          <p:cNvSpPr txBox="1"/>
          <p:nvPr/>
        </p:nvSpPr>
        <p:spPr>
          <a:xfrm>
            <a:off x="8359665" y="4578927"/>
            <a:ext cx="396378" cy="307777"/>
          </a:xfrm>
          <a:prstGeom prst="rect">
            <a:avLst/>
          </a:prstGeom>
          <a:noFill/>
        </p:spPr>
        <p:txBody>
          <a:bodyPr wrap="square" rtlCol="1">
            <a:spAutoFit/>
          </a:bodyPr>
          <a:lstStyle/>
          <a:p>
            <a:r>
              <a:rPr lang="en-US" dirty="0"/>
              <a:t>17</a:t>
            </a:r>
          </a:p>
        </p:txBody>
      </p:sp>
    </p:spTree>
    <p:extLst>
      <p:ext uri="{BB962C8B-B14F-4D97-AF65-F5344CB8AC3E}">
        <p14:creationId xmlns:p14="http://schemas.microsoft.com/office/powerpoint/2010/main" val="1219766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40988B-622E-F84B-4FEE-ECCF23635764}"/>
              </a:ext>
            </a:extLst>
          </p:cNvPr>
          <p:cNvPicPr>
            <a:picLocks noChangeAspect="1"/>
          </p:cNvPicPr>
          <p:nvPr/>
        </p:nvPicPr>
        <p:blipFill>
          <a:blip r:embed="rId2"/>
          <a:stretch>
            <a:fillRect/>
          </a:stretch>
        </p:blipFill>
        <p:spPr>
          <a:xfrm>
            <a:off x="6879854" y="3377172"/>
            <a:ext cx="128027" cy="128027"/>
          </a:xfrm>
          <a:prstGeom prst="rect">
            <a:avLst/>
          </a:prstGeom>
        </p:spPr>
      </p:pic>
      <p:sp>
        <p:nvSpPr>
          <p:cNvPr id="9" name="TextBox 8"/>
          <p:cNvSpPr txBox="1"/>
          <p:nvPr/>
        </p:nvSpPr>
        <p:spPr>
          <a:xfrm>
            <a:off x="8375073" y="4578927"/>
            <a:ext cx="396378" cy="307777"/>
          </a:xfrm>
          <a:prstGeom prst="rect">
            <a:avLst/>
          </a:prstGeom>
          <a:noFill/>
        </p:spPr>
        <p:txBody>
          <a:bodyPr wrap="square" rtlCol="1">
            <a:spAutoFit/>
          </a:bodyPr>
          <a:lstStyle/>
          <a:p>
            <a:r>
              <a:rPr lang="en-US" dirty="0"/>
              <a:t>18</a:t>
            </a:r>
            <a:endParaRPr lang="ar-EG" dirty="0"/>
          </a:p>
        </p:txBody>
      </p:sp>
      <p:sp>
        <p:nvSpPr>
          <p:cNvPr id="10" name="Rounded Rectangle 9"/>
          <p:cNvSpPr/>
          <p:nvPr/>
        </p:nvSpPr>
        <p:spPr>
          <a:xfrm>
            <a:off x="796254" y="795600"/>
            <a:ext cx="7578819" cy="3578400"/>
          </a:xfrm>
          <a:prstGeom prst="roundRect">
            <a:avLst>
              <a:gd name="adj" fmla="val 3538"/>
            </a:avLst>
          </a:prstGeom>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sz="3200" b="1" dirty="0"/>
          </a:p>
        </p:txBody>
      </p:sp>
      <p:sp>
        <p:nvSpPr>
          <p:cNvPr id="11" name="TextBox 10">
            <a:extLst>
              <a:ext uri="{FF2B5EF4-FFF2-40B4-BE49-F238E27FC236}">
                <a16:creationId xmlns:a16="http://schemas.microsoft.com/office/drawing/2014/main" id="{88351D36-B60D-D064-E55F-B2CFD24B7A16}"/>
              </a:ext>
            </a:extLst>
          </p:cNvPr>
          <p:cNvSpPr txBox="1"/>
          <p:nvPr/>
        </p:nvSpPr>
        <p:spPr>
          <a:xfrm>
            <a:off x="900546" y="1286332"/>
            <a:ext cx="2673927" cy="1015663"/>
          </a:xfrm>
          <a:prstGeom prst="rect">
            <a:avLst/>
          </a:prstGeom>
          <a:noFill/>
        </p:spPr>
        <p:txBody>
          <a:bodyPr wrap="square">
            <a:spAutoFit/>
          </a:bodyPr>
          <a:lstStyle/>
          <a:p>
            <a:r>
              <a:rPr kumimoji="0" lang="en" sz="6000" b="1" i="0" u="none" strike="noStrike" kern="0" cap="none" spc="0" normalizeH="0" baseline="0" noProof="0" dirty="0">
                <a:ln>
                  <a:noFill/>
                </a:ln>
                <a:solidFill>
                  <a:srgbClr val="6746B9"/>
                </a:solidFill>
                <a:effectLst/>
                <a:uLnTx/>
                <a:uFillTx/>
                <a:latin typeface="Albert Sans"/>
                <a:cs typeface="Albert Sans"/>
                <a:sym typeface="Albert Sans"/>
              </a:rPr>
              <a:t> 04</a:t>
            </a:r>
            <a:endParaRPr lang="en-US" dirty="0"/>
          </a:p>
        </p:txBody>
      </p:sp>
      <p:sp>
        <p:nvSpPr>
          <p:cNvPr id="12" name="TextBox 11"/>
          <p:cNvSpPr txBox="1"/>
          <p:nvPr/>
        </p:nvSpPr>
        <p:spPr>
          <a:xfrm>
            <a:off x="1094400" y="2584800"/>
            <a:ext cx="3672000" cy="1077218"/>
          </a:xfrm>
          <a:prstGeom prst="rect">
            <a:avLst/>
          </a:prstGeom>
          <a:noFill/>
          <a:effectLst>
            <a:reflection blurRad="6350" stA="52000" endA="300" endPos="35000" dir="5400000" sy="-100000" algn="bl" rotWithShape="0"/>
          </a:effectLst>
        </p:spPr>
        <p:txBody>
          <a:bodyPr wrap="square" rtlCol="1">
            <a:spAutoFit/>
          </a:bodyPr>
          <a:lstStyle/>
          <a:p>
            <a:r>
              <a:rPr lang="en-US" sz="3200" b="1" dirty="0">
                <a:solidFill>
                  <a:schemeClr val="tx1"/>
                </a:solidFill>
              </a:rPr>
              <a:t>System </a:t>
            </a:r>
            <a:r>
              <a:rPr lang="ar-EG" sz="3200" b="1" dirty="0">
                <a:solidFill>
                  <a:schemeClr val="tx1"/>
                </a:solidFill>
              </a:rPr>
              <a:t/>
            </a:r>
            <a:br>
              <a:rPr lang="ar-EG" sz="3200" b="1" dirty="0">
                <a:solidFill>
                  <a:schemeClr val="tx1"/>
                </a:solidFill>
              </a:rPr>
            </a:br>
            <a:r>
              <a:rPr lang="en-US" sz="3200" b="1" dirty="0">
                <a:solidFill>
                  <a:schemeClr val="tx1"/>
                </a:solidFill>
              </a:rPr>
              <a:t>Methodology</a:t>
            </a:r>
            <a:endParaRPr lang="ar-EG" sz="3200" b="1" dirty="0">
              <a:solidFill>
                <a:schemeClr val="tx1"/>
              </a:solidFill>
            </a:endParaRPr>
          </a:p>
        </p:txBody>
      </p:sp>
      <p:pic>
        <p:nvPicPr>
          <p:cNvPr id="14" name="Picture 13" descr="A person and person talking&#10;&#10;Description automatically generated">
            <a:extLst>
              <a:ext uri="{FF2B5EF4-FFF2-40B4-BE49-F238E27FC236}">
                <a16:creationId xmlns:a16="http://schemas.microsoft.com/office/drawing/2014/main" id="{C1449012-6537-0520-5F58-6473DF080F1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4293" l="6793" r="97283">
                        <a14:foregroundMark x1="88995" y1="49321" x2="85598" y2="51766"/>
                        <a14:foregroundMark x1="58560" y1="49457" x2="60462" y2="52853"/>
                        <a14:foregroundMark x1="61413" y1="25000" x2="54076" y2="32065"/>
                        <a14:foregroundMark x1="55810" y1="23432" x2="65353" y2="18071"/>
                        <a14:foregroundMark x1="65353" y1="18071" x2="87092" y2="24321"/>
                        <a14:foregroundMark x1="87092" y1="24321" x2="94293" y2="32065"/>
                        <a14:foregroundMark x1="94293" y1="32065" x2="97283" y2="46060"/>
                        <a14:foregroundMark x1="97283" y1="46060" x2="93207" y2="60598"/>
                        <a14:foregroundMark x1="44080" y1="47511" x2="46332" y2="56250"/>
                        <a14:foregroundMark x1="46332" y1="56250" x2="51087" y2="62092"/>
                        <a14:foregroundMark x1="47690" y1="87636" x2="44429" y2="89130"/>
                        <a14:foregroundMark x1="46739" y1="82201" x2="46739" y2="84375"/>
                        <a14:foregroundMark x1="26479" y1="16890" x2="25941" y2="16957"/>
                        <a14:foregroundMark x1="34511" y1="15897" x2="27347" y2="16783"/>
                        <a14:foregroundMark x1="22990" y1="22503" x2="23641" y2="24457"/>
                        <a14:foregroundMark x1="51087" y1="16304" x2="46196" y2="17799"/>
                        <a14:foregroundMark x1="51902" y1="13315" x2="44125" y2="18798"/>
                        <a14:foregroundMark x1="45175" y1="18850" x2="54620" y2="16984"/>
                        <a14:foregroundMark x1="54620" y1="16984" x2="47011" y2="10870"/>
                        <a14:foregroundMark x1="47011" y1="10870" x2="46196" y2="10870"/>
                        <a14:foregroundMark x1="24049" y1="30842" x2="18071" y2="44429"/>
                        <a14:foregroundMark x1="18071" y1="44429" x2="18478" y2="55299"/>
                        <a14:foregroundMark x1="34783" y1="17935" x2="32609" y2="27038"/>
                        <a14:foregroundMark x1="21875" y1="29348" x2="9239" y2="56793"/>
                        <a14:foregroundMark x1="8858" y1="58902" x2="7201" y2="68071"/>
                        <a14:foregroundMark x1="9239" y1="56793" x2="8903" y2="58653"/>
                        <a14:foregroundMark x1="7201" y1="68071" x2="8760" y2="79440"/>
                        <a14:foregroundMark x1="42428" y1="97495" x2="55842" y2="99864"/>
                        <a14:foregroundMark x1="13336" y1="92356" x2="28656" y2="95062"/>
                        <a14:foregroundMark x1="55842" y1="99864" x2="77582" y2="98641"/>
                        <a14:foregroundMark x1="86816" y1="95135" x2="88315" y2="94565"/>
                        <a14:foregroundMark x1="88315" y1="94565" x2="78397" y2="90353"/>
                        <a14:foregroundMark x1="78397" y1="90353" x2="59838" y2="89645"/>
                        <a14:foregroundMark x1="43288" y1="87228" x2="42842" y2="86949"/>
                        <a14:foregroundMark x1="44159" y1="87772" x2="43288" y2="87228"/>
                        <a14:foregroundMark x1="46332" y1="89130" x2="44159" y2="87772"/>
                        <a14:foregroundMark x1="39637" y1="70785" x2="45643" y2="66036"/>
                        <a14:foregroundMark x1="48991" y1="61048" x2="49321" y2="50815"/>
                        <a14:foregroundMark x1="49321" y1="50815" x2="43147" y2="56428"/>
                        <a14:foregroundMark x1="30261" y1="37765" x2="30027" y2="37364"/>
                        <a14:foregroundMark x1="31176" y1="39331" x2="30377" y2="37964"/>
                        <a14:foregroundMark x1="30027" y1="37364" x2="26902" y2="27989"/>
                        <a14:foregroundMark x1="26902" y1="27989" x2="21875" y2="28668"/>
                        <a14:foregroundMark x1="26630" y1="51766" x2="24457" y2="72554"/>
                        <a14:foregroundMark x1="32473" y1="61957" x2="28804" y2="77310"/>
                        <a14:foregroundMark x1="13858" y1="73613" x2="11685" y2="73505"/>
                        <a14:foregroundMark x1="28125" y1="74321" x2="14027" y2="73621"/>
                        <a14:foregroundMark x1="11685" y1="73505" x2="10326" y2="72418"/>
                        <a14:foregroundMark x1="29891" y1="82201" x2="26630" y2="88179"/>
                        <a14:foregroundMark x1="29484" y1="79076" x2="19837" y2="87364"/>
                        <a14:foregroundMark x1="19837" y1="87364" x2="31929" y2="83696"/>
                        <a14:foregroundMark x1="31929" y1="83696" x2="33967" y2="79076"/>
                        <a14:foregroundMark x1="50679" y1="30842" x2="46060" y2="46603"/>
                        <a14:foregroundMark x1="46060" y1="46603" x2="51766" y2="50815"/>
                        <a14:foregroundMark x1="52989" y1="35190" x2="49185" y2="43614"/>
                        <a14:foregroundMark x1="49185" y1="43614" x2="49185" y2="43750"/>
                        <a14:foregroundMark x1="64130" y1="29076" x2="57473" y2="32337"/>
                        <a14:foregroundMark x1="64810" y1="30435" x2="64402" y2="38723"/>
                        <a14:foregroundMark x1="83696" y1="28261" x2="90082" y2="40489"/>
                        <a14:foregroundMark x1="90082" y1="40489" x2="90082" y2="40761"/>
                        <a14:foregroundMark x1="85190" y1="35326" x2="81250" y2="43207"/>
                        <a14:foregroundMark x1="62364" y1="40489" x2="67120" y2="45245"/>
                        <a14:foregroundMark x1="70380" y1="19701" x2="79755" y2="20516"/>
                        <a14:foregroundMark x1="79755" y1="20516" x2="81658" y2="21603"/>
                        <a14:foregroundMark x1="85734" y1="22554" x2="69973" y2="17527"/>
                        <a14:foregroundMark x1="27130" y1="17494" x2="35190" y2="15625"/>
                        <a14:foregroundMark x1="26331" y1="17679" x2="27040" y2="17515"/>
                        <a14:foregroundMark x1="35190" y1="15625" x2="39266" y2="26223"/>
                        <a14:foregroundMark x1="39266" y1="26223" x2="31386" y2="29755"/>
                        <a14:foregroundMark x1="23505" y1="37500" x2="25543" y2="44293"/>
                        <a14:foregroundMark x1="29212" y1="46332" x2="32201" y2="49049"/>
                        <a14:foregroundMark x1="35190" y1="51766" x2="36141" y2="54620"/>
                        <a14:foregroundMark x1="30299" y1="22011" x2="29484" y2="27174"/>
                        <a14:foregroundMark x1="35870" y1="17935" x2="36005" y2="27582"/>
                        <a14:foregroundMark x1="36005" y1="27582" x2="31522" y2="31114"/>
                        <a14:foregroundMark x1="54484" y1="27038" x2="45788" y2="36141"/>
                        <a14:foregroundMark x1="45788" y1="36141" x2="44837" y2="43478"/>
                        <a14:foregroundMark x1="48505" y1="21196" x2="47283" y2="20924"/>
                        <a14:foregroundMark x1="54076" y1="18207" x2="43886" y2="19293"/>
                        <a14:foregroundMark x1="43886" y1="19293" x2="45652" y2="13451"/>
                        <a14:foregroundMark x1="50935" y1="20743" x2="49728" y2="21196"/>
                        <a14:foregroundMark x1="54348" y1="18886" x2="44701" y2="17799"/>
                        <a14:foregroundMark x1="44701" y1="17799" x2="43614" y2="13451"/>
                        <a14:foregroundMark x1="43207" y1="14538" x2="49681" y2="21484"/>
                        <a14:foregroundMark x1="47283" y1="22011" x2="42527" y2="17120"/>
                        <a14:foregroundMark x1="44701" y1="21467" x2="43207" y2="18886"/>
                        <a14:foregroundMark x1="62364" y1="18207" x2="57596" y2="20946"/>
                        <a14:foregroundMark x1="49423" y1="26387" x2="47418" y2="36413"/>
                        <a14:foregroundMark x1="45516" y1="34918" x2="43614" y2="45788"/>
                        <a14:foregroundMark x1="43614" y1="45788" x2="42935" y2="47147"/>
                        <a14:foregroundMark x1="41712" y1="46739" x2="47826" y2="49049"/>
                        <a14:foregroundMark x1="37364" y1="29348" x2="30027" y2="30435"/>
                        <a14:foregroundMark x1="6929" y1="79484" x2="9239" y2="80978"/>
                        <a14:foregroundMark x1="28125" y1="52038" x2="27989" y2="54891"/>
                        <a14:foregroundMark x1="90217" y1="49321" x2="83832" y2="53397"/>
                        <a14:foregroundMark x1="85326" y1="53125" x2="85190" y2="55435"/>
                        <a14:foregroundMark x1="26495" y1="15489" x2="26495" y2="15489"/>
                        <a14:foregroundMark x1="24457" y1="17935" x2="24457" y2="17935"/>
                        <a14:foregroundMark x1="23913" y1="19429" x2="23913" y2="19429"/>
                        <a14:foregroundMark x1="48234" y1="77989" x2="48234" y2="78397"/>
                        <a14:foregroundMark x1="52582" y1="82201" x2="46332" y2="83696"/>
                        <a14:foregroundMark x1="47418" y1="80163" x2="46603" y2="78804"/>
                        <a14:foregroundMark x1="41848" y1="81386" x2="44429" y2="84783"/>
                        <a14:foregroundMark x1="47418" y1="81114" x2="47418" y2="82745"/>
                        <a14:foregroundMark x1="37341" y1="93349" x2="18750" y2="92935"/>
                        <a14:foregroundMark x1="60462" y1="92255" x2="59647" y2="91712"/>
                        <a14:foregroundMark x1="60462" y1="91712" x2="53397" y2="91712"/>
                        <a14:backgroundMark x1="11005" y1="82745" x2="11005" y2="86277"/>
                        <a14:backgroundMark x1="11821" y1="85870" x2="11277" y2="90625"/>
                        <a14:backgroundMark x1="8696" y1="82473" x2="10326" y2="84783"/>
                        <a14:backgroundMark x1="9103" y1="82473" x2="8016" y2="82201"/>
                        <a14:backgroundMark x1="12500" y1="90353" x2="9511" y2="91304"/>
                        <a14:backgroundMark x1="9511" y1="82880" x2="8288" y2="82065"/>
                        <a14:backgroundMark x1="15082" y1="71332" x2="15897" y2="72418"/>
                        <a14:backgroundMark x1="16168" y1="70245" x2="16168" y2="73505"/>
                        <a14:backgroundMark x1="7337" y1="57201" x2="6793" y2="57609"/>
                        <a14:backgroundMark x1="9918" y1="81793" x2="9148" y2="81069"/>
                        <a14:backgroundMark x1="6250" y1="78125" x2="6250" y2="79620"/>
                        <a14:backgroundMark x1="24049" y1="18207" x2="21060" y2="18207"/>
                        <a14:backgroundMark x1="22555" y1="19429" x2="19837" y2="22690"/>
                        <a14:backgroundMark x1="23913" y1="17799" x2="22555" y2="19429"/>
                        <a14:backgroundMark x1="22913" y1="17935" x2="21875" y2="19022"/>
                        <a14:backgroundMark x1="24728" y1="16033" x2="22913" y2="17935"/>
                        <a14:backgroundMark x1="39674" y1="20109" x2="42663" y2="18614"/>
                        <a14:backgroundMark x1="43364" y1="20666" x2="43071" y2="20652"/>
                        <a14:backgroundMark x1="44874" y1="20741" x2="43403" y2="20668"/>
                        <a14:backgroundMark x1="43071" y1="20652" x2="42663" y2="20109"/>
                        <a14:backgroundMark x1="47312" y1="24265" x2="44565" y2="24864"/>
                        <a14:backgroundMark x1="44565" y1="24864" x2="41440" y2="23098"/>
                        <a14:backgroundMark x1="41697" y1="46757" x2="33424" y2="42255"/>
                        <a14:backgroundMark x1="33424" y1="42255" x2="39538" y2="32880"/>
                        <a14:backgroundMark x1="39538" y1="32880" x2="32201" y2="39402"/>
                        <a14:backgroundMark x1="32201" y1="39402" x2="42663" y2="33288"/>
                        <a14:backgroundMark x1="42663" y1="33288" x2="45652" y2="32609"/>
                        <a14:backgroundMark x1="40786" y1="83797" x2="40353" y2="88995"/>
                        <a14:backgroundMark x1="41168" y1="79212" x2="40938" y2="81977"/>
                        <a14:backgroundMark x1="40353" y1="88995" x2="41440" y2="90217"/>
                        <a14:backgroundMark x1="37772" y1="81386" x2="36685" y2="85870"/>
                        <a14:backgroundMark x1="52817" y1="90802" x2="50815" y2="90625"/>
                        <a14:backgroundMark x1="60462" y1="90625" x2="59707" y2="90625"/>
                        <a14:backgroundMark x1="42527" y1="88179" x2="42527" y2="87636"/>
                        <a14:backgroundMark x1="42527" y1="87228" x2="42527" y2="87228"/>
                        <a14:backgroundMark x1="49592" y1="89810" x2="49592" y2="89810"/>
                        <a14:backgroundMark x1="49592" y1="89130" x2="49592" y2="89130"/>
                        <a14:backgroundMark x1="49592" y1="89946" x2="49592" y2="89946"/>
                        <a14:backgroundMark x1="50408" y1="89946" x2="50408" y2="89946"/>
                        <a14:backgroundMark x1="42255" y1="87772" x2="42255" y2="87772"/>
                        <a14:backgroundMark x1="56658" y1="19973" x2="50679" y2="23505"/>
                        <a14:backgroundMark x1="51902" y1="23370" x2="49592" y2="26495"/>
                        <a14:backgroundMark x1="40082" y1="70924" x2="36957" y2="80571"/>
                        <a14:backgroundMark x1="38451" y1="80571" x2="37364" y2="82745"/>
                        <a14:backgroundMark x1="60462" y1="89538" x2="60218" y2="91328"/>
                        <a14:backgroundMark x1="31386" y1="41168" x2="34783" y2="45245"/>
                        <a14:backgroundMark x1="31386" y1="39402" x2="30571" y2="41712"/>
                        <a14:backgroundMark x1="33696" y1="45788" x2="36549" y2="48370"/>
                        <a14:backgroundMark x1="30978" y1="40082" x2="32473" y2="37500"/>
                        <a14:backgroundMark x1="35462" y1="48641" x2="42120" y2="54891"/>
                        <a14:backgroundMark x1="30978" y1="39810" x2="30978" y2="39810"/>
                        <a14:backgroundMark x1="31793" y1="39810" x2="31793" y2="39810"/>
                        <a14:backgroundMark x1="31114" y1="39810" x2="31114" y2="39810"/>
                        <a14:backgroundMark x1="31114" y1="39674" x2="31114" y2="39674"/>
                        <a14:backgroundMark x1="47283" y1="80573" x2="47283" y2="81114"/>
                        <a14:backgroundMark x1="47690" y1="84783" x2="47690" y2="84783"/>
                        <a14:backgroundMark x1="48098" y1="78397" x2="48098" y2="78397"/>
                        <a14:backgroundMark x1="48098" y1="78397" x2="48098" y2="78397"/>
                        <a14:backgroundMark x1="48777" y1="78397" x2="48777" y2="78397"/>
                        <a14:backgroundMark x1="48777" y1="78397" x2="48777" y2="78397"/>
                        <a14:backgroundMark x1="48505" y1="78397" x2="48505" y2="79620"/>
                        <a14:backgroundMark x1="25951" y1="15489" x2="25408" y2="15897"/>
                        <a14:backgroundMark x1="42527" y1="56386" x2="41440" y2="56522"/>
                        <a14:backgroundMark x1="43207" y1="56522" x2="40761" y2="56522"/>
                        <a14:backgroundMark x1="48777" y1="61005" x2="47690" y2="66440"/>
                        <a14:backgroundMark x1="40625" y1="59511" x2="40625" y2="59511"/>
                        <a14:backgroundMark x1="34103" y1="33424" x2="32473" y2="33424"/>
                        <a14:backgroundMark x1="42120" y1="97011" x2="28125" y2="97011"/>
                        <a14:backgroundMark x1="85734" y1="97011" x2="76766" y2="97011"/>
                        <a14:backgroundMark x1="87228" y1="95788" x2="38451" y2="95109"/>
                      </a14:backgroundRemoval>
                    </a14:imgEffect>
                  </a14:imgLayer>
                </a14:imgProps>
              </a:ext>
            </a:extLst>
          </a:blip>
          <a:stretch>
            <a:fillRect/>
          </a:stretch>
        </p:blipFill>
        <p:spPr>
          <a:xfrm>
            <a:off x="4938287" y="1177246"/>
            <a:ext cx="3077954" cy="3077954"/>
          </a:xfrm>
          <a:prstGeom prst="rect">
            <a:avLst/>
          </a:prstGeom>
        </p:spPr>
      </p:pic>
    </p:spTree>
    <p:extLst>
      <p:ext uri="{BB962C8B-B14F-4D97-AF65-F5344CB8AC3E}">
        <p14:creationId xmlns:p14="http://schemas.microsoft.com/office/powerpoint/2010/main" val="3474238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oogle Shape;189;p18">
            <a:extLst>
              <a:ext uri="{FF2B5EF4-FFF2-40B4-BE49-F238E27FC236}">
                <a16:creationId xmlns:a16="http://schemas.microsoft.com/office/drawing/2014/main" id="{04397368-C5A9-1C8C-BE00-F309E3CE18E7}"/>
              </a:ext>
            </a:extLst>
          </p:cNvPr>
          <p:cNvGrpSpPr/>
          <p:nvPr/>
        </p:nvGrpSpPr>
        <p:grpSpPr>
          <a:xfrm>
            <a:off x="573781" y="1250713"/>
            <a:ext cx="2507078" cy="684310"/>
            <a:chOff x="1258163" y="1818453"/>
            <a:chExt cx="2475300" cy="785100"/>
          </a:xfrm>
          <a:solidFill>
            <a:schemeClr val="accent2">
              <a:lumMod val="50000"/>
            </a:schemeClr>
          </a:solidFill>
        </p:grpSpPr>
        <p:sp>
          <p:nvSpPr>
            <p:cNvPr id="19" name="Google Shape;190;p18">
              <a:extLst>
                <a:ext uri="{FF2B5EF4-FFF2-40B4-BE49-F238E27FC236}">
                  <a16:creationId xmlns:a16="http://schemas.microsoft.com/office/drawing/2014/main" id="{440C3DBF-13D6-9DF6-9541-D13F541C1E0D}"/>
                </a:ext>
              </a:extLst>
            </p:cNvPr>
            <p:cNvSpPr/>
            <p:nvPr/>
          </p:nvSpPr>
          <p:spPr>
            <a:xfrm rot="-5400000">
              <a:off x="2103263" y="973353"/>
              <a:ext cx="785100" cy="2475300"/>
            </a:xfrm>
            <a:prstGeom prst="roundRect">
              <a:avLst>
                <a:gd name="adj" fmla="val 50000"/>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91;p18">
              <a:extLst>
                <a:ext uri="{FF2B5EF4-FFF2-40B4-BE49-F238E27FC236}">
                  <a16:creationId xmlns:a16="http://schemas.microsoft.com/office/drawing/2014/main" id="{586BA5AA-1F9B-0113-5428-A34637A4F9AD}"/>
                </a:ext>
              </a:extLst>
            </p:cNvPr>
            <p:cNvSpPr txBox="1"/>
            <p:nvPr/>
          </p:nvSpPr>
          <p:spPr>
            <a:xfrm>
              <a:off x="1387563" y="1943253"/>
              <a:ext cx="1685100" cy="5355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21" name="Google Shape;192;p18">
              <a:extLst>
                <a:ext uri="{FF2B5EF4-FFF2-40B4-BE49-F238E27FC236}">
                  <a16:creationId xmlns:a16="http://schemas.microsoft.com/office/drawing/2014/main" id="{8F8A168D-C3AE-EB2A-43AC-8067A00765E9}"/>
                </a:ext>
              </a:extLst>
            </p:cNvPr>
            <p:cNvSpPr txBox="1"/>
            <p:nvPr/>
          </p:nvSpPr>
          <p:spPr>
            <a:xfrm>
              <a:off x="3085711" y="2013303"/>
              <a:ext cx="477000" cy="4296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32" name="Google Shape;203;p18">
            <a:extLst>
              <a:ext uri="{FF2B5EF4-FFF2-40B4-BE49-F238E27FC236}">
                <a16:creationId xmlns:a16="http://schemas.microsoft.com/office/drawing/2014/main" id="{81AF82C4-9B18-3973-8C1C-6F08731E2A1C}"/>
              </a:ext>
            </a:extLst>
          </p:cNvPr>
          <p:cNvGrpSpPr/>
          <p:nvPr/>
        </p:nvGrpSpPr>
        <p:grpSpPr>
          <a:xfrm>
            <a:off x="573780" y="3104919"/>
            <a:ext cx="2611643" cy="671485"/>
            <a:chOff x="5562938" y="2814466"/>
            <a:chExt cx="2475300" cy="785100"/>
          </a:xfrm>
          <a:solidFill>
            <a:schemeClr val="accent2">
              <a:lumMod val="60000"/>
              <a:lumOff val="40000"/>
            </a:schemeClr>
          </a:solidFill>
        </p:grpSpPr>
        <p:sp>
          <p:nvSpPr>
            <p:cNvPr id="33" name="Google Shape;204;p18">
              <a:extLst>
                <a:ext uri="{FF2B5EF4-FFF2-40B4-BE49-F238E27FC236}">
                  <a16:creationId xmlns:a16="http://schemas.microsoft.com/office/drawing/2014/main" id="{B8ACCA11-A1B0-14A8-F480-B5B7A215F985}"/>
                </a:ext>
              </a:extLst>
            </p:cNvPr>
            <p:cNvSpPr/>
            <p:nvPr/>
          </p:nvSpPr>
          <p:spPr>
            <a:xfrm rot="16200000">
              <a:off x="6408038" y="1969366"/>
              <a:ext cx="785100" cy="2475300"/>
            </a:xfrm>
            <a:prstGeom prst="roundRect">
              <a:avLst>
                <a:gd name="adj" fmla="val 50000"/>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205;p18">
              <a:extLst>
                <a:ext uri="{FF2B5EF4-FFF2-40B4-BE49-F238E27FC236}">
                  <a16:creationId xmlns:a16="http://schemas.microsoft.com/office/drawing/2014/main" id="{E30F04BD-6C2E-0240-F818-DFADE6A3C480}"/>
                </a:ext>
              </a:extLst>
            </p:cNvPr>
            <p:cNvSpPr txBox="1"/>
            <p:nvPr/>
          </p:nvSpPr>
          <p:spPr>
            <a:xfrm>
              <a:off x="6223738" y="2939266"/>
              <a:ext cx="1685100" cy="535500"/>
            </a:xfrm>
            <a:prstGeom prst="rect">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35" name="Google Shape;206;p18">
              <a:extLst>
                <a:ext uri="{FF2B5EF4-FFF2-40B4-BE49-F238E27FC236}">
                  <a16:creationId xmlns:a16="http://schemas.microsoft.com/office/drawing/2014/main" id="{2F89592B-68A3-D769-ABE7-7E23BEC7B6C3}"/>
                </a:ext>
              </a:extLst>
            </p:cNvPr>
            <p:cNvSpPr txBox="1"/>
            <p:nvPr/>
          </p:nvSpPr>
          <p:spPr>
            <a:xfrm>
              <a:off x="5692343" y="2992216"/>
              <a:ext cx="477000" cy="429600"/>
            </a:xfrm>
            <a:prstGeom prst="rect">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03</a:t>
              </a:r>
              <a:endParaRPr kumimoji="0"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39" name="Google Shape;189;p18">
            <a:extLst>
              <a:ext uri="{FF2B5EF4-FFF2-40B4-BE49-F238E27FC236}">
                <a16:creationId xmlns:a16="http://schemas.microsoft.com/office/drawing/2014/main" id="{B6D9D27B-5461-7321-7C3A-46884AFF0EA7}"/>
              </a:ext>
            </a:extLst>
          </p:cNvPr>
          <p:cNvGrpSpPr/>
          <p:nvPr/>
        </p:nvGrpSpPr>
        <p:grpSpPr>
          <a:xfrm>
            <a:off x="527994" y="2166450"/>
            <a:ext cx="2510755" cy="696190"/>
            <a:chOff x="1258163" y="1818453"/>
            <a:chExt cx="2475300" cy="785100"/>
          </a:xfrm>
          <a:solidFill>
            <a:schemeClr val="accent2">
              <a:lumMod val="60000"/>
              <a:lumOff val="40000"/>
            </a:schemeClr>
          </a:solidFill>
        </p:grpSpPr>
        <p:sp>
          <p:nvSpPr>
            <p:cNvPr id="40" name="Google Shape;190;p18">
              <a:extLst>
                <a:ext uri="{FF2B5EF4-FFF2-40B4-BE49-F238E27FC236}">
                  <a16:creationId xmlns:a16="http://schemas.microsoft.com/office/drawing/2014/main" id="{B104741E-E1E3-22AA-D353-102082E7F98D}"/>
                </a:ext>
              </a:extLst>
            </p:cNvPr>
            <p:cNvSpPr/>
            <p:nvPr/>
          </p:nvSpPr>
          <p:spPr>
            <a:xfrm rot="-5400000">
              <a:off x="2103263" y="973353"/>
              <a:ext cx="785100" cy="2475300"/>
            </a:xfrm>
            <a:prstGeom prst="roundRect">
              <a:avLst>
                <a:gd name="adj" fmla="val 50000"/>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191;p18">
              <a:extLst>
                <a:ext uri="{FF2B5EF4-FFF2-40B4-BE49-F238E27FC236}">
                  <a16:creationId xmlns:a16="http://schemas.microsoft.com/office/drawing/2014/main" id="{498D529D-A234-6BD5-2D02-E616C2450E56}"/>
                </a:ext>
              </a:extLst>
            </p:cNvPr>
            <p:cNvSpPr txBox="1"/>
            <p:nvPr/>
          </p:nvSpPr>
          <p:spPr>
            <a:xfrm>
              <a:off x="1387563" y="1943253"/>
              <a:ext cx="1685100" cy="535500"/>
            </a:xfrm>
            <a:prstGeom prst="rect">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1200" b="1" i="0" u="none" strike="noStrike" kern="0" cap="none" spc="0" normalizeH="0" baseline="0" noProof="0" dirty="0">
                  <a:ln>
                    <a:noFill/>
                  </a:ln>
                  <a:solidFill>
                    <a:srgbClr val="FFFFFF"/>
                  </a:solidFill>
                  <a:effectLst/>
                  <a:uLnTx/>
                  <a:uFillTx/>
                  <a:latin typeface="Roboto"/>
                  <a:ea typeface="Roboto"/>
                  <a:cs typeface="Roboto"/>
                  <a:sym typeface="Roboto"/>
                </a:rPr>
                <a:t/>
              </a:r>
              <a:br>
                <a:rPr kumimoji="0" lang="en" sz="1200" b="1" i="0" u="none" strike="noStrike" kern="0" cap="none" spc="0" normalizeH="0" baseline="0" noProof="0" dirty="0">
                  <a:ln>
                    <a:noFill/>
                  </a:ln>
                  <a:solidFill>
                    <a:srgbClr val="FFFFFF"/>
                  </a:solidFill>
                  <a:effectLst/>
                  <a:uLnTx/>
                  <a:uFillTx/>
                  <a:latin typeface="Roboto"/>
                  <a:ea typeface="Roboto"/>
                  <a:cs typeface="Roboto"/>
                  <a:sym typeface="Roboto"/>
                </a:rPr>
              </a:b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42" name="Google Shape;192;p18">
              <a:extLst>
                <a:ext uri="{FF2B5EF4-FFF2-40B4-BE49-F238E27FC236}">
                  <a16:creationId xmlns:a16="http://schemas.microsoft.com/office/drawing/2014/main" id="{5004230C-BD91-DF30-5ED1-2C7063A32BFE}"/>
                </a:ext>
              </a:extLst>
            </p:cNvPr>
            <p:cNvSpPr txBox="1"/>
            <p:nvPr/>
          </p:nvSpPr>
          <p:spPr>
            <a:xfrm>
              <a:off x="3127068" y="1996203"/>
              <a:ext cx="477000" cy="429600"/>
            </a:xfrm>
            <a:prstGeom prst="rect">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46" name="Google Shape;189;p18">
            <a:extLst>
              <a:ext uri="{FF2B5EF4-FFF2-40B4-BE49-F238E27FC236}">
                <a16:creationId xmlns:a16="http://schemas.microsoft.com/office/drawing/2014/main" id="{37D1C1ED-503C-3014-E251-DAE3BEBBFBA4}"/>
              </a:ext>
            </a:extLst>
          </p:cNvPr>
          <p:cNvGrpSpPr/>
          <p:nvPr/>
        </p:nvGrpSpPr>
        <p:grpSpPr>
          <a:xfrm>
            <a:off x="3433465" y="1230125"/>
            <a:ext cx="2613549" cy="657486"/>
            <a:chOff x="1258163" y="1818453"/>
            <a:chExt cx="2475300" cy="785100"/>
          </a:xfrm>
          <a:solidFill>
            <a:schemeClr val="accent2">
              <a:lumMod val="50000"/>
            </a:schemeClr>
          </a:solidFill>
        </p:grpSpPr>
        <p:sp>
          <p:nvSpPr>
            <p:cNvPr id="47" name="Google Shape;190;p18">
              <a:extLst>
                <a:ext uri="{FF2B5EF4-FFF2-40B4-BE49-F238E27FC236}">
                  <a16:creationId xmlns:a16="http://schemas.microsoft.com/office/drawing/2014/main" id="{F442C2AD-9ED7-5C9F-2134-4C5DAC581C85}"/>
                </a:ext>
              </a:extLst>
            </p:cNvPr>
            <p:cNvSpPr/>
            <p:nvPr/>
          </p:nvSpPr>
          <p:spPr>
            <a:xfrm rot="-5400000">
              <a:off x="2103263" y="973353"/>
              <a:ext cx="785100" cy="2475300"/>
            </a:xfrm>
            <a:prstGeom prst="roundRect">
              <a:avLst>
                <a:gd name="adj" fmla="val 50000"/>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91;p18">
              <a:extLst>
                <a:ext uri="{FF2B5EF4-FFF2-40B4-BE49-F238E27FC236}">
                  <a16:creationId xmlns:a16="http://schemas.microsoft.com/office/drawing/2014/main" id="{F726C16E-300E-01C3-AE5E-DEA524702930}"/>
                </a:ext>
              </a:extLst>
            </p:cNvPr>
            <p:cNvSpPr txBox="1"/>
            <p:nvPr/>
          </p:nvSpPr>
          <p:spPr>
            <a:xfrm>
              <a:off x="1387563" y="1943253"/>
              <a:ext cx="1685100" cy="5355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49" name="Google Shape;192;p18">
              <a:extLst>
                <a:ext uri="{FF2B5EF4-FFF2-40B4-BE49-F238E27FC236}">
                  <a16:creationId xmlns:a16="http://schemas.microsoft.com/office/drawing/2014/main" id="{8EE5255D-9DBE-B6BB-12A8-A4CACB7FAD3D}"/>
                </a:ext>
              </a:extLst>
            </p:cNvPr>
            <p:cNvSpPr txBox="1"/>
            <p:nvPr/>
          </p:nvSpPr>
          <p:spPr>
            <a:xfrm>
              <a:off x="3127068" y="1996203"/>
              <a:ext cx="477000" cy="4296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53" name="Google Shape;203;p18">
            <a:extLst>
              <a:ext uri="{FF2B5EF4-FFF2-40B4-BE49-F238E27FC236}">
                <a16:creationId xmlns:a16="http://schemas.microsoft.com/office/drawing/2014/main" id="{A0323D40-E7A6-CFAD-21F3-0388DB89F928}"/>
              </a:ext>
            </a:extLst>
          </p:cNvPr>
          <p:cNvGrpSpPr/>
          <p:nvPr/>
        </p:nvGrpSpPr>
        <p:grpSpPr>
          <a:xfrm>
            <a:off x="659247" y="4018683"/>
            <a:ext cx="2586330" cy="624129"/>
            <a:chOff x="5562938" y="2814466"/>
            <a:chExt cx="2475300" cy="785100"/>
          </a:xfrm>
          <a:solidFill>
            <a:schemeClr val="accent2">
              <a:lumMod val="50000"/>
            </a:schemeClr>
          </a:solidFill>
        </p:grpSpPr>
        <p:sp>
          <p:nvSpPr>
            <p:cNvPr id="54" name="Google Shape;204;p18">
              <a:extLst>
                <a:ext uri="{FF2B5EF4-FFF2-40B4-BE49-F238E27FC236}">
                  <a16:creationId xmlns:a16="http://schemas.microsoft.com/office/drawing/2014/main" id="{51E344A7-58EC-111C-2893-F4A320DBF8FB}"/>
                </a:ext>
              </a:extLst>
            </p:cNvPr>
            <p:cNvSpPr/>
            <p:nvPr/>
          </p:nvSpPr>
          <p:spPr>
            <a:xfrm rot="-5400000">
              <a:off x="6408038" y="1969366"/>
              <a:ext cx="785100" cy="2475300"/>
            </a:xfrm>
            <a:prstGeom prst="roundRect">
              <a:avLst>
                <a:gd name="adj" fmla="val 50000"/>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205;p18">
              <a:extLst>
                <a:ext uri="{FF2B5EF4-FFF2-40B4-BE49-F238E27FC236}">
                  <a16:creationId xmlns:a16="http://schemas.microsoft.com/office/drawing/2014/main" id="{A00B758C-E7BF-45F5-4CFF-26CBA7856AA0}"/>
                </a:ext>
              </a:extLst>
            </p:cNvPr>
            <p:cNvSpPr txBox="1"/>
            <p:nvPr/>
          </p:nvSpPr>
          <p:spPr>
            <a:xfrm>
              <a:off x="6223738" y="2939266"/>
              <a:ext cx="1685100" cy="5355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56" name="Google Shape;206;p18">
              <a:extLst>
                <a:ext uri="{FF2B5EF4-FFF2-40B4-BE49-F238E27FC236}">
                  <a16:creationId xmlns:a16="http://schemas.microsoft.com/office/drawing/2014/main" id="{047DB1D3-4F59-0CA0-0A84-E09D9F656C68}"/>
                </a:ext>
              </a:extLst>
            </p:cNvPr>
            <p:cNvSpPr txBox="1"/>
            <p:nvPr/>
          </p:nvSpPr>
          <p:spPr>
            <a:xfrm>
              <a:off x="5692343" y="2992216"/>
              <a:ext cx="477000" cy="4296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04</a:t>
              </a:r>
              <a:endParaRPr kumimoji="0"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grpSp>
        <p:nvGrpSpPr>
          <p:cNvPr id="60" name="Google Shape;189;p18">
            <a:extLst>
              <a:ext uri="{FF2B5EF4-FFF2-40B4-BE49-F238E27FC236}">
                <a16:creationId xmlns:a16="http://schemas.microsoft.com/office/drawing/2014/main" id="{2699A3F4-447D-D5E3-C145-F47E91EA9848}"/>
              </a:ext>
            </a:extLst>
          </p:cNvPr>
          <p:cNvGrpSpPr/>
          <p:nvPr/>
        </p:nvGrpSpPr>
        <p:grpSpPr>
          <a:xfrm>
            <a:off x="3464469" y="2184352"/>
            <a:ext cx="2634238" cy="678289"/>
            <a:chOff x="1258163" y="1818453"/>
            <a:chExt cx="2475300" cy="785100"/>
          </a:xfrm>
          <a:solidFill>
            <a:schemeClr val="accent2">
              <a:lumMod val="60000"/>
              <a:lumOff val="40000"/>
            </a:schemeClr>
          </a:solidFill>
        </p:grpSpPr>
        <p:sp>
          <p:nvSpPr>
            <p:cNvPr id="61" name="Google Shape;190;p18">
              <a:extLst>
                <a:ext uri="{FF2B5EF4-FFF2-40B4-BE49-F238E27FC236}">
                  <a16:creationId xmlns:a16="http://schemas.microsoft.com/office/drawing/2014/main" id="{B6DBF380-0308-31C9-B791-EC5480ECFE46}"/>
                </a:ext>
              </a:extLst>
            </p:cNvPr>
            <p:cNvSpPr/>
            <p:nvPr/>
          </p:nvSpPr>
          <p:spPr>
            <a:xfrm rot="16200000">
              <a:off x="2103263" y="973353"/>
              <a:ext cx="785100" cy="2475300"/>
            </a:xfrm>
            <a:prstGeom prst="roundRect">
              <a:avLst>
                <a:gd name="adj" fmla="val 50000"/>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191;p18">
              <a:extLst>
                <a:ext uri="{FF2B5EF4-FFF2-40B4-BE49-F238E27FC236}">
                  <a16:creationId xmlns:a16="http://schemas.microsoft.com/office/drawing/2014/main" id="{4AADF2FD-677D-63DD-1195-92DD751652A5}"/>
                </a:ext>
              </a:extLst>
            </p:cNvPr>
            <p:cNvSpPr txBox="1"/>
            <p:nvPr/>
          </p:nvSpPr>
          <p:spPr>
            <a:xfrm>
              <a:off x="1484561" y="1968935"/>
              <a:ext cx="1685100" cy="535500"/>
            </a:xfrm>
            <a:prstGeom prst="rect">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63" name="Google Shape;192;p18">
              <a:extLst>
                <a:ext uri="{FF2B5EF4-FFF2-40B4-BE49-F238E27FC236}">
                  <a16:creationId xmlns:a16="http://schemas.microsoft.com/office/drawing/2014/main" id="{8DA0F83F-84ED-6513-FFA6-477F4ED8AB42}"/>
                </a:ext>
              </a:extLst>
            </p:cNvPr>
            <p:cNvSpPr txBox="1"/>
            <p:nvPr/>
          </p:nvSpPr>
          <p:spPr>
            <a:xfrm>
              <a:off x="3127068" y="1996203"/>
              <a:ext cx="477000" cy="429600"/>
            </a:xfrm>
            <a:prstGeom prst="rect">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68" name="TextBox 67">
            <a:extLst>
              <a:ext uri="{FF2B5EF4-FFF2-40B4-BE49-F238E27FC236}">
                <a16:creationId xmlns:a16="http://schemas.microsoft.com/office/drawing/2014/main" id="{E2F3867F-F42F-F579-6F0E-74F44B056C26}"/>
              </a:ext>
            </a:extLst>
          </p:cNvPr>
          <p:cNvSpPr txBox="1"/>
          <p:nvPr/>
        </p:nvSpPr>
        <p:spPr>
          <a:xfrm>
            <a:off x="870796" y="1358813"/>
            <a:ext cx="2064220" cy="400110"/>
          </a:xfrm>
          <a:prstGeom prst="rect">
            <a:avLst/>
          </a:prstGeom>
          <a:noFill/>
        </p:spPr>
        <p:txBody>
          <a:bodyPr wrap="square">
            <a:spAutoFit/>
          </a:bodyPr>
          <a:lstStyle/>
          <a:p>
            <a:r>
              <a:rPr lang="en-US" sz="2000" dirty="0">
                <a:solidFill>
                  <a:srgbClr val="FFFFFF"/>
                </a:solidFill>
                <a:latin typeface="Fira Sans Extra Condensed Medium"/>
                <a:ea typeface="Fira Sans Extra Condensed Medium"/>
                <a:cs typeface="Fira Sans Extra Condensed Medium"/>
                <a:sym typeface="Fira Sans Extra Condensed Medium"/>
              </a:rPr>
              <a:t>01</a:t>
            </a:r>
            <a:r>
              <a:rPr lang="en-US" sz="1600" dirty="0">
                <a:solidFill>
                  <a:srgbClr val="FFFFFF"/>
                </a:solidFill>
                <a:latin typeface="Fira Sans Extra Condensed Medium"/>
                <a:ea typeface="Fira Sans Extra Condensed Medium"/>
                <a:cs typeface="Fira Sans Extra Condensed Medium"/>
                <a:sym typeface="Fira Sans Extra Condensed Medium"/>
              </a:rPr>
              <a:t> </a:t>
            </a:r>
            <a:r>
              <a:rPr lang="en-US" sz="1600" b="1" dirty="0">
                <a:solidFill>
                  <a:srgbClr val="FFFFFF"/>
                </a:solidFill>
                <a:latin typeface="Fira Sans Extra Condensed Medium"/>
                <a:ea typeface="Fira Sans Extra Condensed Medium"/>
                <a:cs typeface="Fira Sans Extra Condensed Medium"/>
                <a:sym typeface="Fira Sans Extra Condensed Medium"/>
              </a:rPr>
              <a:t> </a:t>
            </a:r>
            <a:r>
              <a:rPr lang="en-US" sz="1600" dirty="0">
                <a:solidFill>
                  <a:schemeClr val="accent6"/>
                </a:solidFill>
              </a:rPr>
              <a:t>Data Collection </a:t>
            </a:r>
          </a:p>
        </p:txBody>
      </p:sp>
      <p:sp>
        <p:nvSpPr>
          <p:cNvPr id="70" name="TextBox 69">
            <a:extLst>
              <a:ext uri="{FF2B5EF4-FFF2-40B4-BE49-F238E27FC236}">
                <a16:creationId xmlns:a16="http://schemas.microsoft.com/office/drawing/2014/main" id="{5022A274-7E61-119B-4BF9-7DB68B935FEF}"/>
              </a:ext>
            </a:extLst>
          </p:cNvPr>
          <p:cNvSpPr txBox="1"/>
          <p:nvPr/>
        </p:nvSpPr>
        <p:spPr>
          <a:xfrm>
            <a:off x="917314" y="2312083"/>
            <a:ext cx="2068305" cy="400110"/>
          </a:xfrm>
          <a:prstGeom prst="rect">
            <a:avLst/>
          </a:prstGeom>
          <a:noFill/>
        </p:spPr>
        <p:txBody>
          <a:bodyPr wrap="square">
            <a:spAutoFit/>
          </a:bodyPr>
          <a:lstStyle/>
          <a:p>
            <a:pPr lvl="0"/>
            <a:r>
              <a:rPr lang="en-US" sz="2000" dirty="0">
                <a:solidFill>
                  <a:srgbClr val="FFFFFF"/>
                </a:solidFill>
                <a:latin typeface="Fira Sans Extra Condensed Medium"/>
                <a:ea typeface="Fira Sans Extra Condensed Medium"/>
                <a:cs typeface="Fira Sans Extra Condensed Medium"/>
                <a:sym typeface="Fira Sans Extra Condensed Medium"/>
              </a:rPr>
              <a:t>02 </a:t>
            </a:r>
            <a:r>
              <a:rPr lang="en-US" sz="1600" dirty="0">
                <a:solidFill>
                  <a:schemeClr val="accent6"/>
                </a:solidFill>
              </a:rPr>
              <a:t>Data Splitting</a:t>
            </a:r>
          </a:p>
        </p:txBody>
      </p:sp>
      <p:sp>
        <p:nvSpPr>
          <p:cNvPr id="72" name="TextBox 71">
            <a:extLst>
              <a:ext uri="{FF2B5EF4-FFF2-40B4-BE49-F238E27FC236}">
                <a16:creationId xmlns:a16="http://schemas.microsoft.com/office/drawing/2014/main" id="{8903C7EC-C929-0E26-6262-75CC1D2A2A56}"/>
              </a:ext>
            </a:extLst>
          </p:cNvPr>
          <p:cNvSpPr txBox="1"/>
          <p:nvPr/>
        </p:nvSpPr>
        <p:spPr>
          <a:xfrm>
            <a:off x="1133230" y="3278653"/>
            <a:ext cx="1947629" cy="307777"/>
          </a:xfrm>
          <a:prstGeom prst="rect">
            <a:avLst/>
          </a:prstGeom>
          <a:noFill/>
        </p:spPr>
        <p:txBody>
          <a:bodyPr wrap="square">
            <a:spAutoFit/>
          </a:bodyPr>
          <a:lstStyle/>
          <a:p>
            <a:r>
              <a:rPr lang="en-US" dirty="0">
                <a:solidFill>
                  <a:schemeClr val="accent6"/>
                </a:solidFill>
              </a:rPr>
              <a:t>Data</a:t>
            </a:r>
            <a:r>
              <a:rPr lang="en-US" dirty="0"/>
              <a:t> </a:t>
            </a:r>
            <a:r>
              <a:rPr lang="en-US" dirty="0">
                <a:solidFill>
                  <a:schemeClr val="accent6"/>
                </a:solidFill>
              </a:rPr>
              <a:t>Preprocessing</a:t>
            </a:r>
          </a:p>
        </p:txBody>
      </p:sp>
      <p:sp>
        <p:nvSpPr>
          <p:cNvPr id="74" name="TextBox 73">
            <a:extLst>
              <a:ext uri="{FF2B5EF4-FFF2-40B4-BE49-F238E27FC236}">
                <a16:creationId xmlns:a16="http://schemas.microsoft.com/office/drawing/2014/main" id="{C410E41B-BAB8-95DA-FF34-F75CB2079F35}"/>
              </a:ext>
            </a:extLst>
          </p:cNvPr>
          <p:cNvSpPr txBox="1"/>
          <p:nvPr/>
        </p:nvSpPr>
        <p:spPr>
          <a:xfrm>
            <a:off x="1377899" y="4162952"/>
            <a:ext cx="1281073" cy="338554"/>
          </a:xfrm>
          <a:prstGeom prst="rect">
            <a:avLst/>
          </a:prstGeom>
          <a:noFill/>
        </p:spPr>
        <p:txBody>
          <a:bodyPr wrap="square">
            <a:spAutoFit/>
          </a:bodyPr>
          <a:lstStyle/>
          <a:p>
            <a:r>
              <a:rPr lang="en-US" sz="1600" dirty="0">
                <a:solidFill>
                  <a:schemeClr val="accent6"/>
                </a:solidFill>
              </a:rPr>
              <a:t>CNN</a:t>
            </a:r>
            <a:r>
              <a:rPr lang="en-US" dirty="0"/>
              <a:t> </a:t>
            </a:r>
            <a:r>
              <a:rPr lang="en-US" sz="1600" dirty="0">
                <a:solidFill>
                  <a:schemeClr val="accent6"/>
                </a:solidFill>
              </a:rPr>
              <a:t>Model</a:t>
            </a:r>
          </a:p>
        </p:txBody>
      </p:sp>
      <p:sp>
        <p:nvSpPr>
          <p:cNvPr id="76" name="TextBox 75">
            <a:extLst>
              <a:ext uri="{FF2B5EF4-FFF2-40B4-BE49-F238E27FC236}">
                <a16:creationId xmlns:a16="http://schemas.microsoft.com/office/drawing/2014/main" id="{A1C4D094-6629-2140-3A0A-78125C52A9D1}"/>
              </a:ext>
            </a:extLst>
          </p:cNvPr>
          <p:cNvSpPr txBox="1"/>
          <p:nvPr/>
        </p:nvSpPr>
        <p:spPr>
          <a:xfrm>
            <a:off x="3779066" y="1338644"/>
            <a:ext cx="1922847" cy="400110"/>
          </a:xfrm>
          <a:prstGeom prst="rect">
            <a:avLst/>
          </a:prstGeom>
          <a:noFill/>
        </p:spPr>
        <p:txBody>
          <a:bodyPr wrap="square">
            <a:spAutoFit/>
          </a:bodyPr>
          <a:lstStyle/>
          <a:p>
            <a:pPr lvl="0"/>
            <a:r>
              <a:rPr lang="en-US" dirty="0"/>
              <a:t> </a:t>
            </a:r>
            <a:r>
              <a:rPr lang="en-US" sz="2000" dirty="0">
                <a:solidFill>
                  <a:srgbClr val="FFFFFF"/>
                </a:solidFill>
                <a:latin typeface="Fira Sans Extra Condensed Medium"/>
                <a:ea typeface="Fira Sans Extra Condensed Medium"/>
                <a:cs typeface="Fira Sans Extra Condensed Medium"/>
                <a:sym typeface="Fira Sans Extra Condensed Medium"/>
              </a:rPr>
              <a:t>05</a:t>
            </a:r>
            <a:r>
              <a:rPr lang="en-US" sz="1600" dirty="0">
                <a:solidFill>
                  <a:srgbClr val="FFFFFF"/>
                </a:solidFill>
                <a:latin typeface="Fira Sans Extra Condensed Medium"/>
                <a:ea typeface="Fira Sans Extra Condensed Medium"/>
                <a:cs typeface="Fira Sans Extra Condensed Medium"/>
                <a:sym typeface="Fira Sans Extra Condensed Medium"/>
              </a:rPr>
              <a:t> </a:t>
            </a:r>
            <a:r>
              <a:rPr lang="en-US" sz="1600" dirty="0">
                <a:solidFill>
                  <a:schemeClr val="accent6"/>
                </a:solidFill>
              </a:rPr>
              <a:t>Model</a:t>
            </a:r>
            <a:r>
              <a:rPr lang="en-US" dirty="0"/>
              <a:t> </a:t>
            </a:r>
            <a:r>
              <a:rPr lang="en-US" sz="1600" dirty="0">
                <a:solidFill>
                  <a:schemeClr val="accent6"/>
                </a:solidFill>
              </a:rPr>
              <a:t>Training</a:t>
            </a:r>
          </a:p>
        </p:txBody>
      </p:sp>
      <p:sp>
        <p:nvSpPr>
          <p:cNvPr id="78" name="TextBox 77">
            <a:extLst>
              <a:ext uri="{FF2B5EF4-FFF2-40B4-BE49-F238E27FC236}">
                <a16:creationId xmlns:a16="http://schemas.microsoft.com/office/drawing/2014/main" id="{A34A79BE-7ACE-0D47-FD8A-756A21C96119}"/>
              </a:ext>
            </a:extLst>
          </p:cNvPr>
          <p:cNvSpPr txBox="1"/>
          <p:nvPr/>
        </p:nvSpPr>
        <p:spPr>
          <a:xfrm>
            <a:off x="3779066" y="2285776"/>
            <a:ext cx="2198136" cy="646331"/>
          </a:xfrm>
          <a:prstGeom prst="rect">
            <a:avLst/>
          </a:prstGeom>
          <a:noFill/>
        </p:spPr>
        <p:txBody>
          <a:bodyPr wrap="square">
            <a:spAutoFit/>
          </a:bodyPr>
          <a:lstStyle/>
          <a:p>
            <a:r>
              <a:rPr lang="en-US" sz="2000" dirty="0">
                <a:solidFill>
                  <a:srgbClr val="FFFFFF"/>
                </a:solidFill>
                <a:latin typeface="Fira Sans Extra Condensed Medium"/>
                <a:ea typeface="Fira Sans Extra Condensed Medium"/>
                <a:cs typeface="Fira Sans Extra Condensed Medium"/>
                <a:sym typeface="Fira Sans Extra Condensed Medium"/>
              </a:rPr>
              <a:t>06</a:t>
            </a:r>
            <a:r>
              <a:rPr lang="en-US" sz="1600" dirty="0">
                <a:solidFill>
                  <a:srgbClr val="FFFFFF"/>
                </a:solidFill>
                <a:latin typeface="Fira Sans Extra Condensed Medium"/>
                <a:ea typeface="Fira Sans Extra Condensed Medium"/>
                <a:cs typeface="Fira Sans Extra Condensed Medium"/>
                <a:sym typeface="Fira Sans Extra Condensed Medium"/>
              </a:rPr>
              <a:t> </a:t>
            </a:r>
            <a:r>
              <a:rPr lang="en-US" sz="1600" dirty="0">
                <a:solidFill>
                  <a:schemeClr val="accent6"/>
                </a:solidFill>
              </a:rPr>
              <a:t>Model Evaluation</a:t>
            </a:r>
          </a:p>
          <a:p>
            <a:pPr lvl="0"/>
            <a:endParaRPr lang="en-US" sz="1600" dirty="0">
              <a:solidFill>
                <a:schemeClr val="accent6"/>
              </a:solidFill>
            </a:endParaRPr>
          </a:p>
        </p:txBody>
      </p:sp>
      <p:sp>
        <p:nvSpPr>
          <p:cNvPr id="67" name="TextBox 66"/>
          <p:cNvSpPr txBox="1"/>
          <p:nvPr/>
        </p:nvSpPr>
        <p:spPr>
          <a:xfrm>
            <a:off x="8375073" y="4578927"/>
            <a:ext cx="396378" cy="307777"/>
          </a:xfrm>
          <a:prstGeom prst="rect">
            <a:avLst/>
          </a:prstGeom>
          <a:noFill/>
        </p:spPr>
        <p:txBody>
          <a:bodyPr wrap="square" rtlCol="1">
            <a:spAutoFit/>
          </a:bodyPr>
          <a:lstStyle/>
          <a:p>
            <a:r>
              <a:rPr lang="en-US" dirty="0"/>
              <a:t>19</a:t>
            </a:r>
            <a:endParaRPr lang="ar-EG" dirty="0"/>
          </a:p>
        </p:txBody>
      </p:sp>
      <p:grpSp>
        <p:nvGrpSpPr>
          <p:cNvPr id="69" name="Google Shape;189;p18">
            <a:extLst>
              <a:ext uri="{FF2B5EF4-FFF2-40B4-BE49-F238E27FC236}">
                <a16:creationId xmlns:a16="http://schemas.microsoft.com/office/drawing/2014/main" id="{04397368-C5A9-1C8C-BE00-F309E3CE18E7}"/>
              </a:ext>
            </a:extLst>
          </p:cNvPr>
          <p:cNvGrpSpPr/>
          <p:nvPr/>
        </p:nvGrpSpPr>
        <p:grpSpPr>
          <a:xfrm>
            <a:off x="3436040" y="3136075"/>
            <a:ext cx="2501354" cy="664603"/>
            <a:chOff x="1258163" y="1818453"/>
            <a:chExt cx="2475300" cy="785100"/>
          </a:xfrm>
          <a:solidFill>
            <a:schemeClr val="accent2">
              <a:lumMod val="50000"/>
            </a:schemeClr>
          </a:solidFill>
        </p:grpSpPr>
        <p:sp>
          <p:nvSpPr>
            <p:cNvPr id="71" name="Google Shape;190;p18">
              <a:extLst>
                <a:ext uri="{FF2B5EF4-FFF2-40B4-BE49-F238E27FC236}">
                  <a16:creationId xmlns:a16="http://schemas.microsoft.com/office/drawing/2014/main" id="{440C3DBF-13D6-9DF6-9541-D13F541C1E0D}"/>
                </a:ext>
              </a:extLst>
            </p:cNvPr>
            <p:cNvSpPr/>
            <p:nvPr/>
          </p:nvSpPr>
          <p:spPr>
            <a:xfrm rot="-5400000">
              <a:off x="2103263" y="973353"/>
              <a:ext cx="785100" cy="2475300"/>
            </a:xfrm>
            <a:prstGeom prst="roundRect">
              <a:avLst>
                <a:gd name="adj" fmla="val 50000"/>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191;p18">
              <a:extLst>
                <a:ext uri="{FF2B5EF4-FFF2-40B4-BE49-F238E27FC236}">
                  <a16:creationId xmlns:a16="http://schemas.microsoft.com/office/drawing/2014/main" id="{586BA5AA-1F9B-0113-5428-A34637A4F9AD}"/>
                </a:ext>
              </a:extLst>
            </p:cNvPr>
            <p:cNvSpPr txBox="1"/>
            <p:nvPr/>
          </p:nvSpPr>
          <p:spPr>
            <a:xfrm>
              <a:off x="1387563" y="1943253"/>
              <a:ext cx="1685100" cy="5355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75" name="Google Shape;192;p18">
              <a:extLst>
                <a:ext uri="{FF2B5EF4-FFF2-40B4-BE49-F238E27FC236}">
                  <a16:creationId xmlns:a16="http://schemas.microsoft.com/office/drawing/2014/main" id="{8F8A168D-C3AE-EB2A-43AC-8067A00765E9}"/>
                </a:ext>
              </a:extLst>
            </p:cNvPr>
            <p:cNvSpPr txBox="1"/>
            <p:nvPr/>
          </p:nvSpPr>
          <p:spPr>
            <a:xfrm>
              <a:off x="3127068" y="1996203"/>
              <a:ext cx="477000" cy="4296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2" name="Rectangle 1"/>
          <p:cNvSpPr/>
          <p:nvPr/>
        </p:nvSpPr>
        <p:spPr>
          <a:xfrm>
            <a:off x="3661730" y="3240606"/>
            <a:ext cx="2239716" cy="400110"/>
          </a:xfrm>
          <a:prstGeom prst="rect">
            <a:avLst/>
          </a:prstGeom>
        </p:spPr>
        <p:txBody>
          <a:bodyPr wrap="none">
            <a:spAutoFit/>
          </a:bodyPr>
          <a:lstStyle/>
          <a:p>
            <a:pPr lvl="0"/>
            <a:r>
              <a:rPr lang="en-US" sz="2000" dirty="0">
                <a:solidFill>
                  <a:srgbClr val="FFFFFF"/>
                </a:solidFill>
                <a:latin typeface="Fira Sans Extra Condensed Medium"/>
                <a:ea typeface="Fira Sans Extra Condensed Medium"/>
                <a:cs typeface="Fira Sans Extra Condensed Medium"/>
                <a:sym typeface="Fira Sans Extra Condensed Medium"/>
              </a:rPr>
              <a:t>07</a:t>
            </a:r>
            <a:r>
              <a:rPr lang="en-US" dirty="0">
                <a:solidFill>
                  <a:srgbClr val="FFFFFF"/>
                </a:solidFill>
                <a:latin typeface="Fira Sans Extra Condensed Medium"/>
                <a:ea typeface="Fira Sans Extra Condensed Medium"/>
                <a:cs typeface="Fira Sans Extra Condensed Medium"/>
                <a:sym typeface="Fira Sans Extra Condensed Medium"/>
              </a:rPr>
              <a:t> </a:t>
            </a:r>
            <a:r>
              <a:rPr lang="en-US" dirty="0">
                <a:solidFill>
                  <a:schemeClr val="accent6"/>
                </a:solidFill>
              </a:rPr>
              <a:t>Improve Performance</a:t>
            </a:r>
          </a:p>
        </p:txBody>
      </p:sp>
      <p:grpSp>
        <p:nvGrpSpPr>
          <p:cNvPr id="83" name="Google Shape;189;p18">
            <a:extLst>
              <a:ext uri="{FF2B5EF4-FFF2-40B4-BE49-F238E27FC236}">
                <a16:creationId xmlns:a16="http://schemas.microsoft.com/office/drawing/2014/main" id="{B6D9D27B-5461-7321-7C3A-46884AFF0EA7}"/>
              </a:ext>
            </a:extLst>
          </p:cNvPr>
          <p:cNvGrpSpPr/>
          <p:nvPr/>
        </p:nvGrpSpPr>
        <p:grpSpPr>
          <a:xfrm>
            <a:off x="3472973" y="3981010"/>
            <a:ext cx="2475300" cy="713943"/>
            <a:chOff x="1258163" y="1818453"/>
            <a:chExt cx="2475300" cy="785100"/>
          </a:xfrm>
          <a:solidFill>
            <a:schemeClr val="accent2">
              <a:lumMod val="60000"/>
              <a:lumOff val="40000"/>
            </a:schemeClr>
          </a:solidFill>
        </p:grpSpPr>
        <p:sp>
          <p:nvSpPr>
            <p:cNvPr id="84" name="Google Shape;190;p18">
              <a:extLst>
                <a:ext uri="{FF2B5EF4-FFF2-40B4-BE49-F238E27FC236}">
                  <a16:creationId xmlns:a16="http://schemas.microsoft.com/office/drawing/2014/main" id="{B104741E-E1E3-22AA-D353-102082E7F98D}"/>
                </a:ext>
              </a:extLst>
            </p:cNvPr>
            <p:cNvSpPr/>
            <p:nvPr/>
          </p:nvSpPr>
          <p:spPr>
            <a:xfrm rot="-5400000">
              <a:off x="2103263" y="973353"/>
              <a:ext cx="785100" cy="2475300"/>
            </a:xfrm>
            <a:prstGeom prst="roundRect">
              <a:avLst>
                <a:gd name="adj" fmla="val 50000"/>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191;p18">
              <a:extLst>
                <a:ext uri="{FF2B5EF4-FFF2-40B4-BE49-F238E27FC236}">
                  <a16:creationId xmlns:a16="http://schemas.microsoft.com/office/drawing/2014/main" id="{498D529D-A234-6BD5-2D02-E616C2450E56}"/>
                </a:ext>
              </a:extLst>
            </p:cNvPr>
            <p:cNvSpPr txBox="1"/>
            <p:nvPr/>
          </p:nvSpPr>
          <p:spPr>
            <a:xfrm>
              <a:off x="1387563" y="1943253"/>
              <a:ext cx="1685100" cy="535500"/>
            </a:xfrm>
            <a:prstGeom prst="rect">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86" name="Google Shape;192;p18">
              <a:extLst>
                <a:ext uri="{FF2B5EF4-FFF2-40B4-BE49-F238E27FC236}">
                  <a16:creationId xmlns:a16="http://schemas.microsoft.com/office/drawing/2014/main" id="{5004230C-BD91-DF30-5ED1-2C7063A32BFE}"/>
                </a:ext>
              </a:extLst>
            </p:cNvPr>
            <p:cNvSpPr txBox="1"/>
            <p:nvPr/>
          </p:nvSpPr>
          <p:spPr>
            <a:xfrm>
              <a:off x="3127068" y="1996203"/>
              <a:ext cx="477000" cy="429600"/>
            </a:xfrm>
            <a:prstGeom prst="rect">
              <a:avLst/>
            </a:prstGeom>
            <a:grp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6" name="Title 5"/>
          <p:cNvSpPr>
            <a:spLocks noGrp="1"/>
          </p:cNvSpPr>
          <p:nvPr>
            <p:ph type="title"/>
          </p:nvPr>
        </p:nvSpPr>
        <p:spPr/>
        <p:txBody>
          <a:bodyPr/>
          <a:lstStyle/>
          <a:p>
            <a:r>
              <a:rPr lang="en-US" sz="2400" dirty="0">
                <a:solidFill>
                  <a:srgbClr val="6746B9">
                    <a:lumMod val="50000"/>
                  </a:srgbClr>
                </a:solidFill>
              </a:rPr>
              <a:t>Steps of creating a CNN model</a:t>
            </a:r>
            <a:endParaRPr lang="ar-EG" sz="2400" dirty="0"/>
          </a:p>
        </p:txBody>
      </p:sp>
      <p:sp>
        <p:nvSpPr>
          <p:cNvPr id="7" name="Rectangle 6"/>
          <p:cNvSpPr/>
          <p:nvPr/>
        </p:nvSpPr>
        <p:spPr>
          <a:xfrm>
            <a:off x="3800812" y="4149940"/>
            <a:ext cx="2052766" cy="400110"/>
          </a:xfrm>
          <a:prstGeom prst="rect">
            <a:avLst/>
          </a:prstGeom>
        </p:spPr>
        <p:txBody>
          <a:bodyPr wrap="square">
            <a:spAutoFit/>
          </a:bodyPr>
          <a:lstStyle/>
          <a:p>
            <a:pPr lvl="0" algn="ctr"/>
            <a:r>
              <a:rPr lang="en-US" sz="2000" dirty="0">
                <a:solidFill>
                  <a:srgbClr val="FFFFFF"/>
                </a:solidFill>
                <a:latin typeface="Fira Sans Extra Condensed Medium"/>
                <a:ea typeface="Fira Sans Extra Condensed Medium"/>
                <a:cs typeface="Fira Sans Extra Condensed Medium"/>
                <a:sym typeface="Fira Sans Extra Condensed Medium"/>
              </a:rPr>
              <a:t>08</a:t>
            </a:r>
            <a:r>
              <a:rPr lang="en-US" sz="1600" dirty="0">
                <a:solidFill>
                  <a:srgbClr val="FFFFFF"/>
                </a:solidFill>
                <a:latin typeface="Fira Sans Extra Condensed Medium"/>
                <a:ea typeface="Fira Sans Extra Condensed Medium"/>
                <a:cs typeface="Fira Sans Extra Condensed Medium"/>
                <a:sym typeface="Fira Sans Extra Condensed Medium"/>
              </a:rPr>
              <a:t> </a:t>
            </a:r>
            <a:r>
              <a:rPr lang="en-US" sz="1600" dirty="0">
                <a:solidFill>
                  <a:schemeClr val="accent6"/>
                </a:solidFill>
              </a:rPr>
              <a:t>Final Model Test</a:t>
            </a:r>
          </a:p>
        </p:txBody>
      </p:sp>
      <p:grpSp>
        <p:nvGrpSpPr>
          <p:cNvPr id="90" name="Google Shape;203;p18">
            <a:extLst>
              <a:ext uri="{FF2B5EF4-FFF2-40B4-BE49-F238E27FC236}">
                <a16:creationId xmlns:a16="http://schemas.microsoft.com/office/drawing/2014/main" id="{A0323D40-E7A6-CFAD-21F3-0388DB89F928}"/>
              </a:ext>
            </a:extLst>
          </p:cNvPr>
          <p:cNvGrpSpPr/>
          <p:nvPr/>
        </p:nvGrpSpPr>
        <p:grpSpPr>
          <a:xfrm>
            <a:off x="6255989" y="1210247"/>
            <a:ext cx="2462832" cy="596596"/>
            <a:chOff x="5562938" y="2814466"/>
            <a:chExt cx="2475300" cy="785100"/>
          </a:xfrm>
          <a:solidFill>
            <a:schemeClr val="accent2">
              <a:lumMod val="50000"/>
            </a:schemeClr>
          </a:solidFill>
        </p:grpSpPr>
        <p:sp>
          <p:nvSpPr>
            <p:cNvPr id="91" name="Google Shape;204;p18">
              <a:extLst>
                <a:ext uri="{FF2B5EF4-FFF2-40B4-BE49-F238E27FC236}">
                  <a16:creationId xmlns:a16="http://schemas.microsoft.com/office/drawing/2014/main" id="{51E344A7-58EC-111C-2893-F4A320DBF8FB}"/>
                </a:ext>
              </a:extLst>
            </p:cNvPr>
            <p:cNvSpPr/>
            <p:nvPr/>
          </p:nvSpPr>
          <p:spPr>
            <a:xfrm rot="-5400000">
              <a:off x="6408038" y="1969366"/>
              <a:ext cx="785100" cy="2475300"/>
            </a:xfrm>
            <a:prstGeom prst="roundRect">
              <a:avLst>
                <a:gd name="adj" fmla="val 50000"/>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205;p18">
              <a:extLst>
                <a:ext uri="{FF2B5EF4-FFF2-40B4-BE49-F238E27FC236}">
                  <a16:creationId xmlns:a16="http://schemas.microsoft.com/office/drawing/2014/main" id="{A00B758C-E7BF-45F5-4CFF-26CBA7856AA0}"/>
                </a:ext>
              </a:extLst>
            </p:cNvPr>
            <p:cNvSpPr txBox="1"/>
            <p:nvPr/>
          </p:nvSpPr>
          <p:spPr>
            <a:xfrm>
              <a:off x="6223738" y="2939266"/>
              <a:ext cx="1685100" cy="5355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93" name="Google Shape;206;p18">
              <a:extLst>
                <a:ext uri="{FF2B5EF4-FFF2-40B4-BE49-F238E27FC236}">
                  <a16:creationId xmlns:a16="http://schemas.microsoft.com/office/drawing/2014/main" id="{047DB1D3-4F59-0CA0-0A84-E09D9F656C68}"/>
                </a:ext>
              </a:extLst>
            </p:cNvPr>
            <p:cNvSpPr txBox="1"/>
            <p:nvPr/>
          </p:nvSpPr>
          <p:spPr>
            <a:xfrm>
              <a:off x="5692343" y="2992216"/>
              <a:ext cx="477000" cy="429600"/>
            </a:xfrm>
            <a:prstGeom prst="rect">
              <a:avLst/>
            </a:prstGeom>
            <a:grpFill/>
            <a:ln>
              <a:solidFill>
                <a:schemeClr val="accent2">
                  <a:lumMod val="50000"/>
                </a:schemeClr>
              </a:solid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09</a:t>
              </a:r>
              <a:endParaRPr kumimoji="0" sz="20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9" name="Rectangle 8"/>
          <p:cNvSpPr/>
          <p:nvPr/>
        </p:nvSpPr>
        <p:spPr>
          <a:xfrm>
            <a:off x="6709743" y="1258011"/>
            <a:ext cx="2218052" cy="536986"/>
          </a:xfrm>
          <a:prstGeom prst="rect">
            <a:avLst/>
          </a:prstGeom>
        </p:spPr>
        <p:txBody>
          <a:bodyPr wrap="square">
            <a:spAutoFit/>
          </a:bodyPr>
          <a:lstStyle/>
          <a:p>
            <a:r>
              <a:rPr lang="en-US" dirty="0">
                <a:solidFill>
                  <a:schemeClr val="accent6"/>
                </a:solidFill>
              </a:rPr>
              <a:t>Integrate the model into an application</a:t>
            </a:r>
          </a:p>
        </p:txBody>
      </p:sp>
      <p:pic>
        <p:nvPicPr>
          <p:cNvPr id="97" name="Picture 96" descr="A cartoon of men talking&#10;&#10;Description automatically generated">
            <a:extLst>
              <a:ext uri="{FF2B5EF4-FFF2-40B4-BE49-F238E27FC236}">
                <a16:creationId xmlns:a16="http://schemas.microsoft.com/office/drawing/2014/main" id="{7A7AC74F-CDCA-3E86-3796-A56B279DBD9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96" b="99151" l="9783" r="91168">
                        <a14:foregroundMark x1="65761" y1="24841" x2="69158" y2="67941"/>
                        <a14:foregroundMark x1="72826" y1="90021" x2="73234" y2="98514"/>
                        <a14:foregroundMark x1="63179" y1="94692" x2="63179" y2="99151"/>
                        <a14:foregroundMark x1="79212" y1="59660" x2="77582" y2="64119"/>
                        <a14:foregroundMark x1="41571" y1="7233" x2="35598" y2="15074"/>
                        <a14:foregroundMark x1="35598" y1="15074" x2="37092" y2="25478"/>
                        <a14:foregroundMark x1="37092" y1="25478" x2="41736" y2="28458"/>
                        <a14:foregroundMark x1="45238" y1="28822" x2="48777" y2="18684"/>
                        <a14:foregroundMark x1="46447" y1="7921" x2="46321" y2="7338"/>
                        <a14:foregroundMark x1="48777" y1="18684" x2="46507" y2="8197"/>
                        <a14:foregroundMark x1="85114" y1="23925" x2="82473" y2="31847"/>
                        <a14:foregroundMark x1="87645" y1="24133" x2="88451" y2="22930"/>
                        <a14:foregroundMark x1="82473" y1="31847" x2="87405" y2="24490"/>
                        <a14:foregroundMark x1="88451" y1="22930" x2="86698" y2="21809"/>
                        <a14:foregroundMark x1="87636" y1="25690" x2="86277" y2="36943"/>
                        <a14:foregroundMark x1="86277" y1="36943" x2="89538" y2="26539"/>
                        <a14:foregroundMark x1="89538" y1="26539" x2="87772" y2="28662"/>
                        <a14:foregroundMark x1="90625" y1="26539" x2="88315" y2="36943"/>
                        <a14:foregroundMark x1="88315" y1="36943" x2="81017" y2="33210"/>
                        <a14:foregroundMark x1="81174" y1="32319" x2="84884" y2="23361"/>
                        <a14:foregroundMark x1="40732" y1="7069" x2="36277" y2="17410"/>
                        <a14:foregroundMark x1="36277" y1="17410" x2="36141" y2="23992"/>
                        <a14:foregroundMark x1="23505" y1="25478" x2="25000" y2="37155"/>
                        <a14:foregroundMark x1="26495" y1="15499" x2="21332" y2="22505"/>
                        <a14:foregroundMark x1="64402" y1="17622" x2="71332" y2="23779"/>
                        <a14:foregroundMark x1="71332" y1="23779" x2="71603" y2="23355"/>
                        <a14:foregroundMark x1="70788" y1="39066" x2="69158" y2="40764"/>
                        <a14:foregroundMark x1="35462" y1="94904" x2="28533" y2="96815"/>
                        <a14:foregroundMark x1="28533" y1="96815" x2="28533" y2="96815"/>
                        <a14:foregroundMark x1="18207" y1="72399" x2="14946" y2="72399"/>
                        <a14:foregroundMark x1="91168" y1="28875" x2="91168" y2="28875"/>
                        <a14:foregroundMark x1="91168" y1="29724" x2="86277" y2="36943"/>
                        <a14:foregroundMark x1="86277" y1="36943" x2="81242" y2="31936"/>
                        <a14:foregroundMark x1="81030" y1="29795" x2="85326" y2="22718"/>
                        <a14:foregroundMark x1="85326" y1="22718" x2="86413" y2="21868"/>
                        <a14:foregroundMark x1="85870" y1="22081" x2="80300" y2="29488"/>
                        <a14:foregroundMark x1="85462" y1="22505" x2="79983" y2="29355"/>
                        <a14:foregroundMark x1="79348" y1="30149" x2="83424" y2="29936"/>
                        <a14:foregroundMark x1="80842" y1="26964" x2="80842" y2="26964"/>
                        <a14:foregroundMark x1="83016" y1="23567" x2="83016" y2="23567"/>
                        <a14:foregroundMark x1="47554" y1="9766" x2="49864" y2="21444"/>
                        <a14:foregroundMark x1="49864" y1="21444" x2="46196" y2="27176"/>
                        <a14:foregroundMark x1="45924" y1="6794" x2="36685" y2="8068"/>
                        <a14:foregroundMark x1="36685" y1="8068" x2="35462" y2="23355"/>
                        <a14:foregroundMark x1="19837" y1="31210" x2="21467" y2="37367"/>
                        <a14:foregroundMark x1="19973" y1="30149" x2="20109" y2="30786"/>
                        <a14:foregroundMark x1="59918" y1="64331" x2="58560" y2="64119"/>
                        <a14:foregroundMark x1="19429" y1="29087" x2="18886" y2="31635"/>
                        <a14:backgroundMark x1="47418" y1="47346" x2="49592" y2="91083"/>
                        <a14:backgroundMark x1="76495" y1="65393" x2="76495" y2="71550"/>
                        <a14:backgroundMark x1="77446" y1="86837" x2="78940" y2="99151"/>
                        <a14:backgroundMark x1="59103" y1="91295" x2="58967" y2="92994"/>
                        <a14:backgroundMark x1="41183" y1="4276" x2="37772" y2="3609"/>
                        <a14:backgroundMark x1="45380" y1="5096" x2="45174" y2="5056"/>
                        <a14:backgroundMark x1="37772" y1="3609" x2="38358" y2="4665"/>
                        <a14:backgroundMark x1="45245" y1="2972" x2="47283" y2="6157"/>
                        <a14:backgroundMark x1="46060" y1="30786" x2="42799" y2="30998"/>
                        <a14:backgroundMark x1="36432" y1="7482" x2="35870" y2="8068"/>
                        <a14:backgroundMark x1="68342" y1="95329" x2="69429" y2="98301"/>
                        <a14:backgroundMark x1="79348" y1="29087" x2="78261" y2="35244"/>
                        <a14:backgroundMark x1="62500" y1="71550" x2="61277" y2="75372"/>
                      </a14:backgroundRemoval>
                    </a14:imgEffect>
                  </a14:imgLayer>
                </a14:imgProps>
              </a:ext>
            </a:extLst>
          </a:blip>
          <a:stretch>
            <a:fillRect/>
          </a:stretch>
        </p:blipFill>
        <p:spPr>
          <a:xfrm>
            <a:off x="5662552" y="2274988"/>
            <a:ext cx="3273976" cy="2095167"/>
          </a:xfrm>
          <a:prstGeom prst="rect">
            <a:avLst/>
          </a:prstGeom>
        </p:spPr>
      </p:pic>
    </p:spTree>
    <p:extLst>
      <p:ext uri="{BB962C8B-B14F-4D97-AF65-F5344CB8AC3E}">
        <p14:creationId xmlns:p14="http://schemas.microsoft.com/office/powerpoint/2010/main" val="201055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4E99-EE88-7112-3CB7-888CA307612B}"/>
              </a:ext>
            </a:extLst>
          </p:cNvPr>
          <p:cNvSpPr>
            <a:spLocks noGrp="1"/>
          </p:cNvSpPr>
          <p:nvPr>
            <p:ph type="title"/>
          </p:nvPr>
        </p:nvSpPr>
        <p:spPr>
          <a:xfrm>
            <a:off x="910440" y="587811"/>
            <a:ext cx="4843209" cy="683385"/>
          </a:xfrm>
        </p:spPr>
        <p:txBody>
          <a:bodyPr/>
          <a:lstStyle/>
          <a:p>
            <a:r>
              <a:rPr lang="en-GB" sz="3200" dirty="0">
                <a:solidFill>
                  <a:schemeClr val="accent2">
                    <a:lumMod val="75000"/>
                  </a:schemeClr>
                </a:solidFill>
              </a:rPr>
              <a:t>Supervisors</a:t>
            </a:r>
            <a:endParaRPr lang="en-US" dirty="0">
              <a:solidFill>
                <a:schemeClr val="accent2">
                  <a:lumMod val="75000"/>
                </a:schemeClr>
              </a:solidFill>
            </a:endParaRPr>
          </a:p>
        </p:txBody>
      </p:sp>
      <p:sp>
        <p:nvSpPr>
          <p:cNvPr id="8" name="TextBox 7">
            <a:extLst>
              <a:ext uri="{FF2B5EF4-FFF2-40B4-BE49-F238E27FC236}">
                <a16:creationId xmlns:a16="http://schemas.microsoft.com/office/drawing/2014/main" id="{C29F3EBB-3025-0C24-8B2F-E45760D0382F}"/>
              </a:ext>
            </a:extLst>
          </p:cNvPr>
          <p:cNvSpPr txBox="1"/>
          <p:nvPr/>
        </p:nvSpPr>
        <p:spPr>
          <a:xfrm>
            <a:off x="592242" y="1451617"/>
            <a:ext cx="4747854" cy="2764859"/>
          </a:xfrm>
          <a:prstGeom prst="rect">
            <a:avLst/>
          </a:prstGeom>
          <a:noFill/>
        </p:spPr>
        <p:txBody>
          <a:bodyPr wrap="square">
            <a:spAutoFit/>
          </a:bodyPr>
          <a:lstStyle/>
          <a:p>
            <a:pPr>
              <a:lnSpc>
                <a:spcPct val="150000"/>
              </a:lnSpc>
            </a:pPr>
            <a:r>
              <a:rPr lang="en-US" sz="2800" b="1" dirty="0">
                <a:solidFill>
                  <a:schemeClr val="tx1"/>
                </a:solidFill>
              </a:rPr>
              <a:t>Dr.Ahmed </a:t>
            </a:r>
            <a:r>
              <a:rPr lang="en-US" sz="2800" b="1" dirty="0">
                <a:solidFill>
                  <a:schemeClr val="tx1"/>
                </a:solidFill>
                <a:latin typeface="Albert Sans" panose="020B0604020202020204" charset="0"/>
                <a:cs typeface="Albert Sans" panose="020B0604020202020204" charset="0"/>
              </a:rPr>
              <a:t>Abdelraheem</a:t>
            </a:r>
          </a:p>
          <a:p>
            <a:pPr>
              <a:lnSpc>
                <a:spcPct val="150000"/>
              </a:lnSpc>
            </a:pPr>
            <a:r>
              <a:rPr lang="en-GB" sz="1200" dirty="0">
                <a:solidFill>
                  <a:schemeClr val="tx1"/>
                </a:solidFill>
                <a:latin typeface="Albert Sans" panose="020B0604020202020204" charset="0"/>
                <a:cs typeface="Albert Sans" panose="020B0604020202020204" charset="0"/>
              </a:rPr>
              <a:t>Lecturer, Department of Information Technology at EELU</a:t>
            </a:r>
          </a:p>
          <a:p>
            <a:pPr>
              <a:lnSpc>
                <a:spcPct val="150000"/>
              </a:lnSpc>
            </a:pPr>
            <a:r>
              <a:rPr lang="en-US" sz="1800" dirty="0">
                <a:solidFill>
                  <a:schemeClr val="tx1"/>
                </a:solidFill>
              </a:rPr>
              <a:t>Eng.Aya Magdy Youssef</a:t>
            </a:r>
          </a:p>
          <a:p>
            <a:pPr>
              <a:lnSpc>
                <a:spcPct val="150000"/>
              </a:lnSpc>
            </a:pPr>
            <a:r>
              <a:rPr lang="en-GB" sz="1200" dirty="0">
                <a:solidFill>
                  <a:schemeClr val="tx1"/>
                </a:solidFill>
                <a:latin typeface="Albert Sans" panose="020B0604020202020204" charset="0"/>
              </a:rPr>
              <a:t>Teacher Assistant, Department of Information Technology at EELU</a:t>
            </a:r>
          </a:p>
          <a:p>
            <a:pPr>
              <a:lnSpc>
                <a:spcPct val="150000"/>
              </a:lnSpc>
            </a:pPr>
            <a:endParaRPr lang="en-US" sz="1800" dirty="0">
              <a:solidFill>
                <a:schemeClr val="tx1"/>
              </a:solidFill>
            </a:endParaRPr>
          </a:p>
          <a:p>
            <a:pPr>
              <a:lnSpc>
                <a:spcPct val="150000"/>
              </a:lnSpc>
            </a:pPr>
            <a:endParaRPr lang="en-US" sz="1800" dirty="0">
              <a:solidFill>
                <a:schemeClr val="tx1"/>
              </a:solidFill>
            </a:endParaRPr>
          </a:p>
        </p:txBody>
      </p:sp>
      <p:pic>
        <p:nvPicPr>
          <p:cNvPr id="9" name="Picture 8">
            <a:extLst>
              <a:ext uri="{FF2B5EF4-FFF2-40B4-BE49-F238E27FC236}">
                <a16:creationId xmlns:a16="http://schemas.microsoft.com/office/drawing/2014/main" id="{A7DCEC9F-3686-F360-D304-0DF156F42AB8}"/>
              </a:ext>
            </a:extLst>
          </p:cNvPr>
          <p:cNvPicPr>
            <a:picLocks noChangeAspect="1"/>
          </p:cNvPicPr>
          <p:nvPr/>
        </p:nvPicPr>
        <p:blipFill>
          <a:blip r:embed="rId2"/>
          <a:stretch>
            <a:fillRect/>
          </a:stretch>
        </p:blipFill>
        <p:spPr>
          <a:xfrm>
            <a:off x="586146" y="3643852"/>
            <a:ext cx="847417" cy="847417"/>
          </a:xfrm>
          <a:prstGeom prst="rect">
            <a:avLst/>
          </a:prstGeom>
        </p:spPr>
      </p:pic>
      <p:grpSp>
        <p:nvGrpSpPr>
          <p:cNvPr id="67" name="Google Shape;5727;p17">
            <a:extLst>
              <a:ext uri="{FF2B5EF4-FFF2-40B4-BE49-F238E27FC236}">
                <a16:creationId xmlns:a16="http://schemas.microsoft.com/office/drawing/2014/main" id="{BDD0692E-17F7-F7BE-FBCA-F2A0DF04364A}"/>
              </a:ext>
            </a:extLst>
          </p:cNvPr>
          <p:cNvGrpSpPr/>
          <p:nvPr/>
        </p:nvGrpSpPr>
        <p:grpSpPr>
          <a:xfrm>
            <a:off x="619720" y="718306"/>
            <a:ext cx="314662" cy="358971"/>
            <a:chOff x="-56766175" y="3198925"/>
            <a:chExt cx="279625" cy="319000"/>
          </a:xfrm>
        </p:grpSpPr>
        <p:sp>
          <p:nvSpPr>
            <p:cNvPr id="68" name="Google Shape;5728;p17">
              <a:extLst>
                <a:ext uri="{FF2B5EF4-FFF2-40B4-BE49-F238E27FC236}">
                  <a16:creationId xmlns:a16="http://schemas.microsoft.com/office/drawing/2014/main" id="{DC881458-E740-A253-2278-31C3AAF1EA59}"/>
                </a:ext>
              </a:extLst>
            </p:cNvPr>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5729;p17">
              <a:extLst>
                <a:ext uri="{FF2B5EF4-FFF2-40B4-BE49-F238E27FC236}">
                  <a16:creationId xmlns:a16="http://schemas.microsoft.com/office/drawing/2014/main" id="{99244FA3-6090-5EDF-930B-9247F7C72744}"/>
                </a:ext>
              </a:extLst>
            </p:cNvPr>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5730;p17">
              <a:extLst>
                <a:ext uri="{FF2B5EF4-FFF2-40B4-BE49-F238E27FC236}">
                  <a16:creationId xmlns:a16="http://schemas.microsoft.com/office/drawing/2014/main" id="{334E5851-0670-53D6-5D88-4806E93F0DB4}"/>
                </a:ext>
              </a:extLst>
            </p:cNvPr>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5731;p17">
              <a:extLst>
                <a:ext uri="{FF2B5EF4-FFF2-40B4-BE49-F238E27FC236}">
                  <a16:creationId xmlns:a16="http://schemas.microsoft.com/office/drawing/2014/main" id="{6CFC63E5-E490-0078-FD40-AAE83067BC4E}"/>
                </a:ext>
              </a:extLst>
            </p:cNvPr>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5732;p17">
              <a:extLst>
                <a:ext uri="{FF2B5EF4-FFF2-40B4-BE49-F238E27FC236}">
                  <a16:creationId xmlns:a16="http://schemas.microsoft.com/office/drawing/2014/main" id="{AB193925-3BDC-935E-6C73-CF7D85195B8C}"/>
                </a:ext>
              </a:extLst>
            </p:cNvPr>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5733;p17">
              <a:extLst>
                <a:ext uri="{FF2B5EF4-FFF2-40B4-BE49-F238E27FC236}">
                  <a16:creationId xmlns:a16="http://schemas.microsoft.com/office/drawing/2014/main" id="{5D1F58C6-F515-7935-5B8B-13A7B84FCDBE}"/>
                </a:ext>
              </a:extLst>
            </p:cNvPr>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5734;p17">
              <a:extLst>
                <a:ext uri="{FF2B5EF4-FFF2-40B4-BE49-F238E27FC236}">
                  <a16:creationId xmlns:a16="http://schemas.microsoft.com/office/drawing/2014/main" id="{B25D8C07-3545-4CB2-5102-43F660BC70E7}"/>
                </a:ext>
              </a:extLst>
            </p:cNvPr>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5" name="Google Shape;4479;p15">
            <a:extLst>
              <a:ext uri="{FF2B5EF4-FFF2-40B4-BE49-F238E27FC236}">
                <a16:creationId xmlns:a16="http://schemas.microsoft.com/office/drawing/2014/main" id="{40A273D7-1039-895D-9B14-2FA6F50A535C}"/>
              </a:ext>
            </a:extLst>
          </p:cNvPr>
          <p:cNvSpPr/>
          <p:nvPr/>
        </p:nvSpPr>
        <p:spPr>
          <a:xfrm>
            <a:off x="5883588" y="1077277"/>
            <a:ext cx="511597" cy="537268"/>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4" descr="A person and person talking&#10;&#10;Description automatically generated">
            <a:extLst>
              <a:ext uri="{FF2B5EF4-FFF2-40B4-BE49-F238E27FC236}">
                <a16:creationId xmlns:a16="http://schemas.microsoft.com/office/drawing/2014/main" id="{6521706E-E4D3-1DE2-36C3-0FD2866300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9592" l="8424" r="92120">
                        <a14:foregroundMark x1="65897" y1="19973" x2="79891" y2="23370"/>
                        <a14:foregroundMark x1="79891" y1="23370" x2="81522" y2="44565"/>
                        <a14:foregroundMark x1="74864" y1="27853" x2="76766" y2="50815"/>
                        <a14:foregroundMark x1="72011" y1="24864" x2="74864" y2="33016"/>
                        <a14:foregroundMark x1="32880" y1="27174" x2="33424" y2="57745"/>
                        <a14:foregroundMark x1="33424" y1="57745" x2="34511" y2="63451"/>
                        <a14:foregroundMark x1="48505" y1="28940" x2="51495" y2="39538"/>
                        <a14:foregroundMark x1="51495" y1="39538" x2="55299" y2="29620"/>
                        <a14:foregroundMark x1="55299" y1="29620" x2="48777" y2="28125"/>
                        <a14:foregroundMark x1="53261" y1="30435" x2="55842" y2="31929"/>
                        <a14:foregroundMark x1="56386" y1="35190" x2="46467" y2="38043"/>
                        <a14:foregroundMark x1="46467" y1="38043" x2="52446" y2="28940"/>
                        <a14:foregroundMark x1="52446" y1="28940" x2="54484" y2="36821"/>
                        <a14:foregroundMark x1="48098" y1="28668" x2="50408" y2="39266"/>
                        <a14:foregroundMark x1="50408" y1="39266" x2="55027" y2="28397"/>
                        <a14:foregroundMark x1="55027" y1="28397" x2="48098" y2="28940"/>
                        <a14:foregroundMark x1="47690" y1="30571" x2="46739" y2="34647"/>
                        <a14:foregroundMark x1="46603" y1="30163" x2="49185" y2="39810"/>
                        <a14:foregroundMark x1="49185" y1="39810" x2="57065" y2="33560"/>
                        <a14:foregroundMark x1="57065" y1="33560" x2="47418" y2="28533"/>
                        <a14:foregroundMark x1="47418" y1="28533" x2="45245" y2="29755"/>
                        <a14:foregroundMark x1="54076" y1="27582" x2="47826" y2="27582"/>
                        <a14:foregroundMark x1="55163" y1="28668" x2="57473" y2="33016"/>
                        <a14:foregroundMark x1="57473" y1="34647" x2="52310" y2="38315"/>
                        <a14:foregroundMark x1="54076" y1="38315" x2="45245" y2="32337"/>
                        <a14:foregroundMark x1="45245" y1="32337" x2="45245" y2="32065"/>
                        <a14:foregroundMark x1="53397" y1="39130" x2="44293" y2="36957"/>
                        <a14:foregroundMark x1="44293" y1="36957" x2="44701" y2="30163"/>
                        <a14:foregroundMark x1="47011" y1="28940" x2="45245" y2="28940"/>
                        <a14:foregroundMark x1="50815" y1="27038" x2="47418" y2="27038"/>
                        <a14:foregroundMark x1="52174" y1="27038" x2="58288" y2="34783"/>
                        <a14:foregroundMark x1="58288" y1="34783" x2="50408" y2="38995"/>
                        <a14:foregroundMark x1="57065" y1="21467" x2="45516" y2="25408"/>
                        <a14:foregroundMark x1="45516" y1="25408" x2="43614" y2="29076"/>
                        <a14:foregroundMark x1="44515" y1="22331" x2="75679" y2="15217"/>
                        <a14:foregroundMark x1="38179" y1="23777" x2="44170" y2="22410"/>
                        <a14:foregroundMark x1="75679" y1="15217" x2="78125" y2="16712"/>
                        <a14:foregroundMark x1="64538" y1="14402" x2="53330" y2="15313"/>
                        <a14:foregroundMark x1="43266" y1="21436" x2="41712" y2="23370"/>
                        <a14:foregroundMark x1="41712" y1="23370" x2="39946" y2="23505"/>
                        <a14:foregroundMark x1="62228" y1="19701" x2="65217" y2="45109"/>
                        <a14:foregroundMark x1="65217" y1="45109" x2="66440" y2="48641"/>
                        <a14:foregroundMark x1="58288" y1="28125" x2="59239" y2="46060"/>
                        <a14:foregroundMark x1="65217" y1="29755" x2="67663" y2="40353"/>
                        <a14:foregroundMark x1="67663" y1="40353" x2="65625" y2="58967"/>
                        <a14:foregroundMark x1="57337" y1="41168" x2="50136" y2="68342"/>
                        <a14:foregroundMark x1="50136" y1="68342" x2="49321" y2="69022"/>
                        <a14:foregroundMark x1="64946" y1="74592" x2="44429" y2="78125"/>
                        <a14:foregroundMark x1="44429" y1="78125" x2="43750" y2="78804"/>
                        <a14:foregroundMark x1="64402" y1="71603" x2="49864" y2="70109"/>
                        <a14:foregroundMark x1="49864" y1="70109" x2="43342" y2="65082"/>
                        <a14:foregroundMark x1="20380" y1="76087" x2="7580" y2="45019"/>
                        <a14:foregroundMark x1="44879" y1="22135" x2="73641" y2="12908"/>
                        <a14:foregroundMark x1="23376" y1="29033" x2="44136" y2="22373"/>
                        <a14:foregroundMark x1="73641" y1="12908" x2="83967" y2="16848"/>
                        <a14:foregroundMark x1="83967" y1="16848" x2="84352" y2="17513"/>
                        <a14:foregroundMark x1="85820" y1="66263" x2="84918" y2="66848"/>
                        <a14:foregroundMark x1="89911" y1="63612" x2="89049" y2="64171"/>
                        <a14:foregroundMark x1="18750" y1="34103" x2="12636" y2="41712"/>
                        <a14:foregroundMark x1="12636" y1="41712" x2="12500" y2="42663"/>
                        <a14:foregroundMark x1="9865" y1="44099" x2="9783" y2="46332"/>
                        <a14:foregroundMark x1="21060" y1="31658" x2="19973" y2="32609"/>
                        <a14:foregroundMark x1="11555" y1="40922" x2="9783" y2="50543"/>
                        <a14:foregroundMark x1="9783" y1="50543" x2="10598" y2="50815"/>
                        <a14:foregroundMark x1="22418" y1="71739" x2="23641" y2="74728"/>
                        <a14:foregroundMark x1="49321" y1="58696" x2="48777" y2="56929"/>
                        <a14:foregroundMark x1="59239" y1="26495" x2="56250" y2="27038"/>
                        <a14:foregroundMark x1="58152" y1="39402" x2="55978" y2="39810"/>
                        <a14:foregroundMark x1="77446" y1="50815" x2="77038" y2="55027"/>
                        <a14:foregroundMark x1="47690" y1="58424" x2="48913" y2="64266"/>
                        <a14:foregroundMark x1="70788" y1="19973" x2="72283" y2="25000"/>
                        <a14:foregroundMark x1="19565" y1="33424" x2="18478" y2="33424"/>
                        <a14:foregroundMark x1="50815" y1="57880" x2="53668" y2="43342"/>
                        <a14:foregroundMark x1="53668" y1="43342" x2="56250" y2="40761"/>
                        <a14:foregroundMark x1="55842" y1="53533" x2="47690" y2="55707"/>
                        <a14:foregroundMark x1="18478" y1="33424" x2="20924" y2="33424"/>
                        <a14:foregroundMark x1="50679" y1="57880" x2="49321" y2="59783"/>
                        <a14:foregroundMark x1="39538" y1="80299" x2="41033" y2="95516"/>
                        <a14:foregroundMark x1="20652" y1="77989" x2="19973" y2="80163"/>
                        <a14:foregroundMark x1="22962" y1="77174" x2="26630" y2="78397"/>
                        <a14:foregroundMark x1="21332" y1="77310" x2="21467" y2="77310"/>
                        <a14:foregroundMark x1="70788" y1="84647" x2="71467" y2="94293"/>
                        <a14:foregroundMark x1="71467" y1="94293" x2="71875" y2="94837"/>
                        <a14:foregroundMark x1="71467" y1="83696" x2="75272" y2="85054"/>
                        <a14:foregroundMark x1="66440" y1="85462" x2="70109" y2="98505"/>
                        <a14:foregroundMark x1="72011" y1="67255" x2="72690" y2="73234"/>
                        <a14:foregroundMark x1="71875" y1="60598" x2="72962" y2="64266"/>
                        <a14:foregroundMark x1="22147" y1="76495" x2="21739" y2="77989"/>
                        <a14:foregroundMark x1="31522" y1="79076" x2="26902" y2="78804"/>
                        <a14:foregroundMark x1="41440" y1="99321" x2="35327" y2="98161"/>
                        <a14:foregroundMark x1="11639" y1="33259" x2="8696" y2="38315"/>
                        <a14:foregroundMark x1="8696" y1="38315" x2="8424" y2="59375"/>
                        <a14:foregroundMark x1="8424" y1="59375" x2="19429" y2="77853"/>
                        <a14:foregroundMark x1="19429" y1="77853" x2="19565" y2="77989"/>
                        <a14:foregroundMark x1="84918" y1="63587" x2="85190" y2="66984"/>
                        <a14:foregroundMark x1="86961" y1="99058" x2="87228" y2="99592"/>
                        <a14:foregroundMark x1="85945" y1="97025" x2="86511" y2="98156"/>
                        <a14:foregroundMark x1="22283" y1="27582" x2="11685" y2="33016"/>
                        <a14:foregroundMark x1="23098" y1="26630" x2="20245" y2="27582"/>
                        <a14:backgroundMark x1="22962" y1="41304" x2="22962" y2="41304"/>
                        <a14:backgroundMark x1="71234" y1="17994" x2="71456" y2="19137"/>
                        <a14:backgroundMark x1="50603" y1="57140" x2="50222" y2="57596"/>
                        <a14:backgroundMark x1="9868" y1="66312" x2="9918" y2="67935"/>
                        <a14:backgroundMark x1="9918" y1="67935" x2="11686" y2="69364"/>
                        <a14:backgroundMark x1="50815" y1="15217" x2="46196" y2="18886"/>
                        <a14:backgroundMark x1="46196" y1="18886" x2="42663" y2="20788"/>
                        <a14:backgroundMark x1="53261" y1="15217" x2="49728" y2="15897"/>
                        <a14:backgroundMark x1="91712" y1="30163" x2="91712" y2="56386"/>
                        <a14:backgroundMark x1="91712" y1="56386" x2="86203" y2="63484"/>
                        <a14:backgroundMark x1="93886" y1="42663" x2="92935" y2="59375"/>
                        <a14:backgroundMark x1="92935" y1="59375" x2="89674" y2="63451"/>
                        <a14:backgroundMark x1="92255" y1="31250" x2="94565" y2="44293"/>
                        <a14:backgroundMark x1="89130" y1="64266" x2="87228" y2="65082"/>
                        <a14:backgroundMark x1="84239" y1="17799" x2="91712" y2="30842"/>
                        <a14:backgroundMark x1="84103" y1="17527" x2="84239" y2="19973"/>
                        <a14:backgroundMark x1="16168" y1="27582" x2="15227" y2="28694"/>
                        <a14:backgroundMark x1="33016" y1="94837" x2="33016" y2="99864"/>
                        <a14:backgroundMark x1="25136" y1="99321" x2="22554" y2="99321"/>
                        <a14:backgroundMark x1="84647" y1="94429" x2="85190" y2="95516"/>
                        <a14:backgroundMark x1="87429" y1="99499" x2="87636" y2="99864"/>
                        <a14:backgroundMark x1="18750" y1="91304" x2="18071" y2="91440"/>
                        <a14:backgroundMark x1="20380" y1="96332" x2="17255" y2="96875"/>
                        <a14:backgroundMark x1="84239" y1="95788" x2="84511" y2="97283"/>
                        <a14:backgroundMark x1="85326" y1="99321" x2="86141" y2="99864"/>
                        <a14:backgroundMark x1="17255" y1="27174" x2="16933" y2="27819"/>
                        <a14:backgroundMark x1="16440" y1="28125" x2="13995" y2="29212"/>
                        <a14:backgroundMark x1="23098" y1="25136" x2="22375" y2="25727"/>
                      </a14:backgroundRemoval>
                    </a14:imgEffect>
                  </a14:imgLayer>
                </a14:imgProps>
              </a:ext>
            </a:extLst>
          </a:blip>
          <a:stretch>
            <a:fillRect/>
          </a:stretch>
        </p:blipFill>
        <p:spPr>
          <a:xfrm>
            <a:off x="4748830" y="862396"/>
            <a:ext cx="3937143" cy="3937143"/>
          </a:xfrm>
          <a:prstGeom prst="rect">
            <a:avLst/>
          </a:prstGeom>
        </p:spPr>
      </p:pic>
      <p:sp>
        <p:nvSpPr>
          <p:cNvPr id="15" name="TextBox 14"/>
          <p:cNvSpPr txBox="1"/>
          <p:nvPr/>
        </p:nvSpPr>
        <p:spPr>
          <a:xfrm>
            <a:off x="8359665" y="4578927"/>
            <a:ext cx="396378" cy="307777"/>
          </a:xfrm>
          <a:prstGeom prst="rect">
            <a:avLst/>
          </a:prstGeom>
          <a:noFill/>
        </p:spPr>
        <p:txBody>
          <a:bodyPr wrap="square" rtlCol="1">
            <a:spAutoFit/>
          </a:bodyPr>
          <a:lstStyle/>
          <a:p>
            <a:r>
              <a:rPr lang="en-US" dirty="0"/>
              <a:t>2</a:t>
            </a:r>
          </a:p>
        </p:txBody>
      </p:sp>
    </p:spTree>
    <p:extLst>
      <p:ext uri="{BB962C8B-B14F-4D97-AF65-F5344CB8AC3E}">
        <p14:creationId xmlns:p14="http://schemas.microsoft.com/office/powerpoint/2010/main" val="3120599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1AB522-6EB7-16B7-A195-8B07D24EB2DA}"/>
              </a:ext>
            </a:extLst>
          </p:cNvPr>
          <p:cNvSpPr txBox="1"/>
          <p:nvPr/>
        </p:nvSpPr>
        <p:spPr>
          <a:xfrm>
            <a:off x="3280144" y="716433"/>
            <a:ext cx="5142896" cy="738664"/>
          </a:xfrm>
          <a:prstGeom prst="rect">
            <a:avLst/>
          </a:prstGeom>
          <a:noFill/>
        </p:spPr>
        <p:txBody>
          <a:bodyPr wrap="square">
            <a:spAutoFit/>
          </a:bodyPr>
          <a:lstStyle/>
          <a:p>
            <a:r>
              <a:rPr lang="en-US" b="1" dirty="0">
                <a:solidFill>
                  <a:schemeClr val="accent2">
                    <a:lumMod val="50000"/>
                  </a:schemeClr>
                </a:solidFill>
              </a:rPr>
              <a:t>Data collectionIt </a:t>
            </a:r>
            <a:endParaRPr lang="ar-EG" b="1" dirty="0">
              <a:solidFill>
                <a:schemeClr val="accent2">
                  <a:lumMod val="50000"/>
                </a:schemeClr>
              </a:solidFill>
            </a:endParaRPr>
          </a:p>
          <a:p>
            <a:r>
              <a:rPr lang="en-US" dirty="0">
                <a:solidFill>
                  <a:schemeClr val="accent2">
                    <a:lumMod val="50000"/>
                  </a:schemeClr>
                </a:solidFill>
              </a:rPr>
              <a:t>collects a large set of classified data that contains images and videos of sign language and then loads it.</a:t>
            </a:r>
          </a:p>
        </p:txBody>
      </p:sp>
      <p:sp>
        <p:nvSpPr>
          <p:cNvPr id="6" name="TextBox 5">
            <a:extLst>
              <a:ext uri="{FF2B5EF4-FFF2-40B4-BE49-F238E27FC236}">
                <a16:creationId xmlns:a16="http://schemas.microsoft.com/office/drawing/2014/main" id="{D40A7B6F-3C8B-0826-4AC0-E6C3A8B1E251}"/>
              </a:ext>
            </a:extLst>
          </p:cNvPr>
          <p:cNvSpPr txBox="1"/>
          <p:nvPr/>
        </p:nvSpPr>
        <p:spPr>
          <a:xfrm>
            <a:off x="3252528" y="1833086"/>
            <a:ext cx="5119576" cy="738664"/>
          </a:xfrm>
          <a:prstGeom prst="rect">
            <a:avLst/>
          </a:prstGeom>
          <a:noFill/>
        </p:spPr>
        <p:txBody>
          <a:bodyPr wrap="square">
            <a:spAutoFit/>
          </a:bodyPr>
          <a:lstStyle/>
          <a:p>
            <a:r>
              <a:rPr lang="en-US" b="1" dirty="0">
                <a:solidFill>
                  <a:schemeClr val="accent2">
                    <a:lumMod val="50000"/>
                  </a:schemeClr>
                </a:solidFill>
              </a:rPr>
              <a:t>Data splitting</a:t>
            </a:r>
          </a:p>
          <a:p>
            <a:r>
              <a:rPr lang="en-US" dirty="0">
                <a:solidFill>
                  <a:schemeClr val="accent2">
                    <a:lumMod val="50000"/>
                  </a:schemeClr>
                </a:solidFill>
              </a:rPr>
              <a:t>The data will be divided into a group for training and a group for testing, and the division depends on its size.</a:t>
            </a:r>
          </a:p>
        </p:txBody>
      </p:sp>
      <p:sp>
        <p:nvSpPr>
          <p:cNvPr id="8" name="TextBox 7">
            <a:extLst>
              <a:ext uri="{FF2B5EF4-FFF2-40B4-BE49-F238E27FC236}">
                <a16:creationId xmlns:a16="http://schemas.microsoft.com/office/drawing/2014/main" id="{15FD4C4F-CCC2-0710-EEE4-D901B60E6A45}"/>
              </a:ext>
            </a:extLst>
          </p:cNvPr>
          <p:cNvSpPr txBox="1"/>
          <p:nvPr/>
        </p:nvSpPr>
        <p:spPr>
          <a:xfrm>
            <a:off x="3239604" y="2995906"/>
            <a:ext cx="5334380" cy="1169551"/>
          </a:xfrm>
          <a:prstGeom prst="rect">
            <a:avLst/>
          </a:prstGeom>
          <a:noFill/>
        </p:spPr>
        <p:txBody>
          <a:bodyPr wrap="square">
            <a:spAutoFit/>
          </a:bodyPr>
          <a:lstStyle/>
          <a:p>
            <a:r>
              <a:rPr lang="en-US" b="1" dirty="0">
                <a:solidFill>
                  <a:schemeClr val="accent2">
                    <a:lumMod val="50000"/>
                  </a:schemeClr>
                </a:solidFill>
              </a:rPr>
              <a:t>Data Preprocessing</a:t>
            </a:r>
          </a:p>
          <a:p>
            <a:r>
              <a:rPr lang="en-US" dirty="0">
                <a:solidFill>
                  <a:schemeClr val="accent2">
                    <a:lumMod val="50000"/>
                  </a:schemeClr>
                </a:solidFill>
              </a:rPr>
              <a:t>In this step, we need to handle missing Values, Outlier Detection and Handling, Data normalization, encoding categories, reduce dimensions(resize), remove redundancy, data augmentation and others, as required by the data, to make it more homogeneous.</a:t>
            </a:r>
          </a:p>
        </p:txBody>
      </p:sp>
      <p:grpSp>
        <p:nvGrpSpPr>
          <p:cNvPr id="3" name="Google Shape;679;p29">
            <a:extLst>
              <a:ext uri="{FF2B5EF4-FFF2-40B4-BE49-F238E27FC236}">
                <a16:creationId xmlns:a16="http://schemas.microsoft.com/office/drawing/2014/main" id="{C1E485A4-5566-457F-2450-8CD45E32B8B1}"/>
              </a:ext>
            </a:extLst>
          </p:cNvPr>
          <p:cNvGrpSpPr/>
          <p:nvPr/>
        </p:nvGrpSpPr>
        <p:grpSpPr>
          <a:xfrm>
            <a:off x="720960" y="676543"/>
            <a:ext cx="2434295" cy="757850"/>
            <a:chOff x="2206725" y="1254350"/>
            <a:chExt cx="2506401" cy="757850"/>
          </a:xfrm>
        </p:grpSpPr>
        <p:sp>
          <p:nvSpPr>
            <p:cNvPr id="5" name="Google Shape;680;p29">
              <a:extLst>
                <a:ext uri="{FF2B5EF4-FFF2-40B4-BE49-F238E27FC236}">
                  <a16:creationId xmlns:a16="http://schemas.microsoft.com/office/drawing/2014/main" id="{F341D518-67C7-0F60-92DE-D0836E20208F}"/>
                </a:ext>
              </a:extLst>
            </p:cNvPr>
            <p:cNvSpPr/>
            <p:nvPr/>
          </p:nvSpPr>
          <p:spPr>
            <a:xfrm flipV="1">
              <a:off x="2820775" y="1563178"/>
              <a:ext cx="656350" cy="51021"/>
            </a:xfrm>
            <a:custGeom>
              <a:avLst/>
              <a:gdLst/>
              <a:ahLst/>
              <a:cxnLst/>
              <a:rect l="l" t="t" r="r" b="b"/>
              <a:pathLst>
                <a:path w="57615" h="1" fill="none" extrusionOk="0">
                  <a:moveTo>
                    <a:pt x="1" y="1"/>
                  </a:moveTo>
                  <a:lnTo>
                    <a:pt x="57615" y="1"/>
                  </a:lnTo>
                </a:path>
              </a:pathLst>
            </a:custGeom>
            <a:noFill/>
            <a:ln w="33625" cap="rnd" cmpd="sng">
              <a:solidFill>
                <a:schemeClr val="accent2">
                  <a:lumMod val="60000"/>
                  <a:lumOff val="40000"/>
                </a:schemeClr>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681;p29">
              <a:extLst>
                <a:ext uri="{FF2B5EF4-FFF2-40B4-BE49-F238E27FC236}">
                  <a16:creationId xmlns:a16="http://schemas.microsoft.com/office/drawing/2014/main" id="{D91596EC-DC5E-FF43-6261-69C1DBCD9862}"/>
                </a:ext>
              </a:extLst>
            </p:cNvPr>
            <p:cNvSpPr/>
            <p:nvPr/>
          </p:nvSpPr>
          <p:spPr>
            <a:xfrm>
              <a:off x="2206725" y="1254350"/>
              <a:ext cx="656350" cy="757850"/>
            </a:xfrm>
            <a:custGeom>
              <a:avLst/>
              <a:gdLst/>
              <a:ahLst/>
              <a:cxnLst/>
              <a:rect l="l" t="t" r="r" b="b"/>
              <a:pathLst>
                <a:path w="26254" h="30314" extrusionOk="0">
                  <a:moveTo>
                    <a:pt x="13133" y="0"/>
                  </a:moveTo>
                  <a:lnTo>
                    <a:pt x="0" y="7572"/>
                  </a:lnTo>
                  <a:lnTo>
                    <a:pt x="0" y="22729"/>
                  </a:lnTo>
                  <a:lnTo>
                    <a:pt x="13133" y="30313"/>
                  </a:lnTo>
                  <a:lnTo>
                    <a:pt x="26253" y="22729"/>
                  </a:lnTo>
                  <a:lnTo>
                    <a:pt x="26253" y="7572"/>
                  </a:lnTo>
                  <a:lnTo>
                    <a:pt x="13133" y="0"/>
                  </a:lnTo>
                  <a:close/>
                </a:path>
              </a:pathLst>
            </a:custGeom>
            <a:solidFill>
              <a:srgbClr val="FFFFFF"/>
            </a:solidFill>
            <a:ln w="9525"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682;p29">
              <a:extLst>
                <a:ext uri="{FF2B5EF4-FFF2-40B4-BE49-F238E27FC236}">
                  <a16:creationId xmlns:a16="http://schemas.microsoft.com/office/drawing/2014/main" id="{830D333B-1712-9C0E-E9F7-4F87DF928F92}"/>
                </a:ext>
              </a:extLst>
            </p:cNvPr>
            <p:cNvSpPr/>
            <p:nvPr/>
          </p:nvSpPr>
          <p:spPr>
            <a:xfrm>
              <a:off x="2268325" y="1325175"/>
              <a:ext cx="533425" cy="615875"/>
            </a:xfrm>
            <a:custGeom>
              <a:avLst/>
              <a:gdLst/>
              <a:ahLst/>
              <a:cxnLst/>
              <a:rect l="l" t="t" r="r" b="b"/>
              <a:pathLst>
                <a:path w="21337" h="24635" extrusionOk="0">
                  <a:moveTo>
                    <a:pt x="10669" y="1"/>
                  </a:moveTo>
                  <a:lnTo>
                    <a:pt x="1" y="6156"/>
                  </a:lnTo>
                  <a:lnTo>
                    <a:pt x="1" y="18479"/>
                  </a:lnTo>
                  <a:lnTo>
                    <a:pt x="10669" y="24635"/>
                  </a:lnTo>
                  <a:lnTo>
                    <a:pt x="21337" y="18479"/>
                  </a:lnTo>
                  <a:lnTo>
                    <a:pt x="21337" y="6156"/>
                  </a:lnTo>
                  <a:lnTo>
                    <a:pt x="10669" y="1"/>
                  </a:lnTo>
                  <a:close/>
                </a:path>
              </a:pathLst>
            </a:cu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 name="Google Shape;685;p29">
              <a:extLst>
                <a:ext uri="{FF2B5EF4-FFF2-40B4-BE49-F238E27FC236}">
                  <a16:creationId xmlns:a16="http://schemas.microsoft.com/office/drawing/2014/main" id="{7330B8D0-7E1D-D6CE-0305-624601C243D5}"/>
                </a:ext>
              </a:extLst>
            </p:cNvPr>
            <p:cNvSpPr/>
            <p:nvPr/>
          </p:nvSpPr>
          <p:spPr>
            <a:xfrm>
              <a:off x="3477126" y="1427578"/>
              <a:ext cx="1236000" cy="2712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5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Step 01</a:t>
              </a:r>
              <a:endParaRPr kumimoji="0" sz="1500" b="0" i="0" u="none" strike="noStrike" kern="0" cap="none" spc="0" normalizeH="0" baseline="0" noProof="0" dirty="0">
                <a:ln>
                  <a:noFill/>
                </a:ln>
                <a:solidFill>
                  <a:srgbClr val="FFFFFF"/>
                </a:solidFill>
                <a:effectLst/>
                <a:uLnTx/>
                <a:uFillTx/>
              </a:endParaRPr>
            </a:p>
          </p:txBody>
        </p:sp>
      </p:grpSp>
      <p:grpSp>
        <p:nvGrpSpPr>
          <p:cNvPr id="13" name="Google Shape;686;p29">
            <a:extLst>
              <a:ext uri="{FF2B5EF4-FFF2-40B4-BE49-F238E27FC236}">
                <a16:creationId xmlns:a16="http://schemas.microsoft.com/office/drawing/2014/main" id="{2D951E03-CDC2-FE04-559E-95E0307F9578}"/>
              </a:ext>
            </a:extLst>
          </p:cNvPr>
          <p:cNvGrpSpPr/>
          <p:nvPr/>
        </p:nvGrpSpPr>
        <p:grpSpPr>
          <a:xfrm>
            <a:off x="1023924" y="1762680"/>
            <a:ext cx="2189377" cy="757850"/>
            <a:chOff x="2926440" y="1807991"/>
            <a:chExt cx="2189377" cy="757850"/>
          </a:xfrm>
        </p:grpSpPr>
        <p:sp>
          <p:nvSpPr>
            <p:cNvPr id="14" name="Google Shape;687;p29">
              <a:extLst>
                <a:ext uri="{FF2B5EF4-FFF2-40B4-BE49-F238E27FC236}">
                  <a16:creationId xmlns:a16="http://schemas.microsoft.com/office/drawing/2014/main" id="{34F4F917-135D-2BBA-3505-DFD65FFB3EF9}"/>
                </a:ext>
              </a:extLst>
            </p:cNvPr>
            <p:cNvSpPr/>
            <p:nvPr/>
          </p:nvSpPr>
          <p:spPr>
            <a:xfrm>
              <a:off x="3523550" y="2181525"/>
              <a:ext cx="737600" cy="25"/>
            </a:xfrm>
            <a:custGeom>
              <a:avLst/>
              <a:gdLst/>
              <a:ahLst/>
              <a:cxnLst/>
              <a:rect l="l" t="t" r="r" b="b"/>
              <a:pathLst>
                <a:path w="29504" h="1" fill="none" extrusionOk="0">
                  <a:moveTo>
                    <a:pt x="0" y="1"/>
                  </a:moveTo>
                  <a:lnTo>
                    <a:pt x="29504" y="1"/>
                  </a:lnTo>
                </a:path>
              </a:pathLst>
            </a:custGeom>
            <a:noFill/>
            <a:ln w="33625" cap="rnd" cmpd="sng">
              <a:solidFill>
                <a:schemeClr val="accent2">
                  <a:lumMod val="50000"/>
                </a:schemeClr>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688;p29">
              <a:extLst>
                <a:ext uri="{FF2B5EF4-FFF2-40B4-BE49-F238E27FC236}">
                  <a16:creationId xmlns:a16="http://schemas.microsoft.com/office/drawing/2014/main" id="{F019D14A-B302-7476-8680-65AD81273316}"/>
                </a:ext>
              </a:extLst>
            </p:cNvPr>
            <p:cNvSpPr/>
            <p:nvPr/>
          </p:nvSpPr>
          <p:spPr>
            <a:xfrm>
              <a:off x="2926440" y="1807991"/>
              <a:ext cx="656350" cy="757850"/>
            </a:xfrm>
            <a:custGeom>
              <a:avLst/>
              <a:gdLst/>
              <a:ahLst/>
              <a:cxnLst/>
              <a:rect l="l" t="t" r="r" b="b"/>
              <a:pathLst>
                <a:path w="26254" h="30314" extrusionOk="0">
                  <a:moveTo>
                    <a:pt x="13133" y="1"/>
                  </a:moveTo>
                  <a:lnTo>
                    <a:pt x="1" y="7585"/>
                  </a:lnTo>
                  <a:lnTo>
                    <a:pt x="1" y="22742"/>
                  </a:lnTo>
                  <a:lnTo>
                    <a:pt x="13133" y="30314"/>
                  </a:lnTo>
                  <a:lnTo>
                    <a:pt x="26254" y="22742"/>
                  </a:lnTo>
                  <a:lnTo>
                    <a:pt x="26254" y="7585"/>
                  </a:lnTo>
                  <a:lnTo>
                    <a:pt x="13133" y="1"/>
                  </a:lnTo>
                  <a:close/>
                </a:path>
              </a:pathLst>
            </a:custGeom>
            <a:solidFill>
              <a:srgbClr val="FFFFFF"/>
            </a:solidFill>
            <a:ln w="952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689;p29">
              <a:extLst>
                <a:ext uri="{FF2B5EF4-FFF2-40B4-BE49-F238E27FC236}">
                  <a16:creationId xmlns:a16="http://schemas.microsoft.com/office/drawing/2014/main" id="{28198350-425D-7FD1-A157-2D7CEDD13177}"/>
                </a:ext>
              </a:extLst>
            </p:cNvPr>
            <p:cNvSpPr/>
            <p:nvPr/>
          </p:nvSpPr>
          <p:spPr>
            <a:xfrm>
              <a:off x="2984200" y="1869300"/>
              <a:ext cx="533425" cy="615875"/>
            </a:xfrm>
            <a:custGeom>
              <a:avLst/>
              <a:gdLst/>
              <a:ahLst/>
              <a:cxnLst/>
              <a:rect l="l" t="t" r="r" b="b"/>
              <a:pathLst>
                <a:path w="21337" h="24635" extrusionOk="0">
                  <a:moveTo>
                    <a:pt x="10668" y="0"/>
                  </a:moveTo>
                  <a:lnTo>
                    <a:pt x="0" y="6156"/>
                  </a:lnTo>
                  <a:lnTo>
                    <a:pt x="0" y="18467"/>
                  </a:lnTo>
                  <a:lnTo>
                    <a:pt x="10668" y="24634"/>
                  </a:lnTo>
                  <a:lnTo>
                    <a:pt x="21336" y="18467"/>
                  </a:lnTo>
                  <a:lnTo>
                    <a:pt x="21336" y="6156"/>
                  </a:lnTo>
                  <a:lnTo>
                    <a:pt x="10668" y="0"/>
                  </a:lnTo>
                  <a:close/>
                </a:path>
              </a:pathLst>
            </a:custGeom>
            <a:solidFill>
              <a:schemeClr val="accent2">
                <a:lumMod val="50000"/>
              </a:schemeClr>
            </a:solid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 name="Google Shape;692;p29">
              <a:extLst>
                <a:ext uri="{FF2B5EF4-FFF2-40B4-BE49-F238E27FC236}">
                  <a16:creationId xmlns:a16="http://schemas.microsoft.com/office/drawing/2014/main" id="{38E0A5D8-BD61-4918-99D8-0F58398BE681}"/>
                </a:ext>
              </a:extLst>
            </p:cNvPr>
            <p:cNvSpPr/>
            <p:nvPr/>
          </p:nvSpPr>
          <p:spPr>
            <a:xfrm>
              <a:off x="3879817" y="2041475"/>
              <a:ext cx="1236000" cy="271200"/>
            </a:xfrm>
            <a:prstGeom prst="roundRect">
              <a:avLst>
                <a:gd name="adj" fmla="val 50000"/>
              </a:avLst>
            </a:prstGeom>
            <a:solidFill>
              <a:schemeClr val="accent2">
                <a:lumMod val="50000"/>
              </a:schemeClr>
            </a:solidFill>
            <a:ln>
              <a:solidFill>
                <a:schemeClr val="accent2">
                  <a:lumMod val="50000"/>
                </a:schemeClr>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500" b="0" i="0" u="none" strike="noStrike" kern="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rPr>
                <a:t>Step 02</a:t>
              </a:r>
              <a:endParaRPr kumimoji="0" sz="1500" b="0" i="0" u="none" strike="noStrike" kern="0" cap="none" spc="0" normalizeH="0" baseline="0" noProof="0">
                <a:ln>
                  <a:noFill/>
                </a:ln>
                <a:solidFill>
                  <a:srgbClr val="FFFFFF"/>
                </a:solidFill>
                <a:effectLst/>
                <a:uLnTx/>
                <a:uFillTx/>
              </a:endParaRPr>
            </a:p>
          </p:txBody>
        </p:sp>
      </p:grpSp>
      <p:grpSp>
        <p:nvGrpSpPr>
          <p:cNvPr id="21" name="Google Shape;694;p29">
            <a:extLst>
              <a:ext uri="{FF2B5EF4-FFF2-40B4-BE49-F238E27FC236}">
                <a16:creationId xmlns:a16="http://schemas.microsoft.com/office/drawing/2014/main" id="{B079900B-9487-88D3-57AE-E993B76CE8ED}"/>
              </a:ext>
            </a:extLst>
          </p:cNvPr>
          <p:cNvGrpSpPr/>
          <p:nvPr/>
        </p:nvGrpSpPr>
        <p:grpSpPr>
          <a:xfrm>
            <a:off x="720960" y="2848817"/>
            <a:ext cx="2504874" cy="757850"/>
            <a:chOff x="3451825" y="2525325"/>
            <a:chExt cx="2504874" cy="757850"/>
          </a:xfrm>
        </p:grpSpPr>
        <p:sp>
          <p:nvSpPr>
            <p:cNvPr id="22" name="Google Shape;695;p29">
              <a:extLst>
                <a:ext uri="{FF2B5EF4-FFF2-40B4-BE49-F238E27FC236}">
                  <a16:creationId xmlns:a16="http://schemas.microsoft.com/office/drawing/2014/main" id="{49300FC2-5F5D-D144-D373-995A2F7ABE9C}"/>
                </a:ext>
              </a:extLst>
            </p:cNvPr>
            <p:cNvSpPr/>
            <p:nvPr/>
          </p:nvSpPr>
          <p:spPr>
            <a:xfrm flipV="1">
              <a:off x="3989675" y="2868656"/>
              <a:ext cx="731024" cy="45719"/>
            </a:xfrm>
            <a:custGeom>
              <a:avLst/>
              <a:gdLst/>
              <a:ahLst/>
              <a:cxnLst/>
              <a:rect l="l" t="t" r="r" b="b"/>
              <a:pathLst>
                <a:path w="10859" fill="none" extrusionOk="0">
                  <a:moveTo>
                    <a:pt x="1" y="0"/>
                  </a:moveTo>
                  <a:lnTo>
                    <a:pt x="10859" y="0"/>
                  </a:lnTo>
                </a:path>
              </a:pathLst>
            </a:custGeom>
            <a:noFill/>
            <a:ln w="33625" cap="rnd" cmpd="sng">
              <a:solidFill>
                <a:schemeClr val="accent2">
                  <a:lumMod val="40000"/>
                  <a:lumOff val="60000"/>
                </a:schemeClr>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696;p29">
              <a:extLst>
                <a:ext uri="{FF2B5EF4-FFF2-40B4-BE49-F238E27FC236}">
                  <a16:creationId xmlns:a16="http://schemas.microsoft.com/office/drawing/2014/main" id="{DBB40BCE-FD5E-E051-CDC8-AC9F217FCC33}"/>
                </a:ext>
              </a:extLst>
            </p:cNvPr>
            <p:cNvSpPr/>
            <p:nvPr/>
          </p:nvSpPr>
          <p:spPr>
            <a:xfrm>
              <a:off x="3451825" y="2525325"/>
              <a:ext cx="656350" cy="757850"/>
            </a:xfrm>
            <a:custGeom>
              <a:avLst/>
              <a:gdLst/>
              <a:ahLst/>
              <a:cxnLst/>
              <a:rect l="l" t="t" r="r" b="b"/>
              <a:pathLst>
                <a:path w="26254" h="30314" extrusionOk="0">
                  <a:moveTo>
                    <a:pt x="13121" y="1"/>
                  </a:moveTo>
                  <a:lnTo>
                    <a:pt x="0" y="7585"/>
                  </a:lnTo>
                  <a:lnTo>
                    <a:pt x="0" y="22741"/>
                  </a:lnTo>
                  <a:lnTo>
                    <a:pt x="13121" y="30314"/>
                  </a:lnTo>
                  <a:lnTo>
                    <a:pt x="26253" y="22741"/>
                  </a:lnTo>
                  <a:lnTo>
                    <a:pt x="26253" y="7585"/>
                  </a:lnTo>
                  <a:lnTo>
                    <a:pt x="13121" y="1"/>
                  </a:lnTo>
                  <a:close/>
                </a:path>
              </a:pathLst>
            </a:custGeom>
            <a:solidFill>
              <a:srgbClr val="FFFFFF"/>
            </a:solid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697;p29">
              <a:extLst>
                <a:ext uri="{FF2B5EF4-FFF2-40B4-BE49-F238E27FC236}">
                  <a16:creationId xmlns:a16="http://schemas.microsoft.com/office/drawing/2014/main" id="{89ACC7C4-F69D-9A2D-3EFF-66138C93656A}"/>
                </a:ext>
              </a:extLst>
            </p:cNvPr>
            <p:cNvSpPr/>
            <p:nvPr/>
          </p:nvSpPr>
          <p:spPr>
            <a:xfrm>
              <a:off x="3513125" y="2596475"/>
              <a:ext cx="533425" cy="615875"/>
            </a:xfrm>
            <a:custGeom>
              <a:avLst/>
              <a:gdLst/>
              <a:ahLst/>
              <a:cxnLst/>
              <a:rect l="l" t="t" r="r" b="b"/>
              <a:pathLst>
                <a:path w="21337" h="24635" extrusionOk="0">
                  <a:moveTo>
                    <a:pt x="10669" y="0"/>
                  </a:moveTo>
                  <a:lnTo>
                    <a:pt x="1" y="6156"/>
                  </a:lnTo>
                  <a:lnTo>
                    <a:pt x="1" y="18479"/>
                  </a:lnTo>
                  <a:lnTo>
                    <a:pt x="10669" y="24634"/>
                  </a:lnTo>
                  <a:lnTo>
                    <a:pt x="21337" y="18479"/>
                  </a:lnTo>
                  <a:lnTo>
                    <a:pt x="21337" y="6156"/>
                  </a:lnTo>
                  <a:lnTo>
                    <a:pt x="10669" y="0"/>
                  </a:lnTo>
                  <a:close/>
                </a:path>
              </a:pathLst>
            </a:custGeom>
            <a:solidFill>
              <a:schemeClr val="accent2">
                <a:lumMod val="40000"/>
                <a:lumOff val="60000"/>
              </a:schemeClr>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698;p29">
              <a:extLst>
                <a:ext uri="{FF2B5EF4-FFF2-40B4-BE49-F238E27FC236}">
                  <a16:creationId xmlns:a16="http://schemas.microsoft.com/office/drawing/2014/main" id="{FE63EC6E-408D-1948-2CBA-1B9E8CFD6352}"/>
                </a:ext>
              </a:extLst>
            </p:cNvPr>
            <p:cNvSpPr/>
            <p:nvPr/>
          </p:nvSpPr>
          <p:spPr>
            <a:xfrm>
              <a:off x="3606600" y="2782800"/>
              <a:ext cx="346775" cy="213450"/>
            </a:xfrm>
            <a:custGeom>
              <a:avLst/>
              <a:gdLst/>
              <a:ahLst/>
              <a:cxnLst/>
              <a:rect l="l" t="t" r="r" b="b"/>
              <a:pathLst>
                <a:path w="13871" h="8538" extrusionOk="0">
                  <a:moveTo>
                    <a:pt x="5549" y="0"/>
                  </a:moveTo>
                  <a:cubicBezTo>
                    <a:pt x="5489" y="0"/>
                    <a:pt x="5430" y="0"/>
                    <a:pt x="5370" y="12"/>
                  </a:cubicBezTo>
                  <a:cubicBezTo>
                    <a:pt x="3096" y="96"/>
                    <a:pt x="1286" y="1977"/>
                    <a:pt x="1286" y="4275"/>
                  </a:cubicBezTo>
                  <a:cubicBezTo>
                    <a:pt x="1286" y="4703"/>
                    <a:pt x="1346" y="5132"/>
                    <a:pt x="1477" y="5525"/>
                  </a:cubicBezTo>
                  <a:cubicBezTo>
                    <a:pt x="655" y="5537"/>
                    <a:pt x="0" y="6204"/>
                    <a:pt x="0" y="7025"/>
                  </a:cubicBezTo>
                  <a:cubicBezTo>
                    <a:pt x="0" y="7859"/>
                    <a:pt x="679" y="8537"/>
                    <a:pt x="1512" y="8537"/>
                  </a:cubicBezTo>
                  <a:lnTo>
                    <a:pt x="11406" y="8537"/>
                  </a:lnTo>
                  <a:cubicBezTo>
                    <a:pt x="12764" y="8537"/>
                    <a:pt x="13871" y="7430"/>
                    <a:pt x="13871" y="6073"/>
                  </a:cubicBezTo>
                  <a:cubicBezTo>
                    <a:pt x="13871" y="4715"/>
                    <a:pt x="12764" y="3608"/>
                    <a:pt x="11406" y="3608"/>
                  </a:cubicBezTo>
                  <a:cubicBezTo>
                    <a:pt x="11287" y="3608"/>
                    <a:pt x="11168" y="3620"/>
                    <a:pt x="11061" y="3632"/>
                  </a:cubicBezTo>
                  <a:cubicBezTo>
                    <a:pt x="10585" y="3703"/>
                    <a:pt x="10168" y="3894"/>
                    <a:pt x="9823" y="4180"/>
                  </a:cubicBezTo>
                  <a:cubicBezTo>
                    <a:pt x="9811" y="3953"/>
                    <a:pt x="9787" y="3739"/>
                    <a:pt x="9751" y="3513"/>
                  </a:cubicBezTo>
                  <a:cubicBezTo>
                    <a:pt x="9728" y="3358"/>
                    <a:pt x="9680" y="3203"/>
                    <a:pt x="9644" y="3048"/>
                  </a:cubicBezTo>
                  <a:cubicBezTo>
                    <a:pt x="9263" y="1786"/>
                    <a:pt x="8311" y="762"/>
                    <a:pt x="7084" y="286"/>
                  </a:cubicBezTo>
                  <a:cubicBezTo>
                    <a:pt x="6954" y="239"/>
                    <a:pt x="6799" y="191"/>
                    <a:pt x="6656" y="143"/>
                  </a:cubicBezTo>
                  <a:cubicBezTo>
                    <a:pt x="6299" y="60"/>
                    <a:pt x="5930" y="0"/>
                    <a:pt x="5549" y="0"/>
                  </a:cubicBezTo>
                  <a:close/>
                </a:path>
              </a:pathLst>
            </a:custGeom>
            <a:solidFill>
              <a:srgbClr val="FFFFFF"/>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699;p29">
              <a:extLst>
                <a:ext uri="{FF2B5EF4-FFF2-40B4-BE49-F238E27FC236}">
                  <a16:creationId xmlns:a16="http://schemas.microsoft.com/office/drawing/2014/main" id="{4CEC5D4F-14A1-2B08-A221-B5362998AAF7}"/>
                </a:ext>
              </a:extLst>
            </p:cNvPr>
            <p:cNvSpPr/>
            <p:nvPr/>
          </p:nvSpPr>
          <p:spPr>
            <a:xfrm>
              <a:off x="4720699" y="2795366"/>
              <a:ext cx="1236000" cy="271200"/>
            </a:xfrm>
            <a:prstGeom prst="roundRect">
              <a:avLst>
                <a:gd name="adj" fmla="val 50000"/>
              </a:avLst>
            </a:prstGeom>
            <a:solidFill>
              <a:schemeClr val="accent2">
                <a:lumMod val="40000"/>
                <a:lumOff val="60000"/>
              </a:schemeClr>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500" b="0" i="0" u="none" strike="noStrike" kern="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rPr>
                <a:t>Step 03</a:t>
              </a:r>
              <a:endParaRPr kumimoji="0" sz="1500" b="0" i="0" u="none" strike="noStrike" kern="0" cap="none" spc="0" normalizeH="0" baseline="0" noProof="0">
                <a:ln>
                  <a:noFill/>
                </a:ln>
                <a:solidFill>
                  <a:srgbClr val="FFFFFF"/>
                </a:solidFill>
                <a:effectLst/>
                <a:uLnTx/>
                <a:uFillTx/>
              </a:endParaRPr>
            </a:p>
          </p:txBody>
        </p:sp>
      </p:grpSp>
      <p:pic>
        <p:nvPicPr>
          <p:cNvPr id="29" name="Picture 28" descr="A cartoon of a person holding up his fingers&#10;&#10;Description automatically generated">
            <a:extLst>
              <a:ext uri="{FF2B5EF4-FFF2-40B4-BE49-F238E27FC236}">
                <a16:creationId xmlns:a16="http://schemas.microsoft.com/office/drawing/2014/main" id="{CE4F2376-4912-D1AE-6726-D2D76777762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81629" y1="31789" x2="76837" y2="35304"/>
                      </a14:backgroundRemoval>
                    </a14:imgEffect>
                  </a14:imgLayer>
                </a14:imgProps>
              </a:ext>
            </a:extLst>
          </a:blip>
          <a:stretch>
            <a:fillRect/>
          </a:stretch>
        </p:blipFill>
        <p:spPr>
          <a:xfrm>
            <a:off x="596907" y="3219081"/>
            <a:ext cx="2010927" cy="2068352"/>
          </a:xfrm>
          <a:prstGeom prst="rect">
            <a:avLst/>
          </a:prstGeom>
        </p:spPr>
      </p:pic>
      <p:pic>
        <p:nvPicPr>
          <p:cNvPr id="30" name="Picture 29" descr="A sound off icon with a x mark&#10;&#10;Description automatically generated">
            <a:extLst>
              <a:ext uri="{FF2B5EF4-FFF2-40B4-BE49-F238E27FC236}">
                <a16:creationId xmlns:a16="http://schemas.microsoft.com/office/drawing/2014/main" id="{22321311-AC58-A032-AA2D-8CCCBA224304}"/>
              </a:ext>
            </a:extLst>
          </p:cNvPr>
          <p:cNvPicPr>
            <a:picLocks noChangeAspect="1"/>
          </p:cNvPicPr>
          <p:nvPr/>
        </p:nvPicPr>
        <p:blipFill>
          <a:blip r:embed="rId4"/>
          <a:stretch>
            <a:fillRect/>
          </a:stretch>
        </p:blipFill>
        <p:spPr>
          <a:xfrm>
            <a:off x="363238" y="3479225"/>
            <a:ext cx="850291" cy="673809"/>
          </a:xfrm>
          <a:prstGeom prst="ellipse">
            <a:avLst/>
          </a:prstGeom>
        </p:spPr>
      </p:pic>
      <p:sp>
        <p:nvSpPr>
          <p:cNvPr id="2" name="Google Shape;5569;p60">
            <a:extLst>
              <a:ext uri="{FF2B5EF4-FFF2-40B4-BE49-F238E27FC236}">
                <a16:creationId xmlns:a16="http://schemas.microsoft.com/office/drawing/2014/main" id="{C949843B-71CA-B3E9-5C21-B3E23606520E}"/>
              </a:ext>
            </a:extLst>
          </p:cNvPr>
          <p:cNvSpPr/>
          <p:nvPr/>
        </p:nvSpPr>
        <p:spPr>
          <a:xfrm>
            <a:off x="855152" y="887122"/>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5230;p59">
            <a:extLst>
              <a:ext uri="{FF2B5EF4-FFF2-40B4-BE49-F238E27FC236}">
                <a16:creationId xmlns:a16="http://schemas.microsoft.com/office/drawing/2014/main" id="{9ED48BD7-B081-5C9C-35E6-0718B468828B}"/>
              </a:ext>
            </a:extLst>
          </p:cNvPr>
          <p:cNvGrpSpPr/>
          <p:nvPr/>
        </p:nvGrpSpPr>
        <p:grpSpPr>
          <a:xfrm>
            <a:off x="1133644" y="1984811"/>
            <a:ext cx="429504" cy="370879"/>
            <a:chOff x="-42651700" y="3217825"/>
            <a:chExt cx="367600" cy="317425"/>
          </a:xfrm>
          <a:solidFill>
            <a:schemeClr val="accent6"/>
          </a:solidFill>
        </p:grpSpPr>
        <p:sp>
          <p:nvSpPr>
            <p:cNvPr id="69" name="Google Shape;5231;p59">
              <a:extLst>
                <a:ext uri="{FF2B5EF4-FFF2-40B4-BE49-F238E27FC236}">
                  <a16:creationId xmlns:a16="http://schemas.microsoft.com/office/drawing/2014/main" id="{7985C90D-F014-A2E6-9462-9889FF79772D}"/>
                </a:ext>
              </a:extLst>
            </p:cNvPr>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232;p59">
              <a:extLst>
                <a:ext uri="{FF2B5EF4-FFF2-40B4-BE49-F238E27FC236}">
                  <a16:creationId xmlns:a16="http://schemas.microsoft.com/office/drawing/2014/main" id="{70AC2816-6090-8269-DD82-EDDCF40A07C1}"/>
                </a:ext>
              </a:extLst>
            </p:cNvPr>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233;p59">
              <a:extLst>
                <a:ext uri="{FF2B5EF4-FFF2-40B4-BE49-F238E27FC236}">
                  <a16:creationId xmlns:a16="http://schemas.microsoft.com/office/drawing/2014/main" id="{D0F3BA22-298D-B79F-818E-C1C2DE8AE331}"/>
                </a:ext>
              </a:extLst>
            </p:cNvPr>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34;p59">
              <a:extLst>
                <a:ext uri="{FF2B5EF4-FFF2-40B4-BE49-F238E27FC236}">
                  <a16:creationId xmlns:a16="http://schemas.microsoft.com/office/drawing/2014/main" id="{56AF0FED-B78E-E725-26F0-9E1AA478F4A5}"/>
                </a:ext>
              </a:extLst>
            </p:cNvPr>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 name="TextBox 30"/>
          <p:cNvSpPr txBox="1"/>
          <p:nvPr/>
        </p:nvSpPr>
        <p:spPr>
          <a:xfrm>
            <a:off x="8375073" y="4578927"/>
            <a:ext cx="396378" cy="307777"/>
          </a:xfrm>
          <a:prstGeom prst="rect">
            <a:avLst/>
          </a:prstGeom>
          <a:noFill/>
        </p:spPr>
        <p:txBody>
          <a:bodyPr wrap="square" rtlCol="1">
            <a:spAutoFit/>
          </a:bodyPr>
          <a:lstStyle/>
          <a:p>
            <a:r>
              <a:rPr lang="en-US" dirty="0"/>
              <a:t>20</a:t>
            </a:r>
          </a:p>
        </p:txBody>
      </p:sp>
    </p:spTree>
    <p:extLst>
      <p:ext uri="{BB962C8B-B14F-4D97-AF65-F5344CB8AC3E}">
        <p14:creationId xmlns:p14="http://schemas.microsoft.com/office/powerpoint/2010/main" val="157715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679;p29">
            <a:extLst>
              <a:ext uri="{FF2B5EF4-FFF2-40B4-BE49-F238E27FC236}">
                <a16:creationId xmlns:a16="http://schemas.microsoft.com/office/drawing/2014/main" id="{C1E485A4-5566-457F-2450-8CD45E32B8B1}"/>
              </a:ext>
            </a:extLst>
          </p:cNvPr>
          <p:cNvGrpSpPr/>
          <p:nvPr/>
        </p:nvGrpSpPr>
        <p:grpSpPr>
          <a:xfrm>
            <a:off x="720960" y="676543"/>
            <a:ext cx="2434295" cy="757850"/>
            <a:chOff x="2206725" y="1254350"/>
            <a:chExt cx="2506401" cy="757850"/>
          </a:xfrm>
        </p:grpSpPr>
        <p:sp>
          <p:nvSpPr>
            <p:cNvPr id="5" name="Google Shape;680;p29">
              <a:extLst>
                <a:ext uri="{FF2B5EF4-FFF2-40B4-BE49-F238E27FC236}">
                  <a16:creationId xmlns:a16="http://schemas.microsoft.com/office/drawing/2014/main" id="{F341D518-67C7-0F60-92DE-D0836E20208F}"/>
                </a:ext>
              </a:extLst>
            </p:cNvPr>
            <p:cNvSpPr/>
            <p:nvPr/>
          </p:nvSpPr>
          <p:spPr>
            <a:xfrm flipV="1">
              <a:off x="2820775" y="1563178"/>
              <a:ext cx="656350" cy="51021"/>
            </a:xfrm>
            <a:custGeom>
              <a:avLst/>
              <a:gdLst/>
              <a:ahLst/>
              <a:cxnLst/>
              <a:rect l="l" t="t" r="r" b="b"/>
              <a:pathLst>
                <a:path w="57615" h="1" fill="none" extrusionOk="0">
                  <a:moveTo>
                    <a:pt x="1" y="1"/>
                  </a:moveTo>
                  <a:lnTo>
                    <a:pt x="57615" y="1"/>
                  </a:lnTo>
                </a:path>
              </a:pathLst>
            </a:custGeom>
            <a:noFill/>
            <a:ln w="33625" cap="rnd" cmpd="sng">
              <a:solidFill>
                <a:schemeClr val="accent2">
                  <a:lumMod val="60000"/>
                  <a:lumOff val="40000"/>
                </a:schemeClr>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681;p29">
              <a:extLst>
                <a:ext uri="{FF2B5EF4-FFF2-40B4-BE49-F238E27FC236}">
                  <a16:creationId xmlns:a16="http://schemas.microsoft.com/office/drawing/2014/main" id="{D91596EC-DC5E-FF43-6261-69C1DBCD9862}"/>
                </a:ext>
              </a:extLst>
            </p:cNvPr>
            <p:cNvSpPr/>
            <p:nvPr/>
          </p:nvSpPr>
          <p:spPr>
            <a:xfrm>
              <a:off x="2206725" y="1254350"/>
              <a:ext cx="656350" cy="757850"/>
            </a:xfrm>
            <a:custGeom>
              <a:avLst/>
              <a:gdLst/>
              <a:ahLst/>
              <a:cxnLst/>
              <a:rect l="l" t="t" r="r" b="b"/>
              <a:pathLst>
                <a:path w="26254" h="30314" extrusionOk="0">
                  <a:moveTo>
                    <a:pt x="13133" y="0"/>
                  </a:moveTo>
                  <a:lnTo>
                    <a:pt x="0" y="7572"/>
                  </a:lnTo>
                  <a:lnTo>
                    <a:pt x="0" y="22729"/>
                  </a:lnTo>
                  <a:lnTo>
                    <a:pt x="13133" y="30313"/>
                  </a:lnTo>
                  <a:lnTo>
                    <a:pt x="26253" y="22729"/>
                  </a:lnTo>
                  <a:lnTo>
                    <a:pt x="26253" y="7572"/>
                  </a:lnTo>
                  <a:lnTo>
                    <a:pt x="13133" y="0"/>
                  </a:lnTo>
                  <a:close/>
                </a:path>
              </a:pathLst>
            </a:custGeom>
            <a:solidFill>
              <a:srgbClr val="FFFFFF"/>
            </a:solidFill>
            <a:ln w="9525"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682;p29">
              <a:extLst>
                <a:ext uri="{FF2B5EF4-FFF2-40B4-BE49-F238E27FC236}">
                  <a16:creationId xmlns:a16="http://schemas.microsoft.com/office/drawing/2014/main" id="{830D333B-1712-9C0E-E9F7-4F87DF928F92}"/>
                </a:ext>
              </a:extLst>
            </p:cNvPr>
            <p:cNvSpPr/>
            <p:nvPr/>
          </p:nvSpPr>
          <p:spPr>
            <a:xfrm>
              <a:off x="2268325" y="1325175"/>
              <a:ext cx="533425" cy="615875"/>
            </a:xfrm>
            <a:custGeom>
              <a:avLst/>
              <a:gdLst/>
              <a:ahLst/>
              <a:cxnLst/>
              <a:rect l="l" t="t" r="r" b="b"/>
              <a:pathLst>
                <a:path w="21337" h="24635" extrusionOk="0">
                  <a:moveTo>
                    <a:pt x="10669" y="1"/>
                  </a:moveTo>
                  <a:lnTo>
                    <a:pt x="1" y="6156"/>
                  </a:lnTo>
                  <a:lnTo>
                    <a:pt x="1" y="18479"/>
                  </a:lnTo>
                  <a:lnTo>
                    <a:pt x="10669" y="24635"/>
                  </a:lnTo>
                  <a:lnTo>
                    <a:pt x="21337" y="18479"/>
                  </a:lnTo>
                  <a:lnTo>
                    <a:pt x="21337" y="6156"/>
                  </a:lnTo>
                  <a:lnTo>
                    <a:pt x="10669" y="1"/>
                  </a:lnTo>
                  <a:close/>
                </a:path>
              </a:pathLst>
            </a:cu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 name="Google Shape;685;p29">
              <a:extLst>
                <a:ext uri="{FF2B5EF4-FFF2-40B4-BE49-F238E27FC236}">
                  <a16:creationId xmlns:a16="http://schemas.microsoft.com/office/drawing/2014/main" id="{7330B8D0-7E1D-D6CE-0305-624601C243D5}"/>
                </a:ext>
              </a:extLst>
            </p:cNvPr>
            <p:cNvSpPr/>
            <p:nvPr/>
          </p:nvSpPr>
          <p:spPr>
            <a:xfrm>
              <a:off x="3477126" y="1427578"/>
              <a:ext cx="1236000" cy="2712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5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Step 04</a:t>
              </a:r>
              <a:endParaRPr kumimoji="0" sz="1500" b="0" i="0" u="none" strike="noStrike" kern="0" cap="none" spc="0" normalizeH="0" baseline="0" noProof="0" dirty="0">
                <a:ln>
                  <a:noFill/>
                </a:ln>
                <a:solidFill>
                  <a:srgbClr val="FFFFFF"/>
                </a:solidFill>
                <a:effectLst/>
                <a:uLnTx/>
                <a:uFillTx/>
              </a:endParaRPr>
            </a:p>
          </p:txBody>
        </p:sp>
      </p:grpSp>
      <p:grpSp>
        <p:nvGrpSpPr>
          <p:cNvPr id="13" name="Google Shape;686;p29">
            <a:extLst>
              <a:ext uri="{FF2B5EF4-FFF2-40B4-BE49-F238E27FC236}">
                <a16:creationId xmlns:a16="http://schemas.microsoft.com/office/drawing/2014/main" id="{2D951E03-CDC2-FE04-559E-95E0307F9578}"/>
              </a:ext>
            </a:extLst>
          </p:cNvPr>
          <p:cNvGrpSpPr/>
          <p:nvPr/>
        </p:nvGrpSpPr>
        <p:grpSpPr>
          <a:xfrm>
            <a:off x="1015842" y="2163088"/>
            <a:ext cx="2189377" cy="757850"/>
            <a:chOff x="2926440" y="1807991"/>
            <a:chExt cx="2189377" cy="757850"/>
          </a:xfrm>
        </p:grpSpPr>
        <p:sp>
          <p:nvSpPr>
            <p:cNvPr id="14" name="Google Shape;687;p29">
              <a:extLst>
                <a:ext uri="{FF2B5EF4-FFF2-40B4-BE49-F238E27FC236}">
                  <a16:creationId xmlns:a16="http://schemas.microsoft.com/office/drawing/2014/main" id="{34F4F917-135D-2BBA-3505-DFD65FFB3EF9}"/>
                </a:ext>
              </a:extLst>
            </p:cNvPr>
            <p:cNvSpPr/>
            <p:nvPr/>
          </p:nvSpPr>
          <p:spPr>
            <a:xfrm>
              <a:off x="3523550" y="2181525"/>
              <a:ext cx="737600" cy="25"/>
            </a:xfrm>
            <a:custGeom>
              <a:avLst/>
              <a:gdLst/>
              <a:ahLst/>
              <a:cxnLst/>
              <a:rect l="l" t="t" r="r" b="b"/>
              <a:pathLst>
                <a:path w="29504" h="1" fill="none" extrusionOk="0">
                  <a:moveTo>
                    <a:pt x="0" y="1"/>
                  </a:moveTo>
                  <a:lnTo>
                    <a:pt x="29504" y="1"/>
                  </a:lnTo>
                </a:path>
              </a:pathLst>
            </a:custGeom>
            <a:noFill/>
            <a:ln w="33625" cap="rnd" cmpd="sng">
              <a:solidFill>
                <a:schemeClr val="accent2">
                  <a:lumMod val="50000"/>
                </a:schemeClr>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688;p29">
              <a:extLst>
                <a:ext uri="{FF2B5EF4-FFF2-40B4-BE49-F238E27FC236}">
                  <a16:creationId xmlns:a16="http://schemas.microsoft.com/office/drawing/2014/main" id="{F019D14A-B302-7476-8680-65AD81273316}"/>
                </a:ext>
              </a:extLst>
            </p:cNvPr>
            <p:cNvSpPr/>
            <p:nvPr/>
          </p:nvSpPr>
          <p:spPr>
            <a:xfrm>
              <a:off x="2926440" y="1807991"/>
              <a:ext cx="656350" cy="757850"/>
            </a:xfrm>
            <a:custGeom>
              <a:avLst/>
              <a:gdLst/>
              <a:ahLst/>
              <a:cxnLst/>
              <a:rect l="l" t="t" r="r" b="b"/>
              <a:pathLst>
                <a:path w="26254" h="30314" extrusionOk="0">
                  <a:moveTo>
                    <a:pt x="13133" y="1"/>
                  </a:moveTo>
                  <a:lnTo>
                    <a:pt x="1" y="7585"/>
                  </a:lnTo>
                  <a:lnTo>
                    <a:pt x="1" y="22742"/>
                  </a:lnTo>
                  <a:lnTo>
                    <a:pt x="13133" y="30314"/>
                  </a:lnTo>
                  <a:lnTo>
                    <a:pt x="26254" y="22742"/>
                  </a:lnTo>
                  <a:lnTo>
                    <a:pt x="26254" y="7585"/>
                  </a:lnTo>
                  <a:lnTo>
                    <a:pt x="13133" y="1"/>
                  </a:lnTo>
                  <a:close/>
                </a:path>
              </a:pathLst>
            </a:custGeom>
            <a:solidFill>
              <a:srgbClr val="FFFFFF"/>
            </a:solidFill>
            <a:ln w="952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689;p29">
              <a:extLst>
                <a:ext uri="{FF2B5EF4-FFF2-40B4-BE49-F238E27FC236}">
                  <a16:creationId xmlns:a16="http://schemas.microsoft.com/office/drawing/2014/main" id="{28198350-425D-7FD1-A157-2D7CEDD13177}"/>
                </a:ext>
              </a:extLst>
            </p:cNvPr>
            <p:cNvSpPr/>
            <p:nvPr/>
          </p:nvSpPr>
          <p:spPr>
            <a:xfrm>
              <a:off x="2984200" y="1869300"/>
              <a:ext cx="533425" cy="615875"/>
            </a:xfrm>
            <a:custGeom>
              <a:avLst/>
              <a:gdLst/>
              <a:ahLst/>
              <a:cxnLst/>
              <a:rect l="l" t="t" r="r" b="b"/>
              <a:pathLst>
                <a:path w="21337" h="24635" extrusionOk="0">
                  <a:moveTo>
                    <a:pt x="10668" y="0"/>
                  </a:moveTo>
                  <a:lnTo>
                    <a:pt x="0" y="6156"/>
                  </a:lnTo>
                  <a:lnTo>
                    <a:pt x="0" y="18467"/>
                  </a:lnTo>
                  <a:lnTo>
                    <a:pt x="10668" y="24634"/>
                  </a:lnTo>
                  <a:lnTo>
                    <a:pt x="21336" y="18467"/>
                  </a:lnTo>
                  <a:lnTo>
                    <a:pt x="21336" y="6156"/>
                  </a:lnTo>
                  <a:lnTo>
                    <a:pt x="10668" y="0"/>
                  </a:lnTo>
                  <a:close/>
                </a:path>
              </a:pathLst>
            </a:custGeom>
            <a:solidFill>
              <a:schemeClr val="accent2">
                <a:lumMod val="50000"/>
              </a:schemeClr>
            </a:solid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692;p29">
              <a:extLst>
                <a:ext uri="{FF2B5EF4-FFF2-40B4-BE49-F238E27FC236}">
                  <a16:creationId xmlns:a16="http://schemas.microsoft.com/office/drawing/2014/main" id="{38E0A5D8-BD61-4918-99D8-0F58398BE681}"/>
                </a:ext>
              </a:extLst>
            </p:cNvPr>
            <p:cNvSpPr/>
            <p:nvPr/>
          </p:nvSpPr>
          <p:spPr>
            <a:xfrm>
              <a:off x="3879817" y="2041475"/>
              <a:ext cx="1236000" cy="271200"/>
            </a:xfrm>
            <a:prstGeom prst="roundRect">
              <a:avLst>
                <a:gd name="adj" fmla="val 50000"/>
              </a:avLst>
            </a:prstGeom>
            <a:solidFill>
              <a:schemeClr val="accent2">
                <a:lumMod val="50000"/>
              </a:schemeClr>
            </a:solidFill>
            <a:ln>
              <a:solidFill>
                <a:schemeClr val="accent2">
                  <a:lumMod val="50000"/>
                </a:schemeClr>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5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Step 05</a:t>
              </a:r>
              <a:endParaRPr kumimoji="0" sz="1500" b="0" i="0" u="none" strike="noStrike" kern="0" cap="none" spc="0" normalizeH="0" baseline="0" noProof="0" dirty="0">
                <a:ln>
                  <a:noFill/>
                </a:ln>
                <a:solidFill>
                  <a:srgbClr val="FFFFFF"/>
                </a:solidFill>
                <a:effectLst/>
                <a:uLnTx/>
                <a:uFillTx/>
              </a:endParaRPr>
            </a:p>
          </p:txBody>
        </p:sp>
      </p:grpSp>
      <p:grpSp>
        <p:nvGrpSpPr>
          <p:cNvPr id="21" name="Google Shape;694;p29">
            <a:extLst>
              <a:ext uri="{FF2B5EF4-FFF2-40B4-BE49-F238E27FC236}">
                <a16:creationId xmlns:a16="http://schemas.microsoft.com/office/drawing/2014/main" id="{B079900B-9487-88D3-57AE-E993B76CE8ED}"/>
              </a:ext>
            </a:extLst>
          </p:cNvPr>
          <p:cNvGrpSpPr/>
          <p:nvPr/>
        </p:nvGrpSpPr>
        <p:grpSpPr>
          <a:xfrm>
            <a:off x="650381" y="3288499"/>
            <a:ext cx="2504874" cy="757850"/>
            <a:chOff x="3451825" y="2525325"/>
            <a:chExt cx="2504874" cy="757850"/>
          </a:xfrm>
        </p:grpSpPr>
        <p:sp>
          <p:nvSpPr>
            <p:cNvPr id="22" name="Google Shape;695;p29">
              <a:extLst>
                <a:ext uri="{FF2B5EF4-FFF2-40B4-BE49-F238E27FC236}">
                  <a16:creationId xmlns:a16="http://schemas.microsoft.com/office/drawing/2014/main" id="{49300FC2-5F5D-D144-D373-995A2F7ABE9C}"/>
                </a:ext>
              </a:extLst>
            </p:cNvPr>
            <p:cNvSpPr/>
            <p:nvPr/>
          </p:nvSpPr>
          <p:spPr>
            <a:xfrm flipV="1">
              <a:off x="3989675" y="2868656"/>
              <a:ext cx="731024" cy="45719"/>
            </a:xfrm>
            <a:custGeom>
              <a:avLst/>
              <a:gdLst/>
              <a:ahLst/>
              <a:cxnLst/>
              <a:rect l="l" t="t" r="r" b="b"/>
              <a:pathLst>
                <a:path w="10859" fill="none" extrusionOk="0">
                  <a:moveTo>
                    <a:pt x="1" y="0"/>
                  </a:moveTo>
                  <a:lnTo>
                    <a:pt x="10859" y="0"/>
                  </a:lnTo>
                </a:path>
              </a:pathLst>
            </a:custGeom>
            <a:noFill/>
            <a:ln w="33625" cap="rnd" cmpd="sng">
              <a:solidFill>
                <a:schemeClr val="accent2">
                  <a:lumMod val="40000"/>
                  <a:lumOff val="60000"/>
                </a:schemeClr>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696;p29">
              <a:extLst>
                <a:ext uri="{FF2B5EF4-FFF2-40B4-BE49-F238E27FC236}">
                  <a16:creationId xmlns:a16="http://schemas.microsoft.com/office/drawing/2014/main" id="{DBB40BCE-FD5E-E051-CDC8-AC9F217FCC33}"/>
                </a:ext>
              </a:extLst>
            </p:cNvPr>
            <p:cNvSpPr/>
            <p:nvPr/>
          </p:nvSpPr>
          <p:spPr>
            <a:xfrm>
              <a:off x="3451825" y="2525325"/>
              <a:ext cx="656350" cy="757850"/>
            </a:xfrm>
            <a:custGeom>
              <a:avLst/>
              <a:gdLst/>
              <a:ahLst/>
              <a:cxnLst/>
              <a:rect l="l" t="t" r="r" b="b"/>
              <a:pathLst>
                <a:path w="26254" h="30314" extrusionOk="0">
                  <a:moveTo>
                    <a:pt x="13121" y="1"/>
                  </a:moveTo>
                  <a:lnTo>
                    <a:pt x="0" y="7585"/>
                  </a:lnTo>
                  <a:lnTo>
                    <a:pt x="0" y="22741"/>
                  </a:lnTo>
                  <a:lnTo>
                    <a:pt x="13121" y="30314"/>
                  </a:lnTo>
                  <a:lnTo>
                    <a:pt x="26253" y="22741"/>
                  </a:lnTo>
                  <a:lnTo>
                    <a:pt x="26253" y="7585"/>
                  </a:lnTo>
                  <a:lnTo>
                    <a:pt x="13121" y="1"/>
                  </a:lnTo>
                  <a:close/>
                </a:path>
              </a:pathLst>
            </a:custGeom>
            <a:solidFill>
              <a:srgbClr val="FFFFFF"/>
            </a:solid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697;p29">
              <a:extLst>
                <a:ext uri="{FF2B5EF4-FFF2-40B4-BE49-F238E27FC236}">
                  <a16:creationId xmlns:a16="http://schemas.microsoft.com/office/drawing/2014/main" id="{89ACC7C4-F69D-9A2D-3EFF-66138C93656A}"/>
                </a:ext>
              </a:extLst>
            </p:cNvPr>
            <p:cNvSpPr/>
            <p:nvPr/>
          </p:nvSpPr>
          <p:spPr>
            <a:xfrm>
              <a:off x="3513125" y="2596475"/>
              <a:ext cx="533425" cy="615875"/>
            </a:xfrm>
            <a:custGeom>
              <a:avLst/>
              <a:gdLst/>
              <a:ahLst/>
              <a:cxnLst/>
              <a:rect l="l" t="t" r="r" b="b"/>
              <a:pathLst>
                <a:path w="21337" h="24635" extrusionOk="0">
                  <a:moveTo>
                    <a:pt x="10669" y="0"/>
                  </a:moveTo>
                  <a:lnTo>
                    <a:pt x="1" y="6156"/>
                  </a:lnTo>
                  <a:lnTo>
                    <a:pt x="1" y="18479"/>
                  </a:lnTo>
                  <a:lnTo>
                    <a:pt x="10669" y="24634"/>
                  </a:lnTo>
                  <a:lnTo>
                    <a:pt x="21337" y="18479"/>
                  </a:lnTo>
                  <a:lnTo>
                    <a:pt x="21337" y="6156"/>
                  </a:lnTo>
                  <a:lnTo>
                    <a:pt x="10669" y="0"/>
                  </a:lnTo>
                  <a:close/>
                </a:path>
              </a:pathLst>
            </a:custGeom>
            <a:solidFill>
              <a:schemeClr val="accent2">
                <a:lumMod val="40000"/>
                <a:lumOff val="60000"/>
              </a:schemeClr>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699;p29">
              <a:extLst>
                <a:ext uri="{FF2B5EF4-FFF2-40B4-BE49-F238E27FC236}">
                  <a16:creationId xmlns:a16="http://schemas.microsoft.com/office/drawing/2014/main" id="{4CEC5D4F-14A1-2B08-A221-B5362998AAF7}"/>
                </a:ext>
              </a:extLst>
            </p:cNvPr>
            <p:cNvSpPr/>
            <p:nvPr/>
          </p:nvSpPr>
          <p:spPr>
            <a:xfrm>
              <a:off x="4720699" y="2795366"/>
              <a:ext cx="1236000" cy="271200"/>
            </a:xfrm>
            <a:prstGeom prst="roundRect">
              <a:avLst>
                <a:gd name="adj" fmla="val 50000"/>
              </a:avLst>
            </a:prstGeom>
            <a:solidFill>
              <a:schemeClr val="accent2">
                <a:lumMod val="40000"/>
                <a:lumOff val="60000"/>
              </a:schemeClr>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5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Step 06</a:t>
              </a:r>
              <a:endParaRPr kumimoji="0" sz="1500" b="0" i="0" u="none" strike="noStrike" kern="0" cap="none" spc="0" normalizeH="0" baseline="0" noProof="0" dirty="0">
                <a:ln>
                  <a:noFill/>
                </a:ln>
                <a:solidFill>
                  <a:srgbClr val="FFFFFF"/>
                </a:solidFill>
                <a:effectLst/>
                <a:uLnTx/>
                <a:uFillTx/>
              </a:endParaRPr>
            </a:p>
          </p:txBody>
        </p:sp>
      </p:grpSp>
      <p:grpSp>
        <p:nvGrpSpPr>
          <p:cNvPr id="29" name="Google Shape;7696;p64">
            <a:extLst>
              <a:ext uri="{FF2B5EF4-FFF2-40B4-BE49-F238E27FC236}">
                <a16:creationId xmlns:a16="http://schemas.microsoft.com/office/drawing/2014/main" id="{4EF0C5ED-6F0D-80AC-D831-2E362071A8C3}"/>
              </a:ext>
            </a:extLst>
          </p:cNvPr>
          <p:cNvGrpSpPr/>
          <p:nvPr/>
        </p:nvGrpSpPr>
        <p:grpSpPr>
          <a:xfrm>
            <a:off x="759504" y="3473813"/>
            <a:ext cx="426462" cy="418363"/>
            <a:chOff x="-1183550" y="3586525"/>
            <a:chExt cx="296175" cy="290550"/>
          </a:xfrm>
          <a:solidFill>
            <a:schemeClr val="accent6"/>
          </a:solidFill>
        </p:grpSpPr>
        <p:sp>
          <p:nvSpPr>
            <p:cNvPr id="30" name="Google Shape;7697;p64">
              <a:extLst>
                <a:ext uri="{FF2B5EF4-FFF2-40B4-BE49-F238E27FC236}">
                  <a16:creationId xmlns:a16="http://schemas.microsoft.com/office/drawing/2014/main" id="{F506290D-5567-4CE8-088D-34DFC72C67B4}"/>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98;p64">
              <a:extLst>
                <a:ext uri="{FF2B5EF4-FFF2-40B4-BE49-F238E27FC236}">
                  <a16:creationId xmlns:a16="http://schemas.microsoft.com/office/drawing/2014/main" id="{CB49700C-878C-4374-C681-C37919C1F5F6}"/>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99;p64">
              <a:extLst>
                <a:ext uri="{FF2B5EF4-FFF2-40B4-BE49-F238E27FC236}">
                  <a16:creationId xmlns:a16="http://schemas.microsoft.com/office/drawing/2014/main" id="{35B1DD72-213B-FA4E-29DF-412A212DD915}"/>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00;p64">
              <a:extLst>
                <a:ext uri="{FF2B5EF4-FFF2-40B4-BE49-F238E27FC236}">
                  <a16:creationId xmlns:a16="http://schemas.microsoft.com/office/drawing/2014/main" id="{36800FB5-3FA1-FEB6-3468-FE689807723F}"/>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01;p64">
              <a:extLst>
                <a:ext uri="{FF2B5EF4-FFF2-40B4-BE49-F238E27FC236}">
                  <a16:creationId xmlns:a16="http://schemas.microsoft.com/office/drawing/2014/main" id="{52B67C26-0865-3765-9CC2-5D3B06846F08}"/>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02;p64">
              <a:extLst>
                <a:ext uri="{FF2B5EF4-FFF2-40B4-BE49-F238E27FC236}">
                  <a16:creationId xmlns:a16="http://schemas.microsoft.com/office/drawing/2014/main" id="{16B27BB9-75A5-2C73-B9A2-CC9F34408A7F}"/>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03;p64">
              <a:extLst>
                <a:ext uri="{FF2B5EF4-FFF2-40B4-BE49-F238E27FC236}">
                  <a16:creationId xmlns:a16="http://schemas.microsoft.com/office/drawing/2014/main" id="{28ACFBB4-58CD-DF2C-CD9E-A28DE2882EC5}"/>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704;p64">
              <a:extLst>
                <a:ext uri="{FF2B5EF4-FFF2-40B4-BE49-F238E27FC236}">
                  <a16:creationId xmlns:a16="http://schemas.microsoft.com/office/drawing/2014/main" id="{77711AB4-71F2-3906-7FB9-2E37B3033C9E}"/>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05;p64">
              <a:extLst>
                <a:ext uri="{FF2B5EF4-FFF2-40B4-BE49-F238E27FC236}">
                  <a16:creationId xmlns:a16="http://schemas.microsoft.com/office/drawing/2014/main" id="{E8B207D2-C065-A592-EB9E-A2A0FEC888EF}"/>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TextBox 39">
            <a:extLst>
              <a:ext uri="{FF2B5EF4-FFF2-40B4-BE49-F238E27FC236}">
                <a16:creationId xmlns:a16="http://schemas.microsoft.com/office/drawing/2014/main" id="{21D52EA2-09F9-B67B-F9EB-B579540080FE}"/>
              </a:ext>
            </a:extLst>
          </p:cNvPr>
          <p:cNvSpPr txBox="1"/>
          <p:nvPr/>
        </p:nvSpPr>
        <p:spPr>
          <a:xfrm>
            <a:off x="3305123" y="741895"/>
            <a:ext cx="4973118" cy="1384995"/>
          </a:xfrm>
          <a:prstGeom prst="rect">
            <a:avLst/>
          </a:prstGeom>
          <a:noFill/>
        </p:spPr>
        <p:txBody>
          <a:bodyPr wrap="square">
            <a:spAutoFit/>
          </a:bodyPr>
          <a:lstStyle/>
          <a:p>
            <a:r>
              <a:rPr lang="en-US" b="1" dirty="0">
                <a:solidFill>
                  <a:schemeClr val="accent2">
                    <a:lumMod val="50000"/>
                  </a:schemeClr>
                </a:solidFill>
              </a:rPr>
              <a:t>CNN model</a:t>
            </a:r>
          </a:p>
          <a:p>
            <a:r>
              <a:rPr lang="en-US" dirty="0">
                <a:solidFill>
                  <a:schemeClr val="accent2">
                    <a:lumMod val="50000"/>
                  </a:schemeClr>
                </a:solidFill>
              </a:rPr>
              <a:t>Here, the CNN model is built so that it consists of  number of layers that are appropriate for the model to analyze data (images and videos), and it consists of number of hyperparameters that are set and modified until we achieve the highest accuracy of the model.</a:t>
            </a:r>
          </a:p>
        </p:txBody>
      </p:sp>
      <p:sp>
        <p:nvSpPr>
          <p:cNvPr id="42" name="TextBox 41">
            <a:extLst>
              <a:ext uri="{FF2B5EF4-FFF2-40B4-BE49-F238E27FC236}">
                <a16:creationId xmlns:a16="http://schemas.microsoft.com/office/drawing/2014/main" id="{87EFD20C-1D4F-E03A-375C-C999C069E50B}"/>
              </a:ext>
            </a:extLst>
          </p:cNvPr>
          <p:cNvSpPr txBox="1"/>
          <p:nvPr/>
        </p:nvSpPr>
        <p:spPr>
          <a:xfrm>
            <a:off x="3305122" y="2334392"/>
            <a:ext cx="4763377" cy="954107"/>
          </a:xfrm>
          <a:prstGeom prst="rect">
            <a:avLst/>
          </a:prstGeom>
          <a:noFill/>
        </p:spPr>
        <p:txBody>
          <a:bodyPr wrap="square">
            <a:spAutoFit/>
          </a:bodyPr>
          <a:lstStyle/>
          <a:p>
            <a:r>
              <a:rPr lang="en-US" b="1" dirty="0">
                <a:solidFill>
                  <a:schemeClr val="accent2">
                    <a:lumMod val="50000"/>
                  </a:schemeClr>
                </a:solidFill>
              </a:rPr>
              <a:t>Model training</a:t>
            </a:r>
            <a:r>
              <a:rPr lang="en-US" dirty="0">
                <a:solidFill>
                  <a:schemeClr val="accent2">
                    <a:lumMod val="50000"/>
                  </a:schemeClr>
                </a:solidFill>
              </a:rPr>
              <a:t/>
            </a:r>
            <a:br>
              <a:rPr lang="en-US" dirty="0">
                <a:solidFill>
                  <a:schemeClr val="accent2">
                    <a:lumMod val="50000"/>
                  </a:schemeClr>
                </a:solidFill>
              </a:rPr>
            </a:br>
            <a:r>
              <a:rPr lang="en-US" dirty="0">
                <a:solidFill>
                  <a:schemeClr val="accent2">
                    <a:lumMod val="50000"/>
                  </a:schemeClr>
                </a:solidFill>
              </a:rPr>
              <a:t>Use the training set to train the model it and adjust the hyperparameters based on the model’s performance on the test set</a:t>
            </a:r>
          </a:p>
        </p:txBody>
      </p:sp>
      <p:sp>
        <p:nvSpPr>
          <p:cNvPr id="44" name="TextBox 43">
            <a:extLst>
              <a:ext uri="{FF2B5EF4-FFF2-40B4-BE49-F238E27FC236}">
                <a16:creationId xmlns:a16="http://schemas.microsoft.com/office/drawing/2014/main" id="{6EFB89C3-721B-75D9-975E-766AE7D784F6}"/>
              </a:ext>
            </a:extLst>
          </p:cNvPr>
          <p:cNvSpPr txBox="1"/>
          <p:nvPr/>
        </p:nvSpPr>
        <p:spPr>
          <a:xfrm>
            <a:off x="3305123" y="3447498"/>
            <a:ext cx="5010186" cy="954107"/>
          </a:xfrm>
          <a:prstGeom prst="rect">
            <a:avLst/>
          </a:prstGeom>
          <a:noFill/>
        </p:spPr>
        <p:txBody>
          <a:bodyPr wrap="square">
            <a:spAutoFit/>
          </a:bodyPr>
          <a:lstStyle/>
          <a:p>
            <a:r>
              <a:rPr lang="en-US" b="1" dirty="0">
                <a:solidFill>
                  <a:schemeClr val="accent2">
                    <a:lumMod val="50000"/>
                  </a:schemeClr>
                </a:solidFill>
              </a:rPr>
              <a:t>Model evaluation</a:t>
            </a:r>
          </a:p>
          <a:p>
            <a:r>
              <a:rPr lang="en-US" dirty="0">
                <a:solidFill>
                  <a:schemeClr val="accent2">
                    <a:lumMod val="50000"/>
                  </a:schemeClr>
                </a:solidFill>
              </a:rPr>
              <a:t>In it, the trained model is applied to the test data, and its accuracy is measured to determine the extent to which it works correctly</a:t>
            </a:r>
            <a:r>
              <a:rPr lang="en-US" dirty="0"/>
              <a:t>.</a:t>
            </a:r>
          </a:p>
        </p:txBody>
      </p:sp>
      <p:pic>
        <p:nvPicPr>
          <p:cNvPr id="47" name="Picture 46" descr="A cartoon of a person with a question mark above her mouth&#10;&#10;Description automatically generated">
            <a:extLst>
              <a:ext uri="{FF2B5EF4-FFF2-40B4-BE49-F238E27FC236}">
                <a16:creationId xmlns:a16="http://schemas.microsoft.com/office/drawing/2014/main" id="{66DF53FE-B1A0-ABA3-84ED-C74B8357CAA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3898" y1="65974" x2="62460" y2="74601"/>
                        <a14:foregroundMark x1="64217" y1="63259" x2="62939" y2="77476"/>
                        <a14:backgroundMark x1="28594" y1="34026" x2="26837" y2="71885"/>
                        <a14:backgroundMark x1="76358" y1="18530" x2="73642" y2="79712"/>
                        <a14:backgroundMark x1="71406" y1="15495" x2="73642" y2="86102"/>
                        <a14:backgroundMark x1="73642" y1="86102" x2="67093" y2="89617"/>
                        <a14:backgroundMark x1="70767" y1="46166" x2="64552" y2="63289"/>
                        <a14:backgroundMark x1="63537" y1="77530" x2="63738" y2="80831"/>
                        <a14:backgroundMark x1="63738" y1="80831" x2="69329" y2="87540"/>
                        <a14:backgroundMark x1="76997" y1="12460" x2="84345" y2="25559"/>
                        <a14:backgroundMark x1="84345" y1="25559" x2="85463" y2="57827"/>
                        <a14:backgroundMark x1="85463" y1="57827" x2="80990" y2="73962"/>
                        <a14:backgroundMark x1="67572" y1="20767" x2="69329" y2="45687"/>
                        <a14:backgroundMark x1="69329" y1="45687" x2="65815" y2="57668"/>
                        <a14:backgroundMark x1="65815" y1="57668" x2="65176" y2="58626"/>
                        <a14:backgroundMark x1="31150" y1="37061" x2="35942" y2="84505"/>
                        <a14:backgroundMark x1="35942" y1="84505" x2="16454" y2="54473"/>
                        <a14:backgroundMark x1="16454" y1="54473" x2="15815" y2="41534"/>
                        <a14:backgroundMark x1="15815" y1="41534" x2="31150" y2="38019"/>
                        <a14:backgroundMark x1="15016" y1="38658" x2="20288" y2="63898"/>
                        <a14:backgroundMark x1="20288" y1="63898" x2="34185" y2="87859"/>
                        <a14:backgroundMark x1="34185" y1="87859" x2="40895" y2="85783"/>
                      </a14:backgroundRemoval>
                    </a14:imgEffect>
                  </a14:imgLayer>
                </a14:imgProps>
              </a:ext>
            </a:extLst>
          </a:blip>
          <a:stretch>
            <a:fillRect/>
          </a:stretch>
        </p:blipFill>
        <p:spPr>
          <a:xfrm>
            <a:off x="6943713" y="2216073"/>
            <a:ext cx="2969371" cy="2969371"/>
          </a:xfrm>
          <a:prstGeom prst="rect">
            <a:avLst/>
          </a:prstGeom>
        </p:spPr>
      </p:pic>
      <p:pic>
        <p:nvPicPr>
          <p:cNvPr id="49" name="Picture 48" descr="A blue background with white text&#10;&#10;Description automatically generated">
            <a:extLst>
              <a:ext uri="{FF2B5EF4-FFF2-40B4-BE49-F238E27FC236}">
                <a16:creationId xmlns:a16="http://schemas.microsoft.com/office/drawing/2014/main" id="{0E3F1707-2ED8-0F82-766C-1A1FEE1835C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13" b="89796" l="5442" r="94830">
                        <a14:foregroundMark x1="75875" y1="61233" x2="76871" y2="66764"/>
                        <a14:foregroundMark x1="73197" y1="46356" x2="73573" y2="48447"/>
                        <a14:foregroundMark x1="76871" y1="66764" x2="76463" y2="67638"/>
                        <a14:foregroundMark x1="81224" y1="30029" x2="84762" y2="58017"/>
                        <a14:foregroundMark x1="94830" y1="33528" x2="91565" y2="40525"/>
                        <a14:foregroundMark x1="5442" y1="30321" x2="9116" y2="40816"/>
                        <a14:foregroundMark x1="63810" y1="32362" x2="39864" y2="35860"/>
                        <a14:foregroundMark x1="39864" y1="35860" x2="32789" y2="48397"/>
                        <a14:foregroundMark x1="32789" y1="48397" x2="36735" y2="63265"/>
                        <a14:foregroundMark x1="36735" y1="63265" x2="48435" y2="75219"/>
                        <a14:foregroundMark x1="48435" y1="75219" x2="57551" y2="71720"/>
                        <a14:foregroundMark x1="57551" y1="71720" x2="61769" y2="52187"/>
                        <a14:foregroundMark x1="61769" y1="52187" x2="62585" y2="35569"/>
                        <a14:foregroundMark x1="62585" y1="35569" x2="63673" y2="32945"/>
                        <a14:foregroundMark x1="71973" y1="44898" x2="64626" y2="58892"/>
                        <a14:foregroundMark x1="64626" y1="58892" x2="45170" y2="71429"/>
                        <a14:foregroundMark x1="45170" y1="71429" x2="25170" y2="56268"/>
                        <a14:foregroundMark x1="25170" y1="56268" x2="38367" y2="32653"/>
                        <a14:foregroundMark x1="38367" y1="32653" x2="54966" y2="24781"/>
                        <a14:foregroundMark x1="54966" y1="24781" x2="76599" y2="44023"/>
                        <a14:foregroundMark x1="76599" y1="44023" x2="75782" y2="60058"/>
                        <a14:foregroundMark x1="75782" y1="60058" x2="72517" y2="64431"/>
                        <a14:foregroundMark x1="69796" y1="63557" x2="52517" y2="79300"/>
                        <a14:foregroundMark x1="52517" y1="79300" x2="33469" y2="70845"/>
                        <a14:foregroundMark x1="33469" y1="70845" x2="32789" y2="67638"/>
                      </a14:backgroundRemoval>
                    </a14:imgEffect>
                  </a14:imgLayer>
                </a14:imgProps>
              </a:ext>
            </a:extLst>
          </a:blip>
          <a:stretch>
            <a:fillRect/>
          </a:stretch>
        </p:blipFill>
        <p:spPr>
          <a:xfrm>
            <a:off x="7812166" y="2151620"/>
            <a:ext cx="1006286" cy="469600"/>
          </a:xfrm>
          <a:prstGeom prst="rect">
            <a:avLst/>
          </a:prstGeom>
        </p:spPr>
      </p:pic>
      <p:grpSp>
        <p:nvGrpSpPr>
          <p:cNvPr id="4" name="Google Shape;4787;p58">
            <a:extLst>
              <a:ext uri="{FF2B5EF4-FFF2-40B4-BE49-F238E27FC236}">
                <a16:creationId xmlns:a16="http://schemas.microsoft.com/office/drawing/2014/main" id="{B1CDE6F1-4E32-84A9-559B-3F6E2645FE37}"/>
              </a:ext>
            </a:extLst>
          </p:cNvPr>
          <p:cNvGrpSpPr/>
          <p:nvPr/>
        </p:nvGrpSpPr>
        <p:grpSpPr>
          <a:xfrm>
            <a:off x="1182176" y="2358926"/>
            <a:ext cx="305386" cy="338602"/>
            <a:chOff x="3300325" y="249875"/>
            <a:chExt cx="433725" cy="480900"/>
          </a:xfrm>
          <a:solidFill>
            <a:schemeClr val="accent6"/>
          </a:solidFill>
        </p:grpSpPr>
        <p:sp>
          <p:nvSpPr>
            <p:cNvPr id="6" name="Google Shape;4788;p58">
              <a:extLst>
                <a:ext uri="{FF2B5EF4-FFF2-40B4-BE49-F238E27FC236}">
                  <a16:creationId xmlns:a16="http://schemas.microsoft.com/office/drawing/2014/main" id="{A0C4BCF9-A3C8-705D-F1C1-1ACF36E8289C}"/>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789;p58">
              <a:extLst>
                <a:ext uri="{FF2B5EF4-FFF2-40B4-BE49-F238E27FC236}">
                  <a16:creationId xmlns:a16="http://schemas.microsoft.com/office/drawing/2014/main" id="{9916A9B8-FF2C-C9FD-CD06-D777849075A7}"/>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790;p58">
              <a:extLst>
                <a:ext uri="{FF2B5EF4-FFF2-40B4-BE49-F238E27FC236}">
                  <a16:creationId xmlns:a16="http://schemas.microsoft.com/office/drawing/2014/main" id="{6E9FB476-5581-F6BF-625F-9BB84529084C}"/>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91;p58">
              <a:extLst>
                <a:ext uri="{FF2B5EF4-FFF2-40B4-BE49-F238E27FC236}">
                  <a16:creationId xmlns:a16="http://schemas.microsoft.com/office/drawing/2014/main" id="{C7B5368C-D8FD-4E62-8B02-520EB5BB0492}"/>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92;p58">
              <a:extLst>
                <a:ext uri="{FF2B5EF4-FFF2-40B4-BE49-F238E27FC236}">
                  <a16:creationId xmlns:a16="http://schemas.microsoft.com/office/drawing/2014/main" id="{F47F2FA3-78C6-7DA2-36E1-F40E919B25FC}"/>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93;p58">
              <a:extLst>
                <a:ext uri="{FF2B5EF4-FFF2-40B4-BE49-F238E27FC236}">
                  <a16:creationId xmlns:a16="http://schemas.microsoft.com/office/drawing/2014/main" id="{E651AA4F-5A5F-276F-A1BF-181A5FA17D56}"/>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 name="Google Shape;5069;p58">
            <a:extLst>
              <a:ext uri="{FF2B5EF4-FFF2-40B4-BE49-F238E27FC236}">
                <a16:creationId xmlns:a16="http://schemas.microsoft.com/office/drawing/2014/main" id="{7B81F0DD-09B1-8CA1-FFCD-C57053F7CC58}"/>
              </a:ext>
            </a:extLst>
          </p:cNvPr>
          <p:cNvGrpSpPr/>
          <p:nvPr/>
        </p:nvGrpSpPr>
        <p:grpSpPr>
          <a:xfrm>
            <a:off x="888987" y="886329"/>
            <a:ext cx="336296" cy="339235"/>
            <a:chOff x="4464775" y="3806475"/>
            <a:chExt cx="477625" cy="481800"/>
          </a:xfrm>
          <a:solidFill>
            <a:schemeClr val="accent6"/>
          </a:solidFill>
        </p:grpSpPr>
        <p:sp>
          <p:nvSpPr>
            <p:cNvPr id="48" name="Google Shape;5070;p58">
              <a:extLst>
                <a:ext uri="{FF2B5EF4-FFF2-40B4-BE49-F238E27FC236}">
                  <a16:creationId xmlns:a16="http://schemas.microsoft.com/office/drawing/2014/main" id="{3AC50328-AB48-9564-64FC-B4945A89E420}"/>
                </a:ext>
              </a:extLst>
            </p:cNvPr>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5071;p58">
              <a:extLst>
                <a:ext uri="{FF2B5EF4-FFF2-40B4-BE49-F238E27FC236}">
                  <a16:creationId xmlns:a16="http://schemas.microsoft.com/office/drawing/2014/main" id="{63B2A073-E266-7B1F-B204-5A6366974AC7}"/>
                </a:ext>
              </a:extLst>
            </p:cNvPr>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5072;p58">
              <a:extLst>
                <a:ext uri="{FF2B5EF4-FFF2-40B4-BE49-F238E27FC236}">
                  <a16:creationId xmlns:a16="http://schemas.microsoft.com/office/drawing/2014/main" id="{6B582279-E74A-9E07-BD0F-F32D3FDC4756}"/>
                </a:ext>
              </a:extLst>
            </p:cNvPr>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5073;p58">
              <a:extLst>
                <a:ext uri="{FF2B5EF4-FFF2-40B4-BE49-F238E27FC236}">
                  <a16:creationId xmlns:a16="http://schemas.microsoft.com/office/drawing/2014/main" id="{DB34BF7F-9D09-45E4-337B-7ADA0B7CED01}"/>
                </a:ext>
              </a:extLst>
            </p:cNvPr>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5074;p58">
              <a:extLst>
                <a:ext uri="{FF2B5EF4-FFF2-40B4-BE49-F238E27FC236}">
                  <a16:creationId xmlns:a16="http://schemas.microsoft.com/office/drawing/2014/main" id="{FF136064-6D41-F937-9508-35A546C57F80}"/>
                </a:ext>
              </a:extLst>
            </p:cNvPr>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5075;p58">
              <a:extLst>
                <a:ext uri="{FF2B5EF4-FFF2-40B4-BE49-F238E27FC236}">
                  <a16:creationId xmlns:a16="http://schemas.microsoft.com/office/drawing/2014/main" id="{CBF9535D-BEC4-8C8C-8C4C-33415E8727A2}"/>
                </a:ext>
              </a:extLst>
            </p:cNvPr>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 name="TextBox 54"/>
          <p:cNvSpPr txBox="1"/>
          <p:nvPr/>
        </p:nvSpPr>
        <p:spPr>
          <a:xfrm>
            <a:off x="8375073" y="4578927"/>
            <a:ext cx="396378" cy="307777"/>
          </a:xfrm>
          <a:prstGeom prst="rect">
            <a:avLst/>
          </a:prstGeom>
          <a:noFill/>
        </p:spPr>
        <p:txBody>
          <a:bodyPr wrap="square" rtlCol="1">
            <a:spAutoFit/>
          </a:bodyPr>
          <a:lstStyle/>
          <a:p>
            <a:r>
              <a:rPr lang="en-US" dirty="0"/>
              <a:t>21</a:t>
            </a:r>
            <a:endParaRPr lang="ar-EG" dirty="0"/>
          </a:p>
        </p:txBody>
      </p:sp>
    </p:spTree>
    <p:extLst>
      <p:ext uri="{BB962C8B-B14F-4D97-AF65-F5344CB8AC3E}">
        <p14:creationId xmlns:p14="http://schemas.microsoft.com/office/powerpoint/2010/main" val="198562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1AB522-6EB7-16B7-A195-8B07D24EB2DA}"/>
              </a:ext>
            </a:extLst>
          </p:cNvPr>
          <p:cNvSpPr txBox="1"/>
          <p:nvPr/>
        </p:nvSpPr>
        <p:spPr>
          <a:xfrm>
            <a:off x="3280144" y="716433"/>
            <a:ext cx="5142896" cy="954107"/>
          </a:xfrm>
          <a:prstGeom prst="rect">
            <a:avLst/>
          </a:prstGeom>
          <a:noFill/>
        </p:spPr>
        <p:txBody>
          <a:bodyPr wrap="square">
            <a:spAutoFit/>
          </a:bodyPr>
          <a:lstStyle/>
          <a:p>
            <a:r>
              <a:rPr lang="en-US" sz="1400" b="1" dirty="0">
                <a:solidFill>
                  <a:schemeClr val="accent2">
                    <a:lumMod val="50000"/>
                  </a:schemeClr>
                </a:solidFill>
              </a:rPr>
              <a:t>Improve performance</a:t>
            </a:r>
            <a:r>
              <a:rPr lang="en-US" sz="1400" dirty="0">
                <a:solidFill>
                  <a:schemeClr val="accent2">
                    <a:lumMod val="50000"/>
                  </a:schemeClr>
                </a:solidFill>
              </a:rPr>
              <a:t/>
            </a:r>
            <a:br>
              <a:rPr lang="en-US" sz="1400" dirty="0">
                <a:solidFill>
                  <a:schemeClr val="accent2">
                    <a:lumMod val="50000"/>
                  </a:schemeClr>
                </a:solidFill>
              </a:rPr>
            </a:br>
            <a:r>
              <a:rPr lang="en-US" sz="1400" dirty="0">
                <a:solidFill>
                  <a:schemeClr val="accent2">
                    <a:lumMod val="50000"/>
                  </a:schemeClr>
                </a:solidFill>
              </a:rPr>
              <a:t>The hyperparameters are adjusted if the accuracy of the model is low and there is an Overfitting or  Bias until we reach the highest accuracy.</a:t>
            </a:r>
            <a:endParaRPr lang="en-US" dirty="0">
              <a:solidFill>
                <a:schemeClr val="accent2">
                  <a:lumMod val="50000"/>
                </a:schemeClr>
              </a:solidFill>
            </a:endParaRPr>
          </a:p>
        </p:txBody>
      </p:sp>
      <p:sp>
        <p:nvSpPr>
          <p:cNvPr id="6" name="TextBox 5">
            <a:extLst>
              <a:ext uri="{FF2B5EF4-FFF2-40B4-BE49-F238E27FC236}">
                <a16:creationId xmlns:a16="http://schemas.microsoft.com/office/drawing/2014/main" id="{D40A7B6F-3C8B-0826-4AC0-E6C3A8B1E251}"/>
              </a:ext>
            </a:extLst>
          </p:cNvPr>
          <p:cNvSpPr txBox="1"/>
          <p:nvPr/>
        </p:nvSpPr>
        <p:spPr>
          <a:xfrm>
            <a:off x="3252528" y="1833086"/>
            <a:ext cx="5119576" cy="307777"/>
          </a:xfrm>
          <a:prstGeom prst="rect">
            <a:avLst/>
          </a:prstGeom>
          <a:noFill/>
        </p:spPr>
        <p:txBody>
          <a:bodyPr wrap="square">
            <a:spAutoFit/>
          </a:bodyPr>
          <a:lstStyle/>
          <a:p>
            <a:endParaRPr lang="en-US" dirty="0">
              <a:solidFill>
                <a:schemeClr val="accent2">
                  <a:lumMod val="50000"/>
                </a:schemeClr>
              </a:solidFill>
            </a:endParaRPr>
          </a:p>
        </p:txBody>
      </p:sp>
      <p:sp>
        <p:nvSpPr>
          <p:cNvPr id="8" name="TextBox 7">
            <a:extLst>
              <a:ext uri="{FF2B5EF4-FFF2-40B4-BE49-F238E27FC236}">
                <a16:creationId xmlns:a16="http://schemas.microsoft.com/office/drawing/2014/main" id="{15FD4C4F-CCC2-0710-EEE4-D901B60E6A45}"/>
              </a:ext>
            </a:extLst>
          </p:cNvPr>
          <p:cNvSpPr txBox="1"/>
          <p:nvPr/>
        </p:nvSpPr>
        <p:spPr>
          <a:xfrm>
            <a:off x="3239604" y="2995906"/>
            <a:ext cx="5334380" cy="307777"/>
          </a:xfrm>
          <a:prstGeom prst="rect">
            <a:avLst/>
          </a:prstGeom>
          <a:noFill/>
        </p:spPr>
        <p:txBody>
          <a:bodyPr wrap="square">
            <a:spAutoFit/>
          </a:bodyPr>
          <a:lstStyle/>
          <a:p>
            <a:endParaRPr lang="en-US" dirty="0">
              <a:solidFill>
                <a:schemeClr val="accent2">
                  <a:lumMod val="50000"/>
                </a:schemeClr>
              </a:solidFill>
            </a:endParaRPr>
          </a:p>
        </p:txBody>
      </p:sp>
      <p:grpSp>
        <p:nvGrpSpPr>
          <p:cNvPr id="3" name="Google Shape;679;p29">
            <a:extLst>
              <a:ext uri="{FF2B5EF4-FFF2-40B4-BE49-F238E27FC236}">
                <a16:creationId xmlns:a16="http://schemas.microsoft.com/office/drawing/2014/main" id="{C1E485A4-5566-457F-2450-8CD45E32B8B1}"/>
              </a:ext>
            </a:extLst>
          </p:cNvPr>
          <p:cNvGrpSpPr/>
          <p:nvPr/>
        </p:nvGrpSpPr>
        <p:grpSpPr>
          <a:xfrm>
            <a:off x="720960" y="676543"/>
            <a:ext cx="2434295" cy="757850"/>
            <a:chOff x="2206725" y="1254350"/>
            <a:chExt cx="2506401" cy="757850"/>
          </a:xfrm>
        </p:grpSpPr>
        <p:sp>
          <p:nvSpPr>
            <p:cNvPr id="5" name="Google Shape;680;p29">
              <a:extLst>
                <a:ext uri="{FF2B5EF4-FFF2-40B4-BE49-F238E27FC236}">
                  <a16:creationId xmlns:a16="http://schemas.microsoft.com/office/drawing/2014/main" id="{F341D518-67C7-0F60-92DE-D0836E20208F}"/>
                </a:ext>
              </a:extLst>
            </p:cNvPr>
            <p:cNvSpPr/>
            <p:nvPr/>
          </p:nvSpPr>
          <p:spPr>
            <a:xfrm flipV="1">
              <a:off x="2820775" y="1563178"/>
              <a:ext cx="656350" cy="51021"/>
            </a:xfrm>
            <a:custGeom>
              <a:avLst/>
              <a:gdLst/>
              <a:ahLst/>
              <a:cxnLst/>
              <a:rect l="l" t="t" r="r" b="b"/>
              <a:pathLst>
                <a:path w="57615" h="1" fill="none" extrusionOk="0">
                  <a:moveTo>
                    <a:pt x="1" y="1"/>
                  </a:moveTo>
                  <a:lnTo>
                    <a:pt x="57615" y="1"/>
                  </a:lnTo>
                </a:path>
              </a:pathLst>
            </a:custGeom>
            <a:noFill/>
            <a:ln w="33625" cap="rnd" cmpd="sng">
              <a:solidFill>
                <a:schemeClr val="accent2">
                  <a:lumMod val="60000"/>
                  <a:lumOff val="40000"/>
                </a:schemeClr>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681;p29">
              <a:extLst>
                <a:ext uri="{FF2B5EF4-FFF2-40B4-BE49-F238E27FC236}">
                  <a16:creationId xmlns:a16="http://schemas.microsoft.com/office/drawing/2014/main" id="{D91596EC-DC5E-FF43-6261-69C1DBCD9862}"/>
                </a:ext>
              </a:extLst>
            </p:cNvPr>
            <p:cNvSpPr/>
            <p:nvPr/>
          </p:nvSpPr>
          <p:spPr>
            <a:xfrm>
              <a:off x="2206725" y="1254350"/>
              <a:ext cx="656350" cy="757850"/>
            </a:xfrm>
            <a:custGeom>
              <a:avLst/>
              <a:gdLst/>
              <a:ahLst/>
              <a:cxnLst/>
              <a:rect l="l" t="t" r="r" b="b"/>
              <a:pathLst>
                <a:path w="26254" h="30314" extrusionOk="0">
                  <a:moveTo>
                    <a:pt x="13133" y="0"/>
                  </a:moveTo>
                  <a:lnTo>
                    <a:pt x="0" y="7572"/>
                  </a:lnTo>
                  <a:lnTo>
                    <a:pt x="0" y="22729"/>
                  </a:lnTo>
                  <a:lnTo>
                    <a:pt x="13133" y="30313"/>
                  </a:lnTo>
                  <a:lnTo>
                    <a:pt x="26253" y="22729"/>
                  </a:lnTo>
                  <a:lnTo>
                    <a:pt x="26253" y="7572"/>
                  </a:lnTo>
                  <a:lnTo>
                    <a:pt x="13133" y="0"/>
                  </a:lnTo>
                  <a:close/>
                </a:path>
              </a:pathLst>
            </a:custGeom>
            <a:solidFill>
              <a:srgbClr val="FFFFFF"/>
            </a:solidFill>
            <a:ln w="9525"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682;p29">
              <a:extLst>
                <a:ext uri="{FF2B5EF4-FFF2-40B4-BE49-F238E27FC236}">
                  <a16:creationId xmlns:a16="http://schemas.microsoft.com/office/drawing/2014/main" id="{830D333B-1712-9C0E-E9F7-4F87DF928F92}"/>
                </a:ext>
              </a:extLst>
            </p:cNvPr>
            <p:cNvSpPr/>
            <p:nvPr/>
          </p:nvSpPr>
          <p:spPr>
            <a:xfrm>
              <a:off x="2268325" y="1325175"/>
              <a:ext cx="533425" cy="615875"/>
            </a:xfrm>
            <a:custGeom>
              <a:avLst/>
              <a:gdLst/>
              <a:ahLst/>
              <a:cxnLst/>
              <a:rect l="l" t="t" r="r" b="b"/>
              <a:pathLst>
                <a:path w="21337" h="24635" extrusionOk="0">
                  <a:moveTo>
                    <a:pt x="10669" y="1"/>
                  </a:moveTo>
                  <a:lnTo>
                    <a:pt x="1" y="6156"/>
                  </a:lnTo>
                  <a:lnTo>
                    <a:pt x="1" y="18479"/>
                  </a:lnTo>
                  <a:lnTo>
                    <a:pt x="10669" y="24635"/>
                  </a:lnTo>
                  <a:lnTo>
                    <a:pt x="21337" y="18479"/>
                  </a:lnTo>
                  <a:lnTo>
                    <a:pt x="21337" y="6156"/>
                  </a:lnTo>
                  <a:lnTo>
                    <a:pt x="10669" y="1"/>
                  </a:lnTo>
                  <a:close/>
                </a:path>
              </a:pathLst>
            </a:cu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685;p29">
              <a:extLst>
                <a:ext uri="{FF2B5EF4-FFF2-40B4-BE49-F238E27FC236}">
                  <a16:creationId xmlns:a16="http://schemas.microsoft.com/office/drawing/2014/main" id="{7330B8D0-7E1D-D6CE-0305-624601C243D5}"/>
                </a:ext>
              </a:extLst>
            </p:cNvPr>
            <p:cNvSpPr/>
            <p:nvPr/>
          </p:nvSpPr>
          <p:spPr>
            <a:xfrm>
              <a:off x="3477126" y="1427578"/>
              <a:ext cx="1236000" cy="271200"/>
            </a:xfrm>
            <a:prstGeom prst="roundRect">
              <a:avLst>
                <a:gd name="adj" fmla="val 50000"/>
              </a:avLst>
            </a:prstGeom>
            <a:solidFill>
              <a:schemeClr val="accent2">
                <a:lumMod val="60000"/>
                <a:lumOff val="40000"/>
              </a:schemeClr>
            </a:solidFill>
            <a:ln>
              <a:solidFill>
                <a:schemeClr val="accent2">
                  <a:lumMod val="60000"/>
                  <a:lumOff val="40000"/>
                </a:schemeClr>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5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Step 07</a:t>
              </a:r>
              <a:endParaRPr kumimoji="0" sz="1500" b="0" i="0" u="none" strike="noStrike" kern="0" cap="none" spc="0" normalizeH="0" baseline="0" noProof="0" dirty="0">
                <a:ln>
                  <a:noFill/>
                </a:ln>
                <a:solidFill>
                  <a:srgbClr val="FFFFFF"/>
                </a:solidFill>
                <a:effectLst/>
                <a:uLnTx/>
                <a:uFillTx/>
              </a:endParaRPr>
            </a:p>
          </p:txBody>
        </p:sp>
      </p:grpSp>
      <p:grpSp>
        <p:nvGrpSpPr>
          <p:cNvPr id="13" name="Google Shape;686;p29">
            <a:extLst>
              <a:ext uri="{FF2B5EF4-FFF2-40B4-BE49-F238E27FC236}">
                <a16:creationId xmlns:a16="http://schemas.microsoft.com/office/drawing/2014/main" id="{2D951E03-CDC2-FE04-559E-95E0307F9578}"/>
              </a:ext>
            </a:extLst>
          </p:cNvPr>
          <p:cNvGrpSpPr/>
          <p:nvPr/>
        </p:nvGrpSpPr>
        <p:grpSpPr>
          <a:xfrm>
            <a:off x="870771" y="1874235"/>
            <a:ext cx="2189377" cy="757850"/>
            <a:chOff x="2926440" y="1807991"/>
            <a:chExt cx="2189377" cy="757850"/>
          </a:xfrm>
        </p:grpSpPr>
        <p:sp>
          <p:nvSpPr>
            <p:cNvPr id="14" name="Google Shape;687;p29">
              <a:extLst>
                <a:ext uri="{FF2B5EF4-FFF2-40B4-BE49-F238E27FC236}">
                  <a16:creationId xmlns:a16="http://schemas.microsoft.com/office/drawing/2014/main" id="{34F4F917-135D-2BBA-3505-DFD65FFB3EF9}"/>
                </a:ext>
              </a:extLst>
            </p:cNvPr>
            <p:cNvSpPr/>
            <p:nvPr/>
          </p:nvSpPr>
          <p:spPr>
            <a:xfrm>
              <a:off x="3523550" y="2181525"/>
              <a:ext cx="737600" cy="25"/>
            </a:xfrm>
            <a:custGeom>
              <a:avLst/>
              <a:gdLst/>
              <a:ahLst/>
              <a:cxnLst/>
              <a:rect l="l" t="t" r="r" b="b"/>
              <a:pathLst>
                <a:path w="29504" h="1" fill="none" extrusionOk="0">
                  <a:moveTo>
                    <a:pt x="0" y="1"/>
                  </a:moveTo>
                  <a:lnTo>
                    <a:pt x="29504" y="1"/>
                  </a:lnTo>
                </a:path>
              </a:pathLst>
            </a:custGeom>
            <a:noFill/>
            <a:ln w="33625" cap="rnd" cmpd="sng">
              <a:solidFill>
                <a:schemeClr val="accent2">
                  <a:lumMod val="50000"/>
                </a:schemeClr>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688;p29">
              <a:extLst>
                <a:ext uri="{FF2B5EF4-FFF2-40B4-BE49-F238E27FC236}">
                  <a16:creationId xmlns:a16="http://schemas.microsoft.com/office/drawing/2014/main" id="{F019D14A-B302-7476-8680-65AD81273316}"/>
                </a:ext>
              </a:extLst>
            </p:cNvPr>
            <p:cNvSpPr/>
            <p:nvPr/>
          </p:nvSpPr>
          <p:spPr>
            <a:xfrm>
              <a:off x="2926440" y="1807991"/>
              <a:ext cx="656350" cy="757850"/>
            </a:xfrm>
            <a:custGeom>
              <a:avLst/>
              <a:gdLst/>
              <a:ahLst/>
              <a:cxnLst/>
              <a:rect l="l" t="t" r="r" b="b"/>
              <a:pathLst>
                <a:path w="26254" h="30314" extrusionOk="0">
                  <a:moveTo>
                    <a:pt x="13133" y="1"/>
                  </a:moveTo>
                  <a:lnTo>
                    <a:pt x="1" y="7585"/>
                  </a:lnTo>
                  <a:lnTo>
                    <a:pt x="1" y="22742"/>
                  </a:lnTo>
                  <a:lnTo>
                    <a:pt x="13133" y="30314"/>
                  </a:lnTo>
                  <a:lnTo>
                    <a:pt x="26254" y="22742"/>
                  </a:lnTo>
                  <a:lnTo>
                    <a:pt x="26254" y="7585"/>
                  </a:lnTo>
                  <a:lnTo>
                    <a:pt x="13133" y="1"/>
                  </a:lnTo>
                  <a:close/>
                </a:path>
              </a:pathLst>
            </a:custGeom>
            <a:solidFill>
              <a:srgbClr val="FFFFFF"/>
            </a:solidFill>
            <a:ln w="9525" cap="flat" cmpd="sng">
              <a:solidFill>
                <a:schemeClr val="accent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689;p29">
              <a:extLst>
                <a:ext uri="{FF2B5EF4-FFF2-40B4-BE49-F238E27FC236}">
                  <a16:creationId xmlns:a16="http://schemas.microsoft.com/office/drawing/2014/main" id="{28198350-425D-7FD1-A157-2D7CEDD13177}"/>
                </a:ext>
              </a:extLst>
            </p:cNvPr>
            <p:cNvSpPr/>
            <p:nvPr/>
          </p:nvSpPr>
          <p:spPr>
            <a:xfrm>
              <a:off x="2984200" y="1869300"/>
              <a:ext cx="533425" cy="615875"/>
            </a:xfrm>
            <a:custGeom>
              <a:avLst/>
              <a:gdLst/>
              <a:ahLst/>
              <a:cxnLst/>
              <a:rect l="l" t="t" r="r" b="b"/>
              <a:pathLst>
                <a:path w="21337" h="24635" extrusionOk="0">
                  <a:moveTo>
                    <a:pt x="10668" y="0"/>
                  </a:moveTo>
                  <a:lnTo>
                    <a:pt x="0" y="6156"/>
                  </a:lnTo>
                  <a:lnTo>
                    <a:pt x="0" y="18467"/>
                  </a:lnTo>
                  <a:lnTo>
                    <a:pt x="10668" y="24634"/>
                  </a:lnTo>
                  <a:lnTo>
                    <a:pt x="21336" y="18467"/>
                  </a:lnTo>
                  <a:lnTo>
                    <a:pt x="21336" y="6156"/>
                  </a:lnTo>
                  <a:lnTo>
                    <a:pt x="10668" y="0"/>
                  </a:lnTo>
                  <a:close/>
                </a:path>
              </a:pathLst>
            </a:custGeom>
            <a:solidFill>
              <a:schemeClr val="accent2">
                <a:lumMod val="50000"/>
              </a:schemeClr>
            </a:solidFill>
            <a:ln>
              <a:solidFill>
                <a:schemeClr val="accent2">
                  <a:lumMod val="5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692;p29">
              <a:extLst>
                <a:ext uri="{FF2B5EF4-FFF2-40B4-BE49-F238E27FC236}">
                  <a16:creationId xmlns:a16="http://schemas.microsoft.com/office/drawing/2014/main" id="{38E0A5D8-BD61-4918-99D8-0F58398BE681}"/>
                </a:ext>
              </a:extLst>
            </p:cNvPr>
            <p:cNvSpPr/>
            <p:nvPr/>
          </p:nvSpPr>
          <p:spPr>
            <a:xfrm>
              <a:off x="3879817" y="2041475"/>
              <a:ext cx="1236000" cy="271200"/>
            </a:xfrm>
            <a:prstGeom prst="roundRect">
              <a:avLst>
                <a:gd name="adj" fmla="val 50000"/>
              </a:avLst>
            </a:prstGeom>
            <a:solidFill>
              <a:schemeClr val="accent2">
                <a:lumMod val="50000"/>
              </a:schemeClr>
            </a:solidFill>
            <a:ln>
              <a:solidFill>
                <a:schemeClr val="accent2">
                  <a:lumMod val="50000"/>
                </a:schemeClr>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5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Step 08</a:t>
              </a:r>
              <a:endParaRPr kumimoji="0" sz="1500" b="0" i="0" u="none" strike="noStrike" kern="0" cap="none" spc="0" normalizeH="0" baseline="0" noProof="0" dirty="0">
                <a:ln>
                  <a:noFill/>
                </a:ln>
                <a:solidFill>
                  <a:srgbClr val="FFFFFF"/>
                </a:solidFill>
                <a:effectLst/>
                <a:uLnTx/>
                <a:uFillTx/>
              </a:endParaRPr>
            </a:p>
          </p:txBody>
        </p:sp>
      </p:grpSp>
      <p:grpSp>
        <p:nvGrpSpPr>
          <p:cNvPr id="21" name="Google Shape;694;p29">
            <a:extLst>
              <a:ext uri="{FF2B5EF4-FFF2-40B4-BE49-F238E27FC236}">
                <a16:creationId xmlns:a16="http://schemas.microsoft.com/office/drawing/2014/main" id="{B079900B-9487-88D3-57AE-E993B76CE8ED}"/>
              </a:ext>
            </a:extLst>
          </p:cNvPr>
          <p:cNvGrpSpPr/>
          <p:nvPr/>
        </p:nvGrpSpPr>
        <p:grpSpPr>
          <a:xfrm>
            <a:off x="637195" y="3137109"/>
            <a:ext cx="2504874" cy="757850"/>
            <a:chOff x="3451825" y="2525325"/>
            <a:chExt cx="2504874" cy="757850"/>
          </a:xfrm>
        </p:grpSpPr>
        <p:sp>
          <p:nvSpPr>
            <p:cNvPr id="22" name="Google Shape;695;p29">
              <a:extLst>
                <a:ext uri="{FF2B5EF4-FFF2-40B4-BE49-F238E27FC236}">
                  <a16:creationId xmlns:a16="http://schemas.microsoft.com/office/drawing/2014/main" id="{49300FC2-5F5D-D144-D373-995A2F7ABE9C}"/>
                </a:ext>
              </a:extLst>
            </p:cNvPr>
            <p:cNvSpPr/>
            <p:nvPr/>
          </p:nvSpPr>
          <p:spPr>
            <a:xfrm flipV="1">
              <a:off x="3989675" y="2868656"/>
              <a:ext cx="731024" cy="45719"/>
            </a:xfrm>
            <a:custGeom>
              <a:avLst/>
              <a:gdLst/>
              <a:ahLst/>
              <a:cxnLst/>
              <a:rect l="l" t="t" r="r" b="b"/>
              <a:pathLst>
                <a:path w="10859" fill="none" extrusionOk="0">
                  <a:moveTo>
                    <a:pt x="1" y="0"/>
                  </a:moveTo>
                  <a:lnTo>
                    <a:pt x="10859" y="0"/>
                  </a:lnTo>
                </a:path>
              </a:pathLst>
            </a:custGeom>
            <a:noFill/>
            <a:ln w="33625" cap="rnd" cmpd="sng">
              <a:solidFill>
                <a:schemeClr val="accent2">
                  <a:lumMod val="40000"/>
                  <a:lumOff val="60000"/>
                </a:schemeClr>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696;p29">
              <a:extLst>
                <a:ext uri="{FF2B5EF4-FFF2-40B4-BE49-F238E27FC236}">
                  <a16:creationId xmlns:a16="http://schemas.microsoft.com/office/drawing/2014/main" id="{DBB40BCE-FD5E-E051-CDC8-AC9F217FCC33}"/>
                </a:ext>
              </a:extLst>
            </p:cNvPr>
            <p:cNvSpPr/>
            <p:nvPr/>
          </p:nvSpPr>
          <p:spPr>
            <a:xfrm>
              <a:off x="3451825" y="2525325"/>
              <a:ext cx="656350" cy="757850"/>
            </a:xfrm>
            <a:custGeom>
              <a:avLst/>
              <a:gdLst/>
              <a:ahLst/>
              <a:cxnLst/>
              <a:rect l="l" t="t" r="r" b="b"/>
              <a:pathLst>
                <a:path w="26254" h="30314" extrusionOk="0">
                  <a:moveTo>
                    <a:pt x="13121" y="1"/>
                  </a:moveTo>
                  <a:lnTo>
                    <a:pt x="0" y="7585"/>
                  </a:lnTo>
                  <a:lnTo>
                    <a:pt x="0" y="22741"/>
                  </a:lnTo>
                  <a:lnTo>
                    <a:pt x="13121" y="30314"/>
                  </a:lnTo>
                  <a:lnTo>
                    <a:pt x="26253" y="22741"/>
                  </a:lnTo>
                  <a:lnTo>
                    <a:pt x="26253" y="7585"/>
                  </a:lnTo>
                  <a:lnTo>
                    <a:pt x="13121" y="1"/>
                  </a:lnTo>
                  <a:close/>
                </a:path>
              </a:pathLst>
            </a:custGeom>
            <a:solidFill>
              <a:srgbClr val="FFFFFF"/>
            </a:solid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697;p29">
              <a:extLst>
                <a:ext uri="{FF2B5EF4-FFF2-40B4-BE49-F238E27FC236}">
                  <a16:creationId xmlns:a16="http://schemas.microsoft.com/office/drawing/2014/main" id="{89ACC7C4-F69D-9A2D-3EFF-66138C93656A}"/>
                </a:ext>
              </a:extLst>
            </p:cNvPr>
            <p:cNvSpPr/>
            <p:nvPr/>
          </p:nvSpPr>
          <p:spPr>
            <a:xfrm>
              <a:off x="3513125" y="2596475"/>
              <a:ext cx="533425" cy="615875"/>
            </a:xfrm>
            <a:custGeom>
              <a:avLst/>
              <a:gdLst/>
              <a:ahLst/>
              <a:cxnLst/>
              <a:rect l="l" t="t" r="r" b="b"/>
              <a:pathLst>
                <a:path w="21337" h="24635" extrusionOk="0">
                  <a:moveTo>
                    <a:pt x="10669" y="0"/>
                  </a:moveTo>
                  <a:lnTo>
                    <a:pt x="1" y="6156"/>
                  </a:lnTo>
                  <a:lnTo>
                    <a:pt x="1" y="18479"/>
                  </a:lnTo>
                  <a:lnTo>
                    <a:pt x="10669" y="24634"/>
                  </a:lnTo>
                  <a:lnTo>
                    <a:pt x="21337" y="18479"/>
                  </a:lnTo>
                  <a:lnTo>
                    <a:pt x="21337" y="6156"/>
                  </a:lnTo>
                  <a:lnTo>
                    <a:pt x="10669" y="0"/>
                  </a:lnTo>
                  <a:close/>
                </a:path>
              </a:pathLst>
            </a:custGeom>
            <a:solidFill>
              <a:schemeClr val="accent2">
                <a:lumMod val="40000"/>
                <a:lumOff val="60000"/>
              </a:schemeClr>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699;p29">
              <a:extLst>
                <a:ext uri="{FF2B5EF4-FFF2-40B4-BE49-F238E27FC236}">
                  <a16:creationId xmlns:a16="http://schemas.microsoft.com/office/drawing/2014/main" id="{4CEC5D4F-14A1-2B08-A221-B5362998AAF7}"/>
                </a:ext>
              </a:extLst>
            </p:cNvPr>
            <p:cNvSpPr/>
            <p:nvPr/>
          </p:nvSpPr>
          <p:spPr>
            <a:xfrm>
              <a:off x="4720699" y="2795366"/>
              <a:ext cx="1236000" cy="271200"/>
            </a:xfrm>
            <a:prstGeom prst="roundRect">
              <a:avLst>
                <a:gd name="adj" fmla="val 50000"/>
              </a:avLst>
            </a:prstGeom>
            <a:solidFill>
              <a:schemeClr val="accent2">
                <a:lumMod val="40000"/>
                <a:lumOff val="60000"/>
              </a:schemeClr>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5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Step 09</a:t>
              </a:r>
              <a:endParaRPr kumimoji="0" sz="1500" b="0" i="0" u="none" strike="noStrike" kern="0" cap="none" spc="0" normalizeH="0" baseline="0" noProof="0" dirty="0">
                <a:ln>
                  <a:noFill/>
                </a:ln>
                <a:solidFill>
                  <a:srgbClr val="FFFFFF"/>
                </a:solidFill>
                <a:effectLst/>
                <a:uLnTx/>
                <a:uFillTx/>
              </a:endParaRPr>
            </a:p>
          </p:txBody>
        </p:sp>
      </p:grpSp>
      <p:sp>
        <p:nvSpPr>
          <p:cNvPr id="11" name="TextBox 10">
            <a:extLst>
              <a:ext uri="{FF2B5EF4-FFF2-40B4-BE49-F238E27FC236}">
                <a16:creationId xmlns:a16="http://schemas.microsoft.com/office/drawing/2014/main" id="{6A76F81E-6E6F-5F51-C416-B075B37CC051}"/>
              </a:ext>
            </a:extLst>
          </p:cNvPr>
          <p:cNvSpPr txBox="1"/>
          <p:nvPr/>
        </p:nvSpPr>
        <p:spPr>
          <a:xfrm>
            <a:off x="3280144" y="2048283"/>
            <a:ext cx="5142896" cy="738664"/>
          </a:xfrm>
          <a:prstGeom prst="rect">
            <a:avLst/>
          </a:prstGeom>
          <a:noFill/>
        </p:spPr>
        <p:txBody>
          <a:bodyPr wrap="square">
            <a:spAutoFit/>
          </a:bodyPr>
          <a:lstStyle/>
          <a:p>
            <a:r>
              <a:rPr lang="en-US" b="1" dirty="0">
                <a:solidFill>
                  <a:schemeClr val="accent2">
                    <a:lumMod val="50000"/>
                  </a:schemeClr>
                </a:solidFill>
              </a:rPr>
              <a:t>Final model test</a:t>
            </a:r>
          </a:p>
          <a:p>
            <a:r>
              <a:rPr lang="en-US" dirty="0">
                <a:solidFill>
                  <a:schemeClr val="accent2">
                    <a:lumMod val="50000"/>
                  </a:schemeClr>
                </a:solidFill>
              </a:rPr>
              <a:t>Test the model on new data to ensure its ability to recognize sign language and function correctly</a:t>
            </a:r>
          </a:p>
        </p:txBody>
      </p:sp>
      <p:sp>
        <p:nvSpPr>
          <p:cNvPr id="27" name="TextBox 26">
            <a:extLst>
              <a:ext uri="{FF2B5EF4-FFF2-40B4-BE49-F238E27FC236}">
                <a16:creationId xmlns:a16="http://schemas.microsoft.com/office/drawing/2014/main" id="{A3730FA1-A5E4-7947-C65E-B221AD0B0663}"/>
              </a:ext>
            </a:extLst>
          </p:cNvPr>
          <p:cNvSpPr txBox="1"/>
          <p:nvPr/>
        </p:nvSpPr>
        <p:spPr>
          <a:xfrm>
            <a:off x="3252528" y="3230644"/>
            <a:ext cx="5099502" cy="738664"/>
          </a:xfrm>
          <a:prstGeom prst="rect">
            <a:avLst/>
          </a:prstGeom>
          <a:noFill/>
        </p:spPr>
        <p:txBody>
          <a:bodyPr wrap="square">
            <a:spAutoFit/>
          </a:bodyPr>
          <a:lstStyle/>
          <a:p>
            <a:r>
              <a:rPr lang="en-US" b="1" dirty="0">
                <a:solidFill>
                  <a:schemeClr val="accent2">
                    <a:lumMod val="50000"/>
                  </a:schemeClr>
                </a:solidFill>
              </a:rPr>
              <a:t>Integrate the model into an application</a:t>
            </a:r>
          </a:p>
          <a:p>
            <a:r>
              <a:rPr lang="en-US" dirty="0">
                <a:solidFill>
                  <a:schemeClr val="accent2">
                    <a:lumMod val="50000"/>
                  </a:schemeClr>
                </a:solidFill>
              </a:rPr>
              <a:t>After verifying the model's performance and accuracy, we integrate it with a mobile application.</a:t>
            </a:r>
          </a:p>
        </p:txBody>
      </p:sp>
      <p:grpSp>
        <p:nvGrpSpPr>
          <p:cNvPr id="28" name="Google Shape;6795;p62">
            <a:extLst>
              <a:ext uri="{FF2B5EF4-FFF2-40B4-BE49-F238E27FC236}">
                <a16:creationId xmlns:a16="http://schemas.microsoft.com/office/drawing/2014/main" id="{60D070FF-F51E-46B8-4F47-AFB6AFEA1932}"/>
              </a:ext>
            </a:extLst>
          </p:cNvPr>
          <p:cNvGrpSpPr/>
          <p:nvPr/>
        </p:nvGrpSpPr>
        <p:grpSpPr>
          <a:xfrm>
            <a:off x="780788" y="3324264"/>
            <a:ext cx="379497" cy="358070"/>
            <a:chOff x="-46422300" y="3936925"/>
            <a:chExt cx="320575" cy="302475"/>
          </a:xfrm>
          <a:solidFill>
            <a:schemeClr val="accent6"/>
          </a:solidFill>
        </p:grpSpPr>
        <p:sp>
          <p:nvSpPr>
            <p:cNvPr id="29" name="Google Shape;6796;p62">
              <a:extLst>
                <a:ext uri="{FF2B5EF4-FFF2-40B4-BE49-F238E27FC236}">
                  <a16:creationId xmlns:a16="http://schemas.microsoft.com/office/drawing/2014/main" id="{44CABB0A-A26F-2846-6B33-B98D1A2D087D}"/>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97;p62">
              <a:extLst>
                <a:ext uri="{FF2B5EF4-FFF2-40B4-BE49-F238E27FC236}">
                  <a16:creationId xmlns:a16="http://schemas.microsoft.com/office/drawing/2014/main" id="{95089732-137D-EA16-032B-03FEE1ADAC64}"/>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6774;p62">
            <a:extLst>
              <a:ext uri="{FF2B5EF4-FFF2-40B4-BE49-F238E27FC236}">
                <a16:creationId xmlns:a16="http://schemas.microsoft.com/office/drawing/2014/main" id="{7FF6E14A-2BCB-E3AE-1912-DAF5BD92102B}"/>
              </a:ext>
            </a:extLst>
          </p:cNvPr>
          <p:cNvGrpSpPr/>
          <p:nvPr/>
        </p:nvGrpSpPr>
        <p:grpSpPr>
          <a:xfrm>
            <a:off x="1050636" y="2062821"/>
            <a:ext cx="298377" cy="354519"/>
            <a:chOff x="-48233050" y="3569725"/>
            <a:chExt cx="252050" cy="299475"/>
          </a:xfrm>
          <a:solidFill>
            <a:schemeClr val="accent6"/>
          </a:solidFill>
        </p:grpSpPr>
        <p:sp>
          <p:nvSpPr>
            <p:cNvPr id="32" name="Google Shape;6775;p62">
              <a:extLst>
                <a:ext uri="{FF2B5EF4-FFF2-40B4-BE49-F238E27FC236}">
                  <a16:creationId xmlns:a16="http://schemas.microsoft.com/office/drawing/2014/main" id="{138A9878-4074-1B4A-869D-5718E31E7775}"/>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76;p62">
              <a:extLst>
                <a:ext uri="{FF2B5EF4-FFF2-40B4-BE49-F238E27FC236}">
                  <a16:creationId xmlns:a16="http://schemas.microsoft.com/office/drawing/2014/main" id="{6168E9B2-7C5B-5162-02E2-81604ACF1D14}"/>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7;p62">
              <a:extLst>
                <a:ext uri="{FF2B5EF4-FFF2-40B4-BE49-F238E27FC236}">
                  <a16:creationId xmlns:a16="http://schemas.microsoft.com/office/drawing/2014/main" id="{3FF660EE-C094-31AF-0B71-668D56AEF76D}"/>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6087;p61">
            <a:extLst>
              <a:ext uri="{FF2B5EF4-FFF2-40B4-BE49-F238E27FC236}">
                <a16:creationId xmlns:a16="http://schemas.microsoft.com/office/drawing/2014/main" id="{1AF51CDB-EB40-3D1E-8F0D-E15E1A60AF40}"/>
              </a:ext>
            </a:extLst>
          </p:cNvPr>
          <p:cNvSpPr/>
          <p:nvPr/>
        </p:nvSpPr>
        <p:spPr>
          <a:xfrm>
            <a:off x="864109" y="854316"/>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Picture 37" descr="A cartoon of a person with her hands together&#10;&#10;Description automatically generated">
            <a:extLst>
              <a:ext uri="{FF2B5EF4-FFF2-40B4-BE49-F238E27FC236}">
                <a16:creationId xmlns:a16="http://schemas.microsoft.com/office/drawing/2014/main" id="{FCA88893-CD2B-FB39-1A7B-96EB1047D29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000" b="94250" l="10000" r="90000">
                        <a14:foregroundMark x1="53417" y1="92333" x2="53417" y2="92333"/>
                        <a14:foregroundMark x1="80167" y1="94250" x2="80167" y2="94250"/>
                        <a14:foregroundMark x1="56250" y1="29333" x2="56250" y2="29333"/>
                        <a14:foregroundMark x1="51750" y1="9000" x2="51750" y2="9000"/>
                      </a14:backgroundRemoval>
                    </a14:imgEffect>
                  </a14:imgLayer>
                </a14:imgProps>
              </a:ext>
            </a:extLst>
          </a:blip>
          <a:srcRect b="6059"/>
          <a:stretch/>
        </p:blipFill>
        <p:spPr>
          <a:xfrm>
            <a:off x="7398995" y="3122805"/>
            <a:ext cx="1906069" cy="1790576"/>
          </a:xfrm>
          <a:prstGeom prst="rect">
            <a:avLst/>
          </a:prstGeom>
        </p:spPr>
      </p:pic>
      <p:sp>
        <p:nvSpPr>
          <p:cNvPr id="36" name="TextBox 35"/>
          <p:cNvSpPr txBox="1"/>
          <p:nvPr/>
        </p:nvSpPr>
        <p:spPr>
          <a:xfrm>
            <a:off x="8375073" y="4578927"/>
            <a:ext cx="396378" cy="307777"/>
          </a:xfrm>
          <a:prstGeom prst="rect">
            <a:avLst/>
          </a:prstGeom>
          <a:noFill/>
        </p:spPr>
        <p:txBody>
          <a:bodyPr wrap="square" rtlCol="1">
            <a:spAutoFit/>
          </a:bodyPr>
          <a:lstStyle/>
          <a:p>
            <a:r>
              <a:rPr lang="en-US" dirty="0"/>
              <a:t>22</a:t>
            </a:r>
            <a:endParaRPr lang="ar-EG" dirty="0"/>
          </a:p>
        </p:txBody>
      </p:sp>
    </p:spTree>
    <p:extLst>
      <p:ext uri="{BB962C8B-B14F-4D97-AF65-F5344CB8AC3E}">
        <p14:creationId xmlns:p14="http://schemas.microsoft.com/office/powerpoint/2010/main" val="1071978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57B4-BCC1-C349-28F6-BBB9F90824F2}"/>
              </a:ext>
            </a:extLst>
          </p:cNvPr>
          <p:cNvSpPr>
            <a:spLocks noGrp="1"/>
          </p:cNvSpPr>
          <p:nvPr>
            <p:ph type="title"/>
          </p:nvPr>
        </p:nvSpPr>
        <p:spPr>
          <a:xfrm>
            <a:off x="750725" y="535000"/>
            <a:ext cx="2431862" cy="664200"/>
          </a:xfrm>
        </p:spPr>
        <p:txBody>
          <a:bodyPr/>
          <a:lstStyle/>
          <a:p>
            <a:r>
              <a:rPr lang="en-US" sz="2800" dirty="0">
                <a:solidFill>
                  <a:schemeClr val="tx1">
                    <a:lumMod val="75000"/>
                  </a:schemeClr>
                </a:solidFill>
              </a:rPr>
              <a:t>Dataset of </a:t>
            </a:r>
            <a:r>
              <a:rPr lang="en-US" sz="2800" dirty="0">
                <a:solidFill>
                  <a:schemeClr val="accent2">
                    <a:lumMod val="50000"/>
                  </a:schemeClr>
                </a:solidFill>
              </a:rPr>
              <a:t/>
            </a:r>
            <a:br>
              <a:rPr lang="en-US" sz="2800" dirty="0">
                <a:solidFill>
                  <a:schemeClr val="accent2">
                    <a:lumMod val="50000"/>
                  </a:schemeClr>
                </a:solidFill>
              </a:rPr>
            </a:br>
            <a:endParaRPr lang="en-US" sz="2800" dirty="0">
              <a:solidFill>
                <a:schemeClr val="accent2">
                  <a:lumMod val="50000"/>
                </a:schemeClr>
              </a:solidFill>
            </a:endParaRPr>
          </a:p>
        </p:txBody>
      </p:sp>
      <p:sp>
        <p:nvSpPr>
          <p:cNvPr id="9" name="TextBox 8">
            <a:extLst>
              <a:ext uri="{FF2B5EF4-FFF2-40B4-BE49-F238E27FC236}">
                <a16:creationId xmlns:a16="http://schemas.microsoft.com/office/drawing/2014/main" id="{9AC36E79-D3A8-CD0C-D43F-B77CDCAC00A7}"/>
              </a:ext>
            </a:extLst>
          </p:cNvPr>
          <p:cNvSpPr txBox="1"/>
          <p:nvPr/>
        </p:nvSpPr>
        <p:spPr>
          <a:xfrm>
            <a:off x="2238498" y="1199200"/>
            <a:ext cx="2155371" cy="1384995"/>
          </a:xfrm>
          <a:prstGeom prst="rect">
            <a:avLst/>
          </a:prstGeom>
          <a:noFill/>
        </p:spPr>
        <p:txBody>
          <a:bodyPr wrap="square">
            <a:spAutoFit/>
          </a:bodyPr>
          <a:lstStyle/>
          <a:p>
            <a:r>
              <a:rPr lang="en-US" sz="2800" b="1" dirty="0">
                <a:solidFill>
                  <a:schemeClr val="tx1">
                    <a:lumMod val="75000"/>
                  </a:schemeClr>
                </a:solidFill>
                <a:latin typeface="Albert Sans"/>
                <a:cs typeface="Albert Sans"/>
                <a:sym typeface="Albert Sans"/>
              </a:rPr>
              <a:t>English</a:t>
            </a:r>
          </a:p>
          <a:p>
            <a:r>
              <a:rPr lang="en-US" sz="2800" b="1" dirty="0">
                <a:solidFill>
                  <a:schemeClr val="tx1">
                    <a:lumMod val="75000"/>
                  </a:schemeClr>
                </a:solidFill>
                <a:latin typeface="Albert Sans"/>
                <a:cs typeface="Albert Sans"/>
                <a:sym typeface="Albert Sans"/>
              </a:rPr>
              <a:t>Arabic</a:t>
            </a:r>
          </a:p>
          <a:p>
            <a:r>
              <a:rPr lang="en-US" sz="2800" b="1" dirty="0">
                <a:solidFill>
                  <a:schemeClr val="dk1"/>
                </a:solidFill>
                <a:latin typeface="Albert Sans"/>
                <a:cs typeface="Albert Sans"/>
                <a:sym typeface="Albert Sans"/>
              </a:rPr>
              <a:t>Spanish</a:t>
            </a:r>
            <a:endParaRPr lang="en-US" sz="2800" b="1" dirty="0">
              <a:solidFill>
                <a:schemeClr val="tx1">
                  <a:lumMod val="75000"/>
                </a:schemeClr>
              </a:solidFill>
              <a:latin typeface="Albert Sans"/>
              <a:cs typeface="Albert Sans"/>
              <a:sym typeface="Albert Sans"/>
            </a:endParaRPr>
          </a:p>
        </p:txBody>
      </p:sp>
      <p:sp>
        <p:nvSpPr>
          <p:cNvPr id="10" name="Google Shape;919;p52">
            <a:extLst>
              <a:ext uri="{FF2B5EF4-FFF2-40B4-BE49-F238E27FC236}">
                <a16:creationId xmlns:a16="http://schemas.microsoft.com/office/drawing/2014/main" id="{C6EFB2C0-F347-2E61-3CAA-EA927758EA34}"/>
              </a:ext>
            </a:extLst>
          </p:cNvPr>
          <p:cNvSpPr/>
          <p:nvPr/>
        </p:nvSpPr>
        <p:spPr>
          <a:xfrm>
            <a:off x="1727233" y="1318724"/>
            <a:ext cx="475138" cy="28676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9;p52">
            <a:extLst>
              <a:ext uri="{FF2B5EF4-FFF2-40B4-BE49-F238E27FC236}">
                <a16:creationId xmlns:a16="http://schemas.microsoft.com/office/drawing/2014/main" id="{3BB37E06-81E2-6E01-A5A2-4EA4B5BA9F0E}"/>
              </a:ext>
            </a:extLst>
          </p:cNvPr>
          <p:cNvSpPr/>
          <p:nvPr/>
        </p:nvSpPr>
        <p:spPr>
          <a:xfrm>
            <a:off x="1723525" y="1709652"/>
            <a:ext cx="475137" cy="28676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descr="A group of hands giving thumbs up&#10;&#10;Description automatically generated">
            <a:extLst>
              <a:ext uri="{FF2B5EF4-FFF2-40B4-BE49-F238E27FC236}">
                <a16:creationId xmlns:a16="http://schemas.microsoft.com/office/drawing/2014/main" id="{97DE7EDC-33A8-F993-61BB-223779F3403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77" b="98765" l="5751" r="97125">
                        <a14:foregroundMark x1="15016" y1="52263" x2="11502" y2="63992"/>
                        <a14:foregroundMark x1="11502" y1="63992" x2="10383" y2="83745"/>
                        <a14:foregroundMark x1="10383" y1="83745" x2="10863" y2="85802"/>
                        <a14:foregroundMark x1="34824" y1="55761" x2="42332" y2="72634"/>
                        <a14:foregroundMark x1="42332" y1="72634" x2="44728" y2="95679"/>
                        <a14:foregroundMark x1="7508" y1="42798" x2="5751" y2="59877"/>
                        <a14:foregroundMark x1="5751" y1="59877" x2="6390" y2="63786"/>
                        <a14:foregroundMark x1="12939" y1="48354" x2="17572" y2="60288"/>
                        <a14:foregroundMark x1="17572" y1="60288" x2="17572" y2="60700"/>
                        <a14:foregroundMark x1="11661" y1="76543" x2="14696" y2="96914"/>
                        <a14:foregroundMark x1="15176" y1="76543" x2="15335" y2="93004"/>
                        <a14:foregroundMark x1="43131" y1="98765" x2="33866" y2="98560"/>
                        <a14:foregroundMark x1="66454" y1="66461" x2="58307" y2="95679"/>
                        <a14:foregroundMark x1="77157" y1="48148" x2="87700" y2="91152"/>
                        <a14:foregroundMark x1="89617" y1="80864" x2="93770" y2="97737"/>
                        <a14:foregroundMark x1="96006" y1="96296" x2="97284" y2="98765"/>
                        <a14:foregroundMark x1="15815" y1="82510" x2="19489" y2="98148"/>
                        <a14:foregroundMark x1="19489" y1="98148" x2="20447" y2="98560"/>
                        <a14:foregroundMark x1="9105" y1="85597" x2="9425" y2="98765"/>
                        <a14:foregroundMark x1="9425" y1="98765" x2="9425" y2="98765"/>
                      </a14:backgroundRemoval>
                    </a14:imgEffect>
                  </a14:imgLayer>
                </a14:imgProps>
              </a:ext>
            </a:extLst>
          </a:blip>
          <a:stretch>
            <a:fillRect/>
          </a:stretch>
        </p:blipFill>
        <p:spPr>
          <a:xfrm>
            <a:off x="637195" y="3649422"/>
            <a:ext cx="1560590" cy="1090672"/>
          </a:xfrm>
          <a:prstGeom prst="rect">
            <a:avLst/>
          </a:prstGeom>
        </p:spPr>
      </p:pic>
      <p:pic>
        <p:nvPicPr>
          <p:cNvPr id="17" name="Picture 16" descr="A cartoon of a child and child&#10;&#10;Description automatically generated">
            <a:extLst>
              <a:ext uri="{FF2B5EF4-FFF2-40B4-BE49-F238E27FC236}">
                <a16:creationId xmlns:a16="http://schemas.microsoft.com/office/drawing/2014/main" id="{89A82F40-66F9-E77E-933C-EEDB6001C2E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83" b="99728" l="8152" r="89946">
                        <a14:foregroundMark x1="71332" y1="36821" x2="70788" y2="91712"/>
                        <a14:foregroundMark x1="83288" y1="64538" x2="77038" y2="86277"/>
                        <a14:foregroundMark x1="77038" y1="86277" x2="77582" y2="97554"/>
                        <a14:foregroundMark x1="77582" y1="97554" x2="78668" y2="99864"/>
                        <a14:foregroundMark x1="50272" y1="56386" x2="47690" y2="66576"/>
                        <a14:foregroundMark x1="47690" y1="66576" x2="47690" y2="66576"/>
                        <a14:foregroundMark x1="8152" y1="55163" x2="12908" y2="70380"/>
                        <a14:foregroundMark x1="52989" y1="22554" x2="47418" y2="32065"/>
                        <a14:foregroundMark x1="47418" y1="32065" x2="57201" y2="33832"/>
                        <a14:foregroundMark x1="57201" y1="33832" x2="52989" y2="25136"/>
                        <a14:foregroundMark x1="52989" y1="25136" x2="50272" y2="23641"/>
                        <a14:foregroundMark x1="21875" y1="28397" x2="16440" y2="30163"/>
                        <a14:foregroundMark x1="61957" y1="79484" x2="63179" y2="86141"/>
                        <a14:foregroundMark x1="63179" y1="45652" x2="62228" y2="44701"/>
                      </a14:backgroundRemoval>
                    </a14:imgEffect>
                  </a14:imgLayer>
                </a14:imgProps>
              </a:ext>
            </a:extLst>
          </a:blip>
          <a:stretch>
            <a:fillRect/>
          </a:stretch>
        </p:blipFill>
        <p:spPr>
          <a:xfrm>
            <a:off x="3515952" y="-403406"/>
            <a:ext cx="5143500" cy="5143500"/>
          </a:xfrm>
          <a:prstGeom prst="rect">
            <a:avLst/>
          </a:prstGeom>
        </p:spPr>
      </p:pic>
      <p:sp>
        <p:nvSpPr>
          <p:cNvPr id="15" name="Google Shape;919;p52">
            <a:extLst>
              <a:ext uri="{FF2B5EF4-FFF2-40B4-BE49-F238E27FC236}">
                <a16:creationId xmlns:a16="http://schemas.microsoft.com/office/drawing/2014/main" id="{3BB37E06-81E2-6E01-A5A2-4EA4B5BA9F0E}"/>
              </a:ext>
            </a:extLst>
          </p:cNvPr>
          <p:cNvSpPr/>
          <p:nvPr/>
        </p:nvSpPr>
        <p:spPr>
          <a:xfrm>
            <a:off x="1763769" y="2077780"/>
            <a:ext cx="475137" cy="28676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9;p52">
            <a:extLst>
              <a:ext uri="{FF2B5EF4-FFF2-40B4-BE49-F238E27FC236}">
                <a16:creationId xmlns:a16="http://schemas.microsoft.com/office/drawing/2014/main" id="{3BB37E06-81E2-6E01-A5A2-4EA4B5BA9F0E}"/>
              </a:ext>
            </a:extLst>
          </p:cNvPr>
          <p:cNvSpPr/>
          <p:nvPr/>
        </p:nvSpPr>
        <p:spPr>
          <a:xfrm>
            <a:off x="1776420" y="2481490"/>
            <a:ext cx="475137" cy="28676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2301984" y="2402455"/>
            <a:ext cx="1138832" cy="553998"/>
          </a:xfrm>
          <a:prstGeom prst="rect">
            <a:avLst/>
          </a:prstGeom>
        </p:spPr>
        <p:txBody>
          <a:bodyPr wrap="square">
            <a:spAutoFit/>
          </a:bodyPr>
          <a:lstStyle/>
          <a:p>
            <a:r>
              <a:rPr lang="en-US" sz="3000" b="1" dirty="0">
                <a:solidFill>
                  <a:schemeClr val="dk1"/>
                </a:solidFill>
                <a:latin typeface="Albert Sans"/>
                <a:cs typeface="Albert Sans"/>
                <a:sym typeface="Albert Sans"/>
              </a:rPr>
              <a:t>India</a:t>
            </a:r>
            <a:endParaRPr lang="ar-EG" sz="3000" dirty="0"/>
          </a:p>
        </p:txBody>
      </p:sp>
      <p:sp>
        <p:nvSpPr>
          <p:cNvPr id="12" name="TextBox 11"/>
          <p:cNvSpPr txBox="1"/>
          <p:nvPr/>
        </p:nvSpPr>
        <p:spPr>
          <a:xfrm>
            <a:off x="8375073" y="4578927"/>
            <a:ext cx="396378" cy="307777"/>
          </a:xfrm>
          <a:prstGeom prst="rect">
            <a:avLst/>
          </a:prstGeom>
          <a:noFill/>
        </p:spPr>
        <p:txBody>
          <a:bodyPr wrap="square" rtlCol="1">
            <a:spAutoFit/>
          </a:bodyPr>
          <a:lstStyle/>
          <a:p>
            <a:r>
              <a:rPr lang="en-US" dirty="0"/>
              <a:t>23</a:t>
            </a:r>
            <a:endParaRPr lang="ar-EG" dirty="0"/>
          </a:p>
        </p:txBody>
      </p:sp>
    </p:spTree>
    <p:extLst>
      <p:ext uri="{BB962C8B-B14F-4D97-AF65-F5344CB8AC3E}">
        <p14:creationId xmlns:p14="http://schemas.microsoft.com/office/powerpoint/2010/main" val="495723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EC95-687B-3869-2A41-B675E49904A5}"/>
              </a:ext>
            </a:extLst>
          </p:cNvPr>
          <p:cNvSpPr>
            <a:spLocks noGrp="1"/>
          </p:cNvSpPr>
          <p:nvPr>
            <p:ph type="title"/>
          </p:nvPr>
        </p:nvSpPr>
        <p:spPr/>
        <p:txBody>
          <a:bodyPr/>
          <a:lstStyle/>
          <a:p>
            <a:r>
              <a:rPr lang="en-US" sz="2400" dirty="0"/>
              <a:t>The Dataset ( Done or not )</a:t>
            </a:r>
            <a:r>
              <a:rPr lang="en-US" dirty="0"/>
              <a:t/>
            </a:r>
            <a:br>
              <a:rPr lang="en-US" dirty="0"/>
            </a:br>
            <a:endParaRPr lang="en-US" dirty="0"/>
          </a:p>
        </p:txBody>
      </p:sp>
      <p:pic>
        <p:nvPicPr>
          <p:cNvPr id="3" name="table">
            <a:extLst>
              <a:ext uri="{FF2B5EF4-FFF2-40B4-BE49-F238E27FC236}">
                <a16:creationId xmlns:a16="http://schemas.microsoft.com/office/drawing/2014/main" id="{080A8162-48A9-A52E-F4EC-2F6211E4EDBD}"/>
              </a:ext>
            </a:extLst>
          </p:cNvPr>
          <p:cNvPicPr>
            <a:picLocks noChangeAspect="1"/>
          </p:cNvPicPr>
          <p:nvPr/>
        </p:nvPicPr>
        <p:blipFill>
          <a:blip r:embed="rId2"/>
          <a:stretch>
            <a:fillRect/>
          </a:stretch>
        </p:blipFill>
        <p:spPr>
          <a:xfrm>
            <a:off x="885501" y="1341911"/>
            <a:ext cx="7193287" cy="30647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Donut 7">
            <a:extLst>
              <a:ext uri="{FF2B5EF4-FFF2-40B4-BE49-F238E27FC236}">
                <a16:creationId xmlns:a16="http://schemas.microsoft.com/office/drawing/2014/main" id="{521C0998-E73C-39E1-7CA4-BC638C17960F}"/>
              </a:ext>
            </a:extLst>
          </p:cNvPr>
          <p:cNvSpPr/>
          <p:nvPr/>
        </p:nvSpPr>
        <p:spPr>
          <a:xfrm>
            <a:off x="2689319" y="2204789"/>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5" name="Donut 7">
            <a:extLst>
              <a:ext uri="{FF2B5EF4-FFF2-40B4-BE49-F238E27FC236}">
                <a16:creationId xmlns:a16="http://schemas.microsoft.com/office/drawing/2014/main" id="{C6753679-5F56-5651-18FE-66988A65ADD9}"/>
              </a:ext>
            </a:extLst>
          </p:cNvPr>
          <p:cNvSpPr/>
          <p:nvPr/>
        </p:nvSpPr>
        <p:spPr>
          <a:xfrm>
            <a:off x="4146445" y="3014560"/>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7" name="Donut 7">
            <a:extLst>
              <a:ext uri="{FF2B5EF4-FFF2-40B4-BE49-F238E27FC236}">
                <a16:creationId xmlns:a16="http://schemas.microsoft.com/office/drawing/2014/main" id="{90EE66DC-F732-AFB6-E1D2-BF5AB40311BE}"/>
              </a:ext>
            </a:extLst>
          </p:cNvPr>
          <p:cNvSpPr/>
          <p:nvPr/>
        </p:nvSpPr>
        <p:spPr>
          <a:xfrm>
            <a:off x="2703232" y="3016607"/>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8" name="Donut 7">
            <a:extLst>
              <a:ext uri="{FF2B5EF4-FFF2-40B4-BE49-F238E27FC236}">
                <a16:creationId xmlns:a16="http://schemas.microsoft.com/office/drawing/2014/main" id="{805430B3-D7E6-0179-FA7A-B9369734A953}"/>
              </a:ext>
            </a:extLst>
          </p:cNvPr>
          <p:cNvSpPr/>
          <p:nvPr/>
        </p:nvSpPr>
        <p:spPr>
          <a:xfrm>
            <a:off x="6980192" y="2196841"/>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9" name="Donut 7">
            <a:extLst>
              <a:ext uri="{FF2B5EF4-FFF2-40B4-BE49-F238E27FC236}">
                <a16:creationId xmlns:a16="http://schemas.microsoft.com/office/drawing/2014/main" id="{7037DEB3-B9F3-F812-B6A4-8FA2DEBB305F}"/>
              </a:ext>
            </a:extLst>
          </p:cNvPr>
          <p:cNvSpPr/>
          <p:nvPr/>
        </p:nvSpPr>
        <p:spPr>
          <a:xfrm>
            <a:off x="5589659" y="2198852"/>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0" name="Donut 7">
            <a:extLst>
              <a:ext uri="{FF2B5EF4-FFF2-40B4-BE49-F238E27FC236}">
                <a16:creationId xmlns:a16="http://schemas.microsoft.com/office/drawing/2014/main" id="{9E35354C-CD91-BE7B-5DC3-00509DBA6EDB}"/>
              </a:ext>
            </a:extLst>
          </p:cNvPr>
          <p:cNvSpPr/>
          <p:nvPr/>
        </p:nvSpPr>
        <p:spPr>
          <a:xfrm>
            <a:off x="4205821" y="2198852"/>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1" name="Donut 7">
            <a:extLst>
              <a:ext uri="{FF2B5EF4-FFF2-40B4-BE49-F238E27FC236}">
                <a16:creationId xmlns:a16="http://schemas.microsoft.com/office/drawing/2014/main" id="{86F1DBF3-49ED-72F5-03BF-D3287F7BD55E}"/>
              </a:ext>
            </a:extLst>
          </p:cNvPr>
          <p:cNvSpPr/>
          <p:nvPr/>
        </p:nvSpPr>
        <p:spPr>
          <a:xfrm>
            <a:off x="5589658" y="3011664"/>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2" name="Donut 7">
            <a:extLst>
              <a:ext uri="{FF2B5EF4-FFF2-40B4-BE49-F238E27FC236}">
                <a16:creationId xmlns:a16="http://schemas.microsoft.com/office/drawing/2014/main" id="{5CF09FFE-E865-77BE-6E5F-CDD51B04018C}"/>
              </a:ext>
            </a:extLst>
          </p:cNvPr>
          <p:cNvSpPr/>
          <p:nvPr/>
        </p:nvSpPr>
        <p:spPr>
          <a:xfrm>
            <a:off x="2703232" y="3761401"/>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3" name="Donut 7">
            <a:extLst>
              <a:ext uri="{FF2B5EF4-FFF2-40B4-BE49-F238E27FC236}">
                <a16:creationId xmlns:a16="http://schemas.microsoft.com/office/drawing/2014/main" id="{C56D62E9-FD74-5BB9-B97F-84FFDBA91F36}"/>
              </a:ext>
            </a:extLst>
          </p:cNvPr>
          <p:cNvSpPr/>
          <p:nvPr/>
        </p:nvSpPr>
        <p:spPr>
          <a:xfrm>
            <a:off x="4146445" y="3761401"/>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4" name="Donut 7">
            <a:extLst>
              <a:ext uri="{FF2B5EF4-FFF2-40B4-BE49-F238E27FC236}">
                <a16:creationId xmlns:a16="http://schemas.microsoft.com/office/drawing/2014/main" id="{F294E220-280A-1F9A-92D2-CE1E9771F705}"/>
              </a:ext>
            </a:extLst>
          </p:cNvPr>
          <p:cNvSpPr/>
          <p:nvPr/>
        </p:nvSpPr>
        <p:spPr>
          <a:xfrm>
            <a:off x="6980191" y="3761401"/>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5" name="Donut 7">
            <a:extLst>
              <a:ext uri="{FF2B5EF4-FFF2-40B4-BE49-F238E27FC236}">
                <a16:creationId xmlns:a16="http://schemas.microsoft.com/office/drawing/2014/main" id="{29051CC5-1C9A-C1EB-DA9A-4CBBD43D61DB}"/>
              </a:ext>
            </a:extLst>
          </p:cNvPr>
          <p:cNvSpPr/>
          <p:nvPr/>
        </p:nvSpPr>
        <p:spPr>
          <a:xfrm>
            <a:off x="6984072" y="3051771"/>
            <a:ext cx="552645" cy="514661"/>
          </a:xfrm>
          <a:prstGeom prst="donut">
            <a:avLst/>
          </a:prstGeom>
          <a:solidFill>
            <a:srgbClr val="92D05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6" name="&quot;No&quot; Symbol 18">
            <a:extLst>
              <a:ext uri="{FF2B5EF4-FFF2-40B4-BE49-F238E27FC236}">
                <a16:creationId xmlns:a16="http://schemas.microsoft.com/office/drawing/2014/main" id="{816E142B-E389-9DA8-2C6D-2B2B9F46E64B}"/>
              </a:ext>
            </a:extLst>
          </p:cNvPr>
          <p:cNvSpPr/>
          <p:nvPr/>
        </p:nvSpPr>
        <p:spPr>
          <a:xfrm>
            <a:off x="5604293" y="3761401"/>
            <a:ext cx="568059" cy="514661"/>
          </a:xfrm>
          <a:prstGeom prst="noSmoking">
            <a:avLst/>
          </a:prstGeom>
          <a:solidFill>
            <a:srgbClr val="FF0000"/>
          </a:solidFill>
          <a:ln w="12700" cap="flat" cmpd="sng" algn="ctr">
            <a:solidFill>
              <a:srgbClr val="5B9BD5">
                <a:shade val="50000"/>
              </a:srgb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7" name="TextBox 16"/>
          <p:cNvSpPr txBox="1"/>
          <p:nvPr/>
        </p:nvSpPr>
        <p:spPr>
          <a:xfrm>
            <a:off x="8375073" y="4578927"/>
            <a:ext cx="396378" cy="307777"/>
          </a:xfrm>
          <a:prstGeom prst="rect">
            <a:avLst/>
          </a:prstGeom>
          <a:noFill/>
        </p:spPr>
        <p:txBody>
          <a:bodyPr wrap="square" rtlCol="1">
            <a:spAutoFit/>
          </a:bodyPr>
          <a:lstStyle/>
          <a:p>
            <a:r>
              <a:rPr lang="en-US" dirty="0"/>
              <a:t>24</a:t>
            </a:r>
            <a:endParaRPr lang="ar-EG" dirty="0"/>
          </a:p>
        </p:txBody>
      </p:sp>
    </p:spTree>
    <p:extLst>
      <p:ext uri="{BB962C8B-B14F-4D97-AF65-F5344CB8AC3E}">
        <p14:creationId xmlns:p14="http://schemas.microsoft.com/office/powerpoint/2010/main" val="3563416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30B8-A2E9-844B-8F66-1B38283882A5}"/>
              </a:ext>
            </a:extLst>
          </p:cNvPr>
          <p:cNvSpPr>
            <a:spLocks noGrp="1"/>
          </p:cNvSpPr>
          <p:nvPr>
            <p:ph type="title"/>
          </p:nvPr>
        </p:nvSpPr>
        <p:spPr>
          <a:xfrm>
            <a:off x="465718" y="2104568"/>
            <a:ext cx="5415537" cy="664200"/>
          </a:xfrm>
        </p:spPr>
        <p:txBody>
          <a:bodyPr/>
          <a:lstStyle/>
          <a:p>
            <a:r>
              <a:rPr lang="en-GB" dirty="0"/>
              <a:t>American Alphabet dataset</a:t>
            </a:r>
          </a:p>
        </p:txBody>
      </p:sp>
      <p:pic>
        <p:nvPicPr>
          <p:cNvPr id="4" name="Picture 3" descr="A hand with a middle finger up&#10;&#10;Description automatically generated">
            <a:extLst>
              <a:ext uri="{FF2B5EF4-FFF2-40B4-BE49-F238E27FC236}">
                <a16:creationId xmlns:a16="http://schemas.microsoft.com/office/drawing/2014/main" id="{FE1195A9-7202-7C77-2409-DD928FF31F87}"/>
              </a:ext>
            </a:extLst>
          </p:cNvPr>
          <p:cNvPicPr>
            <a:picLocks noChangeAspect="1"/>
          </p:cNvPicPr>
          <p:nvPr/>
        </p:nvPicPr>
        <p:blipFill>
          <a:blip r:embed="rId2"/>
          <a:stretch>
            <a:fillRect/>
          </a:stretch>
        </p:blipFill>
        <p:spPr>
          <a:xfrm>
            <a:off x="5735043" y="836137"/>
            <a:ext cx="1185304" cy="1185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hand with fingers up&#10;&#10;Description automatically generated">
            <a:extLst>
              <a:ext uri="{FF2B5EF4-FFF2-40B4-BE49-F238E27FC236}">
                <a16:creationId xmlns:a16="http://schemas.microsoft.com/office/drawing/2014/main" id="{D3AD0DE9-13AD-ECEF-559C-76A6BA668170}"/>
              </a:ext>
            </a:extLst>
          </p:cNvPr>
          <p:cNvPicPr>
            <a:picLocks noChangeAspect="1"/>
          </p:cNvPicPr>
          <p:nvPr/>
        </p:nvPicPr>
        <p:blipFill>
          <a:blip r:embed="rId3"/>
          <a:stretch>
            <a:fillRect/>
          </a:stretch>
        </p:blipFill>
        <p:spPr>
          <a:xfrm>
            <a:off x="7351160" y="2104568"/>
            <a:ext cx="1176723" cy="1176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hand making a peace sign&#10;&#10;Description automatically generated">
            <a:extLst>
              <a:ext uri="{FF2B5EF4-FFF2-40B4-BE49-F238E27FC236}">
                <a16:creationId xmlns:a16="http://schemas.microsoft.com/office/drawing/2014/main" id="{250E1A19-6CC2-D3BE-1F5D-173B581E09C9}"/>
              </a:ext>
            </a:extLst>
          </p:cNvPr>
          <p:cNvPicPr>
            <a:picLocks noChangeAspect="1"/>
          </p:cNvPicPr>
          <p:nvPr/>
        </p:nvPicPr>
        <p:blipFill>
          <a:blip r:embed="rId4"/>
          <a:stretch>
            <a:fillRect/>
          </a:stretch>
        </p:blipFill>
        <p:spPr>
          <a:xfrm>
            <a:off x="5747569" y="3281291"/>
            <a:ext cx="1185305" cy="1185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8375073" y="4578927"/>
            <a:ext cx="39637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25</a:t>
            </a:r>
            <a:endParaRPr kumimoji="0" lang="ar-E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98461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574" y="527626"/>
            <a:ext cx="8141110" cy="303647"/>
          </a:xfrm>
        </p:spPr>
        <p:txBody>
          <a:bodyPr/>
          <a:lstStyle/>
          <a:p>
            <a:pPr algn="ctr"/>
            <a:r>
              <a:rPr lang="en-GB" sz="1800" dirty="0"/>
              <a:t>The dataset is About:</a:t>
            </a:r>
            <a:endParaRPr lang="ar-EG" sz="1800" dirty="0"/>
          </a:p>
        </p:txBody>
      </p:sp>
      <p:sp>
        <p:nvSpPr>
          <p:cNvPr id="4" name="Google Shape;375;p18">
            <a:extLst>
              <a:ext uri="{FF2B5EF4-FFF2-40B4-BE49-F238E27FC236}">
                <a16:creationId xmlns:a16="http://schemas.microsoft.com/office/drawing/2014/main" id="{1C35732A-5BAC-C5F4-73A4-FAE65C14B55C}"/>
              </a:ext>
            </a:extLst>
          </p:cNvPr>
          <p:cNvSpPr/>
          <p:nvPr/>
        </p:nvSpPr>
        <p:spPr>
          <a:xfrm>
            <a:off x="2507383" y="1314847"/>
            <a:ext cx="4559226" cy="2748913"/>
          </a:xfrm>
          <a:custGeom>
            <a:avLst/>
            <a:gdLst/>
            <a:ahLst/>
            <a:cxnLst/>
            <a:rect l="l" t="t" r="r" b="b"/>
            <a:pathLst>
              <a:path w="25946" h="47557" extrusionOk="0">
                <a:moveTo>
                  <a:pt x="13452" y="1"/>
                </a:moveTo>
                <a:cubicBezTo>
                  <a:pt x="11323" y="1"/>
                  <a:pt x="9193" y="82"/>
                  <a:pt x="7064" y="244"/>
                </a:cubicBezTo>
                <a:cubicBezTo>
                  <a:pt x="3976" y="386"/>
                  <a:pt x="959" y="741"/>
                  <a:pt x="923" y="7698"/>
                </a:cubicBezTo>
                <a:cubicBezTo>
                  <a:pt x="923" y="7698"/>
                  <a:pt x="1" y="10715"/>
                  <a:pt x="781" y="41203"/>
                </a:cubicBezTo>
                <a:cubicBezTo>
                  <a:pt x="852" y="44258"/>
                  <a:pt x="1061" y="47522"/>
                  <a:pt x="7700" y="47522"/>
                </a:cubicBezTo>
                <a:cubicBezTo>
                  <a:pt x="7771" y="47522"/>
                  <a:pt x="7843" y="47522"/>
                  <a:pt x="7915" y="47521"/>
                </a:cubicBezTo>
                <a:cubicBezTo>
                  <a:pt x="8251" y="47517"/>
                  <a:pt x="8610" y="47516"/>
                  <a:pt x="8986" y="47516"/>
                </a:cubicBezTo>
                <a:cubicBezTo>
                  <a:pt x="10985" y="47516"/>
                  <a:pt x="13484" y="47557"/>
                  <a:pt x="15717" y="47557"/>
                </a:cubicBezTo>
                <a:cubicBezTo>
                  <a:pt x="17418" y="47557"/>
                  <a:pt x="18965" y="47533"/>
                  <a:pt x="20019" y="47450"/>
                </a:cubicBezTo>
                <a:cubicBezTo>
                  <a:pt x="25946" y="46953"/>
                  <a:pt x="25768" y="43155"/>
                  <a:pt x="25768" y="41665"/>
                </a:cubicBezTo>
                <a:lnTo>
                  <a:pt x="25626" y="6385"/>
                </a:lnTo>
                <a:cubicBezTo>
                  <a:pt x="25591" y="1061"/>
                  <a:pt x="23781" y="386"/>
                  <a:pt x="18244" y="138"/>
                </a:cubicBezTo>
                <a:cubicBezTo>
                  <a:pt x="16647" y="47"/>
                  <a:pt x="15050" y="1"/>
                  <a:pt x="13452" y="1"/>
                </a:cubicBezTo>
                <a:close/>
              </a:path>
            </a:pathLst>
          </a:custGeom>
          <a:solidFill>
            <a:schemeClr val="bg1">
              <a:lumMod val="40000"/>
              <a:lumOff val="60000"/>
            </a:schemeClr>
          </a:solidFill>
          <a:ln>
            <a:noFill/>
          </a:ln>
        </p:spPr>
        <p:txBody>
          <a:bodyPr spcFirstLastPara="1" wrap="square" lIns="274300" tIns="91425" rIns="274300"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GB" sz="1800" b="0" i="0" u="none" strike="noStrike" kern="0" cap="none" spc="0" normalizeH="0" baseline="0" noProof="0" dirty="0">
                <a:ln>
                  <a:noFill/>
                </a:ln>
                <a:solidFill>
                  <a:srgbClr val="FFFFFF"/>
                </a:solidFill>
                <a:effectLst/>
                <a:uLnTx/>
                <a:uFillTx/>
                <a:latin typeface="Roboto"/>
                <a:ea typeface="Roboto"/>
                <a:cs typeface="Roboto"/>
                <a:sym typeface="Roboto"/>
              </a:rPr>
              <a:t>The dataset is a collection of images of alphabets from the American Sign Language, separated in 29 folders</a:t>
            </a:r>
            <a:r>
              <a:rPr kumimoji="0" lang="en-GB" sz="1800" b="0" i="0" u="none" strike="noStrike" kern="0" cap="none" spc="0" normalizeH="0" baseline="0" noProof="0" dirty="0">
                <a:ln>
                  <a:noFill/>
                </a:ln>
                <a:solidFill>
                  <a:srgbClr val="FFFFFF"/>
                </a:solidFill>
                <a:effectLst/>
                <a:uLnTx/>
                <a:uFillTx/>
                <a:latin typeface="Arial"/>
                <a:cs typeface="Arial"/>
                <a:sym typeface="Arial"/>
              </a:rPr>
              <a:t> of 26 are for the letters</a:t>
            </a:r>
            <a:r>
              <a:rPr kumimoji="0" lang="en-GB" sz="1800" b="0" i="0" u="none" strike="noStrike" kern="0" cap="none" spc="0" normalizeH="0" baseline="0" noProof="0" dirty="0">
                <a:ln>
                  <a:noFill/>
                </a:ln>
                <a:solidFill>
                  <a:srgbClr val="FFFFFF"/>
                </a:solidFill>
                <a:effectLst/>
                <a:uLnTx/>
                <a:uFillTx/>
                <a:latin typeface="Roboto"/>
                <a:ea typeface="Roboto"/>
                <a:cs typeface="Roboto"/>
                <a:sym typeface="Roboto"/>
              </a:rPr>
              <a:t> </a:t>
            </a:r>
            <a:r>
              <a:rPr kumimoji="0" lang="en-GB" sz="1800" b="0" i="0" u="none" strike="noStrike" kern="0" cap="none" spc="0" normalizeH="0" baseline="0" noProof="0" dirty="0">
                <a:ln>
                  <a:noFill/>
                </a:ln>
                <a:solidFill>
                  <a:srgbClr val="FFFFFF"/>
                </a:solidFill>
                <a:effectLst/>
                <a:uLnTx/>
                <a:uFillTx/>
                <a:latin typeface="Arial"/>
                <a:cs typeface="Arial"/>
                <a:sym typeface="Arial"/>
              </a:rPr>
              <a:t>A-Z and 3 classes for SPACE, DELETE and NOTHING </a:t>
            </a:r>
            <a:r>
              <a:rPr kumimoji="0" lang="en-US" sz="1800" b="0" i="0" u="none" strike="noStrike" kern="0" cap="none" spc="0" normalizeH="0" baseline="0" noProof="0" dirty="0">
                <a:ln>
                  <a:noFill/>
                </a:ln>
                <a:solidFill>
                  <a:srgbClr val="FFFFFF"/>
                </a:solidFill>
                <a:effectLst/>
                <a:uLnTx/>
                <a:uFillTx/>
                <a:latin typeface="Arial"/>
                <a:cs typeface="Arial"/>
                <a:sym typeface="Arial"/>
              </a:rPr>
              <a:t>which are 200x200 pixels.</a:t>
            </a:r>
            <a:endParaRPr kumimoji="0" sz="1800" b="0" i="0" u="none" strike="noStrike" kern="0" cap="none" spc="0" normalizeH="0" baseline="0" noProof="0" dirty="0">
              <a:ln>
                <a:noFill/>
              </a:ln>
              <a:solidFill>
                <a:srgbClr val="FFFFFF"/>
              </a:solidFill>
              <a:effectLst/>
              <a:uLnTx/>
              <a:uFillTx/>
              <a:latin typeface="Arial"/>
              <a:cs typeface="Arial"/>
              <a:sym typeface="Arial"/>
            </a:endParaRPr>
          </a:p>
        </p:txBody>
      </p:sp>
      <p:sp>
        <p:nvSpPr>
          <p:cNvPr id="6" name="Google Shape;377;p18">
            <a:extLst>
              <a:ext uri="{FF2B5EF4-FFF2-40B4-BE49-F238E27FC236}">
                <a16:creationId xmlns:a16="http://schemas.microsoft.com/office/drawing/2014/main" id="{AB811B76-0FE1-00A0-27FA-508A9FEA2DB4}"/>
              </a:ext>
            </a:extLst>
          </p:cNvPr>
          <p:cNvSpPr/>
          <p:nvPr/>
        </p:nvSpPr>
        <p:spPr>
          <a:xfrm>
            <a:off x="6470622" y="3379166"/>
            <a:ext cx="633290" cy="723825"/>
          </a:xfrm>
          <a:custGeom>
            <a:avLst/>
            <a:gdLst/>
            <a:ahLst/>
            <a:cxnLst/>
            <a:rect l="l" t="t" r="r" b="b"/>
            <a:pathLst>
              <a:path w="17109" h="25663" extrusionOk="0">
                <a:moveTo>
                  <a:pt x="15869" y="1"/>
                </a:moveTo>
                <a:cubicBezTo>
                  <a:pt x="15868" y="1"/>
                  <a:pt x="15867" y="1"/>
                  <a:pt x="15866" y="1"/>
                </a:cubicBezTo>
                <a:cubicBezTo>
                  <a:pt x="15759" y="1"/>
                  <a:pt x="16079" y="2202"/>
                  <a:pt x="16150" y="5787"/>
                </a:cubicBezTo>
                <a:cubicBezTo>
                  <a:pt x="16292" y="10436"/>
                  <a:pt x="16150" y="15086"/>
                  <a:pt x="15759" y="19700"/>
                </a:cubicBezTo>
                <a:cubicBezTo>
                  <a:pt x="15724" y="20374"/>
                  <a:pt x="15653" y="21049"/>
                  <a:pt x="15546" y="21687"/>
                </a:cubicBezTo>
                <a:cubicBezTo>
                  <a:pt x="15475" y="22007"/>
                  <a:pt x="15440" y="22326"/>
                  <a:pt x="15369" y="22610"/>
                </a:cubicBezTo>
                <a:cubicBezTo>
                  <a:pt x="15333" y="22752"/>
                  <a:pt x="15298" y="22894"/>
                  <a:pt x="15262" y="23036"/>
                </a:cubicBezTo>
                <a:cubicBezTo>
                  <a:pt x="15227" y="23072"/>
                  <a:pt x="15191" y="23107"/>
                  <a:pt x="15191" y="23178"/>
                </a:cubicBezTo>
                <a:cubicBezTo>
                  <a:pt x="15156" y="23214"/>
                  <a:pt x="15120" y="23249"/>
                  <a:pt x="15085" y="23320"/>
                </a:cubicBezTo>
                <a:cubicBezTo>
                  <a:pt x="14695" y="23675"/>
                  <a:pt x="14198" y="23959"/>
                  <a:pt x="13665" y="24136"/>
                </a:cubicBezTo>
                <a:cubicBezTo>
                  <a:pt x="13097" y="24314"/>
                  <a:pt x="12529" y="24456"/>
                  <a:pt x="11962" y="24527"/>
                </a:cubicBezTo>
                <a:cubicBezTo>
                  <a:pt x="10109" y="24814"/>
                  <a:pt x="8256" y="24958"/>
                  <a:pt x="6403" y="24958"/>
                </a:cubicBezTo>
                <a:cubicBezTo>
                  <a:pt x="6198" y="24958"/>
                  <a:pt x="5992" y="24956"/>
                  <a:pt x="5786" y="24953"/>
                </a:cubicBezTo>
                <a:cubicBezTo>
                  <a:pt x="2823" y="24923"/>
                  <a:pt x="800" y="24671"/>
                  <a:pt x="192" y="24671"/>
                </a:cubicBezTo>
                <a:cubicBezTo>
                  <a:pt x="71" y="24671"/>
                  <a:pt x="6" y="24681"/>
                  <a:pt x="1" y="24704"/>
                </a:cubicBezTo>
                <a:cubicBezTo>
                  <a:pt x="1" y="24775"/>
                  <a:pt x="533" y="24917"/>
                  <a:pt x="1527" y="25130"/>
                </a:cubicBezTo>
                <a:cubicBezTo>
                  <a:pt x="2911" y="25343"/>
                  <a:pt x="4331" y="25521"/>
                  <a:pt x="5750" y="25592"/>
                </a:cubicBezTo>
                <a:cubicBezTo>
                  <a:pt x="6460" y="25639"/>
                  <a:pt x="7170" y="25663"/>
                  <a:pt x="7879" y="25663"/>
                </a:cubicBezTo>
                <a:cubicBezTo>
                  <a:pt x="9296" y="25663"/>
                  <a:pt x="10708" y="25568"/>
                  <a:pt x="12104" y="25379"/>
                </a:cubicBezTo>
                <a:cubicBezTo>
                  <a:pt x="12742" y="25272"/>
                  <a:pt x="13346" y="25130"/>
                  <a:pt x="13949" y="24917"/>
                </a:cubicBezTo>
                <a:cubicBezTo>
                  <a:pt x="14624" y="24740"/>
                  <a:pt x="15262" y="24385"/>
                  <a:pt x="15759" y="23888"/>
                </a:cubicBezTo>
                <a:cubicBezTo>
                  <a:pt x="15830" y="23817"/>
                  <a:pt x="15901" y="23746"/>
                  <a:pt x="15937" y="23640"/>
                </a:cubicBezTo>
                <a:cubicBezTo>
                  <a:pt x="16008" y="23533"/>
                  <a:pt x="16043" y="23427"/>
                  <a:pt x="16079" y="23320"/>
                </a:cubicBezTo>
                <a:cubicBezTo>
                  <a:pt x="16150" y="23178"/>
                  <a:pt x="16221" y="23001"/>
                  <a:pt x="16256" y="22823"/>
                </a:cubicBezTo>
                <a:cubicBezTo>
                  <a:pt x="16327" y="22468"/>
                  <a:pt x="16398" y="22149"/>
                  <a:pt x="16434" y="21794"/>
                </a:cubicBezTo>
                <a:cubicBezTo>
                  <a:pt x="16540" y="21120"/>
                  <a:pt x="16611" y="20445"/>
                  <a:pt x="16682" y="19771"/>
                </a:cubicBezTo>
                <a:cubicBezTo>
                  <a:pt x="17073" y="15086"/>
                  <a:pt x="17108" y="10401"/>
                  <a:pt x="16789" y="5751"/>
                </a:cubicBezTo>
                <a:cubicBezTo>
                  <a:pt x="16542" y="2160"/>
                  <a:pt x="16016" y="1"/>
                  <a:pt x="15869"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Arial"/>
              <a:cs typeface="Arial"/>
              <a:sym typeface="Arial"/>
            </a:endParaRPr>
          </a:p>
        </p:txBody>
      </p:sp>
      <p:sp>
        <p:nvSpPr>
          <p:cNvPr id="8" name="Google Shape;380;p18">
            <a:extLst>
              <a:ext uri="{FF2B5EF4-FFF2-40B4-BE49-F238E27FC236}">
                <a16:creationId xmlns:a16="http://schemas.microsoft.com/office/drawing/2014/main" id="{1035EB7C-DAAD-38C7-6DC5-5581A3531B6E}"/>
              </a:ext>
            </a:extLst>
          </p:cNvPr>
          <p:cNvSpPr/>
          <p:nvPr/>
        </p:nvSpPr>
        <p:spPr>
          <a:xfrm>
            <a:off x="6935981" y="3418881"/>
            <a:ext cx="39458" cy="483574"/>
          </a:xfrm>
          <a:custGeom>
            <a:avLst/>
            <a:gdLst/>
            <a:ahLst/>
            <a:cxnLst/>
            <a:rect l="l" t="t" r="r" b="b"/>
            <a:pathLst>
              <a:path w="1066" h="17145" extrusionOk="0">
                <a:moveTo>
                  <a:pt x="604" y="1"/>
                </a:moveTo>
                <a:cubicBezTo>
                  <a:pt x="320" y="1"/>
                  <a:pt x="178" y="3834"/>
                  <a:pt x="107" y="8590"/>
                </a:cubicBezTo>
                <a:cubicBezTo>
                  <a:pt x="72" y="10933"/>
                  <a:pt x="36" y="13098"/>
                  <a:pt x="1" y="14624"/>
                </a:cubicBezTo>
                <a:cubicBezTo>
                  <a:pt x="1" y="16186"/>
                  <a:pt x="1" y="17144"/>
                  <a:pt x="107" y="17144"/>
                </a:cubicBezTo>
                <a:cubicBezTo>
                  <a:pt x="110" y="17145"/>
                  <a:pt x="112" y="17145"/>
                  <a:pt x="115" y="17145"/>
                </a:cubicBezTo>
                <a:cubicBezTo>
                  <a:pt x="257" y="17145"/>
                  <a:pt x="465" y="16193"/>
                  <a:pt x="640" y="14660"/>
                </a:cubicBezTo>
                <a:cubicBezTo>
                  <a:pt x="853" y="13133"/>
                  <a:pt x="959" y="10968"/>
                  <a:pt x="995" y="8590"/>
                </a:cubicBezTo>
                <a:cubicBezTo>
                  <a:pt x="1066" y="3834"/>
                  <a:pt x="853" y="1"/>
                  <a:pt x="604"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9" name="Google Shape;379;p18">
            <a:extLst>
              <a:ext uri="{FF2B5EF4-FFF2-40B4-BE49-F238E27FC236}">
                <a16:creationId xmlns:a16="http://schemas.microsoft.com/office/drawing/2014/main" id="{A4EBBC50-99FD-781F-7C96-B6D95834C133}"/>
              </a:ext>
            </a:extLst>
          </p:cNvPr>
          <p:cNvSpPr/>
          <p:nvPr/>
        </p:nvSpPr>
        <p:spPr>
          <a:xfrm>
            <a:off x="6496411" y="3873488"/>
            <a:ext cx="433557" cy="28967"/>
          </a:xfrm>
          <a:custGeom>
            <a:avLst/>
            <a:gdLst/>
            <a:ahLst/>
            <a:cxnLst/>
            <a:rect l="l" t="t" r="r" b="b"/>
            <a:pathLst>
              <a:path w="11713" h="1027" extrusionOk="0">
                <a:moveTo>
                  <a:pt x="9248" y="1"/>
                </a:moveTo>
                <a:cubicBezTo>
                  <a:pt x="8282" y="1"/>
                  <a:pt x="7099" y="26"/>
                  <a:pt x="5821" y="68"/>
                </a:cubicBezTo>
                <a:cubicBezTo>
                  <a:pt x="2591" y="210"/>
                  <a:pt x="0" y="423"/>
                  <a:pt x="0" y="707"/>
                </a:cubicBezTo>
                <a:cubicBezTo>
                  <a:pt x="0" y="899"/>
                  <a:pt x="1560" y="1027"/>
                  <a:pt x="3754" y="1027"/>
                </a:cubicBezTo>
                <a:cubicBezTo>
                  <a:pt x="4407" y="1027"/>
                  <a:pt x="5116" y="1015"/>
                  <a:pt x="5857" y="991"/>
                </a:cubicBezTo>
                <a:cubicBezTo>
                  <a:pt x="9122" y="885"/>
                  <a:pt x="11713" y="459"/>
                  <a:pt x="11713" y="210"/>
                </a:cubicBezTo>
                <a:cubicBezTo>
                  <a:pt x="11691" y="60"/>
                  <a:pt x="10724" y="1"/>
                  <a:pt x="9248"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Google Shape;381;p18">
            <a:extLst>
              <a:ext uri="{FF2B5EF4-FFF2-40B4-BE49-F238E27FC236}">
                <a16:creationId xmlns:a16="http://schemas.microsoft.com/office/drawing/2014/main" id="{5A634F3E-F772-CE3A-EAA4-14E628E2AA16}"/>
              </a:ext>
            </a:extLst>
          </p:cNvPr>
          <p:cNvSpPr/>
          <p:nvPr/>
        </p:nvSpPr>
        <p:spPr>
          <a:xfrm>
            <a:off x="2687839" y="1455045"/>
            <a:ext cx="53894" cy="361447"/>
          </a:xfrm>
          <a:custGeom>
            <a:avLst/>
            <a:gdLst/>
            <a:ahLst/>
            <a:cxnLst/>
            <a:rect l="l" t="t" r="r" b="b"/>
            <a:pathLst>
              <a:path w="1456" h="12815" extrusionOk="0">
                <a:moveTo>
                  <a:pt x="1341" y="0"/>
                </a:moveTo>
                <a:cubicBezTo>
                  <a:pt x="1227" y="0"/>
                  <a:pt x="917" y="670"/>
                  <a:pt x="675" y="1812"/>
                </a:cubicBezTo>
                <a:cubicBezTo>
                  <a:pt x="356" y="3303"/>
                  <a:pt x="178" y="4829"/>
                  <a:pt x="143" y="6355"/>
                </a:cubicBezTo>
                <a:cubicBezTo>
                  <a:pt x="1" y="9940"/>
                  <a:pt x="249" y="12815"/>
                  <a:pt x="533" y="12815"/>
                </a:cubicBezTo>
                <a:cubicBezTo>
                  <a:pt x="817" y="12815"/>
                  <a:pt x="924" y="9940"/>
                  <a:pt x="1066" y="6426"/>
                </a:cubicBezTo>
                <a:cubicBezTo>
                  <a:pt x="1101" y="4651"/>
                  <a:pt x="1207" y="3054"/>
                  <a:pt x="1314" y="1918"/>
                </a:cubicBezTo>
                <a:cubicBezTo>
                  <a:pt x="1385" y="747"/>
                  <a:pt x="1456" y="37"/>
                  <a:pt x="1349" y="2"/>
                </a:cubicBezTo>
                <a:cubicBezTo>
                  <a:pt x="1347" y="1"/>
                  <a:pt x="1344" y="0"/>
                  <a:pt x="134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 name="Google Shape;376;p18">
            <a:extLst>
              <a:ext uri="{FF2B5EF4-FFF2-40B4-BE49-F238E27FC236}">
                <a16:creationId xmlns:a16="http://schemas.microsoft.com/office/drawing/2014/main" id="{41E3EE42-37D1-9C69-8BAE-FE7BA4E3C1E0}"/>
              </a:ext>
            </a:extLst>
          </p:cNvPr>
          <p:cNvSpPr/>
          <p:nvPr/>
        </p:nvSpPr>
        <p:spPr>
          <a:xfrm>
            <a:off x="2526898" y="1324557"/>
            <a:ext cx="585984" cy="591628"/>
          </a:xfrm>
          <a:custGeom>
            <a:avLst/>
            <a:gdLst/>
            <a:ahLst/>
            <a:cxnLst/>
            <a:rect l="l" t="t" r="r" b="b"/>
            <a:pathLst>
              <a:path w="15831" h="20976" extrusionOk="0">
                <a:moveTo>
                  <a:pt x="7186" y="1"/>
                </a:moveTo>
                <a:cubicBezTo>
                  <a:pt x="6613" y="1"/>
                  <a:pt x="6040" y="13"/>
                  <a:pt x="5467" y="35"/>
                </a:cubicBezTo>
                <a:cubicBezTo>
                  <a:pt x="4970" y="71"/>
                  <a:pt x="4437" y="142"/>
                  <a:pt x="3869" y="213"/>
                </a:cubicBezTo>
                <a:cubicBezTo>
                  <a:pt x="3301" y="284"/>
                  <a:pt x="2734" y="425"/>
                  <a:pt x="2201" y="638"/>
                </a:cubicBezTo>
                <a:cubicBezTo>
                  <a:pt x="1882" y="780"/>
                  <a:pt x="1598" y="1029"/>
                  <a:pt x="1349" y="1313"/>
                </a:cubicBezTo>
                <a:cubicBezTo>
                  <a:pt x="1314" y="1384"/>
                  <a:pt x="1243" y="1490"/>
                  <a:pt x="1207" y="1597"/>
                </a:cubicBezTo>
                <a:cubicBezTo>
                  <a:pt x="1172" y="1668"/>
                  <a:pt x="1172" y="1739"/>
                  <a:pt x="1136" y="1810"/>
                </a:cubicBezTo>
                <a:lnTo>
                  <a:pt x="1030" y="2271"/>
                </a:lnTo>
                <a:cubicBezTo>
                  <a:pt x="959" y="2555"/>
                  <a:pt x="923" y="2839"/>
                  <a:pt x="852" y="3123"/>
                </a:cubicBezTo>
                <a:cubicBezTo>
                  <a:pt x="781" y="3442"/>
                  <a:pt x="746" y="3726"/>
                  <a:pt x="710" y="4010"/>
                </a:cubicBezTo>
                <a:cubicBezTo>
                  <a:pt x="356" y="6211"/>
                  <a:pt x="178" y="8411"/>
                  <a:pt x="72" y="10612"/>
                </a:cubicBezTo>
                <a:cubicBezTo>
                  <a:pt x="1" y="12671"/>
                  <a:pt x="1" y="14481"/>
                  <a:pt x="1" y="16007"/>
                </a:cubicBezTo>
                <a:cubicBezTo>
                  <a:pt x="72" y="19095"/>
                  <a:pt x="285" y="20976"/>
                  <a:pt x="427" y="20976"/>
                </a:cubicBezTo>
                <a:cubicBezTo>
                  <a:pt x="568" y="20976"/>
                  <a:pt x="533" y="19095"/>
                  <a:pt x="675" y="16042"/>
                </a:cubicBezTo>
                <a:cubicBezTo>
                  <a:pt x="710" y="14516"/>
                  <a:pt x="781" y="12671"/>
                  <a:pt x="923" y="10683"/>
                </a:cubicBezTo>
                <a:cubicBezTo>
                  <a:pt x="1065" y="8660"/>
                  <a:pt x="1243" y="6459"/>
                  <a:pt x="1598" y="4152"/>
                </a:cubicBezTo>
                <a:cubicBezTo>
                  <a:pt x="1633" y="3868"/>
                  <a:pt x="1704" y="3584"/>
                  <a:pt x="1740" y="3336"/>
                </a:cubicBezTo>
                <a:cubicBezTo>
                  <a:pt x="1811" y="3052"/>
                  <a:pt x="1846" y="2768"/>
                  <a:pt x="1917" y="2520"/>
                </a:cubicBezTo>
                <a:lnTo>
                  <a:pt x="2024" y="2094"/>
                </a:lnTo>
                <a:cubicBezTo>
                  <a:pt x="2024" y="2023"/>
                  <a:pt x="2059" y="1987"/>
                  <a:pt x="2059" y="1916"/>
                </a:cubicBezTo>
                <a:cubicBezTo>
                  <a:pt x="2095" y="1916"/>
                  <a:pt x="2095" y="1881"/>
                  <a:pt x="2130" y="1845"/>
                </a:cubicBezTo>
                <a:cubicBezTo>
                  <a:pt x="2237" y="1703"/>
                  <a:pt x="2414" y="1561"/>
                  <a:pt x="2592" y="1490"/>
                </a:cubicBezTo>
                <a:cubicBezTo>
                  <a:pt x="3053" y="1313"/>
                  <a:pt x="3514" y="1171"/>
                  <a:pt x="4011" y="1100"/>
                </a:cubicBezTo>
                <a:cubicBezTo>
                  <a:pt x="4544" y="1029"/>
                  <a:pt x="5041" y="958"/>
                  <a:pt x="5537" y="922"/>
                </a:cubicBezTo>
                <a:cubicBezTo>
                  <a:pt x="6683" y="854"/>
                  <a:pt x="7829" y="814"/>
                  <a:pt x="8975" y="814"/>
                </a:cubicBezTo>
                <a:cubicBezTo>
                  <a:pt x="9604" y="814"/>
                  <a:pt x="10233" y="826"/>
                  <a:pt x="10861" y="851"/>
                </a:cubicBezTo>
                <a:cubicBezTo>
                  <a:pt x="13252" y="935"/>
                  <a:pt x="14946" y="1062"/>
                  <a:pt x="15568" y="1062"/>
                </a:cubicBezTo>
                <a:cubicBezTo>
                  <a:pt x="15740" y="1062"/>
                  <a:pt x="15830" y="1052"/>
                  <a:pt x="15830" y="1029"/>
                </a:cubicBezTo>
                <a:cubicBezTo>
                  <a:pt x="15830" y="887"/>
                  <a:pt x="13949" y="461"/>
                  <a:pt x="10897" y="177"/>
                </a:cubicBezTo>
                <a:cubicBezTo>
                  <a:pt x="9660" y="56"/>
                  <a:pt x="8423" y="1"/>
                  <a:pt x="718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Google Shape;378;p18">
            <a:extLst>
              <a:ext uri="{FF2B5EF4-FFF2-40B4-BE49-F238E27FC236}">
                <a16:creationId xmlns:a16="http://schemas.microsoft.com/office/drawing/2014/main" id="{79D9B683-E99D-B608-10C8-1685BAD3C711}"/>
              </a:ext>
            </a:extLst>
          </p:cNvPr>
          <p:cNvSpPr/>
          <p:nvPr/>
        </p:nvSpPr>
        <p:spPr>
          <a:xfrm>
            <a:off x="2714786" y="1443153"/>
            <a:ext cx="398096" cy="26315"/>
          </a:xfrm>
          <a:custGeom>
            <a:avLst/>
            <a:gdLst/>
            <a:ahLst/>
            <a:cxnLst/>
            <a:rect l="l" t="t" r="r" b="b"/>
            <a:pathLst>
              <a:path w="10755" h="933" extrusionOk="0">
                <a:moveTo>
                  <a:pt x="6113" y="1"/>
                </a:moveTo>
                <a:cubicBezTo>
                  <a:pt x="5867" y="1"/>
                  <a:pt x="5615" y="2"/>
                  <a:pt x="5360" y="5"/>
                </a:cubicBezTo>
                <a:cubicBezTo>
                  <a:pt x="2414" y="41"/>
                  <a:pt x="36" y="289"/>
                  <a:pt x="0" y="538"/>
                </a:cubicBezTo>
                <a:cubicBezTo>
                  <a:pt x="0" y="765"/>
                  <a:pt x="2017" y="933"/>
                  <a:pt x="4642" y="933"/>
                </a:cubicBezTo>
                <a:cubicBezTo>
                  <a:pt x="4888" y="933"/>
                  <a:pt x="5139" y="931"/>
                  <a:pt x="5395" y="928"/>
                </a:cubicBezTo>
                <a:cubicBezTo>
                  <a:pt x="8377" y="892"/>
                  <a:pt x="10755" y="644"/>
                  <a:pt x="10755" y="396"/>
                </a:cubicBezTo>
                <a:cubicBezTo>
                  <a:pt x="10755" y="168"/>
                  <a:pt x="8737" y="1"/>
                  <a:pt x="6113"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 name="Picture 14" descr="A hand making a hand gesture&#10;&#10;Description automatically generated">
            <a:extLst>
              <a:ext uri="{FF2B5EF4-FFF2-40B4-BE49-F238E27FC236}">
                <a16:creationId xmlns:a16="http://schemas.microsoft.com/office/drawing/2014/main" id="{B2B29AC7-804B-DBA1-9F05-224B267344D9}"/>
              </a:ext>
            </a:extLst>
          </p:cNvPr>
          <p:cNvPicPr>
            <a:picLocks noChangeAspect="1"/>
          </p:cNvPicPr>
          <p:nvPr/>
        </p:nvPicPr>
        <p:blipFill>
          <a:blip r:embed="rId2"/>
          <a:stretch>
            <a:fillRect/>
          </a:stretch>
        </p:blipFill>
        <p:spPr>
          <a:xfrm>
            <a:off x="6896871" y="908098"/>
            <a:ext cx="1455342" cy="1455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A hand with fingers crossed&#10;&#10;Description automatically generated">
            <a:extLst>
              <a:ext uri="{FF2B5EF4-FFF2-40B4-BE49-F238E27FC236}">
                <a16:creationId xmlns:a16="http://schemas.microsoft.com/office/drawing/2014/main" id="{2E371A4D-B89A-514B-3A6C-BBEEB22194F8}"/>
              </a:ext>
            </a:extLst>
          </p:cNvPr>
          <p:cNvPicPr>
            <a:picLocks noChangeAspect="1"/>
          </p:cNvPicPr>
          <p:nvPr/>
        </p:nvPicPr>
        <p:blipFill>
          <a:blip r:embed="rId3"/>
          <a:stretch>
            <a:fillRect/>
          </a:stretch>
        </p:blipFill>
        <p:spPr>
          <a:xfrm>
            <a:off x="1435391" y="3176117"/>
            <a:ext cx="1394743" cy="1394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a:xfrm>
            <a:off x="8375073" y="4578927"/>
            <a:ext cx="39637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26</a:t>
            </a:r>
            <a:endParaRPr kumimoji="0" lang="ar-E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05421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6D8A4-5C41-46FA-997F-DD1B67F5383E}"/>
              </a:ext>
            </a:extLst>
          </p:cNvPr>
          <p:cNvSpPr>
            <a:spLocks noGrp="1"/>
          </p:cNvSpPr>
          <p:nvPr>
            <p:ph type="title"/>
          </p:nvPr>
        </p:nvSpPr>
        <p:spPr>
          <a:xfrm>
            <a:off x="715100" y="535000"/>
            <a:ext cx="7713900" cy="431355"/>
          </a:xfrm>
        </p:spPr>
        <p:txBody>
          <a:bodyPr/>
          <a:lstStyle/>
          <a:p>
            <a:pPr algn="ctr"/>
            <a:r>
              <a:rPr lang="en-GB" sz="2000" dirty="0"/>
              <a:t> samples from the dataset</a:t>
            </a:r>
          </a:p>
        </p:txBody>
      </p:sp>
      <p:pic>
        <p:nvPicPr>
          <p:cNvPr id="4" name="Picture 3" descr="A collage of hands making different gestures&#10;&#10;Description automatically generated">
            <a:extLst>
              <a:ext uri="{FF2B5EF4-FFF2-40B4-BE49-F238E27FC236}">
                <a16:creationId xmlns:a16="http://schemas.microsoft.com/office/drawing/2014/main" id="{2111179A-3C8F-37D7-0C79-7ED59B4F1446}"/>
              </a:ext>
            </a:extLst>
          </p:cNvPr>
          <p:cNvPicPr>
            <a:picLocks noChangeAspect="1"/>
          </p:cNvPicPr>
          <p:nvPr/>
        </p:nvPicPr>
        <p:blipFill>
          <a:blip r:embed="rId2"/>
          <a:stretch>
            <a:fillRect/>
          </a:stretch>
        </p:blipFill>
        <p:spPr>
          <a:xfrm>
            <a:off x="465741" y="1070264"/>
            <a:ext cx="4210619" cy="2047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collage of hands with different gestures&#10;&#10;Description automatically generated">
            <a:extLst>
              <a:ext uri="{FF2B5EF4-FFF2-40B4-BE49-F238E27FC236}">
                <a16:creationId xmlns:a16="http://schemas.microsoft.com/office/drawing/2014/main" id="{B79B4575-B026-D45C-7013-30C3ED7A4296}"/>
              </a:ext>
            </a:extLst>
          </p:cNvPr>
          <p:cNvPicPr>
            <a:picLocks noChangeAspect="1"/>
          </p:cNvPicPr>
          <p:nvPr/>
        </p:nvPicPr>
        <p:blipFill>
          <a:blip r:embed="rId3"/>
          <a:stretch>
            <a:fillRect/>
          </a:stretch>
        </p:blipFill>
        <p:spPr>
          <a:xfrm>
            <a:off x="4770899" y="2440132"/>
            <a:ext cx="3907360" cy="2047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8375073" y="4578927"/>
            <a:ext cx="39637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27</a:t>
            </a:r>
            <a:endParaRPr kumimoji="0" lang="ar-E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70767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 Dataset</a:t>
            </a:r>
          </a:p>
        </p:txBody>
      </p:sp>
      <p:grpSp>
        <p:nvGrpSpPr>
          <p:cNvPr id="9" name="Google Shape;2279;p37"/>
          <p:cNvGrpSpPr/>
          <p:nvPr/>
        </p:nvGrpSpPr>
        <p:grpSpPr>
          <a:xfrm>
            <a:off x="3628354" y="1594550"/>
            <a:ext cx="942980" cy="1681115"/>
            <a:chOff x="3625800" y="1303175"/>
            <a:chExt cx="942980" cy="1681115"/>
          </a:xfrm>
        </p:grpSpPr>
        <p:sp>
          <p:nvSpPr>
            <p:cNvPr id="10" name="Google Shape;2280;p37"/>
            <p:cNvSpPr/>
            <p:nvPr/>
          </p:nvSpPr>
          <p:spPr>
            <a:xfrm>
              <a:off x="3625800" y="1303175"/>
              <a:ext cx="924262" cy="1681115"/>
            </a:xfrm>
            <a:custGeom>
              <a:avLst/>
              <a:gdLst/>
              <a:ahLst/>
              <a:cxnLst/>
              <a:rect l="l" t="t" r="r" b="b"/>
              <a:pathLst>
                <a:path w="52687" h="95831" extrusionOk="0">
                  <a:moveTo>
                    <a:pt x="1" y="0"/>
                  </a:moveTo>
                  <a:lnTo>
                    <a:pt x="1" y="22430"/>
                  </a:lnTo>
                  <a:cubicBezTo>
                    <a:pt x="1" y="35319"/>
                    <a:pt x="10442" y="45781"/>
                    <a:pt x="23352" y="45781"/>
                  </a:cubicBezTo>
                  <a:cubicBezTo>
                    <a:pt x="38228" y="45781"/>
                    <a:pt x="50301" y="57854"/>
                    <a:pt x="50301" y="72731"/>
                  </a:cubicBezTo>
                  <a:lnTo>
                    <a:pt x="50301" y="95830"/>
                  </a:lnTo>
                  <a:lnTo>
                    <a:pt x="52687" y="95830"/>
                  </a:lnTo>
                  <a:lnTo>
                    <a:pt x="52687" y="23372"/>
                  </a:lnTo>
                  <a:cubicBezTo>
                    <a:pt x="52687" y="10462"/>
                    <a:pt x="42225" y="0"/>
                    <a:pt x="29315" y="0"/>
                  </a:cubicBezTo>
                  <a:close/>
                </a:path>
              </a:pathLst>
            </a:custGeom>
            <a:gradFill>
              <a:gsLst>
                <a:gs pos="0">
                  <a:srgbClr val="BAF6E2"/>
                </a:gs>
                <a:gs pos="100000">
                  <a:srgbClr val="4DE0AF"/>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281;p37"/>
            <p:cNvSpPr/>
            <p:nvPr/>
          </p:nvSpPr>
          <p:spPr>
            <a:xfrm>
              <a:off x="3642324" y="1316016"/>
              <a:ext cx="348710" cy="348727"/>
            </a:xfrm>
            <a:custGeom>
              <a:avLst/>
              <a:gdLst/>
              <a:ahLst/>
              <a:cxnLst/>
              <a:rect l="l" t="t" r="r" b="b"/>
              <a:pathLst>
                <a:path w="19878" h="19879" extrusionOk="0">
                  <a:moveTo>
                    <a:pt x="0" y="1"/>
                  </a:moveTo>
                  <a:lnTo>
                    <a:pt x="0" y="19878"/>
                  </a:lnTo>
                  <a:lnTo>
                    <a:pt x="8872" y="19878"/>
                  </a:lnTo>
                  <a:cubicBezTo>
                    <a:pt x="14940" y="19878"/>
                    <a:pt x="19878" y="14961"/>
                    <a:pt x="19878" y="8872"/>
                  </a:cubicBezTo>
                  <a:lnTo>
                    <a:pt x="19878"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 name="Google Shape;2282;p37"/>
            <p:cNvSpPr/>
            <p:nvPr/>
          </p:nvSpPr>
          <p:spPr>
            <a:xfrm>
              <a:off x="3625800" y="1303175"/>
              <a:ext cx="942980" cy="1515567"/>
            </a:xfrm>
            <a:custGeom>
              <a:avLst/>
              <a:gdLst/>
              <a:ahLst/>
              <a:cxnLst/>
              <a:rect l="l" t="t" r="r" b="b"/>
              <a:pathLst>
                <a:path w="53754" h="86394" extrusionOk="0">
                  <a:moveTo>
                    <a:pt x="1" y="0"/>
                  </a:moveTo>
                  <a:lnTo>
                    <a:pt x="1" y="22430"/>
                  </a:lnTo>
                  <a:cubicBezTo>
                    <a:pt x="1" y="35319"/>
                    <a:pt x="10463" y="45781"/>
                    <a:pt x="23352" y="45781"/>
                  </a:cubicBezTo>
                  <a:cubicBezTo>
                    <a:pt x="30800" y="45781"/>
                    <a:pt x="37538" y="48794"/>
                    <a:pt x="42413" y="53669"/>
                  </a:cubicBezTo>
                  <a:cubicBezTo>
                    <a:pt x="47288" y="58545"/>
                    <a:pt x="50301" y="65282"/>
                    <a:pt x="50301" y="72731"/>
                  </a:cubicBezTo>
                  <a:lnTo>
                    <a:pt x="50301" y="86394"/>
                  </a:lnTo>
                  <a:cubicBezTo>
                    <a:pt x="53754" y="65700"/>
                    <a:pt x="48209" y="54778"/>
                    <a:pt x="42329" y="49108"/>
                  </a:cubicBezTo>
                  <a:cubicBezTo>
                    <a:pt x="38458" y="45363"/>
                    <a:pt x="33228" y="43396"/>
                    <a:pt x="27829" y="43249"/>
                  </a:cubicBezTo>
                  <a:cubicBezTo>
                    <a:pt x="3432" y="42622"/>
                    <a:pt x="942" y="23874"/>
                    <a:pt x="942" y="23874"/>
                  </a:cubicBez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 name="Google Shape;2283;p37"/>
          <p:cNvGrpSpPr/>
          <p:nvPr/>
        </p:nvGrpSpPr>
        <p:grpSpPr>
          <a:xfrm>
            <a:off x="3579181" y="2922717"/>
            <a:ext cx="942980" cy="1681115"/>
            <a:chOff x="3626537" y="2423414"/>
            <a:chExt cx="942980" cy="1681115"/>
          </a:xfrm>
        </p:grpSpPr>
        <p:sp>
          <p:nvSpPr>
            <p:cNvPr id="14" name="Google Shape;2284;p37"/>
            <p:cNvSpPr/>
            <p:nvPr/>
          </p:nvSpPr>
          <p:spPr>
            <a:xfrm>
              <a:off x="3626537" y="2423414"/>
              <a:ext cx="924262" cy="1681115"/>
            </a:xfrm>
            <a:custGeom>
              <a:avLst/>
              <a:gdLst/>
              <a:ahLst/>
              <a:cxnLst/>
              <a:rect l="l" t="t" r="r" b="b"/>
              <a:pathLst>
                <a:path w="52687" h="95831" extrusionOk="0">
                  <a:moveTo>
                    <a:pt x="1" y="0"/>
                  </a:moveTo>
                  <a:lnTo>
                    <a:pt x="1" y="22409"/>
                  </a:lnTo>
                  <a:cubicBezTo>
                    <a:pt x="1" y="35319"/>
                    <a:pt x="10442" y="45781"/>
                    <a:pt x="23351" y="45781"/>
                  </a:cubicBezTo>
                  <a:cubicBezTo>
                    <a:pt x="38228" y="45781"/>
                    <a:pt x="50301" y="57833"/>
                    <a:pt x="50301" y="72710"/>
                  </a:cubicBezTo>
                  <a:lnTo>
                    <a:pt x="50301" y="95830"/>
                  </a:lnTo>
                  <a:lnTo>
                    <a:pt x="52686" y="95830"/>
                  </a:lnTo>
                  <a:lnTo>
                    <a:pt x="52686" y="23351"/>
                  </a:lnTo>
                  <a:cubicBezTo>
                    <a:pt x="52686" y="10441"/>
                    <a:pt x="42225" y="0"/>
                    <a:pt x="29336" y="0"/>
                  </a:cubicBezTo>
                  <a:close/>
                </a:path>
              </a:pathLst>
            </a:custGeom>
            <a:gradFill>
              <a:gsLst>
                <a:gs pos="0">
                  <a:srgbClr val="CEE78C"/>
                </a:gs>
                <a:gs pos="100000">
                  <a:srgbClr val="98BD32"/>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285;p37"/>
            <p:cNvSpPr/>
            <p:nvPr/>
          </p:nvSpPr>
          <p:spPr>
            <a:xfrm>
              <a:off x="3643061" y="2435886"/>
              <a:ext cx="348710" cy="348710"/>
            </a:xfrm>
            <a:custGeom>
              <a:avLst/>
              <a:gdLst/>
              <a:ahLst/>
              <a:cxnLst/>
              <a:rect l="l" t="t" r="r" b="b"/>
              <a:pathLst>
                <a:path w="19878" h="19878" extrusionOk="0">
                  <a:moveTo>
                    <a:pt x="0" y="1"/>
                  </a:moveTo>
                  <a:lnTo>
                    <a:pt x="0" y="19878"/>
                  </a:lnTo>
                  <a:lnTo>
                    <a:pt x="8872" y="19878"/>
                  </a:lnTo>
                  <a:cubicBezTo>
                    <a:pt x="14961" y="19878"/>
                    <a:pt x="19878" y="14961"/>
                    <a:pt x="19878" y="8893"/>
                  </a:cubicBezTo>
                  <a:lnTo>
                    <a:pt x="19878"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286;p37"/>
            <p:cNvSpPr/>
            <p:nvPr/>
          </p:nvSpPr>
          <p:spPr>
            <a:xfrm>
              <a:off x="3626537" y="2423414"/>
              <a:ext cx="942980" cy="1515198"/>
            </a:xfrm>
            <a:custGeom>
              <a:avLst/>
              <a:gdLst/>
              <a:ahLst/>
              <a:cxnLst/>
              <a:rect l="l" t="t" r="r" b="b"/>
              <a:pathLst>
                <a:path w="53754" h="86373" extrusionOk="0">
                  <a:moveTo>
                    <a:pt x="1" y="0"/>
                  </a:moveTo>
                  <a:lnTo>
                    <a:pt x="1" y="22409"/>
                  </a:lnTo>
                  <a:cubicBezTo>
                    <a:pt x="1" y="35319"/>
                    <a:pt x="10463" y="45781"/>
                    <a:pt x="23351" y="45781"/>
                  </a:cubicBezTo>
                  <a:cubicBezTo>
                    <a:pt x="30800" y="45781"/>
                    <a:pt x="37538" y="48794"/>
                    <a:pt x="42413" y="53669"/>
                  </a:cubicBezTo>
                  <a:cubicBezTo>
                    <a:pt x="47288" y="58544"/>
                    <a:pt x="50301" y="65282"/>
                    <a:pt x="50301" y="72710"/>
                  </a:cubicBezTo>
                  <a:lnTo>
                    <a:pt x="50301" y="86373"/>
                  </a:lnTo>
                  <a:cubicBezTo>
                    <a:pt x="53753" y="65679"/>
                    <a:pt x="48209" y="54757"/>
                    <a:pt x="42329" y="49087"/>
                  </a:cubicBezTo>
                  <a:cubicBezTo>
                    <a:pt x="38437" y="45342"/>
                    <a:pt x="33227" y="43375"/>
                    <a:pt x="27829" y="43228"/>
                  </a:cubicBezTo>
                  <a:cubicBezTo>
                    <a:pt x="3432" y="42622"/>
                    <a:pt x="942" y="23874"/>
                    <a:pt x="942" y="23874"/>
                  </a:cubicBezTo>
                  <a:lnTo>
                    <a:pt x="1" y="0"/>
                  </a:lnTo>
                  <a:close/>
                </a:path>
              </a:pathLst>
            </a:custGeom>
            <a:gradFill>
              <a:gsLst>
                <a:gs pos="0">
                  <a:schemeClr val="accent4"/>
                </a:gs>
                <a:gs pos="100000">
                  <a:schemeClr val="accent5"/>
                </a:gs>
              </a:gsLst>
              <a:lin ang="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 name="Google Shape;2287;p37"/>
          <p:cNvGrpSpPr/>
          <p:nvPr/>
        </p:nvGrpSpPr>
        <p:grpSpPr>
          <a:xfrm>
            <a:off x="4552616" y="1587590"/>
            <a:ext cx="943348" cy="1681115"/>
            <a:chOff x="4531650" y="1985889"/>
            <a:chExt cx="943348" cy="1681115"/>
          </a:xfrm>
        </p:grpSpPr>
        <p:sp>
          <p:nvSpPr>
            <p:cNvPr id="18" name="Google Shape;2288;p37"/>
            <p:cNvSpPr/>
            <p:nvPr/>
          </p:nvSpPr>
          <p:spPr>
            <a:xfrm>
              <a:off x="4550367" y="1985889"/>
              <a:ext cx="924630" cy="1681115"/>
            </a:xfrm>
            <a:custGeom>
              <a:avLst/>
              <a:gdLst/>
              <a:ahLst/>
              <a:cxnLst/>
              <a:rect l="l" t="t" r="r" b="b"/>
              <a:pathLst>
                <a:path w="52708" h="95831" extrusionOk="0">
                  <a:moveTo>
                    <a:pt x="23372" y="0"/>
                  </a:moveTo>
                  <a:cubicBezTo>
                    <a:pt x="10462" y="0"/>
                    <a:pt x="0" y="10462"/>
                    <a:pt x="0" y="23372"/>
                  </a:cubicBezTo>
                  <a:lnTo>
                    <a:pt x="0" y="95830"/>
                  </a:lnTo>
                  <a:lnTo>
                    <a:pt x="2386" y="95830"/>
                  </a:lnTo>
                  <a:lnTo>
                    <a:pt x="2386" y="72731"/>
                  </a:lnTo>
                  <a:cubicBezTo>
                    <a:pt x="2386" y="57854"/>
                    <a:pt x="14459" y="45781"/>
                    <a:pt x="29335" y="45781"/>
                  </a:cubicBezTo>
                  <a:cubicBezTo>
                    <a:pt x="42245" y="45781"/>
                    <a:pt x="52707" y="35319"/>
                    <a:pt x="52707" y="22430"/>
                  </a:cubicBezTo>
                  <a:lnTo>
                    <a:pt x="52707" y="0"/>
                  </a:lnTo>
                  <a:close/>
                </a:path>
              </a:pathLst>
            </a:custGeom>
            <a:gradFill>
              <a:gsLst>
                <a:gs pos="0">
                  <a:srgbClr val="B1E9B7"/>
                </a:gs>
                <a:gs pos="100000">
                  <a:srgbClr val="52C65D"/>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289;p37"/>
            <p:cNvSpPr/>
            <p:nvPr/>
          </p:nvSpPr>
          <p:spPr>
            <a:xfrm>
              <a:off x="5109366" y="1998730"/>
              <a:ext cx="348710" cy="348710"/>
            </a:xfrm>
            <a:custGeom>
              <a:avLst/>
              <a:gdLst/>
              <a:ahLst/>
              <a:cxnLst/>
              <a:rect l="l" t="t" r="r" b="b"/>
              <a:pathLst>
                <a:path w="19878" h="19878" extrusionOk="0">
                  <a:moveTo>
                    <a:pt x="0" y="1"/>
                  </a:moveTo>
                  <a:lnTo>
                    <a:pt x="0" y="8872"/>
                  </a:lnTo>
                  <a:cubicBezTo>
                    <a:pt x="0" y="14961"/>
                    <a:pt x="4938" y="19878"/>
                    <a:pt x="11006" y="19878"/>
                  </a:cubicBezTo>
                  <a:lnTo>
                    <a:pt x="19878" y="19878"/>
                  </a:lnTo>
                  <a:lnTo>
                    <a:pt x="19878"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290;p37"/>
            <p:cNvSpPr/>
            <p:nvPr/>
          </p:nvSpPr>
          <p:spPr>
            <a:xfrm>
              <a:off x="4531650" y="1985889"/>
              <a:ext cx="943348" cy="1515198"/>
            </a:xfrm>
            <a:custGeom>
              <a:avLst/>
              <a:gdLst/>
              <a:ahLst/>
              <a:cxnLst/>
              <a:rect l="l" t="t" r="r" b="b"/>
              <a:pathLst>
                <a:path w="53775" h="86373" extrusionOk="0">
                  <a:moveTo>
                    <a:pt x="53774" y="0"/>
                  </a:moveTo>
                  <a:lnTo>
                    <a:pt x="52812" y="23874"/>
                  </a:lnTo>
                  <a:cubicBezTo>
                    <a:pt x="52812" y="23874"/>
                    <a:pt x="50322" y="42622"/>
                    <a:pt x="25925" y="43249"/>
                  </a:cubicBezTo>
                  <a:cubicBezTo>
                    <a:pt x="20547" y="43396"/>
                    <a:pt x="15316" y="45363"/>
                    <a:pt x="11425" y="49087"/>
                  </a:cubicBezTo>
                  <a:cubicBezTo>
                    <a:pt x="5545" y="54778"/>
                    <a:pt x="0" y="65700"/>
                    <a:pt x="3453" y="86373"/>
                  </a:cubicBezTo>
                  <a:lnTo>
                    <a:pt x="3453" y="72731"/>
                  </a:lnTo>
                  <a:cubicBezTo>
                    <a:pt x="3453" y="65282"/>
                    <a:pt x="6466" y="58545"/>
                    <a:pt x="11341" y="53669"/>
                  </a:cubicBezTo>
                  <a:cubicBezTo>
                    <a:pt x="16237" y="48794"/>
                    <a:pt x="22954" y="45781"/>
                    <a:pt x="30402" y="45781"/>
                  </a:cubicBezTo>
                  <a:cubicBezTo>
                    <a:pt x="43312" y="45781"/>
                    <a:pt x="53774" y="35319"/>
                    <a:pt x="53774" y="22409"/>
                  </a:cubicBezTo>
                  <a:lnTo>
                    <a:pt x="53774" y="0"/>
                  </a:lnTo>
                  <a:close/>
                </a:path>
              </a:pathLst>
            </a:custGeom>
            <a:gradFill>
              <a:gsLst>
                <a:gs pos="0">
                  <a:schemeClr val="accent3"/>
                </a:gs>
                <a:gs pos="100000">
                  <a:schemeClr val="accent4"/>
                </a:gs>
              </a:gsLst>
              <a:lin ang="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oogle Shape;2295;p37"/>
          <p:cNvGrpSpPr/>
          <p:nvPr/>
        </p:nvGrpSpPr>
        <p:grpSpPr>
          <a:xfrm>
            <a:off x="523346" y="1108703"/>
            <a:ext cx="2302588" cy="1563612"/>
            <a:chOff x="457200" y="1316025"/>
            <a:chExt cx="2302588" cy="1563612"/>
          </a:xfrm>
        </p:grpSpPr>
        <p:grpSp>
          <p:nvGrpSpPr>
            <p:cNvPr id="26" name="Google Shape;2296;p37"/>
            <p:cNvGrpSpPr/>
            <p:nvPr/>
          </p:nvGrpSpPr>
          <p:grpSpPr>
            <a:xfrm>
              <a:off x="711523" y="1615550"/>
              <a:ext cx="2048266" cy="1264087"/>
              <a:chOff x="711523" y="1615550"/>
              <a:chExt cx="2048266" cy="1264087"/>
            </a:xfrm>
          </p:grpSpPr>
          <p:sp>
            <p:nvSpPr>
              <p:cNvPr id="34" name="Google Shape;2297;p37"/>
              <p:cNvSpPr/>
              <p:nvPr/>
            </p:nvSpPr>
            <p:spPr>
              <a:xfrm>
                <a:off x="711523" y="1615550"/>
                <a:ext cx="2048266" cy="1264087"/>
              </a:xfrm>
              <a:custGeom>
                <a:avLst/>
                <a:gdLst/>
                <a:ahLst/>
                <a:cxnLst/>
                <a:rect l="l" t="t" r="r" b="b"/>
                <a:pathLst>
                  <a:path w="40614" h="31616" extrusionOk="0">
                    <a:moveTo>
                      <a:pt x="1" y="0"/>
                    </a:moveTo>
                    <a:lnTo>
                      <a:pt x="1" y="21363"/>
                    </a:lnTo>
                    <a:cubicBezTo>
                      <a:pt x="1" y="27034"/>
                      <a:pt x="4583" y="31616"/>
                      <a:pt x="10253" y="31616"/>
                    </a:cubicBezTo>
                    <a:lnTo>
                      <a:pt x="40613" y="31616"/>
                    </a:lnTo>
                    <a:lnTo>
                      <a:pt x="40613" y="10274"/>
                    </a:lnTo>
                    <a:cubicBezTo>
                      <a:pt x="40613" y="4604"/>
                      <a:pt x="36031" y="0"/>
                      <a:pt x="303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5" name="Google Shape;2298;p37"/>
              <p:cNvGrpSpPr/>
              <p:nvPr/>
            </p:nvGrpSpPr>
            <p:grpSpPr>
              <a:xfrm>
                <a:off x="1371611" y="1722967"/>
                <a:ext cx="1265700" cy="910127"/>
                <a:chOff x="1371611" y="1722967"/>
                <a:chExt cx="1265700" cy="910127"/>
              </a:xfrm>
            </p:grpSpPr>
            <p:sp>
              <p:nvSpPr>
                <p:cNvPr id="36" name="Google Shape;2299;p37"/>
                <p:cNvSpPr txBox="1"/>
                <p:nvPr/>
              </p:nvSpPr>
              <p:spPr>
                <a:xfrm>
                  <a:off x="1371611" y="1722967"/>
                  <a:ext cx="1265700" cy="429600"/>
                </a:xfrm>
                <a:prstGeom prst="rect">
                  <a:avLst/>
                </a:prstGeom>
                <a:noFill/>
                <a:ln>
                  <a:noFill/>
                </a:ln>
              </p:spPr>
              <p:txBody>
                <a:bodyPr spcFirstLastPara="1" wrap="square" lIns="0"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rPr>
                    <a:t>X_Train</a:t>
                  </a:r>
                  <a:endParaRPr kumimoji="0" sz="22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endParaRPr>
                </a:p>
              </p:txBody>
            </p:sp>
            <p:sp>
              <p:nvSpPr>
                <p:cNvPr id="37" name="Google Shape;2300;p37"/>
                <p:cNvSpPr txBox="1"/>
                <p:nvPr/>
              </p:nvSpPr>
              <p:spPr>
                <a:xfrm>
                  <a:off x="1371611" y="2098194"/>
                  <a:ext cx="1265700" cy="534900"/>
                </a:xfrm>
                <a:prstGeom prst="rect">
                  <a:avLst/>
                </a:prstGeom>
                <a:noFill/>
                <a:ln>
                  <a:noFill/>
                </a:ln>
              </p:spPr>
              <p:txBody>
                <a:bodyPr spcFirstLastPara="1" wrap="square" lIns="0"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1200" cap="none" spc="0" normalizeH="0" baseline="0" noProof="0" dirty="0">
                      <a:ln>
                        <a:noFill/>
                      </a:ln>
                      <a:solidFill>
                        <a:srgbClr val="012169"/>
                      </a:solidFill>
                      <a:effectLst/>
                      <a:uLnTx/>
                      <a:uFillTx/>
                      <a:latin typeface="Arial"/>
                      <a:cs typeface="Arial"/>
                      <a:sym typeface="Arial"/>
                    </a:rPr>
                    <a:t>X-</a:t>
                  </a:r>
                  <a:r>
                    <a:rPr kumimoji="0" lang="en-US" sz="1600" b="1" i="0" u="none" strike="noStrike" kern="1200" cap="none" spc="0" normalizeH="0" baseline="0" noProof="0" dirty="0">
                      <a:ln>
                        <a:noFill/>
                      </a:ln>
                      <a:solidFill>
                        <a:srgbClr val="012169"/>
                      </a:solidFill>
                      <a:effectLst/>
                      <a:uLnTx/>
                      <a:uFillTx/>
                      <a:latin typeface="Roboto"/>
                      <a:ea typeface="Roboto"/>
                      <a:cs typeface="Roboto"/>
                      <a:sym typeface="Roboto"/>
                    </a:rPr>
                    <a:t>validation</a:t>
                  </a:r>
                  <a:endParaRPr kumimoji="0" lang="en-US" sz="1600" b="1" i="0" u="none" strike="noStrike" kern="0" cap="none" spc="0" normalizeH="0" baseline="0" noProof="0" dirty="0">
                    <a:ln>
                      <a:noFill/>
                    </a:ln>
                    <a:solidFill>
                      <a:srgbClr val="012169"/>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1200" cap="none" spc="0" normalizeH="0" baseline="0" noProof="0" dirty="0">
                      <a:ln>
                        <a:noFill/>
                      </a:ln>
                      <a:solidFill>
                        <a:srgbClr val="012169"/>
                      </a:solidFill>
                      <a:effectLst/>
                      <a:uLnTx/>
                      <a:uFillTx/>
                      <a:latin typeface="Arial"/>
                      <a:cs typeface="Arial"/>
                      <a:sym typeface="Arial"/>
                    </a:rPr>
                    <a:t>87000 items</a:t>
                  </a:r>
                  <a:endParaRPr kumimoji="0" lang="ar-EG" sz="1600" b="1" i="0" u="none" strike="noStrike" kern="1200" cap="none" spc="0" normalizeH="0" baseline="0" noProof="0" dirty="0">
                    <a:ln>
                      <a:noFill/>
                    </a:ln>
                    <a:solidFill>
                      <a:srgbClr val="012169"/>
                    </a:solidFill>
                    <a:effectLst/>
                    <a:uLnTx/>
                    <a:uFillTx/>
                    <a:latin typeface="Arial"/>
                    <a:cs typeface="Arial"/>
                    <a:sym typeface="Arial"/>
                  </a:endParaRPr>
                </a:p>
              </p:txBody>
            </p:sp>
          </p:grpSp>
        </p:grpSp>
        <p:grpSp>
          <p:nvGrpSpPr>
            <p:cNvPr id="27" name="Google Shape;2301;p37"/>
            <p:cNvGrpSpPr/>
            <p:nvPr/>
          </p:nvGrpSpPr>
          <p:grpSpPr>
            <a:xfrm>
              <a:off x="457200" y="1316025"/>
              <a:ext cx="717006" cy="716167"/>
              <a:chOff x="457200" y="1316025"/>
              <a:chExt cx="717006" cy="716167"/>
            </a:xfrm>
          </p:grpSpPr>
          <p:sp>
            <p:nvSpPr>
              <p:cNvPr id="28" name="Google Shape;2302;p37"/>
              <p:cNvSpPr/>
              <p:nvPr/>
            </p:nvSpPr>
            <p:spPr>
              <a:xfrm>
                <a:off x="457200" y="1316025"/>
                <a:ext cx="717006" cy="716167"/>
              </a:xfrm>
              <a:custGeom>
                <a:avLst/>
                <a:gdLst/>
                <a:ahLst/>
                <a:cxnLst/>
                <a:rect l="l" t="t" r="r" b="b"/>
                <a:pathLst>
                  <a:path w="17933" h="17912" extrusionOk="0">
                    <a:moveTo>
                      <a:pt x="8956" y="1"/>
                    </a:moveTo>
                    <a:cubicBezTo>
                      <a:pt x="4018" y="1"/>
                      <a:pt x="1" y="3997"/>
                      <a:pt x="1" y="8956"/>
                    </a:cubicBezTo>
                    <a:cubicBezTo>
                      <a:pt x="1" y="13915"/>
                      <a:pt x="4018" y="17911"/>
                      <a:pt x="8956" y="17911"/>
                    </a:cubicBezTo>
                    <a:cubicBezTo>
                      <a:pt x="13915" y="17911"/>
                      <a:pt x="17932" y="13915"/>
                      <a:pt x="17932" y="8956"/>
                    </a:cubicBezTo>
                    <a:cubicBezTo>
                      <a:pt x="17932" y="3997"/>
                      <a:pt x="13915" y="1"/>
                      <a:pt x="8956" y="1"/>
                    </a:cubicBezTo>
                    <a:close/>
                  </a:path>
                </a:pathLst>
              </a:custGeom>
              <a:gradFill>
                <a:gsLst>
                  <a:gs pos="0">
                    <a:srgbClr val="BAF6E2"/>
                  </a:gs>
                  <a:gs pos="100000">
                    <a:srgbClr val="4DE0AF"/>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9" name="Google Shape;2303;p37"/>
              <p:cNvGrpSpPr/>
              <p:nvPr/>
            </p:nvGrpSpPr>
            <p:grpSpPr>
              <a:xfrm>
                <a:off x="636640" y="1495170"/>
                <a:ext cx="358110" cy="357875"/>
                <a:chOff x="-20945825" y="3692175"/>
                <a:chExt cx="304050" cy="303850"/>
              </a:xfrm>
            </p:grpSpPr>
            <p:sp>
              <p:nvSpPr>
                <p:cNvPr id="30" name="Google Shape;2304;p3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305;p3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306;p3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307;p3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nvGrpSpPr>
          <p:cNvPr id="38" name="Google Shape;2308;p37"/>
          <p:cNvGrpSpPr/>
          <p:nvPr/>
        </p:nvGrpSpPr>
        <p:grpSpPr>
          <a:xfrm>
            <a:off x="501945" y="2822074"/>
            <a:ext cx="2302588" cy="1563605"/>
            <a:chOff x="457200" y="3135300"/>
            <a:chExt cx="2302588" cy="1563605"/>
          </a:xfrm>
        </p:grpSpPr>
        <p:grpSp>
          <p:nvGrpSpPr>
            <p:cNvPr id="39" name="Google Shape;2309;p37"/>
            <p:cNvGrpSpPr/>
            <p:nvPr/>
          </p:nvGrpSpPr>
          <p:grpSpPr>
            <a:xfrm>
              <a:off x="711523" y="3434818"/>
              <a:ext cx="2048266" cy="1264087"/>
              <a:chOff x="711523" y="3434818"/>
              <a:chExt cx="2048266" cy="1264087"/>
            </a:xfrm>
          </p:grpSpPr>
          <p:sp>
            <p:nvSpPr>
              <p:cNvPr id="49" name="Google Shape;2310;p37"/>
              <p:cNvSpPr/>
              <p:nvPr/>
            </p:nvSpPr>
            <p:spPr>
              <a:xfrm>
                <a:off x="711523" y="3434818"/>
                <a:ext cx="2048266" cy="1264087"/>
              </a:xfrm>
              <a:custGeom>
                <a:avLst/>
                <a:gdLst/>
                <a:ahLst/>
                <a:cxnLst/>
                <a:rect l="l" t="t" r="r" b="b"/>
                <a:pathLst>
                  <a:path w="40614" h="31616" extrusionOk="0">
                    <a:moveTo>
                      <a:pt x="1" y="0"/>
                    </a:moveTo>
                    <a:lnTo>
                      <a:pt x="1" y="21363"/>
                    </a:lnTo>
                    <a:cubicBezTo>
                      <a:pt x="1" y="27034"/>
                      <a:pt x="4583" y="31616"/>
                      <a:pt x="10253" y="31616"/>
                    </a:cubicBezTo>
                    <a:lnTo>
                      <a:pt x="40613" y="31616"/>
                    </a:lnTo>
                    <a:lnTo>
                      <a:pt x="40613" y="10274"/>
                    </a:lnTo>
                    <a:cubicBezTo>
                      <a:pt x="40613" y="4604"/>
                      <a:pt x="36031" y="0"/>
                      <a:pt x="303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0" name="Google Shape;2311;p37"/>
              <p:cNvGrpSpPr/>
              <p:nvPr/>
            </p:nvGrpSpPr>
            <p:grpSpPr>
              <a:xfrm>
                <a:off x="1371211" y="3555735"/>
                <a:ext cx="1265700" cy="910127"/>
                <a:chOff x="3383892" y="3033448"/>
                <a:chExt cx="1265700" cy="910127"/>
              </a:xfrm>
            </p:grpSpPr>
            <p:sp>
              <p:nvSpPr>
                <p:cNvPr id="51" name="Google Shape;2312;p37"/>
                <p:cNvSpPr txBox="1"/>
                <p:nvPr/>
              </p:nvSpPr>
              <p:spPr>
                <a:xfrm>
                  <a:off x="3383892" y="3033448"/>
                  <a:ext cx="1265700" cy="429600"/>
                </a:xfrm>
                <a:prstGeom prst="rect">
                  <a:avLst/>
                </a:prstGeom>
                <a:noFill/>
                <a:ln>
                  <a:noFill/>
                </a:ln>
              </p:spPr>
              <p:txBody>
                <a:bodyPr spcFirstLastPara="1" wrap="square" lIns="0"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err="1">
                      <a:ln>
                        <a:noFill/>
                      </a:ln>
                      <a:solidFill>
                        <a:srgbClr val="012169"/>
                      </a:solidFill>
                      <a:effectLst/>
                      <a:uLnTx/>
                      <a:uFillTx/>
                      <a:latin typeface="Fira Sans Extra Condensed"/>
                      <a:ea typeface="Fira Sans Extra Condensed"/>
                      <a:cs typeface="Fira Sans Extra Condensed"/>
                      <a:sym typeface="Fira Sans Extra Condensed"/>
                    </a:rPr>
                    <a:t>Y_Train</a:t>
                  </a:r>
                  <a:endParaRPr kumimoji="0" sz="22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endParaRPr>
                </a:p>
              </p:txBody>
            </p:sp>
            <p:sp>
              <p:nvSpPr>
                <p:cNvPr id="52" name="Google Shape;2313;p37"/>
                <p:cNvSpPr txBox="1"/>
                <p:nvPr/>
              </p:nvSpPr>
              <p:spPr>
                <a:xfrm>
                  <a:off x="3383892" y="3408675"/>
                  <a:ext cx="1265700" cy="534900"/>
                </a:xfrm>
                <a:prstGeom prst="rect">
                  <a:avLst/>
                </a:prstGeom>
                <a:noFill/>
                <a:ln>
                  <a:noFill/>
                </a:ln>
              </p:spPr>
              <p:txBody>
                <a:bodyPr spcFirstLastPara="1" wrap="square" lIns="0"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1200" cap="none" spc="0" normalizeH="0" baseline="0" noProof="0" dirty="0">
                      <a:ln>
                        <a:noFill/>
                      </a:ln>
                      <a:solidFill>
                        <a:srgbClr val="012169"/>
                      </a:solidFill>
                      <a:effectLst/>
                      <a:uLnTx/>
                      <a:uFillTx/>
                      <a:latin typeface="Arial"/>
                      <a:cs typeface="Arial"/>
                      <a:sym typeface="Arial"/>
                    </a:rPr>
                    <a:t>Y-</a:t>
                  </a:r>
                  <a:r>
                    <a:rPr kumimoji="0" lang="en-US" sz="1600" b="1" i="0" u="none" strike="noStrike" kern="1200" cap="none" spc="0" normalizeH="0" baseline="0" noProof="0" dirty="0">
                      <a:ln>
                        <a:noFill/>
                      </a:ln>
                      <a:solidFill>
                        <a:srgbClr val="012169"/>
                      </a:solidFill>
                      <a:effectLst/>
                      <a:uLnTx/>
                      <a:uFillTx/>
                      <a:latin typeface="Roboto"/>
                      <a:ea typeface="Roboto"/>
                      <a:cs typeface="Roboto"/>
                      <a:sym typeface="Roboto"/>
                    </a:rPr>
                    <a:t>validation</a:t>
                  </a:r>
                  <a:endParaRPr kumimoji="0" lang="en-US" sz="1600" b="1" i="0" u="none" strike="noStrike" kern="0" cap="none" spc="0" normalizeH="0" baseline="0" noProof="0" dirty="0">
                    <a:ln>
                      <a:noFill/>
                    </a:ln>
                    <a:solidFill>
                      <a:srgbClr val="012169"/>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1200" cap="none" spc="0" normalizeH="0" baseline="0" noProof="0" dirty="0">
                      <a:ln>
                        <a:noFill/>
                      </a:ln>
                      <a:solidFill>
                        <a:srgbClr val="012169"/>
                      </a:solidFill>
                      <a:effectLst/>
                      <a:uLnTx/>
                      <a:uFillTx/>
                      <a:latin typeface="Arial"/>
                      <a:cs typeface="Arial"/>
                      <a:sym typeface="Arial"/>
                    </a:rPr>
                    <a:t>87000 items</a:t>
                  </a:r>
                  <a:endParaRPr kumimoji="0" sz="1600" b="1" i="0" u="none" strike="noStrike" kern="0" cap="none" spc="0" normalizeH="0" baseline="0" noProof="0" dirty="0">
                    <a:ln>
                      <a:noFill/>
                    </a:ln>
                    <a:solidFill>
                      <a:srgbClr val="012169"/>
                    </a:solidFill>
                    <a:effectLst/>
                    <a:uLnTx/>
                    <a:uFillTx/>
                    <a:latin typeface="Roboto"/>
                    <a:ea typeface="Roboto"/>
                    <a:cs typeface="Roboto"/>
                    <a:sym typeface="Roboto"/>
                  </a:endParaRPr>
                </a:p>
              </p:txBody>
            </p:sp>
          </p:grpSp>
        </p:grpSp>
        <p:grpSp>
          <p:nvGrpSpPr>
            <p:cNvPr id="40" name="Google Shape;2314;p37"/>
            <p:cNvGrpSpPr/>
            <p:nvPr/>
          </p:nvGrpSpPr>
          <p:grpSpPr>
            <a:xfrm>
              <a:off x="457200" y="3135300"/>
              <a:ext cx="717006" cy="716167"/>
              <a:chOff x="457200" y="3135300"/>
              <a:chExt cx="717006" cy="716167"/>
            </a:xfrm>
          </p:grpSpPr>
          <p:sp>
            <p:nvSpPr>
              <p:cNvPr id="41" name="Google Shape;2315;p37"/>
              <p:cNvSpPr/>
              <p:nvPr/>
            </p:nvSpPr>
            <p:spPr>
              <a:xfrm>
                <a:off x="457200" y="3135300"/>
                <a:ext cx="717006" cy="716167"/>
              </a:xfrm>
              <a:custGeom>
                <a:avLst/>
                <a:gdLst/>
                <a:ahLst/>
                <a:cxnLst/>
                <a:rect l="l" t="t" r="r" b="b"/>
                <a:pathLst>
                  <a:path w="17933" h="17912" extrusionOk="0">
                    <a:moveTo>
                      <a:pt x="8956" y="1"/>
                    </a:moveTo>
                    <a:cubicBezTo>
                      <a:pt x="4018" y="1"/>
                      <a:pt x="1" y="3997"/>
                      <a:pt x="1" y="8956"/>
                    </a:cubicBezTo>
                    <a:cubicBezTo>
                      <a:pt x="1" y="13915"/>
                      <a:pt x="4018" y="17911"/>
                      <a:pt x="8956" y="17911"/>
                    </a:cubicBezTo>
                    <a:cubicBezTo>
                      <a:pt x="13915" y="17911"/>
                      <a:pt x="17932" y="13915"/>
                      <a:pt x="17932" y="8956"/>
                    </a:cubicBezTo>
                    <a:cubicBezTo>
                      <a:pt x="17932" y="3997"/>
                      <a:pt x="13915" y="1"/>
                      <a:pt x="8956" y="1"/>
                    </a:cubicBezTo>
                    <a:close/>
                  </a:path>
                </a:pathLst>
              </a:custGeom>
              <a:gradFill>
                <a:gsLst>
                  <a:gs pos="0">
                    <a:srgbClr val="CEE78C"/>
                  </a:gs>
                  <a:gs pos="100000">
                    <a:srgbClr val="98BD32"/>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2" name="Google Shape;2316;p37"/>
              <p:cNvGrpSpPr/>
              <p:nvPr/>
            </p:nvGrpSpPr>
            <p:grpSpPr>
              <a:xfrm>
                <a:off x="635254" y="3313750"/>
                <a:ext cx="360878" cy="359258"/>
                <a:chOff x="-20199150" y="3693150"/>
                <a:chExt cx="306400" cy="305025"/>
              </a:xfrm>
            </p:grpSpPr>
            <p:sp>
              <p:nvSpPr>
                <p:cNvPr id="43" name="Google Shape;2317;p3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318;p3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319;p3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320;p3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321;p3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322;p3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grpSp>
        <p:nvGrpSpPr>
          <p:cNvPr id="53" name="Google Shape;2323;p37"/>
          <p:cNvGrpSpPr/>
          <p:nvPr/>
        </p:nvGrpSpPr>
        <p:grpSpPr>
          <a:xfrm>
            <a:off x="6247811" y="2800976"/>
            <a:ext cx="2301784" cy="1563637"/>
            <a:chOff x="6383394" y="1316025"/>
            <a:chExt cx="2301784" cy="1563637"/>
          </a:xfrm>
        </p:grpSpPr>
        <p:grpSp>
          <p:nvGrpSpPr>
            <p:cNvPr id="54" name="Google Shape;2324;p37"/>
            <p:cNvGrpSpPr/>
            <p:nvPr/>
          </p:nvGrpSpPr>
          <p:grpSpPr>
            <a:xfrm>
              <a:off x="6383394" y="1616375"/>
              <a:ext cx="2048309" cy="1263287"/>
              <a:chOff x="6383394" y="1616375"/>
              <a:chExt cx="2048309" cy="1263287"/>
            </a:xfrm>
          </p:grpSpPr>
          <p:sp>
            <p:nvSpPr>
              <p:cNvPr id="62" name="Google Shape;2325;p37"/>
              <p:cNvSpPr/>
              <p:nvPr/>
            </p:nvSpPr>
            <p:spPr>
              <a:xfrm flipH="1">
                <a:off x="6383394" y="1616375"/>
                <a:ext cx="2048309" cy="1263287"/>
              </a:xfrm>
              <a:custGeom>
                <a:avLst/>
                <a:gdLst/>
                <a:ahLst/>
                <a:cxnLst/>
                <a:rect l="l" t="t" r="r" b="b"/>
                <a:pathLst>
                  <a:path w="40635" h="31596" extrusionOk="0">
                    <a:moveTo>
                      <a:pt x="1" y="1"/>
                    </a:moveTo>
                    <a:lnTo>
                      <a:pt x="1" y="21343"/>
                    </a:lnTo>
                    <a:cubicBezTo>
                      <a:pt x="1" y="27013"/>
                      <a:pt x="4604" y="31595"/>
                      <a:pt x="10274" y="31595"/>
                    </a:cubicBezTo>
                    <a:lnTo>
                      <a:pt x="40634" y="31595"/>
                    </a:lnTo>
                    <a:lnTo>
                      <a:pt x="40634" y="10253"/>
                    </a:lnTo>
                    <a:cubicBezTo>
                      <a:pt x="40634" y="4583"/>
                      <a:pt x="36052" y="1"/>
                      <a:pt x="3038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63" name="Google Shape;2326;p37"/>
              <p:cNvGrpSpPr/>
              <p:nvPr/>
            </p:nvGrpSpPr>
            <p:grpSpPr>
              <a:xfrm>
                <a:off x="6506692" y="1722968"/>
                <a:ext cx="1265700" cy="910127"/>
                <a:chOff x="7159842" y="1822968"/>
                <a:chExt cx="1265700" cy="910127"/>
              </a:xfrm>
            </p:grpSpPr>
            <p:sp>
              <p:nvSpPr>
                <p:cNvPr id="64" name="Google Shape;2327;p37"/>
                <p:cNvSpPr txBox="1"/>
                <p:nvPr/>
              </p:nvSpPr>
              <p:spPr>
                <a:xfrm>
                  <a:off x="7159842" y="1822968"/>
                  <a:ext cx="1265700" cy="4296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sz="22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endParaRPr>
                </a:p>
              </p:txBody>
            </p:sp>
            <p:sp>
              <p:nvSpPr>
                <p:cNvPr id="65" name="Google Shape;2328;p37"/>
                <p:cNvSpPr txBox="1"/>
                <p:nvPr/>
              </p:nvSpPr>
              <p:spPr>
                <a:xfrm>
                  <a:off x="7159842" y="2198195"/>
                  <a:ext cx="1265700" cy="534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200" b="0" i="0" u="none" strike="noStrike" kern="0" cap="none" spc="0" normalizeH="0" baseline="0" noProof="0" dirty="0">
                    <a:ln>
                      <a:noFill/>
                    </a:ln>
                    <a:solidFill>
                      <a:srgbClr val="012169"/>
                    </a:solidFill>
                    <a:effectLst/>
                    <a:uLnTx/>
                    <a:uFillTx/>
                    <a:latin typeface="Roboto"/>
                    <a:ea typeface="Roboto"/>
                    <a:cs typeface="Roboto"/>
                    <a:sym typeface="Roboto"/>
                  </a:endParaRPr>
                </a:p>
              </p:txBody>
            </p:sp>
          </p:grpSp>
        </p:grpSp>
        <p:grpSp>
          <p:nvGrpSpPr>
            <p:cNvPr id="55" name="Google Shape;2329;p37"/>
            <p:cNvGrpSpPr/>
            <p:nvPr/>
          </p:nvGrpSpPr>
          <p:grpSpPr>
            <a:xfrm>
              <a:off x="7969011" y="1316025"/>
              <a:ext cx="716167" cy="716167"/>
              <a:chOff x="7969011" y="1316025"/>
              <a:chExt cx="716167" cy="716167"/>
            </a:xfrm>
          </p:grpSpPr>
          <p:sp>
            <p:nvSpPr>
              <p:cNvPr id="56" name="Google Shape;2330;p37"/>
              <p:cNvSpPr/>
              <p:nvPr/>
            </p:nvSpPr>
            <p:spPr>
              <a:xfrm flipH="1">
                <a:off x="7969011" y="1316025"/>
                <a:ext cx="716167" cy="716167"/>
              </a:xfrm>
              <a:custGeom>
                <a:avLst/>
                <a:gdLst/>
                <a:ahLst/>
                <a:cxnLst/>
                <a:rect l="l" t="t" r="r" b="b"/>
                <a:pathLst>
                  <a:path w="17912" h="17912" extrusionOk="0">
                    <a:moveTo>
                      <a:pt x="8956" y="1"/>
                    </a:moveTo>
                    <a:cubicBezTo>
                      <a:pt x="3997" y="1"/>
                      <a:pt x="1" y="4018"/>
                      <a:pt x="1" y="8956"/>
                    </a:cubicBezTo>
                    <a:cubicBezTo>
                      <a:pt x="1" y="13915"/>
                      <a:pt x="3997" y="17912"/>
                      <a:pt x="8956" y="17912"/>
                    </a:cubicBezTo>
                    <a:cubicBezTo>
                      <a:pt x="13915" y="17912"/>
                      <a:pt x="17912" y="13915"/>
                      <a:pt x="17912" y="8956"/>
                    </a:cubicBezTo>
                    <a:cubicBezTo>
                      <a:pt x="17912" y="4018"/>
                      <a:pt x="13915" y="1"/>
                      <a:pt x="8956" y="1"/>
                    </a:cubicBezTo>
                    <a:close/>
                  </a:path>
                </a:pathLst>
              </a:custGeom>
              <a:gradFill>
                <a:gsLst>
                  <a:gs pos="0">
                    <a:srgbClr val="B1E9B7"/>
                  </a:gs>
                  <a:gs pos="100000">
                    <a:srgbClr val="52C65D"/>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334;p37"/>
              <p:cNvSpPr/>
              <p:nvPr/>
            </p:nvSpPr>
            <p:spPr>
              <a:xfrm>
                <a:off x="8178922" y="1515573"/>
                <a:ext cx="326304" cy="270795"/>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75" name="Google Shape;2287;p37"/>
          <p:cNvGrpSpPr/>
          <p:nvPr/>
        </p:nvGrpSpPr>
        <p:grpSpPr>
          <a:xfrm>
            <a:off x="4540902" y="2922717"/>
            <a:ext cx="943348" cy="1681115"/>
            <a:chOff x="4531650" y="1985889"/>
            <a:chExt cx="943348" cy="1681115"/>
          </a:xfrm>
        </p:grpSpPr>
        <p:sp>
          <p:nvSpPr>
            <p:cNvPr id="76" name="Google Shape;2288;p37"/>
            <p:cNvSpPr/>
            <p:nvPr/>
          </p:nvSpPr>
          <p:spPr>
            <a:xfrm>
              <a:off x="4550367" y="1985889"/>
              <a:ext cx="924630" cy="1681115"/>
            </a:xfrm>
            <a:custGeom>
              <a:avLst/>
              <a:gdLst/>
              <a:ahLst/>
              <a:cxnLst/>
              <a:rect l="l" t="t" r="r" b="b"/>
              <a:pathLst>
                <a:path w="52708" h="95831" extrusionOk="0">
                  <a:moveTo>
                    <a:pt x="23372" y="0"/>
                  </a:moveTo>
                  <a:cubicBezTo>
                    <a:pt x="10462" y="0"/>
                    <a:pt x="0" y="10462"/>
                    <a:pt x="0" y="23372"/>
                  </a:cubicBezTo>
                  <a:lnTo>
                    <a:pt x="0" y="95830"/>
                  </a:lnTo>
                  <a:lnTo>
                    <a:pt x="2386" y="95830"/>
                  </a:lnTo>
                  <a:lnTo>
                    <a:pt x="2386" y="72731"/>
                  </a:lnTo>
                  <a:cubicBezTo>
                    <a:pt x="2386" y="57854"/>
                    <a:pt x="14459" y="45781"/>
                    <a:pt x="29335" y="45781"/>
                  </a:cubicBezTo>
                  <a:cubicBezTo>
                    <a:pt x="42245" y="45781"/>
                    <a:pt x="52707" y="35319"/>
                    <a:pt x="52707" y="22430"/>
                  </a:cubicBezTo>
                  <a:lnTo>
                    <a:pt x="52707" y="0"/>
                  </a:lnTo>
                  <a:close/>
                </a:path>
              </a:pathLst>
            </a:custGeom>
            <a:solidFill>
              <a:schemeClr val="accent2">
                <a:lumMod val="20000"/>
                <a:lumOff val="80000"/>
              </a:schemeClr>
            </a:solidFill>
            <a:ln>
              <a:solidFill>
                <a:schemeClr val="bg1">
                  <a:lumMod val="20000"/>
                  <a:lumOff val="8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289;p37"/>
            <p:cNvSpPr/>
            <p:nvPr/>
          </p:nvSpPr>
          <p:spPr>
            <a:xfrm>
              <a:off x="5109366" y="1998730"/>
              <a:ext cx="348710" cy="348710"/>
            </a:xfrm>
            <a:custGeom>
              <a:avLst/>
              <a:gdLst/>
              <a:ahLst/>
              <a:cxnLst/>
              <a:rect l="l" t="t" r="r" b="b"/>
              <a:pathLst>
                <a:path w="19878" h="19878" extrusionOk="0">
                  <a:moveTo>
                    <a:pt x="0" y="1"/>
                  </a:moveTo>
                  <a:lnTo>
                    <a:pt x="0" y="8872"/>
                  </a:lnTo>
                  <a:cubicBezTo>
                    <a:pt x="0" y="14961"/>
                    <a:pt x="4938" y="19878"/>
                    <a:pt x="11006" y="19878"/>
                  </a:cubicBezTo>
                  <a:lnTo>
                    <a:pt x="19878" y="19878"/>
                  </a:lnTo>
                  <a:lnTo>
                    <a:pt x="19878" y="1"/>
                  </a:lnTo>
                  <a:close/>
                </a:path>
              </a:pathLst>
            </a:cu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290;p37"/>
            <p:cNvSpPr/>
            <p:nvPr/>
          </p:nvSpPr>
          <p:spPr>
            <a:xfrm>
              <a:off x="4531650" y="1985889"/>
              <a:ext cx="943348" cy="1515198"/>
            </a:xfrm>
            <a:custGeom>
              <a:avLst/>
              <a:gdLst/>
              <a:ahLst/>
              <a:cxnLst/>
              <a:rect l="l" t="t" r="r" b="b"/>
              <a:pathLst>
                <a:path w="53775" h="86373" extrusionOk="0">
                  <a:moveTo>
                    <a:pt x="53774" y="0"/>
                  </a:moveTo>
                  <a:lnTo>
                    <a:pt x="52812" y="23874"/>
                  </a:lnTo>
                  <a:cubicBezTo>
                    <a:pt x="52812" y="23874"/>
                    <a:pt x="50322" y="42622"/>
                    <a:pt x="25925" y="43249"/>
                  </a:cubicBezTo>
                  <a:cubicBezTo>
                    <a:pt x="20547" y="43396"/>
                    <a:pt x="15316" y="45363"/>
                    <a:pt x="11425" y="49087"/>
                  </a:cubicBezTo>
                  <a:cubicBezTo>
                    <a:pt x="5545" y="54778"/>
                    <a:pt x="0" y="65700"/>
                    <a:pt x="3453" y="86373"/>
                  </a:cubicBezTo>
                  <a:lnTo>
                    <a:pt x="3453" y="72731"/>
                  </a:lnTo>
                  <a:cubicBezTo>
                    <a:pt x="3453" y="65282"/>
                    <a:pt x="6466" y="58545"/>
                    <a:pt x="11341" y="53669"/>
                  </a:cubicBezTo>
                  <a:cubicBezTo>
                    <a:pt x="16237" y="48794"/>
                    <a:pt x="22954" y="45781"/>
                    <a:pt x="30402" y="45781"/>
                  </a:cubicBezTo>
                  <a:cubicBezTo>
                    <a:pt x="43312" y="45781"/>
                    <a:pt x="53774" y="35319"/>
                    <a:pt x="53774" y="22409"/>
                  </a:cubicBezTo>
                  <a:lnTo>
                    <a:pt x="53774" y="0"/>
                  </a:lnTo>
                  <a:close/>
                </a:path>
              </a:pathLst>
            </a:custGeom>
            <a:gradFill>
              <a:gsLst>
                <a:gs pos="0">
                  <a:schemeClr val="accent3"/>
                </a:gs>
                <a:gs pos="100000">
                  <a:schemeClr val="accent4"/>
                </a:gs>
              </a:gsLst>
              <a:lin ang="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9" name="Google Shape;2323;p37"/>
          <p:cNvGrpSpPr/>
          <p:nvPr/>
        </p:nvGrpSpPr>
        <p:grpSpPr>
          <a:xfrm>
            <a:off x="6295327" y="1148301"/>
            <a:ext cx="2301784" cy="1563637"/>
            <a:chOff x="6383394" y="1316025"/>
            <a:chExt cx="2301784" cy="1563637"/>
          </a:xfrm>
        </p:grpSpPr>
        <p:grpSp>
          <p:nvGrpSpPr>
            <p:cNvPr id="80" name="Google Shape;2324;p37"/>
            <p:cNvGrpSpPr/>
            <p:nvPr/>
          </p:nvGrpSpPr>
          <p:grpSpPr>
            <a:xfrm>
              <a:off x="6383394" y="1616375"/>
              <a:ext cx="2048309" cy="1263287"/>
              <a:chOff x="6383394" y="1616375"/>
              <a:chExt cx="2048309" cy="1263287"/>
            </a:xfrm>
          </p:grpSpPr>
          <p:sp>
            <p:nvSpPr>
              <p:cNvPr id="88" name="Google Shape;2325;p37"/>
              <p:cNvSpPr/>
              <p:nvPr/>
            </p:nvSpPr>
            <p:spPr>
              <a:xfrm flipH="1">
                <a:off x="6383394" y="1616375"/>
                <a:ext cx="2048309" cy="1263287"/>
              </a:xfrm>
              <a:custGeom>
                <a:avLst/>
                <a:gdLst/>
                <a:ahLst/>
                <a:cxnLst/>
                <a:rect l="l" t="t" r="r" b="b"/>
                <a:pathLst>
                  <a:path w="40635" h="31596" extrusionOk="0">
                    <a:moveTo>
                      <a:pt x="1" y="1"/>
                    </a:moveTo>
                    <a:lnTo>
                      <a:pt x="1" y="21343"/>
                    </a:lnTo>
                    <a:cubicBezTo>
                      <a:pt x="1" y="27013"/>
                      <a:pt x="4604" y="31595"/>
                      <a:pt x="10274" y="31595"/>
                    </a:cubicBezTo>
                    <a:lnTo>
                      <a:pt x="40634" y="31595"/>
                    </a:lnTo>
                    <a:lnTo>
                      <a:pt x="40634" y="10253"/>
                    </a:lnTo>
                    <a:cubicBezTo>
                      <a:pt x="40634" y="4583"/>
                      <a:pt x="36052" y="1"/>
                      <a:pt x="3038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9" name="Google Shape;2326;p37"/>
              <p:cNvGrpSpPr/>
              <p:nvPr/>
            </p:nvGrpSpPr>
            <p:grpSpPr>
              <a:xfrm>
                <a:off x="6506692" y="1722968"/>
                <a:ext cx="1265700" cy="910127"/>
                <a:chOff x="7159842" y="1822968"/>
                <a:chExt cx="1265700" cy="910127"/>
              </a:xfrm>
            </p:grpSpPr>
            <p:sp>
              <p:nvSpPr>
                <p:cNvPr id="90" name="Google Shape;2327;p37"/>
                <p:cNvSpPr txBox="1"/>
                <p:nvPr/>
              </p:nvSpPr>
              <p:spPr>
                <a:xfrm>
                  <a:off x="7159842" y="1822968"/>
                  <a:ext cx="1265700" cy="4296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rPr>
                    <a:t>Test</a:t>
                  </a:r>
                  <a:endParaRPr kumimoji="0" sz="22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endParaRPr>
                </a:p>
              </p:txBody>
            </p:sp>
            <p:sp>
              <p:nvSpPr>
                <p:cNvPr id="91" name="Google Shape;2328;p37"/>
                <p:cNvSpPr txBox="1"/>
                <p:nvPr/>
              </p:nvSpPr>
              <p:spPr>
                <a:xfrm>
                  <a:off x="7159842" y="2198195"/>
                  <a:ext cx="1265700" cy="534900"/>
                </a:xfrm>
                <a:prstGeom prst="rect">
                  <a:avLst/>
                </a:prstGeom>
                <a:noFill/>
                <a:ln>
                  <a:noFill/>
                </a:ln>
              </p:spPr>
              <p:txBody>
                <a:bodyPr spcFirstLastPara="1" wrap="square" lIns="91425" tIns="91425" rIns="0"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600" b="1" i="0" u="none" strike="noStrike" kern="1200" cap="none" spc="0" normalizeH="0" baseline="0" noProof="0" dirty="0">
                      <a:ln>
                        <a:noFill/>
                      </a:ln>
                      <a:solidFill>
                        <a:srgbClr val="012169"/>
                      </a:solidFill>
                      <a:effectLst/>
                      <a:uLnTx/>
                      <a:uFillTx/>
                      <a:latin typeface="Arial"/>
                      <a:cs typeface="Arial"/>
                      <a:sym typeface="Arial"/>
                    </a:rPr>
                    <a:t>28</a:t>
                  </a:r>
                  <a:r>
                    <a:rPr kumimoji="0" lang="en-GB" sz="1200" b="0" i="0" u="none" strike="noStrike" kern="1200" cap="none" spc="0" normalizeH="0" baseline="0" noProof="0" dirty="0">
                      <a:ln>
                        <a:noFill/>
                      </a:ln>
                      <a:solidFill>
                        <a:srgbClr val="012169"/>
                      </a:solidFill>
                      <a:effectLst/>
                      <a:uLnTx/>
                      <a:uFillTx/>
                      <a:latin typeface="Arial"/>
                      <a:cs typeface="Arial"/>
                      <a:sym typeface="Arial"/>
                    </a:rPr>
                    <a:t> </a:t>
                  </a:r>
                  <a:r>
                    <a:rPr kumimoji="0" lang="en-GB" sz="1600" b="1" i="0" u="none" strike="noStrike" kern="1200" cap="none" spc="0" normalizeH="0" baseline="0" noProof="0" dirty="0">
                      <a:ln>
                        <a:noFill/>
                      </a:ln>
                      <a:solidFill>
                        <a:srgbClr val="012169"/>
                      </a:solidFill>
                      <a:effectLst/>
                      <a:uLnTx/>
                      <a:uFillTx/>
                      <a:latin typeface="Arial"/>
                      <a:cs typeface="Arial"/>
                      <a:sym typeface="Arial"/>
                    </a:rPr>
                    <a:t>items</a:t>
                  </a:r>
                  <a:r>
                    <a:rPr kumimoji="0" lang="en-GB" sz="1200" b="0" i="0" u="none" strike="noStrike" kern="1200" cap="none" spc="0" normalizeH="0" baseline="0" noProof="0" dirty="0">
                      <a:ln>
                        <a:noFill/>
                      </a:ln>
                      <a:solidFill>
                        <a:srgbClr val="012169"/>
                      </a:solidFill>
                      <a:effectLst/>
                      <a:uLnTx/>
                      <a:uFillTx/>
                      <a:latin typeface="Arial"/>
                      <a:cs typeface="Arial"/>
                      <a:sym typeface="Arial"/>
                    </a:rPr>
                    <a:t> </a:t>
                  </a:r>
                  <a:endParaRPr kumimoji="0" sz="1200" b="0" i="0" u="none" strike="noStrike" kern="0" cap="none" spc="0" normalizeH="0" baseline="0" noProof="0" dirty="0">
                    <a:ln>
                      <a:noFill/>
                    </a:ln>
                    <a:solidFill>
                      <a:srgbClr val="012169"/>
                    </a:solidFill>
                    <a:effectLst/>
                    <a:uLnTx/>
                    <a:uFillTx/>
                    <a:latin typeface="Roboto"/>
                    <a:ea typeface="Roboto"/>
                    <a:cs typeface="Roboto"/>
                    <a:sym typeface="Roboto"/>
                  </a:endParaRPr>
                </a:p>
              </p:txBody>
            </p:sp>
          </p:grpSp>
        </p:grpSp>
        <p:grpSp>
          <p:nvGrpSpPr>
            <p:cNvPr id="81" name="Google Shape;2329;p37"/>
            <p:cNvGrpSpPr/>
            <p:nvPr/>
          </p:nvGrpSpPr>
          <p:grpSpPr>
            <a:xfrm>
              <a:off x="7969011" y="1316025"/>
              <a:ext cx="716167" cy="716167"/>
              <a:chOff x="7969011" y="1316025"/>
              <a:chExt cx="716167" cy="716167"/>
            </a:xfrm>
          </p:grpSpPr>
          <p:sp>
            <p:nvSpPr>
              <p:cNvPr id="82" name="Google Shape;2330;p37"/>
              <p:cNvSpPr/>
              <p:nvPr/>
            </p:nvSpPr>
            <p:spPr>
              <a:xfrm flipH="1">
                <a:off x="7969011" y="1316025"/>
                <a:ext cx="716167" cy="716167"/>
              </a:xfrm>
              <a:custGeom>
                <a:avLst/>
                <a:gdLst/>
                <a:ahLst/>
                <a:cxnLst/>
                <a:rect l="l" t="t" r="r" b="b"/>
                <a:pathLst>
                  <a:path w="17912" h="17912" extrusionOk="0">
                    <a:moveTo>
                      <a:pt x="8956" y="1"/>
                    </a:moveTo>
                    <a:cubicBezTo>
                      <a:pt x="3997" y="1"/>
                      <a:pt x="1" y="4018"/>
                      <a:pt x="1" y="8956"/>
                    </a:cubicBezTo>
                    <a:cubicBezTo>
                      <a:pt x="1" y="13915"/>
                      <a:pt x="3997" y="17912"/>
                      <a:pt x="8956" y="17912"/>
                    </a:cubicBezTo>
                    <a:cubicBezTo>
                      <a:pt x="13915" y="17912"/>
                      <a:pt x="17912" y="13915"/>
                      <a:pt x="17912" y="8956"/>
                    </a:cubicBezTo>
                    <a:cubicBezTo>
                      <a:pt x="17912" y="4018"/>
                      <a:pt x="13915" y="1"/>
                      <a:pt x="8956" y="1"/>
                    </a:cubicBezTo>
                    <a:close/>
                  </a:path>
                </a:pathLst>
              </a:custGeom>
              <a:gradFill>
                <a:gsLst>
                  <a:gs pos="0">
                    <a:srgbClr val="B1E9B7"/>
                  </a:gs>
                  <a:gs pos="100000">
                    <a:srgbClr val="52C65D"/>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83" name="Google Shape;2331;p37"/>
              <p:cNvGrpSpPr/>
              <p:nvPr/>
            </p:nvGrpSpPr>
            <p:grpSpPr>
              <a:xfrm>
                <a:off x="8147115" y="1494127"/>
                <a:ext cx="359965" cy="359965"/>
                <a:chOff x="8147115" y="1494127"/>
                <a:chExt cx="359965" cy="359965"/>
              </a:xfrm>
            </p:grpSpPr>
            <p:sp>
              <p:nvSpPr>
                <p:cNvPr id="84" name="Google Shape;2332;p37"/>
                <p:cNvSpPr/>
                <p:nvPr/>
              </p:nvSpPr>
              <p:spPr>
                <a:xfrm>
                  <a:off x="8147115" y="1494127"/>
                  <a:ext cx="64043" cy="90926"/>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333;p37"/>
                <p:cNvSpPr/>
                <p:nvPr/>
              </p:nvSpPr>
              <p:spPr>
                <a:xfrm>
                  <a:off x="8169375" y="1602219"/>
                  <a:ext cx="337705" cy="251873"/>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334;p37"/>
                <p:cNvSpPr/>
                <p:nvPr/>
              </p:nvSpPr>
              <p:spPr>
                <a:xfrm>
                  <a:off x="8279794" y="1557463"/>
                  <a:ext cx="225431" cy="228905"/>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335;p37"/>
                <p:cNvSpPr/>
                <p:nvPr/>
              </p:nvSpPr>
              <p:spPr>
                <a:xfrm>
                  <a:off x="8230621" y="1495040"/>
                  <a:ext cx="64043" cy="90013"/>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92" name="TextBox 91"/>
          <p:cNvSpPr txBox="1"/>
          <p:nvPr/>
        </p:nvSpPr>
        <p:spPr>
          <a:xfrm>
            <a:off x="6334278" y="3356237"/>
            <a:ext cx="1961841" cy="83099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Split=</a:t>
            </a:r>
            <a:r>
              <a:rPr kumimoji="0" lang="ar-EG" sz="1600" b="0" i="0" u="none" strike="noStrike" kern="1200" cap="none" spc="0" normalizeH="0" baseline="0" noProof="0" dirty="0">
                <a:ln>
                  <a:noFill/>
                </a:ln>
                <a:solidFill>
                  <a:srgbClr val="012169"/>
                </a:solidFill>
                <a:effectLst/>
                <a:uLnTx/>
                <a:uFillTx/>
                <a:latin typeface="Arial"/>
                <a:cs typeface="Arial"/>
                <a:sym typeface="Arial"/>
              </a:rPr>
              <a:t>20:80%</a:t>
            </a: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af-ZA" sz="1600" b="0" i="0" u="none" strike="noStrike" kern="0" cap="none" spc="0" normalizeH="0" baseline="0" noProof="0" dirty="0">
                <a:ln>
                  <a:noFill/>
                </a:ln>
                <a:solidFill>
                  <a:srgbClr val="000000"/>
                </a:solidFill>
                <a:effectLst/>
                <a:uLnTx/>
                <a:uFillTx/>
                <a:latin typeface="Arial"/>
                <a:cs typeface="Arial"/>
                <a:sym typeface="Arial"/>
              </a:rPr>
              <a:t>shuffle=True, random_state=100</a:t>
            </a:r>
          </a:p>
        </p:txBody>
      </p:sp>
      <p:sp>
        <p:nvSpPr>
          <p:cNvPr id="70" name="TextBox 69"/>
          <p:cNvSpPr txBox="1"/>
          <p:nvPr/>
        </p:nvSpPr>
        <p:spPr>
          <a:xfrm>
            <a:off x="8375073" y="4578927"/>
            <a:ext cx="39637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28</a:t>
            </a:r>
            <a:endParaRPr kumimoji="0" lang="ar-E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82729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500" y="534783"/>
            <a:ext cx="7713900" cy="664200"/>
          </a:xfrm>
        </p:spPr>
        <p:txBody>
          <a:bodyPr/>
          <a:lstStyle/>
          <a:p>
            <a:r>
              <a:rPr lang="en-US" dirty="0"/>
              <a:t>Preprocessing </a:t>
            </a:r>
          </a:p>
        </p:txBody>
      </p:sp>
      <p:grpSp>
        <p:nvGrpSpPr>
          <p:cNvPr id="17" name="Google Shape;1142;p25"/>
          <p:cNvGrpSpPr/>
          <p:nvPr/>
        </p:nvGrpSpPr>
        <p:grpSpPr>
          <a:xfrm>
            <a:off x="1081421" y="1415143"/>
            <a:ext cx="7533000" cy="664200"/>
            <a:chOff x="1081725" y="1415262"/>
            <a:chExt cx="7533000" cy="664200"/>
          </a:xfrm>
        </p:grpSpPr>
        <p:grpSp>
          <p:nvGrpSpPr>
            <p:cNvPr id="18" name="Google Shape;1143;p25"/>
            <p:cNvGrpSpPr/>
            <p:nvPr/>
          </p:nvGrpSpPr>
          <p:grpSpPr>
            <a:xfrm>
              <a:off x="1081725" y="1415262"/>
              <a:ext cx="7533000" cy="664200"/>
              <a:chOff x="1081725" y="1415262"/>
              <a:chExt cx="7533000" cy="664200"/>
            </a:xfrm>
          </p:grpSpPr>
          <p:grpSp>
            <p:nvGrpSpPr>
              <p:cNvPr id="25" name="Google Shape;1144;p25"/>
              <p:cNvGrpSpPr/>
              <p:nvPr/>
            </p:nvGrpSpPr>
            <p:grpSpPr>
              <a:xfrm>
                <a:off x="3838425" y="1415262"/>
                <a:ext cx="4776300" cy="664200"/>
                <a:chOff x="3838425" y="1415262"/>
                <a:chExt cx="4776300" cy="664200"/>
              </a:xfrm>
            </p:grpSpPr>
            <p:sp>
              <p:nvSpPr>
                <p:cNvPr id="27" name="Google Shape;1145;p25"/>
                <p:cNvSpPr/>
                <p:nvPr/>
              </p:nvSpPr>
              <p:spPr>
                <a:xfrm>
                  <a:off x="3838425" y="1430388"/>
                  <a:ext cx="4776300" cy="648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148;p25"/>
                <p:cNvSpPr/>
                <p:nvPr/>
              </p:nvSpPr>
              <p:spPr>
                <a:xfrm>
                  <a:off x="4546200" y="1415262"/>
                  <a:ext cx="1138200" cy="664200"/>
                </a:xfrm>
                <a:prstGeom prst="rect">
                  <a:avLst/>
                </a:prstGeom>
                <a:noFill/>
                <a:ln>
                  <a:noFill/>
                </a:ln>
              </p:spPr>
              <p:txBody>
                <a:bodyPr spcFirstLastPara="1" wrap="square" lIns="137150" tIns="91425" rIns="13715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endParaRPr>
                </a:p>
              </p:txBody>
            </p:sp>
          </p:grpSp>
          <p:cxnSp>
            <p:nvCxnSpPr>
              <p:cNvPr id="26" name="Google Shape;1149;p25"/>
              <p:cNvCxnSpPr>
                <a:endCxn id="27" idx="1"/>
              </p:cNvCxnSpPr>
              <p:nvPr/>
            </p:nvCxnSpPr>
            <p:spPr>
              <a:xfrm>
                <a:off x="1081725" y="1600338"/>
                <a:ext cx="2756700" cy="154500"/>
              </a:xfrm>
              <a:prstGeom prst="bentConnector3">
                <a:avLst>
                  <a:gd name="adj1" fmla="val 83858"/>
                </a:avLst>
              </a:prstGeom>
              <a:noFill/>
              <a:ln w="9525" cap="flat" cmpd="sng">
                <a:solidFill>
                  <a:schemeClr val="dk2"/>
                </a:solidFill>
                <a:prstDash val="lgDash"/>
                <a:round/>
                <a:headEnd type="none" w="med" len="med"/>
                <a:tailEnd type="none" w="med" len="med"/>
              </a:ln>
            </p:spPr>
          </p:cxnSp>
        </p:grpSp>
        <p:sp>
          <p:nvSpPr>
            <p:cNvPr id="21" name="Google Shape;1152;p25"/>
            <p:cNvSpPr/>
            <p:nvPr/>
          </p:nvSpPr>
          <p:spPr>
            <a:xfrm>
              <a:off x="3890343" y="1617257"/>
              <a:ext cx="467428" cy="380304"/>
            </a:xfrm>
            <a:custGeom>
              <a:avLst/>
              <a:gdLst/>
              <a:ahLst/>
              <a:cxnLst/>
              <a:rect l="l" t="t" r="r" b="b"/>
              <a:pathLst>
                <a:path w="13300" h="10821" extrusionOk="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oogle Shape;1156;p25"/>
          <p:cNvGrpSpPr/>
          <p:nvPr/>
        </p:nvGrpSpPr>
        <p:grpSpPr>
          <a:xfrm>
            <a:off x="526515" y="1221069"/>
            <a:ext cx="2038452" cy="3505612"/>
            <a:chOff x="3552782" y="1303181"/>
            <a:chExt cx="2038452" cy="3505612"/>
          </a:xfrm>
        </p:grpSpPr>
        <p:grpSp>
          <p:nvGrpSpPr>
            <p:cNvPr id="32" name="Google Shape;1157;p25"/>
            <p:cNvGrpSpPr/>
            <p:nvPr/>
          </p:nvGrpSpPr>
          <p:grpSpPr>
            <a:xfrm>
              <a:off x="3552782" y="1303181"/>
              <a:ext cx="2038452" cy="3505612"/>
              <a:chOff x="457232" y="1303181"/>
              <a:chExt cx="2038452" cy="3505612"/>
            </a:xfrm>
          </p:grpSpPr>
          <p:sp>
            <p:nvSpPr>
              <p:cNvPr id="34" name="Google Shape;1158;p25"/>
              <p:cNvSpPr/>
              <p:nvPr/>
            </p:nvSpPr>
            <p:spPr>
              <a:xfrm>
                <a:off x="457232" y="4660832"/>
                <a:ext cx="2038452" cy="147961"/>
              </a:xfrm>
              <a:custGeom>
                <a:avLst/>
                <a:gdLst/>
                <a:ahLst/>
                <a:cxnLst/>
                <a:rect l="l" t="t" r="r" b="b"/>
                <a:pathLst>
                  <a:path w="65806" h="6906" extrusionOk="0">
                    <a:moveTo>
                      <a:pt x="32892" y="1"/>
                    </a:moveTo>
                    <a:cubicBezTo>
                      <a:pt x="14731" y="1"/>
                      <a:pt x="0" y="1549"/>
                      <a:pt x="0" y="3453"/>
                    </a:cubicBezTo>
                    <a:cubicBezTo>
                      <a:pt x="0" y="5357"/>
                      <a:pt x="14731" y="6906"/>
                      <a:pt x="32892" y="6906"/>
                    </a:cubicBezTo>
                    <a:cubicBezTo>
                      <a:pt x="51075" y="6906"/>
                      <a:pt x="65805" y="5357"/>
                      <a:pt x="65805" y="3453"/>
                    </a:cubicBezTo>
                    <a:cubicBezTo>
                      <a:pt x="65805" y="1549"/>
                      <a:pt x="51075" y="1"/>
                      <a:pt x="3289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1159;p25"/>
              <p:cNvSpPr/>
              <p:nvPr/>
            </p:nvSpPr>
            <p:spPr>
              <a:xfrm>
                <a:off x="1071507" y="2923676"/>
                <a:ext cx="790022" cy="1817100"/>
              </a:xfrm>
              <a:custGeom>
                <a:avLst/>
                <a:gdLst/>
                <a:ahLst/>
                <a:cxnLst/>
                <a:rect l="l" t="t" r="r" b="b"/>
                <a:pathLst>
                  <a:path w="35634" h="84804" extrusionOk="0">
                    <a:moveTo>
                      <a:pt x="3557" y="0"/>
                    </a:moveTo>
                    <a:cubicBezTo>
                      <a:pt x="1591" y="0"/>
                      <a:pt x="0" y="1256"/>
                      <a:pt x="0" y="2804"/>
                    </a:cubicBezTo>
                    <a:cubicBezTo>
                      <a:pt x="0" y="4332"/>
                      <a:pt x="1591" y="5587"/>
                      <a:pt x="3557" y="5587"/>
                    </a:cubicBezTo>
                    <a:lnTo>
                      <a:pt x="4478" y="5587"/>
                    </a:lnTo>
                    <a:lnTo>
                      <a:pt x="4478" y="74049"/>
                    </a:lnTo>
                    <a:cubicBezTo>
                      <a:pt x="4478" y="79991"/>
                      <a:pt x="10630" y="84804"/>
                      <a:pt x="18204" y="84804"/>
                    </a:cubicBezTo>
                    <a:cubicBezTo>
                      <a:pt x="25799" y="84804"/>
                      <a:pt x="31951" y="79991"/>
                      <a:pt x="31951" y="74049"/>
                    </a:cubicBezTo>
                    <a:lnTo>
                      <a:pt x="31951" y="5587"/>
                    </a:lnTo>
                    <a:lnTo>
                      <a:pt x="32076" y="5587"/>
                    </a:lnTo>
                    <a:cubicBezTo>
                      <a:pt x="34043" y="5587"/>
                      <a:pt x="35633" y="4332"/>
                      <a:pt x="35633" y="2804"/>
                    </a:cubicBezTo>
                    <a:cubicBezTo>
                      <a:pt x="35633" y="1256"/>
                      <a:pt x="34043" y="0"/>
                      <a:pt x="320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1160;p25"/>
              <p:cNvSpPr/>
              <p:nvPr/>
            </p:nvSpPr>
            <p:spPr>
              <a:xfrm>
                <a:off x="1231985" y="3427108"/>
                <a:ext cx="480611" cy="1229806"/>
              </a:xfrm>
              <a:custGeom>
                <a:avLst/>
                <a:gdLst/>
                <a:ahLst/>
                <a:cxnLst/>
                <a:rect l="l" t="t" r="r" b="b"/>
                <a:pathLst>
                  <a:path w="21678" h="57395" extrusionOk="0">
                    <a:moveTo>
                      <a:pt x="1" y="1"/>
                    </a:moveTo>
                    <a:lnTo>
                      <a:pt x="1" y="47518"/>
                    </a:lnTo>
                    <a:cubicBezTo>
                      <a:pt x="1" y="52958"/>
                      <a:pt x="4855" y="57394"/>
                      <a:pt x="10839" y="57394"/>
                    </a:cubicBezTo>
                    <a:cubicBezTo>
                      <a:pt x="16824" y="57394"/>
                      <a:pt x="21678" y="52958"/>
                      <a:pt x="21678" y="47518"/>
                    </a:cubicBezTo>
                    <a:lnTo>
                      <a:pt x="2167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161;p25"/>
              <p:cNvSpPr/>
              <p:nvPr/>
            </p:nvSpPr>
            <p:spPr>
              <a:xfrm>
                <a:off x="1231985" y="3409625"/>
                <a:ext cx="480611" cy="34990"/>
              </a:xfrm>
              <a:custGeom>
                <a:avLst/>
                <a:gdLst/>
                <a:ahLst/>
                <a:cxnLst/>
                <a:rect l="l" t="t" r="r" b="b"/>
                <a:pathLst>
                  <a:path w="21678" h="1633" extrusionOk="0">
                    <a:moveTo>
                      <a:pt x="10839" y="1"/>
                    </a:moveTo>
                    <a:cubicBezTo>
                      <a:pt x="4855" y="1"/>
                      <a:pt x="1" y="356"/>
                      <a:pt x="1" y="817"/>
                    </a:cubicBezTo>
                    <a:cubicBezTo>
                      <a:pt x="1" y="1277"/>
                      <a:pt x="4855" y="1633"/>
                      <a:pt x="10839" y="1633"/>
                    </a:cubicBezTo>
                    <a:cubicBezTo>
                      <a:pt x="16824" y="1633"/>
                      <a:pt x="21678" y="1277"/>
                      <a:pt x="21678" y="817"/>
                    </a:cubicBezTo>
                    <a:cubicBezTo>
                      <a:pt x="21678" y="356"/>
                      <a:pt x="16824" y="1"/>
                      <a:pt x="1083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162;p25"/>
              <p:cNvSpPr/>
              <p:nvPr/>
            </p:nvSpPr>
            <p:spPr>
              <a:xfrm>
                <a:off x="1495923" y="4590442"/>
                <a:ext cx="2749" cy="9492"/>
              </a:xfrm>
              <a:custGeom>
                <a:avLst/>
                <a:gdLst/>
                <a:ahLst/>
                <a:cxnLst/>
                <a:rect l="l" t="t" r="r" b="b"/>
                <a:pathLst>
                  <a:path w="124" h="443" extrusionOk="0">
                    <a:moveTo>
                      <a:pt x="63" y="0"/>
                    </a:moveTo>
                    <a:cubicBezTo>
                      <a:pt x="1" y="63"/>
                      <a:pt x="105" y="272"/>
                      <a:pt x="63" y="440"/>
                    </a:cubicBezTo>
                    <a:cubicBezTo>
                      <a:pt x="66" y="442"/>
                      <a:pt x="69" y="443"/>
                      <a:pt x="72" y="443"/>
                    </a:cubicBezTo>
                    <a:cubicBezTo>
                      <a:pt x="124" y="443"/>
                      <a:pt x="103" y="60"/>
                      <a:pt x="63" y="0"/>
                    </a:cubicBezTo>
                    <a:close/>
                  </a:path>
                </a:pathLst>
              </a:custGeom>
              <a:solidFill>
                <a:srgbClr val="95755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163;p25"/>
              <p:cNvSpPr/>
              <p:nvPr/>
            </p:nvSpPr>
            <p:spPr>
              <a:xfrm>
                <a:off x="1339975" y="3409625"/>
                <a:ext cx="268235" cy="1131585"/>
              </a:xfrm>
              <a:custGeom>
                <a:avLst/>
                <a:gdLst/>
                <a:ahLst/>
                <a:cxnLst/>
                <a:rect l="l" t="t" r="r" b="b"/>
                <a:pathLst>
                  <a:path w="12099" h="50489" extrusionOk="0">
                    <a:moveTo>
                      <a:pt x="6826" y="36031"/>
                    </a:moveTo>
                    <a:cubicBezTo>
                      <a:pt x="6868" y="36219"/>
                      <a:pt x="6889" y="36407"/>
                      <a:pt x="6910" y="36616"/>
                    </a:cubicBezTo>
                    <a:cubicBezTo>
                      <a:pt x="6893" y="36616"/>
                      <a:pt x="6877" y="36590"/>
                      <a:pt x="6860" y="36590"/>
                    </a:cubicBezTo>
                    <a:cubicBezTo>
                      <a:pt x="6856" y="36590"/>
                      <a:pt x="6851" y="36591"/>
                      <a:pt x="6847" y="36596"/>
                    </a:cubicBezTo>
                    <a:cubicBezTo>
                      <a:pt x="6847" y="36616"/>
                      <a:pt x="6764" y="36700"/>
                      <a:pt x="6743" y="36763"/>
                    </a:cubicBezTo>
                    <a:cubicBezTo>
                      <a:pt x="6726" y="36763"/>
                      <a:pt x="6709" y="36736"/>
                      <a:pt x="6692" y="36736"/>
                    </a:cubicBezTo>
                    <a:cubicBezTo>
                      <a:pt x="6688" y="36736"/>
                      <a:pt x="6684" y="36738"/>
                      <a:pt x="6680" y="36742"/>
                    </a:cubicBezTo>
                    <a:cubicBezTo>
                      <a:pt x="6701" y="36763"/>
                      <a:pt x="6701" y="36784"/>
                      <a:pt x="6722" y="36784"/>
                    </a:cubicBezTo>
                    <a:cubicBezTo>
                      <a:pt x="6743" y="36826"/>
                      <a:pt x="6722" y="36826"/>
                      <a:pt x="6722" y="36868"/>
                    </a:cubicBezTo>
                    <a:cubicBezTo>
                      <a:pt x="6714" y="36852"/>
                      <a:pt x="6706" y="36845"/>
                      <a:pt x="6698" y="36845"/>
                    </a:cubicBezTo>
                    <a:cubicBezTo>
                      <a:pt x="6685" y="36845"/>
                      <a:pt x="6672" y="36863"/>
                      <a:pt x="6659" y="36888"/>
                    </a:cubicBezTo>
                    <a:cubicBezTo>
                      <a:pt x="6648" y="36857"/>
                      <a:pt x="6638" y="36852"/>
                      <a:pt x="6625" y="36852"/>
                    </a:cubicBezTo>
                    <a:cubicBezTo>
                      <a:pt x="6618" y="36852"/>
                      <a:pt x="6611" y="36853"/>
                      <a:pt x="6603" y="36853"/>
                    </a:cubicBezTo>
                    <a:cubicBezTo>
                      <a:pt x="6595" y="36853"/>
                      <a:pt x="6586" y="36852"/>
                      <a:pt x="6575" y="36847"/>
                    </a:cubicBezTo>
                    <a:cubicBezTo>
                      <a:pt x="6596" y="36679"/>
                      <a:pt x="6617" y="36470"/>
                      <a:pt x="6638" y="36303"/>
                    </a:cubicBezTo>
                    <a:cubicBezTo>
                      <a:pt x="6638" y="36261"/>
                      <a:pt x="6638" y="36240"/>
                      <a:pt x="6659" y="36198"/>
                    </a:cubicBezTo>
                    <a:cubicBezTo>
                      <a:pt x="6659" y="36135"/>
                      <a:pt x="6659" y="36093"/>
                      <a:pt x="6659" y="36031"/>
                    </a:cubicBezTo>
                    <a:close/>
                    <a:moveTo>
                      <a:pt x="7203" y="37349"/>
                    </a:moveTo>
                    <a:cubicBezTo>
                      <a:pt x="7203" y="37370"/>
                      <a:pt x="7182" y="37453"/>
                      <a:pt x="7182" y="37537"/>
                    </a:cubicBezTo>
                    <a:cubicBezTo>
                      <a:pt x="7182" y="37474"/>
                      <a:pt x="7224" y="37391"/>
                      <a:pt x="7203" y="37349"/>
                    </a:cubicBezTo>
                    <a:close/>
                    <a:moveTo>
                      <a:pt x="7179" y="37565"/>
                    </a:moveTo>
                    <a:cubicBezTo>
                      <a:pt x="7175" y="37565"/>
                      <a:pt x="7169" y="37578"/>
                      <a:pt x="7165" y="37588"/>
                    </a:cubicBezTo>
                    <a:lnTo>
                      <a:pt x="7165" y="37588"/>
                    </a:lnTo>
                    <a:cubicBezTo>
                      <a:pt x="7168" y="37583"/>
                      <a:pt x="7173" y="37579"/>
                      <a:pt x="7182" y="37579"/>
                    </a:cubicBezTo>
                    <a:cubicBezTo>
                      <a:pt x="7182" y="37568"/>
                      <a:pt x="7181" y="37565"/>
                      <a:pt x="7179" y="37565"/>
                    </a:cubicBezTo>
                    <a:close/>
                    <a:moveTo>
                      <a:pt x="7165" y="37588"/>
                    </a:moveTo>
                    <a:cubicBezTo>
                      <a:pt x="7164" y="37590"/>
                      <a:pt x="7164" y="37592"/>
                      <a:pt x="7163" y="37594"/>
                    </a:cubicBezTo>
                    <a:lnTo>
                      <a:pt x="7163" y="37594"/>
                    </a:lnTo>
                    <a:cubicBezTo>
                      <a:pt x="7164" y="37593"/>
                      <a:pt x="7164" y="37590"/>
                      <a:pt x="7165" y="37588"/>
                    </a:cubicBezTo>
                    <a:close/>
                    <a:moveTo>
                      <a:pt x="7056" y="36888"/>
                    </a:moveTo>
                    <a:cubicBezTo>
                      <a:pt x="7161" y="37119"/>
                      <a:pt x="7203" y="37432"/>
                      <a:pt x="7328" y="37642"/>
                    </a:cubicBezTo>
                    <a:cubicBezTo>
                      <a:pt x="7287" y="37725"/>
                      <a:pt x="7224" y="37746"/>
                      <a:pt x="7203" y="37851"/>
                    </a:cubicBezTo>
                    <a:cubicBezTo>
                      <a:pt x="7203" y="37767"/>
                      <a:pt x="7203" y="37642"/>
                      <a:pt x="7161" y="37621"/>
                    </a:cubicBezTo>
                    <a:cubicBezTo>
                      <a:pt x="7161" y="37611"/>
                      <a:pt x="7161" y="37602"/>
                      <a:pt x="7163" y="37594"/>
                    </a:cubicBezTo>
                    <a:lnTo>
                      <a:pt x="7163" y="37594"/>
                    </a:lnTo>
                    <a:cubicBezTo>
                      <a:pt x="7162" y="37598"/>
                      <a:pt x="7161" y="37600"/>
                      <a:pt x="7161" y="37600"/>
                    </a:cubicBezTo>
                    <a:cubicBezTo>
                      <a:pt x="7140" y="37537"/>
                      <a:pt x="7119" y="37579"/>
                      <a:pt x="7119" y="37495"/>
                    </a:cubicBezTo>
                    <a:cubicBezTo>
                      <a:pt x="7112" y="37503"/>
                      <a:pt x="7107" y="37508"/>
                      <a:pt x="7104" y="37508"/>
                    </a:cubicBezTo>
                    <a:cubicBezTo>
                      <a:pt x="7098" y="37508"/>
                      <a:pt x="7098" y="37493"/>
                      <a:pt x="7098" y="37453"/>
                    </a:cubicBezTo>
                    <a:cubicBezTo>
                      <a:pt x="7077" y="37474"/>
                      <a:pt x="7077" y="37474"/>
                      <a:pt x="7077" y="37495"/>
                    </a:cubicBezTo>
                    <a:cubicBezTo>
                      <a:pt x="7056" y="37474"/>
                      <a:pt x="7077" y="37453"/>
                      <a:pt x="7077" y="37432"/>
                    </a:cubicBezTo>
                    <a:lnTo>
                      <a:pt x="7077" y="37432"/>
                    </a:lnTo>
                    <a:cubicBezTo>
                      <a:pt x="7077" y="37433"/>
                      <a:pt x="7077" y="37453"/>
                      <a:pt x="7056" y="37453"/>
                    </a:cubicBezTo>
                    <a:cubicBezTo>
                      <a:pt x="7056" y="37445"/>
                      <a:pt x="7056" y="37438"/>
                      <a:pt x="7056" y="37432"/>
                    </a:cubicBezTo>
                    <a:cubicBezTo>
                      <a:pt x="7036" y="37412"/>
                      <a:pt x="7036" y="37412"/>
                      <a:pt x="7036" y="37391"/>
                    </a:cubicBezTo>
                    <a:cubicBezTo>
                      <a:pt x="7056" y="37370"/>
                      <a:pt x="7036" y="37349"/>
                      <a:pt x="7036" y="37307"/>
                    </a:cubicBezTo>
                    <a:lnTo>
                      <a:pt x="7036" y="37307"/>
                    </a:lnTo>
                    <a:cubicBezTo>
                      <a:pt x="7056" y="37328"/>
                      <a:pt x="7056" y="37391"/>
                      <a:pt x="7056" y="37432"/>
                    </a:cubicBezTo>
                    <a:cubicBezTo>
                      <a:pt x="7056" y="37410"/>
                      <a:pt x="7056" y="37403"/>
                      <a:pt x="7056" y="37370"/>
                    </a:cubicBezTo>
                    <a:cubicBezTo>
                      <a:pt x="7119" y="37474"/>
                      <a:pt x="7203" y="37495"/>
                      <a:pt x="7203" y="37684"/>
                    </a:cubicBezTo>
                    <a:cubicBezTo>
                      <a:pt x="7224" y="37642"/>
                      <a:pt x="7203" y="37579"/>
                      <a:pt x="7182" y="37537"/>
                    </a:cubicBezTo>
                    <a:cubicBezTo>
                      <a:pt x="7161" y="37432"/>
                      <a:pt x="7056" y="37391"/>
                      <a:pt x="7036" y="37286"/>
                    </a:cubicBezTo>
                    <a:cubicBezTo>
                      <a:pt x="7036" y="37244"/>
                      <a:pt x="7056" y="37160"/>
                      <a:pt x="7056" y="37119"/>
                    </a:cubicBezTo>
                    <a:cubicBezTo>
                      <a:pt x="7077" y="37035"/>
                      <a:pt x="7056" y="36972"/>
                      <a:pt x="7056" y="36888"/>
                    </a:cubicBezTo>
                    <a:close/>
                    <a:moveTo>
                      <a:pt x="7349" y="37663"/>
                    </a:moveTo>
                    <a:lnTo>
                      <a:pt x="7349" y="37663"/>
                    </a:lnTo>
                    <a:cubicBezTo>
                      <a:pt x="7370" y="37746"/>
                      <a:pt x="7349" y="37872"/>
                      <a:pt x="7328" y="37976"/>
                    </a:cubicBezTo>
                    <a:cubicBezTo>
                      <a:pt x="7287" y="37976"/>
                      <a:pt x="7245" y="37935"/>
                      <a:pt x="7224" y="37893"/>
                    </a:cubicBezTo>
                    <a:cubicBezTo>
                      <a:pt x="7224" y="37746"/>
                      <a:pt x="7287" y="37725"/>
                      <a:pt x="7349" y="37663"/>
                    </a:cubicBezTo>
                    <a:close/>
                    <a:moveTo>
                      <a:pt x="7571" y="38723"/>
                    </a:moveTo>
                    <a:cubicBezTo>
                      <a:pt x="7576" y="38737"/>
                      <a:pt x="7581" y="38750"/>
                      <a:pt x="7587" y="38762"/>
                    </a:cubicBezTo>
                    <a:lnTo>
                      <a:pt x="7587" y="38762"/>
                    </a:lnTo>
                    <a:cubicBezTo>
                      <a:pt x="7582" y="38748"/>
                      <a:pt x="7576" y="38735"/>
                      <a:pt x="7571" y="38723"/>
                    </a:cubicBezTo>
                    <a:close/>
                    <a:moveTo>
                      <a:pt x="7370" y="38813"/>
                    </a:moveTo>
                    <a:cubicBezTo>
                      <a:pt x="7370" y="38834"/>
                      <a:pt x="7349" y="38855"/>
                      <a:pt x="7349" y="38855"/>
                    </a:cubicBezTo>
                    <a:cubicBezTo>
                      <a:pt x="7349" y="38855"/>
                      <a:pt x="7349" y="38834"/>
                      <a:pt x="7370" y="38813"/>
                    </a:cubicBezTo>
                    <a:close/>
                    <a:moveTo>
                      <a:pt x="7587" y="38762"/>
                    </a:moveTo>
                    <a:cubicBezTo>
                      <a:pt x="7600" y="38798"/>
                      <a:pt x="7613" y="38841"/>
                      <a:pt x="7621" y="38876"/>
                    </a:cubicBezTo>
                    <a:cubicBezTo>
                      <a:pt x="7621" y="38832"/>
                      <a:pt x="7604" y="38799"/>
                      <a:pt x="7587" y="38762"/>
                    </a:cubicBezTo>
                    <a:close/>
                    <a:moveTo>
                      <a:pt x="7359" y="38931"/>
                    </a:moveTo>
                    <a:cubicBezTo>
                      <a:pt x="7350" y="38943"/>
                      <a:pt x="7341" y="38957"/>
                      <a:pt x="7334" y="38973"/>
                    </a:cubicBezTo>
                    <a:lnTo>
                      <a:pt x="7334" y="38973"/>
                    </a:lnTo>
                    <a:cubicBezTo>
                      <a:pt x="7343" y="38961"/>
                      <a:pt x="7352" y="38948"/>
                      <a:pt x="7359" y="38931"/>
                    </a:cubicBezTo>
                    <a:close/>
                    <a:moveTo>
                      <a:pt x="6303" y="38855"/>
                    </a:moveTo>
                    <a:cubicBezTo>
                      <a:pt x="6303" y="38856"/>
                      <a:pt x="6366" y="38960"/>
                      <a:pt x="6408" y="38981"/>
                    </a:cubicBezTo>
                    <a:cubicBezTo>
                      <a:pt x="6408" y="38996"/>
                      <a:pt x="6402" y="39000"/>
                      <a:pt x="6394" y="39000"/>
                    </a:cubicBezTo>
                    <a:cubicBezTo>
                      <a:pt x="6385" y="39000"/>
                      <a:pt x="6373" y="38995"/>
                      <a:pt x="6362" y="38995"/>
                    </a:cubicBezTo>
                    <a:cubicBezTo>
                      <a:pt x="6356" y="38995"/>
                      <a:pt x="6350" y="38997"/>
                      <a:pt x="6345" y="39002"/>
                    </a:cubicBezTo>
                    <a:cubicBezTo>
                      <a:pt x="6366" y="38960"/>
                      <a:pt x="6303" y="38960"/>
                      <a:pt x="6282" y="38897"/>
                    </a:cubicBezTo>
                    <a:cubicBezTo>
                      <a:pt x="6282" y="38876"/>
                      <a:pt x="6324" y="38897"/>
                      <a:pt x="6303" y="38855"/>
                    </a:cubicBezTo>
                    <a:close/>
                    <a:moveTo>
                      <a:pt x="6324" y="38998"/>
                    </a:moveTo>
                    <a:cubicBezTo>
                      <a:pt x="6319" y="39007"/>
                      <a:pt x="6311" y="39015"/>
                      <a:pt x="6303" y="39023"/>
                    </a:cubicBezTo>
                    <a:cubicBezTo>
                      <a:pt x="6307" y="39027"/>
                      <a:pt x="6310" y="39028"/>
                      <a:pt x="6313" y="39028"/>
                    </a:cubicBezTo>
                    <a:cubicBezTo>
                      <a:pt x="6321" y="39028"/>
                      <a:pt x="6323" y="39013"/>
                      <a:pt x="6324" y="38998"/>
                    </a:cubicBezTo>
                    <a:close/>
                    <a:moveTo>
                      <a:pt x="7334" y="38973"/>
                    </a:moveTo>
                    <a:cubicBezTo>
                      <a:pt x="7317" y="38997"/>
                      <a:pt x="7298" y="39017"/>
                      <a:pt x="7287" y="39065"/>
                    </a:cubicBezTo>
                    <a:cubicBezTo>
                      <a:pt x="7287" y="39127"/>
                      <a:pt x="7287" y="39190"/>
                      <a:pt x="7266" y="39211"/>
                    </a:cubicBezTo>
                    <a:cubicBezTo>
                      <a:pt x="7245" y="39148"/>
                      <a:pt x="7266" y="39127"/>
                      <a:pt x="7245" y="39085"/>
                    </a:cubicBezTo>
                    <a:lnTo>
                      <a:pt x="7245" y="39085"/>
                    </a:lnTo>
                    <a:cubicBezTo>
                      <a:pt x="7224" y="39253"/>
                      <a:pt x="7287" y="39295"/>
                      <a:pt x="7287" y="39441"/>
                    </a:cubicBezTo>
                    <a:cubicBezTo>
                      <a:pt x="7287" y="39268"/>
                      <a:pt x="7287" y="39080"/>
                      <a:pt x="7334" y="38973"/>
                    </a:cubicBezTo>
                    <a:close/>
                    <a:moveTo>
                      <a:pt x="8998" y="39208"/>
                    </a:moveTo>
                    <a:cubicBezTo>
                      <a:pt x="9006" y="39208"/>
                      <a:pt x="9014" y="39209"/>
                      <a:pt x="9023" y="39211"/>
                    </a:cubicBezTo>
                    <a:cubicBezTo>
                      <a:pt x="9212" y="39588"/>
                      <a:pt x="9358" y="39985"/>
                      <a:pt x="9463" y="40425"/>
                    </a:cubicBezTo>
                    <a:cubicBezTo>
                      <a:pt x="9395" y="40408"/>
                      <a:pt x="9355" y="40377"/>
                      <a:pt x="9286" y="40377"/>
                    </a:cubicBezTo>
                    <a:cubicBezTo>
                      <a:pt x="9270" y="40377"/>
                      <a:pt x="9252" y="40379"/>
                      <a:pt x="9233" y="40383"/>
                    </a:cubicBezTo>
                    <a:cubicBezTo>
                      <a:pt x="9233" y="40404"/>
                      <a:pt x="9002" y="40529"/>
                      <a:pt x="8919" y="40634"/>
                    </a:cubicBezTo>
                    <a:cubicBezTo>
                      <a:pt x="8904" y="40637"/>
                      <a:pt x="8890" y="40638"/>
                      <a:pt x="8879" y="40638"/>
                    </a:cubicBezTo>
                    <a:cubicBezTo>
                      <a:pt x="8807" y="40638"/>
                      <a:pt x="8781" y="40592"/>
                      <a:pt x="8709" y="40592"/>
                    </a:cubicBezTo>
                    <a:cubicBezTo>
                      <a:pt x="8751" y="40634"/>
                      <a:pt x="8793" y="40655"/>
                      <a:pt x="8877" y="40655"/>
                    </a:cubicBezTo>
                    <a:cubicBezTo>
                      <a:pt x="8877" y="40717"/>
                      <a:pt x="8814" y="40717"/>
                      <a:pt x="8814" y="40780"/>
                    </a:cubicBezTo>
                    <a:cubicBezTo>
                      <a:pt x="8791" y="40757"/>
                      <a:pt x="8771" y="40748"/>
                      <a:pt x="8751" y="40748"/>
                    </a:cubicBezTo>
                    <a:cubicBezTo>
                      <a:pt x="8718" y="40748"/>
                      <a:pt x="8686" y="40775"/>
                      <a:pt x="8647" y="40801"/>
                    </a:cubicBezTo>
                    <a:cubicBezTo>
                      <a:pt x="8594" y="40759"/>
                      <a:pt x="8547" y="40754"/>
                      <a:pt x="8495" y="40754"/>
                    </a:cubicBezTo>
                    <a:cubicBezTo>
                      <a:pt x="8478" y="40754"/>
                      <a:pt x="8460" y="40755"/>
                      <a:pt x="8441" y="40755"/>
                    </a:cubicBezTo>
                    <a:cubicBezTo>
                      <a:pt x="8403" y="40755"/>
                      <a:pt x="8361" y="40752"/>
                      <a:pt x="8312" y="40738"/>
                    </a:cubicBezTo>
                    <a:cubicBezTo>
                      <a:pt x="8416" y="40529"/>
                      <a:pt x="8458" y="40215"/>
                      <a:pt x="8521" y="39943"/>
                    </a:cubicBezTo>
                    <a:cubicBezTo>
                      <a:pt x="8521" y="39901"/>
                      <a:pt x="8584" y="39860"/>
                      <a:pt x="8584" y="39818"/>
                    </a:cubicBezTo>
                    <a:cubicBezTo>
                      <a:pt x="8605" y="39692"/>
                      <a:pt x="8563" y="39588"/>
                      <a:pt x="8647" y="39483"/>
                    </a:cubicBezTo>
                    <a:cubicBezTo>
                      <a:pt x="8688" y="39420"/>
                      <a:pt x="8814" y="39399"/>
                      <a:pt x="8877" y="39357"/>
                    </a:cubicBezTo>
                    <a:cubicBezTo>
                      <a:pt x="8934" y="39300"/>
                      <a:pt x="8922" y="39208"/>
                      <a:pt x="8998" y="39208"/>
                    </a:cubicBezTo>
                    <a:close/>
                    <a:moveTo>
                      <a:pt x="9965" y="40822"/>
                    </a:moveTo>
                    <a:cubicBezTo>
                      <a:pt x="10279" y="41157"/>
                      <a:pt x="10467" y="41617"/>
                      <a:pt x="10823" y="41910"/>
                    </a:cubicBezTo>
                    <a:cubicBezTo>
                      <a:pt x="10718" y="42036"/>
                      <a:pt x="10488" y="42078"/>
                      <a:pt x="10404" y="42224"/>
                    </a:cubicBezTo>
                    <a:cubicBezTo>
                      <a:pt x="10446" y="42119"/>
                      <a:pt x="10404" y="41931"/>
                      <a:pt x="10300" y="41889"/>
                    </a:cubicBezTo>
                    <a:cubicBezTo>
                      <a:pt x="10300" y="41847"/>
                      <a:pt x="10321" y="41826"/>
                      <a:pt x="10341" y="41826"/>
                    </a:cubicBezTo>
                    <a:cubicBezTo>
                      <a:pt x="10341" y="41810"/>
                      <a:pt x="10337" y="41803"/>
                      <a:pt x="10331" y="41803"/>
                    </a:cubicBezTo>
                    <a:cubicBezTo>
                      <a:pt x="10313" y="41803"/>
                      <a:pt x="10279" y="41853"/>
                      <a:pt x="10279" y="41868"/>
                    </a:cubicBezTo>
                    <a:cubicBezTo>
                      <a:pt x="10195" y="41743"/>
                      <a:pt x="10174" y="41826"/>
                      <a:pt x="10132" y="41680"/>
                    </a:cubicBezTo>
                    <a:cubicBezTo>
                      <a:pt x="10123" y="41707"/>
                      <a:pt x="10106" y="41723"/>
                      <a:pt x="10091" y="41723"/>
                    </a:cubicBezTo>
                    <a:cubicBezTo>
                      <a:pt x="10072" y="41723"/>
                      <a:pt x="10058" y="41697"/>
                      <a:pt x="10069" y="41638"/>
                    </a:cubicBezTo>
                    <a:lnTo>
                      <a:pt x="10069" y="41638"/>
                    </a:lnTo>
                    <a:cubicBezTo>
                      <a:pt x="10049" y="41659"/>
                      <a:pt x="10028" y="41659"/>
                      <a:pt x="10007" y="41680"/>
                    </a:cubicBezTo>
                    <a:cubicBezTo>
                      <a:pt x="9944" y="41680"/>
                      <a:pt x="10028" y="41638"/>
                      <a:pt x="10007" y="41596"/>
                    </a:cubicBezTo>
                    <a:lnTo>
                      <a:pt x="10007" y="41596"/>
                    </a:lnTo>
                    <a:cubicBezTo>
                      <a:pt x="9990" y="41613"/>
                      <a:pt x="9987" y="41644"/>
                      <a:pt x="9964" y="41644"/>
                    </a:cubicBezTo>
                    <a:cubicBezTo>
                      <a:pt x="9958" y="41644"/>
                      <a:pt x="9952" y="41642"/>
                      <a:pt x="9944" y="41638"/>
                    </a:cubicBezTo>
                    <a:cubicBezTo>
                      <a:pt x="9923" y="41596"/>
                      <a:pt x="9965" y="41575"/>
                      <a:pt x="9965" y="41513"/>
                    </a:cubicBezTo>
                    <a:cubicBezTo>
                      <a:pt x="10132" y="41680"/>
                      <a:pt x="10425" y="41701"/>
                      <a:pt x="10446" y="41994"/>
                    </a:cubicBezTo>
                    <a:cubicBezTo>
                      <a:pt x="10509" y="41910"/>
                      <a:pt x="10425" y="41826"/>
                      <a:pt x="10383" y="41785"/>
                    </a:cubicBezTo>
                    <a:cubicBezTo>
                      <a:pt x="10383" y="41659"/>
                      <a:pt x="10509" y="41534"/>
                      <a:pt x="10404" y="41471"/>
                    </a:cubicBezTo>
                    <a:lnTo>
                      <a:pt x="10404" y="41471"/>
                    </a:lnTo>
                    <a:cubicBezTo>
                      <a:pt x="10404" y="41534"/>
                      <a:pt x="10362" y="41659"/>
                      <a:pt x="10362" y="41764"/>
                    </a:cubicBezTo>
                    <a:cubicBezTo>
                      <a:pt x="10300" y="41659"/>
                      <a:pt x="10028" y="41596"/>
                      <a:pt x="9923" y="41471"/>
                    </a:cubicBezTo>
                    <a:lnTo>
                      <a:pt x="9923" y="41471"/>
                    </a:lnTo>
                    <a:cubicBezTo>
                      <a:pt x="9944" y="41513"/>
                      <a:pt x="9923" y="41575"/>
                      <a:pt x="9923" y="41596"/>
                    </a:cubicBezTo>
                    <a:cubicBezTo>
                      <a:pt x="9881" y="41596"/>
                      <a:pt x="9881" y="41575"/>
                      <a:pt x="9860" y="41554"/>
                    </a:cubicBezTo>
                    <a:cubicBezTo>
                      <a:pt x="9923" y="41534"/>
                      <a:pt x="9902" y="41492"/>
                      <a:pt x="9881" y="41429"/>
                    </a:cubicBezTo>
                    <a:lnTo>
                      <a:pt x="9881" y="41429"/>
                    </a:lnTo>
                    <a:cubicBezTo>
                      <a:pt x="9881" y="41429"/>
                      <a:pt x="9902" y="41450"/>
                      <a:pt x="9902" y="41450"/>
                    </a:cubicBezTo>
                    <a:cubicBezTo>
                      <a:pt x="9881" y="41429"/>
                      <a:pt x="9881" y="41408"/>
                      <a:pt x="9881" y="41387"/>
                    </a:cubicBezTo>
                    <a:cubicBezTo>
                      <a:pt x="9860" y="41345"/>
                      <a:pt x="9965" y="41220"/>
                      <a:pt x="9965" y="41157"/>
                    </a:cubicBezTo>
                    <a:cubicBezTo>
                      <a:pt x="9986" y="41031"/>
                      <a:pt x="9923" y="40927"/>
                      <a:pt x="9965" y="40822"/>
                    </a:cubicBezTo>
                    <a:close/>
                    <a:moveTo>
                      <a:pt x="10885" y="41952"/>
                    </a:moveTo>
                    <a:lnTo>
                      <a:pt x="10885" y="41952"/>
                    </a:lnTo>
                    <a:cubicBezTo>
                      <a:pt x="11032" y="42078"/>
                      <a:pt x="10906" y="42245"/>
                      <a:pt x="10865" y="42391"/>
                    </a:cubicBezTo>
                    <a:cubicBezTo>
                      <a:pt x="10718" y="42391"/>
                      <a:pt x="10613" y="42329"/>
                      <a:pt x="10488" y="42287"/>
                    </a:cubicBezTo>
                    <a:cubicBezTo>
                      <a:pt x="10509" y="42078"/>
                      <a:pt x="10718" y="42036"/>
                      <a:pt x="10885" y="41952"/>
                    </a:cubicBezTo>
                    <a:close/>
                    <a:moveTo>
                      <a:pt x="7433" y="43668"/>
                    </a:moveTo>
                    <a:cubicBezTo>
                      <a:pt x="7454" y="43668"/>
                      <a:pt x="7454" y="43689"/>
                      <a:pt x="7454" y="43689"/>
                    </a:cubicBezTo>
                    <a:cubicBezTo>
                      <a:pt x="7433" y="43689"/>
                      <a:pt x="7433" y="43668"/>
                      <a:pt x="7433" y="43668"/>
                    </a:cubicBezTo>
                    <a:close/>
                    <a:moveTo>
                      <a:pt x="7454" y="43689"/>
                    </a:moveTo>
                    <a:cubicBezTo>
                      <a:pt x="7517" y="43730"/>
                      <a:pt x="7705" y="43835"/>
                      <a:pt x="7810" y="43856"/>
                    </a:cubicBezTo>
                    <a:cubicBezTo>
                      <a:pt x="7789" y="43877"/>
                      <a:pt x="7747" y="43877"/>
                      <a:pt x="7705" y="43877"/>
                    </a:cubicBezTo>
                    <a:cubicBezTo>
                      <a:pt x="7663" y="43877"/>
                      <a:pt x="7621" y="43877"/>
                      <a:pt x="7600" y="43898"/>
                    </a:cubicBezTo>
                    <a:cubicBezTo>
                      <a:pt x="7663" y="43835"/>
                      <a:pt x="7454" y="43814"/>
                      <a:pt x="7412" y="43730"/>
                    </a:cubicBezTo>
                    <a:cubicBezTo>
                      <a:pt x="7412" y="43710"/>
                      <a:pt x="7475" y="43730"/>
                      <a:pt x="7454" y="43689"/>
                    </a:cubicBezTo>
                    <a:close/>
                    <a:moveTo>
                      <a:pt x="4567" y="41199"/>
                    </a:moveTo>
                    <a:cubicBezTo>
                      <a:pt x="4713" y="41199"/>
                      <a:pt x="4692" y="41366"/>
                      <a:pt x="4797" y="41450"/>
                    </a:cubicBezTo>
                    <a:cubicBezTo>
                      <a:pt x="4880" y="41534"/>
                      <a:pt x="5090" y="41575"/>
                      <a:pt x="5152" y="41680"/>
                    </a:cubicBezTo>
                    <a:cubicBezTo>
                      <a:pt x="5257" y="41847"/>
                      <a:pt x="5173" y="42036"/>
                      <a:pt x="5215" y="42245"/>
                    </a:cubicBezTo>
                    <a:cubicBezTo>
                      <a:pt x="5215" y="42329"/>
                      <a:pt x="5299" y="42391"/>
                      <a:pt x="5320" y="42475"/>
                    </a:cubicBezTo>
                    <a:cubicBezTo>
                      <a:pt x="5424" y="42914"/>
                      <a:pt x="5487" y="43438"/>
                      <a:pt x="5634" y="43793"/>
                    </a:cubicBezTo>
                    <a:cubicBezTo>
                      <a:pt x="5403" y="43856"/>
                      <a:pt x="5278" y="43772"/>
                      <a:pt x="5152" y="43919"/>
                    </a:cubicBezTo>
                    <a:cubicBezTo>
                      <a:pt x="5090" y="43856"/>
                      <a:pt x="5043" y="43816"/>
                      <a:pt x="4988" y="43816"/>
                    </a:cubicBezTo>
                    <a:cubicBezTo>
                      <a:pt x="4951" y="43816"/>
                      <a:pt x="4910" y="43835"/>
                      <a:pt x="4859" y="43877"/>
                    </a:cubicBezTo>
                    <a:cubicBezTo>
                      <a:pt x="4880" y="43772"/>
                      <a:pt x="4797" y="43772"/>
                      <a:pt x="4797" y="43647"/>
                    </a:cubicBezTo>
                    <a:cubicBezTo>
                      <a:pt x="4922" y="43647"/>
                      <a:pt x="4985" y="43605"/>
                      <a:pt x="5048" y="43542"/>
                    </a:cubicBezTo>
                    <a:cubicBezTo>
                      <a:pt x="4901" y="43542"/>
                      <a:pt x="4859" y="43626"/>
                      <a:pt x="4734" y="43626"/>
                    </a:cubicBezTo>
                    <a:cubicBezTo>
                      <a:pt x="4587" y="43438"/>
                      <a:pt x="4253" y="43228"/>
                      <a:pt x="4253" y="43186"/>
                    </a:cubicBezTo>
                    <a:cubicBezTo>
                      <a:pt x="4234" y="43184"/>
                      <a:pt x="4217" y="43183"/>
                      <a:pt x="4201" y="43183"/>
                    </a:cubicBezTo>
                    <a:cubicBezTo>
                      <a:pt x="4071" y="43183"/>
                      <a:pt x="4009" y="43252"/>
                      <a:pt x="3897" y="43270"/>
                    </a:cubicBezTo>
                    <a:cubicBezTo>
                      <a:pt x="4064" y="42517"/>
                      <a:pt x="4295" y="41847"/>
                      <a:pt x="4567" y="41199"/>
                    </a:cubicBezTo>
                    <a:close/>
                    <a:moveTo>
                      <a:pt x="7370" y="43961"/>
                    </a:moveTo>
                    <a:cubicBezTo>
                      <a:pt x="7370" y="43982"/>
                      <a:pt x="7370" y="43982"/>
                      <a:pt x="7370" y="44002"/>
                    </a:cubicBezTo>
                    <a:cubicBezTo>
                      <a:pt x="7349" y="43982"/>
                      <a:pt x="7349" y="43982"/>
                      <a:pt x="7370" y="43961"/>
                    </a:cubicBezTo>
                    <a:close/>
                    <a:moveTo>
                      <a:pt x="10969" y="43626"/>
                    </a:moveTo>
                    <a:cubicBezTo>
                      <a:pt x="11011" y="43626"/>
                      <a:pt x="10948" y="43689"/>
                      <a:pt x="10906" y="43689"/>
                    </a:cubicBezTo>
                    <a:cubicBezTo>
                      <a:pt x="10906" y="43710"/>
                      <a:pt x="10927" y="43730"/>
                      <a:pt x="10969" y="43730"/>
                    </a:cubicBezTo>
                    <a:cubicBezTo>
                      <a:pt x="10906" y="43835"/>
                      <a:pt x="10760" y="43877"/>
                      <a:pt x="10718" y="43982"/>
                    </a:cubicBezTo>
                    <a:cubicBezTo>
                      <a:pt x="10697" y="44065"/>
                      <a:pt x="10718" y="44170"/>
                      <a:pt x="10613" y="44170"/>
                    </a:cubicBezTo>
                    <a:cubicBezTo>
                      <a:pt x="10593" y="44086"/>
                      <a:pt x="10634" y="44065"/>
                      <a:pt x="10593" y="44002"/>
                    </a:cubicBezTo>
                    <a:cubicBezTo>
                      <a:pt x="10697" y="43898"/>
                      <a:pt x="10802" y="43793"/>
                      <a:pt x="10906" y="43689"/>
                    </a:cubicBezTo>
                    <a:cubicBezTo>
                      <a:pt x="10927" y="43668"/>
                      <a:pt x="10948" y="43647"/>
                      <a:pt x="10969" y="43626"/>
                    </a:cubicBezTo>
                    <a:close/>
                    <a:moveTo>
                      <a:pt x="3165" y="43919"/>
                    </a:moveTo>
                    <a:lnTo>
                      <a:pt x="3165" y="43919"/>
                    </a:lnTo>
                    <a:cubicBezTo>
                      <a:pt x="3227" y="44128"/>
                      <a:pt x="3123" y="44275"/>
                      <a:pt x="3165" y="44484"/>
                    </a:cubicBezTo>
                    <a:cubicBezTo>
                      <a:pt x="3165" y="44588"/>
                      <a:pt x="3311" y="44819"/>
                      <a:pt x="3290" y="44881"/>
                    </a:cubicBezTo>
                    <a:cubicBezTo>
                      <a:pt x="3290" y="44923"/>
                      <a:pt x="3269" y="44944"/>
                      <a:pt x="3269" y="44986"/>
                    </a:cubicBezTo>
                    <a:cubicBezTo>
                      <a:pt x="3269" y="44965"/>
                      <a:pt x="3290" y="44965"/>
                      <a:pt x="3290" y="44965"/>
                    </a:cubicBezTo>
                    <a:lnTo>
                      <a:pt x="3290" y="44965"/>
                    </a:lnTo>
                    <a:cubicBezTo>
                      <a:pt x="3269" y="45049"/>
                      <a:pt x="3248" y="45132"/>
                      <a:pt x="3332" y="45174"/>
                    </a:cubicBezTo>
                    <a:cubicBezTo>
                      <a:pt x="3269" y="45174"/>
                      <a:pt x="3269" y="45237"/>
                      <a:pt x="3227" y="45237"/>
                    </a:cubicBezTo>
                    <a:cubicBezTo>
                      <a:pt x="3207" y="45195"/>
                      <a:pt x="3186" y="45091"/>
                      <a:pt x="3207" y="45028"/>
                    </a:cubicBezTo>
                    <a:lnTo>
                      <a:pt x="3207" y="45028"/>
                    </a:lnTo>
                    <a:cubicBezTo>
                      <a:pt x="3039" y="45216"/>
                      <a:pt x="2683" y="45321"/>
                      <a:pt x="2579" y="45509"/>
                    </a:cubicBezTo>
                    <a:cubicBezTo>
                      <a:pt x="2558" y="45321"/>
                      <a:pt x="2495" y="45132"/>
                      <a:pt x="2495" y="45028"/>
                    </a:cubicBezTo>
                    <a:lnTo>
                      <a:pt x="2495" y="45028"/>
                    </a:lnTo>
                    <a:cubicBezTo>
                      <a:pt x="2370" y="45132"/>
                      <a:pt x="2537" y="45342"/>
                      <a:pt x="2537" y="45530"/>
                    </a:cubicBezTo>
                    <a:cubicBezTo>
                      <a:pt x="2474" y="45614"/>
                      <a:pt x="2328" y="45781"/>
                      <a:pt x="2432" y="45907"/>
                    </a:cubicBezTo>
                    <a:cubicBezTo>
                      <a:pt x="2474" y="45425"/>
                      <a:pt x="2914" y="45383"/>
                      <a:pt x="3165" y="45111"/>
                    </a:cubicBezTo>
                    <a:lnTo>
                      <a:pt x="3165" y="45111"/>
                    </a:lnTo>
                    <a:cubicBezTo>
                      <a:pt x="3144" y="45195"/>
                      <a:pt x="3227" y="45216"/>
                      <a:pt x="3186" y="45321"/>
                    </a:cubicBezTo>
                    <a:cubicBezTo>
                      <a:pt x="3123" y="45321"/>
                      <a:pt x="3123" y="45279"/>
                      <a:pt x="3081" y="45237"/>
                    </a:cubicBezTo>
                    <a:lnTo>
                      <a:pt x="3081" y="45237"/>
                    </a:lnTo>
                    <a:cubicBezTo>
                      <a:pt x="3060" y="45321"/>
                      <a:pt x="3186" y="45363"/>
                      <a:pt x="3081" y="45383"/>
                    </a:cubicBezTo>
                    <a:cubicBezTo>
                      <a:pt x="3081" y="45342"/>
                      <a:pt x="3060" y="45342"/>
                      <a:pt x="3018" y="45321"/>
                    </a:cubicBezTo>
                    <a:lnTo>
                      <a:pt x="3018" y="45321"/>
                    </a:lnTo>
                    <a:cubicBezTo>
                      <a:pt x="3030" y="45406"/>
                      <a:pt x="3007" y="45449"/>
                      <a:pt x="2977" y="45449"/>
                    </a:cubicBezTo>
                    <a:cubicBezTo>
                      <a:pt x="2956" y="45449"/>
                      <a:pt x="2931" y="45427"/>
                      <a:pt x="2914" y="45383"/>
                    </a:cubicBezTo>
                    <a:cubicBezTo>
                      <a:pt x="2872" y="45614"/>
                      <a:pt x="2830" y="45488"/>
                      <a:pt x="2704" y="45676"/>
                    </a:cubicBezTo>
                    <a:cubicBezTo>
                      <a:pt x="2704" y="45661"/>
                      <a:pt x="2657" y="45585"/>
                      <a:pt x="2624" y="45585"/>
                    </a:cubicBezTo>
                    <a:cubicBezTo>
                      <a:pt x="2614" y="45585"/>
                      <a:pt x="2605" y="45593"/>
                      <a:pt x="2600" y="45614"/>
                    </a:cubicBezTo>
                    <a:cubicBezTo>
                      <a:pt x="2642" y="45614"/>
                      <a:pt x="2683" y="45655"/>
                      <a:pt x="2683" y="45718"/>
                    </a:cubicBezTo>
                    <a:cubicBezTo>
                      <a:pt x="2516" y="45781"/>
                      <a:pt x="2453" y="46095"/>
                      <a:pt x="2495" y="46283"/>
                    </a:cubicBezTo>
                    <a:cubicBezTo>
                      <a:pt x="2370" y="46032"/>
                      <a:pt x="2035" y="45990"/>
                      <a:pt x="1888" y="45760"/>
                    </a:cubicBezTo>
                    <a:cubicBezTo>
                      <a:pt x="2411" y="45237"/>
                      <a:pt x="2683" y="44484"/>
                      <a:pt x="3165" y="43919"/>
                    </a:cubicBezTo>
                    <a:close/>
                    <a:moveTo>
                      <a:pt x="1784" y="45823"/>
                    </a:moveTo>
                    <a:lnTo>
                      <a:pt x="1784" y="45823"/>
                    </a:lnTo>
                    <a:cubicBezTo>
                      <a:pt x="2035" y="45948"/>
                      <a:pt x="2349" y="46053"/>
                      <a:pt x="2390" y="46409"/>
                    </a:cubicBezTo>
                    <a:cubicBezTo>
                      <a:pt x="2202" y="46471"/>
                      <a:pt x="2056" y="46576"/>
                      <a:pt x="1805" y="46576"/>
                    </a:cubicBezTo>
                    <a:cubicBezTo>
                      <a:pt x="1763" y="46325"/>
                      <a:pt x="1574" y="46053"/>
                      <a:pt x="1784" y="45823"/>
                    </a:cubicBezTo>
                    <a:close/>
                    <a:moveTo>
                      <a:pt x="6889" y="48752"/>
                    </a:moveTo>
                    <a:cubicBezTo>
                      <a:pt x="6868" y="48815"/>
                      <a:pt x="6973" y="48794"/>
                      <a:pt x="6952" y="48815"/>
                    </a:cubicBezTo>
                    <a:cubicBezTo>
                      <a:pt x="6910" y="48982"/>
                      <a:pt x="6575" y="48982"/>
                      <a:pt x="6680" y="49108"/>
                    </a:cubicBezTo>
                    <a:cubicBezTo>
                      <a:pt x="6617" y="49045"/>
                      <a:pt x="6429" y="49108"/>
                      <a:pt x="6387" y="49024"/>
                    </a:cubicBezTo>
                    <a:cubicBezTo>
                      <a:pt x="6533" y="48982"/>
                      <a:pt x="6805" y="48836"/>
                      <a:pt x="6889" y="48752"/>
                    </a:cubicBezTo>
                    <a:close/>
                    <a:moveTo>
                      <a:pt x="7036" y="49212"/>
                    </a:moveTo>
                    <a:cubicBezTo>
                      <a:pt x="7056" y="49233"/>
                      <a:pt x="7056" y="49254"/>
                      <a:pt x="7036" y="49275"/>
                    </a:cubicBezTo>
                    <a:cubicBezTo>
                      <a:pt x="7036" y="49254"/>
                      <a:pt x="7036" y="49233"/>
                      <a:pt x="7036" y="49212"/>
                    </a:cubicBezTo>
                    <a:close/>
                    <a:moveTo>
                      <a:pt x="1679" y="48648"/>
                    </a:moveTo>
                    <a:cubicBezTo>
                      <a:pt x="1721" y="48668"/>
                      <a:pt x="1742" y="48710"/>
                      <a:pt x="1784" y="48752"/>
                    </a:cubicBezTo>
                    <a:cubicBezTo>
                      <a:pt x="1930" y="48920"/>
                      <a:pt x="2077" y="49108"/>
                      <a:pt x="2223" y="49296"/>
                    </a:cubicBezTo>
                    <a:cubicBezTo>
                      <a:pt x="2160" y="49380"/>
                      <a:pt x="2223" y="49422"/>
                      <a:pt x="2202" y="49568"/>
                    </a:cubicBezTo>
                    <a:cubicBezTo>
                      <a:pt x="2056" y="49568"/>
                      <a:pt x="2077" y="49380"/>
                      <a:pt x="2056" y="49254"/>
                    </a:cubicBezTo>
                    <a:cubicBezTo>
                      <a:pt x="1972" y="49066"/>
                      <a:pt x="1763" y="49024"/>
                      <a:pt x="1679" y="48815"/>
                    </a:cubicBezTo>
                    <a:cubicBezTo>
                      <a:pt x="1742" y="48815"/>
                      <a:pt x="1763" y="48794"/>
                      <a:pt x="1784" y="48752"/>
                    </a:cubicBezTo>
                    <a:cubicBezTo>
                      <a:pt x="1700" y="48752"/>
                      <a:pt x="1616" y="48648"/>
                      <a:pt x="1679" y="48648"/>
                    </a:cubicBezTo>
                    <a:close/>
                    <a:moveTo>
                      <a:pt x="2096" y="50167"/>
                    </a:moveTo>
                    <a:cubicBezTo>
                      <a:pt x="2097" y="50176"/>
                      <a:pt x="2097" y="50186"/>
                      <a:pt x="2098" y="50196"/>
                    </a:cubicBezTo>
                    <a:cubicBezTo>
                      <a:pt x="2097" y="50186"/>
                      <a:pt x="2097" y="50176"/>
                      <a:pt x="2096" y="50167"/>
                    </a:cubicBezTo>
                    <a:close/>
                    <a:moveTo>
                      <a:pt x="842" y="0"/>
                    </a:moveTo>
                    <a:lnTo>
                      <a:pt x="842" y="35570"/>
                    </a:lnTo>
                    <a:lnTo>
                      <a:pt x="717" y="35570"/>
                    </a:lnTo>
                    <a:cubicBezTo>
                      <a:pt x="675" y="35759"/>
                      <a:pt x="612" y="35905"/>
                      <a:pt x="570" y="36072"/>
                    </a:cubicBezTo>
                    <a:cubicBezTo>
                      <a:pt x="800" y="36512"/>
                      <a:pt x="319" y="36909"/>
                      <a:pt x="549" y="37391"/>
                    </a:cubicBezTo>
                    <a:cubicBezTo>
                      <a:pt x="403" y="37558"/>
                      <a:pt x="152" y="37600"/>
                      <a:pt x="194" y="37956"/>
                    </a:cubicBezTo>
                    <a:cubicBezTo>
                      <a:pt x="210" y="37954"/>
                      <a:pt x="226" y="37953"/>
                      <a:pt x="241" y="37953"/>
                    </a:cubicBezTo>
                    <a:cubicBezTo>
                      <a:pt x="600" y="37953"/>
                      <a:pt x="703" y="38407"/>
                      <a:pt x="884" y="38688"/>
                    </a:cubicBezTo>
                    <a:cubicBezTo>
                      <a:pt x="905" y="38834"/>
                      <a:pt x="842" y="39065"/>
                      <a:pt x="989" y="39085"/>
                    </a:cubicBezTo>
                    <a:cubicBezTo>
                      <a:pt x="1030" y="39065"/>
                      <a:pt x="1030" y="39002"/>
                      <a:pt x="1030" y="38939"/>
                    </a:cubicBezTo>
                    <a:cubicBezTo>
                      <a:pt x="1512" y="39546"/>
                      <a:pt x="2390" y="39734"/>
                      <a:pt x="2914" y="40299"/>
                    </a:cubicBezTo>
                    <a:cubicBezTo>
                      <a:pt x="2851" y="40571"/>
                      <a:pt x="2558" y="40592"/>
                      <a:pt x="2495" y="40843"/>
                    </a:cubicBezTo>
                    <a:cubicBezTo>
                      <a:pt x="2349" y="40885"/>
                      <a:pt x="2118" y="40864"/>
                      <a:pt x="2098" y="41031"/>
                    </a:cubicBezTo>
                    <a:cubicBezTo>
                      <a:pt x="2176" y="41031"/>
                      <a:pt x="2243" y="40961"/>
                      <a:pt x="2306" y="40961"/>
                    </a:cubicBezTo>
                    <a:cubicBezTo>
                      <a:pt x="2328" y="40961"/>
                      <a:pt x="2349" y="40969"/>
                      <a:pt x="2370" y="40989"/>
                    </a:cubicBezTo>
                    <a:cubicBezTo>
                      <a:pt x="2411" y="41199"/>
                      <a:pt x="2349" y="41199"/>
                      <a:pt x="2307" y="41345"/>
                    </a:cubicBezTo>
                    <a:cubicBezTo>
                      <a:pt x="2390" y="41366"/>
                      <a:pt x="2453" y="41366"/>
                      <a:pt x="2537" y="41450"/>
                    </a:cubicBezTo>
                    <a:cubicBezTo>
                      <a:pt x="2830" y="43228"/>
                      <a:pt x="1742" y="44170"/>
                      <a:pt x="1072" y="45174"/>
                    </a:cubicBezTo>
                    <a:cubicBezTo>
                      <a:pt x="717" y="44986"/>
                      <a:pt x="256" y="44735"/>
                      <a:pt x="110" y="44463"/>
                    </a:cubicBezTo>
                    <a:cubicBezTo>
                      <a:pt x="105" y="44494"/>
                      <a:pt x="94" y="44504"/>
                      <a:pt x="82" y="44504"/>
                    </a:cubicBezTo>
                    <a:cubicBezTo>
                      <a:pt x="56" y="44504"/>
                      <a:pt x="19" y="44453"/>
                      <a:pt x="7" y="44453"/>
                    </a:cubicBezTo>
                    <a:cubicBezTo>
                      <a:pt x="2" y="44453"/>
                      <a:pt x="1" y="44461"/>
                      <a:pt x="5" y="44484"/>
                    </a:cubicBezTo>
                    <a:cubicBezTo>
                      <a:pt x="277" y="44798"/>
                      <a:pt x="675" y="44986"/>
                      <a:pt x="989" y="45258"/>
                    </a:cubicBezTo>
                    <a:cubicBezTo>
                      <a:pt x="654" y="45446"/>
                      <a:pt x="445" y="45697"/>
                      <a:pt x="173" y="45865"/>
                    </a:cubicBezTo>
                    <a:cubicBezTo>
                      <a:pt x="354" y="46119"/>
                      <a:pt x="615" y="46500"/>
                      <a:pt x="940" y="46500"/>
                    </a:cubicBezTo>
                    <a:cubicBezTo>
                      <a:pt x="990" y="46500"/>
                      <a:pt x="1041" y="46491"/>
                      <a:pt x="1093" y="46471"/>
                    </a:cubicBezTo>
                    <a:lnTo>
                      <a:pt x="1093" y="46471"/>
                    </a:lnTo>
                    <a:cubicBezTo>
                      <a:pt x="1135" y="46785"/>
                      <a:pt x="1114" y="47162"/>
                      <a:pt x="926" y="47476"/>
                    </a:cubicBezTo>
                    <a:cubicBezTo>
                      <a:pt x="1030" y="47706"/>
                      <a:pt x="884" y="47936"/>
                      <a:pt x="779" y="48062"/>
                    </a:cubicBezTo>
                    <a:cubicBezTo>
                      <a:pt x="770" y="48063"/>
                      <a:pt x="760" y="48063"/>
                      <a:pt x="751" y="48063"/>
                    </a:cubicBezTo>
                    <a:cubicBezTo>
                      <a:pt x="609" y="48063"/>
                      <a:pt x="582" y="47915"/>
                      <a:pt x="445" y="47915"/>
                    </a:cubicBezTo>
                    <a:cubicBezTo>
                      <a:pt x="424" y="47978"/>
                      <a:pt x="403" y="47999"/>
                      <a:pt x="382" y="48062"/>
                    </a:cubicBezTo>
                    <a:cubicBezTo>
                      <a:pt x="445" y="48145"/>
                      <a:pt x="549" y="48229"/>
                      <a:pt x="675" y="48250"/>
                    </a:cubicBezTo>
                    <a:cubicBezTo>
                      <a:pt x="654" y="48480"/>
                      <a:pt x="361" y="48606"/>
                      <a:pt x="403" y="48773"/>
                    </a:cubicBezTo>
                    <a:cubicBezTo>
                      <a:pt x="504" y="48611"/>
                      <a:pt x="645" y="48312"/>
                      <a:pt x="805" y="48312"/>
                    </a:cubicBezTo>
                    <a:cubicBezTo>
                      <a:pt x="811" y="48312"/>
                      <a:pt x="816" y="48312"/>
                      <a:pt x="821" y="48313"/>
                    </a:cubicBezTo>
                    <a:cubicBezTo>
                      <a:pt x="717" y="48355"/>
                      <a:pt x="926" y="48396"/>
                      <a:pt x="884" y="48501"/>
                    </a:cubicBezTo>
                    <a:cubicBezTo>
                      <a:pt x="738" y="48585"/>
                      <a:pt x="738" y="48731"/>
                      <a:pt x="779" y="48899"/>
                    </a:cubicBezTo>
                    <a:cubicBezTo>
                      <a:pt x="1017" y="48899"/>
                      <a:pt x="1189" y="49029"/>
                      <a:pt x="1364" y="49029"/>
                    </a:cubicBezTo>
                    <a:cubicBezTo>
                      <a:pt x="1451" y="49029"/>
                      <a:pt x="1540" y="48996"/>
                      <a:pt x="1637" y="48899"/>
                    </a:cubicBezTo>
                    <a:cubicBezTo>
                      <a:pt x="2069" y="49104"/>
                      <a:pt x="2077" y="49613"/>
                      <a:pt x="2096" y="50167"/>
                    </a:cubicBezTo>
                    <a:lnTo>
                      <a:pt x="2096" y="50167"/>
                    </a:lnTo>
                    <a:cubicBezTo>
                      <a:pt x="2089" y="49794"/>
                      <a:pt x="2327" y="49704"/>
                      <a:pt x="2307" y="49296"/>
                    </a:cubicBezTo>
                    <a:cubicBezTo>
                      <a:pt x="2077" y="48857"/>
                      <a:pt x="1658" y="48648"/>
                      <a:pt x="1449" y="48208"/>
                    </a:cubicBezTo>
                    <a:cubicBezTo>
                      <a:pt x="1449" y="47580"/>
                      <a:pt x="1721" y="47225"/>
                      <a:pt x="1826" y="46702"/>
                    </a:cubicBezTo>
                    <a:cubicBezTo>
                      <a:pt x="2098" y="46702"/>
                      <a:pt x="2223" y="46534"/>
                      <a:pt x="2474" y="46513"/>
                    </a:cubicBezTo>
                    <a:cubicBezTo>
                      <a:pt x="2558" y="46555"/>
                      <a:pt x="2558" y="46660"/>
                      <a:pt x="2600" y="46723"/>
                    </a:cubicBezTo>
                    <a:cubicBezTo>
                      <a:pt x="2621" y="46618"/>
                      <a:pt x="2516" y="46576"/>
                      <a:pt x="2642" y="46555"/>
                    </a:cubicBezTo>
                    <a:lnTo>
                      <a:pt x="2642" y="46555"/>
                    </a:lnTo>
                    <a:cubicBezTo>
                      <a:pt x="2579" y="46743"/>
                      <a:pt x="2976" y="46911"/>
                      <a:pt x="2809" y="47099"/>
                    </a:cubicBezTo>
                    <a:cubicBezTo>
                      <a:pt x="2767" y="47078"/>
                      <a:pt x="2767" y="47057"/>
                      <a:pt x="2683" y="47015"/>
                    </a:cubicBezTo>
                    <a:lnTo>
                      <a:pt x="2683" y="47015"/>
                    </a:lnTo>
                    <a:cubicBezTo>
                      <a:pt x="2767" y="47183"/>
                      <a:pt x="2914" y="47141"/>
                      <a:pt x="3018" y="47162"/>
                    </a:cubicBezTo>
                    <a:cubicBezTo>
                      <a:pt x="2935" y="47288"/>
                      <a:pt x="3081" y="47580"/>
                      <a:pt x="3165" y="47706"/>
                    </a:cubicBezTo>
                    <a:cubicBezTo>
                      <a:pt x="3207" y="47560"/>
                      <a:pt x="3018" y="47455"/>
                      <a:pt x="3060" y="47225"/>
                    </a:cubicBezTo>
                    <a:cubicBezTo>
                      <a:pt x="3353" y="47162"/>
                      <a:pt x="3688" y="46932"/>
                      <a:pt x="3751" y="46723"/>
                    </a:cubicBezTo>
                    <a:lnTo>
                      <a:pt x="3751" y="46723"/>
                    </a:lnTo>
                    <a:cubicBezTo>
                      <a:pt x="3583" y="46953"/>
                      <a:pt x="3353" y="47120"/>
                      <a:pt x="3060" y="47204"/>
                    </a:cubicBezTo>
                    <a:cubicBezTo>
                      <a:pt x="2767" y="46806"/>
                      <a:pt x="2621" y="46492"/>
                      <a:pt x="2642" y="45823"/>
                    </a:cubicBezTo>
                    <a:cubicBezTo>
                      <a:pt x="3186" y="45258"/>
                      <a:pt x="4127" y="45132"/>
                      <a:pt x="4127" y="43982"/>
                    </a:cubicBezTo>
                    <a:cubicBezTo>
                      <a:pt x="4139" y="43965"/>
                      <a:pt x="4150" y="43959"/>
                      <a:pt x="4159" y="43959"/>
                    </a:cubicBezTo>
                    <a:cubicBezTo>
                      <a:pt x="4189" y="43959"/>
                      <a:pt x="4211" y="44014"/>
                      <a:pt x="4246" y="44014"/>
                    </a:cubicBezTo>
                    <a:cubicBezTo>
                      <a:pt x="4259" y="44014"/>
                      <a:pt x="4275" y="44006"/>
                      <a:pt x="4295" y="43982"/>
                    </a:cubicBezTo>
                    <a:cubicBezTo>
                      <a:pt x="4295" y="43877"/>
                      <a:pt x="4232" y="43856"/>
                      <a:pt x="4253" y="43730"/>
                    </a:cubicBezTo>
                    <a:lnTo>
                      <a:pt x="4253" y="43730"/>
                    </a:lnTo>
                    <a:cubicBezTo>
                      <a:pt x="4567" y="43793"/>
                      <a:pt x="4587" y="44275"/>
                      <a:pt x="4901" y="44316"/>
                    </a:cubicBezTo>
                    <a:cubicBezTo>
                      <a:pt x="4918" y="44319"/>
                      <a:pt x="4935" y="44320"/>
                      <a:pt x="4953" y="44320"/>
                    </a:cubicBezTo>
                    <a:cubicBezTo>
                      <a:pt x="5232" y="44320"/>
                      <a:pt x="5536" y="44013"/>
                      <a:pt x="5655" y="43835"/>
                    </a:cubicBezTo>
                    <a:cubicBezTo>
                      <a:pt x="5968" y="44756"/>
                      <a:pt x="6010" y="45697"/>
                      <a:pt x="6408" y="46367"/>
                    </a:cubicBezTo>
                    <a:cubicBezTo>
                      <a:pt x="6471" y="46430"/>
                      <a:pt x="6387" y="46451"/>
                      <a:pt x="6408" y="46576"/>
                    </a:cubicBezTo>
                    <a:cubicBezTo>
                      <a:pt x="6456" y="46603"/>
                      <a:pt x="6494" y="46613"/>
                      <a:pt x="6525" y="46613"/>
                    </a:cubicBezTo>
                    <a:cubicBezTo>
                      <a:pt x="6615" y="46613"/>
                      <a:pt x="6655" y="46529"/>
                      <a:pt x="6764" y="46513"/>
                    </a:cubicBezTo>
                    <a:cubicBezTo>
                      <a:pt x="6973" y="46932"/>
                      <a:pt x="6973" y="47413"/>
                      <a:pt x="7098" y="47811"/>
                    </a:cubicBezTo>
                    <a:cubicBezTo>
                      <a:pt x="7032" y="47794"/>
                      <a:pt x="6978" y="47786"/>
                      <a:pt x="6933" y="47786"/>
                    </a:cubicBezTo>
                    <a:cubicBezTo>
                      <a:pt x="6749" y="47786"/>
                      <a:pt x="6705" y="47911"/>
                      <a:pt x="6554" y="48062"/>
                    </a:cubicBezTo>
                    <a:cubicBezTo>
                      <a:pt x="6784" y="48145"/>
                      <a:pt x="6931" y="48355"/>
                      <a:pt x="6889" y="48710"/>
                    </a:cubicBezTo>
                    <a:cubicBezTo>
                      <a:pt x="6512" y="48940"/>
                      <a:pt x="6010" y="49045"/>
                      <a:pt x="5634" y="49254"/>
                    </a:cubicBezTo>
                    <a:cubicBezTo>
                      <a:pt x="5650" y="49256"/>
                      <a:pt x="5667" y="49257"/>
                      <a:pt x="5686" y="49257"/>
                    </a:cubicBezTo>
                    <a:cubicBezTo>
                      <a:pt x="5884" y="49257"/>
                      <a:pt x="6211" y="49156"/>
                      <a:pt x="6345" y="49003"/>
                    </a:cubicBezTo>
                    <a:lnTo>
                      <a:pt x="6345" y="49003"/>
                    </a:lnTo>
                    <a:cubicBezTo>
                      <a:pt x="6387" y="49087"/>
                      <a:pt x="6261" y="49129"/>
                      <a:pt x="6345" y="49150"/>
                    </a:cubicBezTo>
                    <a:cubicBezTo>
                      <a:pt x="6388" y="49123"/>
                      <a:pt x="6432" y="49112"/>
                      <a:pt x="6474" y="49112"/>
                    </a:cubicBezTo>
                    <a:cubicBezTo>
                      <a:pt x="6598" y="49112"/>
                      <a:pt x="6718" y="49197"/>
                      <a:pt x="6826" y="49212"/>
                    </a:cubicBezTo>
                    <a:cubicBezTo>
                      <a:pt x="6826" y="49150"/>
                      <a:pt x="6638" y="49108"/>
                      <a:pt x="6764" y="49045"/>
                    </a:cubicBezTo>
                    <a:lnTo>
                      <a:pt x="6764" y="49045"/>
                    </a:lnTo>
                    <a:cubicBezTo>
                      <a:pt x="6802" y="49064"/>
                      <a:pt x="6770" y="49152"/>
                      <a:pt x="6843" y="49152"/>
                    </a:cubicBezTo>
                    <a:cubicBezTo>
                      <a:pt x="6850" y="49152"/>
                      <a:pt x="6859" y="49152"/>
                      <a:pt x="6868" y="49150"/>
                    </a:cubicBezTo>
                    <a:cubicBezTo>
                      <a:pt x="6826" y="49087"/>
                      <a:pt x="6743" y="49024"/>
                      <a:pt x="6868" y="49003"/>
                    </a:cubicBezTo>
                    <a:cubicBezTo>
                      <a:pt x="6889" y="49079"/>
                      <a:pt x="6916" y="49100"/>
                      <a:pt x="6945" y="49100"/>
                    </a:cubicBezTo>
                    <a:cubicBezTo>
                      <a:pt x="6983" y="49100"/>
                      <a:pt x="7025" y="49062"/>
                      <a:pt x="7056" y="49062"/>
                    </a:cubicBezTo>
                    <a:cubicBezTo>
                      <a:pt x="7074" y="49062"/>
                      <a:pt x="7088" y="49073"/>
                      <a:pt x="7098" y="49108"/>
                    </a:cubicBezTo>
                    <a:cubicBezTo>
                      <a:pt x="6994" y="49150"/>
                      <a:pt x="6931" y="49087"/>
                      <a:pt x="6889" y="49254"/>
                    </a:cubicBezTo>
                    <a:cubicBezTo>
                      <a:pt x="6952" y="49275"/>
                      <a:pt x="6910" y="49380"/>
                      <a:pt x="6973" y="49401"/>
                    </a:cubicBezTo>
                    <a:cubicBezTo>
                      <a:pt x="6952" y="49296"/>
                      <a:pt x="7036" y="49317"/>
                      <a:pt x="7036" y="49275"/>
                    </a:cubicBezTo>
                    <a:lnTo>
                      <a:pt x="7036" y="49275"/>
                    </a:lnTo>
                    <a:cubicBezTo>
                      <a:pt x="7119" y="49652"/>
                      <a:pt x="7036" y="50070"/>
                      <a:pt x="6973" y="50489"/>
                    </a:cubicBezTo>
                    <a:cubicBezTo>
                      <a:pt x="7056" y="50238"/>
                      <a:pt x="7140" y="50008"/>
                      <a:pt x="7182" y="49715"/>
                    </a:cubicBezTo>
                    <a:cubicBezTo>
                      <a:pt x="7203" y="49443"/>
                      <a:pt x="7077" y="49108"/>
                      <a:pt x="7140" y="48920"/>
                    </a:cubicBezTo>
                    <a:cubicBezTo>
                      <a:pt x="7161" y="48878"/>
                      <a:pt x="7203" y="48836"/>
                      <a:pt x="7245" y="48794"/>
                    </a:cubicBezTo>
                    <a:lnTo>
                      <a:pt x="7245" y="48794"/>
                    </a:lnTo>
                    <a:cubicBezTo>
                      <a:pt x="7227" y="48803"/>
                      <a:pt x="7210" y="48808"/>
                      <a:pt x="7194" y="48808"/>
                    </a:cubicBezTo>
                    <a:cubicBezTo>
                      <a:pt x="7172" y="48808"/>
                      <a:pt x="7152" y="48798"/>
                      <a:pt x="7140" y="48773"/>
                    </a:cubicBezTo>
                    <a:cubicBezTo>
                      <a:pt x="7098" y="48731"/>
                      <a:pt x="7203" y="48334"/>
                      <a:pt x="7140" y="48250"/>
                    </a:cubicBezTo>
                    <a:lnTo>
                      <a:pt x="7140" y="48250"/>
                    </a:lnTo>
                    <a:cubicBezTo>
                      <a:pt x="7278" y="48289"/>
                      <a:pt x="7398" y="48329"/>
                      <a:pt x="7496" y="48329"/>
                    </a:cubicBezTo>
                    <a:cubicBezTo>
                      <a:pt x="7607" y="48329"/>
                      <a:pt x="7692" y="48279"/>
                      <a:pt x="7747" y="48124"/>
                    </a:cubicBezTo>
                    <a:cubicBezTo>
                      <a:pt x="7412" y="47622"/>
                      <a:pt x="7475" y="46953"/>
                      <a:pt x="7308" y="46409"/>
                    </a:cubicBezTo>
                    <a:cubicBezTo>
                      <a:pt x="7203" y="46074"/>
                      <a:pt x="6931" y="45990"/>
                      <a:pt x="6784" y="45781"/>
                    </a:cubicBezTo>
                    <a:cubicBezTo>
                      <a:pt x="6596" y="45488"/>
                      <a:pt x="6554" y="44881"/>
                      <a:pt x="6450" y="44421"/>
                    </a:cubicBezTo>
                    <a:cubicBezTo>
                      <a:pt x="6303" y="43793"/>
                      <a:pt x="6178" y="43249"/>
                      <a:pt x="6115" y="42726"/>
                    </a:cubicBezTo>
                    <a:cubicBezTo>
                      <a:pt x="6136" y="42642"/>
                      <a:pt x="6199" y="42601"/>
                      <a:pt x="6178" y="42475"/>
                    </a:cubicBezTo>
                    <a:cubicBezTo>
                      <a:pt x="5948" y="41303"/>
                      <a:pt x="5780" y="40090"/>
                      <a:pt x="4839" y="39650"/>
                    </a:cubicBezTo>
                    <a:cubicBezTo>
                      <a:pt x="4776" y="39148"/>
                      <a:pt x="4587" y="38772"/>
                      <a:pt x="4629" y="38186"/>
                    </a:cubicBezTo>
                    <a:cubicBezTo>
                      <a:pt x="4462" y="37809"/>
                      <a:pt x="4232" y="37286"/>
                      <a:pt x="4315" y="36805"/>
                    </a:cubicBezTo>
                    <a:cubicBezTo>
                      <a:pt x="4336" y="36721"/>
                      <a:pt x="4441" y="36575"/>
                      <a:pt x="4483" y="36449"/>
                    </a:cubicBezTo>
                    <a:cubicBezTo>
                      <a:pt x="4546" y="36303"/>
                      <a:pt x="4587" y="36156"/>
                      <a:pt x="4629" y="36031"/>
                    </a:cubicBezTo>
                    <a:lnTo>
                      <a:pt x="6471" y="36031"/>
                    </a:lnTo>
                    <a:cubicBezTo>
                      <a:pt x="6471" y="36114"/>
                      <a:pt x="6471" y="36198"/>
                      <a:pt x="6450" y="36303"/>
                    </a:cubicBezTo>
                    <a:cubicBezTo>
                      <a:pt x="6450" y="36344"/>
                      <a:pt x="6471" y="36365"/>
                      <a:pt x="6471" y="36407"/>
                    </a:cubicBezTo>
                    <a:cubicBezTo>
                      <a:pt x="6450" y="36616"/>
                      <a:pt x="6429" y="36826"/>
                      <a:pt x="6408" y="37098"/>
                    </a:cubicBezTo>
                    <a:cubicBezTo>
                      <a:pt x="6366" y="37286"/>
                      <a:pt x="6366" y="37537"/>
                      <a:pt x="6324" y="37663"/>
                    </a:cubicBezTo>
                    <a:cubicBezTo>
                      <a:pt x="6303" y="37746"/>
                      <a:pt x="6240" y="37767"/>
                      <a:pt x="6220" y="37914"/>
                    </a:cubicBezTo>
                    <a:cubicBezTo>
                      <a:pt x="6199" y="38123"/>
                      <a:pt x="6199" y="38416"/>
                      <a:pt x="6136" y="38604"/>
                    </a:cubicBezTo>
                    <a:cubicBezTo>
                      <a:pt x="6147" y="38672"/>
                      <a:pt x="6164" y="38691"/>
                      <a:pt x="6188" y="38691"/>
                    </a:cubicBezTo>
                    <a:cubicBezTo>
                      <a:pt x="6208" y="38691"/>
                      <a:pt x="6232" y="38677"/>
                      <a:pt x="6261" y="38667"/>
                    </a:cubicBezTo>
                    <a:lnTo>
                      <a:pt x="6261" y="38667"/>
                    </a:lnTo>
                    <a:cubicBezTo>
                      <a:pt x="6240" y="38688"/>
                      <a:pt x="6261" y="38855"/>
                      <a:pt x="6261" y="38876"/>
                    </a:cubicBezTo>
                    <a:cubicBezTo>
                      <a:pt x="6261" y="38897"/>
                      <a:pt x="6240" y="38897"/>
                      <a:pt x="6240" y="38897"/>
                    </a:cubicBezTo>
                    <a:cubicBezTo>
                      <a:pt x="6240" y="38897"/>
                      <a:pt x="6261" y="38918"/>
                      <a:pt x="6261" y="38939"/>
                    </a:cubicBezTo>
                    <a:cubicBezTo>
                      <a:pt x="6261" y="39023"/>
                      <a:pt x="6240" y="39148"/>
                      <a:pt x="6240" y="39274"/>
                    </a:cubicBezTo>
                    <a:cubicBezTo>
                      <a:pt x="6261" y="39378"/>
                      <a:pt x="6282" y="39483"/>
                      <a:pt x="6282" y="39567"/>
                    </a:cubicBezTo>
                    <a:cubicBezTo>
                      <a:pt x="6282" y="39399"/>
                      <a:pt x="6261" y="39232"/>
                      <a:pt x="6282" y="39085"/>
                    </a:cubicBezTo>
                    <a:cubicBezTo>
                      <a:pt x="6282" y="39085"/>
                      <a:pt x="6303" y="39085"/>
                      <a:pt x="6282" y="39127"/>
                    </a:cubicBezTo>
                    <a:cubicBezTo>
                      <a:pt x="6303" y="39127"/>
                      <a:pt x="6303" y="39085"/>
                      <a:pt x="6303" y="39065"/>
                    </a:cubicBezTo>
                    <a:cubicBezTo>
                      <a:pt x="6303" y="39027"/>
                      <a:pt x="6296" y="39019"/>
                      <a:pt x="6285" y="39019"/>
                    </a:cubicBezTo>
                    <a:cubicBezTo>
                      <a:pt x="6278" y="39019"/>
                      <a:pt x="6270" y="39023"/>
                      <a:pt x="6261" y="39023"/>
                    </a:cubicBezTo>
                    <a:cubicBezTo>
                      <a:pt x="6267" y="39006"/>
                      <a:pt x="6273" y="39001"/>
                      <a:pt x="6278" y="39001"/>
                    </a:cubicBezTo>
                    <a:cubicBezTo>
                      <a:pt x="6285" y="39001"/>
                      <a:pt x="6291" y="39009"/>
                      <a:pt x="6295" y="39009"/>
                    </a:cubicBezTo>
                    <a:cubicBezTo>
                      <a:pt x="6300" y="39009"/>
                      <a:pt x="6303" y="39000"/>
                      <a:pt x="6303" y="38960"/>
                    </a:cubicBezTo>
                    <a:cubicBezTo>
                      <a:pt x="6319" y="38968"/>
                      <a:pt x="6326" y="38976"/>
                      <a:pt x="6327" y="38984"/>
                    </a:cubicBezTo>
                    <a:lnTo>
                      <a:pt x="6327" y="38984"/>
                    </a:lnTo>
                    <a:cubicBezTo>
                      <a:pt x="6326" y="38983"/>
                      <a:pt x="6325" y="38982"/>
                      <a:pt x="6324" y="38981"/>
                    </a:cubicBezTo>
                    <a:cubicBezTo>
                      <a:pt x="6324" y="38986"/>
                      <a:pt x="6324" y="38992"/>
                      <a:pt x="6324" y="38998"/>
                    </a:cubicBezTo>
                    <a:lnTo>
                      <a:pt x="6324" y="38998"/>
                    </a:lnTo>
                    <a:cubicBezTo>
                      <a:pt x="6326" y="38994"/>
                      <a:pt x="6328" y="38989"/>
                      <a:pt x="6327" y="38984"/>
                    </a:cubicBezTo>
                    <a:lnTo>
                      <a:pt x="6327" y="38984"/>
                    </a:lnTo>
                    <a:cubicBezTo>
                      <a:pt x="6364" y="39023"/>
                      <a:pt x="6324" y="39024"/>
                      <a:pt x="6324" y="39065"/>
                    </a:cubicBezTo>
                    <a:cubicBezTo>
                      <a:pt x="6340" y="39049"/>
                      <a:pt x="6368" y="39009"/>
                      <a:pt x="6390" y="39009"/>
                    </a:cubicBezTo>
                    <a:cubicBezTo>
                      <a:pt x="6397" y="39009"/>
                      <a:pt x="6403" y="39013"/>
                      <a:pt x="6408" y="39023"/>
                    </a:cubicBezTo>
                    <a:cubicBezTo>
                      <a:pt x="6429" y="39023"/>
                      <a:pt x="6408" y="39002"/>
                      <a:pt x="6408" y="38960"/>
                    </a:cubicBezTo>
                    <a:lnTo>
                      <a:pt x="6408" y="38960"/>
                    </a:lnTo>
                    <a:cubicBezTo>
                      <a:pt x="6442" y="39029"/>
                      <a:pt x="6492" y="39070"/>
                      <a:pt x="6531" y="39070"/>
                    </a:cubicBezTo>
                    <a:cubicBezTo>
                      <a:pt x="6539" y="39070"/>
                      <a:pt x="6547" y="39068"/>
                      <a:pt x="6554" y="39065"/>
                    </a:cubicBezTo>
                    <a:cubicBezTo>
                      <a:pt x="6492" y="38981"/>
                      <a:pt x="6387" y="38939"/>
                      <a:pt x="6303" y="38855"/>
                    </a:cubicBezTo>
                    <a:cubicBezTo>
                      <a:pt x="6303" y="38688"/>
                      <a:pt x="6324" y="38625"/>
                      <a:pt x="6387" y="38583"/>
                    </a:cubicBezTo>
                    <a:cubicBezTo>
                      <a:pt x="6354" y="38518"/>
                      <a:pt x="6347" y="38465"/>
                      <a:pt x="6306" y="38465"/>
                    </a:cubicBezTo>
                    <a:cubicBezTo>
                      <a:pt x="6294" y="38465"/>
                      <a:pt x="6280" y="38469"/>
                      <a:pt x="6261" y="38479"/>
                    </a:cubicBezTo>
                    <a:cubicBezTo>
                      <a:pt x="6303" y="38311"/>
                      <a:pt x="6303" y="38123"/>
                      <a:pt x="6345" y="37956"/>
                    </a:cubicBezTo>
                    <a:cubicBezTo>
                      <a:pt x="6361" y="37956"/>
                      <a:pt x="6365" y="37991"/>
                      <a:pt x="6383" y="37991"/>
                    </a:cubicBezTo>
                    <a:cubicBezTo>
                      <a:pt x="6390" y="37991"/>
                      <a:pt x="6397" y="37987"/>
                      <a:pt x="6408" y="37976"/>
                    </a:cubicBezTo>
                    <a:cubicBezTo>
                      <a:pt x="6408" y="37914"/>
                      <a:pt x="6387" y="37914"/>
                      <a:pt x="6408" y="37893"/>
                    </a:cubicBezTo>
                    <a:cubicBezTo>
                      <a:pt x="6492" y="37621"/>
                      <a:pt x="6492" y="37223"/>
                      <a:pt x="6554" y="36847"/>
                    </a:cubicBezTo>
                    <a:cubicBezTo>
                      <a:pt x="6596" y="36930"/>
                      <a:pt x="6659" y="37056"/>
                      <a:pt x="6722" y="37056"/>
                    </a:cubicBezTo>
                    <a:cubicBezTo>
                      <a:pt x="6784" y="37035"/>
                      <a:pt x="6784" y="36826"/>
                      <a:pt x="6847" y="36805"/>
                    </a:cubicBezTo>
                    <a:lnTo>
                      <a:pt x="6847" y="36805"/>
                    </a:lnTo>
                    <a:cubicBezTo>
                      <a:pt x="6847" y="36868"/>
                      <a:pt x="6826" y="36868"/>
                      <a:pt x="6826" y="36909"/>
                    </a:cubicBezTo>
                    <a:cubicBezTo>
                      <a:pt x="6831" y="36918"/>
                      <a:pt x="6834" y="36921"/>
                      <a:pt x="6837" y="36921"/>
                    </a:cubicBezTo>
                    <a:cubicBezTo>
                      <a:pt x="6845" y="36921"/>
                      <a:pt x="6849" y="36897"/>
                      <a:pt x="6857" y="36897"/>
                    </a:cubicBezTo>
                    <a:cubicBezTo>
                      <a:pt x="6860" y="36897"/>
                      <a:pt x="6864" y="36901"/>
                      <a:pt x="6868" y="36909"/>
                    </a:cubicBezTo>
                    <a:cubicBezTo>
                      <a:pt x="6868" y="37391"/>
                      <a:pt x="7056" y="37432"/>
                      <a:pt x="7161" y="37663"/>
                    </a:cubicBezTo>
                    <a:cubicBezTo>
                      <a:pt x="7182" y="37935"/>
                      <a:pt x="7140" y="38081"/>
                      <a:pt x="7077" y="38228"/>
                    </a:cubicBezTo>
                    <a:cubicBezTo>
                      <a:pt x="7015" y="38207"/>
                      <a:pt x="6973" y="38123"/>
                      <a:pt x="6952" y="38039"/>
                    </a:cubicBezTo>
                    <a:lnTo>
                      <a:pt x="6952" y="38039"/>
                    </a:lnTo>
                    <a:cubicBezTo>
                      <a:pt x="6952" y="38123"/>
                      <a:pt x="7015" y="38207"/>
                      <a:pt x="7077" y="38249"/>
                    </a:cubicBezTo>
                    <a:cubicBezTo>
                      <a:pt x="7098" y="38332"/>
                      <a:pt x="7056" y="38374"/>
                      <a:pt x="7056" y="38437"/>
                    </a:cubicBezTo>
                    <a:cubicBezTo>
                      <a:pt x="7077" y="38395"/>
                      <a:pt x="7098" y="38269"/>
                      <a:pt x="7098" y="38207"/>
                    </a:cubicBezTo>
                    <a:cubicBezTo>
                      <a:pt x="7107" y="38207"/>
                      <a:pt x="7115" y="38210"/>
                      <a:pt x="7123" y="38210"/>
                    </a:cubicBezTo>
                    <a:cubicBezTo>
                      <a:pt x="7136" y="38210"/>
                      <a:pt x="7149" y="38202"/>
                      <a:pt x="7161" y="38165"/>
                    </a:cubicBezTo>
                    <a:lnTo>
                      <a:pt x="7161" y="38165"/>
                    </a:lnTo>
                    <a:cubicBezTo>
                      <a:pt x="7140" y="38165"/>
                      <a:pt x="7140" y="38186"/>
                      <a:pt x="7140" y="38186"/>
                    </a:cubicBezTo>
                    <a:cubicBezTo>
                      <a:pt x="7098" y="38123"/>
                      <a:pt x="7182" y="38039"/>
                      <a:pt x="7161" y="37956"/>
                    </a:cubicBezTo>
                    <a:lnTo>
                      <a:pt x="7161" y="37956"/>
                    </a:lnTo>
                    <a:cubicBezTo>
                      <a:pt x="7182" y="37976"/>
                      <a:pt x="7161" y="37997"/>
                      <a:pt x="7182" y="38039"/>
                    </a:cubicBezTo>
                    <a:cubicBezTo>
                      <a:pt x="7182" y="38018"/>
                      <a:pt x="7182" y="37956"/>
                      <a:pt x="7203" y="37956"/>
                    </a:cubicBezTo>
                    <a:cubicBezTo>
                      <a:pt x="7245" y="37956"/>
                      <a:pt x="7287" y="38018"/>
                      <a:pt x="7328" y="38018"/>
                    </a:cubicBezTo>
                    <a:cubicBezTo>
                      <a:pt x="7349" y="38228"/>
                      <a:pt x="7412" y="38374"/>
                      <a:pt x="7412" y="38646"/>
                    </a:cubicBezTo>
                    <a:cubicBezTo>
                      <a:pt x="7370" y="38813"/>
                      <a:pt x="7287" y="38918"/>
                      <a:pt x="7245" y="39085"/>
                    </a:cubicBezTo>
                    <a:cubicBezTo>
                      <a:pt x="7287" y="39002"/>
                      <a:pt x="7308" y="38939"/>
                      <a:pt x="7349" y="38876"/>
                    </a:cubicBezTo>
                    <a:cubicBezTo>
                      <a:pt x="7349" y="38876"/>
                      <a:pt x="7349" y="38897"/>
                      <a:pt x="7370" y="38897"/>
                    </a:cubicBezTo>
                    <a:cubicBezTo>
                      <a:pt x="7367" y="38910"/>
                      <a:pt x="7363" y="38921"/>
                      <a:pt x="7359" y="38931"/>
                    </a:cubicBezTo>
                    <a:lnTo>
                      <a:pt x="7359" y="38931"/>
                    </a:lnTo>
                    <a:cubicBezTo>
                      <a:pt x="7363" y="38926"/>
                      <a:pt x="7366" y="38922"/>
                      <a:pt x="7370" y="38918"/>
                    </a:cubicBezTo>
                    <a:cubicBezTo>
                      <a:pt x="7391" y="38960"/>
                      <a:pt x="7410" y="38974"/>
                      <a:pt x="7428" y="38974"/>
                    </a:cubicBezTo>
                    <a:cubicBezTo>
                      <a:pt x="7463" y="38974"/>
                      <a:pt x="7496" y="38918"/>
                      <a:pt x="7538" y="38918"/>
                    </a:cubicBezTo>
                    <a:cubicBezTo>
                      <a:pt x="7559" y="38855"/>
                      <a:pt x="7559" y="38793"/>
                      <a:pt x="7517" y="38751"/>
                    </a:cubicBezTo>
                    <a:cubicBezTo>
                      <a:pt x="7517" y="38709"/>
                      <a:pt x="7559" y="38709"/>
                      <a:pt x="7538" y="38688"/>
                    </a:cubicBezTo>
                    <a:cubicBezTo>
                      <a:pt x="7539" y="38686"/>
                      <a:pt x="7541" y="38686"/>
                      <a:pt x="7543" y="38686"/>
                    </a:cubicBezTo>
                    <a:cubicBezTo>
                      <a:pt x="7551" y="38686"/>
                      <a:pt x="7561" y="38701"/>
                      <a:pt x="7571" y="38723"/>
                    </a:cubicBezTo>
                    <a:lnTo>
                      <a:pt x="7571" y="38723"/>
                    </a:lnTo>
                    <a:cubicBezTo>
                      <a:pt x="7564" y="38701"/>
                      <a:pt x="7559" y="38676"/>
                      <a:pt x="7559" y="38646"/>
                    </a:cubicBezTo>
                    <a:cubicBezTo>
                      <a:pt x="7600" y="38646"/>
                      <a:pt x="7600" y="38625"/>
                      <a:pt x="7621" y="38583"/>
                    </a:cubicBezTo>
                    <a:cubicBezTo>
                      <a:pt x="7621" y="38562"/>
                      <a:pt x="7621" y="38541"/>
                      <a:pt x="7621" y="38521"/>
                    </a:cubicBezTo>
                    <a:cubicBezTo>
                      <a:pt x="7580" y="38521"/>
                      <a:pt x="7580" y="38583"/>
                      <a:pt x="7538" y="38583"/>
                    </a:cubicBezTo>
                    <a:cubicBezTo>
                      <a:pt x="7517" y="38521"/>
                      <a:pt x="7496" y="38437"/>
                      <a:pt x="7517" y="38353"/>
                    </a:cubicBezTo>
                    <a:cubicBezTo>
                      <a:pt x="7475" y="38207"/>
                      <a:pt x="7475" y="38060"/>
                      <a:pt x="7475" y="37935"/>
                    </a:cubicBezTo>
                    <a:lnTo>
                      <a:pt x="7475" y="37935"/>
                    </a:lnTo>
                    <a:cubicBezTo>
                      <a:pt x="7486" y="37943"/>
                      <a:pt x="7496" y="37946"/>
                      <a:pt x="7506" y="37946"/>
                    </a:cubicBezTo>
                    <a:cubicBezTo>
                      <a:pt x="7574" y="37946"/>
                      <a:pt x="7627" y="37775"/>
                      <a:pt x="7663" y="37684"/>
                    </a:cubicBezTo>
                    <a:cubicBezTo>
                      <a:pt x="7600" y="37621"/>
                      <a:pt x="7559" y="37516"/>
                      <a:pt x="7496" y="37432"/>
                    </a:cubicBezTo>
                    <a:cubicBezTo>
                      <a:pt x="7559" y="37328"/>
                      <a:pt x="7642" y="37244"/>
                      <a:pt x="7705" y="37119"/>
                    </a:cubicBezTo>
                    <a:cubicBezTo>
                      <a:pt x="7705" y="37109"/>
                      <a:pt x="7704" y="37106"/>
                      <a:pt x="7703" y="37106"/>
                    </a:cubicBezTo>
                    <a:cubicBezTo>
                      <a:pt x="7699" y="37106"/>
                      <a:pt x="7693" y="37122"/>
                      <a:pt x="7689" y="37122"/>
                    </a:cubicBezTo>
                    <a:cubicBezTo>
                      <a:pt x="7686" y="37122"/>
                      <a:pt x="7684" y="37116"/>
                      <a:pt x="7684" y="37098"/>
                    </a:cubicBezTo>
                    <a:cubicBezTo>
                      <a:pt x="7642" y="37223"/>
                      <a:pt x="7559" y="37328"/>
                      <a:pt x="7496" y="37391"/>
                    </a:cubicBezTo>
                    <a:cubicBezTo>
                      <a:pt x="7370" y="37014"/>
                      <a:pt x="7161" y="36658"/>
                      <a:pt x="7182" y="36031"/>
                    </a:cubicBezTo>
                    <a:lnTo>
                      <a:pt x="8940" y="36031"/>
                    </a:lnTo>
                    <a:cubicBezTo>
                      <a:pt x="8981" y="36135"/>
                      <a:pt x="9023" y="36240"/>
                      <a:pt x="9065" y="36365"/>
                    </a:cubicBezTo>
                    <a:cubicBezTo>
                      <a:pt x="9107" y="36449"/>
                      <a:pt x="9170" y="36533"/>
                      <a:pt x="9191" y="36575"/>
                    </a:cubicBezTo>
                    <a:cubicBezTo>
                      <a:pt x="9253" y="36868"/>
                      <a:pt x="9086" y="37181"/>
                      <a:pt x="8981" y="37391"/>
                    </a:cubicBezTo>
                    <a:cubicBezTo>
                      <a:pt x="9002" y="37746"/>
                      <a:pt x="8898" y="37976"/>
                      <a:pt x="8835" y="38269"/>
                    </a:cubicBezTo>
                    <a:cubicBezTo>
                      <a:pt x="8207" y="38521"/>
                      <a:pt x="8103" y="39253"/>
                      <a:pt x="7935" y="39943"/>
                    </a:cubicBezTo>
                    <a:cubicBezTo>
                      <a:pt x="7935" y="40027"/>
                      <a:pt x="7977" y="40048"/>
                      <a:pt x="7998" y="40090"/>
                    </a:cubicBezTo>
                    <a:cubicBezTo>
                      <a:pt x="7956" y="40404"/>
                      <a:pt x="7872" y="40738"/>
                      <a:pt x="7768" y="41115"/>
                    </a:cubicBezTo>
                    <a:cubicBezTo>
                      <a:pt x="7684" y="41387"/>
                      <a:pt x="7663" y="41743"/>
                      <a:pt x="7538" y="41931"/>
                    </a:cubicBezTo>
                    <a:cubicBezTo>
                      <a:pt x="7433" y="42057"/>
                      <a:pt x="7245" y="42098"/>
                      <a:pt x="7182" y="42287"/>
                    </a:cubicBezTo>
                    <a:cubicBezTo>
                      <a:pt x="7077" y="42622"/>
                      <a:pt x="7119" y="43019"/>
                      <a:pt x="6889" y="43312"/>
                    </a:cubicBezTo>
                    <a:cubicBezTo>
                      <a:pt x="6922" y="43411"/>
                      <a:pt x="6983" y="43440"/>
                      <a:pt x="7062" y="43440"/>
                    </a:cubicBezTo>
                    <a:cubicBezTo>
                      <a:pt x="7133" y="43440"/>
                      <a:pt x="7218" y="43416"/>
                      <a:pt x="7308" y="43396"/>
                    </a:cubicBezTo>
                    <a:lnTo>
                      <a:pt x="7308" y="43396"/>
                    </a:lnTo>
                    <a:cubicBezTo>
                      <a:pt x="7266" y="43438"/>
                      <a:pt x="7328" y="43668"/>
                      <a:pt x="7308" y="43710"/>
                    </a:cubicBezTo>
                    <a:cubicBezTo>
                      <a:pt x="7297" y="43720"/>
                      <a:pt x="7287" y="43725"/>
                      <a:pt x="7274" y="43725"/>
                    </a:cubicBezTo>
                    <a:cubicBezTo>
                      <a:pt x="7260" y="43725"/>
                      <a:pt x="7245" y="43720"/>
                      <a:pt x="7224" y="43710"/>
                    </a:cubicBezTo>
                    <a:lnTo>
                      <a:pt x="7224" y="43710"/>
                    </a:lnTo>
                    <a:cubicBezTo>
                      <a:pt x="7266" y="43751"/>
                      <a:pt x="7287" y="43772"/>
                      <a:pt x="7308" y="43793"/>
                    </a:cubicBezTo>
                    <a:cubicBezTo>
                      <a:pt x="7328" y="43898"/>
                      <a:pt x="7266" y="44107"/>
                      <a:pt x="7287" y="44254"/>
                    </a:cubicBezTo>
                    <a:cubicBezTo>
                      <a:pt x="7287" y="44442"/>
                      <a:pt x="7349" y="44567"/>
                      <a:pt x="7412" y="44714"/>
                    </a:cubicBezTo>
                    <a:cubicBezTo>
                      <a:pt x="7370" y="44463"/>
                      <a:pt x="7308" y="44233"/>
                      <a:pt x="7370" y="44002"/>
                    </a:cubicBezTo>
                    <a:lnTo>
                      <a:pt x="7370" y="44002"/>
                    </a:lnTo>
                    <a:cubicBezTo>
                      <a:pt x="7370" y="44023"/>
                      <a:pt x="7433" y="44023"/>
                      <a:pt x="7412" y="44065"/>
                    </a:cubicBezTo>
                    <a:cubicBezTo>
                      <a:pt x="7454" y="44065"/>
                      <a:pt x="7433" y="44002"/>
                      <a:pt x="7454" y="43982"/>
                    </a:cubicBezTo>
                    <a:cubicBezTo>
                      <a:pt x="7433" y="43877"/>
                      <a:pt x="7391" y="43919"/>
                      <a:pt x="7328" y="43898"/>
                    </a:cubicBezTo>
                    <a:cubicBezTo>
                      <a:pt x="7333" y="43879"/>
                      <a:pt x="7342" y="43873"/>
                      <a:pt x="7353" y="43873"/>
                    </a:cubicBezTo>
                    <a:cubicBezTo>
                      <a:pt x="7375" y="43873"/>
                      <a:pt x="7406" y="43898"/>
                      <a:pt x="7432" y="43898"/>
                    </a:cubicBezTo>
                    <a:cubicBezTo>
                      <a:pt x="7452" y="43898"/>
                      <a:pt x="7468" y="43884"/>
                      <a:pt x="7475" y="43835"/>
                    </a:cubicBezTo>
                    <a:cubicBezTo>
                      <a:pt x="7559" y="43856"/>
                      <a:pt x="7496" y="43877"/>
                      <a:pt x="7475" y="43919"/>
                    </a:cubicBezTo>
                    <a:cubicBezTo>
                      <a:pt x="7484" y="43922"/>
                      <a:pt x="7491" y="43923"/>
                      <a:pt x="7498" y="43923"/>
                    </a:cubicBezTo>
                    <a:cubicBezTo>
                      <a:pt x="7538" y="43923"/>
                      <a:pt x="7541" y="43874"/>
                      <a:pt x="7559" y="43856"/>
                    </a:cubicBezTo>
                    <a:lnTo>
                      <a:pt x="7559" y="43856"/>
                    </a:lnTo>
                    <a:cubicBezTo>
                      <a:pt x="7642" y="43898"/>
                      <a:pt x="7517" y="43919"/>
                      <a:pt x="7517" y="43961"/>
                    </a:cubicBezTo>
                    <a:cubicBezTo>
                      <a:pt x="7578" y="43945"/>
                      <a:pt x="7663" y="43896"/>
                      <a:pt x="7745" y="43896"/>
                    </a:cubicBezTo>
                    <a:cubicBezTo>
                      <a:pt x="7774" y="43896"/>
                      <a:pt x="7803" y="43902"/>
                      <a:pt x="7831" y="43919"/>
                    </a:cubicBezTo>
                    <a:cubicBezTo>
                      <a:pt x="7893" y="43919"/>
                      <a:pt x="7789" y="43877"/>
                      <a:pt x="7831" y="43835"/>
                    </a:cubicBezTo>
                    <a:lnTo>
                      <a:pt x="7831" y="43835"/>
                    </a:lnTo>
                    <a:cubicBezTo>
                      <a:pt x="7935" y="43919"/>
                      <a:pt x="8186" y="43982"/>
                      <a:pt x="8312" y="43982"/>
                    </a:cubicBezTo>
                    <a:cubicBezTo>
                      <a:pt x="8040" y="43856"/>
                      <a:pt x="7726" y="43793"/>
                      <a:pt x="7454" y="43668"/>
                    </a:cubicBezTo>
                    <a:cubicBezTo>
                      <a:pt x="7433" y="43438"/>
                      <a:pt x="7538" y="43333"/>
                      <a:pt x="7684" y="43270"/>
                    </a:cubicBezTo>
                    <a:cubicBezTo>
                      <a:pt x="7585" y="43187"/>
                      <a:pt x="7551" y="43105"/>
                      <a:pt x="7438" y="43105"/>
                    </a:cubicBezTo>
                    <a:cubicBezTo>
                      <a:pt x="7408" y="43105"/>
                      <a:pt x="7372" y="43111"/>
                      <a:pt x="7328" y="43124"/>
                    </a:cubicBezTo>
                    <a:cubicBezTo>
                      <a:pt x="7412" y="42873"/>
                      <a:pt x="7412" y="42601"/>
                      <a:pt x="7559" y="42350"/>
                    </a:cubicBezTo>
                    <a:cubicBezTo>
                      <a:pt x="7636" y="42365"/>
                      <a:pt x="7656" y="42414"/>
                      <a:pt x="7711" y="42414"/>
                    </a:cubicBezTo>
                    <a:cubicBezTo>
                      <a:pt x="7731" y="42414"/>
                      <a:pt x="7756" y="42408"/>
                      <a:pt x="7789" y="42391"/>
                    </a:cubicBezTo>
                    <a:cubicBezTo>
                      <a:pt x="7810" y="42329"/>
                      <a:pt x="7747" y="42308"/>
                      <a:pt x="7789" y="42266"/>
                    </a:cubicBezTo>
                    <a:cubicBezTo>
                      <a:pt x="8061" y="41868"/>
                      <a:pt x="8082" y="41303"/>
                      <a:pt x="8291" y="40759"/>
                    </a:cubicBezTo>
                    <a:cubicBezTo>
                      <a:pt x="8371" y="40859"/>
                      <a:pt x="8583" y="41054"/>
                      <a:pt x="8766" y="41054"/>
                    </a:cubicBezTo>
                    <a:cubicBezTo>
                      <a:pt x="8775" y="41054"/>
                      <a:pt x="8784" y="41053"/>
                      <a:pt x="8793" y="41052"/>
                    </a:cubicBezTo>
                    <a:cubicBezTo>
                      <a:pt x="9002" y="41010"/>
                      <a:pt x="9023" y="40738"/>
                      <a:pt x="9233" y="40697"/>
                    </a:cubicBezTo>
                    <a:lnTo>
                      <a:pt x="9233" y="40697"/>
                    </a:lnTo>
                    <a:cubicBezTo>
                      <a:pt x="9253" y="40780"/>
                      <a:pt x="9212" y="40780"/>
                      <a:pt x="9212" y="40843"/>
                    </a:cubicBezTo>
                    <a:cubicBezTo>
                      <a:pt x="9227" y="40858"/>
                      <a:pt x="9238" y="40864"/>
                      <a:pt x="9248" y="40864"/>
                    </a:cubicBezTo>
                    <a:cubicBezTo>
                      <a:pt x="9271" y="40864"/>
                      <a:pt x="9283" y="40833"/>
                      <a:pt x="9309" y="40833"/>
                    </a:cubicBezTo>
                    <a:cubicBezTo>
                      <a:pt x="9317" y="40833"/>
                      <a:pt x="9326" y="40836"/>
                      <a:pt x="9337" y="40843"/>
                    </a:cubicBezTo>
                    <a:cubicBezTo>
                      <a:pt x="9316" y="41534"/>
                      <a:pt x="9965" y="41617"/>
                      <a:pt x="10321" y="41952"/>
                    </a:cubicBezTo>
                    <a:cubicBezTo>
                      <a:pt x="10341" y="42329"/>
                      <a:pt x="10237" y="42538"/>
                      <a:pt x="10049" y="42768"/>
                    </a:cubicBezTo>
                    <a:cubicBezTo>
                      <a:pt x="9839" y="42705"/>
                      <a:pt x="9693" y="42622"/>
                      <a:pt x="9588" y="42475"/>
                    </a:cubicBezTo>
                    <a:lnTo>
                      <a:pt x="9588" y="42475"/>
                    </a:lnTo>
                    <a:cubicBezTo>
                      <a:pt x="9609" y="42601"/>
                      <a:pt x="9839" y="42726"/>
                      <a:pt x="10049" y="42789"/>
                    </a:cubicBezTo>
                    <a:cubicBezTo>
                      <a:pt x="10069" y="42914"/>
                      <a:pt x="9944" y="42977"/>
                      <a:pt x="9965" y="43061"/>
                    </a:cubicBezTo>
                    <a:cubicBezTo>
                      <a:pt x="10028" y="42998"/>
                      <a:pt x="10111" y="42831"/>
                      <a:pt x="10069" y="42747"/>
                    </a:cubicBezTo>
                    <a:cubicBezTo>
                      <a:pt x="10132" y="42726"/>
                      <a:pt x="10237" y="42768"/>
                      <a:pt x="10300" y="42663"/>
                    </a:cubicBezTo>
                    <a:lnTo>
                      <a:pt x="10300" y="42663"/>
                    </a:lnTo>
                    <a:cubicBezTo>
                      <a:pt x="10237" y="42684"/>
                      <a:pt x="10237" y="42684"/>
                      <a:pt x="10195" y="42705"/>
                    </a:cubicBezTo>
                    <a:cubicBezTo>
                      <a:pt x="10090" y="42601"/>
                      <a:pt x="10362" y="42496"/>
                      <a:pt x="10321" y="42370"/>
                    </a:cubicBezTo>
                    <a:lnTo>
                      <a:pt x="10321" y="42370"/>
                    </a:lnTo>
                    <a:cubicBezTo>
                      <a:pt x="10404" y="42391"/>
                      <a:pt x="10321" y="42412"/>
                      <a:pt x="10341" y="42475"/>
                    </a:cubicBezTo>
                    <a:cubicBezTo>
                      <a:pt x="10383" y="42454"/>
                      <a:pt x="10383" y="42370"/>
                      <a:pt x="10425" y="42350"/>
                    </a:cubicBezTo>
                    <a:cubicBezTo>
                      <a:pt x="10593" y="42370"/>
                      <a:pt x="10697" y="42454"/>
                      <a:pt x="10865" y="42454"/>
                    </a:cubicBezTo>
                    <a:cubicBezTo>
                      <a:pt x="10948" y="42789"/>
                      <a:pt x="11116" y="42998"/>
                      <a:pt x="11137" y="43375"/>
                    </a:cubicBezTo>
                    <a:cubicBezTo>
                      <a:pt x="10990" y="43626"/>
                      <a:pt x="10697" y="43751"/>
                      <a:pt x="10551" y="44002"/>
                    </a:cubicBezTo>
                    <a:cubicBezTo>
                      <a:pt x="10530" y="44254"/>
                      <a:pt x="10697" y="44316"/>
                      <a:pt x="10697" y="44547"/>
                    </a:cubicBezTo>
                    <a:cubicBezTo>
                      <a:pt x="10697" y="44212"/>
                      <a:pt x="10697" y="43898"/>
                      <a:pt x="10990" y="43772"/>
                    </a:cubicBezTo>
                    <a:cubicBezTo>
                      <a:pt x="11053" y="43835"/>
                      <a:pt x="11111" y="43856"/>
                      <a:pt x="11170" y="43856"/>
                    </a:cubicBezTo>
                    <a:cubicBezTo>
                      <a:pt x="11288" y="43856"/>
                      <a:pt x="11409" y="43772"/>
                      <a:pt x="11576" y="43772"/>
                    </a:cubicBezTo>
                    <a:cubicBezTo>
                      <a:pt x="11597" y="43668"/>
                      <a:pt x="11597" y="43584"/>
                      <a:pt x="11492" y="43542"/>
                    </a:cubicBezTo>
                    <a:cubicBezTo>
                      <a:pt x="11471" y="43479"/>
                      <a:pt x="11618" y="43458"/>
                      <a:pt x="11555" y="43438"/>
                    </a:cubicBezTo>
                    <a:cubicBezTo>
                      <a:pt x="11560" y="43436"/>
                      <a:pt x="11566" y="43436"/>
                      <a:pt x="11571" y="43436"/>
                    </a:cubicBezTo>
                    <a:cubicBezTo>
                      <a:pt x="11670" y="43436"/>
                      <a:pt x="11768" y="43610"/>
                      <a:pt x="11827" y="43710"/>
                    </a:cubicBezTo>
                    <a:cubicBezTo>
                      <a:pt x="11848" y="43605"/>
                      <a:pt x="11660" y="43521"/>
                      <a:pt x="11639" y="43396"/>
                    </a:cubicBezTo>
                    <a:cubicBezTo>
                      <a:pt x="11743" y="43375"/>
                      <a:pt x="11806" y="43333"/>
                      <a:pt x="11848" y="43291"/>
                    </a:cubicBezTo>
                    <a:cubicBezTo>
                      <a:pt x="11827" y="43249"/>
                      <a:pt x="11806" y="43228"/>
                      <a:pt x="11806" y="43186"/>
                    </a:cubicBezTo>
                    <a:cubicBezTo>
                      <a:pt x="11701" y="43207"/>
                      <a:pt x="11681" y="43291"/>
                      <a:pt x="11576" y="43291"/>
                    </a:cubicBezTo>
                    <a:cubicBezTo>
                      <a:pt x="11513" y="43207"/>
                      <a:pt x="11409" y="43061"/>
                      <a:pt x="11471" y="42935"/>
                    </a:cubicBezTo>
                    <a:cubicBezTo>
                      <a:pt x="11346" y="42747"/>
                      <a:pt x="11346" y="42517"/>
                      <a:pt x="11367" y="42329"/>
                    </a:cubicBezTo>
                    <a:lnTo>
                      <a:pt x="11367" y="42329"/>
                    </a:lnTo>
                    <a:cubicBezTo>
                      <a:pt x="11399" y="42339"/>
                      <a:pt x="11431" y="42344"/>
                      <a:pt x="11462" y="42344"/>
                    </a:cubicBezTo>
                    <a:cubicBezTo>
                      <a:pt x="11675" y="42344"/>
                      <a:pt x="11864" y="42119"/>
                      <a:pt x="11974" y="41973"/>
                    </a:cubicBezTo>
                    <a:cubicBezTo>
                      <a:pt x="11785" y="41868"/>
                      <a:pt x="11639" y="41722"/>
                      <a:pt x="11429" y="41596"/>
                    </a:cubicBezTo>
                    <a:cubicBezTo>
                      <a:pt x="11639" y="41450"/>
                      <a:pt x="11911" y="41345"/>
                      <a:pt x="12099" y="41157"/>
                    </a:cubicBezTo>
                    <a:cubicBezTo>
                      <a:pt x="12099" y="41134"/>
                      <a:pt x="12095" y="41127"/>
                      <a:pt x="12087" y="41127"/>
                    </a:cubicBezTo>
                    <a:cubicBezTo>
                      <a:pt x="12074" y="41127"/>
                      <a:pt x="12051" y="41154"/>
                      <a:pt x="12034" y="41154"/>
                    </a:cubicBezTo>
                    <a:cubicBezTo>
                      <a:pt x="12026" y="41154"/>
                      <a:pt x="12020" y="41150"/>
                      <a:pt x="12015" y="41136"/>
                    </a:cubicBezTo>
                    <a:cubicBezTo>
                      <a:pt x="11932" y="41303"/>
                      <a:pt x="11618" y="41450"/>
                      <a:pt x="11367" y="41554"/>
                    </a:cubicBezTo>
                    <a:cubicBezTo>
                      <a:pt x="10927" y="40969"/>
                      <a:pt x="10195" y="40404"/>
                      <a:pt x="10383" y="39357"/>
                    </a:cubicBezTo>
                    <a:cubicBezTo>
                      <a:pt x="10446" y="39295"/>
                      <a:pt x="10488" y="39295"/>
                      <a:pt x="10551" y="39295"/>
                    </a:cubicBezTo>
                    <a:cubicBezTo>
                      <a:pt x="10509" y="39190"/>
                      <a:pt x="10467" y="39190"/>
                      <a:pt x="10509" y="39065"/>
                    </a:cubicBezTo>
                    <a:cubicBezTo>
                      <a:pt x="10519" y="39054"/>
                      <a:pt x="10531" y="39050"/>
                      <a:pt x="10544" y="39050"/>
                    </a:cubicBezTo>
                    <a:cubicBezTo>
                      <a:pt x="10582" y="39050"/>
                      <a:pt x="10629" y="39085"/>
                      <a:pt x="10676" y="39085"/>
                    </a:cubicBezTo>
                    <a:cubicBezTo>
                      <a:pt x="10655" y="39002"/>
                      <a:pt x="10509" y="39002"/>
                      <a:pt x="10404" y="38981"/>
                    </a:cubicBezTo>
                    <a:cubicBezTo>
                      <a:pt x="10362" y="38834"/>
                      <a:pt x="10174" y="38813"/>
                      <a:pt x="10132" y="38667"/>
                    </a:cubicBezTo>
                    <a:cubicBezTo>
                      <a:pt x="10488" y="38332"/>
                      <a:pt x="11074" y="38207"/>
                      <a:pt x="11409" y="37851"/>
                    </a:cubicBezTo>
                    <a:lnTo>
                      <a:pt x="11409" y="37851"/>
                    </a:lnTo>
                    <a:cubicBezTo>
                      <a:pt x="11409" y="37872"/>
                      <a:pt x="11388" y="37935"/>
                      <a:pt x="11429" y="37935"/>
                    </a:cubicBezTo>
                    <a:cubicBezTo>
                      <a:pt x="11534" y="37935"/>
                      <a:pt x="11492" y="37788"/>
                      <a:pt x="11492" y="37704"/>
                    </a:cubicBezTo>
                    <a:cubicBezTo>
                      <a:pt x="11614" y="37543"/>
                      <a:pt x="11696" y="37264"/>
                      <a:pt x="11927" y="37264"/>
                    </a:cubicBezTo>
                    <a:cubicBezTo>
                      <a:pt x="11936" y="37264"/>
                      <a:pt x="11944" y="37264"/>
                      <a:pt x="11953" y="37265"/>
                    </a:cubicBezTo>
                    <a:cubicBezTo>
                      <a:pt x="11994" y="37056"/>
                      <a:pt x="11806" y="37035"/>
                      <a:pt x="11722" y="36930"/>
                    </a:cubicBezTo>
                    <a:cubicBezTo>
                      <a:pt x="11869" y="36637"/>
                      <a:pt x="11555" y="36407"/>
                      <a:pt x="11701" y="36156"/>
                    </a:cubicBezTo>
                    <a:cubicBezTo>
                      <a:pt x="11681" y="36052"/>
                      <a:pt x="11639" y="35968"/>
                      <a:pt x="11618" y="35863"/>
                    </a:cubicBezTo>
                    <a:lnTo>
                      <a:pt x="11555" y="35863"/>
                    </a:lnTo>
                    <a:lnTo>
                      <a:pt x="11555" y="0"/>
                    </a:lnTo>
                    <a:cubicBezTo>
                      <a:pt x="11555" y="0"/>
                      <a:pt x="8082" y="335"/>
                      <a:pt x="6324" y="335"/>
                    </a:cubicBezTo>
                    <a:cubicBezTo>
                      <a:pt x="4587" y="335"/>
                      <a:pt x="842" y="0"/>
                      <a:pt x="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164;p25"/>
              <p:cNvSpPr/>
              <p:nvPr/>
            </p:nvSpPr>
            <p:spPr>
              <a:xfrm>
                <a:off x="1360474" y="2945637"/>
                <a:ext cx="231970" cy="477502"/>
              </a:xfrm>
              <a:custGeom>
                <a:avLst/>
                <a:gdLst/>
                <a:ahLst/>
                <a:cxnLst/>
                <a:rect l="l" t="t" r="r" b="b"/>
                <a:pathLst>
                  <a:path w="10463" h="22285" extrusionOk="0">
                    <a:moveTo>
                      <a:pt x="1" y="1"/>
                    </a:moveTo>
                    <a:lnTo>
                      <a:pt x="1" y="22284"/>
                    </a:lnTo>
                    <a:lnTo>
                      <a:pt x="10463" y="22284"/>
                    </a:lnTo>
                    <a:lnTo>
                      <a:pt x="10463"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1" name="Google Shape;1165;p25"/>
              <p:cNvGrpSpPr/>
              <p:nvPr/>
            </p:nvGrpSpPr>
            <p:grpSpPr>
              <a:xfrm>
                <a:off x="469239" y="1531379"/>
                <a:ext cx="942284" cy="1450826"/>
                <a:chOff x="3441875" y="1723775"/>
                <a:chExt cx="1062545" cy="1692750"/>
              </a:xfrm>
            </p:grpSpPr>
            <p:sp>
              <p:nvSpPr>
                <p:cNvPr id="57" name="Google Shape;1166;p25"/>
                <p:cNvSpPr/>
                <p:nvPr/>
              </p:nvSpPr>
              <p:spPr>
                <a:xfrm>
                  <a:off x="3625095" y="2364050"/>
                  <a:ext cx="879325" cy="1052475"/>
                </a:xfrm>
                <a:custGeom>
                  <a:avLst/>
                  <a:gdLst/>
                  <a:ahLst/>
                  <a:cxnLst/>
                  <a:rect l="l" t="t" r="r" b="b"/>
                  <a:pathLst>
                    <a:path w="35173" h="42099" fill="none" extrusionOk="0">
                      <a:moveTo>
                        <a:pt x="33290" y="42098"/>
                      </a:moveTo>
                      <a:cubicBezTo>
                        <a:pt x="33290" y="42098"/>
                        <a:pt x="35173" y="27891"/>
                        <a:pt x="23372" y="27891"/>
                      </a:cubicBezTo>
                      <a:lnTo>
                        <a:pt x="10148" y="27891"/>
                      </a:lnTo>
                      <a:cubicBezTo>
                        <a:pt x="10148" y="27891"/>
                        <a:pt x="0" y="28142"/>
                        <a:pt x="0" y="15902"/>
                      </a:cubicBezTo>
                      <a:lnTo>
                        <a:pt x="0" y="0"/>
                      </a:lnTo>
                    </a:path>
                  </a:pathLst>
                </a:custGeom>
                <a:solidFill>
                  <a:schemeClr val="accent3"/>
                </a:solidFill>
                <a:ln w="653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167;p25"/>
                <p:cNvSpPr/>
                <p:nvPr/>
              </p:nvSpPr>
              <p:spPr>
                <a:xfrm>
                  <a:off x="3630725" y="1736325"/>
                  <a:ext cx="242200" cy="963575"/>
                </a:xfrm>
                <a:custGeom>
                  <a:avLst/>
                  <a:gdLst/>
                  <a:ahLst/>
                  <a:cxnLst/>
                  <a:rect l="l" t="t" r="r" b="b"/>
                  <a:pathLst>
                    <a:path w="9688" h="38543" fill="none" extrusionOk="0">
                      <a:moveTo>
                        <a:pt x="0" y="36764"/>
                      </a:moveTo>
                      <a:cubicBezTo>
                        <a:pt x="0" y="36764"/>
                        <a:pt x="9688" y="38542"/>
                        <a:pt x="9688" y="27892"/>
                      </a:cubicBezTo>
                      <a:lnTo>
                        <a:pt x="9688" y="1"/>
                      </a:ln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1168;p25"/>
                <p:cNvSpPr/>
                <p:nvPr/>
              </p:nvSpPr>
              <p:spPr>
                <a:xfrm>
                  <a:off x="3441875" y="2325850"/>
                  <a:ext cx="141775" cy="228625"/>
                </a:xfrm>
                <a:custGeom>
                  <a:avLst/>
                  <a:gdLst/>
                  <a:ahLst/>
                  <a:cxnLst/>
                  <a:rect l="l" t="t" r="r" b="b"/>
                  <a:pathLst>
                    <a:path w="5671" h="9145" fill="none" extrusionOk="0">
                      <a:moveTo>
                        <a:pt x="1" y="1"/>
                      </a:moveTo>
                      <a:lnTo>
                        <a:pt x="1" y="5085"/>
                      </a:lnTo>
                      <a:cubicBezTo>
                        <a:pt x="1" y="5085"/>
                        <a:pt x="942" y="9144"/>
                        <a:pt x="5671" y="9144"/>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1169;p25"/>
                <p:cNvSpPr/>
                <p:nvPr/>
              </p:nvSpPr>
              <p:spPr>
                <a:xfrm>
                  <a:off x="3583625" y="1825250"/>
                  <a:ext cx="259475" cy="355200"/>
                </a:xfrm>
                <a:custGeom>
                  <a:avLst/>
                  <a:gdLst/>
                  <a:ahLst/>
                  <a:cxnLst/>
                  <a:rect l="l" t="t" r="r" b="b"/>
                  <a:pathLst>
                    <a:path w="10379" h="14208" fill="none" extrusionOk="0">
                      <a:moveTo>
                        <a:pt x="3307" y="1"/>
                      </a:moveTo>
                      <a:cubicBezTo>
                        <a:pt x="3307" y="1"/>
                        <a:pt x="1" y="14208"/>
                        <a:pt x="10379" y="14208"/>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1170;p25"/>
                <p:cNvSpPr/>
                <p:nvPr/>
              </p:nvSpPr>
              <p:spPr>
                <a:xfrm>
                  <a:off x="3896450" y="1723775"/>
                  <a:ext cx="135500" cy="298200"/>
                </a:xfrm>
                <a:custGeom>
                  <a:avLst/>
                  <a:gdLst/>
                  <a:ahLst/>
                  <a:cxnLst/>
                  <a:rect l="l" t="t" r="r" b="b"/>
                  <a:pathLst>
                    <a:path w="5420" h="11928" fill="none" extrusionOk="0">
                      <a:moveTo>
                        <a:pt x="0" y="8621"/>
                      </a:moveTo>
                      <a:cubicBezTo>
                        <a:pt x="0" y="8621"/>
                        <a:pt x="5419" y="11927"/>
                        <a:pt x="5419" y="1"/>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1171;p25"/>
              <p:cNvGrpSpPr/>
              <p:nvPr/>
            </p:nvGrpSpPr>
            <p:grpSpPr>
              <a:xfrm>
                <a:off x="945660" y="1303181"/>
                <a:ext cx="1004446" cy="1678917"/>
                <a:chOff x="3979100" y="1457525"/>
                <a:chExt cx="1132640" cy="1958875"/>
              </a:xfrm>
            </p:grpSpPr>
            <p:sp>
              <p:nvSpPr>
                <p:cNvPr id="52" name="Google Shape;1172;p25"/>
                <p:cNvSpPr/>
                <p:nvPr/>
              </p:nvSpPr>
              <p:spPr>
                <a:xfrm>
                  <a:off x="4574490" y="2040650"/>
                  <a:ext cx="537250" cy="1375750"/>
                </a:xfrm>
                <a:custGeom>
                  <a:avLst/>
                  <a:gdLst/>
                  <a:ahLst/>
                  <a:cxnLst/>
                  <a:rect l="l" t="t" r="r" b="b"/>
                  <a:pathLst>
                    <a:path w="21490" h="55030" fill="none" extrusionOk="0">
                      <a:moveTo>
                        <a:pt x="231" y="55030"/>
                      </a:moveTo>
                      <a:lnTo>
                        <a:pt x="231" y="30946"/>
                      </a:lnTo>
                      <a:cubicBezTo>
                        <a:pt x="231" y="30946"/>
                        <a:pt x="1" y="22828"/>
                        <a:pt x="9688" y="22828"/>
                      </a:cubicBezTo>
                      <a:cubicBezTo>
                        <a:pt x="9688" y="22828"/>
                        <a:pt x="21489" y="24858"/>
                        <a:pt x="21238" y="17493"/>
                      </a:cubicBezTo>
                      <a:lnTo>
                        <a:pt x="21238" y="0"/>
                      </a:ln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53" name="Google Shape;1173;p25"/>
                <p:cNvSpPr/>
                <p:nvPr/>
              </p:nvSpPr>
              <p:spPr>
                <a:xfrm>
                  <a:off x="4223284" y="1457525"/>
                  <a:ext cx="328091" cy="1445325"/>
                </a:xfrm>
                <a:custGeom>
                  <a:avLst/>
                  <a:gdLst/>
                  <a:ahLst/>
                  <a:cxnLst/>
                  <a:rect l="l" t="t" r="r" b="b"/>
                  <a:pathLst>
                    <a:path w="15108" h="57813" fill="none" extrusionOk="0">
                      <a:moveTo>
                        <a:pt x="2365" y="1"/>
                      </a:moveTo>
                      <a:lnTo>
                        <a:pt x="2365" y="48188"/>
                      </a:lnTo>
                      <a:cubicBezTo>
                        <a:pt x="2365" y="48188"/>
                        <a:pt x="1" y="57812"/>
                        <a:pt x="15108" y="57812"/>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54" name="Google Shape;1174;p25"/>
                <p:cNvSpPr/>
                <p:nvPr/>
              </p:nvSpPr>
              <p:spPr>
                <a:xfrm>
                  <a:off x="4686789" y="1457525"/>
                  <a:ext cx="377700" cy="893975"/>
                </a:xfrm>
                <a:custGeom>
                  <a:avLst/>
                  <a:gdLst/>
                  <a:ahLst/>
                  <a:cxnLst/>
                  <a:rect l="l" t="t" r="r" b="b"/>
                  <a:pathLst>
                    <a:path w="15108" h="35759" fill="none" extrusionOk="0">
                      <a:moveTo>
                        <a:pt x="1403" y="1"/>
                      </a:moveTo>
                      <a:lnTo>
                        <a:pt x="1403" y="28645"/>
                      </a:lnTo>
                      <a:cubicBezTo>
                        <a:pt x="1403" y="28645"/>
                        <a:pt x="1" y="35759"/>
                        <a:pt x="15108" y="35759"/>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55" name="Google Shape;1175;p25"/>
                <p:cNvSpPr/>
                <p:nvPr/>
              </p:nvSpPr>
              <p:spPr>
                <a:xfrm>
                  <a:off x="4237613" y="1899075"/>
                  <a:ext cx="230175" cy="494875"/>
                </a:xfrm>
                <a:custGeom>
                  <a:avLst/>
                  <a:gdLst/>
                  <a:ahLst/>
                  <a:cxnLst/>
                  <a:rect l="l" t="t" r="r" b="b"/>
                  <a:pathLst>
                    <a:path w="9207" h="19795" fill="none" extrusionOk="0">
                      <a:moveTo>
                        <a:pt x="0" y="18769"/>
                      </a:moveTo>
                      <a:cubicBezTo>
                        <a:pt x="0" y="18769"/>
                        <a:pt x="8495" y="19794"/>
                        <a:pt x="9207" y="12178"/>
                      </a:cubicBezTo>
                      <a:lnTo>
                        <a:pt x="9207" y="1"/>
                      </a:ln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56" name="Google Shape;1176;p25"/>
                <p:cNvSpPr/>
                <p:nvPr/>
              </p:nvSpPr>
              <p:spPr>
                <a:xfrm>
                  <a:off x="3979100" y="2332125"/>
                  <a:ext cx="289940" cy="345715"/>
                </a:xfrm>
                <a:custGeom>
                  <a:avLst/>
                  <a:gdLst/>
                  <a:ahLst/>
                  <a:cxnLst/>
                  <a:rect l="l" t="t" r="r" b="b"/>
                  <a:pathLst>
                    <a:path w="8726" h="13455" fill="none" extrusionOk="0">
                      <a:moveTo>
                        <a:pt x="1402" y="1"/>
                      </a:moveTo>
                      <a:cubicBezTo>
                        <a:pt x="1402" y="1"/>
                        <a:pt x="0" y="13455"/>
                        <a:pt x="8725" y="13455"/>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grpSp>
          <p:grpSp>
            <p:nvGrpSpPr>
              <p:cNvPr id="43" name="Google Shape;1177;p25"/>
              <p:cNvGrpSpPr/>
              <p:nvPr/>
            </p:nvGrpSpPr>
            <p:grpSpPr>
              <a:xfrm>
                <a:off x="1589069" y="1564120"/>
                <a:ext cx="883142" cy="1418086"/>
                <a:chOff x="4704625" y="1761975"/>
                <a:chExt cx="995854" cy="1654550"/>
              </a:xfrm>
            </p:grpSpPr>
            <p:sp>
              <p:nvSpPr>
                <p:cNvPr id="49" name="Google Shape;1178;p25"/>
                <p:cNvSpPr/>
                <p:nvPr/>
              </p:nvSpPr>
              <p:spPr>
                <a:xfrm>
                  <a:off x="4704625" y="2345200"/>
                  <a:ext cx="850050" cy="1071325"/>
                </a:xfrm>
                <a:custGeom>
                  <a:avLst/>
                  <a:gdLst/>
                  <a:ahLst/>
                  <a:cxnLst/>
                  <a:rect l="l" t="t" r="r" b="b"/>
                  <a:pathLst>
                    <a:path w="34002" h="42853" fill="none" extrusionOk="0">
                      <a:moveTo>
                        <a:pt x="0" y="42852"/>
                      </a:moveTo>
                      <a:cubicBezTo>
                        <a:pt x="0" y="42852"/>
                        <a:pt x="251" y="29671"/>
                        <a:pt x="12303" y="29671"/>
                      </a:cubicBezTo>
                      <a:lnTo>
                        <a:pt x="24355" y="29671"/>
                      </a:lnTo>
                      <a:cubicBezTo>
                        <a:pt x="24355" y="29671"/>
                        <a:pt x="34001" y="26365"/>
                        <a:pt x="34001" y="18497"/>
                      </a:cubicBezTo>
                      <a:lnTo>
                        <a:pt x="34001" y="1"/>
                      </a:lnTo>
                    </a:path>
                  </a:pathLst>
                </a:custGeom>
                <a:solidFill>
                  <a:schemeClr val="tx2"/>
                </a:solidFill>
                <a:ln>
                  <a:solidFill>
                    <a:schemeClr val="tx2"/>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50" name="Google Shape;1179;p25"/>
                <p:cNvSpPr/>
                <p:nvPr/>
              </p:nvSpPr>
              <p:spPr>
                <a:xfrm>
                  <a:off x="5277400" y="1761975"/>
                  <a:ext cx="271500" cy="982375"/>
                </a:xfrm>
                <a:custGeom>
                  <a:avLst/>
                  <a:gdLst/>
                  <a:ahLst/>
                  <a:cxnLst/>
                  <a:rect l="l" t="t" r="r" b="b"/>
                  <a:pathLst>
                    <a:path w="10860" h="39295" fill="none" extrusionOk="0">
                      <a:moveTo>
                        <a:pt x="10860" y="34733"/>
                      </a:moveTo>
                      <a:cubicBezTo>
                        <a:pt x="10860" y="34733"/>
                        <a:pt x="1" y="39295"/>
                        <a:pt x="1" y="25611"/>
                      </a:cubicBezTo>
                      <a:lnTo>
                        <a:pt x="1" y="0"/>
                      </a:lnTo>
                    </a:path>
                  </a:pathLst>
                </a:custGeom>
                <a:solidFill>
                  <a:schemeClr val="accent5"/>
                </a:solidFill>
                <a:ln w="46025" cap="rnd"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180;p25"/>
                <p:cNvSpPr/>
                <p:nvPr/>
              </p:nvSpPr>
              <p:spPr>
                <a:xfrm>
                  <a:off x="5564979" y="2330079"/>
                  <a:ext cx="135500" cy="266275"/>
                </a:xfrm>
                <a:custGeom>
                  <a:avLst/>
                  <a:gdLst/>
                  <a:ahLst/>
                  <a:cxnLst/>
                  <a:rect l="l" t="t" r="r" b="b"/>
                  <a:pathLst>
                    <a:path w="5420" h="10651" fill="none" extrusionOk="0">
                      <a:moveTo>
                        <a:pt x="0" y="8893"/>
                      </a:moveTo>
                      <a:cubicBezTo>
                        <a:pt x="0" y="8893"/>
                        <a:pt x="5420" y="10651"/>
                        <a:pt x="5420" y="1"/>
                      </a:cubicBezTo>
                    </a:path>
                  </a:pathLst>
                </a:custGeom>
                <a:solidFill>
                  <a:schemeClr val="accent5"/>
                </a:solidFill>
                <a:ln w="46025" cap="rnd"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4" name="Google Shape;1181;p25"/>
              <p:cNvSpPr/>
              <p:nvPr/>
            </p:nvSpPr>
            <p:spPr>
              <a:xfrm>
                <a:off x="1290900" y="2929949"/>
                <a:ext cx="367401" cy="109124"/>
              </a:xfrm>
              <a:custGeom>
                <a:avLst/>
                <a:gdLst/>
                <a:ahLst/>
                <a:cxnLst/>
                <a:rect l="l" t="t" r="r" b="b"/>
                <a:pathLst>
                  <a:path w="16572" h="4520" extrusionOk="0">
                    <a:moveTo>
                      <a:pt x="8286" y="0"/>
                    </a:moveTo>
                    <a:cubicBezTo>
                      <a:pt x="3704" y="0"/>
                      <a:pt x="0" y="1005"/>
                      <a:pt x="0" y="2260"/>
                    </a:cubicBezTo>
                    <a:cubicBezTo>
                      <a:pt x="0" y="3495"/>
                      <a:pt x="3704" y="4520"/>
                      <a:pt x="8286" y="4520"/>
                    </a:cubicBezTo>
                    <a:cubicBezTo>
                      <a:pt x="12868" y="4520"/>
                      <a:pt x="16572" y="3495"/>
                      <a:pt x="16572" y="2260"/>
                    </a:cubicBezTo>
                    <a:cubicBezTo>
                      <a:pt x="16572" y="1005"/>
                      <a:pt x="12868" y="0"/>
                      <a:pt x="82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182;p25"/>
              <p:cNvSpPr/>
              <p:nvPr/>
            </p:nvSpPr>
            <p:spPr>
              <a:xfrm>
                <a:off x="1522370" y="3789326"/>
                <a:ext cx="147988" cy="133191"/>
              </a:xfrm>
              <a:custGeom>
                <a:avLst/>
                <a:gdLst/>
                <a:ahLst/>
                <a:cxnLst/>
                <a:rect l="l" t="t" r="r" b="b"/>
                <a:pathLst>
                  <a:path w="6675" h="6216" extrusionOk="0">
                    <a:moveTo>
                      <a:pt x="3348" y="1"/>
                    </a:moveTo>
                    <a:cubicBezTo>
                      <a:pt x="1507" y="1"/>
                      <a:pt x="0" y="1382"/>
                      <a:pt x="0" y="3098"/>
                    </a:cubicBezTo>
                    <a:cubicBezTo>
                      <a:pt x="0" y="4813"/>
                      <a:pt x="1507" y="6215"/>
                      <a:pt x="3348" y="6215"/>
                    </a:cubicBezTo>
                    <a:cubicBezTo>
                      <a:pt x="5189" y="6215"/>
                      <a:pt x="6675" y="4813"/>
                      <a:pt x="6675" y="3098"/>
                    </a:cubicBezTo>
                    <a:cubicBezTo>
                      <a:pt x="6675" y="1382"/>
                      <a:pt x="5189" y="1"/>
                      <a:pt x="33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183;p25"/>
              <p:cNvSpPr/>
              <p:nvPr/>
            </p:nvSpPr>
            <p:spPr>
              <a:xfrm>
                <a:off x="1367900" y="3697882"/>
                <a:ext cx="62654" cy="56503"/>
              </a:xfrm>
              <a:custGeom>
                <a:avLst/>
                <a:gdLst/>
                <a:ahLst/>
                <a:cxnLst/>
                <a:rect l="l" t="t" r="r" b="b"/>
                <a:pathLst>
                  <a:path w="2826" h="2637" extrusionOk="0">
                    <a:moveTo>
                      <a:pt x="1402" y="0"/>
                    </a:moveTo>
                    <a:cubicBezTo>
                      <a:pt x="628" y="0"/>
                      <a:pt x="1" y="586"/>
                      <a:pt x="1" y="1319"/>
                    </a:cubicBezTo>
                    <a:cubicBezTo>
                      <a:pt x="1" y="2051"/>
                      <a:pt x="628" y="2637"/>
                      <a:pt x="1402" y="2637"/>
                    </a:cubicBezTo>
                    <a:cubicBezTo>
                      <a:pt x="2198" y="2637"/>
                      <a:pt x="2825" y="2051"/>
                      <a:pt x="2825" y="1319"/>
                    </a:cubicBezTo>
                    <a:cubicBezTo>
                      <a:pt x="2825" y="586"/>
                      <a:pt x="2198" y="0"/>
                      <a:pt x="140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184;p25"/>
              <p:cNvSpPr/>
              <p:nvPr/>
            </p:nvSpPr>
            <p:spPr>
              <a:xfrm>
                <a:off x="1290443" y="3966856"/>
                <a:ext cx="97905" cy="87894"/>
              </a:xfrm>
              <a:custGeom>
                <a:avLst/>
                <a:gdLst/>
                <a:ahLst/>
                <a:cxnLst/>
                <a:rect l="l" t="t" r="r" b="b"/>
                <a:pathLst>
                  <a:path w="4416" h="4102" extrusionOk="0">
                    <a:moveTo>
                      <a:pt x="2218" y="1"/>
                    </a:moveTo>
                    <a:cubicBezTo>
                      <a:pt x="984" y="1"/>
                      <a:pt x="0" y="921"/>
                      <a:pt x="0" y="2051"/>
                    </a:cubicBezTo>
                    <a:cubicBezTo>
                      <a:pt x="0" y="3181"/>
                      <a:pt x="984" y="4102"/>
                      <a:pt x="2218" y="4102"/>
                    </a:cubicBezTo>
                    <a:cubicBezTo>
                      <a:pt x="3432" y="4102"/>
                      <a:pt x="4415" y="3181"/>
                      <a:pt x="4415" y="2051"/>
                    </a:cubicBezTo>
                    <a:cubicBezTo>
                      <a:pt x="4415" y="921"/>
                      <a:pt x="3432" y="1"/>
                      <a:pt x="221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1185;p25"/>
              <p:cNvSpPr/>
              <p:nvPr/>
            </p:nvSpPr>
            <p:spPr>
              <a:xfrm>
                <a:off x="1181902" y="3039075"/>
                <a:ext cx="284942" cy="1622864"/>
              </a:xfrm>
              <a:custGeom>
                <a:avLst/>
                <a:gdLst/>
                <a:ahLst/>
                <a:cxnLst/>
                <a:rect l="l" t="t" r="r" b="b"/>
                <a:pathLst>
                  <a:path w="11216" h="80013" extrusionOk="0">
                    <a:moveTo>
                      <a:pt x="11215" y="0"/>
                    </a:moveTo>
                    <a:lnTo>
                      <a:pt x="0" y="251"/>
                    </a:lnTo>
                    <a:lnTo>
                      <a:pt x="0" y="67730"/>
                    </a:lnTo>
                    <a:cubicBezTo>
                      <a:pt x="0" y="67730"/>
                      <a:pt x="230" y="79426"/>
                      <a:pt x="11215" y="80012"/>
                    </a:cubicBezTo>
                    <a:lnTo>
                      <a:pt x="11215" y="0"/>
                    </a:lnTo>
                    <a:close/>
                  </a:path>
                </a:pathLst>
              </a:custGeom>
              <a:solidFill>
                <a:srgbClr val="000000">
                  <a:alpha val="3258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3" name="Google Shape;1186;p25"/>
            <p:cNvSpPr/>
            <p:nvPr/>
          </p:nvSpPr>
          <p:spPr>
            <a:xfrm>
              <a:off x="5205600" y="1681601"/>
              <a:ext cx="120161" cy="228224"/>
            </a:xfrm>
            <a:custGeom>
              <a:avLst/>
              <a:gdLst/>
              <a:ahLst/>
              <a:cxnLst/>
              <a:rect l="l" t="t" r="r" b="b"/>
              <a:pathLst>
                <a:path w="5420" h="10651" fill="none" extrusionOk="0">
                  <a:moveTo>
                    <a:pt x="0" y="8893"/>
                  </a:moveTo>
                  <a:cubicBezTo>
                    <a:pt x="0" y="8893"/>
                    <a:pt x="5420" y="10651"/>
                    <a:pt x="5420" y="1"/>
                  </a:cubicBezTo>
                </a:path>
              </a:pathLst>
            </a:custGeom>
            <a:solidFill>
              <a:schemeClr val="tx1">
                <a:lumMod val="75000"/>
              </a:schemeClr>
            </a:solidFill>
            <a:ln w="460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2" name="Google Shape;1187;p25"/>
          <p:cNvGrpSpPr/>
          <p:nvPr/>
        </p:nvGrpSpPr>
        <p:grpSpPr>
          <a:xfrm>
            <a:off x="2550632" y="1981880"/>
            <a:ext cx="6165000" cy="1374728"/>
            <a:chOff x="2501643" y="2367858"/>
            <a:chExt cx="6165000" cy="1374728"/>
          </a:xfrm>
        </p:grpSpPr>
        <p:grpSp>
          <p:nvGrpSpPr>
            <p:cNvPr id="63" name="Google Shape;1188;p25"/>
            <p:cNvGrpSpPr/>
            <p:nvPr/>
          </p:nvGrpSpPr>
          <p:grpSpPr>
            <a:xfrm>
              <a:off x="2501643" y="2367858"/>
              <a:ext cx="6165000" cy="1285650"/>
              <a:chOff x="2501643" y="2367858"/>
              <a:chExt cx="6165000" cy="1285650"/>
            </a:xfrm>
          </p:grpSpPr>
          <p:sp>
            <p:nvSpPr>
              <p:cNvPr id="74" name="Google Shape;1190;p25"/>
              <p:cNvSpPr/>
              <p:nvPr/>
            </p:nvSpPr>
            <p:spPr>
              <a:xfrm>
                <a:off x="3890343" y="3004608"/>
                <a:ext cx="4776300" cy="648900"/>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73" name="Google Shape;1194;p25"/>
              <p:cNvCxnSpPr>
                <a:endCxn id="74" idx="1"/>
              </p:cNvCxnSpPr>
              <p:nvPr/>
            </p:nvCxnSpPr>
            <p:spPr>
              <a:xfrm>
                <a:off x="2501643" y="2367858"/>
                <a:ext cx="1388700" cy="961200"/>
              </a:xfrm>
              <a:prstGeom prst="bentConnector3">
                <a:avLst>
                  <a:gd name="adj1" fmla="val 16308"/>
                </a:avLst>
              </a:prstGeom>
              <a:noFill/>
              <a:ln w="9525" cap="flat" cmpd="sng">
                <a:solidFill>
                  <a:schemeClr val="dk2"/>
                </a:solidFill>
                <a:prstDash val="lgDash"/>
                <a:round/>
                <a:headEnd type="none" w="med" len="med"/>
                <a:tailEnd type="none" w="med" len="med"/>
              </a:ln>
            </p:spPr>
          </p:cxnSp>
        </p:grpSp>
        <p:grpSp>
          <p:nvGrpSpPr>
            <p:cNvPr id="64" name="Google Shape;1195;p25"/>
            <p:cNvGrpSpPr/>
            <p:nvPr/>
          </p:nvGrpSpPr>
          <p:grpSpPr>
            <a:xfrm>
              <a:off x="3890343" y="3090132"/>
              <a:ext cx="593259" cy="652454"/>
              <a:chOff x="3890343" y="3090132"/>
              <a:chExt cx="593259" cy="652454"/>
            </a:xfrm>
          </p:grpSpPr>
          <p:grpSp>
            <p:nvGrpSpPr>
              <p:cNvPr id="65" name="Google Shape;1196;p25"/>
              <p:cNvGrpSpPr/>
              <p:nvPr/>
            </p:nvGrpSpPr>
            <p:grpSpPr>
              <a:xfrm>
                <a:off x="3890343" y="3090132"/>
                <a:ext cx="593259" cy="652454"/>
                <a:chOff x="3745343" y="1282245"/>
                <a:chExt cx="593259" cy="652454"/>
              </a:xfrm>
            </p:grpSpPr>
            <p:sp>
              <p:nvSpPr>
                <p:cNvPr id="70" name="Google Shape;1197;p25"/>
                <p:cNvSpPr/>
                <p:nvPr/>
              </p:nvSpPr>
              <p:spPr>
                <a:xfrm>
                  <a:off x="3833920" y="1282245"/>
                  <a:ext cx="504682" cy="505104"/>
                </a:xfrm>
                <a:custGeom>
                  <a:avLst/>
                  <a:gdLst/>
                  <a:ahLst/>
                  <a:cxnLst/>
                  <a:rect l="l" t="t" r="r" b="b"/>
                  <a:pathLst>
                    <a:path w="14360" h="14372" extrusionOk="0">
                      <a:moveTo>
                        <a:pt x="14360" y="7180"/>
                      </a:moveTo>
                      <a:cubicBezTo>
                        <a:pt x="14360" y="11156"/>
                        <a:pt x="11145" y="14371"/>
                        <a:pt x="7180" y="14371"/>
                      </a:cubicBezTo>
                      <a:cubicBezTo>
                        <a:pt x="3216" y="14371"/>
                        <a:pt x="1" y="11156"/>
                        <a:pt x="1" y="7180"/>
                      </a:cubicBezTo>
                      <a:cubicBezTo>
                        <a:pt x="1" y="3215"/>
                        <a:pt x="3216" y="0"/>
                        <a:pt x="7180" y="0"/>
                      </a:cubicBezTo>
                      <a:cubicBezTo>
                        <a:pt x="11145" y="0"/>
                        <a:pt x="14360" y="3215"/>
                        <a:pt x="14360" y="718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1198;p25"/>
                <p:cNvSpPr/>
                <p:nvPr/>
              </p:nvSpPr>
              <p:spPr>
                <a:xfrm>
                  <a:off x="3745343" y="1554395"/>
                  <a:ext cx="467428" cy="380304"/>
                </a:xfrm>
                <a:custGeom>
                  <a:avLst/>
                  <a:gdLst/>
                  <a:ahLst/>
                  <a:cxnLst/>
                  <a:rect l="l" t="t" r="r" b="b"/>
                  <a:pathLst>
                    <a:path w="13300" h="10821" extrusionOk="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9" name="Google Shape;1202;p25"/>
              <p:cNvSpPr/>
              <p:nvPr/>
            </p:nvSpPr>
            <p:spPr>
              <a:xfrm>
                <a:off x="4152923" y="3528406"/>
                <a:ext cx="16559" cy="17300"/>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3" name="Google Shape;1218;p25"/>
          <p:cNvGrpSpPr/>
          <p:nvPr/>
        </p:nvGrpSpPr>
        <p:grpSpPr>
          <a:xfrm>
            <a:off x="1889869" y="3635511"/>
            <a:ext cx="6806400" cy="999411"/>
            <a:chOff x="1839085" y="3615600"/>
            <a:chExt cx="6806400" cy="999411"/>
          </a:xfrm>
          <a:solidFill>
            <a:schemeClr val="bg1">
              <a:lumMod val="40000"/>
              <a:lumOff val="60000"/>
            </a:schemeClr>
          </a:solidFill>
        </p:grpSpPr>
        <p:cxnSp>
          <p:nvCxnSpPr>
            <p:cNvPr id="94" name="Google Shape;1219;p25"/>
            <p:cNvCxnSpPr>
              <a:endCxn id="102" idx="1"/>
            </p:cNvCxnSpPr>
            <p:nvPr/>
          </p:nvCxnSpPr>
          <p:spPr>
            <a:xfrm>
              <a:off x="1839085" y="3615600"/>
              <a:ext cx="2030100" cy="524100"/>
            </a:xfrm>
            <a:prstGeom prst="bentConnector3">
              <a:avLst>
                <a:gd name="adj1" fmla="val 38044"/>
              </a:avLst>
            </a:prstGeom>
            <a:grpFill/>
            <a:ln w="9525" cap="flat" cmpd="sng">
              <a:solidFill>
                <a:schemeClr val="dk2"/>
              </a:solidFill>
              <a:prstDash val="lgDash"/>
              <a:round/>
              <a:headEnd type="none" w="med" len="med"/>
              <a:tailEnd type="none" w="med" len="med"/>
            </a:ln>
          </p:spPr>
        </p:cxnSp>
        <p:grpSp>
          <p:nvGrpSpPr>
            <p:cNvPr id="95" name="Google Shape;1221;p25"/>
            <p:cNvGrpSpPr/>
            <p:nvPr/>
          </p:nvGrpSpPr>
          <p:grpSpPr>
            <a:xfrm>
              <a:off x="3869185" y="3815250"/>
              <a:ext cx="4776300" cy="799761"/>
              <a:chOff x="3869185" y="3815250"/>
              <a:chExt cx="4776300" cy="799761"/>
            </a:xfrm>
            <a:grpFill/>
          </p:grpSpPr>
          <p:sp>
            <p:nvSpPr>
              <p:cNvPr id="102" name="Google Shape;1220;p25"/>
              <p:cNvSpPr/>
              <p:nvPr/>
            </p:nvSpPr>
            <p:spPr>
              <a:xfrm>
                <a:off x="3869185" y="3815250"/>
                <a:ext cx="4776300" cy="648900"/>
              </a:xfrm>
              <a:prstGeom prst="roundRect">
                <a:avLst>
                  <a:gd name="adj" fmla="val 50000"/>
                </a:avLst>
              </a:prstGeom>
              <a:grpFill/>
              <a:ln>
                <a:solidFill>
                  <a:schemeClr val="bg1">
                    <a:lumMod val="20000"/>
                    <a:lumOff val="80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101" name="Google Shape;1229;p25"/>
              <p:cNvSpPr/>
              <p:nvPr/>
            </p:nvSpPr>
            <p:spPr>
              <a:xfrm>
                <a:off x="3890343" y="4234707"/>
                <a:ext cx="467428" cy="380304"/>
              </a:xfrm>
              <a:custGeom>
                <a:avLst/>
                <a:gdLst/>
                <a:ahLst/>
                <a:cxnLst/>
                <a:rect l="l" t="t" r="r" b="b"/>
                <a:pathLst>
                  <a:path w="13300" h="10821" extrusionOk="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107" name="TextBox 106"/>
          <p:cNvSpPr txBox="1"/>
          <p:nvPr/>
        </p:nvSpPr>
        <p:spPr>
          <a:xfrm>
            <a:off x="4645855" y="1495042"/>
            <a:ext cx="3438421" cy="477054"/>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Arial"/>
                <a:cs typeface="Arial"/>
                <a:sym typeface="Arial"/>
              </a:rPr>
              <a:t>Normalization (/255)</a:t>
            </a:r>
            <a:endParaRPr kumimoji="0" lang="ar-EG" sz="2500" b="1" i="0" u="none" strike="noStrike" kern="0" cap="none" spc="0" normalizeH="0" baseline="0" noProof="0" dirty="0">
              <a:ln>
                <a:noFill/>
              </a:ln>
              <a:solidFill>
                <a:srgbClr val="000000"/>
              </a:solidFill>
              <a:effectLst/>
              <a:uLnTx/>
              <a:uFillTx/>
              <a:latin typeface="Arial"/>
              <a:cs typeface="Arial"/>
              <a:sym typeface="Arial"/>
            </a:endParaRPr>
          </a:p>
        </p:txBody>
      </p:sp>
      <p:sp>
        <p:nvSpPr>
          <p:cNvPr id="108" name="Rectangle 107"/>
          <p:cNvSpPr/>
          <p:nvPr/>
        </p:nvSpPr>
        <p:spPr>
          <a:xfrm>
            <a:off x="5635296" y="2662945"/>
            <a:ext cx="1975127" cy="4770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Arial"/>
                <a:cs typeface="Arial"/>
                <a:sym typeface="Arial"/>
              </a:rPr>
              <a:t>Scaling</a:t>
            </a:r>
            <a:endParaRPr kumimoji="0" lang="ar-EG" sz="2500" b="1" i="0" u="none" strike="noStrike" kern="0" cap="none" spc="0" normalizeH="0" baseline="0" noProof="0" dirty="0">
              <a:ln>
                <a:noFill/>
              </a:ln>
              <a:solidFill>
                <a:srgbClr val="000000"/>
              </a:solidFill>
              <a:effectLst/>
              <a:uLnTx/>
              <a:uFillTx/>
              <a:latin typeface="Arial"/>
              <a:cs typeface="Arial"/>
              <a:sym typeface="Arial"/>
            </a:endParaRPr>
          </a:p>
        </p:txBody>
      </p:sp>
      <p:sp>
        <p:nvSpPr>
          <p:cNvPr id="109" name="Rectangle 108"/>
          <p:cNvSpPr/>
          <p:nvPr/>
        </p:nvSpPr>
        <p:spPr>
          <a:xfrm>
            <a:off x="5475104" y="3921084"/>
            <a:ext cx="2999539" cy="4770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500" b="1" i="0" u="none" strike="noStrike" kern="0" cap="none" spc="0" normalizeH="0" baseline="0" noProof="0" dirty="0">
                <a:ln>
                  <a:noFill/>
                </a:ln>
                <a:solidFill>
                  <a:srgbClr val="000000"/>
                </a:solidFill>
                <a:effectLst/>
                <a:uLnTx/>
                <a:uFillTx/>
                <a:latin typeface="Arial"/>
                <a:cs typeface="Arial"/>
                <a:sym typeface="Arial"/>
              </a:rPr>
              <a:t>Resizing (100*100)</a:t>
            </a:r>
            <a:endParaRPr kumimoji="0" lang="ar-EG" sz="250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TextBox 65"/>
          <p:cNvSpPr txBox="1"/>
          <p:nvPr/>
        </p:nvSpPr>
        <p:spPr>
          <a:xfrm>
            <a:off x="8375073" y="4578927"/>
            <a:ext cx="39637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29</a:t>
            </a:r>
            <a:endParaRPr kumimoji="0" lang="ar-E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0172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oogle Shape;5026;p46"/>
          <p:cNvGrpSpPr/>
          <p:nvPr/>
        </p:nvGrpSpPr>
        <p:grpSpPr>
          <a:xfrm>
            <a:off x="810108" y="2419200"/>
            <a:ext cx="7606851" cy="2829600"/>
            <a:chOff x="2357425" y="4006100"/>
            <a:chExt cx="3711927" cy="1496025"/>
          </a:xfrm>
        </p:grpSpPr>
        <p:sp>
          <p:nvSpPr>
            <p:cNvPr id="76" name="Google Shape;5027;p46"/>
            <p:cNvSpPr/>
            <p:nvPr/>
          </p:nvSpPr>
          <p:spPr>
            <a:xfrm>
              <a:off x="2467850" y="5011250"/>
              <a:ext cx="297900" cy="142750"/>
            </a:xfrm>
            <a:custGeom>
              <a:avLst/>
              <a:gdLst/>
              <a:ahLst/>
              <a:cxnLst/>
              <a:rect l="l" t="t" r="r" b="b"/>
              <a:pathLst>
                <a:path w="11916" h="5710" extrusionOk="0">
                  <a:moveTo>
                    <a:pt x="0" y="1"/>
                  </a:moveTo>
                  <a:cubicBezTo>
                    <a:pt x="1015" y="2527"/>
                    <a:pt x="2546" y="4735"/>
                    <a:pt x="3441" y="5710"/>
                  </a:cubicBezTo>
                  <a:lnTo>
                    <a:pt x="11916" y="5650"/>
                  </a:lnTo>
                  <a:lnTo>
                    <a:pt x="8236" y="1"/>
                  </a:lnTo>
                  <a:close/>
                </a:path>
              </a:pathLst>
            </a:custGeom>
            <a:solidFill>
              <a:srgbClr val="DDD0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5028;p46"/>
            <p:cNvSpPr/>
            <p:nvPr/>
          </p:nvSpPr>
          <p:spPr>
            <a:xfrm>
              <a:off x="2433025" y="4849125"/>
              <a:ext cx="240225" cy="160675"/>
            </a:xfrm>
            <a:custGeom>
              <a:avLst/>
              <a:gdLst/>
              <a:ahLst/>
              <a:cxnLst/>
              <a:rect l="l" t="t" r="r" b="b"/>
              <a:pathLst>
                <a:path w="9609" h="6427" extrusionOk="0">
                  <a:moveTo>
                    <a:pt x="558" y="1"/>
                  </a:moveTo>
                  <a:lnTo>
                    <a:pt x="558" y="1"/>
                  </a:lnTo>
                  <a:cubicBezTo>
                    <a:pt x="1" y="1950"/>
                    <a:pt x="498" y="4278"/>
                    <a:pt x="1373" y="6426"/>
                  </a:cubicBezTo>
                  <a:lnTo>
                    <a:pt x="9609" y="6426"/>
                  </a:lnTo>
                  <a:lnTo>
                    <a:pt x="5650" y="359"/>
                  </a:lnTo>
                  <a:lnTo>
                    <a:pt x="558"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5029;p46"/>
            <p:cNvSpPr/>
            <p:nvPr/>
          </p:nvSpPr>
          <p:spPr>
            <a:xfrm>
              <a:off x="2998975" y="5038600"/>
              <a:ext cx="104950" cy="111925"/>
            </a:xfrm>
            <a:custGeom>
              <a:avLst/>
              <a:gdLst/>
              <a:ahLst/>
              <a:cxnLst/>
              <a:rect l="l" t="t" r="r" b="b"/>
              <a:pathLst>
                <a:path w="4198" h="4477" extrusionOk="0">
                  <a:moveTo>
                    <a:pt x="3283" y="1"/>
                  </a:moveTo>
                  <a:lnTo>
                    <a:pt x="0" y="3383"/>
                  </a:lnTo>
                  <a:lnTo>
                    <a:pt x="498" y="4477"/>
                  </a:lnTo>
                  <a:lnTo>
                    <a:pt x="4198" y="4457"/>
                  </a:lnTo>
                  <a:cubicBezTo>
                    <a:pt x="4198" y="4457"/>
                    <a:pt x="3899" y="2627"/>
                    <a:pt x="3283" y="1"/>
                  </a:cubicBezTo>
                  <a:close/>
                </a:path>
              </a:pathLst>
            </a:custGeom>
            <a:solidFill>
              <a:srgbClr val="DDD0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5030;p46"/>
            <p:cNvSpPr/>
            <p:nvPr/>
          </p:nvSpPr>
          <p:spPr>
            <a:xfrm>
              <a:off x="2676700" y="4601975"/>
              <a:ext cx="131825" cy="99475"/>
            </a:xfrm>
            <a:custGeom>
              <a:avLst/>
              <a:gdLst/>
              <a:ahLst/>
              <a:cxnLst/>
              <a:rect l="l" t="t" r="r" b="b"/>
              <a:pathLst>
                <a:path w="5273" h="3979" extrusionOk="0">
                  <a:moveTo>
                    <a:pt x="3482" y="0"/>
                  </a:moveTo>
                  <a:cubicBezTo>
                    <a:pt x="996" y="358"/>
                    <a:pt x="81" y="1790"/>
                    <a:pt x="1" y="3601"/>
                  </a:cubicBezTo>
                  <a:lnTo>
                    <a:pt x="5273" y="3979"/>
                  </a:lnTo>
                  <a:lnTo>
                    <a:pt x="348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5031;p46"/>
            <p:cNvSpPr/>
            <p:nvPr/>
          </p:nvSpPr>
          <p:spPr>
            <a:xfrm>
              <a:off x="2837350" y="5043075"/>
              <a:ext cx="172100" cy="108450"/>
            </a:xfrm>
            <a:custGeom>
              <a:avLst/>
              <a:gdLst/>
              <a:ahLst/>
              <a:cxnLst/>
              <a:rect l="l" t="t" r="r" b="b"/>
              <a:pathLst>
                <a:path w="6884" h="4338" extrusionOk="0">
                  <a:moveTo>
                    <a:pt x="0" y="1"/>
                  </a:moveTo>
                  <a:lnTo>
                    <a:pt x="2646" y="4338"/>
                  </a:lnTo>
                  <a:lnTo>
                    <a:pt x="6883" y="4298"/>
                  </a:lnTo>
                  <a:lnTo>
                    <a:pt x="4973" y="1"/>
                  </a:lnTo>
                  <a:close/>
                </a:path>
              </a:pathLst>
            </a:custGeom>
            <a:solidFill>
              <a:srgbClr val="DDD0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5032;p46"/>
            <p:cNvSpPr/>
            <p:nvPr/>
          </p:nvSpPr>
          <p:spPr>
            <a:xfrm>
              <a:off x="2918400" y="4823275"/>
              <a:ext cx="161650" cy="298900"/>
            </a:xfrm>
            <a:custGeom>
              <a:avLst/>
              <a:gdLst/>
              <a:ahLst/>
              <a:cxnLst/>
              <a:rect l="l" t="t" r="r" b="b"/>
              <a:pathLst>
                <a:path w="6466" h="11956" extrusionOk="0">
                  <a:moveTo>
                    <a:pt x="3741" y="0"/>
                  </a:moveTo>
                  <a:lnTo>
                    <a:pt x="1" y="4794"/>
                  </a:lnTo>
                  <a:lnTo>
                    <a:pt x="3184" y="11956"/>
                  </a:lnTo>
                  <a:lnTo>
                    <a:pt x="6466" y="8534"/>
                  </a:lnTo>
                  <a:cubicBezTo>
                    <a:pt x="5869" y="6088"/>
                    <a:pt x="4974" y="2944"/>
                    <a:pt x="3741" y="0"/>
                  </a:cubicBezTo>
                  <a:close/>
                </a:path>
              </a:pathLst>
            </a:custGeom>
            <a:solidFill>
              <a:srgbClr val="DDD0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5033;p46"/>
            <p:cNvSpPr/>
            <p:nvPr/>
          </p:nvSpPr>
          <p:spPr>
            <a:xfrm>
              <a:off x="2723450" y="4970475"/>
              <a:ext cx="178575" cy="182050"/>
            </a:xfrm>
            <a:custGeom>
              <a:avLst/>
              <a:gdLst/>
              <a:ahLst/>
              <a:cxnLst/>
              <a:rect l="l" t="t" r="r" b="b"/>
              <a:pathLst>
                <a:path w="7143" h="7282" extrusionOk="0">
                  <a:moveTo>
                    <a:pt x="2686" y="1"/>
                  </a:moveTo>
                  <a:lnTo>
                    <a:pt x="1" y="4516"/>
                  </a:lnTo>
                  <a:lnTo>
                    <a:pt x="1791" y="7281"/>
                  </a:lnTo>
                  <a:lnTo>
                    <a:pt x="7142" y="7242"/>
                  </a:lnTo>
                  <a:lnTo>
                    <a:pt x="2686" y="1"/>
                  </a:lnTo>
                  <a:close/>
                </a:path>
              </a:pathLst>
            </a:custGeom>
            <a:solidFill>
              <a:srgbClr val="DDD0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5034;p46"/>
            <p:cNvSpPr/>
            <p:nvPr/>
          </p:nvSpPr>
          <p:spPr>
            <a:xfrm>
              <a:off x="2847800" y="4670100"/>
              <a:ext cx="162625" cy="271550"/>
            </a:xfrm>
            <a:custGeom>
              <a:avLst/>
              <a:gdLst/>
              <a:ahLst/>
              <a:cxnLst/>
              <a:rect l="l" t="t" r="r" b="b"/>
              <a:pathLst>
                <a:path w="6505" h="10862" extrusionOk="0">
                  <a:moveTo>
                    <a:pt x="2924" y="0"/>
                  </a:moveTo>
                  <a:lnTo>
                    <a:pt x="0" y="4675"/>
                  </a:lnTo>
                  <a:lnTo>
                    <a:pt x="2785" y="10862"/>
                  </a:lnTo>
                  <a:lnTo>
                    <a:pt x="6505" y="6068"/>
                  </a:lnTo>
                  <a:cubicBezTo>
                    <a:pt x="5530" y="3780"/>
                    <a:pt x="4357" y="1612"/>
                    <a:pt x="292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5035;p46"/>
            <p:cNvSpPr/>
            <p:nvPr/>
          </p:nvSpPr>
          <p:spPr>
            <a:xfrm>
              <a:off x="2674725" y="4693975"/>
              <a:ext cx="198450" cy="152700"/>
            </a:xfrm>
            <a:custGeom>
              <a:avLst/>
              <a:gdLst/>
              <a:ahLst/>
              <a:cxnLst/>
              <a:rect l="l" t="t" r="r" b="b"/>
              <a:pathLst>
                <a:path w="7938" h="6108" extrusionOk="0">
                  <a:moveTo>
                    <a:pt x="80" y="0"/>
                  </a:moveTo>
                  <a:lnTo>
                    <a:pt x="80" y="0"/>
                  </a:lnTo>
                  <a:cubicBezTo>
                    <a:pt x="0" y="1810"/>
                    <a:pt x="776" y="3999"/>
                    <a:pt x="1671" y="5908"/>
                  </a:cubicBezTo>
                  <a:lnTo>
                    <a:pt x="7938" y="6107"/>
                  </a:lnTo>
                  <a:lnTo>
                    <a:pt x="7938" y="6107"/>
                  </a:lnTo>
                  <a:lnTo>
                    <a:pt x="5371" y="358"/>
                  </a:lnTo>
                  <a:lnTo>
                    <a:pt x="80"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5036;p46"/>
            <p:cNvSpPr/>
            <p:nvPr/>
          </p:nvSpPr>
          <p:spPr>
            <a:xfrm>
              <a:off x="2765225" y="4599600"/>
              <a:ext cx="155200" cy="185400"/>
            </a:xfrm>
            <a:custGeom>
              <a:avLst/>
              <a:gdLst/>
              <a:ahLst/>
              <a:cxnLst/>
              <a:rect l="l" t="t" r="r" b="b"/>
              <a:pathLst>
                <a:path w="6208" h="7416" extrusionOk="0">
                  <a:moveTo>
                    <a:pt x="1021" y="1"/>
                  </a:moveTo>
                  <a:cubicBezTo>
                    <a:pt x="888" y="1"/>
                    <a:pt x="753" y="6"/>
                    <a:pt x="618" y="15"/>
                  </a:cubicBezTo>
                  <a:cubicBezTo>
                    <a:pt x="379" y="35"/>
                    <a:pt x="200" y="35"/>
                    <a:pt x="1" y="75"/>
                  </a:cubicBezTo>
                  <a:lnTo>
                    <a:pt x="3283" y="7416"/>
                  </a:lnTo>
                  <a:lnTo>
                    <a:pt x="6207" y="2741"/>
                  </a:lnTo>
                  <a:cubicBezTo>
                    <a:pt x="4734" y="1100"/>
                    <a:pt x="3016" y="1"/>
                    <a:pt x="1021"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5037;p46"/>
            <p:cNvSpPr/>
            <p:nvPr/>
          </p:nvSpPr>
          <p:spPr>
            <a:xfrm>
              <a:off x="2621500" y="4791450"/>
              <a:ext cx="168625" cy="290450"/>
            </a:xfrm>
            <a:custGeom>
              <a:avLst/>
              <a:gdLst/>
              <a:ahLst/>
              <a:cxnLst/>
              <a:rect l="l" t="t" r="r" b="b"/>
              <a:pathLst>
                <a:path w="6745" h="11618" extrusionOk="0">
                  <a:moveTo>
                    <a:pt x="1493" y="0"/>
                  </a:moveTo>
                  <a:lnTo>
                    <a:pt x="1" y="5371"/>
                  </a:lnTo>
                  <a:lnTo>
                    <a:pt x="4019" y="11618"/>
                  </a:lnTo>
                  <a:lnTo>
                    <a:pt x="6744" y="7082"/>
                  </a:lnTo>
                  <a:lnTo>
                    <a:pt x="4019" y="2626"/>
                  </a:lnTo>
                  <a:cubicBezTo>
                    <a:pt x="3303" y="1691"/>
                    <a:pt x="2468" y="736"/>
                    <a:pt x="1493"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5038;p46"/>
            <p:cNvSpPr/>
            <p:nvPr/>
          </p:nvSpPr>
          <p:spPr>
            <a:xfrm>
              <a:off x="2717500" y="4843175"/>
              <a:ext cx="243200" cy="197950"/>
            </a:xfrm>
            <a:custGeom>
              <a:avLst/>
              <a:gdLst/>
              <a:ahLst/>
              <a:cxnLst/>
              <a:rect l="l" t="t" r="r" b="b"/>
              <a:pathLst>
                <a:path w="9728" h="7918" extrusionOk="0">
                  <a:moveTo>
                    <a:pt x="0" y="0"/>
                  </a:moveTo>
                  <a:cubicBezTo>
                    <a:pt x="120" y="259"/>
                    <a:pt x="239" y="537"/>
                    <a:pt x="378" y="796"/>
                  </a:cubicBezTo>
                  <a:lnTo>
                    <a:pt x="4755" y="7917"/>
                  </a:lnTo>
                  <a:lnTo>
                    <a:pt x="9728" y="7917"/>
                  </a:lnTo>
                  <a:lnTo>
                    <a:pt x="6266" y="199"/>
                  </a:lnTo>
                  <a:lnTo>
                    <a:pt x="0"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5039;p46"/>
            <p:cNvSpPr/>
            <p:nvPr/>
          </p:nvSpPr>
          <p:spPr>
            <a:xfrm>
              <a:off x="2518075" y="4758425"/>
              <a:ext cx="138775" cy="167325"/>
            </a:xfrm>
            <a:custGeom>
              <a:avLst/>
              <a:gdLst/>
              <a:ahLst/>
              <a:cxnLst/>
              <a:rect l="l" t="t" r="r" b="b"/>
              <a:pathLst>
                <a:path w="5551" h="6693" extrusionOk="0">
                  <a:moveTo>
                    <a:pt x="2026" y="1"/>
                  </a:moveTo>
                  <a:cubicBezTo>
                    <a:pt x="1374" y="1"/>
                    <a:pt x="697" y="138"/>
                    <a:pt x="0" y="446"/>
                  </a:cubicBezTo>
                  <a:lnTo>
                    <a:pt x="4058" y="6692"/>
                  </a:lnTo>
                  <a:lnTo>
                    <a:pt x="5550" y="1321"/>
                  </a:lnTo>
                  <a:cubicBezTo>
                    <a:pt x="4495" y="530"/>
                    <a:pt x="3309" y="1"/>
                    <a:pt x="2026"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5040;p46"/>
            <p:cNvSpPr/>
            <p:nvPr/>
          </p:nvSpPr>
          <p:spPr>
            <a:xfrm>
              <a:off x="2446950" y="4769550"/>
              <a:ext cx="125850" cy="86075"/>
            </a:xfrm>
            <a:custGeom>
              <a:avLst/>
              <a:gdLst/>
              <a:ahLst/>
              <a:cxnLst/>
              <a:rect l="l" t="t" r="r" b="b"/>
              <a:pathLst>
                <a:path w="5034" h="3443" extrusionOk="0">
                  <a:moveTo>
                    <a:pt x="2805" y="1"/>
                  </a:moveTo>
                  <a:cubicBezTo>
                    <a:pt x="2706" y="61"/>
                    <a:pt x="2606" y="100"/>
                    <a:pt x="2487" y="160"/>
                  </a:cubicBezTo>
                  <a:cubicBezTo>
                    <a:pt x="1115" y="876"/>
                    <a:pt x="339" y="1911"/>
                    <a:pt x="1" y="3104"/>
                  </a:cubicBezTo>
                  <a:lnTo>
                    <a:pt x="5033" y="3442"/>
                  </a:lnTo>
                  <a:lnTo>
                    <a:pt x="2805"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5041;p46"/>
            <p:cNvSpPr/>
            <p:nvPr/>
          </p:nvSpPr>
          <p:spPr>
            <a:xfrm>
              <a:off x="2721975" y="4858075"/>
              <a:ext cx="181525" cy="293950"/>
            </a:xfrm>
            <a:custGeom>
              <a:avLst/>
              <a:gdLst/>
              <a:ahLst/>
              <a:cxnLst/>
              <a:rect l="l" t="t" r="r" b="b"/>
              <a:pathLst>
                <a:path w="7261" h="11758" extrusionOk="0">
                  <a:moveTo>
                    <a:pt x="0" y="1"/>
                  </a:moveTo>
                  <a:lnTo>
                    <a:pt x="2725" y="4417"/>
                  </a:lnTo>
                  <a:lnTo>
                    <a:pt x="2765" y="4437"/>
                  </a:lnTo>
                  <a:lnTo>
                    <a:pt x="2745" y="4497"/>
                  </a:lnTo>
                  <a:lnTo>
                    <a:pt x="7201" y="11757"/>
                  </a:lnTo>
                  <a:lnTo>
                    <a:pt x="7261" y="11757"/>
                  </a:lnTo>
                  <a:lnTo>
                    <a:pt x="4615" y="7421"/>
                  </a:lnTo>
                  <a:lnTo>
                    <a:pt x="4556" y="7421"/>
                  </a:lnTo>
                  <a:lnTo>
                    <a:pt x="4556" y="7361"/>
                  </a:lnTo>
                  <a:lnTo>
                    <a:pt x="4576" y="7361"/>
                  </a:lnTo>
                  <a:lnTo>
                    <a:pt x="199" y="220"/>
                  </a:lnTo>
                  <a:lnTo>
                    <a:pt x="199" y="220"/>
                  </a:lnTo>
                  <a:cubicBezTo>
                    <a:pt x="239" y="299"/>
                    <a:pt x="279" y="339"/>
                    <a:pt x="299" y="419"/>
                  </a:cubicBezTo>
                  <a:cubicBezTo>
                    <a:pt x="199" y="259"/>
                    <a:pt x="100" y="140"/>
                    <a:pt x="0" y="1"/>
                  </a:cubicBez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5042;p46"/>
            <p:cNvSpPr/>
            <p:nvPr/>
          </p:nvSpPr>
          <p:spPr>
            <a:xfrm>
              <a:off x="2573775" y="4856100"/>
              <a:ext cx="1000" cy="2000"/>
            </a:xfrm>
            <a:custGeom>
              <a:avLst/>
              <a:gdLst/>
              <a:ahLst/>
              <a:cxnLst/>
              <a:rect l="l" t="t" r="r" b="b"/>
              <a:pathLst>
                <a:path w="40" h="80" extrusionOk="0">
                  <a:moveTo>
                    <a:pt x="0" y="0"/>
                  </a:moveTo>
                  <a:lnTo>
                    <a:pt x="20" y="80"/>
                  </a:lnTo>
                  <a:lnTo>
                    <a:pt x="40" y="80"/>
                  </a:lnTo>
                  <a:lnTo>
                    <a:pt x="4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5043;p46"/>
            <p:cNvSpPr/>
            <p:nvPr/>
          </p:nvSpPr>
          <p:spPr>
            <a:xfrm>
              <a:off x="2619525" y="4925225"/>
              <a:ext cx="2000" cy="1525"/>
            </a:xfrm>
            <a:custGeom>
              <a:avLst/>
              <a:gdLst/>
              <a:ahLst/>
              <a:cxnLst/>
              <a:rect l="l" t="t" r="r" b="b"/>
              <a:pathLst>
                <a:path w="80" h="61" extrusionOk="0">
                  <a:moveTo>
                    <a:pt x="20" y="0"/>
                  </a:moveTo>
                  <a:lnTo>
                    <a:pt x="0" y="60"/>
                  </a:lnTo>
                  <a:lnTo>
                    <a:pt x="80" y="60"/>
                  </a:lnTo>
                  <a:lnTo>
                    <a:pt x="2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5044;p46"/>
            <p:cNvSpPr/>
            <p:nvPr/>
          </p:nvSpPr>
          <p:spPr>
            <a:xfrm>
              <a:off x="2467350" y="5009775"/>
              <a:ext cx="206900" cy="1500"/>
            </a:xfrm>
            <a:custGeom>
              <a:avLst/>
              <a:gdLst/>
              <a:ahLst/>
              <a:cxnLst/>
              <a:rect l="l" t="t" r="r" b="b"/>
              <a:pathLst>
                <a:path w="8276" h="60" extrusionOk="0">
                  <a:moveTo>
                    <a:pt x="0" y="0"/>
                  </a:moveTo>
                  <a:cubicBezTo>
                    <a:pt x="0" y="20"/>
                    <a:pt x="20" y="40"/>
                    <a:pt x="20" y="60"/>
                  </a:cubicBezTo>
                  <a:lnTo>
                    <a:pt x="8275" y="60"/>
                  </a:lnTo>
                  <a:lnTo>
                    <a:pt x="8236"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5045;p46"/>
            <p:cNvSpPr/>
            <p:nvPr/>
          </p:nvSpPr>
          <p:spPr>
            <a:xfrm>
              <a:off x="2673225" y="5009775"/>
              <a:ext cx="1525" cy="1500"/>
            </a:xfrm>
            <a:custGeom>
              <a:avLst/>
              <a:gdLst/>
              <a:ahLst/>
              <a:cxnLst/>
              <a:rect l="l" t="t" r="r" b="b"/>
              <a:pathLst>
                <a:path w="61" h="60" extrusionOk="0">
                  <a:moveTo>
                    <a:pt x="1" y="0"/>
                  </a:moveTo>
                  <a:lnTo>
                    <a:pt x="40" y="60"/>
                  </a:lnTo>
                  <a:lnTo>
                    <a:pt x="60" y="60"/>
                  </a:lnTo>
                  <a:lnTo>
                    <a:pt x="6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5046;p46"/>
            <p:cNvSpPr/>
            <p:nvPr/>
          </p:nvSpPr>
          <p:spPr>
            <a:xfrm>
              <a:off x="2721975" y="4968500"/>
              <a:ext cx="68650" cy="114900"/>
            </a:xfrm>
            <a:custGeom>
              <a:avLst/>
              <a:gdLst/>
              <a:ahLst/>
              <a:cxnLst/>
              <a:rect l="l" t="t" r="r" b="b"/>
              <a:pathLst>
                <a:path w="2746" h="4596" extrusionOk="0">
                  <a:moveTo>
                    <a:pt x="2725" y="0"/>
                  </a:moveTo>
                  <a:lnTo>
                    <a:pt x="0" y="4536"/>
                  </a:lnTo>
                  <a:lnTo>
                    <a:pt x="60" y="4595"/>
                  </a:lnTo>
                  <a:lnTo>
                    <a:pt x="2745" y="80"/>
                  </a:lnTo>
                  <a:lnTo>
                    <a:pt x="2725"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5047;p46"/>
            <p:cNvSpPr/>
            <p:nvPr/>
          </p:nvSpPr>
          <p:spPr>
            <a:xfrm>
              <a:off x="2721475" y="5081875"/>
              <a:ext cx="2000" cy="1525"/>
            </a:xfrm>
            <a:custGeom>
              <a:avLst/>
              <a:gdLst/>
              <a:ahLst/>
              <a:cxnLst/>
              <a:rect l="l" t="t" r="r" b="b"/>
              <a:pathLst>
                <a:path w="80" h="61" extrusionOk="0">
                  <a:moveTo>
                    <a:pt x="20" y="1"/>
                  </a:moveTo>
                  <a:lnTo>
                    <a:pt x="0" y="40"/>
                  </a:lnTo>
                  <a:lnTo>
                    <a:pt x="60" y="60"/>
                  </a:lnTo>
                  <a:lnTo>
                    <a:pt x="80" y="60"/>
                  </a:lnTo>
                  <a:lnTo>
                    <a:pt x="2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5048;p46"/>
            <p:cNvSpPr/>
            <p:nvPr/>
          </p:nvSpPr>
          <p:spPr>
            <a:xfrm>
              <a:off x="2790100" y="4968500"/>
              <a:ext cx="1025" cy="2000"/>
            </a:xfrm>
            <a:custGeom>
              <a:avLst/>
              <a:gdLst/>
              <a:ahLst/>
              <a:cxnLst/>
              <a:rect l="l" t="t" r="r" b="b"/>
              <a:pathLst>
                <a:path w="41" h="80" extrusionOk="0">
                  <a:moveTo>
                    <a:pt x="0" y="0"/>
                  </a:moveTo>
                  <a:lnTo>
                    <a:pt x="20" y="80"/>
                  </a:lnTo>
                  <a:lnTo>
                    <a:pt x="40" y="20"/>
                  </a:lnTo>
                  <a:lnTo>
                    <a:pt x="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5049;p46"/>
            <p:cNvSpPr/>
            <p:nvPr/>
          </p:nvSpPr>
          <p:spPr>
            <a:xfrm>
              <a:off x="2808000" y="4701425"/>
              <a:ext cx="2025" cy="1525"/>
            </a:xfrm>
            <a:custGeom>
              <a:avLst/>
              <a:gdLst/>
              <a:ahLst/>
              <a:cxnLst/>
              <a:rect l="l" t="t" r="r" b="b"/>
              <a:pathLst>
                <a:path w="81" h="61" extrusionOk="0">
                  <a:moveTo>
                    <a:pt x="1" y="1"/>
                  </a:moveTo>
                  <a:lnTo>
                    <a:pt x="40" y="60"/>
                  </a:lnTo>
                  <a:lnTo>
                    <a:pt x="80" y="21"/>
                  </a:lnTo>
                  <a:lnTo>
                    <a:pt x="1"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5050;p46"/>
            <p:cNvSpPr/>
            <p:nvPr/>
          </p:nvSpPr>
          <p:spPr>
            <a:xfrm>
              <a:off x="2846300" y="4784975"/>
              <a:ext cx="2000" cy="2025"/>
            </a:xfrm>
            <a:custGeom>
              <a:avLst/>
              <a:gdLst/>
              <a:ahLst/>
              <a:cxnLst/>
              <a:rect l="l" t="t" r="r" b="b"/>
              <a:pathLst>
                <a:path w="80" h="81" extrusionOk="0">
                  <a:moveTo>
                    <a:pt x="40" y="1"/>
                  </a:moveTo>
                  <a:lnTo>
                    <a:pt x="0" y="60"/>
                  </a:lnTo>
                  <a:lnTo>
                    <a:pt x="60" y="80"/>
                  </a:lnTo>
                  <a:lnTo>
                    <a:pt x="80" y="80"/>
                  </a:lnTo>
                  <a:lnTo>
                    <a:pt x="4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5051;p46"/>
            <p:cNvSpPr/>
            <p:nvPr/>
          </p:nvSpPr>
          <p:spPr>
            <a:xfrm>
              <a:off x="2873150" y="4846650"/>
              <a:ext cx="1525" cy="1500"/>
            </a:xfrm>
            <a:custGeom>
              <a:avLst/>
              <a:gdLst/>
              <a:ahLst/>
              <a:cxnLst/>
              <a:rect l="l" t="t" r="r" b="b"/>
              <a:pathLst>
                <a:path w="61" h="60" extrusionOk="0">
                  <a:moveTo>
                    <a:pt x="1" y="0"/>
                  </a:moveTo>
                  <a:lnTo>
                    <a:pt x="20" y="60"/>
                  </a:lnTo>
                  <a:lnTo>
                    <a:pt x="60" y="60"/>
                  </a:lnTo>
                  <a:lnTo>
                    <a:pt x="6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5052;p46"/>
            <p:cNvSpPr/>
            <p:nvPr/>
          </p:nvSpPr>
          <p:spPr>
            <a:xfrm>
              <a:off x="2917425" y="4821275"/>
              <a:ext cx="94000" cy="121875"/>
            </a:xfrm>
            <a:custGeom>
              <a:avLst/>
              <a:gdLst/>
              <a:ahLst/>
              <a:cxnLst/>
              <a:rect l="l" t="t" r="r" b="b"/>
              <a:pathLst>
                <a:path w="3760" h="4875" extrusionOk="0">
                  <a:moveTo>
                    <a:pt x="3720" y="1"/>
                  </a:moveTo>
                  <a:lnTo>
                    <a:pt x="0" y="4795"/>
                  </a:lnTo>
                  <a:lnTo>
                    <a:pt x="20" y="4874"/>
                  </a:lnTo>
                  <a:lnTo>
                    <a:pt x="3760" y="80"/>
                  </a:lnTo>
                  <a:cubicBezTo>
                    <a:pt x="3760" y="41"/>
                    <a:pt x="3720" y="21"/>
                    <a:pt x="3720" y="1"/>
                  </a:cubicBez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5053;p46"/>
            <p:cNvSpPr/>
            <p:nvPr/>
          </p:nvSpPr>
          <p:spPr>
            <a:xfrm>
              <a:off x="2916925" y="4941625"/>
              <a:ext cx="1000" cy="2025"/>
            </a:xfrm>
            <a:custGeom>
              <a:avLst/>
              <a:gdLst/>
              <a:ahLst/>
              <a:cxnLst/>
              <a:rect l="l" t="t" r="r" b="b"/>
              <a:pathLst>
                <a:path w="40" h="81" extrusionOk="0">
                  <a:moveTo>
                    <a:pt x="20" y="1"/>
                  </a:moveTo>
                  <a:lnTo>
                    <a:pt x="0" y="41"/>
                  </a:lnTo>
                  <a:lnTo>
                    <a:pt x="40" y="80"/>
                  </a:lnTo>
                  <a:lnTo>
                    <a:pt x="40" y="60"/>
                  </a:lnTo>
                  <a:lnTo>
                    <a:pt x="2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5054;p46"/>
            <p:cNvSpPr/>
            <p:nvPr/>
          </p:nvSpPr>
          <p:spPr>
            <a:xfrm>
              <a:off x="2836350" y="5041100"/>
              <a:ext cx="125350" cy="2000"/>
            </a:xfrm>
            <a:custGeom>
              <a:avLst/>
              <a:gdLst/>
              <a:ahLst/>
              <a:cxnLst/>
              <a:rect l="l" t="t" r="r" b="b"/>
              <a:pathLst>
                <a:path w="5014" h="80" extrusionOk="0">
                  <a:moveTo>
                    <a:pt x="1" y="0"/>
                  </a:moveTo>
                  <a:lnTo>
                    <a:pt x="40" y="80"/>
                  </a:lnTo>
                  <a:lnTo>
                    <a:pt x="5013" y="80"/>
                  </a:lnTo>
                  <a:lnTo>
                    <a:pt x="4974"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5055;p46"/>
            <p:cNvSpPr/>
            <p:nvPr/>
          </p:nvSpPr>
          <p:spPr>
            <a:xfrm>
              <a:off x="2960675" y="5041100"/>
              <a:ext cx="1025" cy="2000"/>
            </a:xfrm>
            <a:custGeom>
              <a:avLst/>
              <a:gdLst/>
              <a:ahLst/>
              <a:cxnLst/>
              <a:rect l="l" t="t" r="r" b="b"/>
              <a:pathLst>
                <a:path w="41" h="80" extrusionOk="0">
                  <a:moveTo>
                    <a:pt x="1" y="0"/>
                  </a:moveTo>
                  <a:lnTo>
                    <a:pt x="40" y="80"/>
                  </a:lnTo>
                  <a:lnTo>
                    <a:pt x="4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5056;p46"/>
            <p:cNvSpPr/>
            <p:nvPr/>
          </p:nvSpPr>
          <p:spPr>
            <a:xfrm>
              <a:off x="2835850" y="5041100"/>
              <a:ext cx="1525" cy="2000"/>
            </a:xfrm>
            <a:custGeom>
              <a:avLst/>
              <a:gdLst/>
              <a:ahLst/>
              <a:cxnLst/>
              <a:rect l="l" t="t" r="r" b="b"/>
              <a:pathLst>
                <a:path w="61" h="80" extrusionOk="0">
                  <a:moveTo>
                    <a:pt x="1" y="0"/>
                  </a:moveTo>
                  <a:lnTo>
                    <a:pt x="1" y="80"/>
                  </a:lnTo>
                  <a:lnTo>
                    <a:pt x="60" y="80"/>
                  </a:lnTo>
                  <a:lnTo>
                    <a:pt x="21"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5057;p46"/>
            <p:cNvSpPr/>
            <p:nvPr/>
          </p:nvSpPr>
          <p:spPr>
            <a:xfrm>
              <a:off x="5287625" y="4693975"/>
              <a:ext cx="6500" cy="20400"/>
            </a:xfrm>
            <a:custGeom>
              <a:avLst/>
              <a:gdLst/>
              <a:ahLst/>
              <a:cxnLst/>
              <a:rect l="l" t="t" r="r" b="b"/>
              <a:pathLst>
                <a:path w="260" h="816" extrusionOk="0">
                  <a:moveTo>
                    <a:pt x="259" y="0"/>
                  </a:moveTo>
                  <a:lnTo>
                    <a:pt x="1" y="816"/>
                  </a:lnTo>
                  <a:lnTo>
                    <a:pt x="259" y="816"/>
                  </a:lnTo>
                  <a:lnTo>
                    <a:pt x="259"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5058;p46"/>
            <p:cNvSpPr/>
            <p:nvPr/>
          </p:nvSpPr>
          <p:spPr>
            <a:xfrm>
              <a:off x="2950225" y="4818300"/>
              <a:ext cx="61700" cy="408825"/>
            </a:xfrm>
            <a:custGeom>
              <a:avLst/>
              <a:gdLst/>
              <a:ahLst/>
              <a:cxnLst/>
              <a:rect l="l" t="t" r="r" b="b"/>
              <a:pathLst>
                <a:path w="2468" h="16353" extrusionOk="0">
                  <a:moveTo>
                    <a:pt x="1" y="0"/>
                  </a:moveTo>
                  <a:lnTo>
                    <a:pt x="797" y="16352"/>
                  </a:lnTo>
                  <a:lnTo>
                    <a:pt x="1254" y="16332"/>
                  </a:lnTo>
                  <a:cubicBezTo>
                    <a:pt x="1254" y="16332"/>
                    <a:pt x="2468" y="239"/>
                    <a:pt x="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5059;p46"/>
            <p:cNvSpPr/>
            <p:nvPr/>
          </p:nvSpPr>
          <p:spPr>
            <a:xfrm>
              <a:off x="2850275" y="4789750"/>
              <a:ext cx="117900" cy="437375"/>
            </a:xfrm>
            <a:custGeom>
              <a:avLst/>
              <a:gdLst/>
              <a:ahLst/>
              <a:cxnLst/>
              <a:rect l="l" t="t" r="r" b="b"/>
              <a:pathLst>
                <a:path w="4716" h="17495" extrusionOk="0">
                  <a:moveTo>
                    <a:pt x="93" y="1"/>
                  </a:moveTo>
                  <a:cubicBezTo>
                    <a:pt x="62" y="1"/>
                    <a:pt x="31" y="3"/>
                    <a:pt x="1" y="9"/>
                  </a:cubicBezTo>
                  <a:lnTo>
                    <a:pt x="4675" y="17494"/>
                  </a:lnTo>
                  <a:lnTo>
                    <a:pt x="4715" y="17494"/>
                  </a:lnTo>
                  <a:lnTo>
                    <a:pt x="3919" y="1142"/>
                  </a:lnTo>
                  <a:lnTo>
                    <a:pt x="3899" y="1142"/>
                  </a:lnTo>
                  <a:cubicBezTo>
                    <a:pt x="2706" y="1182"/>
                    <a:pt x="2785" y="4763"/>
                    <a:pt x="3203" y="8562"/>
                  </a:cubicBezTo>
                  <a:cubicBezTo>
                    <a:pt x="2407" y="4253"/>
                    <a:pt x="1327" y="1"/>
                    <a:pt x="93" y="1"/>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5060;p46"/>
            <p:cNvSpPr/>
            <p:nvPr/>
          </p:nvSpPr>
          <p:spPr>
            <a:xfrm>
              <a:off x="2704550" y="4867025"/>
              <a:ext cx="255650" cy="362075"/>
            </a:xfrm>
            <a:custGeom>
              <a:avLst/>
              <a:gdLst/>
              <a:ahLst/>
              <a:cxnLst/>
              <a:rect l="l" t="t" r="r" b="b"/>
              <a:pathLst>
                <a:path w="10226" h="14483" extrusionOk="0">
                  <a:moveTo>
                    <a:pt x="1752" y="1"/>
                  </a:moveTo>
                  <a:lnTo>
                    <a:pt x="1752" y="1"/>
                  </a:lnTo>
                  <a:cubicBezTo>
                    <a:pt x="1" y="1672"/>
                    <a:pt x="9689" y="14324"/>
                    <a:pt x="9689" y="14324"/>
                  </a:cubicBezTo>
                  <a:lnTo>
                    <a:pt x="9748" y="14483"/>
                  </a:lnTo>
                  <a:lnTo>
                    <a:pt x="10226" y="14383"/>
                  </a:lnTo>
                  <a:lnTo>
                    <a:pt x="1752"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5061;p46"/>
            <p:cNvSpPr/>
            <p:nvPr/>
          </p:nvSpPr>
          <p:spPr>
            <a:xfrm>
              <a:off x="2748825" y="4789950"/>
              <a:ext cx="216850" cy="437175"/>
            </a:xfrm>
            <a:custGeom>
              <a:avLst/>
              <a:gdLst/>
              <a:ahLst/>
              <a:cxnLst/>
              <a:rect l="l" t="t" r="r" b="b"/>
              <a:pathLst>
                <a:path w="8674" h="17487" extrusionOk="0">
                  <a:moveTo>
                    <a:pt x="3999" y="1"/>
                  </a:moveTo>
                  <a:lnTo>
                    <a:pt x="3999" y="1"/>
                  </a:lnTo>
                  <a:cubicBezTo>
                    <a:pt x="2686" y="398"/>
                    <a:pt x="3999" y="5670"/>
                    <a:pt x="5471" y="10325"/>
                  </a:cubicBezTo>
                  <a:cubicBezTo>
                    <a:pt x="3717" y="6688"/>
                    <a:pt x="1621" y="2914"/>
                    <a:pt x="358" y="2914"/>
                  </a:cubicBezTo>
                  <a:cubicBezTo>
                    <a:pt x="260" y="2914"/>
                    <a:pt x="167" y="2937"/>
                    <a:pt x="80" y="2984"/>
                  </a:cubicBezTo>
                  <a:cubicBezTo>
                    <a:pt x="60" y="3024"/>
                    <a:pt x="20" y="3024"/>
                    <a:pt x="0" y="3044"/>
                  </a:cubicBezTo>
                  <a:lnTo>
                    <a:pt x="8475" y="17446"/>
                  </a:lnTo>
                  <a:lnTo>
                    <a:pt x="8574" y="17407"/>
                  </a:lnTo>
                  <a:lnTo>
                    <a:pt x="8674" y="17486"/>
                  </a:lnTo>
                  <a:lnTo>
                    <a:pt x="3999"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5062;p46"/>
            <p:cNvSpPr/>
            <p:nvPr/>
          </p:nvSpPr>
          <p:spPr>
            <a:xfrm>
              <a:off x="2743850" y="4856100"/>
              <a:ext cx="5500" cy="10950"/>
            </a:xfrm>
            <a:custGeom>
              <a:avLst/>
              <a:gdLst/>
              <a:ahLst/>
              <a:cxnLst/>
              <a:rect l="l" t="t" r="r" b="b"/>
              <a:pathLst>
                <a:path w="220" h="438" extrusionOk="0">
                  <a:moveTo>
                    <a:pt x="0" y="0"/>
                  </a:moveTo>
                  <a:lnTo>
                    <a:pt x="180" y="438"/>
                  </a:lnTo>
                  <a:lnTo>
                    <a:pt x="219" y="398"/>
                  </a:lnTo>
                  <a:lnTo>
                    <a:pt x="0" y="0"/>
                  </a:lnTo>
                  <a:close/>
                </a:path>
              </a:pathLst>
            </a:custGeom>
            <a:solidFill>
              <a:srgbClr val="B6A4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5063;p46"/>
            <p:cNvSpPr/>
            <p:nvPr/>
          </p:nvSpPr>
          <p:spPr>
            <a:xfrm>
              <a:off x="2748325" y="4866050"/>
              <a:ext cx="213875" cy="360575"/>
            </a:xfrm>
            <a:custGeom>
              <a:avLst/>
              <a:gdLst/>
              <a:ahLst/>
              <a:cxnLst/>
              <a:rect l="l" t="t" r="r" b="b"/>
              <a:pathLst>
                <a:path w="8555" h="14423" extrusionOk="0">
                  <a:moveTo>
                    <a:pt x="40" y="0"/>
                  </a:moveTo>
                  <a:lnTo>
                    <a:pt x="1" y="40"/>
                  </a:lnTo>
                  <a:lnTo>
                    <a:pt x="8475" y="14422"/>
                  </a:lnTo>
                  <a:lnTo>
                    <a:pt x="8554" y="14402"/>
                  </a:lnTo>
                  <a:lnTo>
                    <a:pt x="40" y="0"/>
                  </a:lnTo>
                  <a:close/>
                </a:path>
              </a:pathLst>
            </a:custGeom>
            <a:solidFill>
              <a:srgbClr val="B6A4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5064;p46"/>
            <p:cNvSpPr/>
            <p:nvPr/>
          </p:nvSpPr>
          <p:spPr>
            <a:xfrm>
              <a:off x="2848775" y="4789950"/>
              <a:ext cx="118900" cy="437675"/>
            </a:xfrm>
            <a:custGeom>
              <a:avLst/>
              <a:gdLst/>
              <a:ahLst/>
              <a:cxnLst/>
              <a:rect l="l" t="t" r="r" b="b"/>
              <a:pathLst>
                <a:path w="4756" h="17507" extrusionOk="0">
                  <a:moveTo>
                    <a:pt x="61" y="1"/>
                  </a:moveTo>
                  <a:cubicBezTo>
                    <a:pt x="41" y="1"/>
                    <a:pt x="41" y="1"/>
                    <a:pt x="1" y="40"/>
                  </a:cubicBezTo>
                  <a:lnTo>
                    <a:pt x="4676" y="17506"/>
                  </a:lnTo>
                  <a:lnTo>
                    <a:pt x="4755" y="17486"/>
                  </a:lnTo>
                  <a:lnTo>
                    <a:pt x="80" y="1"/>
                  </a:lnTo>
                  <a:close/>
                </a:path>
              </a:pathLst>
            </a:custGeom>
            <a:solidFill>
              <a:srgbClr val="B6A4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5065;p46"/>
            <p:cNvSpPr/>
            <p:nvPr/>
          </p:nvSpPr>
          <p:spPr>
            <a:xfrm>
              <a:off x="2949250" y="4818300"/>
              <a:ext cx="21400" cy="408825"/>
            </a:xfrm>
            <a:custGeom>
              <a:avLst/>
              <a:gdLst/>
              <a:ahLst/>
              <a:cxnLst/>
              <a:rect l="l" t="t" r="r" b="b"/>
              <a:pathLst>
                <a:path w="856" h="16353" extrusionOk="0">
                  <a:moveTo>
                    <a:pt x="0" y="0"/>
                  </a:moveTo>
                  <a:lnTo>
                    <a:pt x="796" y="16352"/>
                  </a:lnTo>
                  <a:lnTo>
                    <a:pt x="856" y="16352"/>
                  </a:lnTo>
                  <a:lnTo>
                    <a:pt x="60" y="0"/>
                  </a:lnTo>
                  <a:close/>
                </a:path>
              </a:pathLst>
            </a:custGeom>
            <a:solidFill>
              <a:srgbClr val="B6A4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5066;p46"/>
            <p:cNvSpPr/>
            <p:nvPr/>
          </p:nvSpPr>
          <p:spPr>
            <a:xfrm>
              <a:off x="2791100" y="4533825"/>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5067;p46"/>
            <p:cNvSpPr/>
            <p:nvPr/>
          </p:nvSpPr>
          <p:spPr>
            <a:xfrm>
              <a:off x="2899309" y="4458725"/>
              <a:ext cx="185025" cy="748500"/>
            </a:xfrm>
            <a:custGeom>
              <a:avLst/>
              <a:gdLst/>
              <a:ahLst/>
              <a:cxnLst/>
              <a:rect l="l" t="t" r="r" b="b"/>
              <a:pathLst>
                <a:path w="7401" h="29940" extrusionOk="0">
                  <a:moveTo>
                    <a:pt x="7363" y="0"/>
                  </a:moveTo>
                  <a:cubicBezTo>
                    <a:pt x="5071" y="0"/>
                    <a:pt x="4856" y="8997"/>
                    <a:pt x="5113" y="17089"/>
                  </a:cubicBezTo>
                  <a:cubicBezTo>
                    <a:pt x="3901" y="10235"/>
                    <a:pt x="2134" y="2985"/>
                    <a:pt x="9" y="2985"/>
                  </a:cubicBezTo>
                  <a:cubicBezTo>
                    <a:pt x="6" y="2985"/>
                    <a:pt x="4" y="2985"/>
                    <a:pt x="1" y="2985"/>
                  </a:cubicBezTo>
                  <a:lnTo>
                    <a:pt x="6685" y="29741"/>
                  </a:lnTo>
                  <a:lnTo>
                    <a:pt x="6884" y="29760"/>
                  </a:lnTo>
                  <a:lnTo>
                    <a:pt x="7023" y="29920"/>
                  </a:lnTo>
                  <a:lnTo>
                    <a:pt x="7162" y="29940"/>
                  </a:lnTo>
                  <a:lnTo>
                    <a:pt x="7401" y="1"/>
                  </a:lnTo>
                  <a:cubicBezTo>
                    <a:pt x="7388" y="0"/>
                    <a:pt x="7375" y="0"/>
                    <a:pt x="7363"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5068;p46"/>
            <p:cNvSpPr/>
            <p:nvPr/>
          </p:nvSpPr>
          <p:spPr>
            <a:xfrm>
              <a:off x="3080025" y="4459225"/>
              <a:ext cx="150225" cy="750000"/>
            </a:xfrm>
            <a:custGeom>
              <a:avLst/>
              <a:gdLst/>
              <a:ahLst/>
              <a:cxnLst/>
              <a:rect l="l" t="t" r="r" b="b"/>
              <a:pathLst>
                <a:path w="6009" h="30000" extrusionOk="0">
                  <a:moveTo>
                    <a:pt x="260" y="1"/>
                  </a:moveTo>
                  <a:lnTo>
                    <a:pt x="1" y="29939"/>
                  </a:lnTo>
                  <a:lnTo>
                    <a:pt x="240" y="29999"/>
                  </a:lnTo>
                  <a:lnTo>
                    <a:pt x="6009" y="3542"/>
                  </a:lnTo>
                  <a:cubicBezTo>
                    <a:pt x="5969" y="3542"/>
                    <a:pt x="5969" y="3542"/>
                    <a:pt x="5949" y="3522"/>
                  </a:cubicBezTo>
                  <a:cubicBezTo>
                    <a:pt x="5876" y="3505"/>
                    <a:pt x="5804" y="3496"/>
                    <a:pt x="5733" y="3496"/>
                  </a:cubicBezTo>
                  <a:cubicBezTo>
                    <a:pt x="3909" y="3496"/>
                    <a:pt x="2509" y="9028"/>
                    <a:pt x="1533" y="15020"/>
                  </a:cubicBezTo>
                  <a:cubicBezTo>
                    <a:pt x="2189" y="7660"/>
                    <a:pt x="2328" y="259"/>
                    <a:pt x="260"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5069;p46"/>
            <p:cNvSpPr/>
            <p:nvPr/>
          </p:nvSpPr>
          <p:spPr>
            <a:xfrm>
              <a:off x="3087000" y="4547750"/>
              <a:ext cx="241225" cy="664450"/>
            </a:xfrm>
            <a:custGeom>
              <a:avLst/>
              <a:gdLst/>
              <a:ahLst/>
              <a:cxnLst/>
              <a:rect l="l" t="t" r="r" b="b"/>
              <a:pathLst>
                <a:path w="9649" h="26578" extrusionOk="0">
                  <a:moveTo>
                    <a:pt x="5769" y="1"/>
                  </a:moveTo>
                  <a:lnTo>
                    <a:pt x="0" y="26458"/>
                  </a:lnTo>
                  <a:lnTo>
                    <a:pt x="518" y="26577"/>
                  </a:lnTo>
                  <a:cubicBezTo>
                    <a:pt x="557" y="26577"/>
                    <a:pt x="9648" y="1393"/>
                    <a:pt x="5769"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5070;p46"/>
            <p:cNvSpPr/>
            <p:nvPr/>
          </p:nvSpPr>
          <p:spPr>
            <a:xfrm>
              <a:off x="5294100" y="4689000"/>
              <a:ext cx="1500" cy="25375"/>
            </a:xfrm>
            <a:custGeom>
              <a:avLst/>
              <a:gdLst/>
              <a:ahLst/>
              <a:cxnLst/>
              <a:rect l="l" t="t" r="r" b="b"/>
              <a:pathLst>
                <a:path w="60" h="1015" extrusionOk="0">
                  <a:moveTo>
                    <a:pt x="60" y="0"/>
                  </a:moveTo>
                  <a:lnTo>
                    <a:pt x="0" y="199"/>
                  </a:lnTo>
                  <a:lnTo>
                    <a:pt x="0" y="1015"/>
                  </a:lnTo>
                  <a:lnTo>
                    <a:pt x="40" y="1015"/>
                  </a:lnTo>
                  <a:lnTo>
                    <a:pt x="60" y="0"/>
                  </a:lnTo>
                  <a:close/>
                </a:path>
              </a:pathLst>
            </a:custGeom>
            <a:solidFill>
              <a:srgbClr val="B6A4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5071;p46"/>
            <p:cNvSpPr/>
            <p:nvPr/>
          </p:nvSpPr>
          <p:spPr>
            <a:xfrm>
              <a:off x="5295075" y="4608425"/>
              <a:ext cx="237750" cy="529175"/>
            </a:xfrm>
            <a:custGeom>
              <a:avLst/>
              <a:gdLst/>
              <a:ahLst/>
              <a:cxnLst/>
              <a:rect l="l" t="t" r="r" b="b"/>
              <a:pathLst>
                <a:path w="9510" h="21167" extrusionOk="0">
                  <a:moveTo>
                    <a:pt x="6566" y="1"/>
                  </a:moveTo>
                  <a:lnTo>
                    <a:pt x="21" y="20152"/>
                  </a:lnTo>
                  <a:lnTo>
                    <a:pt x="1" y="21167"/>
                  </a:lnTo>
                  <a:lnTo>
                    <a:pt x="419" y="21167"/>
                  </a:lnTo>
                  <a:cubicBezTo>
                    <a:pt x="419" y="21167"/>
                    <a:pt x="419" y="21087"/>
                    <a:pt x="439" y="20948"/>
                  </a:cubicBezTo>
                  <a:lnTo>
                    <a:pt x="478" y="20948"/>
                  </a:lnTo>
                  <a:cubicBezTo>
                    <a:pt x="498" y="20948"/>
                    <a:pt x="9510" y="1433"/>
                    <a:pt x="6566"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5072;p46"/>
            <p:cNvSpPr/>
            <p:nvPr/>
          </p:nvSpPr>
          <p:spPr>
            <a:xfrm>
              <a:off x="5112075" y="4605950"/>
              <a:ext cx="167125" cy="538125"/>
            </a:xfrm>
            <a:custGeom>
              <a:avLst/>
              <a:gdLst/>
              <a:ahLst/>
              <a:cxnLst/>
              <a:rect l="l" t="t" r="r" b="b"/>
              <a:pathLst>
                <a:path w="6685" h="21525" extrusionOk="0">
                  <a:moveTo>
                    <a:pt x="2706" y="0"/>
                  </a:moveTo>
                  <a:lnTo>
                    <a:pt x="2706" y="0"/>
                  </a:lnTo>
                  <a:cubicBezTo>
                    <a:pt x="0" y="1771"/>
                    <a:pt x="6008" y="21524"/>
                    <a:pt x="6008" y="21524"/>
                  </a:cubicBezTo>
                  <a:lnTo>
                    <a:pt x="6684" y="21385"/>
                  </a:lnTo>
                  <a:lnTo>
                    <a:pt x="2706"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5073;p46"/>
            <p:cNvSpPr/>
            <p:nvPr/>
          </p:nvSpPr>
          <p:spPr>
            <a:xfrm>
              <a:off x="5180700" y="4538300"/>
              <a:ext cx="122375" cy="601775"/>
            </a:xfrm>
            <a:custGeom>
              <a:avLst/>
              <a:gdLst/>
              <a:ahLst/>
              <a:cxnLst/>
              <a:rect l="l" t="t" r="r" b="b"/>
              <a:pathLst>
                <a:path w="4895" h="24071" extrusionOk="0">
                  <a:moveTo>
                    <a:pt x="4894" y="1"/>
                  </a:moveTo>
                  <a:cubicBezTo>
                    <a:pt x="3263" y="220"/>
                    <a:pt x="3084" y="6128"/>
                    <a:pt x="3303" y="12016"/>
                  </a:cubicBezTo>
                  <a:cubicBezTo>
                    <a:pt x="2781" y="7107"/>
                    <a:pt x="1865" y="2555"/>
                    <a:pt x="354" y="2555"/>
                  </a:cubicBezTo>
                  <a:cubicBezTo>
                    <a:pt x="310" y="2555"/>
                    <a:pt x="265" y="2559"/>
                    <a:pt x="219" y="2567"/>
                  </a:cubicBezTo>
                  <a:lnTo>
                    <a:pt x="1" y="2627"/>
                  </a:lnTo>
                  <a:lnTo>
                    <a:pt x="3979" y="24051"/>
                  </a:lnTo>
                  <a:lnTo>
                    <a:pt x="4079" y="24071"/>
                  </a:lnTo>
                  <a:lnTo>
                    <a:pt x="4178" y="23952"/>
                  </a:lnTo>
                  <a:lnTo>
                    <a:pt x="4536" y="22897"/>
                  </a:lnTo>
                  <a:lnTo>
                    <a:pt x="4894"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5074;p46"/>
            <p:cNvSpPr/>
            <p:nvPr/>
          </p:nvSpPr>
          <p:spPr>
            <a:xfrm>
              <a:off x="5295575" y="4538800"/>
              <a:ext cx="162650" cy="567975"/>
            </a:xfrm>
            <a:custGeom>
              <a:avLst/>
              <a:gdLst/>
              <a:ahLst/>
              <a:cxnLst/>
              <a:rect l="l" t="t" r="r" b="b"/>
              <a:pathLst>
                <a:path w="6506" h="22719" extrusionOk="0">
                  <a:moveTo>
                    <a:pt x="379" y="1"/>
                  </a:moveTo>
                  <a:lnTo>
                    <a:pt x="1" y="22718"/>
                  </a:lnTo>
                  <a:lnTo>
                    <a:pt x="6506" y="2766"/>
                  </a:lnTo>
                  <a:cubicBezTo>
                    <a:pt x="6466" y="2766"/>
                    <a:pt x="6446" y="2746"/>
                    <a:pt x="6426" y="2746"/>
                  </a:cubicBezTo>
                  <a:cubicBezTo>
                    <a:pt x="6356" y="2726"/>
                    <a:pt x="6287" y="2717"/>
                    <a:pt x="6217" y="2717"/>
                  </a:cubicBezTo>
                  <a:cubicBezTo>
                    <a:pt x="4515" y="2717"/>
                    <a:pt x="2814" y="8420"/>
                    <a:pt x="1552" y="13866"/>
                  </a:cubicBezTo>
                  <a:cubicBezTo>
                    <a:pt x="2090" y="7321"/>
                    <a:pt x="2289" y="1"/>
                    <a:pt x="39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5075;p46"/>
            <p:cNvSpPr/>
            <p:nvPr/>
          </p:nvSpPr>
          <p:spPr>
            <a:xfrm>
              <a:off x="5180200" y="4605450"/>
              <a:ext cx="1025" cy="525"/>
            </a:xfrm>
            <a:custGeom>
              <a:avLst/>
              <a:gdLst/>
              <a:ahLst/>
              <a:cxnLst/>
              <a:rect l="l" t="t" r="r" b="b"/>
              <a:pathLst>
                <a:path w="41" h="21" extrusionOk="0">
                  <a:moveTo>
                    <a:pt x="41" y="0"/>
                  </a:moveTo>
                  <a:lnTo>
                    <a:pt x="1" y="20"/>
                  </a:lnTo>
                  <a:cubicBezTo>
                    <a:pt x="21" y="20"/>
                    <a:pt x="40" y="0"/>
                    <a:pt x="41" y="0"/>
                  </a:cubicBezTo>
                  <a:close/>
                </a:path>
              </a:pathLst>
            </a:custGeom>
            <a:solidFill>
              <a:srgbClr val="B6A4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5076;p46"/>
            <p:cNvSpPr/>
            <p:nvPr/>
          </p:nvSpPr>
          <p:spPr>
            <a:xfrm>
              <a:off x="5180200" y="4605450"/>
              <a:ext cx="100500" cy="535125"/>
            </a:xfrm>
            <a:custGeom>
              <a:avLst/>
              <a:gdLst/>
              <a:ahLst/>
              <a:cxnLst/>
              <a:rect l="l" t="t" r="r" b="b"/>
              <a:pathLst>
                <a:path w="4020" h="21405" extrusionOk="0">
                  <a:moveTo>
                    <a:pt x="41" y="0"/>
                  </a:moveTo>
                  <a:cubicBezTo>
                    <a:pt x="21" y="0"/>
                    <a:pt x="1" y="20"/>
                    <a:pt x="1" y="20"/>
                  </a:cubicBezTo>
                  <a:lnTo>
                    <a:pt x="3979" y="21405"/>
                  </a:lnTo>
                  <a:lnTo>
                    <a:pt x="4019" y="21405"/>
                  </a:lnTo>
                  <a:lnTo>
                    <a:pt x="41" y="0"/>
                  </a:lnTo>
                  <a:close/>
                </a:path>
              </a:pathLst>
            </a:custGeom>
            <a:solidFill>
              <a:srgbClr val="B6A4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5077;p46"/>
            <p:cNvSpPr/>
            <p:nvPr/>
          </p:nvSpPr>
          <p:spPr>
            <a:xfrm>
              <a:off x="5293600" y="4538800"/>
              <a:ext cx="11450" cy="572950"/>
            </a:xfrm>
            <a:custGeom>
              <a:avLst/>
              <a:gdLst/>
              <a:ahLst/>
              <a:cxnLst/>
              <a:rect l="l" t="t" r="r" b="b"/>
              <a:pathLst>
                <a:path w="458" h="22918" extrusionOk="0">
                  <a:moveTo>
                    <a:pt x="378" y="1"/>
                  </a:moveTo>
                  <a:lnTo>
                    <a:pt x="0" y="22917"/>
                  </a:lnTo>
                  <a:lnTo>
                    <a:pt x="80" y="22718"/>
                  </a:lnTo>
                  <a:lnTo>
                    <a:pt x="458" y="1"/>
                  </a:lnTo>
                  <a:close/>
                </a:path>
              </a:pathLst>
            </a:custGeom>
            <a:solidFill>
              <a:srgbClr val="B6A4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5078;p46"/>
            <p:cNvSpPr/>
            <p:nvPr/>
          </p:nvSpPr>
          <p:spPr>
            <a:xfrm>
              <a:off x="5295575" y="4607425"/>
              <a:ext cx="163650" cy="504325"/>
            </a:xfrm>
            <a:custGeom>
              <a:avLst/>
              <a:gdLst/>
              <a:ahLst/>
              <a:cxnLst/>
              <a:rect l="l" t="t" r="r" b="b"/>
              <a:pathLst>
                <a:path w="6546" h="20173" extrusionOk="0">
                  <a:moveTo>
                    <a:pt x="6506" y="1"/>
                  </a:moveTo>
                  <a:lnTo>
                    <a:pt x="1" y="19933"/>
                  </a:lnTo>
                  <a:lnTo>
                    <a:pt x="1" y="20172"/>
                  </a:lnTo>
                  <a:lnTo>
                    <a:pt x="6546" y="21"/>
                  </a:lnTo>
                  <a:cubicBezTo>
                    <a:pt x="6526" y="21"/>
                    <a:pt x="6506" y="1"/>
                    <a:pt x="6506" y="1"/>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5079;p46"/>
            <p:cNvSpPr/>
            <p:nvPr/>
          </p:nvSpPr>
          <p:spPr>
            <a:xfrm>
              <a:off x="5538275" y="4909300"/>
              <a:ext cx="163650" cy="222825"/>
            </a:xfrm>
            <a:custGeom>
              <a:avLst/>
              <a:gdLst/>
              <a:ahLst/>
              <a:cxnLst/>
              <a:rect l="l" t="t" r="r" b="b"/>
              <a:pathLst>
                <a:path w="6546" h="8913" extrusionOk="0">
                  <a:moveTo>
                    <a:pt x="3521" y="1"/>
                  </a:moveTo>
                  <a:lnTo>
                    <a:pt x="0" y="4914"/>
                  </a:lnTo>
                  <a:lnTo>
                    <a:pt x="2905" y="8913"/>
                  </a:lnTo>
                  <a:lnTo>
                    <a:pt x="6545" y="4357"/>
                  </a:lnTo>
                  <a:lnTo>
                    <a:pt x="3521"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5080;p46"/>
            <p:cNvSpPr/>
            <p:nvPr/>
          </p:nvSpPr>
          <p:spPr>
            <a:xfrm>
              <a:off x="5495500" y="4818300"/>
              <a:ext cx="193000" cy="157675"/>
            </a:xfrm>
            <a:custGeom>
              <a:avLst/>
              <a:gdLst/>
              <a:ahLst/>
              <a:cxnLst/>
              <a:rect l="l" t="t" r="r" b="b"/>
              <a:pathLst>
                <a:path w="7720" h="6307" extrusionOk="0">
                  <a:moveTo>
                    <a:pt x="7719" y="0"/>
                  </a:moveTo>
                  <a:lnTo>
                    <a:pt x="2129" y="1055"/>
                  </a:lnTo>
                  <a:lnTo>
                    <a:pt x="1" y="6306"/>
                  </a:lnTo>
                  <a:lnTo>
                    <a:pt x="1" y="6306"/>
                  </a:lnTo>
                  <a:lnTo>
                    <a:pt x="3442" y="6008"/>
                  </a:lnTo>
                  <a:lnTo>
                    <a:pt x="7182" y="856"/>
                  </a:lnTo>
                  <a:lnTo>
                    <a:pt x="7182" y="856"/>
                  </a:lnTo>
                  <a:cubicBezTo>
                    <a:pt x="6962" y="1110"/>
                    <a:pt x="6742" y="1364"/>
                    <a:pt x="6522" y="1630"/>
                  </a:cubicBezTo>
                  <a:lnTo>
                    <a:pt x="6522" y="1630"/>
                  </a:lnTo>
                  <a:cubicBezTo>
                    <a:pt x="6954" y="1097"/>
                    <a:pt x="7354" y="549"/>
                    <a:pt x="7719" y="0"/>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5081;p46"/>
            <p:cNvSpPr/>
            <p:nvPr/>
          </p:nvSpPr>
          <p:spPr>
            <a:xfrm>
              <a:off x="5711850" y="4717350"/>
              <a:ext cx="157175" cy="201425"/>
            </a:xfrm>
            <a:custGeom>
              <a:avLst/>
              <a:gdLst/>
              <a:ahLst/>
              <a:cxnLst/>
              <a:rect l="l" t="t" r="r" b="b"/>
              <a:pathLst>
                <a:path w="6287" h="8057" extrusionOk="0">
                  <a:moveTo>
                    <a:pt x="4078" y="0"/>
                  </a:moveTo>
                  <a:cubicBezTo>
                    <a:pt x="2865" y="696"/>
                    <a:pt x="1512" y="1771"/>
                    <a:pt x="0" y="3322"/>
                  </a:cubicBezTo>
                  <a:lnTo>
                    <a:pt x="2765" y="8057"/>
                  </a:lnTo>
                  <a:lnTo>
                    <a:pt x="6286" y="3641"/>
                  </a:lnTo>
                  <a:lnTo>
                    <a:pt x="407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5082;p46"/>
            <p:cNvSpPr/>
            <p:nvPr/>
          </p:nvSpPr>
          <p:spPr>
            <a:xfrm>
              <a:off x="5627300" y="4802375"/>
              <a:ext cx="152200" cy="214875"/>
            </a:xfrm>
            <a:custGeom>
              <a:avLst/>
              <a:gdLst/>
              <a:ahLst/>
              <a:cxnLst/>
              <a:rect l="l" t="t" r="r" b="b"/>
              <a:pathLst>
                <a:path w="6088" h="8595" extrusionOk="0">
                  <a:moveTo>
                    <a:pt x="3302" y="1"/>
                  </a:moveTo>
                  <a:cubicBezTo>
                    <a:pt x="2984" y="299"/>
                    <a:pt x="2646" y="677"/>
                    <a:pt x="2308" y="1055"/>
                  </a:cubicBezTo>
                  <a:lnTo>
                    <a:pt x="0" y="4238"/>
                  </a:lnTo>
                  <a:lnTo>
                    <a:pt x="3004" y="8594"/>
                  </a:lnTo>
                  <a:lnTo>
                    <a:pt x="6087" y="4735"/>
                  </a:lnTo>
                  <a:lnTo>
                    <a:pt x="330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5083;p46"/>
            <p:cNvSpPr/>
            <p:nvPr/>
          </p:nvSpPr>
          <p:spPr>
            <a:xfrm>
              <a:off x="5903300" y="4707900"/>
              <a:ext cx="88550" cy="72125"/>
            </a:xfrm>
            <a:custGeom>
              <a:avLst/>
              <a:gdLst/>
              <a:ahLst/>
              <a:cxnLst/>
              <a:rect l="l" t="t" r="r" b="b"/>
              <a:pathLst>
                <a:path w="3542" h="2885" extrusionOk="0">
                  <a:moveTo>
                    <a:pt x="1910" y="0"/>
                  </a:moveTo>
                  <a:lnTo>
                    <a:pt x="1" y="2387"/>
                  </a:lnTo>
                  <a:lnTo>
                    <a:pt x="3542" y="2885"/>
                  </a:lnTo>
                  <a:cubicBezTo>
                    <a:pt x="3382" y="1850"/>
                    <a:pt x="2825" y="696"/>
                    <a:pt x="1910" y="0"/>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5084;p46"/>
            <p:cNvSpPr/>
            <p:nvPr/>
          </p:nvSpPr>
          <p:spPr>
            <a:xfrm>
              <a:off x="5824225" y="4769075"/>
              <a:ext cx="169125" cy="125325"/>
            </a:xfrm>
            <a:custGeom>
              <a:avLst/>
              <a:gdLst/>
              <a:ahLst/>
              <a:cxnLst/>
              <a:rect l="l" t="t" r="r" b="b"/>
              <a:pathLst>
                <a:path w="6765" h="5013" extrusionOk="0">
                  <a:moveTo>
                    <a:pt x="3104" y="0"/>
                  </a:moveTo>
                  <a:lnTo>
                    <a:pt x="1" y="3899"/>
                  </a:lnTo>
                  <a:lnTo>
                    <a:pt x="5829" y="5013"/>
                  </a:lnTo>
                  <a:cubicBezTo>
                    <a:pt x="6486" y="3521"/>
                    <a:pt x="6764" y="2188"/>
                    <a:pt x="6764" y="1213"/>
                  </a:cubicBezTo>
                  <a:cubicBezTo>
                    <a:pt x="6764" y="995"/>
                    <a:pt x="6725" y="736"/>
                    <a:pt x="6705" y="497"/>
                  </a:cubicBezTo>
                  <a:lnTo>
                    <a:pt x="310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5085;p46"/>
            <p:cNvSpPr/>
            <p:nvPr/>
          </p:nvSpPr>
          <p:spPr>
            <a:xfrm>
              <a:off x="5814775" y="4690200"/>
              <a:ext cx="134800" cy="116675"/>
            </a:xfrm>
            <a:custGeom>
              <a:avLst/>
              <a:gdLst/>
              <a:ahLst/>
              <a:cxnLst/>
              <a:rect l="l" t="t" r="r" b="b"/>
              <a:pathLst>
                <a:path w="5392" h="4667" extrusionOk="0">
                  <a:moveTo>
                    <a:pt x="3305" y="0"/>
                  </a:moveTo>
                  <a:cubicBezTo>
                    <a:pt x="2385" y="0"/>
                    <a:pt x="1288" y="309"/>
                    <a:pt x="1" y="1066"/>
                  </a:cubicBezTo>
                  <a:lnTo>
                    <a:pt x="2209" y="4667"/>
                  </a:lnTo>
                  <a:lnTo>
                    <a:pt x="5392" y="668"/>
                  </a:lnTo>
                  <a:cubicBezTo>
                    <a:pt x="4840" y="259"/>
                    <a:pt x="4147" y="0"/>
                    <a:pt x="3305"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5086;p46"/>
            <p:cNvSpPr/>
            <p:nvPr/>
          </p:nvSpPr>
          <p:spPr>
            <a:xfrm>
              <a:off x="5548225" y="4473050"/>
              <a:ext cx="148225" cy="149825"/>
            </a:xfrm>
            <a:custGeom>
              <a:avLst/>
              <a:gdLst/>
              <a:ahLst/>
              <a:cxnLst/>
              <a:rect l="l" t="t" r="r" b="b"/>
              <a:pathLst>
                <a:path w="5929" h="5993" extrusionOk="0">
                  <a:moveTo>
                    <a:pt x="4853" y="1"/>
                  </a:moveTo>
                  <a:cubicBezTo>
                    <a:pt x="4016" y="1"/>
                    <a:pt x="3037" y="226"/>
                    <a:pt x="1910" y="701"/>
                  </a:cubicBezTo>
                  <a:cubicBezTo>
                    <a:pt x="1214" y="999"/>
                    <a:pt x="597" y="1437"/>
                    <a:pt x="0" y="2014"/>
                  </a:cubicBezTo>
                  <a:lnTo>
                    <a:pt x="3581" y="5993"/>
                  </a:lnTo>
                  <a:lnTo>
                    <a:pt x="5928" y="144"/>
                  </a:lnTo>
                  <a:cubicBezTo>
                    <a:pt x="5600" y="49"/>
                    <a:pt x="5242" y="1"/>
                    <a:pt x="4853"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5087;p46"/>
            <p:cNvSpPr/>
            <p:nvPr/>
          </p:nvSpPr>
          <p:spPr>
            <a:xfrm>
              <a:off x="5657125" y="4977925"/>
              <a:ext cx="244225" cy="124875"/>
            </a:xfrm>
            <a:custGeom>
              <a:avLst/>
              <a:gdLst/>
              <a:ahLst/>
              <a:cxnLst/>
              <a:rect l="l" t="t" r="r" b="b"/>
              <a:pathLst>
                <a:path w="9769" h="4995" extrusionOk="0">
                  <a:moveTo>
                    <a:pt x="3184" y="1"/>
                  </a:moveTo>
                  <a:lnTo>
                    <a:pt x="1" y="3980"/>
                  </a:lnTo>
                  <a:lnTo>
                    <a:pt x="5929" y="4994"/>
                  </a:lnTo>
                  <a:cubicBezTo>
                    <a:pt x="7480" y="3781"/>
                    <a:pt x="8754" y="2488"/>
                    <a:pt x="9768" y="1214"/>
                  </a:cubicBezTo>
                  <a:lnTo>
                    <a:pt x="318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5088;p46"/>
            <p:cNvSpPr/>
            <p:nvPr/>
          </p:nvSpPr>
          <p:spPr>
            <a:xfrm>
              <a:off x="5382125" y="4811825"/>
              <a:ext cx="136275" cy="243725"/>
            </a:xfrm>
            <a:custGeom>
              <a:avLst/>
              <a:gdLst/>
              <a:ahLst/>
              <a:cxnLst/>
              <a:rect l="l" t="t" r="r" b="b"/>
              <a:pathLst>
                <a:path w="5451" h="9749" extrusionOk="0">
                  <a:moveTo>
                    <a:pt x="1373" y="1"/>
                  </a:moveTo>
                  <a:cubicBezTo>
                    <a:pt x="756" y="2607"/>
                    <a:pt x="318" y="5233"/>
                    <a:pt x="0" y="7520"/>
                  </a:cubicBezTo>
                  <a:lnTo>
                    <a:pt x="3163" y="9748"/>
                  </a:lnTo>
                  <a:lnTo>
                    <a:pt x="5451" y="4158"/>
                  </a:lnTo>
                  <a:lnTo>
                    <a:pt x="1373"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5089;p46"/>
            <p:cNvSpPr/>
            <p:nvPr/>
          </p:nvSpPr>
          <p:spPr>
            <a:xfrm>
              <a:off x="5366200" y="5001300"/>
              <a:ext cx="95025" cy="170625"/>
            </a:xfrm>
            <a:custGeom>
              <a:avLst/>
              <a:gdLst/>
              <a:ahLst/>
              <a:cxnLst/>
              <a:rect l="l" t="t" r="r" b="b"/>
              <a:pathLst>
                <a:path w="3801" h="6825" extrusionOk="0">
                  <a:moveTo>
                    <a:pt x="637" y="1"/>
                  </a:moveTo>
                  <a:cubicBezTo>
                    <a:pt x="120" y="3920"/>
                    <a:pt x="1" y="6824"/>
                    <a:pt x="1" y="6824"/>
                  </a:cubicBezTo>
                  <a:lnTo>
                    <a:pt x="1930" y="6824"/>
                  </a:lnTo>
                  <a:lnTo>
                    <a:pt x="3800" y="2249"/>
                  </a:lnTo>
                  <a:lnTo>
                    <a:pt x="637" y="1"/>
                  </a:lnTo>
                  <a:close/>
                </a:path>
              </a:pathLst>
            </a:custGeom>
            <a:solidFill>
              <a:srgbClr val="DDD0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5090;p46"/>
            <p:cNvSpPr/>
            <p:nvPr/>
          </p:nvSpPr>
          <p:spPr>
            <a:xfrm>
              <a:off x="5415925" y="4970475"/>
              <a:ext cx="165150" cy="201450"/>
            </a:xfrm>
            <a:custGeom>
              <a:avLst/>
              <a:gdLst/>
              <a:ahLst/>
              <a:cxnLst/>
              <a:rect l="l" t="t" r="r" b="b"/>
              <a:pathLst>
                <a:path w="6606" h="8058" extrusionOk="0">
                  <a:moveTo>
                    <a:pt x="6605" y="1"/>
                  </a:moveTo>
                  <a:lnTo>
                    <a:pt x="3144" y="279"/>
                  </a:lnTo>
                  <a:lnTo>
                    <a:pt x="1" y="8057"/>
                  </a:lnTo>
                  <a:lnTo>
                    <a:pt x="757" y="8057"/>
                  </a:lnTo>
                  <a:lnTo>
                    <a:pt x="6605"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5091;p46"/>
            <p:cNvSpPr/>
            <p:nvPr/>
          </p:nvSpPr>
          <p:spPr>
            <a:xfrm>
              <a:off x="5668575" y="4476650"/>
              <a:ext cx="88550" cy="73125"/>
            </a:xfrm>
            <a:custGeom>
              <a:avLst/>
              <a:gdLst/>
              <a:ahLst/>
              <a:cxnLst/>
              <a:rect l="l" t="t" r="r" b="b"/>
              <a:pathLst>
                <a:path w="3542" h="2925" extrusionOk="0">
                  <a:moveTo>
                    <a:pt x="1174" y="0"/>
                  </a:moveTo>
                  <a:lnTo>
                    <a:pt x="0" y="2924"/>
                  </a:lnTo>
                  <a:lnTo>
                    <a:pt x="3541" y="2526"/>
                  </a:lnTo>
                  <a:cubicBezTo>
                    <a:pt x="3143" y="1273"/>
                    <a:pt x="2348" y="358"/>
                    <a:pt x="117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5092;p46"/>
            <p:cNvSpPr/>
            <p:nvPr/>
          </p:nvSpPr>
          <p:spPr>
            <a:xfrm>
              <a:off x="5467650" y="4523875"/>
              <a:ext cx="169625" cy="245700"/>
            </a:xfrm>
            <a:custGeom>
              <a:avLst/>
              <a:gdLst/>
              <a:ahLst/>
              <a:cxnLst/>
              <a:rect l="l" t="t" r="r" b="b"/>
              <a:pathLst>
                <a:path w="6785" h="9828" extrusionOk="0">
                  <a:moveTo>
                    <a:pt x="3184" y="1"/>
                  </a:moveTo>
                  <a:cubicBezTo>
                    <a:pt x="1930" y="1234"/>
                    <a:pt x="876" y="2965"/>
                    <a:pt x="1" y="5014"/>
                  </a:cubicBezTo>
                  <a:lnTo>
                    <a:pt x="4417" y="9828"/>
                  </a:lnTo>
                  <a:lnTo>
                    <a:pt x="6784" y="3979"/>
                  </a:lnTo>
                  <a:lnTo>
                    <a:pt x="318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5093;p46"/>
            <p:cNvSpPr/>
            <p:nvPr/>
          </p:nvSpPr>
          <p:spPr>
            <a:xfrm>
              <a:off x="5416425" y="4650700"/>
              <a:ext cx="160175" cy="263600"/>
            </a:xfrm>
            <a:custGeom>
              <a:avLst/>
              <a:gdLst/>
              <a:ahLst/>
              <a:cxnLst/>
              <a:rect l="l" t="t" r="r" b="b"/>
              <a:pathLst>
                <a:path w="6407" h="10544" extrusionOk="0">
                  <a:moveTo>
                    <a:pt x="2010" y="1"/>
                  </a:moveTo>
                  <a:cubicBezTo>
                    <a:pt x="1194" y="1950"/>
                    <a:pt x="518" y="4158"/>
                    <a:pt x="1" y="6406"/>
                  </a:cubicBezTo>
                  <a:lnTo>
                    <a:pt x="4079" y="10544"/>
                  </a:lnTo>
                  <a:lnTo>
                    <a:pt x="6406" y="4834"/>
                  </a:lnTo>
                  <a:lnTo>
                    <a:pt x="2010"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5094;p46"/>
            <p:cNvSpPr/>
            <p:nvPr/>
          </p:nvSpPr>
          <p:spPr>
            <a:xfrm>
              <a:off x="5549225" y="4670100"/>
              <a:ext cx="205900" cy="173100"/>
            </a:xfrm>
            <a:custGeom>
              <a:avLst/>
              <a:gdLst/>
              <a:ahLst/>
              <a:cxnLst/>
              <a:rect l="l" t="t" r="r" b="b"/>
              <a:pathLst>
                <a:path w="8236" h="6924" extrusionOk="0">
                  <a:moveTo>
                    <a:pt x="8236" y="0"/>
                  </a:moveTo>
                  <a:lnTo>
                    <a:pt x="2447" y="915"/>
                  </a:lnTo>
                  <a:lnTo>
                    <a:pt x="0" y="6923"/>
                  </a:lnTo>
                  <a:lnTo>
                    <a:pt x="5630" y="5849"/>
                  </a:lnTo>
                  <a:cubicBezTo>
                    <a:pt x="6923" y="3899"/>
                    <a:pt x="7778" y="1870"/>
                    <a:pt x="8236"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5095;p46"/>
            <p:cNvSpPr/>
            <p:nvPr/>
          </p:nvSpPr>
          <p:spPr>
            <a:xfrm>
              <a:off x="5436825" y="5033150"/>
              <a:ext cx="172600" cy="138775"/>
            </a:xfrm>
            <a:custGeom>
              <a:avLst/>
              <a:gdLst/>
              <a:ahLst/>
              <a:cxnLst/>
              <a:rect l="l" t="t" r="r" b="b"/>
              <a:pathLst>
                <a:path w="6904" h="5551" extrusionOk="0">
                  <a:moveTo>
                    <a:pt x="3999" y="0"/>
                  </a:moveTo>
                  <a:lnTo>
                    <a:pt x="0" y="5550"/>
                  </a:lnTo>
                  <a:lnTo>
                    <a:pt x="5729" y="5550"/>
                  </a:lnTo>
                  <a:lnTo>
                    <a:pt x="6903" y="3999"/>
                  </a:lnTo>
                  <a:lnTo>
                    <a:pt x="3999" y="0"/>
                  </a:lnTo>
                  <a:close/>
                </a:path>
              </a:pathLst>
            </a:custGeom>
            <a:solidFill>
              <a:srgbClr val="DDD0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5096;p46"/>
            <p:cNvSpPr/>
            <p:nvPr/>
          </p:nvSpPr>
          <p:spPr>
            <a:xfrm>
              <a:off x="5581550" y="5078400"/>
              <a:ext cx="221325" cy="93525"/>
            </a:xfrm>
            <a:custGeom>
              <a:avLst/>
              <a:gdLst/>
              <a:ahLst/>
              <a:cxnLst/>
              <a:rect l="l" t="t" r="r" b="b"/>
              <a:pathLst>
                <a:path w="8853" h="3741" extrusionOk="0">
                  <a:moveTo>
                    <a:pt x="2944" y="0"/>
                  </a:moveTo>
                  <a:lnTo>
                    <a:pt x="0" y="3740"/>
                  </a:lnTo>
                  <a:lnTo>
                    <a:pt x="4814" y="3740"/>
                  </a:lnTo>
                  <a:cubicBezTo>
                    <a:pt x="6326" y="2885"/>
                    <a:pt x="7659" y="1970"/>
                    <a:pt x="8852" y="1035"/>
                  </a:cubicBezTo>
                  <a:lnTo>
                    <a:pt x="2944" y="0"/>
                  </a:lnTo>
                  <a:close/>
                </a:path>
              </a:pathLst>
            </a:custGeom>
            <a:solidFill>
              <a:srgbClr val="DDD0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 name="Google Shape;5097;p46"/>
            <p:cNvSpPr/>
            <p:nvPr/>
          </p:nvSpPr>
          <p:spPr>
            <a:xfrm>
              <a:off x="5610875" y="4541300"/>
              <a:ext cx="157175" cy="150200"/>
            </a:xfrm>
            <a:custGeom>
              <a:avLst/>
              <a:gdLst/>
              <a:ahLst/>
              <a:cxnLst/>
              <a:rect l="l" t="t" r="r" b="b"/>
              <a:pathLst>
                <a:path w="6287" h="6008" extrusionOk="0">
                  <a:moveTo>
                    <a:pt x="5869" y="0"/>
                  </a:moveTo>
                  <a:lnTo>
                    <a:pt x="2288" y="398"/>
                  </a:lnTo>
                  <a:lnTo>
                    <a:pt x="1" y="6008"/>
                  </a:lnTo>
                  <a:lnTo>
                    <a:pt x="1" y="6008"/>
                  </a:lnTo>
                  <a:lnTo>
                    <a:pt x="5790" y="5073"/>
                  </a:lnTo>
                  <a:cubicBezTo>
                    <a:pt x="6267" y="3143"/>
                    <a:pt x="6287" y="1373"/>
                    <a:pt x="5869"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5098;p46"/>
            <p:cNvSpPr/>
            <p:nvPr/>
          </p:nvSpPr>
          <p:spPr>
            <a:xfrm>
              <a:off x="5736700" y="4868025"/>
              <a:ext cx="232775" cy="138275"/>
            </a:xfrm>
            <a:custGeom>
              <a:avLst/>
              <a:gdLst/>
              <a:ahLst/>
              <a:cxnLst/>
              <a:rect l="l" t="t" r="r" b="b"/>
              <a:pathLst>
                <a:path w="9311" h="5531" extrusionOk="0">
                  <a:moveTo>
                    <a:pt x="3442" y="1"/>
                  </a:moveTo>
                  <a:lnTo>
                    <a:pt x="1" y="4317"/>
                  </a:lnTo>
                  <a:lnTo>
                    <a:pt x="6585" y="5531"/>
                  </a:lnTo>
                  <a:cubicBezTo>
                    <a:pt x="7818" y="3999"/>
                    <a:pt x="8714" y="2487"/>
                    <a:pt x="9310" y="1115"/>
                  </a:cubicBezTo>
                  <a:lnTo>
                    <a:pt x="344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 name="Google Shape;5099;p46"/>
            <p:cNvSpPr/>
            <p:nvPr/>
          </p:nvSpPr>
          <p:spPr>
            <a:xfrm>
              <a:off x="5536775" y="5032150"/>
              <a:ext cx="74125" cy="100975"/>
            </a:xfrm>
            <a:custGeom>
              <a:avLst/>
              <a:gdLst/>
              <a:ahLst/>
              <a:cxnLst/>
              <a:rect l="l" t="t" r="r" b="b"/>
              <a:pathLst>
                <a:path w="2965" h="4039" extrusionOk="0">
                  <a:moveTo>
                    <a:pt x="60" y="0"/>
                  </a:moveTo>
                  <a:lnTo>
                    <a:pt x="1" y="40"/>
                  </a:lnTo>
                  <a:lnTo>
                    <a:pt x="2905" y="4039"/>
                  </a:lnTo>
                  <a:lnTo>
                    <a:pt x="2965" y="3999"/>
                  </a:lnTo>
                  <a:lnTo>
                    <a:pt x="6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 name="Google Shape;5100;p46"/>
            <p:cNvSpPr/>
            <p:nvPr/>
          </p:nvSpPr>
          <p:spPr>
            <a:xfrm>
              <a:off x="5609400" y="5132100"/>
              <a:ext cx="2000" cy="2025"/>
            </a:xfrm>
            <a:custGeom>
              <a:avLst/>
              <a:gdLst/>
              <a:ahLst/>
              <a:cxnLst/>
              <a:rect l="l" t="t" r="r" b="b"/>
              <a:pathLst>
                <a:path w="80" h="81" extrusionOk="0">
                  <a:moveTo>
                    <a:pt x="60" y="1"/>
                  </a:moveTo>
                  <a:lnTo>
                    <a:pt x="0" y="41"/>
                  </a:lnTo>
                  <a:lnTo>
                    <a:pt x="40" y="80"/>
                  </a:lnTo>
                  <a:lnTo>
                    <a:pt x="80" y="41"/>
                  </a:lnTo>
                  <a:lnTo>
                    <a:pt x="6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5101;p46"/>
            <p:cNvSpPr/>
            <p:nvPr/>
          </p:nvSpPr>
          <p:spPr>
            <a:xfrm>
              <a:off x="5536275" y="5031150"/>
              <a:ext cx="2025" cy="2025"/>
            </a:xfrm>
            <a:custGeom>
              <a:avLst/>
              <a:gdLst/>
              <a:ahLst/>
              <a:cxnLst/>
              <a:rect l="l" t="t" r="r" b="b"/>
              <a:pathLst>
                <a:path w="81" h="81" extrusionOk="0">
                  <a:moveTo>
                    <a:pt x="61" y="0"/>
                  </a:moveTo>
                  <a:lnTo>
                    <a:pt x="1" y="40"/>
                  </a:lnTo>
                  <a:lnTo>
                    <a:pt x="21" y="80"/>
                  </a:lnTo>
                  <a:lnTo>
                    <a:pt x="80" y="40"/>
                  </a:lnTo>
                  <a:lnTo>
                    <a:pt x="61"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 name="Google Shape;5102;p46"/>
            <p:cNvSpPr/>
            <p:nvPr/>
          </p:nvSpPr>
          <p:spPr>
            <a:xfrm>
              <a:off x="5701900" y="5017225"/>
              <a:ext cx="1500" cy="1525"/>
            </a:xfrm>
            <a:custGeom>
              <a:avLst/>
              <a:gdLst/>
              <a:ahLst/>
              <a:cxnLst/>
              <a:rect l="l" t="t" r="r" b="b"/>
              <a:pathLst>
                <a:path w="60" h="61" extrusionOk="0">
                  <a:moveTo>
                    <a:pt x="40" y="0"/>
                  </a:moveTo>
                  <a:lnTo>
                    <a:pt x="0" y="40"/>
                  </a:lnTo>
                  <a:lnTo>
                    <a:pt x="20" y="60"/>
                  </a:lnTo>
                  <a:lnTo>
                    <a:pt x="60" y="20"/>
                  </a:lnTo>
                  <a:lnTo>
                    <a:pt x="4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 name="Google Shape;5103;p46"/>
            <p:cNvSpPr/>
            <p:nvPr/>
          </p:nvSpPr>
          <p:spPr>
            <a:xfrm>
              <a:off x="5625800" y="4907825"/>
              <a:ext cx="2025" cy="1500"/>
            </a:xfrm>
            <a:custGeom>
              <a:avLst/>
              <a:gdLst/>
              <a:ahLst/>
              <a:cxnLst/>
              <a:rect l="l" t="t" r="r" b="b"/>
              <a:pathLst>
                <a:path w="81" h="60" extrusionOk="0">
                  <a:moveTo>
                    <a:pt x="60" y="0"/>
                  </a:moveTo>
                  <a:lnTo>
                    <a:pt x="1" y="40"/>
                  </a:lnTo>
                  <a:lnTo>
                    <a:pt x="20" y="60"/>
                  </a:lnTo>
                  <a:lnTo>
                    <a:pt x="80" y="20"/>
                  </a:lnTo>
                  <a:lnTo>
                    <a:pt x="6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 name="Google Shape;5104;p46"/>
            <p:cNvSpPr/>
            <p:nvPr/>
          </p:nvSpPr>
          <p:spPr>
            <a:xfrm>
              <a:off x="5779475" y="4918750"/>
              <a:ext cx="2000" cy="2025"/>
            </a:xfrm>
            <a:custGeom>
              <a:avLst/>
              <a:gdLst/>
              <a:ahLst/>
              <a:cxnLst/>
              <a:rect l="l" t="t" r="r" b="b"/>
              <a:pathLst>
                <a:path w="80" h="81" extrusionOk="0">
                  <a:moveTo>
                    <a:pt x="40" y="1"/>
                  </a:moveTo>
                  <a:lnTo>
                    <a:pt x="0" y="60"/>
                  </a:lnTo>
                  <a:lnTo>
                    <a:pt x="20" y="80"/>
                  </a:lnTo>
                  <a:lnTo>
                    <a:pt x="80" y="60"/>
                  </a:lnTo>
                  <a:lnTo>
                    <a:pt x="4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 name="Google Shape;5105;p46"/>
            <p:cNvSpPr/>
            <p:nvPr/>
          </p:nvSpPr>
          <p:spPr>
            <a:xfrm>
              <a:off x="5869000" y="4806850"/>
              <a:ext cx="1000" cy="2025"/>
            </a:xfrm>
            <a:custGeom>
              <a:avLst/>
              <a:gdLst/>
              <a:ahLst/>
              <a:cxnLst/>
              <a:rect l="l" t="t" r="r" b="b"/>
              <a:pathLst>
                <a:path w="40" h="81" extrusionOk="0">
                  <a:moveTo>
                    <a:pt x="40" y="1"/>
                  </a:moveTo>
                  <a:lnTo>
                    <a:pt x="0" y="61"/>
                  </a:lnTo>
                  <a:lnTo>
                    <a:pt x="0" y="80"/>
                  </a:lnTo>
                  <a:lnTo>
                    <a:pt x="40" y="61"/>
                  </a:lnTo>
                  <a:lnTo>
                    <a:pt x="4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5106;p46"/>
            <p:cNvSpPr/>
            <p:nvPr/>
          </p:nvSpPr>
          <p:spPr>
            <a:xfrm>
              <a:off x="5901825" y="4767075"/>
              <a:ext cx="1500" cy="2025"/>
            </a:xfrm>
            <a:custGeom>
              <a:avLst/>
              <a:gdLst/>
              <a:ahLst/>
              <a:cxnLst/>
              <a:rect l="l" t="t" r="r" b="b"/>
              <a:pathLst>
                <a:path w="60" h="81" extrusionOk="0">
                  <a:moveTo>
                    <a:pt x="0" y="0"/>
                  </a:moveTo>
                  <a:lnTo>
                    <a:pt x="0" y="80"/>
                  </a:lnTo>
                  <a:lnTo>
                    <a:pt x="20" y="80"/>
                  </a:lnTo>
                  <a:lnTo>
                    <a:pt x="60" y="20"/>
                  </a:lnTo>
                  <a:lnTo>
                    <a:pt x="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5107;p46"/>
            <p:cNvSpPr/>
            <p:nvPr/>
          </p:nvSpPr>
          <p:spPr>
            <a:xfrm>
              <a:off x="5822750" y="4866550"/>
              <a:ext cx="1500" cy="1500"/>
            </a:xfrm>
            <a:custGeom>
              <a:avLst/>
              <a:gdLst/>
              <a:ahLst/>
              <a:cxnLst/>
              <a:rect l="l" t="t" r="r" b="b"/>
              <a:pathLst>
                <a:path w="60" h="60" extrusionOk="0">
                  <a:moveTo>
                    <a:pt x="0" y="0"/>
                  </a:moveTo>
                  <a:lnTo>
                    <a:pt x="0" y="60"/>
                  </a:lnTo>
                  <a:lnTo>
                    <a:pt x="6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 name="Google Shape;5108;p46"/>
            <p:cNvSpPr/>
            <p:nvPr/>
          </p:nvSpPr>
          <p:spPr>
            <a:xfrm>
              <a:off x="5735200" y="4975950"/>
              <a:ext cx="2025" cy="2000"/>
            </a:xfrm>
            <a:custGeom>
              <a:avLst/>
              <a:gdLst/>
              <a:ahLst/>
              <a:cxnLst/>
              <a:rect l="l" t="t" r="r" b="b"/>
              <a:pathLst>
                <a:path w="81" h="80" extrusionOk="0">
                  <a:moveTo>
                    <a:pt x="21" y="0"/>
                  </a:moveTo>
                  <a:lnTo>
                    <a:pt x="1" y="80"/>
                  </a:lnTo>
                  <a:lnTo>
                    <a:pt x="21" y="80"/>
                  </a:lnTo>
                  <a:lnTo>
                    <a:pt x="81"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 name="Google Shape;5109;p46"/>
            <p:cNvSpPr/>
            <p:nvPr/>
          </p:nvSpPr>
          <p:spPr>
            <a:xfrm>
              <a:off x="5655650" y="5077400"/>
              <a:ext cx="149700" cy="26875"/>
            </a:xfrm>
            <a:custGeom>
              <a:avLst/>
              <a:gdLst/>
              <a:ahLst/>
              <a:cxnLst/>
              <a:rect l="l" t="t" r="r" b="b"/>
              <a:pathLst>
                <a:path w="5988" h="1075" extrusionOk="0">
                  <a:moveTo>
                    <a:pt x="60" y="1"/>
                  </a:moveTo>
                  <a:lnTo>
                    <a:pt x="0" y="40"/>
                  </a:lnTo>
                  <a:lnTo>
                    <a:pt x="5928" y="1075"/>
                  </a:lnTo>
                  <a:cubicBezTo>
                    <a:pt x="5948" y="1035"/>
                    <a:pt x="5968" y="1035"/>
                    <a:pt x="5988" y="1015"/>
                  </a:cubicBezTo>
                  <a:lnTo>
                    <a:pt x="6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 name="Google Shape;5110;p46"/>
            <p:cNvSpPr/>
            <p:nvPr/>
          </p:nvSpPr>
          <p:spPr>
            <a:xfrm>
              <a:off x="5655150" y="5076900"/>
              <a:ext cx="2000" cy="1525"/>
            </a:xfrm>
            <a:custGeom>
              <a:avLst/>
              <a:gdLst/>
              <a:ahLst/>
              <a:cxnLst/>
              <a:rect l="l" t="t" r="r" b="b"/>
              <a:pathLst>
                <a:path w="80" h="61" extrusionOk="0">
                  <a:moveTo>
                    <a:pt x="20" y="1"/>
                  </a:moveTo>
                  <a:lnTo>
                    <a:pt x="0" y="60"/>
                  </a:lnTo>
                  <a:lnTo>
                    <a:pt x="20" y="60"/>
                  </a:lnTo>
                  <a:lnTo>
                    <a:pt x="80" y="21"/>
                  </a:lnTo>
                  <a:lnTo>
                    <a:pt x="2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 name="Google Shape;5111;p46"/>
            <p:cNvSpPr/>
            <p:nvPr/>
          </p:nvSpPr>
          <p:spPr>
            <a:xfrm>
              <a:off x="5494025" y="4975950"/>
              <a:ext cx="1500" cy="2000"/>
            </a:xfrm>
            <a:custGeom>
              <a:avLst/>
              <a:gdLst/>
              <a:ahLst/>
              <a:cxnLst/>
              <a:rect l="l" t="t" r="r" b="b"/>
              <a:pathLst>
                <a:path w="60" h="80" extrusionOk="0">
                  <a:moveTo>
                    <a:pt x="0" y="0"/>
                  </a:moveTo>
                  <a:lnTo>
                    <a:pt x="0" y="80"/>
                  </a:lnTo>
                  <a:lnTo>
                    <a:pt x="20" y="60"/>
                  </a:lnTo>
                  <a:lnTo>
                    <a:pt x="6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 name="Google Shape;5112;p46"/>
            <p:cNvSpPr/>
            <p:nvPr/>
          </p:nvSpPr>
          <p:spPr>
            <a:xfrm>
              <a:off x="5581050" y="4968500"/>
              <a:ext cx="1500" cy="2000"/>
            </a:xfrm>
            <a:custGeom>
              <a:avLst/>
              <a:gdLst/>
              <a:ahLst/>
              <a:cxnLst/>
              <a:rect l="l" t="t" r="r" b="b"/>
              <a:pathLst>
                <a:path w="60" h="80" extrusionOk="0">
                  <a:moveTo>
                    <a:pt x="20" y="0"/>
                  </a:moveTo>
                  <a:lnTo>
                    <a:pt x="0" y="80"/>
                  </a:lnTo>
                  <a:lnTo>
                    <a:pt x="60" y="60"/>
                  </a:lnTo>
                  <a:lnTo>
                    <a:pt x="6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5113;p46"/>
            <p:cNvSpPr/>
            <p:nvPr/>
          </p:nvSpPr>
          <p:spPr>
            <a:xfrm>
              <a:off x="5382125" y="4999825"/>
              <a:ext cx="79100" cy="57200"/>
            </a:xfrm>
            <a:custGeom>
              <a:avLst/>
              <a:gdLst/>
              <a:ahLst/>
              <a:cxnLst/>
              <a:rect l="l" t="t" r="r" b="b"/>
              <a:pathLst>
                <a:path w="3164" h="2288" extrusionOk="0">
                  <a:moveTo>
                    <a:pt x="0" y="0"/>
                  </a:moveTo>
                  <a:lnTo>
                    <a:pt x="0" y="60"/>
                  </a:lnTo>
                  <a:lnTo>
                    <a:pt x="3143" y="2288"/>
                  </a:lnTo>
                  <a:lnTo>
                    <a:pt x="3163" y="2228"/>
                  </a:lnTo>
                  <a:lnTo>
                    <a:pt x="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 name="Google Shape;5114;p46"/>
            <p:cNvSpPr/>
            <p:nvPr/>
          </p:nvSpPr>
          <p:spPr>
            <a:xfrm>
              <a:off x="5460200" y="5055525"/>
              <a:ext cx="2000" cy="2000"/>
            </a:xfrm>
            <a:custGeom>
              <a:avLst/>
              <a:gdLst/>
              <a:ahLst/>
              <a:cxnLst/>
              <a:rect l="l" t="t" r="r" b="b"/>
              <a:pathLst>
                <a:path w="80" h="80" extrusionOk="0">
                  <a:moveTo>
                    <a:pt x="40" y="0"/>
                  </a:moveTo>
                  <a:lnTo>
                    <a:pt x="0" y="60"/>
                  </a:lnTo>
                  <a:lnTo>
                    <a:pt x="40" y="80"/>
                  </a:lnTo>
                  <a:lnTo>
                    <a:pt x="80" y="20"/>
                  </a:lnTo>
                  <a:lnTo>
                    <a:pt x="4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 name="Google Shape;5115;p46"/>
            <p:cNvSpPr/>
            <p:nvPr/>
          </p:nvSpPr>
          <p:spPr>
            <a:xfrm>
              <a:off x="5518375" y="4913775"/>
              <a:ext cx="1025" cy="2025"/>
            </a:xfrm>
            <a:custGeom>
              <a:avLst/>
              <a:gdLst/>
              <a:ahLst/>
              <a:cxnLst/>
              <a:rect l="l" t="t" r="r" b="b"/>
              <a:pathLst>
                <a:path w="41" h="81" extrusionOk="0">
                  <a:moveTo>
                    <a:pt x="21" y="1"/>
                  </a:moveTo>
                  <a:lnTo>
                    <a:pt x="1" y="80"/>
                  </a:lnTo>
                  <a:lnTo>
                    <a:pt x="41" y="21"/>
                  </a:lnTo>
                  <a:lnTo>
                    <a:pt x="21"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 name="Google Shape;5116;p46"/>
            <p:cNvSpPr/>
            <p:nvPr/>
          </p:nvSpPr>
          <p:spPr>
            <a:xfrm>
              <a:off x="5548225" y="4843175"/>
              <a:ext cx="1025" cy="1500"/>
            </a:xfrm>
            <a:custGeom>
              <a:avLst/>
              <a:gdLst/>
              <a:ahLst/>
              <a:cxnLst/>
              <a:rect l="l" t="t" r="r" b="b"/>
              <a:pathLst>
                <a:path w="41" h="60" extrusionOk="0">
                  <a:moveTo>
                    <a:pt x="0" y="0"/>
                  </a:moveTo>
                  <a:lnTo>
                    <a:pt x="0" y="60"/>
                  </a:lnTo>
                  <a:lnTo>
                    <a:pt x="20" y="60"/>
                  </a:lnTo>
                  <a:lnTo>
                    <a:pt x="4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 name="Google Shape;5117;p46"/>
            <p:cNvSpPr/>
            <p:nvPr/>
          </p:nvSpPr>
          <p:spPr>
            <a:xfrm>
              <a:off x="5576575" y="4769550"/>
              <a:ext cx="2000" cy="2025"/>
            </a:xfrm>
            <a:custGeom>
              <a:avLst/>
              <a:gdLst/>
              <a:ahLst/>
              <a:cxnLst/>
              <a:rect l="l" t="t" r="r" b="b"/>
              <a:pathLst>
                <a:path w="80" h="81" extrusionOk="0">
                  <a:moveTo>
                    <a:pt x="40" y="1"/>
                  </a:moveTo>
                  <a:lnTo>
                    <a:pt x="0" y="80"/>
                  </a:lnTo>
                  <a:lnTo>
                    <a:pt x="40" y="80"/>
                  </a:lnTo>
                  <a:lnTo>
                    <a:pt x="80" y="61"/>
                  </a:lnTo>
                  <a:lnTo>
                    <a:pt x="4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 name="Google Shape;5118;p46"/>
            <p:cNvSpPr/>
            <p:nvPr/>
          </p:nvSpPr>
          <p:spPr>
            <a:xfrm>
              <a:off x="5609400" y="4691475"/>
              <a:ext cx="1500" cy="1525"/>
            </a:xfrm>
            <a:custGeom>
              <a:avLst/>
              <a:gdLst/>
              <a:ahLst/>
              <a:cxnLst/>
              <a:rect l="l" t="t" r="r" b="b"/>
              <a:pathLst>
                <a:path w="60" h="61" extrusionOk="0">
                  <a:moveTo>
                    <a:pt x="60" y="1"/>
                  </a:moveTo>
                  <a:lnTo>
                    <a:pt x="0" y="21"/>
                  </a:lnTo>
                  <a:lnTo>
                    <a:pt x="0" y="60"/>
                  </a:lnTo>
                  <a:lnTo>
                    <a:pt x="40" y="60"/>
                  </a:lnTo>
                  <a:lnTo>
                    <a:pt x="6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 name="Google Shape;5119;p46"/>
            <p:cNvSpPr/>
            <p:nvPr/>
          </p:nvSpPr>
          <p:spPr>
            <a:xfrm>
              <a:off x="5637250" y="4622350"/>
              <a:ext cx="1000" cy="2025"/>
            </a:xfrm>
            <a:custGeom>
              <a:avLst/>
              <a:gdLst/>
              <a:ahLst/>
              <a:cxnLst/>
              <a:rect l="l" t="t" r="r" b="b"/>
              <a:pathLst>
                <a:path w="40" h="81" extrusionOk="0">
                  <a:moveTo>
                    <a:pt x="20" y="1"/>
                  </a:moveTo>
                  <a:lnTo>
                    <a:pt x="0" y="40"/>
                  </a:lnTo>
                  <a:lnTo>
                    <a:pt x="0" y="80"/>
                  </a:lnTo>
                  <a:lnTo>
                    <a:pt x="40" y="21"/>
                  </a:lnTo>
                  <a:lnTo>
                    <a:pt x="2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 name="Google Shape;5120;p46"/>
            <p:cNvSpPr/>
            <p:nvPr/>
          </p:nvSpPr>
          <p:spPr>
            <a:xfrm>
              <a:off x="5349800" y="4779500"/>
              <a:ext cx="193475" cy="378500"/>
            </a:xfrm>
            <a:custGeom>
              <a:avLst/>
              <a:gdLst/>
              <a:ahLst/>
              <a:cxnLst/>
              <a:rect l="l" t="t" r="r" b="b"/>
              <a:pathLst>
                <a:path w="7739" h="15140" extrusionOk="0">
                  <a:moveTo>
                    <a:pt x="4058" y="1"/>
                  </a:moveTo>
                  <a:lnTo>
                    <a:pt x="0" y="15139"/>
                  </a:lnTo>
                  <a:lnTo>
                    <a:pt x="7738" y="2865"/>
                  </a:lnTo>
                  <a:cubicBezTo>
                    <a:pt x="7679" y="2786"/>
                    <a:pt x="7619" y="2706"/>
                    <a:pt x="7539" y="2666"/>
                  </a:cubicBezTo>
                  <a:cubicBezTo>
                    <a:pt x="7460" y="2623"/>
                    <a:pt x="7375" y="2602"/>
                    <a:pt x="7285" y="2602"/>
                  </a:cubicBezTo>
                  <a:cubicBezTo>
                    <a:pt x="6146" y="2602"/>
                    <a:pt x="4253" y="5988"/>
                    <a:pt x="2686" y="9271"/>
                  </a:cubicBezTo>
                  <a:cubicBezTo>
                    <a:pt x="3979" y="5153"/>
                    <a:pt x="5172" y="478"/>
                    <a:pt x="4058"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 name="Google Shape;5121;p46"/>
            <p:cNvSpPr/>
            <p:nvPr/>
          </p:nvSpPr>
          <p:spPr>
            <a:xfrm>
              <a:off x="5347800" y="4778650"/>
              <a:ext cx="101975" cy="380325"/>
            </a:xfrm>
            <a:custGeom>
              <a:avLst/>
              <a:gdLst/>
              <a:ahLst/>
              <a:cxnLst/>
              <a:rect l="l" t="t" r="r" b="b"/>
              <a:pathLst>
                <a:path w="4079" h="15213" extrusionOk="0">
                  <a:moveTo>
                    <a:pt x="3963" y="1"/>
                  </a:moveTo>
                  <a:cubicBezTo>
                    <a:pt x="2856" y="1"/>
                    <a:pt x="1866" y="3829"/>
                    <a:pt x="1174" y="7693"/>
                  </a:cubicBezTo>
                  <a:cubicBezTo>
                    <a:pt x="1552" y="4292"/>
                    <a:pt x="1632" y="1049"/>
                    <a:pt x="558" y="1010"/>
                  </a:cubicBezTo>
                  <a:lnTo>
                    <a:pt x="538" y="1010"/>
                  </a:lnTo>
                  <a:lnTo>
                    <a:pt x="1" y="15213"/>
                  </a:lnTo>
                  <a:lnTo>
                    <a:pt x="4079" y="15"/>
                  </a:lnTo>
                  <a:cubicBezTo>
                    <a:pt x="4040" y="6"/>
                    <a:pt x="4002" y="1"/>
                    <a:pt x="3963"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 name="Google Shape;5122;p46"/>
            <p:cNvSpPr/>
            <p:nvPr/>
          </p:nvSpPr>
          <p:spPr>
            <a:xfrm>
              <a:off x="5342825" y="5167425"/>
              <a:ext cx="2525" cy="4500"/>
            </a:xfrm>
            <a:custGeom>
              <a:avLst/>
              <a:gdLst/>
              <a:ahLst/>
              <a:cxnLst/>
              <a:rect l="l" t="t" r="r" b="b"/>
              <a:pathLst>
                <a:path w="101" h="180" extrusionOk="0">
                  <a:moveTo>
                    <a:pt x="100" y="0"/>
                  </a:moveTo>
                  <a:lnTo>
                    <a:pt x="1" y="179"/>
                  </a:lnTo>
                  <a:lnTo>
                    <a:pt x="60" y="179"/>
                  </a:lnTo>
                  <a:lnTo>
                    <a:pt x="100" y="0"/>
                  </a:lnTo>
                  <a:close/>
                </a:path>
              </a:pathLst>
            </a:custGeom>
            <a:solidFill>
              <a:srgbClr val="B6A4D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 name="Google Shape;5123;p46"/>
            <p:cNvSpPr/>
            <p:nvPr/>
          </p:nvSpPr>
          <p:spPr>
            <a:xfrm>
              <a:off x="5304050" y="4803875"/>
              <a:ext cx="55225" cy="368050"/>
            </a:xfrm>
            <a:custGeom>
              <a:avLst/>
              <a:gdLst/>
              <a:ahLst/>
              <a:cxnLst/>
              <a:rect l="l" t="t" r="r" b="b"/>
              <a:pathLst>
                <a:path w="2209" h="14722" extrusionOk="0">
                  <a:moveTo>
                    <a:pt x="2208" y="1"/>
                  </a:moveTo>
                  <a:lnTo>
                    <a:pt x="2208" y="1"/>
                  </a:lnTo>
                  <a:cubicBezTo>
                    <a:pt x="0" y="239"/>
                    <a:pt x="1094" y="14701"/>
                    <a:pt x="1094" y="14701"/>
                  </a:cubicBezTo>
                  <a:lnTo>
                    <a:pt x="1492" y="14721"/>
                  </a:lnTo>
                  <a:lnTo>
                    <a:pt x="1691" y="14403"/>
                  </a:lnTo>
                  <a:lnTo>
                    <a:pt x="2208"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 name="Google Shape;5124;p46"/>
            <p:cNvSpPr/>
            <p:nvPr/>
          </p:nvSpPr>
          <p:spPr>
            <a:xfrm>
              <a:off x="5347800" y="4851625"/>
              <a:ext cx="218350" cy="321275"/>
            </a:xfrm>
            <a:custGeom>
              <a:avLst/>
              <a:gdLst/>
              <a:ahLst/>
              <a:cxnLst/>
              <a:rect l="l" t="t" r="r" b="b"/>
              <a:pathLst>
                <a:path w="8734" h="12851" extrusionOk="0">
                  <a:moveTo>
                    <a:pt x="7858" y="0"/>
                  </a:moveTo>
                  <a:lnTo>
                    <a:pt x="60" y="12413"/>
                  </a:lnTo>
                  <a:lnTo>
                    <a:pt x="1" y="12553"/>
                  </a:lnTo>
                  <a:lnTo>
                    <a:pt x="1" y="12732"/>
                  </a:lnTo>
                  <a:lnTo>
                    <a:pt x="558" y="12851"/>
                  </a:lnTo>
                  <a:cubicBezTo>
                    <a:pt x="558" y="12851"/>
                    <a:pt x="577" y="12811"/>
                    <a:pt x="597" y="12712"/>
                  </a:cubicBezTo>
                  <a:cubicBezTo>
                    <a:pt x="597" y="12712"/>
                    <a:pt x="8733" y="2069"/>
                    <a:pt x="7858"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 name="Google Shape;5125;p46"/>
            <p:cNvSpPr/>
            <p:nvPr/>
          </p:nvSpPr>
          <p:spPr>
            <a:xfrm>
              <a:off x="5346300" y="4778500"/>
              <a:ext cx="104975" cy="384475"/>
            </a:xfrm>
            <a:custGeom>
              <a:avLst/>
              <a:gdLst/>
              <a:ahLst/>
              <a:cxnLst/>
              <a:rect l="l" t="t" r="r" b="b"/>
              <a:pathLst>
                <a:path w="4199" h="15379" extrusionOk="0">
                  <a:moveTo>
                    <a:pt x="4139" y="1"/>
                  </a:moveTo>
                  <a:lnTo>
                    <a:pt x="61" y="15179"/>
                  </a:lnTo>
                  <a:lnTo>
                    <a:pt x="598" y="996"/>
                  </a:lnTo>
                  <a:lnTo>
                    <a:pt x="518" y="996"/>
                  </a:lnTo>
                  <a:lnTo>
                    <a:pt x="1" y="15378"/>
                  </a:lnTo>
                  <a:lnTo>
                    <a:pt x="140" y="15159"/>
                  </a:lnTo>
                  <a:lnTo>
                    <a:pt x="4198" y="21"/>
                  </a:lnTo>
                  <a:cubicBezTo>
                    <a:pt x="4178" y="21"/>
                    <a:pt x="4139" y="1"/>
                    <a:pt x="4139" y="1"/>
                  </a:cubicBez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 name="Google Shape;5126;p46"/>
            <p:cNvSpPr/>
            <p:nvPr/>
          </p:nvSpPr>
          <p:spPr>
            <a:xfrm>
              <a:off x="5344325" y="5162450"/>
              <a:ext cx="4000" cy="9475"/>
            </a:xfrm>
            <a:custGeom>
              <a:avLst/>
              <a:gdLst/>
              <a:ahLst/>
              <a:cxnLst/>
              <a:rect l="l" t="t" r="r" b="b"/>
              <a:pathLst>
                <a:path w="160" h="379" extrusionOk="0">
                  <a:moveTo>
                    <a:pt x="159" y="0"/>
                  </a:moveTo>
                  <a:lnTo>
                    <a:pt x="40" y="199"/>
                  </a:lnTo>
                  <a:lnTo>
                    <a:pt x="0" y="378"/>
                  </a:lnTo>
                  <a:lnTo>
                    <a:pt x="40" y="378"/>
                  </a:lnTo>
                  <a:lnTo>
                    <a:pt x="120" y="318"/>
                  </a:lnTo>
                  <a:lnTo>
                    <a:pt x="140" y="120"/>
                  </a:lnTo>
                  <a:lnTo>
                    <a:pt x="159"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 name="Google Shape;5127;p46"/>
            <p:cNvSpPr/>
            <p:nvPr/>
          </p:nvSpPr>
          <p:spPr>
            <a:xfrm>
              <a:off x="5341325" y="5163925"/>
              <a:ext cx="5000" cy="8000"/>
            </a:xfrm>
            <a:custGeom>
              <a:avLst/>
              <a:gdLst/>
              <a:ahLst/>
              <a:cxnLst/>
              <a:rect l="l" t="t" r="r" b="b"/>
              <a:pathLst>
                <a:path w="200" h="320" extrusionOk="0">
                  <a:moveTo>
                    <a:pt x="200" y="1"/>
                  </a:moveTo>
                  <a:lnTo>
                    <a:pt x="1" y="319"/>
                  </a:lnTo>
                  <a:lnTo>
                    <a:pt x="61" y="319"/>
                  </a:lnTo>
                  <a:lnTo>
                    <a:pt x="160" y="140"/>
                  </a:lnTo>
                  <a:lnTo>
                    <a:pt x="200" y="61"/>
                  </a:lnTo>
                  <a:lnTo>
                    <a:pt x="200"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 name="Google Shape;5128;p46"/>
            <p:cNvSpPr/>
            <p:nvPr/>
          </p:nvSpPr>
          <p:spPr>
            <a:xfrm>
              <a:off x="5348800" y="4850625"/>
              <a:ext cx="194975" cy="311850"/>
            </a:xfrm>
            <a:custGeom>
              <a:avLst/>
              <a:gdLst/>
              <a:ahLst/>
              <a:cxnLst/>
              <a:rect l="l" t="t" r="r" b="b"/>
              <a:pathLst>
                <a:path w="7799" h="12474" extrusionOk="0">
                  <a:moveTo>
                    <a:pt x="7778" y="0"/>
                  </a:moveTo>
                  <a:lnTo>
                    <a:pt x="40" y="12274"/>
                  </a:lnTo>
                  <a:lnTo>
                    <a:pt x="0" y="12473"/>
                  </a:lnTo>
                  <a:lnTo>
                    <a:pt x="7798" y="60"/>
                  </a:lnTo>
                  <a:cubicBezTo>
                    <a:pt x="7798" y="40"/>
                    <a:pt x="7778" y="20"/>
                    <a:pt x="7778" y="0"/>
                  </a:cubicBez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 name="Google Shape;5129;p46"/>
            <p:cNvSpPr/>
            <p:nvPr/>
          </p:nvSpPr>
          <p:spPr>
            <a:xfrm>
              <a:off x="5345325" y="5157475"/>
              <a:ext cx="4500" cy="9975"/>
            </a:xfrm>
            <a:custGeom>
              <a:avLst/>
              <a:gdLst/>
              <a:ahLst/>
              <a:cxnLst/>
              <a:rect l="l" t="t" r="r" b="b"/>
              <a:pathLst>
                <a:path w="180" h="399" extrusionOk="0">
                  <a:moveTo>
                    <a:pt x="179" y="0"/>
                  </a:moveTo>
                  <a:lnTo>
                    <a:pt x="40" y="259"/>
                  </a:lnTo>
                  <a:lnTo>
                    <a:pt x="40" y="319"/>
                  </a:lnTo>
                  <a:lnTo>
                    <a:pt x="0" y="398"/>
                  </a:lnTo>
                  <a:lnTo>
                    <a:pt x="119" y="199"/>
                  </a:lnTo>
                  <a:lnTo>
                    <a:pt x="179" y="0"/>
                  </a:lnTo>
                  <a:close/>
                  <a:moveTo>
                    <a:pt x="0" y="398"/>
                  </a:moveTo>
                  <a:lnTo>
                    <a:pt x="0" y="398"/>
                  </a:lnTo>
                  <a:lnTo>
                    <a:pt x="0" y="398"/>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 name="Google Shape;5130;p46"/>
            <p:cNvSpPr/>
            <p:nvPr/>
          </p:nvSpPr>
          <p:spPr>
            <a:xfrm>
              <a:off x="2997475" y="5122150"/>
              <a:ext cx="1525" cy="2025"/>
            </a:xfrm>
            <a:custGeom>
              <a:avLst/>
              <a:gdLst/>
              <a:ahLst/>
              <a:cxnLst/>
              <a:rect l="l" t="t" r="r" b="b"/>
              <a:pathLst>
                <a:path w="61" h="81" extrusionOk="0">
                  <a:moveTo>
                    <a:pt x="21" y="1"/>
                  </a:moveTo>
                  <a:lnTo>
                    <a:pt x="1" y="21"/>
                  </a:lnTo>
                  <a:lnTo>
                    <a:pt x="60" y="80"/>
                  </a:lnTo>
                  <a:lnTo>
                    <a:pt x="60" y="41"/>
                  </a:lnTo>
                  <a:lnTo>
                    <a:pt x="21" y="1"/>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 name="Google Shape;5131;p46"/>
            <p:cNvSpPr/>
            <p:nvPr/>
          </p:nvSpPr>
          <p:spPr>
            <a:xfrm>
              <a:off x="5382125" y="4999825"/>
              <a:ext cx="25" cy="1500"/>
            </a:xfrm>
            <a:custGeom>
              <a:avLst/>
              <a:gdLst/>
              <a:ahLst/>
              <a:cxnLst/>
              <a:rect l="l" t="t" r="r" b="b"/>
              <a:pathLst>
                <a:path w="1" h="60" extrusionOk="0">
                  <a:moveTo>
                    <a:pt x="0" y="60"/>
                  </a:moveTo>
                  <a:lnTo>
                    <a:pt x="0" y="0"/>
                  </a:lnTo>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 name="Google Shape;5132;p46"/>
            <p:cNvSpPr/>
            <p:nvPr/>
          </p:nvSpPr>
          <p:spPr>
            <a:xfrm>
              <a:off x="5546725" y="4522900"/>
              <a:ext cx="1525" cy="1000"/>
            </a:xfrm>
            <a:custGeom>
              <a:avLst/>
              <a:gdLst/>
              <a:ahLst/>
              <a:cxnLst/>
              <a:rect l="l" t="t" r="r" b="b"/>
              <a:pathLst>
                <a:path w="61" h="40" extrusionOk="0">
                  <a:moveTo>
                    <a:pt x="1" y="40"/>
                  </a:moveTo>
                  <a:lnTo>
                    <a:pt x="60" y="0"/>
                  </a:lnTo>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 name="Google Shape;5133;p46"/>
            <p:cNvSpPr/>
            <p:nvPr/>
          </p:nvSpPr>
          <p:spPr>
            <a:xfrm>
              <a:off x="5667575" y="4549750"/>
              <a:ext cx="1025" cy="1500"/>
            </a:xfrm>
            <a:custGeom>
              <a:avLst/>
              <a:gdLst/>
              <a:ahLst/>
              <a:cxnLst/>
              <a:rect l="l" t="t" r="r" b="b"/>
              <a:pathLst>
                <a:path w="41" h="60" extrusionOk="0">
                  <a:moveTo>
                    <a:pt x="1" y="0"/>
                  </a:moveTo>
                  <a:lnTo>
                    <a:pt x="1" y="60"/>
                  </a:lnTo>
                  <a:lnTo>
                    <a:pt x="20" y="60"/>
                  </a:lnTo>
                  <a:lnTo>
                    <a:pt x="40" y="0"/>
                  </a:lnTo>
                  <a:close/>
                </a:path>
              </a:pathLst>
            </a:custGeom>
            <a:solidFill>
              <a:srgbClr val="5C48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 name="Google Shape;5134;p46"/>
            <p:cNvSpPr/>
            <p:nvPr/>
          </p:nvSpPr>
          <p:spPr>
            <a:xfrm>
              <a:off x="5239875" y="4006100"/>
              <a:ext cx="39825" cy="58775"/>
            </a:xfrm>
            <a:custGeom>
              <a:avLst/>
              <a:gdLst/>
              <a:ahLst/>
              <a:cxnLst/>
              <a:rect l="l" t="t" r="r" b="b"/>
              <a:pathLst>
                <a:path w="1593" h="2351" extrusionOk="0">
                  <a:moveTo>
                    <a:pt x="600" y="1"/>
                  </a:moveTo>
                  <a:cubicBezTo>
                    <a:pt x="448" y="1"/>
                    <a:pt x="361" y="128"/>
                    <a:pt x="419" y="322"/>
                  </a:cubicBezTo>
                  <a:cubicBezTo>
                    <a:pt x="538" y="700"/>
                    <a:pt x="657" y="1515"/>
                    <a:pt x="657" y="1515"/>
                  </a:cubicBezTo>
                  <a:cubicBezTo>
                    <a:pt x="657" y="1515"/>
                    <a:pt x="332" y="897"/>
                    <a:pt x="181" y="897"/>
                  </a:cubicBezTo>
                  <a:cubicBezTo>
                    <a:pt x="165" y="897"/>
                    <a:pt x="151" y="903"/>
                    <a:pt x="140" y="919"/>
                  </a:cubicBezTo>
                  <a:cubicBezTo>
                    <a:pt x="1" y="1118"/>
                    <a:pt x="737" y="2311"/>
                    <a:pt x="737" y="2311"/>
                  </a:cubicBezTo>
                  <a:lnTo>
                    <a:pt x="737" y="2351"/>
                  </a:lnTo>
                  <a:lnTo>
                    <a:pt x="1413" y="2351"/>
                  </a:lnTo>
                  <a:cubicBezTo>
                    <a:pt x="1413" y="2351"/>
                    <a:pt x="1592" y="1177"/>
                    <a:pt x="1194" y="501"/>
                  </a:cubicBezTo>
                  <a:cubicBezTo>
                    <a:pt x="990" y="143"/>
                    <a:pt x="759" y="1"/>
                    <a:pt x="60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 name="Google Shape;5135;p46"/>
            <p:cNvSpPr/>
            <p:nvPr/>
          </p:nvSpPr>
          <p:spPr>
            <a:xfrm>
              <a:off x="4416325" y="4370100"/>
              <a:ext cx="30350" cy="45900"/>
            </a:xfrm>
            <a:custGeom>
              <a:avLst/>
              <a:gdLst/>
              <a:ahLst/>
              <a:cxnLst/>
              <a:rect l="l" t="t" r="r" b="b"/>
              <a:pathLst>
                <a:path w="1214" h="1836" extrusionOk="0">
                  <a:moveTo>
                    <a:pt x="825" y="1"/>
                  </a:moveTo>
                  <a:cubicBezTo>
                    <a:pt x="555" y="1"/>
                    <a:pt x="85" y="139"/>
                    <a:pt x="1" y="1079"/>
                  </a:cubicBezTo>
                  <a:cubicBezTo>
                    <a:pt x="1" y="1817"/>
                    <a:pt x="217" y="1835"/>
                    <a:pt x="238" y="1835"/>
                  </a:cubicBezTo>
                  <a:cubicBezTo>
                    <a:pt x="239" y="1835"/>
                    <a:pt x="239" y="1835"/>
                    <a:pt x="239" y="1835"/>
                  </a:cubicBezTo>
                  <a:lnTo>
                    <a:pt x="1214" y="1079"/>
                  </a:lnTo>
                  <a:lnTo>
                    <a:pt x="1015" y="25"/>
                  </a:lnTo>
                  <a:cubicBezTo>
                    <a:pt x="1015" y="25"/>
                    <a:pt x="937" y="1"/>
                    <a:pt x="82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 name="Google Shape;5136;p46"/>
            <p:cNvSpPr/>
            <p:nvPr/>
          </p:nvSpPr>
          <p:spPr>
            <a:xfrm>
              <a:off x="3765350" y="4751650"/>
              <a:ext cx="275525" cy="750475"/>
            </a:xfrm>
            <a:custGeom>
              <a:avLst/>
              <a:gdLst/>
              <a:ahLst/>
              <a:cxnLst/>
              <a:rect l="l" t="t" r="r" b="b"/>
              <a:pathLst>
                <a:path w="11021" h="30019" extrusionOk="0">
                  <a:moveTo>
                    <a:pt x="1771" y="1"/>
                  </a:moveTo>
                  <a:lnTo>
                    <a:pt x="0" y="30019"/>
                  </a:lnTo>
                  <a:lnTo>
                    <a:pt x="1790" y="30019"/>
                  </a:lnTo>
                  <a:lnTo>
                    <a:pt x="6485" y="4516"/>
                  </a:lnTo>
                  <a:lnTo>
                    <a:pt x="9250" y="30019"/>
                  </a:lnTo>
                  <a:lnTo>
                    <a:pt x="10941" y="30019"/>
                  </a:lnTo>
                  <a:lnTo>
                    <a:pt x="11021"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 name="Google Shape;5137;p46"/>
            <p:cNvSpPr/>
            <p:nvPr/>
          </p:nvSpPr>
          <p:spPr>
            <a:xfrm>
              <a:off x="3890675" y="4333900"/>
              <a:ext cx="72125" cy="95525"/>
            </a:xfrm>
            <a:custGeom>
              <a:avLst/>
              <a:gdLst/>
              <a:ahLst/>
              <a:cxnLst/>
              <a:rect l="l" t="t" r="r" b="b"/>
              <a:pathLst>
                <a:path w="2885" h="3821" extrusionOk="0">
                  <a:moveTo>
                    <a:pt x="0" y="1"/>
                  </a:moveTo>
                  <a:lnTo>
                    <a:pt x="0" y="2388"/>
                  </a:lnTo>
                  <a:cubicBezTo>
                    <a:pt x="0" y="3184"/>
                    <a:pt x="656" y="3820"/>
                    <a:pt x="1452" y="3820"/>
                  </a:cubicBezTo>
                  <a:cubicBezTo>
                    <a:pt x="2248" y="3820"/>
                    <a:pt x="2884" y="3184"/>
                    <a:pt x="2865" y="2388"/>
                  </a:cubicBezTo>
                  <a:lnTo>
                    <a:pt x="2865"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 name="Google Shape;5138;p46"/>
            <p:cNvSpPr/>
            <p:nvPr/>
          </p:nvSpPr>
          <p:spPr>
            <a:xfrm>
              <a:off x="3850875" y="4265250"/>
              <a:ext cx="24400" cy="39850"/>
            </a:xfrm>
            <a:custGeom>
              <a:avLst/>
              <a:gdLst/>
              <a:ahLst/>
              <a:cxnLst/>
              <a:rect l="l" t="t" r="r" b="b"/>
              <a:pathLst>
                <a:path w="976" h="1594" extrusionOk="0">
                  <a:moveTo>
                    <a:pt x="721" y="1"/>
                  </a:moveTo>
                  <a:cubicBezTo>
                    <a:pt x="572" y="1"/>
                    <a:pt x="1" y="46"/>
                    <a:pt x="1" y="738"/>
                  </a:cubicBezTo>
                  <a:cubicBezTo>
                    <a:pt x="1" y="1533"/>
                    <a:pt x="975" y="1593"/>
                    <a:pt x="975" y="1593"/>
                  </a:cubicBezTo>
                  <a:lnTo>
                    <a:pt x="757" y="2"/>
                  </a:lnTo>
                  <a:cubicBezTo>
                    <a:pt x="757" y="2"/>
                    <a:pt x="744" y="1"/>
                    <a:pt x="721" y="1"/>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 name="Google Shape;5139;p46"/>
            <p:cNvSpPr/>
            <p:nvPr/>
          </p:nvSpPr>
          <p:spPr>
            <a:xfrm>
              <a:off x="3978700" y="4265250"/>
              <a:ext cx="23875" cy="39850"/>
            </a:xfrm>
            <a:custGeom>
              <a:avLst/>
              <a:gdLst/>
              <a:ahLst/>
              <a:cxnLst/>
              <a:rect l="l" t="t" r="r" b="b"/>
              <a:pathLst>
                <a:path w="955" h="1594" extrusionOk="0">
                  <a:moveTo>
                    <a:pt x="253" y="1"/>
                  </a:moveTo>
                  <a:cubicBezTo>
                    <a:pt x="231" y="1"/>
                    <a:pt x="219" y="2"/>
                    <a:pt x="219" y="2"/>
                  </a:cubicBezTo>
                  <a:lnTo>
                    <a:pt x="0" y="1593"/>
                  </a:lnTo>
                  <a:cubicBezTo>
                    <a:pt x="0" y="1593"/>
                    <a:pt x="955" y="1533"/>
                    <a:pt x="955" y="738"/>
                  </a:cubicBezTo>
                  <a:cubicBezTo>
                    <a:pt x="955" y="46"/>
                    <a:pt x="398" y="1"/>
                    <a:pt x="253" y="1"/>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 name="Google Shape;5140;p46"/>
            <p:cNvSpPr/>
            <p:nvPr/>
          </p:nvSpPr>
          <p:spPr>
            <a:xfrm>
              <a:off x="3868275" y="4197650"/>
              <a:ext cx="116900" cy="162150"/>
            </a:xfrm>
            <a:custGeom>
              <a:avLst/>
              <a:gdLst/>
              <a:ahLst/>
              <a:cxnLst/>
              <a:rect l="l" t="t" r="r" b="b"/>
              <a:pathLst>
                <a:path w="4676" h="6486" extrusionOk="0">
                  <a:moveTo>
                    <a:pt x="2348" y="0"/>
                  </a:moveTo>
                  <a:cubicBezTo>
                    <a:pt x="1055" y="0"/>
                    <a:pt x="1" y="1055"/>
                    <a:pt x="1" y="2348"/>
                  </a:cubicBezTo>
                  <a:lnTo>
                    <a:pt x="1" y="4158"/>
                  </a:lnTo>
                  <a:cubicBezTo>
                    <a:pt x="1" y="5451"/>
                    <a:pt x="1055" y="6485"/>
                    <a:pt x="2348" y="6485"/>
                  </a:cubicBezTo>
                  <a:cubicBezTo>
                    <a:pt x="3641" y="6485"/>
                    <a:pt x="4676" y="5451"/>
                    <a:pt x="4676" y="4178"/>
                  </a:cubicBezTo>
                  <a:lnTo>
                    <a:pt x="4676" y="2348"/>
                  </a:lnTo>
                  <a:cubicBezTo>
                    <a:pt x="4676" y="1055"/>
                    <a:pt x="3641" y="0"/>
                    <a:pt x="2348" y="0"/>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 name="Google Shape;5141;p46"/>
            <p:cNvSpPr/>
            <p:nvPr/>
          </p:nvSpPr>
          <p:spPr>
            <a:xfrm>
              <a:off x="3469425" y="4781000"/>
              <a:ext cx="303900" cy="721125"/>
            </a:xfrm>
            <a:custGeom>
              <a:avLst/>
              <a:gdLst/>
              <a:ahLst/>
              <a:cxnLst/>
              <a:rect l="l" t="t" r="r" b="b"/>
              <a:pathLst>
                <a:path w="12156" h="28845" extrusionOk="0">
                  <a:moveTo>
                    <a:pt x="1533" y="0"/>
                  </a:moveTo>
                  <a:lnTo>
                    <a:pt x="1" y="28845"/>
                  </a:lnTo>
                  <a:lnTo>
                    <a:pt x="2408" y="28845"/>
                  </a:lnTo>
                  <a:lnTo>
                    <a:pt x="6764" y="5869"/>
                  </a:lnTo>
                  <a:lnTo>
                    <a:pt x="9569" y="28845"/>
                  </a:lnTo>
                  <a:lnTo>
                    <a:pt x="11976" y="28845"/>
                  </a:lnTo>
                  <a:lnTo>
                    <a:pt x="12155" y="0"/>
                  </a:lnTo>
                  <a:close/>
                </a:path>
              </a:pathLst>
            </a:custGeom>
            <a:solidFill>
              <a:srgbClr val="0020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 name="Google Shape;5142;p46"/>
            <p:cNvSpPr/>
            <p:nvPr/>
          </p:nvSpPr>
          <p:spPr>
            <a:xfrm>
              <a:off x="3499878" y="4362153"/>
              <a:ext cx="278025" cy="470900"/>
            </a:xfrm>
            <a:custGeom>
              <a:avLst/>
              <a:gdLst/>
              <a:ahLst/>
              <a:cxnLst/>
              <a:rect l="l" t="t" r="r" b="b"/>
              <a:pathLst>
                <a:path w="11121" h="18836" extrusionOk="0">
                  <a:moveTo>
                    <a:pt x="6256" y="1"/>
                  </a:moveTo>
                  <a:cubicBezTo>
                    <a:pt x="5556" y="1"/>
                    <a:pt x="4817" y="50"/>
                    <a:pt x="4078" y="50"/>
                  </a:cubicBezTo>
                  <a:cubicBezTo>
                    <a:pt x="816" y="50"/>
                    <a:pt x="955" y="5620"/>
                    <a:pt x="955" y="5620"/>
                  </a:cubicBezTo>
                  <a:lnTo>
                    <a:pt x="0" y="17873"/>
                  </a:lnTo>
                  <a:cubicBezTo>
                    <a:pt x="1888" y="18512"/>
                    <a:pt x="3760" y="18836"/>
                    <a:pt x="5619" y="18836"/>
                  </a:cubicBezTo>
                  <a:cubicBezTo>
                    <a:pt x="7464" y="18836"/>
                    <a:pt x="9297" y="18517"/>
                    <a:pt x="11120" y="17873"/>
                  </a:cubicBezTo>
                  <a:lnTo>
                    <a:pt x="10603" y="5620"/>
                  </a:lnTo>
                  <a:cubicBezTo>
                    <a:pt x="10603" y="572"/>
                    <a:pt x="8651" y="1"/>
                    <a:pt x="6256" y="1"/>
                  </a:cubicBezTo>
                  <a:close/>
                </a:path>
              </a:pathLst>
            </a:custGeom>
            <a:solidFill>
              <a:schemeClr val="tx1">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 name="Google Shape;5143;p46"/>
            <p:cNvSpPr/>
            <p:nvPr/>
          </p:nvSpPr>
          <p:spPr>
            <a:xfrm>
              <a:off x="3586800" y="4248375"/>
              <a:ext cx="5500" cy="38800"/>
            </a:xfrm>
            <a:custGeom>
              <a:avLst/>
              <a:gdLst/>
              <a:ahLst/>
              <a:cxnLst/>
              <a:rect l="l" t="t" r="r" b="b"/>
              <a:pathLst>
                <a:path w="220" h="1552" extrusionOk="0">
                  <a:moveTo>
                    <a:pt x="219" y="1552"/>
                  </a:moveTo>
                  <a:lnTo>
                    <a:pt x="1" y="0"/>
                  </a:lnTo>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 name="Google Shape;5144;p46"/>
            <p:cNvSpPr/>
            <p:nvPr/>
          </p:nvSpPr>
          <p:spPr>
            <a:xfrm>
              <a:off x="3608175" y="4315000"/>
              <a:ext cx="68675" cy="76625"/>
            </a:xfrm>
            <a:custGeom>
              <a:avLst/>
              <a:gdLst/>
              <a:ahLst/>
              <a:cxnLst/>
              <a:rect l="l" t="t" r="r" b="b"/>
              <a:pathLst>
                <a:path w="2747" h="3065" extrusionOk="0">
                  <a:moveTo>
                    <a:pt x="1" y="1"/>
                  </a:moveTo>
                  <a:lnTo>
                    <a:pt x="1" y="2289"/>
                  </a:lnTo>
                  <a:cubicBezTo>
                    <a:pt x="1" y="3045"/>
                    <a:pt x="598" y="3064"/>
                    <a:pt x="1354" y="3064"/>
                  </a:cubicBezTo>
                  <a:cubicBezTo>
                    <a:pt x="2110" y="3064"/>
                    <a:pt x="2726" y="3045"/>
                    <a:pt x="2746" y="2289"/>
                  </a:cubicBezTo>
                  <a:lnTo>
                    <a:pt x="2746"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 name="Google Shape;5145;p46"/>
            <p:cNvSpPr/>
            <p:nvPr/>
          </p:nvSpPr>
          <p:spPr>
            <a:xfrm>
              <a:off x="3586300" y="4183225"/>
              <a:ext cx="111925" cy="156175"/>
            </a:xfrm>
            <a:custGeom>
              <a:avLst/>
              <a:gdLst/>
              <a:ahLst/>
              <a:cxnLst/>
              <a:rect l="l" t="t" r="r" b="b"/>
              <a:pathLst>
                <a:path w="4477" h="6247" extrusionOk="0">
                  <a:moveTo>
                    <a:pt x="2229" y="0"/>
                  </a:moveTo>
                  <a:cubicBezTo>
                    <a:pt x="1015" y="0"/>
                    <a:pt x="1" y="995"/>
                    <a:pt x="1" y="2248"/>
                  </a:cubicBezTo>
                  <a:lnTo>
                    <a:pt x="1" y="4019"/>
                  </a:lnTo>
                  <a:cubicBezTo>
                    <a:pt x="1" y="5232"/>
                    <a:pt x="995" y="6247"/>
                    <a:pt x="2229" y="6247"/>
                  </a:cubicBezTo>
                  <a:cubicBezTo>
                    <a:pt x="3462" y="6247"/>
                    <a:pt x="4477" y="5252"/>
                    <a:pt x="4477" y="4019"/>
                  </a:cubicBezTo>
                  <a:lnTo>
                    <a:pt x="4477" y="2248"/>
                  </a:lnTo>
                  <a:cubicBezTo>
                    <a:pt x="4477" y="1035"/>
                    <a:pt x="3482" y="0"/>
                    <a:pt x="2229" y="0"/>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 name="Google Shape;5146;p46"/>
            <p:cNvSpPr/>
            <p:nvPr/>
          </p:nvSpPr>
          <p:spPr>
            <a:xfrm>
              <a:off x="4953925" y="4362025"/>
              <a:ext cx="265600" cy="444850"/>
            </a:xfrm>
            <a:custGeom>
              <a:avLst/>
              <a:gdLst/>
              <a:ahLst/>
              <a:cxnLst/>
              <a:rect l="l" t="t" r="r" b="b"/>
              <a:pathLst>
                <a:path w="10624" h="17794" extrusionOk="0">
                  <a:moveTo>
                    <a:pt x="5956" y="1"/>
                  </a:moveTo>
                  <a:cubicBezTo>
                    <a:pt x="5256" y="1"/>
                    <a:pt x="4519" y="50"/>
                    <a:pt x="3780" y="50"/>
                  </a:cubicBezTo>
                  <a:cubicBezTo>
                    <a:pt x="518" y="50"/>
                    <a:pt x="637" y="5620"/>
                    <a:pt x="637" y="5620"/>
                  </a:cubicBezTo>
                  <a:lnTo>
                    <a:pt x="1" y="16720"/>
                  </a:lnTo>
                  <a:cubicBezTo>
                    <a:pt x="1761" y="17436"/>
                    <a:pt x="3532" y="17794"/>
                    <a:pt x="5304" y="17794"/>
                  </a:cubicBezTo>
                  <a:cubicBezTo>
                    <a:pt x="7077" y="17794"/>
                    <a:pt x="8853" y="17436"/>
                    <a:pt x="10623" y="16720"/>
                  </a:cubicBezTo>
                  <a:lnTo>
                    <a:pt x="10285" y="5620"/>
                  </a:lnTo>
                  <a:cubicBezTo>
                    <a:pt x="10285" y="572"/>
                    <a:pt x="8345" y="1"/>
                    <a:pt x="5956"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 name="Google Shape;5147;p46"/>
            <p:cNvSpPr/>
            <p:nvPr/>
          </p:nvSpPr>
          <p:spPr>
            <a:xfrm>
              <a:off x="4916125" y="4781000"/>
              <a:ext cx="302900" cy="721125"/>
            </a:xfrm>
            <a:custGeom>
              <a:avLst/>
              <a:gdLst/>
              <a:ahLst/>
              <a:cxnLst/>
              <a:rect l="l" t="t" r="r" b="b"/>
              <a:pathLst>
                <a:path w="12116" h="28845" extrusionOk="0">
                  <a:moveTo>
                    <a:pt x="1532" y="0"/>
                  </a:moveTo>
                  <a:lnTo>
                    <a:pt x="1" y="28845"/>
                  </a:lnTo>
                  <a:lnTo>
                    <a:pt x="2408" y="28845"/>
                  </a:lnTo>
                  <a:lnTo>
                    <a:pt x="6903" y="4377"/>
                  </a:lnTo>
                  <a:lnTo>
                    <a:pt x="9569" y="28845"/>
                  </a:lnTo>
                  <a:lnTo>
                    <a:pt x="11976" y="28845"/>
                  </a:lnTo>
                  <a:lnTo>
                    <a:pt x="12115" y="0"/>
                  </a:lnTo>
                  <a:lnTo>
                    <a:pt x="12115" y="0"/>
                  </a:lnTo>
                  <a:cubicBezTo>
                    <a:pt x="10355" y="627"/>
                    <a:pt x="8594" y="940"/>
                    <a:pt x="6831" y="940"/>
                  </a:cubicBezTo>
                  <a:cubicBezTo>
                    <a:pt x="5068" y="940"/>
                    <a:pt x="3303" y="627"/>
                    <a:pt x="1532"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 name="Google Shape;5148;p46"/>
            <p:cNvSpPr/>
            <p:nvPr/>
          </p:nvSpPr>
          <p:spPr>
            <a:xfrm>
              <a:off x="5015600" y="4248800"/>
              <a:ext cx="23400" cy="38375"/>
            </a:xfrm>
            <a:custGeom>
              <a:avLst/>
              <a:gdLst/>
              <a:ahLst/>
              <a:cxnLst/>
              <a:rect l="l" t="t" r="r" b="b"/>
              <a:pathLst>
                <a:path w="936" h="1535" extrusionOk="0">
                  <a:moveTo>
                    <a:pt x="659" y="1"/>
                  </a:moveTo>
                  <a:cubicBezTo>
                    <a:pt x="489" y="1"/>
                    <a:pt x="0" y="55"/>
                    <a:pt x="0" y="680"/>
                  </a:cubicBezTo>
                  <a:cubicBezTo>
                    <a:pt x="0" y="1455"/>
                    <a:pt x="935" y="1535"/>
                    <a:pt x="935" y="1535"/>
                  </a:cubicBezTo>
                  <a:lnTo>
                    <a:pt x="716" y="3"/>
                  </a:lnTo>
                  <a:cubicBezTo>
                    <a:pt x="716" y="3"/>
                    <a:pt x="695" y="1"/>
                    <a:pt x="659" y="1"/>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 name="Google Shape;5149;p46"/>
            <p:cNvSpPr/>
            <p:nvPr/>
          </p:nvSpPr>
          <p:spPr>
            <a:xfrm>
              <a:off x="5137925" y="4248800"/>
              <a:ext cx="23400" cy="38375"/>
            </a:xfrm>
            <a:custGeom>
              <a:avLst/>
              <a:gdLst/>
              <a:ahLst/>
              <a:cxnLst/>
              <a:rect l="l" t="t" r="r" b="b"/>
              <a:pathLst>
                <a:path w="936" h="1535" extrusionOk="0">
                  <a:moveTo>
                    <a:pt x="277" y="1"/>
                  </a:moveTo>
                  <a:cubicBezTo>
                    <a:pt x="241" y="1"/>
                    <a:pt x="220" y="3"/>
                    <a:pt x="220" y="3"/>
                  </a:cubicBezTo>
                  <a:lnTo>
                    <a:pt x="1" y="1535"/>
                  </a:lnTo>
                  <a:cubicBezTo>
                    <a:pt x="1" y="1535"/>
                    <a:pt x="936" y="1455"/>
                    <a:pt x="936" y="680"/>
                  </a:cubicBezTo>
                  <a:cubicBezTo>
                    <a:pt x="936" y="55"/>
                    <a:pt x="447" y="1"/>
                    <a:pt x="277" y="1"/>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 name="Google Shape;5150;p46"/>
            <p:cNvSpPr/>
            <p:nvPr/>
          </p:nvSpPr>
          <p:spPr>
            <a:xfrm>
              <a:off x="5054375" y="4314525"/>
              <a:ext cx="69150" cy="79100"/>
            </a:xfrm>
            <a:custGeom>
              <a:avLst/>
              <a:gdLst/>
              <a:ahLst/>
              <a:cxnLst/>
              <a:rect l="l" t="t" r="r" b="b"/>
              <a:pathLst>
                <a:path w="2766" h="3164" extrusionOk="0">
                  <a:moveTo>
                    <a:pt x="1" y="0"/>
                  </a:moveTo>
                  <a:lnTo>
                    <a:pt x="1" y="2288"/>
                  </a:lnTo>
                  <a:cubicBezTo>
                    <a:pt x="1" y="3064"/>
                    <a:pt x="598" y="3163"/>
                    <a:pt x="1373" y="3163"/>
                  </a:cubicBezTo>
                  <a:cubicBezTo>
                    <a:pt x="2129" y="3163"/>
                    <a:pt x="2746" y="3064"/>
                    <a:pt x="2766" y="2288"/>
                  </a:cubicBezTo>
                  <a:lnTo>
                    <a:pt x="2766"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 name="Google Shape;5151;p46"/>
            <p:cNvSpPr/>
            <p:nvPr/>
          </p:nvSpPr>
          <p:spPr>
            <a:xfrm>
              <a:off x="5033000" y="4183225"/>
              <a:ext cx="111925" cy="156175"/>
            </a:xfrm>
            <a:custGeom>
              <a:avLst/>
              <a:gdLst/>
              <a:ahLst/>
              <a:cxnLst/>
              <a:rect l="l" t="t" r="r" b="b"/>
              <a:pathLst>
                <a:path w="4477" h="6247" extrusionOk="0">
                  <a:moveTo>
                    <a:pt x="2228" y="0"/>
                  </a:moveTo>
                  <a:cubicBezTo>
                    <a:pt x="1015" y="0"/>
                    <a:pt x="1" y="995"/>
                    <a:pt x="1" y="2248"/>
                  </a:cubicBezTo>
                  <a:lnTo>
                    <a:pt x="1" y="4019"/>
                  </a:lnTo>
                  <a:cubicBezTo>
                    <a:pt x="1" y="5232"/>
                    <a:pt x="995" y="6247"/>
                    <a:pt x="2228" y="6247"/>
                  </a:cubicBezTo>
                  <a:cubicBezTo>
                    <a:pt x="3442" y="6247"/>
                    <a:pt x="4476" y="5252"/>
                    <a:pt x="4476" y="4019"/>
                  </a:cubicBezTo>
                  <a:lnTo>
                    <a:pt x="4476" y="2248"/>
                  </a:lnTo>
                  <a:cubicBezTo>
                    <a:pt x="4476" y="1035"/>
                    <a:pt x="3482" y="0"/>
                    <a:pt x="2228" y="0"/>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 name="Google Shape;5152;p46"/>
            <p:cNvSpPr/>
            <p:nvPr/>
          </p:nvSpPr>
          <p:spPr>
            <a:xfrm>
              <a:off x="4381525" y="4381600"/>
              <a:ext cx="261600" cy="370075"/>
            </a:xfrm>
            <a:custGeom>
              <a:avLst/>
              <a:gdLst/>
              <a:ahLst/>
              <a:cxnLst/>
              <a:rect l="l" t="t" r="r" b="b"/>
              <a:pathLst>
                <a:path w="10464" h="14803" extrusionOk="0">
                  <a:moveTo>
                    <a:pt x="4405" y="1"/>
                  </a:moveTo>
                  <a:cubicBezTo>
                    <a:pt x="3877" y="1"/>
                    <a:pt x="1198" y="162"/>
                    <a:pt x="696" y="3404"/>
                  </a:cubicBezTo>
                  <a:cubicBezTo>
                    <a:pt x="0" y="7761"/>
                    <a:pt x="2507" y="8258"/>
                    <a:pt x="0" y="14803"/>
                  </a:cubicBezTo>
                  <a:lnTo>
                    <a:pt x="9250" y="14803"/>
                  </a:lnTo>
                  <a:cubicBezTo>
                    <a:pt x="9250" y="14803"/>
                    <a:pt x="7181" y="12416"/>
                    <a:pt x="8813" y="6985"/>
                  </a:cubicBezTo>
                  <a:cubicBezTo>
                    <a:pt x="10464" y="1554"/>
                    <a:pt x="7022" y="3"/>
                    <a:pt x="4496" y="3"/>
                  </a:cubicBezTo>
                  <a:cubicBezTo>
                    <a:pt x="4496" y="3"/>
                    <a:pt x="4464" y="1"/>
                    <a:pt x="4405" y="1"/>
                  </a:cubicBezTo>
                  <a:close/>
                </a:path>
              </a:pathLst>
            </a:custGeom>
            <a:solidFill>
              <a:schemeClr val="tx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 name="Google Shape;5153;p46"/>
            <p:cNvSpPr/>
            <p:nvPr/>
          </p:nvSpPr>
          <p:spPr>
            <a:xfrm>
              <a:off x="4462575" y="4333900"/>
              <a:ext cx="71650" cy="82600"/>
            </a:xfrm>
            <a:custGeom>
              <a:avLst/>
              <a:gdLst/>
              <a:ahLst/>
              <a:cxnLst/>
              <a:rect l="l" t="t" r="r" b="b"/>
              <a:pathLst>
                <a:path w="2866" h="3304" extrusionOk="0">
                  <a:moveTo>
                    <a:pt x="1" y="1"/>
                  </a:moveTo>
                  <a:lnTo>
                    <a:pt x="1" y="2388"/>
                  </a:lnTo>
                  <a:cubicBezTo>
                    <a:pt x="1" y="3184"/>
                    <a:pt x="657" y="3303"/>
                    <a:pt x="1453" y="3303"/>
                  </a:cubicBezTo>
                  <a:cubicBezTo>
                    <a:pt x="2248" y="3303"/>
                    <a:pt x="2865" y="3184"/>
                    <a:pt x="2865" y="2388"/>
                  </a:cubicBezTo>
                  <a:lnTo>
                    <a:pt x="2865"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 name="Google Shape;5154;p46"/>
            <p:cNvSpPr/>
            <p:nvPr/>
          </p:nvSpPr>
          <p:spPr>
            <a:xfrm>
              <a:off x="4441700" y="4265275"/>
              <a:ext cx="4975" cy="39825"/>
            </a:xfrm>
            <a:custGeom>
              <a:avLst/>
              <a:gdLst/>
              <a:ahLst/>
              <a:cxnLst/>
              <a:rect l="l" t="t" r="r" b="b"/>
              <a:pathLst>
                <a:path w="199" h="1593" extrusionOk="0">
                  <a:moveTo>
                    <a:pt x="199" y="1592"/>
                  </a:moveTo>
                  <a:lnTo>
                    <a:pt x="0" y="1"/>
                  </a:lnTo>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 name="Google Shape;5155;p46"/>
            <p:cNvSpPr/>
            <p:nvPr/>
          </p:nvSpPr>
          <p:spPr>
            <a:xfrm>
              <a:off x="4440200" y="4197650"/>
              <a:ext cx="116900" cy="162150"/>
            </a:xfrm>
            <a:custGeom>
              <a:avLst/>
              <a:gdLst/>
              <a:ahLst/>
              <a:cxnLst/>
              <a:rect l="l" t="t" r="r" b="b"/>
              <a:pathLst>
                <a:path w="4676" h="6486" extrusionOk="0">
                  <a:moveTo>
                    <a:pt x="2348" y="0"/>
                  </a:moveTo>
                  <a:cubicBezTo>
                    <a:pt x="1055" y="0"/>
                    <a:pt x="0" y="1055"/>
                    <a:pt x="0" y="2348"/>
                  </a:cubicBezTo>
                  <a:lnTo>
                    <a:pt x="0" y="4158"/>
                  </a:lnTo>
                  <a:cubicBezTo>
                    <a:pt x="0" y="5451"/>
                    <a:pt x="1055" y="6485"/>
                    <a:pt x="2348" y="6485"/>
                  </a:cubicBezTo>
                  <a:cubicBezTo>
                    <a:pt x="3621" y="6485"/>
                    <a:pt x="4675" y="5451"/>
                    <a:pt x="4675" y="4178"/>
                  </a:cubicBezTo>
                  <a:lnTo>
                    <a:pt x="4675" y="2348"/>
                  </a:lnTo>
                  <a:cubicBezTo>
                    <a:pt x="4675" y="1055"/>
                    <a:pt x="3641" y="0"/>
                    <a:pt x="2348" y="0"/>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 name="Google Shape;5156;p46"/>
            <p:cNvSpPr/>
            <p:nvPr/>
          </p:nvSpPr>
          <p:spPr>
            <a:xfrm>
              <a:off x="3178000" y="4792425"/>
              <a:ext cx="260125" cy="709700"/>
            </a:xfrm>
            <a:custGeom>
              <a:avLst/>
              <a:gdLst/>
              <a:ahLst/>
              <a:cxnLst/>
              <a:rect l="l" t="t" r="r" b="b"/>
              <a:pathLst>
                <a:path w="10405" h="28388" extrusionOk="0">
                  <a:moveTo>
                    <a:pt x="1652" y="1"/>
                  </a:moveTo>
                  <a:lnTo>
                    <a:pt x="1" y="28388"/>
                  </a:lnTo>
                  <a:lnTo>
                    <a:pt x="1692" y="28388"/>
                  </a:lnTo>
                  <a:lnTo>
                    <a:pt x="6108" y="4318"/>
                  </a:lnTo>
                  <a:lnTo>
                    <a:pt x="8714" y="28388"/>
                  </a:lnTo>
                  <a:lnTo>
                    <a:pt x="10305" y="28388"/>
                  </a:lnTo>
                  <a:lnTo>
                    <a:pt x="10405" y="1"/>
                  </a:ln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 name="Google Shape;5157;p46"/>
            <p:cNvSpPr/>
            <p:nvPr/>
          </p:nvSpPr>
          <p:spPr>
            <a:xfrm>
              <a:off x="3220275" y="4443275"/>
              <a:ext cx="246700" cy="349175"/>
            </a:xfrm>
            <a:custGeom>
              <a:avLst/>
              <a:gdLst/>
              <a:ahLst/>
              <a:cxnLst/>
              <a:rect l="l" t="t" r="r" b="b"/>
              <a:pathLst>
                <a:path w="9868" h="13967" extrusionOk="0">
                  <a:moveTo>
                    <a:pt x="4124" y="0"/>
                  </a:moveTo>
                  <a:cubicBezTo>
                    <a:pt x="3604" y="0"/>
                    <a:pt x="1100" y="160"/>
                    <a:pt x="637" y="3205"/>
                  </a:cubicBezTo>
                  <a:cubicBezTo>
                    <a:pt x="1" y="7303"/>
                    <a:pt x="2348" y="7780"/>
                    <a:pt x="1" y="13967"/>
                  </a:cubicBezTo>
                  <a:lnTo>
                    <a:pt x="8753" y="13967"/>
                  </a:lnTo>
                  <a:cubicBezTo>
                    <a:pt x="8753" y="13967"/>
                    <a:pt x="6804" y="11739"/>
                    <a:pt x="8356" y="6587"/>
                  </a:cubicBezTo>
                  <a:cubicBezTo>
                    <a:pt x="9867" y="1474"/>
                    <a:pt x="6625" y="2"/>
                    <a:pt x="4218" y="2"/>
                  </a:cubicBezTo>
                  <a:cubicBezTo>
                    <a:pt x="4218" y="2"/>
                    <a:pt x="4184" y="0"/>
                    <a:pt x="412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 name="Google Shape;5158;p46"/>
            <p:cNvSpPr/>
            <p:nvPr/>
          </p:nvSpPr>
          <p:spPr>
            <a:xfrm>
              <a:off x="3293598" y="4332425"/>
              <a:ext cx="71427" cy="156175"/>
            </a:xfrm>
            <a:custGeom>
              <a:avLst/>
              <a:gdLst/>
              <a:ahLst/>
              <a:cxnLst/>
              <a:rect l="l" t="t" r="r" b="b"/>
              <a:pathLst>
                <a:path w="2726" h="3602" extrusionOk="0">
                  <a:moveTo>
                    <a:pt x="0" y="1"/>
                  </a:moveTo>
                  <a:lnTo>
                    <a:pt x="0" y="2269"/>
                  </a:lnTo>
                  <a:cubicBezTo>
                    <a:pt x="0" y="3005"/>
                    <a:pt x="617" y="3602"/>
                    <a:pt x="1353" y="3602"/>
                  </a:cubicBezTo>
                  <a:cubicBezTo>
                    <a:pt x="2109" y="3602"/>
                    <a:pt x="2706" y="3005"/>
                    <a:pt x="2725" y="2269"/>
                  </a:cubicBezTo>
                  <a:lnTo>
                    <a:pt x="2725" y="1"/>
                  </a:lnTo>
                  <a:close/>
                </a:path>
              </a:pathLst>
            </a:custGeom>
            <a:solidFill>
              <a:srgbClr val="EF7D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 name="Google Shape;5159;p46"/>
            <p:cNvSpPr/>
            <p:nvPr/>
          </p:nvSpPr>
          <p:spPr>
            <a:xfrm>
              <a:off x="3258575" y="4333850"/>
              <a:ext cx="22900" cy="37375"/>
            </a:xfrm>
            <a:custGeom>
              <a:avLst/>
              <a:gdLst/>
              <a:ahLst/>
              <a:cxnLst/>
              <a:rect l="l" t="t" r="r" b="b"/>
              <a:pathLst>
                <a:path w="916" h="1495" extrusionOk="0">
                  <a:moveTo>
                    <a:pt x="659" y="0"/>
                  </a:moveTo>
                  <a:cubicBezTo>
                    <a:pt x="489" y="0"/>
                    <a:pt x="0" y="55"/>
                    <a:pt x="0" y="679"/>
                  </a:cubicBezTo>
                  <a:cubicBezTo>
                    <a:pt x="0" y="1415"/>
                    <a:pt x="915" y="1495"/>
                    <a:pt x="915" y="1495"/>
                  </a:cubicBezTo>
                  <a:lnTo>
                    <a:pt x="717" y="3"/>
                  </a:lnTo>
                  <a:cubicBezTo>
                    <a:pt x="717" y="3"/>
                    <a:pt x="695" y="0"/>
                    <a:pt x="659" y="0"/>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 name="Google Shape;5160;p46"/>
            <p:cNvSpPr/>
            <p:nvPr/>
          </p:nvSpPr>
          <p:spPr>
            <a:xfrm>
              <a:off x="3379925" y="4333850"/>
              <a:ext cx="22900" cy="37375"/>
            </a:xfrm>
            <a:custGeom>
              <a:avLst/>
              <a:gdLst/>
              <a:ahLst/>
              <a:cxnLst/>
              <a:rect l="l" t="t" r="r" b="b"/>
              <a:pathLst>
                <a:path w="916" h="1495" extrusionOk="0">
                  <a:moveTo>
                    <a:pt x="257" y="0"/>
                  </a:moveTo>
                  <a:cubicBezTo>
                    <a:pt x="221" y="0"/>
                    <a:pt x="199" y="3"/>
                    <a:pt x="199" y="3"/>
                  </a:cubicBezTo>
                  <a:lnTo>
                    <a:pt x="0" y="1495"/>
                  </a:lnTo>
                  <a:cubicBezTo>
                    <a:pt x="0" y="1495"/>
                    <a:pt x="915" y="1415"/>
                    <a:pt x="915" y="679"/>
                  </a:cubicBezTo>
                  <a:cubicBezTo>
                    <a:pt x="915" y="55"/>
                    <a:pt x="427" y="0"/>
                    <a:pt x="257" y="0"/>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2" name="Google Shape;5161;p46"/>
            <p:cNvSpPr/>
            <p:nvPr/>
          </p:nvSpPr>
          <p:spPr>
            <a:xfrm>
              <a:off x="3275475" y="4269250"/>
              <a:ext cx="110425" cy="154200"/>
            </a:xfrm>
            <a:custGeom>
              <a:avLst/>
              <a:gdLst/>
              <a:ahLst/>
              <a:cxnLst/>
              <a:rect l="l" t="t" r="r" b="b"/>
              <a:pathLst>
                <a:path w="4417" h="6168" extrusionOk="0">
                  <a:moveTo>
                    <a:pt x="2209" y="1"/>
                  </a:moveTo>
                  <a:cubicBezTo>
                    <a:pt x="995" y="1"/>
                    <a:pt x="1" y="995"/>
                    <a:pt x="1" y="2209"/>
                  </a:cubicBezTo>
                  <a:lnTo>
                    <a:pt x="1" y="3959"/>
                  </a:lnTo>
                  <a:cubicBezTo>
                    <a:pt x="1" y="5173"/>
                    <a:pt x="995" y="6168"/>
                    <a:pt x="2209" y="6168"/>
                  </a:cubicBezTo>
                  <a:cubicBezTo>
                    <a:pt x="3422" y="6168"/>
                    <a:pt x="4397" y="5173"/>
                    <a:pt x="4417" y="3959"/>
                  </a:cubicBezTo>
                  <a:lnTo>
                    <a:pt x="4417" y="2209"/>
                  </a:lnTo>
                  <a:cubicBezTo>
                    <a:pt x="4417" y="995"/>
                    <a:pt x="3422" y="1"/>
                    <a:pt x="2209" y="1"/>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3" name="Google Shape;5162;p46"/>
            <p:cNvSpPr/>
            <p:nvPr/>
          </p:nvSpPr>
          <p:spPr>
            <a:xfrm>
              <a:off x="4612775" y="4747675"/>
              <a:ext cx="284475" cy="754450"/>
            </a:xfrm>
            <a:custGeom>
              <a:avLst/>
              <a:gdLst/>
              <a:ahLst/>
              <a:cxnLst/>
              <a:rect l="l" t="t" r="r" b="b"/>
              <a:pathLst>
                <a:path w="11379" h="30178" extrusionOk="0">
                  <a:moveTo>
                    <a:pt x="1830" y="1"/>
                  </a:moveTo>
                  <a:lnTo>
                    <a:pt x="0" y="30178"/>
                  </a:lnTo>
                  <a:lnTo>
                    <a:pt x="1850" y="30178"/>
                  </a:lnTo>
                  <a:lnTo>
                    <a:pt x="6684" y="4556"/>
                  </a:lnTo>
                  <a:lnTo>
                    <a:pt x="9549" y="30178"/>
                  </a:lnTo>
                  <a:lnTo>
                    <a:pt x="11279" y="30178"/>
                  </a:lnTo>
                  <a:lnTo>
                    <a:pt x="11379" y="1"/>
                  </a:ln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4" name="Google Shape;5163;p46"/>
            <p:cNvSpPr/>
            <p:nvPr/>
          </p:nvSpPr>
          <p:spPr>
            <a:xfrm>
              <a:off x="4658025" y="4366675"/>
              <a:ext cx="270550" cy="381025"/>
            </a:xfrm>
            <a:custGeom>
              <a:avLst/>
              <a:gdLst/>
              <a:ahLst/>
              <a:cxnLst/>
              <a:rect l="l" t="t" r="r" b="b"/>
              <a:pathLst>
                <a:path w="10822" h="15241" extrusionOk="0">
                  <a:moveTo>
                    <a:pt x="4551" y="0"/>
                  </a:moveTo>
                  <a:cubicBezTo>
                    <a:pt x="3982" y="0"/>
                    <a:pt x="1251" y="176"/>
                    <a:pt x="717" y="3504"/>
                  </a:cubicBezTo>
                  <a:cubicBezTo>
                    <a:pt x="0" y="7980"/>
                    <a:pt x="2586" y="8517"/>
                    <a:pt x="0" y="15241"/>
                  </a:cubicBezTo>
                  <a:lnTo>
                    <a:pt x="9549" y="15241"/>
                  </a:lnTo>
                  <a:cubicBezTo>
                    <a:pt x="9549" y="15241"/>
                    <a:pt x="7440" y="12794"/>
                    <a:pt x="9131" y="7184"/>
                  </a:cubicBezTo>
                  <a:cubicBezTo>
                    <a:pt x="10822" y="1594"/>
                    <a:pt x="7281" y="3"/>
                    <a:pt x="4655" y="3"/>
                  </a:cubicBezTo>
                  <a:cubicBezTo>
                    <a:pt x="4655" y="3"/>
                    <a:pt x="4618" y="0"/>
                    <a:pt x="4551"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5" name="Google Shape;5164;p46"/>
            <p:cNvSpPr/>
            <p:nvPr/>
          </p:nvSpPr>
          <p:spPr>
            <a:xfrm>
              <a:off x="4743075" y="4317500"/>
              <a:ext cx="74125" cy="98500"/>
            </a:xfrm>
            <a:custGeom>
              <a:avLst/>
              <a:gdLst/>
              <a:ahLst/>
              <a:cxnLst/>
              <a:rect l="l" t="t" r="r" b="b"/>
              <a:pathLst>
                <a:path w="2965" h="3940" extrusionOk="0">
                  <a:moveTo>
                    <a:pt x="0" y="0"/>
                  </a:moveTo>
                  <a:lnTo>
                    <a:pt x="0" y="2467"/>
                  </a:lnTo>
                  <a:cubicBezTo>
                    <a:pt x="0" y="3263"/>
                    <a:pt x="657" y="3939"/>
                    <a:pt x="1472" y="3939"/>
                  </a:cubicBezTo>
                  <a:cubicBezTo>
                    <a:pt x="2268" y="3939"/>
                    <a:pt x="2944" y="3263"/>
                    <a:pt x="2964" y="2467"/>
                  </a:cubicBezTo>
                  <a:lnTo>
                    <a:pt x="2964" y="0"/>
                  </a:lnTo>
                  <a:close/>
                </a:path>
              </a:pathLst>
            </a:custGeom>
            <a:solidFill>
              <a:srgbClr val="EF7D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6" name="Google Shape;5165;p46"/>
            <p:cNvSpPr/>
            <p:nvPr/>
          </p:nvSpPr>
          <p:spPr>
            <a:xfrm>
              <a:off x="4701300" y="4246825"/>
              <a:ext cx="24875" cy="40850"/>
            </a:xfrm>
            <a:custGeom>
              <a:avLst/>
              <a:gdLst/>
              <a:ahLst/>
              <a:cxnLst/>
              <a:rect l="l" t="t" r="r" b="b"/>
              <a:pathLst>
                <a:path w="995" h="1634" extrusionOk="0">
                  <a:moveTo>
                    <a:pt x="721" y="1"/>
                  </a:moveTo>
                  <a:cubicBezTo>
                    <a:pt x="543" y="1"/>
                    <a:pt x="0" y="56"/>
                    <a:pt x="0" y="739"/>
                  </a:cubicBezTo>
                  <a:cubicBezTo>
                    <a:pt x="0" y="1574"/>
                    <a:pt x="995" y="1634"/>
                    <a:pt x="995" y="1634"/>
                  </a:cubicBezTo>
                  <a:lnTo>
                    <a:pt x="776" y="3"/>
                  </a:lnTo>
                  <a:cubicBezTo>
                    <a:pt x="776" y="3"/>
                    <a:pt x="755" y="1"/>
                    <a:pt x="721" y="1"/>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7" name="Google Shape;5166;p46"/>
            <p:cNvSpPr/>
            <p:nvPr/>
          </p:nvSpPr>
          <p:spPr>
            <a:xfrm>
              <a:off x="4833075" y="4246825"/>
              <a:ext cx="24900" cy="40850"/>
            </a:xfrm>
            <a:custGeom>
              <a:avLst/>
              <a:gdLst/>
              <a:ahLst/>
              <a:cxnLst/>
              <a:rect l="l" t="t" r="r" b="b"/>
              <a:pathLst>
                <a:path w="996" h="1634" extrusionOk="0">
                  <a:moveTo>
                    <a:pt x="293" y="1"/>
                  </a:moveTo>
                  <a:cubicBezTo>
                    <a:pt x="260" y="1"/>
                    <a:pt x="239" y="3"/>
                    <a:pt x="239" y="3"/>
                  </a:cubicBezTo>
                  <a:lnTo>
                    <a:pt x="1" y="1634"/>
                  </a:lnTo>
                  <a:cubicBezTo>
                    <a:pt x="1" y="1634"/>
                    <a:pt x="995" y="1574"/>
                    <a:pt x="995" y="739"/>
                  </a:cubicBezTo>
                  <a:cubicBezTo>
                    <a:pt x="995" y="56"/>
                    <a:pt x="466" y="1"/>
                    <a:pt x="293" y="1"/>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8" name="Google Shape;5167;p46"/>
            <p:cNvSpPr/>
            <p:nvPr/>
          </p:nvSpPr>
          <p:spPr>
            <a:xfrm>
              <a:off x="4719700" y="4176750"/>
              <a:ext cx="120375" cy="167625"/>
            </a:xfrm>
            <a:custGeom>
              <a:avLst/>
              <a:gdLst/>
              <a:ahLst/>
              <a:cxnLst/>
              <a:rect l="l" t="t" r="r" b="b"/>
              <a:pathLst>
                <a:path w="4815" h="6705" extrusionOk="0">
                  <a:moveTo>
                    <a:pt x="2407" y="1"/>
                  </a:moveTo>
                  <a:cubicBezTo>
                    <a:pt x="1054" y="1"/>
                    <a:pt x="0" y="1095"/>
                    <a:pt x="0" y="2408"/>
                  </a:cubicBezTo>
                  <a:lnTo>
                    <a:pt x="0" y="4298"/>
                  </a:lnTo>
                  <a:cubicBezTo>
                    <a:pt x="0" y="5630"/>
                    <a:pt x="1094" y="6705"/>
                    <a:pt x="2407" y="6705"/>
                  </a:cubicBezTo>
                  <a:cubicBezTo>
                    <a:pt x="3720" y="6705"/>
                    <a:pt x="4794" y="5630"/>
                    <a:pt x="4814" y="4298"/>
                  </a:cubicBezTo>
                  <a:lnTo>
                    <a:pt x="4814" y="2408"/>
                  </a:lnTo>
                  <a:cubicBezTo>
                    <a:pt x="4814" y="1055"/>
                    <a:pt x="3720" y="1"/>
                    <a:pt x="2407" y="1"/>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9" name="Google Shape;5168;p46"/>
            <p:cNvSpPr/>
            <p:nvPr/>
          </p:nvSpPr>
          <p:spPr>
            <a:xfrm>
              <a:off x="4080650" y="4340125"/>
              <a:ext cx="271050" cy="449600"/>
            </a:xfrm>
            <a:custGeom>
              <a:avLst/>
              <a:gdLst/>
              <a:ahLst/>
              <a:cxnLst/>
              <a:rect l="l" t="t" r="r" b="b"/>
              <a:pathLst>
                <a:path w="10842" h="17984" extrusionOk="0">
                  <a:moveTo>
                    <a:pt x="6033" y="0"/>
                  </a:moveTo>
                  <a:cubicBezTo>
                    <a:pt x="5320" y="0"/>
                    <a:pt x="4569" y="50"/>
                    <a:pt x="3819" y="50"/>
                  </a:cubicBezTo>
                  <a:cubicBezTo>
                    <a:pt x="477" y="50"/>
                    <a:pt x="637" y="5720"/>
                    <a:pt x="637" y="5720"/>
                  </a:cubicBezTo>
                  <a:lnTo>
                    <a:pt x="0" y="17059"/>
                  </a:lnTo>
                  <a:cubicBezTo>
                    <a:pt x="1800" y="17675"/>
                    <a:pt x="3601" y="17984"/>
                    <a:pt x="5406" y="17984"/>
                  </a:cubicBezTo>
                  <a:cubicBezTo>
                    <a:pt x="7211" y="17984"/>
                    <a:pt x="9021" y="17675"/>
                    <a:pt x="10842" y="17059"/>
                  </a:cubicBezTo>
                  <a:lnTo>
                    <a:pt x="10464" y="5720"/>
                  </a:lnTo>
                  <a:cubicBezTo>
                    <a:pt x="10464" y="583"/>
                    <a:pt x="8466" y="0"/>
                    <a:pt x="6033"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0" name="Google Shape;5169;p46"/>
            <p:cNvSpPr/>
            <p:nvPr/>
          </p:nvSpPr>
          <p:spPr>
            <a:xfrm>
              <a:off x="4041350" y="4766575"/>
              <a:ext cx="309350" cy="735550"/>
            </a:xfrm>
            <a:custGeom>
              <a:avLst/>
              <a:gdLst/>
              <a:ahLst/>
              <a:cxnLst/>
              <a:rect l="l" t="t" r="r" b="b"/>
              <a:pathLst>
                <a:path w="12374" h="29422" extrusionOk="0">
                  <a:moveTo>
                    <a:pt x="1572" y="1"/>
                  </a:moveTo>
                  <a:lnTo>
                    <a:pt x="1" y="29422"/>
                  </a:lnTo>
                  <a:lnTo>
                    <a:pt x="2467" y="29422"/>
                  </a:lnTo>
                  <a:lnTo>
                    <a:pt x="7062" y="4457"/>
                  </a:lnTo>
                  <a:lnTo>
                    <a:pt x="9768" y="29422"/>
                  </a:lnTo>
                  <a:lnTo>
                    <a:pt x="12235" y="29422"/>
                  </a:lnTo>
                  <a:lnTo>
                    <a:pt x="12374" y="1"/>
                  </a:lnTo>
                  <a:lnTo>
                    <a:pt x="12374" y="1"/>
                  </a:lnTo>
                  <a:cubicBezTo>
                    <a:pt x="10592" y="515"/>
                    <a:pt x="8806" y="769"/>
                    <a:pt x="7014" y="769"/>
                  </a:cubicBezTo>
                  <a:cubicBezTo>
                    <a:pt x="5205" y="769"/>
                    <a:pt x="3391" y="510"/>
                    <a:pt x="1572" y="1"/>
                  </a:cubicBezTo>
                  <a:close/>
                </a:path>
              </a:pathLst>
            </a:cu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1" name="Google Shape;5170;p46"/>
            <p:cNvSpPr/>
            <p:nvPr/>
          </p:nvSpPr>
          <p:spPr>
            <a:xfrm>
              <a:off x="4182600" y="4291150"/>
              <a:ext cx="70125" cy="80575"/>
            </a:xfrm>
            <a:custGeom>
              <a:avLst/>
              <a:gdLst/>
              <a:ahLst/>
              <a:cxnLst/>
              <a:rect l="l" t="t" r="r" b="b"/>
              <a:pathLst>
                <a:path w="2805" h="3223" extrusionOk="0">
                  <a:moveTo>
                    <a:pt x="0" y="0"/>
                  </a:moveTo>
                  <a:lnTo>
                    <a:pt x="0" y="2328"/>
                  </a:lnTo>
                  <a:cubicBezTo>
                    <a:pt x="0" y="3103"/>
                    <a:pt x="617" y="3223"/>
                    <a:pt x="1393" y="3223"/>
                  </a:cubicBezTo>
                  <a:cubicBezTo>
                    <a:pt x="2148" y="3223"/>
                    <a:pt x="2785" y="3123"/>
                    <a:pt x="2805" y="2328"/>
                  </a:cubicBezTo>
                  <a:lnTo>
                    <a:pt x="2805"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2" name="Google Shape;5171;p46"/>
            <p:cNvSpPr/>
            <p:nvPr/>
          </p:nvSpPr>
          <p:spPr>
            <a:xfrm>
              <a:off x="4160200" y="4157850"/>
              <a:ext cx="114425" cy="159175"/>
            </a:xfrm>
            <a:custGeom>
              <a:avLst/>
              <a:gdLst/>
              <a:ahLst/>
              <a:cxnLst/>
              <a:rect l="l" t="t" r="r" b="b"/>
              <a:pathLst>
                <a:path w="4577" h="6367" extrusionOk="0">
                  <a:moveTo>
                    <a:pt x="2289" y="1"/>
                  </a:moveTo>
                  <a:cubicBezTo>
                    <a:pt x="1015" y="1"/>
                    <a:pt x="1" y="1015"/>
                    <a:pt x="1" y="2289"/>
                  </a:cubicBezTo>
                  <a:lnTo>
                    <a:pt x="1" y="4079"/>
                  </a:lnTo>
                  <a:cubicBezTo>
                    <a:pt x="1" y="5352"/>
                    <a:pt x="1015" y="6367"/>
                    <a:pt x="2289" y="6367"/>
                  </a:cubicBezTo>
                  <a:cubicBezTo>
                    <a:pt x="3542" y="6367"/>
                    <a:pt x="4576" y="5332"/>
                    <a:pt x="4576" y="4079"/>
                  </a:cubicBezTo>
                  <a:lnTo>
                    <a:pt x="4576" y="2289"/>
                  </a:lnTo>
                  <a:cubicBezTo>
                    <a:pt x="4576" y="1015"/>
                    <a:pt x="3542" y="1"/>
                    <a:pt x="2289" y="1"/>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3" name="Google Shape;5172;p46"/>
            <p:cNvSpPr/>
            <p:nvPr/>
          </p:nvSpPr>
          <p:spPr>
            <a:xfrm>
              <a:off x="3608175" y="4391600"/>
              <a:ext cx="271075" cy="207900"/>
            </a:xfrm>
            <a:custGeom>
              <a:avLst/>
              <a:gdLst/>
              <a:ahLst/>
              <a:cxnLst/>
              <a:rect l="l" t="t" r="r" b="b"/>
              <a:pathLst>
                <a:path w="10843" h="8316" extrusionOk="0">
                  <a:moveTo>
                    <a:pt x="10842" y="0"/>
                  </a:moveTo>
                  <a:cubicBezTo>
                    <a:pt x="10842" y="1"/>
                    <a:pt x="8992" y="657"/>
                    <a:pt x="5710" y="3303"/>
                  </a:cubicBezTo>
                  <a:cubicBezTo>
                    <a:pt x="2428" y="5988"/>
                    <a:pt x="1" y="6267"/>
                    <a:pt x="1" y="6267"/>
                  </a:cubicBezTo>
                  <a:lnTo>
                    <a:pt x="21" y="8316"/>
                  </a:lnTo>
                  <a:cubicBezTo>
                    <a:pt x="21" y="8316"/>
                    <a:pt x="6108" y="7560"/>
                    <a:pt x="10385" y="3303"/>
                  </a:cubicBezTo>
                  <a:lnTo>
                    <a:pt x="10842" y="0"/>
                  </a:lnTo>
                  <a:close/>
                </a:path>
              </a:pathLst>
            </a:custGeom>
            <a:solidFill>
              <a:schemeClr val="tx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4" name="Google Shape;5173;p46"/>
            <p:cNvSpPr/>
            <p:nvPr/>
          </p:nvSpPr>
          <p:spPr>
            <a:xfrm>
              <a:off x="3128775" y="4190175"/>
              <a:ext cx="166125" cy="362075"/>
            </a:xfrm>
            <a:custGeom>
              <a:avLst/>
              <a:gdLst/>
              <a:ahLst/>
              <a:cxnLst/>
              <a:rect l="l" t="t" r="r" b="b"/>
              <a:pathLst>
                <a:path w="6645" h="14483" extrusionOk="0">
                  <a:moveTo>
                    <a:pt x="935" y="1"/>
                  </a:moveTo>
                  <a:cubicBezTo>
                    <a:pt x="935" y="1"/>
                    <a:pt x="0" y="9728"/>
                    <a:pt x="4377" y="14483"/>
                  </a:cubicBezTo>
                  <a:lnTo>
                    <a:pt x="6645" y="10604"/>
                  </a:lnTo>
                  <a:cubicBezTo>
                    <a:pt x="6645" y="10604"/>
                    <a:pt x="2308" y="7878"/>
                    <a:pt x="1612"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5" name="Google Shape;5174;p46"/>
            <p:cNvSpPr/>
            <p:nvPr/>
          </p:nvSpPr>
          <p:spPr>
            <a:xfrm>
              <a:off x="3364500" y="4448800"/>
              <a:ext cx="313825" cy="102350"/>
            </a:xfrm>
            <a:custGeom>
              <a:avLst/>
              <a:gdLst/>
              <a:ahLst/>
              <a:cxnLst/>
              <a:rect l="l" t="t" r="r" b="b"/>
              <a:pathLst>
                <a:path w="12553" h="4094" extrusionOk="0">
                  <a:moveTo>
                    <a:pt x="1" y="0"/>
                  </a:moveTo>
                  <a:lnTo>
                    <a:pt x="1512" y="3044"/>
                  </a:lnTo>
                  <a:cubicBezTo>
                    <a:pt x="3155" y="3823"/>
                    <a:pt x="4817" y="4094"/>
                    <a:pt x="6336" y="4094"/>
                  </a:cubicBezTo>
                  <a:cubicBezTo>
                    <a:pt x="9822" y="4094"/>
                    <a:pt x="12553" y="2666"/>
                    <a:pt x="12553" y="2666"/>
                  </a:cubicBezTo>
                  <a:lnTo>
                    <a:pt x="12235" y="2069"/>
                  </a:lnTo>
                  <a:cubicBezTo>
                    <a:pt x="12235" y="2069"/>
                    <a:pt x="11542" y="2327"/>
                    <a:pt x="10271" y="2327"/>
                  </a:cubicBezTo>
                  <a:cubicBezTo>
                    <a:pt x="9203" y="2327"/>
                    <a:pt x="7726" y="2145"/>
                    <a:pt x="5909" y="1472"/>
                  </a:cubicBezTo>
                  <a:cubicBezTo>
                    <a:pt x="1950" y="0"/>
                    <a:pt x="1" y="0"/>
                    <a:pt x="1"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6" name="Google Shape;5175;p46"/>
            <p:cNvSpPr/>
            <p:nvPr/>
          </p:nvSpPr>
          <p:spPr>
            <a:xfrm>
              <a:off x="3782250" y="4381100"/>
              <a:ext cx="288975" cy="577225"/>
            </a:xfrm>
            <a:custGeom>
              <a:avLst/>
              <a:gdLst/>
              <a:ahLst/>
              <a:cxnLst/>
              <a:rect l="l" t="t" r="r" b="b"/>
              <a:pathLst>
                <a:path w="11559" h="23089" extrusionOk="0">
                  <a:moveTo>
                    <a:pt x="5480" y="1"/>
                  </a:moveTo>
                  <a:cubicBezTo>
                    <a:pt x="4951" y="1"/>
                    <a:pt x="2270" y="162"/>
                    <a:pt x="1751" y="3404"/>
                  </a:cubicBezTo>
                  <a:cubicBezTo>
                    <a:pt x="1453" y="5254"/>
                    <a:pt x="1751" y="6388"/>
                    <a:pt x="1990" y="7602"/>
                  </a:cubicBezTo>
                  <a:cubicBezTo>
                    <a:pt x="2288" y="9173"/>
                    <a:pt x="2149" y="10765"/>
                    <a:pt x="1632" y="12257"/>
                  </a:cubicBezTo>
                  <a:cubicBezTo>
                    <a:pt x="1015" y="14107"/>
                    <a:pt x="0" y="17747"/>
                    <a:pt x="0" y="22521"/>
                  </a:cubicBezTo>
                  <a:cubicBezTo>
                    <a:pt x="1900" y="22899"/>
                    <a:pt x="3795" y="23088"/>
                    <a:pt x="5690" y="23088"/>
                  </a:cubicBezTo>
                  <a:cubicBezTo>
                    <a:pt x="7584" y="23088"/>
                    <a:pt x="9479" y="22899"/>
                    <a:pt x="11379" y="22521"/>
                  </a:cubicBezTo>
                  <a:cubicBezTo>
                    <a:pt x="11379" y="22521"/>
                    <a:pt x="11558" y="17210"/>
                    <a:pt x="10046" y="12754"/>
                  </a:cubicBezTo>
                  <a:cubicBezTo>
                    <a:pt x="9449" y="10964"/>
                    <a:pt x="9310" y="9054"/>
                    <a:pt x="9847" y="7244"/>
                  </a:cubicBezTo>
                  <a:cubicBezTo>
                    <a:pt x="9867" y="7164"/>
                    <a:pt x="9887" y="7065"/>
                    <a:pt x="9907" y="6965"/>
                  </a:cubicBezTo>
                  <a:cubicBezTo>
                    <a:pt x="11558" y="1534"/>
                    <a:pt x="8117" y="3"/>
                    <a:pt x="5570" y="3"/>
                  </a:cubicBezTo>
                  <a:cubicBezTo>
                    <a:pt x="5570" y="3"/>
                    <a:pt x="5538" y="1"/>
                    <a:pt x="5480" y="1"/>
                  </a:cubicBezTo>
                  <a:close/>
                </a:path>
              </a:pathLst>
            </a:custGeom>
            <a:solidFill>
              <a:schemeClr val="tx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7" name="Google Shape;5176;p46"/>
            <p:cNvSpPr/>
            <p:nvPr/>
          </p:nvSpPr>
          <p:spPr>
            <a:xfrm>
              <a:off x="3972725" y="4391600"/>
              <a:ext cx="271050" cy="197450"/>
            </a:xfrm>
            <a:custGeom>
              <a:avLst/>
              <a:gdLst/>
              <a:ahLst/>
              <a:cxnLst/>
              <a:rect l="l" t="t" r="r" b="b"/>
              <a:pathLst>
                <a:path w="10842" h="7898" extrusionOk="0">
                  <a:moveTo>
                    <a:pt x="0" y="0"/>
                  </a:moveTo>
                  <a:lnTo>
                    <a:pt x="478" y="3303"/>
                  </a:lnTo>
                  <a:cubicBezTo>
                    <a:pt x="4735" y="7560"/>
                    <a:pt x="10842" y="7898"/>
                    <a:pt x="10842" y="7898"/>
                  </a:cubicBezTo>
                  <a:lnTo>
                    <a:pt x="10842" y="5849"/>
                  </a:lnTo>
                  <a:cubicBezTo>
                    <a:pt x="10842" y="5849"/>
                    <a:pt x="10820" y="5850"/>
                    <a:pt x="10779" y="5850"/>
                  </a:cubicBezTo>
                  <a:cubicBezTo>
                    <a:pt x="10378" y="5850"/>
                    <a:pt x="8107" y="5736"/>
                    <a:pt x="5133" y="3303"/>
                  </a:cubicBezTo>
                  <a:cubicBezTo>
                    <a:pt x="1851" y="657"/>
                    <a:pt x="1" y="1"/>
                    <a:pt x="0" y="0"/>
                  </a:cubicBezTo>
                  <a:close/>
                </a:path>
              </a:pathLst>
            </a:custGeom>
            <a:solidFill>
              <a:schemeClr val="tx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 name="Google Shape;5177;p46"/>
            <p:cNvSpPr/>
            <p:nvPr/>
          </p:nvSpPr>
          <p:spPr>
            <a:xfrm>
              <a:off x="3230725" y="4363150"/>
              <a:ext cx="377475" cy="177800"/>
            </a:xfrm>
            <a:custGeom>
              <a:avLst/>
              <a:gdLst/>
              <a:ahLst/>
              <a:cxnLst/>
              <a:rect l="l" t="t" r="r" b="b"/>
              <a:pathLst>
                <a:path w="15099" h="7112" extrusionOk="0">
                  <a:moveTo>
                    <a:pt x="14975" y="0"/>
                  </a:moveTo>
                  <a:cubicBezTo>
                    <a:pt x="14435" y="0"/>
                    <a:pt x="12149" y="195"/>
                    <a:pt x="8335" y="3128"/>
                  </a:cubicBezTo>
                  <a:cubicBezTo>
                    <a:pt x="6526" y="4303"/>
                    <a:pt x="4792" y="4641"/>
                    <a:pt x="3396" y="4641"/>
                  </a:cubicBezTo>
                  <a:cubicBezTo>
                    <a:pt x="1508" y="4641"/>
                    <a:pt x="239" y="4023"/>
                    <a:pt x="239" y="4023"/>
                  </a:cubicBezTo>
                  <a:lnTo>
                    <a:pt x="0" y="4640"/>
                  </a:lnTo>
                  <a:cubicBezTo>
                    <a:pt x="0" y="4640"/>
                    <a:pt x="1700" y="7112"/>
                    <a:pt x="5243" y="7112"/>
                  </a:cubicBezTo>
                  <a:cubicBezTo>
                    <a:pt x="5514" y="7112"/>
                    <a:pt x="5795" y="7098"/>
                    <a:pt x="6088" y="7066"/>
                  </a:cubicBezTo>
                  <a:cubicBezTo>
                    <a:pt x="10225" y="6609"/>
                    <a:pt x="13249" y="4500"/>
                    <a:pt x="13249" y="4500"/>
                  </a:cubicBezTo>
                  <a:lnTo>
                    <a:pt x="15099" y="5"/>
                  </a:lnTo>
                  <a:cubicBezTo>
                    <a:pt x="15099" y="5"/>
                    <a:pt x="15057" y="0"/>
                    <a:pt x="14975" y="0"/>
                  </a:cubicBezTo>
                  <a:close/>
                </a:path>
              </a:pathLst>
            </a:custGeom>
            <a:solidFill>
              <a:schemeClr val="tx1">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9" name="Google Shape;5178;p46"/>
            <p:cNvSpPr/>
            <p:nvPr/>
          </p:nvSpPr>
          <p:spPr>
            <a:xfrm>
              <a:off x="4528725" y="4384625"/>
              <a:ext cx="295425" cy="146625"/>
            </a:xfrm>
            <a:custGeom>
              <a:avLst/>
              <a:gdLst/>
              <a:ahLst/>
              <a:cxnLst/>
              <a:rect l="l" t="t" r="r" b="b"/>
              <a:pathLst>
                <a:path w="11817" h="5865" extrusionOk="0">
                  <a:moveTo>
                    <a:pt x="0" y="1"/>
                  </a:moveTo>
                  <a:lnTo>
                    <a:pt x="836" y="3263"/>
                  </a:lnTo>
                  <a:cubicBezTo>
                    <a:pt x="3588" y="5414"/>
                    <a:pt x="6803" y="5864"/>
                    <a:pt x="9014" y="5864"/>
                  </a:cubicBezTo>
                  <a:cubicBezTo>
                    <a:pt x="10606" y="5864"/>
                    <a:pt x="11677" y="5631"/>
                    <a:pt x="11677" y="5631"/>
                  </a:cubicBezTo>
                  <a:lnTo>
                    <a:pt x="11817" y="4755"/>
                  </a:lnTo>
                  <a:lnTo>
                    <a:pt x="11817" y="4755"/>
                  </a:lnTo>
                  <a:cubicBezTo>
                    <a:pt x="11817" y="4755"/>
                    <a:pt x="11755" y="4760"/>
                    <a:pt x="11638" y="4760"/>
                  </a:cubicBezTo>
                  <a:cubicBezTo>
                    <a:pt x="10973" y="4760"/>
                    <a:pt x="8517" y="4616"/>
                    <a:pt x="5471" y="2686"/>
                  </a:cubicBezTo>
                  <a:cubicBezTo>
                    <a:pt x="1910" y="439"/>
                    <a:pt x="1" y="1"/>
                    <a:pt x="0"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 name="Google Shape;5179;p46"/>
            <p:cNvSpPr/>
            <p:nvPr/>
          </p:nvSpPr>
          <p:spPr>
            <a:xfrm>
              <a:off x="3676325" y="4360500"/>
              <a:ext cx="390900" cy="137675"/>
            </a:xfrm>
            <a:custGeom>
              <a:avLst/>
              <a:gdLst/>
              <a:ahLst/>
              <a:cxnLst/>
              <a:rect l="l" t="t" r="r" b="b"/>
              <a:pathLst>
                <a:path w="15636" h="5507" extrusionOk="0">
                  <a:moveTo>
                    <a:pt x="706" y="1"/>
                  </a:moveTo>
                  <a:cubicBezTo>
                    <a:pt x="226" y="1"/>
                    <a:pt x="0" y="71"/>
                    <a:pt x="0" y="71"/>
                  </a:cubicBezTo>
                  <a:lnTo>
                    <a:pt x="2368" y="4169"/>
                  </a:lnTo>
                  <a:cubicBezTo>
                    <a:pt x="2368" y="4169"/>
                    <a:pt x="5249" y="5507"/>
                    <a:pt x="8990" y="5507"/>
                  </a:cubicBezTo>
                  <a:cubicBezTo>
                    <a:pt x="9277" y="5507"/>
                    <a:pt x="9570" y="5499"/>
                    <a:pt x="9867" y="5482"/>
                  </a:cubicBezTo>
                  <a:cubicBezTo>
                    <a:pt x="14005" y="5203"/>
                    <a:pt x="15636" y="2418"/>
                    <a:pt x="15636" y="2418"/>
                  </a:cubicBezTo>
                  <a:lnTo>
                    <a:pt x="15079" y="1603"/>
                  </a:lnTo>
                  <a:cubicBezTo>
                    <a:pt x="15079" y="1603"/>
                    <a:pt x="13354" y="2792"/>
                    <a:pt x="10703" y="2792"/>
                  </a:cubicBezTo>
                  <a:cubicBezTo>
                    <a:pt x="9598" y="2792"/>
                    <a:pt x="8332" y="2585"/>
                    <a:pt x="6963" y="2000"/>
                  </a:cubicBezTo>
                  <a:cubicBezTo>
                    <a:pt x="3679" y="285"/>
                    <a:pt x="1674" y="1"/>
                    <a:pt x="706" y="1"/>
                  </a:cubicBezTo>
                  <a:close/>
                </a:path>
              </a:pathLst>
            </a:custGeom>
            <a:solidFill>
              <a:schemeClr val="tx1">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 name="Google Shape;5180;p46"/>
            <p:cNvSpPr/>
            <p:nvPr/>
          </p:nvSpPr>
          <p:spPr>
            <a:xfrm>
              <a:off x="4215900" y="4397075"/>
              <a:ext cx="235275" cy="250175"/>
            </a:xfrm>
            <a:custGeom>
              <a:avLst/>
              <a:gdLst/>
              <a:ahLst/>
              <a:cxnLst/>
              <a:rect l="l" t="t" r="r" b="b"/>
              <a:pathLst>
                <a:path w="9411" h="10007" extrusionOk="0">
                  <a:moveTo>
                    <a:pt x="8913" y="0"/>
                  </a:moveTo>
                  <a:cubicBezTo>
                    <a:pt x="8913" y="0"/>
                    <a:pt x="7321" y="1154"/>
                    <a:pt x="4934" y="4635"/>
                  </a:cubicBezTo>
                  <a:cubicBezTo>
                    <a:pt x="2547" y="8116"/>
                    <a:pt x="1" y="8793"/>
                    <a:pt x="1" y="8793"/>
                  </a:cubicBezTo>
                  <a:lnTo>
                    <a:pt x="399" y="10006"/>
                  </a:lnTo>
                  <a:cubicBezTo>
                    <a:pt x="399" y="10006"/>
                    <a:pt x="6506" y="8634"/>
                    <a:pt x="9410" y="3362"/>
                  </a:cubicBezTo>
                  <a:lnTo>
                    <a:pt x="8913" y="0"/>
                  </a:lnTo>
                  <a:close/>
                </a:path>
              </a:pathLst>
            </a:custGeom>
            <a:solidFill>
              <a:schemeClr val="tx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 name="Google Shape;5181;p46"/>
            <p:cNvSpPr/>
            <p:nvPr/>
          </p:nvSpPr>
          <p:spPr>
            <a:xfrm>
              <a:off x="4252225" y="4339325"/>
              <a:ext cx="364050" cy="198100"/>
            </a:xfrm>
            <a:custGeom>
              <a:avLst/>
              <a:gdLst/>
              <a:ahLst/>
              <a:cxnLst/>
              <a:rect l="l" t="t" r="r" b="b"/>
              <a:pathLst>
                <a:path w="14562" h="7924" extrusionOk="0">
                  <a:moveTo>
                    <a:pt x="76" y="0"/>
                  </a:moveTo>
                  <a:cubicBezTo>
                    <a:pt x="25" y="0"/>
                    <a:pt x="0" y="3"/>
                    <a:pt x="0" y="3"/>
                  </a:cubicBezTo>
                  <a:lnTo>
                    <a:pt x="1353" y="4419"/>
                  </a:lnTo>
                  <a:cubicBezTo>
                    <a:pt x="1353" y="4419"/>
                    <a:pt x="4177" y="6846"/>
                    <a:pt x="8216" y="7701"/>
                  </a:cubicBezTo>
                  <a:cubicBezTo>
                    <a:pt x="8947" y="7859"/>
                    <a:pt x="9622" y="7924"/>
                    <a:pt x="10235" y="7924"/>
                  </a:cubicBezTo>
                  <a:cubicBezTo>
                    <a:pt x="13024" y="7924"/>
                    <a:pt x="14561" y="6587"/>
                    <a:pt x="14561" y="6587"/>
                  </a:cubicBezTo>
                  <a:lnTo>
                    <a:pt x="14243" y="5274"/>
                  </a:lnTo>
                  <a:cubicBezTo>
                    <a:pt x="14243" y="5274"/>
                    <a:pt x="13321" y="5624"/>
                    <a:pt x="11925" y="5624"/>
                  </a:cubicBezTo>
                  <a:cubicBezTo>
                    <a:pt x="10436" y="5624"/>
                    <a:pt x="8408" y="5226"/>
                    <a:pt x="6386" y="3583"/>
                  </a:cubicBezTo>
                  <a:cubicBezTo>
                    <a:pt x="2800" y="176"/>
                    <a:pt x="510" y="0"/>
                    <a:pt x="76"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 name="Google Shape;5182;p46"/>
            <p:cNvSpPr/>
            <p:nvPr/>
          </p:nvSpPr>
          <p:spPr>
            <a:xfrm>
              <a:off x="3805625" y="4340875"/>
              <a:ext cx="370525" cy="202625"/>
            </a:xfrm>
            <a:custGeom>
              <a:avLst/>
              <a:gdLst/>
              <a:ahLst/>
              <a:cxnLst/>
              <a:rect l="l" t="t" r="r" b="b"/>
              <a:pathLst>
                <a:path w="14821" h="8105" extrusionOk="0">
                  <a:moveTo>
                    <a:pt x="14814" y="0"/>
                  </a:moveTo>
                  <a:cubicBezTo>
                    <a:pt x="14669" y="0"/>
                    <a:pt x="12231" y="56"/>
                    <a:pt x="8335" y="3740"/>
                  </a:cubicBezTo>
                  <a:cubicBezTo>
                    <a:pt x="6303" y="5383"/>
                    <a:pt x="4275" y="5780"/>
                    <a:pt x="2789" y="5780"/>
                  </a:cubicBezTo>
                  <a:cubicBezTo>
                    <a:pt x="1395" y="5780"/>
                    <a:pt x="478" y="5431"/>
                    <a:pt x="478" y="5431"/>
                  </a:cubicBezTo>
                  <a:lnTo>
                    <a:pt x="0" y="6585"/>
                  </a:lnTo>
                  <a:cubicBezTo>
                    <a:pt x="0" y="6585"/>
                    <a:pt x="1700" y="8104"/>
                    <a:pt x="4626" y="8104"/>
                  </a:cubicBezTo>
                  <a:cubicBezTo>
                    <a:pt x="5211" y="8104"/>
                    <a:pt x="5846" y="8044"/>
                    <a:pt x="6525" y="7898"/>
                  </a:cubicBezTo>
                  <a:cubicBezTo>
                    <a:pt x="10603" y="7023"/>
                    <a:pt x="13388" y="4615"/>
                    <a:pt x="13388" y="4615"/>
                  </a:cubicBezTo>
                  <a:lnTo>
                    <a:pt x="14820" y="0"/>
                  </a:lnTo>
                  <a:cubicBezTo>
                    <a:pt x="14820" y="0"/>
                    <a:pt x="14818" y="0"/>
                    <a:pt x="14814"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 name="Google Shape;5183;p46"/>
            <p:cNvSpPr/>
            <p:nvPr/>
          </p:nvSpPr>
          <p:spPr>
            <a:xfrm>
              <a:off x="4683875" y="4364750"/>
              <a:ext cx="355125" cy="206100"/>
            </a:xfrm>
            <a:custGeom>
              <a:avLst/>
              <a:gdLst/>
              <a:ahLst/>
              <a:cxnLst/>
              <a:rect l="l" t="t" r="r" b="b"/>
              <a:pathLst>
                <a:path w="14205" h="8244" extrusionOk="0">
                  <a:moveTo>
                    <a:pt x="14204" y="0"/>
                  </a:moveTo>
                  <a:lnTo>
                    <a:pt x="14204" y="0"/>
                  </a:lnTo>
                  <a:cubicBezTo>
                    <a:pt x="14204" y="0"/>
                    <a:pt x="11817" y="40"/>
                    <a:pt x="7839" y="3879"/>
                  </a:cubicBezTo>
                  <a:cubicBezTo>
                    <a:pt x="6122" y="5782"/>
                    <a:pt x="4121" y="6239"/>
                    <a:pt x="2595" y="6239"/>
                  </a:cubicBezTo>
                  <a:cubicBezTo>
                    <a:pt x="1185" y="6239"/>
                    <a:pt x="180" y="5849"/>
                    <a:pt x="180" y="5849"/>
                  </a:cubicBezTo>
                  <a:lnTo>
                    <a:pt x="1" y="6525"/>
                  </a:lnTo>
                  <a:cubicBezTo>
                    <a:pt x="1" y="6525"/>
                    <a:pt x="1409" y="8243"/>
                    <a:pt x="4261" y="8243"/>
                  </a:cubicBezTo>
                  <a:cubicBezTo>
                    <a:pt x="4799" y="8243"/>
                    <a:pt x="5388" y="8182"/>
                    <a:pt x="6028" y="8037"/>
                  </a:cubicBezTo>
                  <a:cubicBezTo>
                    <a:pt x="10086" y="7122"/>
                    <a:pt x="12871" y="4675"/>
                    <a:pt x="12871" y="4675"/>
                  </a:cubicBezTo>
                  <a:lnTo>
                    <a:pt x="14204" y="0"/>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 name="Google Shape;5184;p46"/>
            <p:cNvSpPr/>
            <p:nvPr/>
          </p:nvSpPr>
          <p:spPr>
            <a:xfrm>
              <a:off x="5123025" y="4070325"/>
              <a:ext cx="229275" cy="401375"/>
            </a:xfrm>
            <a:custGeom>
              <a:avLst/>
              <a:gdLst/>
              <a:ahLst/>
              <a:cxnLst/>
              <a:rect l="l" t="t" r="r" b="b"/>
              <a:pathLst>
                <a:path w="9171" h="16055" extrusionOk="0">
                  <a:moveTo>
                    <a:pt x="5411" y="1"/>
                  </a:moveTo>
                  <a:cubicBezTo>
                    <a:pt x="4655" y="8853"/>
                    <a:pt x="0" y="11718"/>
                    <a:pt x="0" y="11718"/>
                  </a:cubicBezTo>
                  <a:lnTo>
                    <a:pt x="2566" y="16054"/>
                  </a:lnTo>
                  <a:cubicBezTo>
                    <a:pt x="9171" y="5610"/>
                    <a:pt x="6107" y="1"/>
                    <a:pt x="6107"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 name="Google Shape;5185;p46"/>
            <p:cNvSpPr/>
            <p:nvPr/>
          </p:nvSpPr>
          <p:spPr>
            <a:xfrm>
              <a:off x="4816675" y="4369725"/>
              <a:ext cx="310850" cy="114475"/>
            </a:xfrm>
            <a:custGeom>
              <a:avLst/>
              <a:gdLst/>
              <a:ahLst/>
              <a:cxnLst/>
              <a:rect l="l" t="t" r="r" b="b"/>
              <a:pathLst>
                <a:path w="12434" h="4579" extrusionOk="0">
                  <a:moveTo>
                    <a:pt x="0" y="0"/>
                  </a:moveTo>
                  <a:lnTo>
                    <a:pt x="1293" y="3123"/>
                  </a:lnTo>
                  <a:cubicBezTo>
                    <a:pt x="3714" y="4228"/>
                    <a:pt x="5853" y="4579"/>
                    <a:pt x="7592" y="4579"/>
                  </a:cubicBezTo>
                  <a:cubicBezTo>
                    <a:pt x="10615" y="4579"/>
                    <a:pt x="12433" y="3521"/>
                    <a:pt x="12433" y="3521"/>
                  </a:cubicBezTo>
                  <a:lnTo>
                    <a:pt x="12175" y="2885"/>
                  </a:lnTo>
                  <a:cubicBezTo>
                    <a:pt x="12175" y="2885"/>
                    <a:pt x="11628" y="3047"/>
                    <a:pt x="10659" y="3047"/>
                  </a:cubicBezTo>
                  <a:cubicBezTo>
                    <a:pt x="9537" y="3047"/>
                    <a:pt x="7849" y="2829"/>
                    <a:pt x="5789" y="1890"/>
                  </a:cubicBezTo>
                  <a:cubicBezTo>
                    <a:pt x="1930" y="159"/>
                    <a:pt x="1" y="0"/>
                    <a:pt x="0"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 name="Google Shape;5186;p46"/>
            <p:cNvSpPr/>
            <p:nvPr/>
          </p:nvSpPr>
          <p:spPr>
            <a:xfrm>
              <a:off x="4420300" y="4368250"/>
              <a:ext cx="322300" cy="78925"/>
            </a:xfrm>
            <a:custGeom>
              <a:avLst/>
              <a:gdLst/>
              <a:ahLst/>
              <a:cxnLst/>
              <a:rect l="l" t="t" r="r" b="b"/>
              <a:pathLst>
                <a:path w="12892" h="3157" extrusionOk="0">
                  <a:moveTo>
                    <a:pt x="11218" y="1"/>
                  </a:moveTo>
                  <a:cubicBezTo>
                    <a:pt x="10220" y="1"/>
                    <a:pt x="8761" y="92"/>
                    <a:pt x="6804" y="437"/>
                  </a:cubicBezTo>
                  <a:cubicBezTo>
                    <a:pt x="5881" y="605"/>
                    <a:pt x="5053" y="670"/>
                    <a:pt x="4324" y="670"/>
                  </a:cubicBezTo>
                  <a:cubicBezTo>
                    <a:pt x="2632" y="670"/>
                    <a:pt x="1468" y="321"/>
                    <a:pt x="856" y="99"/>
                  </a:cubicBezTo>
                  <a:cubicBezTo>
                    <a:pt x="789" y="75"/>
                    <a:pt x="720" y="64"/>
                    <a:pt x="652" y="64"/>
                  </a:cubicBezTo>
                  <a:cubicBezTo>
                    <a:pt x="436" y="64"/>
                    <a:pt x="231" y="176"/>
                    <a:pt x="140" y="358"/>
                  </a:cubicBezTo>
                  <a:cubicBezTo>
                    <a:pt x="1" y="636"/>
                    <a:pt x="100" y="934"/>
                    <a:pt x="359" y="1094"/>
                  </a:cubicBezTo>
                  <a:cubicBezTo>
                    <a:pt x="1420" y="1709"/>
                    <a:pt x="4253" y="3156"/>
                    <a:pt x="7690" y="3156"/>
                  </a:cubicBezTo>
                  <a:cubicBezTo>
                    <a:pt x="8699" y="3156"/>
                    <a:pt x="9759" y="3032"/>
                    <a:pt x="10842" y="2725"/>
                  </a:cubicBezTo>
                  <a:lnTo>
                    <a:pt x="12891" y="119"/>
                  </a:lnTo>
                  <a:cubicBezTo>
                    <a:pt x="12891" y="119"/>
                    <a:pt x="12351" y="1"/>
                    <a:pt x="11218" y="1"/>
                  </a:cubicBezTo>
                  <a:close/>
                </a:path>
              </a:pathLst>
            </a:custGeom>
            <a:solidFill>
              <a:schemeClr val="tx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 name="Google Shape;5187;p46"/>
            <p:cNvSpPr/>
            <p:nvPr/>
          </p:nvSpPr>
          <p:spPr>
            <a:xfrm>
              <a:off x="3207588" y="4191300"/>
              <a:ext cx="247675" cy="265000"/>
            </a:xfrm>
            <a:custGeom>
              <a:avLst/>
              <a:gdLst/>
              <a:ahLst/>
              <a:cxnLst/>
              <a:rect l="l" t="t" r="r" b="b"/>
              <a:pathLst>
                <a:path w="9907" h="10600" extrusionOk="0">
                  <a:moveTo>
                    <a:pt x="5650" y="1"/>
                  </a:moveTo>
                  <a:cubicBezTo>
                    <a:pt x="5650" y="1"/>
                    <a:pt x="3521" y="1"/>
                    <a:pt x="2765" y="2110"/>
                  </a:cubicBezTo>
                  <a:cubicBezTo>
                    <a:pt x="2029" y="4238"/>
                    <a:pt x="0" y="5909"/>
                    <a:pt x="1492" y="6963"/>
                  </a:cubicBezTo>
                  <a:cubicBezTo>
                    <a:pt x="2984" y="8018"/>
                    <a:pt x="1870" y="10126"/>
                    <a:pt x="4954" y="10544"/>
                  </a:cubicBezTo>
                  <a:cubicBezTo>
                    <a:pt x="5233" y="10582"/>
                    <a:pt x="5491" y="10600"/>
                    <a:pt x="5729" y="10600"/>
                  </a:cubicBezTo>
                  <a:cubicBezTo>
                    <a:pt x="8119" y="10600"/>
                    <a:pt x="8514" y="8791"/>
                    <a:pt x="8514" y="7162"/>
                  </a:cubicBezTo>
                  <a:cubicBezTo>
                    <a:pt x="8514" y="5372"/>
                    <a:pt x="9907" y="5869"/>
                    <a:pt x="9330" y="3621"/>
                  </a:cubicBezTo>
                  <a:cubicBezTo>
                    <a:pt x="8753" y="1393"/>
                    <a:pt x="7022" y="1"/>
                    <a:pt x="5650"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 name="Google Shape;5188;p46"/>
            <p:cNvSpPr/>
            <p:nvPr/>
          </p:nvSpPr>
          <p:spPr>
            <a:xfrm>
              <a:off x="3568587" y="4175970"/>
              <a:ext cx="152225" cy="175350"/>
            </a:xfrm>
            <a:custGeom>
              <a:avLst/>
              <a:gdLst/>
              <a:ahLst/>
              <a:cxnLst/>
              <a:rect l="l" t="t" r="r" b="b"/>
              <a:pathLst>
                <a:path w="6089" h="7014" extrusionOk="0">
                  <a:moveTo>
                    <a:pt x="3363" y="1"/>
                  </a:moveTo>
                  <a:cubicBezTo>
                    <a:pt x="3227" y="1"/>
                    <a:pt x="3144" y="12"/>
                    <a:pt x="3144" y="12"/>
                  </a:cubicBezTo>
                  <a:cubicBezTo>
                    <a:pt x="3144" y="12"/>
                    <a:pt x="3140" y="12"/>
                    <a:pt x="3131" y="12"/>
                  </a:cubicBezTo>
                  <a:cubicBezTo>
                    <a:pt x="2955" y="12"/>
                    <a:pt x="1049" y="66"/>
                    <a:pt x="518" y="2399"/>
                  </a:cubicBezTo>
                  <a:cubicBezTo>
                    <a:pt x="1" y="4826"/>
                    <a:pt x="1672" y="7014"/>
                    <a:pt x="3184" y="7014"/>
                  </a:cubicBezTo>
                  <a:cubicBezTo>
                    <a:pt x="4696" y="7014"/>
                    <a:pt x="6088" y="5363"/>
                    <a:pt x="5849" y="2518"/>
                  </a:cubicBezTo>
                  <a:cubicBezTo>
                    <a:pt x="5638" y="213"/>
                    <a:pt x="3970" y="1"/>
                    <a:pt x="3363"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 name="Google Shape;5189;p46"/>
            <p:cNvSpPr/>
            <p:nvPr/>
          </p:nvSpPr>
          <p:spPr>
            <a:xfrm>
              <a:off x="4417325" y="4146550"/>
              <a:ext cx="161650" cy="213425"/>
            </a:xfrm>
            <a:custGeom>
              <a:avLst/>
              <a:gdLst/>
              <a:ahLst/>
              <a:cxnLst/>
              <a:rect l="l" t="t" r="r" b="b"/>
              <a:pathLst>
                <a:path w="6466" h="8537" extrusionOk="0">
                  <a:moveTo>
                    <a:pt x="3182" y="0"/>
                  </a:moveTo>
                  <a:cubicBezTo>
                    <a:pt x="2616" y="0"/>
                    <a:pt x="2062" y="202"/>
                    <a:pt x="1970" y="632"/>
                  </a:cubicBezTo>
                  <a:cubicBezTo>
                    <a:pt x="1950" y="748"/>
                    <a:pt x="2138" y="1429"/>
                    <a:pt x="2295" y="1429"/>
                  </a:cubicBezTo>
                  <a:cubicBezTo>
                    <a:pt x="2299" y="1429"/>
                    <a:pt x="2304" y="1429"/>
                    <a:pt x="2308" y="1428"/>
                  </a:cubicBezTo>
                  <a:lnTo>
                    <a:pt x="2308" y="1428"/>
                  </a:lnTo>
                  <a:cubicBezTo>
                    <a:pt x="2307" y="1428"/>
                    <a:pt x="0" y="2164"/>
                    <a:pt x="378" y="5048"/>
                  </a:cubicBezTo>
                  <a:cubicBezTo>
                    <a:pt x="518" y="6083"/>
                    <a:pt x="796" y="7276"/>
                    <a:pt x="1691" y="8012"/>
                  </a:cubicBezTo>
                  <a:cubicBezTo>
                    <a:pt x="2115" y="8362"/>
                    <a:pt x="2696" y="8536"/>
                    <a:pt x="3276" y="8536"/>
                  </a:cubicBezTo>
                  <a:cubicBezTo>
                    <a:pt x="3786" y="8536"/>
                    <a:pt x="4295" y="8401"/>
                    <a:pt x="4695" y="8131"/>
                  </a:cubicBezTo>
                  <a:cubicBezTo>
                    <a:pt x="5690" y="7435"/>
                    <a:pt x="5968" y="6122"/>
                    <a:pt x="6088" y="5088"/>
                  </a:cubicBezTo>
                  <a:cubicBezTo>
                    <a:pt x="6465" y="2203"/>
                    <a:pt x="4158" y="1428"/>
                    <a:pt x="4158" y="1428"/>
                  </a:cubicBezTo>
                  <a:cubicBezTo>
                    <a:pt x="5013" y="511"/>
                    <a:pt x="4083" y="0"/>
                    <a:pt x="3182"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 name="Google Shape;5190;p46"/>
            <p:cNvSpPr/>
            <p:nvPr/>
          </p:nvSpPr>
          <p:spPr>
            <a:xfrm>
              <a:off x="4690350" y="4172725"/>
              <a:ext cx="176075" cy="333975"/>
            </a:xfrm>
            <a:custGeom>
              <a:avLst/>
              <a:gdLst/>
              <a:ahLst/>
              <a:cxnLst/>
              <a:rect l="l" t="t" r="r" b="b"/>
              <a:pathLst>
                <a:path w="7043" h="13359" extrusionOk="0">
                  <a:moveTo>
                    <a:pt x="3497" y="1"/>
                  </a:moveTo>
                  <a:cubicBezTo>
                    <a:pt x="1970" y="1"/>
                    <a:pt x="436" y="977"/>
                    <a:pt x="120" y="2887"/>
                  </a:cubicBezTo>
                  <a:cubicBezTo>
                    <a:pt x="40" y="3384"/>
                    <a:pt x="0" y="3961"/>
                    <a:pt x="0" y="4578"/>
                  </a:cubicBezTo>
                  <a:lnTo>
                    <a:pt x="0" y="12873"/>
                  </a:lnTo>
                  <a:cubicBezTo>
                    <a:pt x="1224" y="13199"/>
                    <a:pt x="2414" y="13358"/>
                    <a:pt x="3576" y="13358"/>
                  </a:cubicBezTo>
                  <a:cubicBezTo>
                    <a:pt x="4757" y="13358"/>
                    <a:pt x="5910" y="13194"/>
                    <a:pt x="7042" y="12873"/>
                  </a:cubicBezTo>
                  <a:lnTo>
                    <a:pt x="7042" y="4658"/>
                  </a:lnTo>
                  <a:cubicBezTo>
                    <a:pt x="7042" y="4658"/>
                    <a:pt x="7042" y="4658"/>
                    <a:pt x="7041" y="4658"/>
                  </a:cubicBezTo>
                  <a:cubicBezTo>
                    <a:pt x="7003" y="4658"/>
                    <a:pt x="7040" y="3751"/>
                    <a:pt x="6784" y="2668"/>
                  </a:cubicBezTo>
                  <a:cubicBezTo>
                    <a:pt x="6387" y="878"/>
                    <a:pt x="4945" y="1"/>
                    <a:pt x="349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 name="Google Shape;5191;p46"/>
            <p:cNvSpPr/>
            <p:nvPr/>
          </p:nvSpPr>
          <p:spPr>
            <a:xfrm>
              <a:off x="4994700" y="4150575"/>
              <a:ext cx="187525" cy="196675"/>
            </a:xfrm>
            <a:custGeom>
              <a:avLst/>
              <a:gdLst/>
              <a:ahLst/>
              <a:cxnLst/>
              <a:rect l="l" t="t" r="r" b="b"/>
              <a:pathLst>
                <a:path w="7501" h="7867" extrusionOk="0">
                  <a:moveTo>
                    <a:pt x="3729" y="1"/>
                  </a:moveTo>
                  <a:cubicBezTo>
                    <a:pt x="2924" y="1"/>
                    <a:pt x="2118" y="314"/>
                    <a:pt x="1791" y="948"/>
                  </a:cubicBezTo>
                  <a:cubicBezTo>
                    <a:pt x="1254" y="1983"/>
                    <a:pt x="1" y="2241"/>
                    <a:pt x="239" y="3873"/>
                  </a:cubicBezTo>
                  <a:cubicBezTo>
                    <a:pt x="478" y="5524"/>
                    <a:pt x="1393" y="5583"/>
                    <a:pt x="1791" y="6658"/>
                  </a:cubicBezTo>
                  <a:cubicBezTo>
                    <a:pt x="2090" y="7463"/>
                    <a:pt x="2920" y="7866"/>
                    <a:pt x="3746" y="7866"/>
                  </a:cubicBezTo>
                  <a:cubicBezTo>
                    <a:pt x="4571" y="7866"/>
                    <a:pt x="5392" y="7463"/>
                    <a:pt x="5670" y="6658"/>
                  </a:cubicBezTo>
                  <a:cubicBezTo>
                    <a:pt x="6068" y="5563"/>
                    <a:pt x="7003" y="5524"/>
                    <a:pt x="7242" y="3873"/>
                  </a:cubicBezTo>
                  <a:cubicBezTo>
                    <a:pt x="7500" y="2221"/>
                    <a:pt x="6187" y="1983"/>
                    <a:pt x="5670" y="948"/>
                  </a:cubicBezTo>
                  <a:cubicBezTo>
                    <a:pt x="5351" y="319"/>
                    <a:pt x="4540" y="1"/>
                    <a:pt x="3729" y="1"/>
                  </a:cubicBezTo>
                  <a:close/>
                </a:path>
              </a:pathLst>
            </a:custGeom>
            <a:solidFill>
              <a:srgbClr val="0020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 name="Google Shape;5192;p46"/>
            <p:cNvSpPr/>
            <p:nvPr/>
          </p:nvSpPr>
          <p:spPr>
            <a:xfrm>
              <a:off x="3139225" y="4135900"/>
              <a:ext cx="36325" cy="54800"/>
            </a:xfrm>
            <a:custGeom>
              <a:avLst/>
              <a:gdLst/>
              <a:ahLst/>
              <a:cxnLst/>
              <a:rect l="l" t="t" r="r" b="b"/>
              <a:pathLst>
                <a:path w="1453" h="2192" extrusionOk="0">
                  <a:moveTo>
                    <a:pt x="535" y="1"/>
                  </a:moveTo>
                  <a:cubicBezTo>
                    <a:pt x="368" y="1"/>
                    <a:pt x="160" y="208"/>
                    <a:pt x="100" y="680"/>
                  </a:cubicBezTo>
                  <a:cubicBezTo>
                    <a:pt x="0" y="1476"/>
                    <a:pt x="557" y="2192"/>
                    <a:pt x="557" y="2192"/>
                  </a:cubicBezTo>
                  <a:lnTo>
                    <a:pt x="1214" y="2172"/>
                  </a:lnTo>
                  <a:cubicBezTo>
                    <a:pt x="1214" y="2172"/>
                    <a:pt x="1452" y="779"/>
                    <a:pt x="1253" y="660"/>
                  </a:cubicBezTo>
                  <a:cubicBezTo>
                    <a:pt x="1244" y="655"/>
                    <a:pt x="1234" y="652"/>
                    <a:pt x="1225" y="652"/>
                  </a:cubicBezTo>
                  <a:cubicBezTo>
                    <a:pt x="1066" y="652"/>
                    <a:pt x="995" y="1436"/>
                    <a:pt x="995" y="1436"/>
                  </a:cubicBezTo>
                  <a:cubicBezTo>
                    <a:pt x="995" y="1436"/>
                    <a:pt x="796" y="640"/>
                    <a:pt x="756" y="242"/>
                  </a:cubicBezTo>
                  <a:cubicBezTo>
                    <a:pt x="733" y="87"/>
                    <a:pt x="642" y="1"/>
                    <a:pt x="53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 name="Google Shape;5193;p46"/>
            <p:cNvSpPr/>
            <p:nvPr/>
          </p:nvSpPr>
          <p:spPr>
            <a:xfrm>
              <a:off x="3175825" y="4448850"/>
              <a:ext cx="60900" cy="32800"/>
            </a:xfrm>
            <a:custGeom>
              <a:avLst/>
              <a:gdLst/>
              <a:ahLst/>
              <a:cxnLst/>
              <a:rect l="l" t="t" r="r" b="b"/>
              <a:pathLst>
                <a:path w="2436" h="1312" extrusionOk="0">
                  <a:moveTo>
                    <a:pt x="1115" y="0"/>
                  </a:moveTo>
                  <a:cubicBezTo>
                    <a:pt x="1084" y="0"/>
                    <a:pt x="1060" y="6"/>
                    <a:pt x="1043" y="18"/>
                  </a:cubicBezTo>
                  <a:cubicBezTo>
                    <a:pt x="883" y="157"/>
                    <a:pt x="1639" y="555"/>
                    <a:pt x="1639" y="555"/>
                  </a:cubicBezTo>
                  <a:cubicBezTo>
                    <a:pt x="1639" y="555"/>
                    <a:pt x="824" y="416"/>
                    <a:pt x="446" y="296"/>
                  </a:cubicBezTo>
                  <a:cubicBezTo>
                    <a:pt x="405" y="284"/>
                    <a:pt x="367" y="278"/>
                    <a:pt x="332" y="278"/>
                  </a:cubicBezTo>
                  <a:cubicBezTo>
                    <a:pt x="32" y="278"/>
                    <a:pt x="0" y="715"/>
                    <a:pt x="625" y="1072"/>
                  </a:cubicBezTo>
                  <a:cubicBezTo>
                    <a:pt x="947" y="1262"/>
                    <a:pt x="1319" y="1311"/>
                    <a:pt x="1620" y="1311"/>
                  </a:cubicBezTo>
                  <a:cubicBezTo>
                    <a:pt x="1951" y="1311"/>
                    <a:pt x="2196" y="1251"/>
                    <a:pt x="2196" y="1251"/>
                  </a:cubicBezTo>
                  <a:lnTo>
                    <a:pt x="2435" y="615"/>
                  </a:lnTo>
                  <a:cubicBezTo>
                    <a:pt x="2435" y="615"/>
                    <a:pt x="1439" y="0"/>
                    <a:pt x="111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 name="Google Shape;5194;p46"/>
            <p:cNvSpPr/>
            <p:nvPr/>
          </p:nvSpPr>
          <p:spPr>
            <a:xfrm>
              <a:off x="3549500" y="4546175"/>
              <a:ext cx="59700" cy="32350"/>
            </a:xfrm>
            <a:custGeom>
              <a:avLst/>
              <a:gdLst/>
              <a:ahLst/>
              <a:cxnLst/>
              <a:rect l="l" t="t" r="r" b="b"/>
              <a:pathLst>
                <a:path w="2388" h="1294" extrusionOk="0">
                  <a:moveTo>
                    <a:pt x="1320" y="1"/>
                  </a:moveTo>
                  <a:cubicBezTo>
                    <a:pt x="1073" y="1"/>
                    <a:pt x="866" y="26"/>
                    <a:pt x="816" y="104"/>
                  </a:cubicBezTo>
                  <a:cubicBezTo>
                    <a:pt x="717" y="283"/>
                    <a:pt x="1592" y="362"/>
                    <a:pt x="1592" y="362"/>
                  </a:cubicBezTo>
                  <a:cubicBezTo>
                    <a:pt x="1592" y="362"/>
                    <a:pt x="796" y="561"/>
                    <a:pt x="398" y="641"/>
                  </a:cubicBezTo>
                  <a:cubicBezTo>
                    <a:pt x="1" y="680"/>
                    <a:pt x="80" y="1178"/>
                    <a:pt x="876" y="1277"/>
                  </a:cubicBezTo>
                  <a:cubicBezTo>
                    <a:pt x="968" y="1289"/>
                    <a:pt x="1060" y="1294"/>
                    <a:pt x="1149" y="1294"/>
                  </a:cubicBezTo>
                  <a:cubicBezTo>
                    <a:pt x="1828" y="1294"/>
                    <a:pt x="2388" y="999"/>
                    <a:pt x="2388" y="999"/>
                  </a:cubicBezTo>
                  <a:lnTo>
                    <a:pt x="2348" y="84"/>
                  </a:lnTo>
                  <a:cubicBezTo>
                    <a:pt x="2348" y="84"/>
                    <a:pt x="1768" y="1"/>
                    <a:pt x="132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 name="Google Shape;5195;p46"/>
            <p:cNvSpPr/>
            <p:nvPr/>
          </p:nvSpPr>
          <p:spPr>
            <a:xfrm>
              <a:off x="3670850" y="4480825"/>
              <a:ext cx="60550" cy="35125"/>
            </a:xfrm>
            <a:custGeom>
              <a:avLst/>
              <a:gdLst/>
              <a:ahLst/>
              <a:cxnLst/>
              <a:rect l="l" t="t" r="r" b="b"/>
              <a:pathLst>
                <a:path w="2422" h="1405" extrusionOk="0">
                  <a:moveTo>
                    <a:pt x="1281" y="1"/>
                  </a:moveTo>
                  <a:cubicBezTo>
                    <a:pt x="977" y="1"/>
                    <a:pt x="0" y="768"/>
                    <a:pt x="0" y="768"/>
                  </a:cubicBezTo>
                  <a:lnTo>
                    <a:pt x="319" y="1385"/>
                  </a:lnTo>
                  <a:cubicBezTo>
                    <a:pt x="319" y="1385"/>
                    <a:pt x="447" y="1405"/>
                    <a:pt x="642" y="1405"/>
                  </a:cubicBezTo>
                  <a:cubicBezTo>
                    <a:pt x="962" y="1405"/>
                    <a:pt x="1462" y="1351"/>
                    <a:pt x="1870" y="1066"/>
                  </a:cubicBezTo>
                  <a:cubicBezTo>
                    <a:pt x="2422" y="653"/>
                    <a:pt x="2361" y="240"/>
                    <a:pt x="2103" y="240"/>
                  </a:cubicBezTo>
                  <a:cubicBezTo>
                    <a:pt x="2063" y="240"/>
                    <a:pt x="2018" y="249"/>
                    <a:pt x="1970" y="271"/>
                  </a:cubicBezTo>
                  <a:cubicBezTo>
                    <a:pt x="1592" y="410"/>
                    <a:pt x="796" y="609"/>
                    <a:pt x="796" y="609"/>
                  </a:cubicBezTo>
                  <a:cubicBezTo>
                    <a:pt x="796" y="609"/>
                    <a:pt x="1512" y="112"/>
                    <a:pt x="1333" y="12"/>
                  </a:cubicBezTo>
                  <a:cubicBezTo>
                    <a:pt x="1319" y="5"/>
                    <a:pt x="1302" y="1"/>
                    <a:pt x="1281"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 name="Google Shape;5196;p46"/>
            <p:cNvSpPr/>
            <p:nvPr/>
          </p:nvSpPr>
          <p:spPr>
            <a:xfrm>
              <a:off x="3755700" y="4461275"/>
              <a:ext cx="61375" cy="32800"/>
            </a:xfrm>
            <a:custGeom>
              <a:avLst/>
              <a:gdLst/>
              <a:ahLst/>
              <a:cxnLst/>
              <a:rect l="l" t="t" r="r" b="b"/>
              <a:pathLst>
                <a:path w="2455" h="1312" extrusionOk="0">
                  <a:moveTo>
                    <a:pt x="1135" y="1"/>
                  </a:moveTo>
                  <a:cubicBezTo>
                    <a:pt x="1104" y="1"/>
                    <a:pt x="1080" y="6"/>
                    <a:pt x="1062" y="18"/>
                  </a:cubicBezTo>
                  <a:cubicBezTo>
                    <a:pt x="883" y="158"/>
                    <a:pt x="1659" y="555"/>
                    <a:pt x="1659" y="555"/>
                  </a:cubicBezTo>
                  <a:cubicBezTo>
                    <a:pt x="1659" y="555"/>
                    <a:pt x="824" y="416"/>
                    <a:pt x="466" y="297"/>
                  </a:cubicBezTo>
                  <a:cubicBezTo>
                    <a:pt x="425" y="285"/>
                    <a:pt x="386" y="279"/>
                    <a:pt x="352" y="279"/>
                  </a:cubicBezTo>
                  <a:cubicBezTo>
                    <a:pt x="48" y="279"/>
                    <a:pt x="0" y="716"/>
                    <a:pt x="625" y="1073"/>
                  </a:cubicBezTo>
                  <a:cubicBezTo>
                    <a:pt x="947" y="1262"/>
                    <a:pt x="1319" y="1312"/>
                    <a:pt x="1620" y="1312"/>
                  </a:cubicBezTo>
                  <a:cubicBezTo>
                    <a:pt x="1951" y="1312"/>
                    <a:pt x="2196" y="1252"/>
                    <a:pt x="2196" y="1252"/>
                  </a:cubicBezTo>
                  <a:lnTo>
                    <a:pt x="2455" y="615"/>
                  </a:lnTo>
                  <a:cubicBezTo>
                    <a:pt x="2455" y="615"/>
                    <a:pt x="1459" y="1"/>
                    <a:pt x="113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 name="Google Shape;5197;p46"/>
            <p:cNvSpPr/>
            <p:nvPr/>
          </p:nvSpPr>
          <p:spPr>
            <a:xfrm>
              <a:off x="4164600" y="4615900"/>
              <a:ext cx="55800" cy="38675"/>
            </a:xfrm>
            <a:custGeom>
              <a:avLst/>
              <a:gdLst/>
              <a:ahLst/>
              <a:cxnLst/>
              <a:rect l="l" t="t" r="r" b="b"/>
              <a:pathLst>
                <a:path w="2232" h="1547" extrusionOk="0">
                  <a:moveTo>
                    <a:pt x="2033" y="0"/>
                  </a:moveTo>
                  <a:cubicBezTo>
                    <a:pt x="2033" y="0"/>
                    <a:pt x="640" y="239"/>
                    <a:pt x="581" y="458"/>
                  </a:cubicBezTo>
                  <a:cubicBezTo>
                    <a:pt x="568" y="524"/>
                    <a:pt x="652" y="546"/>
                    <a:pt x="769" y="546"/>
                  </a:cubicBezTo>
                  <a:cubicBezTo>
                    <a:pt x="1005" y="546"/>
                    <a:pt x="1376" y="458"/>
                    <a:pt x="1376" y="458"/>
                  </a:cubicBezTo>
                  <a:lnTo>
                    <a:pt x="1376" y="458"/>
                  </a:lnTo>
                  <a:cubicBezTo>
                    <a:pt x="1376" y="458"/>
                    <a:pt x="680" y="875"/>
                    <a:pt x="322" y="1054"/>
                  </a:cubicBezTo>
                  <a:cubicBezTo>
                    <a:pt x="1" y="1207"/>
                    <a:pt x="111" y="1546"/>
                    <a:pt x="629" y="1546"/>
                  </a:cubicBezTo>
                  <a:cubicBezTo>
                    <a:pt x="720" y="1546"/>
                    <a:pt x="823" y="1536"/>
                    <a:pt x="939" y="1512"/>
                  </a:cubicBezTo>
                  <a:cubicBezTo>
                    <a:pt x="1715" y="1373"/>
                    <a:pt x="2232" y="617"/>
                    <a:pt x="2232" y="617"/>
                  </a:cubicBezTo>
                  <a:lnTo>
                    <a:pt x="2033"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 name="Google Shape;5198;p46"/>
            <p:cNvSpPr/>
            <p:nvPr/>
          </p:nvSpPr>
          <p:spPr>
            <a:xfrm>
              <a:off x="4243250" y="4527475"/>
              <a:ext cx="60700" cy="32875"/>
            </a:xfrm>
            <a:custGeom>
              <a:avLst/>
              <a:gdLst/>
              <a:ahLst/>
              <a:cxnLst/>
              <a:rect l="l" t="t" r="r" b="b"/>
              <a:pathLst>
                <a:path w="2428" h="1315" extrusionOk="0">
                  <a:moveTo>
                    <a:pt x="1341" y="0"/>
                  </a:moveTo>
                  <a:cubicBezTo>
                    <a:pt x="961" y="0"/>
                    <a:pt x="1" y="414"/>
                    <a:pt x="1" y="414"/>
                  </a:cubicBezTo>
                  <a:lnTo>
                    <a:pt x="1" y="1249"/>
                  </a:lnTo>
                  <a:cubicBezTo>
                    <a:pt x="1" y="1249"/>
                    <a:pt x="332" y="1314"/>
                    <a:pt x="753" y="1314"/>
                  </a:cubicBezTo>
                  <a:cubicBezTo>
                    <a:pt x="1069" y="1314"/>
                    <a:pt x="1436" y="1278"/>
                    <a:pt x="1751" y="1150"/>
                  </a:cubicBezTo>
                  <a:cubicBezTo>
                    <a:pt x="2428" y="868"/>
                    <a:pt x="2412" y="409"/>
                    <a:pt x="2073" y="409"/>
                  </a:cubicBezTo>
                  <a:cubicBezTo>
                    <a:pt x="2053" y="409"/>
                    <a:pt x="2032" y="411"/>
                    <a:pt x="2010" y="414"/>
                  </a:cubicBezTo>
                  <a:cubicBezTo>
                    <a:pt x="1612" y="454"/>
                    <a:pt x="797" y="454"/>
                    <a:pt x="797" y="454"/>
                  </a:cubicBezTo>
                  <a:cubicBezTo>
                    <a:pt x="797" y="454"/>
                    <a:pt x="1612" y="195"/>
                    <a:pt x="1473" y="36"/>
                  </a:cubicBezTo>
                  <a:cubicBezTo>
                    <a:pt x="1448" y="11"/>
                    <a:pt x="1402" y="0"/>
                    <a:pt x="1341" y="0"/>
                  </a:cubicBezTo>
                  <a:close/>
                </a:path>
              </a:pathLst>
            </a:custGeom>
            <a:solidFill>
              <a:srgbClr val="F4A9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0" name="Google Shape;5199;p46"/>
            <p:cNvSpPr/>
            <p:nvPr/>
          </p:nvSpPr>
          <p:spPr>
            <a:xfrm>
              <a:off x="4608800" y="4461800"/>
              <a:ext cx="61000" cy="31650"/>
            </a:xfrm>
            <a:custGeom>
              <a:avLst/>
              <a:gdLst/>
              <a:ahLst/>
              <a:cxnLst/>
              <a:rect l="l" t="t" r="r" b="b"/>
              <a:pathLst>
                <a:path w="2440" h="1266" extrusionOk="0">
                  <a:moveTo>
                    <a:pt x="1334" y="1"/>
                  </a:moveTo>
                  <a:cubicBezTo>
                    <a:pt x="950" y="1"/>
                    <a:pt x="0" y="395"/>
                    <a:pt x="0" y="395"/>
                  </a:cubicBezTo>
                  <a:lnTo>
                    <a:pt x="159" y="1072"/>
                  </a:lnTo>
                  <a:cubicBezTo>
                    <a:pt x="159" y="1072"/>
                    <a:pt x="589" y="1266"/>
                    <a:pt x="1110" y="1266"/>
                  </a:cubicBezTo>
                  <a:cubicBezTo>
                    <a:pt x="1316" y="1266"/>
                    <a:pt x="1537" y="1236"/>
                    <a:pt x="1751" y="1151"/>
                  </a:cubicBezTo>
                  <a:cubicBezTo>
                    <a:pt x="2440" y="864"/>
                    <a:pt x="2410" y="393"/>
                    <a:pt x="2053" y="393"/>
                  </a:cubicBezTo>
                  <a:cubicBezTo>
                    <a:pt x="2039" y="393"/>
                    <a:pt x="2024" y="394"/>
                    <a:pt x="2009" y="395"/>
                  </a:cubicBezTo>
                  <a:cubicBezTo>
                    <a:pt x="1611" y="455"/>
                    <a:pt x="796" y="455"/>
                    <a:pt x="796" y="455"/>
                  </a:cubicBezTo>
                  <a:cubicBezTo>
                    <a:pt x="796" y="455"/>
                    <a:pt x="1611" y="176"/>
                    <a:pt x="1472" y="37"/>
                  </a:cubicBezTo>
                  <a:cubicBezTo>
                    <a:pt x="1447" y="12"/>
                    <a:pt x="1398" y="1"/>
                    <a:pt x="133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1" name="Google Shape;5200;p46"/>
            <p:cNvSpPr/>
            <p:nvPr/>
          </p:nvSpPr>
          <p:spPr>
            <a:xfrm>
              <a:off x="4621900" y="4499100"/>
              <a:ext cx="61025" cy="31650"/>
            </a:xfrm>
            <a:custGeom>
              <a:avLst/>
              <a:gdLst/>
              <a:ahLst/>
              <a:cxnLst/>
              <a:rect l="l" t="t" r="r" b="b"/>
              <a:pathLst>
                <a:path w="2441" h="1266" extrusionOk="0">
                  <a:moveTo>
                    <a:pt x="1106" y="1"/>
                  </a:moveTo>
                  <a:cubicBezTo>
                    <a:pt x="1042" y="1"/>
                    <a:pt x="994" y="11"/>
                    <a:pt x="968" y="37"/>
                  </a:cubicBezTo>
                  <a:cubicBezTo>
                    <a:pt x="829" y="176"/>
                    <a:pt x="1644" y="455"/>
                    <a:pt x="1644" y="455"/>
                  </a:cubicBezTo>
                  <a:cubicBezTo>
                    <a:pt x="1644" y="455"/>
                    <a:pt x="829" y="455"/>
                    <a:pt x="411" y="395"/>
                  </a:cubicBezTo>
                  <a:cubicBezTo>
                    <a:pt x="397" y="394"/>
                    <a:pt x="383" y="393"/>
                    <a:pt x="369" y="393"/>
                  </a:cubicBezTo>
                  <a:cubicBezTo>
                    <a:pt x="30" y="393"/>
                    <a:pt x="1" y="864"/>
                    <a:pt x="690" y="1151"/>
                  </a:cubicBezTo>
                  <a:cubicBezTo>
                    <a:pt x="903" y="1236"/>
                    <a:pt x="1124" y="1266"/>
                    <a:pt x="1330" y="1266"/>
                  </a:cubicBezTo>
                  <a:cubicBezTo>
                    <a:pt x="1851" y="1266"/>
                    <a:pt x="2281" y="1071"/>
                    <a:pt x="2281" y="1071"/>
                  </a:cubicBezTo>
                  <a:lnTo>
                    <a:pt x="2440" y="395"/>
                  </a:lnTo>
                  <a:cubicBezTo>
                    <a:pt x="2440" y="395"/>
                    <a:pt x="1490" y="1"/>
                    <a:pt x="110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2" name="Google Shape;5201;p46"/>
            <p:cNvSpPr/>
            <p:nvPr/>
          </p:nvSpPr>
          <p:spPr>
            <a:xfrm>
              <a:off x="5121025" y="4426475"/>
              <a:ext cx="60900" cy="32800"/>
            </a:xfrm>
            <a:custGeom>
              <a:avLst/>
              <a:gdLst/>
              <a:ahLst/>
              <a:cxnLst/>
              <a:rect l="l" t="t" r="r" b="b"/>
              <a:pathLst>
                <a:path w="2436" h="1312" extrusionOk="0">
                  <a:moveTo>
                    <a:pt x="1321" y="0"/>
                  </a:moveTo>
                  <a:cubicBezTo>
                    <a:pt x="997" y="0"/>
                    <a:pt x="1" y="615"/>
                    <a:pt x="1" y="615"/>
                  </a:cubicBezTo>
                  <a:lnTo>
                    <a:pt x="259" y="1251"/>
                  </a:lnTo>
                  <a:cubicBezTo>
                    <a:pt x="259" y="1251"/>
                    <a:pt x="505" y="1311"/>
                    <a:pt x="833" y="1311"/>
                  </a:cubicBezTo>
                  <a:cubicBezTo>
                    <a:pt x="1131" y="1311"/>
                    <a:pt x="1498" y="1262"/>
                    <a:pt x="1811" y="1072"/>
                  </a:cubicBezTo>
                  <a:cubicBezTo>
                    <a:pt x="2435" y="715"/>
                    <a:pt x="2404" y="278"/>
                    <a:pt x="2103" y="278"/>
                  </a:cubicBezTo>
                  <a:cubicBezTo>
                    <a:pt x="2069" y="278"/>
                    <a:pt x="2031" y="284"/>
                    <a:pt x="1990" y="296"/>
                  </a:cubicBezTo>
                  <a:cubicBezTo>
                    <a:pt x="1612" y="416"/>
                    <a:pt x="796" y="555"/>
                    <a:pt x="796" y="555"/>
                  </a:cubicBezTo>
                  <a:cubicBezTo>
                    <a:pt x="796" y="555"/>
                    <a:pt x="1572" y="157"/>
                    <a:pt x="1393" y="18"/>
                  </a:cubicBezTo>
                  <a:cubicBezTo>
                    <a:pt x="1376" y="6"/>
                    <a:pt x="1351" y="0"/>
                    <a:pt x="132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3" name="Google Shape;5202;p46"/>
            <p:cNvSpPr/>
            <p:nvPr/>
          </p:nvSpPr>
          <p:spPr>
            <a:xfrm>
              <a:off x="3166075" y="4677050"/>
              <a:ext cx="310850" cy="411025"/>
            </a:xfrm>
            <a:custGeom>
              <a:avLst/>
              <a:gdLst/>
              <a:ahLst/>
              <a:cxnLst/>
              <a:rect l="l" t="t" r="r" b="b"/>
              <a:pathLst>
                <a:path w="12434" h="16441" extrusionOk="0">
                  <a:moveTo>
                    <a:pt x="3223" y="1"/>
                  </a:moveTo>
                  <a:cubicBezTo>
                    <a:pt x="3223" y="1"/>
                    <a:pt x="0" y="7142"/>
                    <a:pt x="0" y="15756"/>
                  </a:cubicBezTo>
                  <a:cubicBezTo>
                    <a:pt x="1049" y="16244"/>
                    <a:pt x="3355" y="16441"/>
                    <a:pt x="5693" y="16441"/>
                  </a:cubicBezTo>
                  <a:cubicBezTo>
                    <a:pt x="8500" y="16441"/>
                    <a:pt x="11354" y="16157"/>
                    <a:pt x="12135" y="15756"/>
                  </a:cubicBezTo>
                  <a:cubicBezTo>
                    <a:pt x="12135" y="15756"/>
                    <a:pt x="12433" y="4178"/>
                    <a:pt x="9947" y="1"/>
                  </a:cubicBezTo>
                  <a:cubicBezTo>
                    <a:pt x="9947" y="1"/>
                    <a:pt x="8797" y="355"/>
                    <a:pt x="6805" y="355"/>
                  </a:cubicBezTo>
                  <a:cubicBezTo>
                    <a:pt x="5809" y="355"/>
                    <a:pt x="4602" y="266"/>
                    <a:pt x="3223"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4" name="Google Shape;5203;p46"/>
            <p:cNvSpPr/>
            <p:nvPr/>
          </p:nvSpPr>
          <p:spPr>
            <a:xfrm>
              <a:off x="4335750" y="4716850"/>
              <a:ext cx="294950" cy="785275"/>
            </a:xfrm>
            <a:custGeom>
              <a:avLst/>
              <a:gdLst/>
              <a:ahLst/>
              <a:cxnLst/>
              <a:rect l="l" t="t" r="r" b="b"/>
              <a:pathLst>
                <a:path w="11798" h="31411" extrusionOk="0">
                  <a:moveTo>
                    <a:pt x="2289" y="0"/>
                  </a:moveTo>
                  <a:cubicBezTo>
                    <a:pt x="2289" y="0"/>
                    <a:pt x="1055" y="1771"/>
                    <a:pt x="1254" y="5749"/>
                  </a:cubicBezTo>
                  <a:cubicBezTo>
                    <a:pt x="1354" y="7798"/>
                    <a:pt x="1294" y="9847"/>
                    <a:pt x="1175" y="11916"/>
                  </a:cubicBezTo>
                  <a:lnTo>
                    <a:pt x="1" y="31411"/>
                  </a:lnTo>
                  <a:lnTo>
                    <a:pt x="1831" y="31411"/>
                  </a:lnTo>
                  <a:lnTo>
                    <a:pt x="6526" y="5948"/>
                  </a:lnTo>
                  <a:lnTo>
                    <a:pt x="9291" y="31411"/>
                  </a:lnTo>
                  <a:lnTo>
                    <a:pt x="10982" y="31411"/>
                  </a:lnTo>
                  <a:lnTo>
                    <a:pt x="11081" y="11777"/>
                  </a:lnTo>
                  <a:cubicBezTo>
                    <a:pt x="11081" y="9788"/>
                    <a:pt x="11181" y="7798"/>
                    <a:pt x="11419" y="5849"/>
                  </a:cubicBezTo>
                  <a:cubicBezTo>
                    <a:pt x="11797" y="2885"/>
                    <a:pt x="11300" y="1313"/>
                    <a:pt x="10385" y="0"/>
                  </a:cubicBezTo>
                  <a:cubicBezTo>
                    <a:pt x="9197" y="387"/>
                    <a:pt x="7706" y="548"/>
                    <a:pt x="6294" y="548"/>
                  </a:cubicBezTo>
                  <a:cubicBezTo>
                    <a:pt x="4655" y="548"/>
                    <a:pt x="3122" y="331"/>
                    <a:pt x="2289"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5" name="Google Shape;5204;p46"/>
            <p:cNvSpPr/>
            <p:nvPr/>
          </p:nvSpPr>
          <p:spPr>
            <a:xfrm>
              <a:off x="4638125" y="4570625"/>
              <a:ext cx="281500" cy="381675"/>
            </a:xfrm>
            <a:custGeom>
              <a:avLst/>
              <a:gdLst/>
              <a:ahLst/>
              <a:cxnLst/>
              <a:rect l="l" t="t" r="r" b="b"/>
              <a:pathLst>
                <a:path w="11260" h="15267" extrusionOk="0">
                  <a:moveTo>
                    <a:pt x="1831" y="1"/>
                  </a:moveTo>
                  <a:cubicBezTo>
                    <a:pt x="1831" y="1"/>
                    <a:pt x="1" y="6426"/>
                    <a:pt x="1" y="14721"/>
                  </a:cubicBezTo>
                  <a:cubicBezTo>
                    <a:pt x="1167" y="15121"/>
                    <a:pt x="3060" y="15267"/>
                    <a:pt x="4980" y="15267"/>
                  </a:cubicBezTo>
                  <a:cubicBezTo>
                    <a:pt x="7643" y="15267"/>
                    <a:pt x="10358" y="14987"/>
                    <a:pt x="11260" y="14721"/>
                  </a:cubicBezTo>
                  <a:cubicBezTo>
                    <a:pt x="11240" y="14721"/>
                    <a:pt x="11121" y="3979"/>
                    <a:pt x="9669" y="21"/>
                  </a:cubicBezTo>
                  <a:cubicBezTo>
                    <a:pt x="8326" y="289"/>
                    <a:pt x="7003" y="429"/>
                    <a:pt x="5697" y="429"/>
                  </a:cubicBezTo>
                  <a:cubicBezTo>
                    <a:pt x="4392" y="429"/>
                    <a:pt x="3104" y="289"/>
                    <a:pt x="183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6" name="Google Shape;5205;p46"/>
            <p:cNvSpPr/>
            <p:nvPr/>
          </p:nvSpPr>
          <p:spPr>
            <a:xfrm>
              <a:off x="3595250" y="4359275"/>
              <a:ext cx="92525" cy="39800"/>
            </a:xfrm>
            <a:custGeom>
              <a:avLst/>
              <a:gdLst/>
              <a:ahLst/>
              <a:cxnLst/>
              <a:rect l="l" t="t" r="r" b="b"/>
              <a:pathLst>
                <a:path w="3701" h="1592" extrusionOk="0">
                  <a:moveTo>
                    <a:pt x="3243" y="0"/>
                  </a:moveTo>
                  <a:cubicBezTo>
                    <a:pt x="3243" y="0"/>
                    <a:pt x="3243" y="1194"/>
                    <a:pt x="1871" y="1194"/>
                  </a:cubicBezTo>
                  <a:cubicBezTo>
                    <a:pt x="518" y="1194"/>
                    <a:pt x="518" y="60"/>
                    <a:pt x="518" y="60"/>
                  </a:cubicBezTo>
                  <a:lnTo>
                    <a:pt x="259" y="160"/>
                  </a:lnTo>
                  <a:cubicBezTo>
                    <a:pt x="259" y="160"/>
                    <a:pt x="1" y="1592"/>
                    <a:pt x="1851" y="1592"/>
                  </a:cubicBezTo>
                  <a:cubicBezTo>
                    <a:pt x="3701" y="1592"/>
                    <a:pt x="3442" y="80"/>
                    <a:pt x="3442" y="80"/>
                  </a:cubicBezTo>
                  <a:lnTo>
                    <a:pt x="3243"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7" name="Google Shape;5206;p46"/>
            <p:cNvSpPr/>
            <p:nvPr/>
          </p:nvSpPr>
          <p:spPr>
            <a:xfrm>
              <a:off x="4171150" y="4332425"/>
              <a:ext cx="92025" cy="46275"/>
            </a:xfrm>
            <a:custGeom>
              <a:avLst/>
              <a:gdLst/>
              <a:ahLst/>
              <a:cxnLst/>
              <a:rect l="l" t="t" r="r" b="b"/>
              <a:pathLst>
                <a:path w="3681" h="1851" extrusionOk="0">
                  <a:moveTo>
                    <a:pt x="3223" y="0"/>
                  </a:moveTo>
                  <a:cubicBezTo>
                    <a:pt x="3223" y="0"/>
                    <a:pt x="3163" y="1353"/>
                    <a:pt x="1831" y="1353"/>
                  </a:cubicBezTo>
                  <a:cubicBezTo>
                    <a:pt x="518" y="1353"/>
                    <a:pt x="458" y="60"/>
                    <a:pt x="458" y="60"/>
                  </a:cubicBezTo>
                  <a:lnTo>
                    <a:pt x="0" y="338"/>
                  </a:lnTo>
                  <a:cubicBezTo>
                    <a:pt x="0" y="338"/>
                    <a:pt x="0" y="1850"/>
                    <a:pt x="1831" y="1850"/>
                  </a:cubicBezTo>
                  <a:cubicBezTo>
                    <a:pt x="3681" y="1850"/>
                    <a:pt x="3661" y="299"/>
                    <a:pt x="3661" y="299"/>
                  </a:cubicBezTo>
                  <a:lnTo>
                    <a:pt x="3223"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8" name="Google Shape;5207;p46"/>
            <p:cNvSpPr/>
            <p:nvPr/>
          </p:nvSpPr>
          <p:spPr>
            <a:xfrm>
              <a:off x="3834475" y="4625825"/>
              <a:ext cx="186500" cy="26625"/>
            </a:xfrm>
            <a:custGeom>
              <a:avLst/>
              <a:gdLst/>
              <a:ahLst/>
              <a:cxnLst/>
              <a:rect l="l" t="t" r="r" b="b"/>
              <a:pathLst>
                <a:path w="7460" h="1065" extrusionOk="0">
                  <a:moveTo>
                    <a:pt x="40" y="1"/>
                  </a:moveTo>
                  <a:lnTo>
                    <a:pt x="0" y="578"/>
                  </a:lnTo>
                  <a:cubicBezTo>
                    <a:pt x="0" y="578"/>
                    <a:pt x="1424" y="1064"/>
                    <a:pt x="3634" y="1064"/>
                  </a:cubicBezTo>
                  <a:cubicBezTo>
                    <a:pt x="4739" y="1064"/>
                    <a:pt x="6041" y="943"/>
                    <a:pt x="7460" y="578"/>
                  </a:cubicBezTo>
                  <a:lnTo>
                    <a:pt x="7420" y="1"/>
                  </a:lnTo>
                  <a:cubicBezTo>
                    <a:pt x="6021" y="313"/>
                    <a:pt x="4735" y="416"/>
                    <a:pt x="3641" y="416"/>
                  </a:cubicBezTo>
                  <a:cubicBezTo>
                    <a:pt x="1455" y="416"/>
                    <a:pt x="40" y="1"/>
                    <a:pt x="40" y="1"/>
                  </a:cubicBezTo>
                  <a:close/>
                </a:path>
              </a:pathLst>
            </a:custGeom>
            <a:solidFill>
              <a:srgbClr val="33163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9" name="Google Shape;5208;p46"/>
            <p:cNvSpPr/>
            <p:nvPr/>
          </p:nvSpPr>
          <p:spPr>
            <a:xfrm>
              <a:off x="4108000" y="4361750"/>
              <a:ext cx="50750" cy="118400"/>
            </a:xfrm>
            <a:custGeom>
              <a:avLst/>
              <a:gdLst/>
              <a:ahLst/>
              <a:cxnLst/>
              <a:rect l="l" t="t" r="r" b="b"/>
              <a:pathLst>
                <a:path w="2030" h="4736" fill="none" extrusionOk="0">
                  <a:moveTo>
                    <a:pt x="0" y="4735"/>
                  </a:moveTo>
                  <a:cubicBezTo>
                    <a:pt x="0" y="4735"/>
                    <a:pt x="2029" y="2806"/>
                    <a:pt x="139" y="1"/>
                  </a:cubicBezTo>
                </a:path>
              </a:pathLst>
            </a:custGeom>
            <a:noFill/>
            <a:ln w="1500" cap="flat" cmpd="sng">
              <a:solidFill>
                <a:srgbClr val="331639"/>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0" name="Google Shape;5209;p46"/>
            <p:cNvSpPr/>
            <p:nvPr/>
          </p:nvSpPr>
          <p:spPr>
            <a:xfrm>
              <a:off x="4267625" y="4364750"/>
              <a:ext cx="72150" cy="121850"/>
            </a:xfrm>
            <a:custGeom>
              <a:avLst/>
              <a:gdLst/>
              <a:ahLst/>
              <a:cxnLst/>
              <a:rect l="l" t="t" r="r" b="b"/>
              <a:pathLst>
                <a:path w="2886" h="4874" fill="none" extrusionOk="0">
                  <a:moveTo>
                    <a:pt x="2885" y="4874"/>
                  </a:moveTo>
                  <a:cubicBezTo>
                    <a:pt x="2885" y="4874"/>
                    <a:pt x="1" y="3641"/>
                    <a:pt x="2408" y="0"/>
                  </a:cubicBezTo>
                </a:path>
              </a:pathLst>
            </a:custGeom>
            <a:noFill/>
            <a:ln w="1500" cap="flat" cmpd="sng">
              <a:solidFill>
                <a:srgbClr val="331639"/>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1" name="Google Shape;5210;p46"/>
            <p:cNvSpPr/>
            <p:nvPr/>
          </p:nvSpPr>
          <p:spPr>
            <a:xfrm>
              <a:off x="3514200" y="4843175"/>
              <a:ext cx="108925" cy="84550"/>
            </a:xfrm>
            <a:custGeom>
              <a:avLst/>
              <a:gdLst/>
              <a:ahLst/>
              <a:cxnLst/>
              <a:rect l="l" t="t" r="r" b="b"/>
              <a:pathLst>
                <a:path w="4357" h="3382" fill="none" extrusionOk="0">
                  <a:moveTo>
                    <a:pt x="637" y="0"/>
                  </a:moveTo>
                  <a:lnTo>
                    <a:pt x="4098" y="657"/>
                  </a:lnTo>
                  <a:cubicBezTo>
                    <a:pt x="4098" y="657"/>
                    <a:pt x="4357" y="3382"/>
                    <a:pt x="2169" y="3382"/>
                  </a:cubicBezTo>
                  <a:cubicBezTo>
                    <a:pt x="0" y="3382"/>
                    <a:pt x="637" y="0"/>
                    <a:pt x="637" y="0"/>
                  </a:cubicBezTo>
                  <a:close/>
                </a:path>
              </a:pathLst>
            </a:custGeom>
            <a:noFill/>
            <a:ln w="1500" cap="flat" cmpd="sng">
              <a:solidFill>
                <a:schemeClr val="accent5"/>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2" name="Google Shape;5211;p46"/>
            <p:cNvSpPr/>
            <p:nvPr/>
          </p:nvSpPr>
          <p:spPr>
            <a:xfrm>
              <a:off x="3654425" y="4843175"/>
              <a:ext cx="109450" cy="84550"/>
            </a:xfrm>
            <a:custGeom>
              <a:avLst/>
              <a:gdLst/>
              <a:ahLst/>
              <a:cxnLst/>
              <a:rect l="l" t="t" r="r" b="b"/>
              <a:pathLst>
                <a:path w="4378" h="3382" fill="none" extrusionOk="0">
                  <a:moveTo>
                    <a:pt x="3721" y="0"/>
                  </a:moveTo>
                  <a:lnTo>
                    <a:pt x="260" y="657"/>
                  </a:lnTo>
                  <a:cubicBezTo>
                    <a:pt x="260" y="657"/>
                    <a:pt x="1" y="3382"/>
                    <a:pt x="2189" y="3382"/>
                  </a:cubicBezTo>
                  <a:cubicBezTo>
                    <a:pt x="4377" y="3382"/>
                    <a:pt x="3721" y="0"/>
                    <a:pt x="3721" y="0"/>
                  </a:cubicBezTo>
                  <a:close/>
                </a:path>
              </a:pathLst>
            </a:custGeom>
            <a:noFill/>
            <a:ln w="1500" cap="flat" cmpd="sng">
              <a:solidFill>
                <a:schemeClr val="accent5"/>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3" name="Google Shape;5212;p46"/>
            <p:cNvSpPr/>
            <p:nvPr/>
          </p:nvSpPr>
          <p:spPr>
            <a:xfrm>
              <a:off x="4971825" y="4761600"/>
              <a:ext cx="229300" cy="36825"/>
            </a:xfrm>
            <a:custGeom>
              <a:avLst/>
              <a:gdLst/>
              <a:ahLst/>
              <a:cxnLst/>
              <a:rect l="l" t="t" r="r" b="b"/>
              <a:pathLst>
                <a:path w="9172" h="1473" fill="none" extrusionOk="0">
                  <a:moveTo>
                    <a:pt x="1" y="1"/>
                  </a:moveTo>
                  <a:cubicBezTo>
                    <a:pt x="1" y="1"/>
                    <a:pt x="5053" y="1473"/>
                    <a:pt x="9171" y="1"/>
                  </a:cubicBezTo>
                </a:path>
              </a:pathLst>
            </a:custGeom>
            <a:noFill/>
            <a:ln w="1500" cap="flat" cmpd="sng">
              <a:solidFill>
                <a:srgbClr val="331639"/>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4" name="Google Shape;5213;p46"/>
            <p:cNvSpPr/>
            <p:nvPr/>
          </p:nvSpPr>
          <p:spPr>
            <a:xfrm>
              <a:off x="4478500" y="4182725"/>
              <a:ext cx="38800" cy="12450"/>
            </a:xfrm>
            <a:custGeom>
              <a:avLst/>
              <a:gdLst/>
              <a:ahLst/>
              <a:cxnLst/>
              <a:rect l="l" t="t" r="r" b="b"/>
              <a:pathLst>
                <a:path w="1552" h="498" fill="none" extrusionOk="0">
                  <a:moveTo>
                    <a:pt x="0" y="0"/>
                  </a:moveTo>
                  <a:cubicBezTo>
                    <a:pt x="0" y="0"/>
                    <a:pt x="657" y="498"/>
                    <a:pt x="1552" y="0"/>
                  </a:cubicBezTo>
                </a:path>
              </a:pathLst>
            </a:custGeom>
            <a:noFill/>
            <a:ln w="2975" cap="flat" cmpd="sng">
              <a:solidFill>
                <a:schemeClr val="lt1"/>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5" name="Google Shape;5214;p46"/>
            <p:cNvSpPr/>
            <p:nvPr/>
          </p:nvSpPr>
          <p:spPr>
            <a:xfrm>
              <a:off x="4394450" y="4708900"/>
              <a:ext cx="201425" cy="23875"/>
            </a:xfrm>
            <a:custGeom>
              <a:avLst/>
              <a:gdLst/>
              <a:ahLst/>
              <a:cxnLst/>
              <a:rect l="l" t="t" r="r" b="b"/>
              <a:pathLst>
                <a:path w="8057" h="955" extrusionOk="0">
                  <a:moveTo>
                    <a:pt x="80" y="0"/>
                  </a:moveTo>
                  <a:lnTo>
                    <a:pt x="0" y="318"/>
                  </a:lnTo>
                  <a:cubicBezTo>
                    <a:pt x="0" y="318"/>
                    <a:pt x="1333" y="955"/>
                    <a:pt x="4078" y="955"/>
                  </a:cubicBezTo>
                  <a:cubicBezTo>
                    <a:pt x="6804" y="955"/>
                    <a:pt x="8057" y="318"/>
                    <a:pt x="8057" y="318"/>
                  </a:cubicBezTo>
                  <a:lnTo>
                    <a:pt x="7957" y="0"/>
                  </a:lnTo>
                  <a:cubicBezTo>
                    <a:pt x="6711" y="365"/>
                    <a:pt x="5420" y="486"/>
                    <a:pt x="4253" y="486"/>
                  </a:cubicBezTo>
                  <a:cubicBezTo>
                    <a:pt x="1919" y="486"/>
                    <a:pt x="80" y="0"/>
                    <a:pt x="80"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6" name="Google Shape;5215;p46"/>
            <p:cNvSpPr/>
            <p:nvPr/>
          </p:nvSpPr>
          <p:spPr>
            <a:xfrm>
              <a:off x="4437225" y="4716350"/>
              <a:ext cx="7975" cy="17925"/>
            </a:xfrm>
            <a:custGeom>
              <a:avLst/>
              <a:gdLst/>
              <a:ahLst/>
              <a:cxnLst/>
              <a:rect l="l" t="t" r="r" b="b"/>
              <a:pathLst>
                <a:path w="319" h="717" extrusionOk="0">
                  <a:moveTo>
                    <a:pt x="0" y="0"/>
                  </a:moveTo>
                  <a:lnTo>
                    <a:pt x="0" y="637"/>
                  </a:lnTo>
                  <a:lnTo>
                    <a:pt x="318" y="717"/>
                  </a:lnTo>
                  <a:lnTo>
                    <a:pt x="318" y="40"/>
                  </a:lnTo>
                  <a:lnTo>
                    <a:pt x="0" y="0"/>
                  </a:lnTo>
                  <a:close/>
                </a:path>
              </a:pathLst>
            </a:custGeom>
            <a:solidFill>
              <a:srgbClr val="33163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7" name="Google Shape;5216;p46"/>
            <p:cNvSpPr/>
            <p:nvPr/>
          </p:nvSpPr>
          <p:spPr>
            <a:xfrm>
              <a:off x="4544150" y="4717350"/>
              <a:ext cx="6975" cy="15425"/>
            </a:xfrm>
            <a:custGeom>
              <a:avLst/>
              <a:gdLst/>
              <a:ahLst/>
              <a:cxnLst/>
              <a:rect l="l" t="t" r="r" b="b"/>
              <a:pathLst>
                <a:path w="279" h="617" extrusionOk="0">
                  <a:moveTo>
                    <a:pt x="279" y="0"/>
                  </a:moveTo>
                  <a:lnTo>
                    <a:pt x="0" y="60"/>
                  </a:lnTo>
                  <a:lnTo>
                    <a:pt x="0" y="617"/>
                  </a:lnTo>
                  <a:lnTo>
                    <a:pt x="279" y="617"/>
                  </a:lnTo>
                  <a:lnTo>
                    <a:pt x="279" y="0"/>
                  </a:lnTo>
                  <a:close/>
                </a:path>
              </a:pathLst>
            </a:custGeom>
            <a:solidFill>
              <a:srgbClr val="33163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8" name="Google Shape;5217;p46"/>
            <p:cNvSpPr/>
            <p:nvPr/>
          </p:nvSpPr>
          <p:spPr>
            <a:xfrm>
              <a:off x="3400800" y="4679550"/>
              <a:ext cx="52250" cy="397375"/>
            </a:xfrm>
            <a:custGeom>
              <a:avLst/>
              <a:gdLst/>
              <a:ahLst/>
              <a:cxnLst/>
              <a:rect l="l" t="t" r="r" b="b"/>
              <a:pathLst>
                <a:path w="2090" h="15895" extrusionOk="0">
                  <a:moveTo>
                    <a:pt x="80" y="0"/>
                  </a:moveTo>
                  <a:lnTo>
                    <a:pt x="1" y="20"/>
                  </a:lnTo>
                  <a:cubicBezTo>
                    <a:pt x="40" y="80"/>
                    <a:pt x="2030" y="5252"/>
                    <a:pt x="2030" y="15895"/>
                  </a:cubicBezTo>
                  <a:lnTo>
                    <a:pt x="2089" y="15855"/>
                  </a:lnTo>
                  <a:cubicBezTo>
                    <a:pt x="2089" y="5212"/>
                    <a:pt x="80" y="40"/>
                    <a:pt x="80"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9" name="Google Shape;5218;p46"/>
            <p:cNvSpPr/>
            <p:nvPr/>
          </p:nvSpPr>
          <p:spPr>
            <a:xfrm>
              <a:off x="3535075" y="4388125"/>
              <a:ext cx="20925" cy="97500"/>
            </a:xfrm>
            <a:custGeom>
              <a:avLst/>
              <a:gdLst/>
              <a:ahLst/>
              <a:cxnLst/>
              <a:rect l="l" t="t" r="r" b="b"/>
              <a:pathLst>
                <a:path w="837" h="3900" fill="none" extrusionOk="0">
                  <a:moveTo>
                    <a:pt x="1" y="0"/>
                  </a:moveTo>
                  <a:cubicBezTo>
                    <a:pt x="1" y="0"/>
                    <a:pt x="836" y="1651"/>
                    <a:pt x="1" y="3899"/>
                  </a:cubicBezTo>
                </a:path>
              </a:pathLst>
            </a:custGeom>
            <a:noFill/>
            <a:ln w="1500" cap="flat" cmpd="sng">
              <a:solidFill>
                <a:schemeClr val="accent5"/>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0" name="Google Shape;5219;p46"/>
            <p:cNvSpPr/>
            <p:nvPr/>
          </p:nvSpPr>
          <p:spPr>
            <a:xfrm>
              <a:off x="3727550" y="4374700"/>
              <a:ext cx="21400" cy="90525"/>
            </a:xfrm>
            <a:custGeom>
              <a:avLst/>
              <a:gdLst/>
              <a:ahLst/>
              <a:cxnLst/>
              <a:rect l="l" t="t" r="r" b="b"/>
              <a:pathLst>
                <a:path w="856" h="3621" fill="none" extrusionOk="0">
                  <a:moveTo>
                    <a:pt x="856" y="3621"/>
                  </a:moveTo>
                  <a:cubicBezTo>
                    <a:pt x="856" y="3621"/>
                    <a:pt x="0" y="2089"/>
                    <a:pt x="856" y="0"/>
                  </a:cubicBezTo>
                </a:path>
              </a:pathLst>
            </a:custGeom>
            <a:noFill/>
            <a:ln w="1500" cap="flat" cmpd="sng">
              <a:solidFill>
                <a:schemeClr val="accent5"/>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1" name="Google Shape;5220;p46"/>
            <p:cNvSpPr/>
            <p:nvPr/>
          </p:nvSpPr>
          <p:spPr>
            <a:xfrm>
              <a:off x="4054775" y="4772050"/>
              <a:ext cx="46275" cy="730075"/>
            </a:xfrm>
            <a:custGeom>
              <a:avLst/>
              <a:gdLst/>
              <a:ahLst/>
              <a:cxnLst/>
              <a:rect l="l" t="t" r="r" b="b"/>
              <a:pathLst>
                <a:path w="1851" h="29203" fill="none" extrusionOk="0">
                  <a:moveTo>
                    <a:pt x="1851" y="0"/>
                  </a:moveTo>
                  <a:lnTo>
                    <a:pt x="1" y="29203"/>
                  </a:lnTo>
                </a:path>
              </a:pathLst>
            </a:custGeom>
            <a:noFill/>
            <a:ln w="1500" cap="flat" cmpd="sng">
              <a:solidFill>
                <a:schemeClr val="accent5"/>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2" name="Google Shape;5221;p46"/>
            <p:cNvSpPr/>
            <p:nvPr/>
          </p:nvSpPr>
          <p:spPr>
            <a:xfrm>
              <a:off x="4325825" y="4773550"/>
              <a:ext cx="10950" cy="676875"/>
            </a:xfrm>
            <a:custGeom>
              <a:avLst/>
              <a:gdLst/>
              <a:ahLst/>
              <a:cxnLst/>
              <a:rect l="l" t="t" r="r" b="b"/>
              <a:pathLst>
                <a:path w="438" h="27075" fill="none" extrusionOk="0">
                  <a:moveTo>
                    <a:pt x="0" y="0"/>
                  </a:moveTo>
                  <a:lnTo>
                    <a:pt x="438" y="27074"/>
                  </a:lnTo>
                </a:path>
              </a:pathLst>
            </a:custGeom>
            <a:noFill/>
            <a:ln w="1500" cap="flat" cmpd="sng">
              <a:solidFill>
                <a:schemeClr val="accent5"/>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3" name="Google Shape;5222;p46"/>
            <p:cNvSpPr/>
            <p:nvPr/>
          </p:nvSpPr>
          <p:spPr>
            <a:xfrm>
              <a:off x="4233325" y="4615900"/>
              <a:ext cx="9950" cy="25875"/>
            </a:xfrm>
            <a:custGeom>
              <a:avLst/>
              <a:gdLst/>
              <a:ahLst/>
              <a:cxnLst/>
              <a:rect l="l" t="t" r="r" b="b"/>
              <a:pathLst>
                <a:path w="398" h="1035" fill="none" extrusionOk="0">
                  <a:moveTo>
                    <a:pt x="0" y="0"/>
                  </a:moveTo>
                  <a:lnTo>
                    <a:pt x="398" y="1034"/>
                  </a:lnTo>
                </a:path>
              </a:pathLst>
            </a:custGeom>
            <a:noFill/>
            <a:ln w="1500" cap="flat" cmpd="sng">
              <a:solidFill>
                <a:srgbClr val="B6A4D0"/>
              </a:solidFill>
              <a:prstDash val="solid"/>
              <a:miter lim="198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4" name="Google Shape;5223;p46"/>
            <p:cNvSpPr/>
            <p:nvPr/>
          </p:nvSpPr>
          <p:spPr>
            <a:xfrm>
              <a:off x="3786225" y="4186675"/>
              <a:ext cx="258125" cy="185050"/>
            </a:xfrm>
            <a:custGeom>
              <a:avLst/>
              <a:gdLst/>
              <a:ahLst/>
              <a:cxnLst/>
              <a:rect l="l" t="t" r="r" b="b"/>
              <a:pathLst>
                <a:path w="10325" h="7402" extrusionOk="0">
                  <a:moveTo>
                    <a:pt x="5998" y="0"/>
                  </a:moveTo>
                  <a:cubicBezTo>
                    <a:pt x="5461" y="0"/>
                    <a:pt x="4919" y="148"/>
                    <a:pt x="4417" y="399"/>
                  </a:cubicBezTo>
                  <a:cubicBezTo>
                    <a:pt x="4019" y="598"/>
                    <a:pt x="3561" y="917"/>
                    <a:pt x="3183" y="1354"/>
                  </a:cubicBezTo>
                  <a:cubicBezTo>
                    <a:pt x="3183" y="1354"/>
                    <a:pt x="2467" y="2170"/>
                    <a:pt x="2169" y="2787"/>
                  </a:cubicBezTo>
                  <a:cubicBezTo>
                    <a:pt x="1870" y="3383"/>
                    <a:pt x="1" y="5074"/>
                    <a:pt x="279" y="6686"/>
                  </a:cubicBezTo>
                  <a:cubicBezTo>
                    <a:pt x="279" y="6686"/>
                    <a:pt x="339" y="6029"/>
                    <a:pt x="776" y="5412"/>
                  </a:cubicBezTo>
                  <a:lnTo>
                    <a:pt x="776" y="5412"/>
                  </a:lnTo>
                  <a:cubicBezTo>
                    <a:pt x="597" y="5830"/>
                    <a:pt x="597" y="6308"/>
                    <a:pt x="936" y="6964"/>
                  </a:cubicBezTo>
                  <a:cubicBezTo>
                    <a:pt x="1123" y="6683"/>
                    <a:pt x="1393" y="6579"/>
                    <a:pt x="1745" y="6579"/>
                  </a:cubicBezTo>
                  <a:cubicBezTo>
                    <a:pt x="2738" y="6579"/>
                    <a:pt x="4385" y="7402"/>
                    <a:pt x="6704" y="7402"/>
                  </a:cubicBezTo>
                  <a:cubicBezTo>
                    <a:pt x="9509" y="7382"/>
                    <a:pt x="10325" y="1354"/>
                    <a:pt x="6923" y="161"/>
                  </a:cubicBezTo>
                  <a:cubicBezTo>
                    <a:pt x="6622" y="51"/>
                    <a:pt x="6311" y="0"/>
                    <a:pt x="599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5" name="Google Shape;5224;p46"/>
            <p:cNvSpPr/>
            <p:nvPr/>
          </p:nvSpPr>
          <p:spPr>
            <a:xfrm>
              <a:off x="4149275" y="4150825"/>
              <a:ext cx="136775" cy="166700"/>
            </a:xfrm>
            <a:custGeom>
              <a:avLst/>
              <a:gdLst/>
              <a:ahLst/>
              <a:cxnLst/>
              <a:rect l="l" t="t" r="r" b="b"/>
              <a:pathLst>
                <a:path w="5471" h="6668" extrusionOk="0">
                  <a:moveTo>
                    <a:pt x="2734" y="1"/>
                  </a:moveTo>
                  <a:cubicBezTo>
                    <a:pt x="2183" y="1"/>
                    <a:pt x="1639" y="139"/>
                    <a:pt x="1154" y="441"/>
                  </a:cubicBezTo>
                  <a:cubicBezTo>
                    <a:pt x="657" y="739"/>
                    <a:pt x="199" y="1237"/>
                    <a:pt x="60" y="1993"/>
                  </a:cubicBezTo>
                  <a:lnTo>
                    <a:pt x="60" y="2032"/>
                  </a:lnTo>
                  <a:cubicBezTo>
                    <a:pt x="40" y="2172"/>
                    <a:pt x="0" y="2351"/>
                    <a:pt x="0" y="2530"/>
                  </a:cubicBezTo>
                  <a:cubicBezTo>
                    <a:pt x="0" y="2967"/>
                    <a:pt x="0" y="3425"/>
                    <a:pt x="20" y="3823"/>
                  </a:cubicBezTo>
                  <a:lnTo>
                    <a:pt x="0" y="6667"/>
                  </a:lnTo>
                  <a:lnTo>
                    <a:pt x="159" y="6110"/>
                  </a:lnTo>
                  <a:lnTo>
                    <a:pt x="159" y="6667"/>
                  </a:lnTo>
                  <a:lnTo>
                    <a:pt x="5192" y="6667"/>
                  </a:lnTo>
                  <a:cubicBezTo>
                    <a:pt x="5192" y="6667"/>
                    <a:pt x="5232" y="6469"/>
                    <a:pt x="5272" y="5553"/>
                  </a:cubicBezTo>
                  <a:lnTo>
                    <a:pt x="5451" y="6667"/>
                  </a:lnTo>
                  <a:lnTo>
                    <a:pt x="5451" y="1873"/>
                  </a:lnTo>
                  <a:lnTo>
                    <a:pt x="5471" y="1873"/>
                  </a:lnTo>
                  <a:cubicBezTo>
                    <a:pt x="5471" y="1038"/>
                    <a:pt x="4814" y="560"/>
                    <a:pt x="4118" y="282"/>
                  </a:cubicBezTo>
                  <a:cubicBezTo>
                    <a:pt x="3672" y="100"/>
                    <a:pt x="3200" y="1"/>
                    <a:pt x="2734" y="1"/>
                  </a:cubicBezTo>
                  <a:close/>
                </a:path>
              </a:pathLst>
            </a:custGeom>
            <a:solidFill>
              <a:schemeClr val="accent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6" name="Google Shape;5225;p46"/>
            <p:cNvSpPr/>
            <p:nvPr/>
          </p:nvSpPr>
          <p:spPr>
            <a:xfrm>
              <a:off x="5001175" y="4344350"/>
              <a:ext cx="143750" cy="92075"/>
            </a:xfrm>
            <a:custGeom>
              <a:avLst/>
              <a:gdLst/>
              <a:ahLst/>
              <a:cxnLst/>
              <a:rect l="l" t="t" r="r" b="b"/>
              <a:pathLst>
                <a:path w="5750" h="3683" extrusionOk="0">
                  <a:moveTo>
                    <a:pt x="5749" y="1"/>
                  </a:moveTo>
                  <a:cubicBezTo>
                    <a:pt x="5093" y="1"/>
                    <a:pt x="4695" y="498"/>
                    <a:pt x="3959" y="816"/>
                  </a:cubicBezTo>
                  <a:cubicBezTo>
                    <a:pt x="3783" y="900"/>
                    <a:pt x="3637" y="933"/>
                    <a:pt x="3502" y="933"/>
                  </a:cubicBezTo>
                  <a:cubicBezTo>
                    <a:pt x="3054" y="933"/>
                    <a:pt x="2717" y="566"/>
                    <a:pt x="1771" y="398"/>
                  </a:cubicBezTo>
                  <a:cubicBezTo>
                    <a:pt x="1655" y="378"/>
                    <a:pt x="1545" y="369"/>
                    <a:pt x="1442" y="369"/>
                  </a:cubicBezTo>
                  <a:cubicBezTo>
                    <a:pt x="426" y="369"/>
                    <a:pt x="0" y="1254"/>
                    <a:pt x="0" y="1254"/>
                  </a:cubicBezTo>
                  <a:cubicBezTo>
                    <a:pt x="58" y="1247"/>
                    <a:pt x="114" y="1244"/>
                    <a:pt x="168" y="1244"/>
                  </a:cubicBezTo>
                  <a:cubicBezTo>
                    <a:pt x="1675" y="1244"/>
                    <a:pt x="2085" y="3682"/>
                    <a:pt x="3538" y="3682"/>
                  </a:cubicBezTo>
                  <a:cubicBezTo>
                    <a:pt x="3616" y="3682"/>
                    <a:pt x="3696" y="3676"/>
                    <a:pt x="3780" y="3661"/>
                  </a:cubicBezTo>
                  <a:cubicBezTo>
                    <a:pt x="5491" y="3363"/>
                    <a:pt x="5749" y="1890"/>
                    <a:pt x="5749"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7" name="Google Shape;5226;p46"/>
            <p:cNvSpPr/>
            <p:nvPr/>
          </p:nvSpPr>
          <p:spPr>
            <a:xfrm>
              <a:off x="4678900" y="4508975"/>
              <a:ext cx="9475" cy="18925"/>
            </a:xfrm>
            <a:custGeom>
              <a:avLst/>
              <a:gdLst/>
              <a:ahLst/>
              <a:cxnLst/>
              <a:rect l="l" t="t" r="r" b="b"/>
              <a:pathLst>
                <a:path w="379" h="757" extrusionOk="0">
                  <a:moveTo>
                    <a:pt x="160" y="0"/>
                  </a:moveTo>
                  <a:lnTo>
                    <a:pt x="1" y="657"/>
                  </a:lnTo>
                  <a:lnTo>
                    <a:pt x="240" y="756"/>
                  </a:lnTo>
                  <a:lnTo>
                    <a:pt x="379" y="80"/>
                  </a:lnTo>
                  <a:lnTo>
                    <a:pt x="160" y="0"/>
                  </a:lnTo>
                  <a:close/>
                </a:path>
              </a:pathLst>
            </a:custGeom>
            <a:solidFill>
              <a:srgbClr val="9B89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8" name="Google Shape;5227;p46"/>
            <p:cNvSpPr/>
            <p:nvPr/>
          </p:nvSpPr>
          <p:spPr>
            <a:xfrm>
              <a:off x="5258275" y="4063875"/>
              <a:ext cx="17450" cy="6475"/>
            </a:xfrm>
            <a:custGeom>
              <a:avLst/>
              <a:gdLst/>
              <a:ahLst/>
              <a:cxnLst/>
              <a:rect l="l" t="t" r="r" b="b"/>
              <a:pathLst>
                <a:path w="698" h="259" extrusionOk="0">
                  <a:moveTo>
                    <a:pt x="1" y="0"/>
                  </a:moveTo>
                  <a:lnTo>
                    <a:pt x="1" y="259"/>
                  </a:lnTo>
                  <a:lnTo>
                    <a:pt x="697" y="259"/>
                  </a:lnTo>
                  <a:lnTo>
                    <a:pt x="697" y="0"/>
                  </a:lnTo>
                  <a:close/>
                </a:path>
              </a:pathLst>
            </a:custGeom>
            <a:solidFill>
              <a:srgbClr val="9B89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9" name="Google Shape;5228;p46"/>
            <p:cNvSpPr/>
            <p:nvPr/>
          </p:nvSpPr>
          <p:spPr>
            <a:xfrm>
              <a:off x="2357425" y="4937400"/>
              <a:ext cx="3706525" cy="252425"/>
            </a:xfrm>
            <a:custGeom>
              <a:avLst/>
              <a:gdLst/>
              <a:ahLst/>
              <a:cxnLst/>
              <a:rect l="l" t="t" r="r" b="b"/>
              <a:pathLst>
                <a:path w="148261" h="10097" extrusionOk="0">
                  <a:moveTo>
                    <a:pt x="29029" y="0"/>
                  </a:moveTo>
                  <a:cubicBezTo>
                    <a:pt x="19672" y="0"/>
                    <a:pt x="10130" y="628"/>
                    <a:pt x="1" y="2338"/>
                  </a:cubicBezTo>
                  <a:lnTo>
                    <a:pt x="1" y="10096"/>
                  </a:lnTo>
                  <a:lnTo>
                    <a:pt x="148261" y="10096"/>
                  </a:lnTo>
                  <a:lnTo>
                    <a:pt x="148261" y="2338"/>
                  </a:lnTo>
                  <a:cubicBezTo>
                    <a:pt x="134423" y="4109"/>
                    <a:pt x="121946" y="4755"/>
                    <a:pt x="110411" y="4755"/>
                  </a:cubicBezTo>
                  <a:cubicBezTo>
                    <a:pt x="79135" y="4755"/>
                    <a:pt x="54788" y="0"/>
                    <a:pt x="2902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7" name="Google Shape;5028;p46"/>
            <p:cNvSpPr/>
            <p:nvPr/>
          </p:nvSpPr>
          <p:spPr>
            <a:xfrm>
              <a:off x="2433400" y="4848600"/>
              <a:ext cx="240225" cy="160675"/>
            </a:xfrm>
            <a:custGeom>
              <a:avLst/>
              <a:gdLst/>
              <a:ahLst/>
              <a:cxnLst/>
              <a:rect l="l" t="t" r="r" b="b"/>
              <a:pathLst>
                <a:path w="9609" h="6427" extrusionOk="0">
                  <a:moveTo>
                    <a:pt x="558" y="1"/>
                  </a:moveTo>
                  <a:lnTo>
                    <a:pt x="558" y="1"/>
                  </a:lnTo>
                  <a:cubicBezTo>
                    <a:pt x="1" y="1950"/>
                    <a:pt x="498" y="4278"/>
                    <a:pt x="1373" y="6426"/>
                  </a:cubicBezTo>
                  <a:lnTo>
                    <a:pt x="9609" y="6426"/>
                  </a:lnTo>
                  <a:lnTo>
                    <a:pt x="5650" y="359"/>
                  </a:lnTo>
                  <a:lnTo>
                    <a:pt x="558"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8" name="Google Shape;5035;p46"/>
            <p:cNvSpPr/>
            <p:nvPr/>
          </p:nvSpPr>
          <p:spPr>
            <a:xfrm>
              <a:off x="2675100" y="4693450"/>
              <a:ext cx="198450" cy="152700"/>
            </a:xfrm>
            <a:custGeom>
              <a:avLst/>
              <a:gdLst/>
              <a:ahLst/>
              <a:cxnLst/>
              <a:rect l="l" t="t" r="r" b="b"/>
              <a:pathLst>
                <a:path w="7938" h="6108" extrusionOk="0">
                  <a:moveTo>
                    <a:pt x="80" y="0"/>
                  </a:moveTo>
                  <a:lnTo>
                    <a:pt x="80" y="0"/>
                  </a:lnTo>
                  <a:cubicBezTo>
                    <a:pt x="0" y="1810"/>
                    <a:pt x="776" y="3999"/>
                    <a:pt x="1671" y="5908"/>
                  </a:cubicBezTo>
                  <a:lnTo>
                    <a:pt x="7938" y="6107"/>
                  </a:lnTo>
                  <a:lnTo>
                    <a:pt x="7938" y="6107"/>
                  </a:lnTo>
                  <a:lnTo>
                    <a:pt x="5371" y="358"/>
                  </a:lnTo>
                  <a:lnTo>
                    <a:pt x="80"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9" name="Google Shape;5039;p46"/>
            <p:cNvSpPr/>
            <p:nvPr/>
          </p:nvSpPr>
          <p:spPr>
            <a:xfrm>
              <a:off x="2518450" y="4757900"/>
              <a:ext cx="138775" cy="167325"/>
            </a:xfrm>
            <a:custGeom>
              <a:avLst/>
              <a:gdLst/>
              <a:ahLst/>
              <a:cxnLst/>
              <a:rect l="l" t="t" r="r" b="b"/>
              <a:pathLst>
                <a:path w="5551" h="6693" extrusionOk="0">
                  <a:moveTo>
                    <a:pt x="2026" y="1"/>
                  </a:moveTo>
                  <a:cubicBezTo>
                    <a:pt x="1374" y="1"/>
                    <a:pt x="697" y="138"/>
                    <a:pt x="0" y="446"/>
                  </a:cubicBezTo>
                  <a:lnTo>
                    <a:pt x="4058" y="6692"/>
                  </a:lnTo>
                  <a:lnTo>
                    <a:pt x="5550" y="1321"/>
                  </a:lnTo>
                  <a:cubicBezTo>
                    <a:pt x="4495" y="530"/>
                    <a:pt x="3309" y="1"/>
                    <a:pt x="2026"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0" name="Google Shape;5066;p46"/>
            <p:cNvSpPr/>
            <p:nvPr/>
          </p:nvSpPr>
          <p:spPr>
            <a:xfrm>
              <a:off x="2791475" y="4533300"/>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1" name="Google Shape;5040;p46"/>
            <p:cNvSpPr/>
            <p:nvPr/>
          </p:nvSpPr>
          <p:spPr>
            <a:xfrm>
              <a:off x="2445688" y="4769480"/>
              <a:ext cx="125850" cy="86075"/>
            </a:xfrm>
            <a:custGeom>
              <a:avLst/>
              <a:gdLst/>
              <a:ahLst/>
              <a:cxnLst/>
              <a:rect l="l" t="t" r="r" b="b"/>
              <a:pathLst>
                <a:path w="5034" h="3443" extrusionOk="0">
                  <a:moveTo>
                    <a:pt x="2805" y="1"/>
                  </a:moveTo>
                  <a:cubicBezTo>
                    <a:pt x="2706" y="61"/>
                    <a:pt x="2606" y="100"/>
                    <a:pt x="2487" y="160"/>
                  </a:cubicBezTo>
                  <a:cubicBezTo>
                    <a:pt x="1115" y="876"/>
                    <a:pt x="339" y="1911"/>
                    <a:pt x="1" y="3104"/>
                  </a:cubicBezTo>
                  <a:lnTo>
                    <a:pt x="5033" y="3442"/>
                  </a:lnTo>
                  <a:lnTo>
                    <a:pt x="2805"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2" name="Google Shape;5028;p46"/>
            <p:cNvSpPr/>
            <p:nvPr/>
          </p:nvSpPr>
          <p:spPr>
            <a:xfrm>
              <a:off x="2432138" y="4848530"/>
              <a:ext cx="240225" cy="160675"/>
            </a:xfrm>
            <a:custGeom>
              <a:avLst/>
              <a:gdLst/>
              <a:ahLst/>
              <a:cxnLst/>
              <a:rect l="l" t="t" r="r" b="b"/>
              <a:pathLst>
                <a:path w="9609" h="6427" extrusionOk="0">
                  <a:moveTo>
                    <a:pt x="558" y="1"/>
                  </a:moveTo>
                  <a:lnTo>
                    <a:pt x="558" y="1"/>
                  </a:lnTo>
                  <a:cubicBezTo>
                    <a:pt x="1" y="1950"/>
                    <a:pt x="498" y="4278"/>
                    <a:pt x="1373" y="6426"/>
                  </a:cubicBezTo>
                  <a:lnTo>
                    <a:pt x="9609" y="6426"/>
                  </a:lnTo>
                  <a:lnTo>
                    <a:pt x="5650" y="359"/>
                  </a:lnTo>
                  <a:lnTo>
                    <a:pt x="558"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3" name="Google Shape;5035;p46"/>
            <p:cNvSpPr/>
            <p:nvPr/>
          </p:nvSpPr>
          <p:spPr>
            <a:xfrm>
              <a:off x="2673837" y="4693380"/>
              <a:ext cx="198450" cy="152700"/>
            </a:xfrm>
            <a:custGeom>
              <a:avLst/>
              <a:gdLst/>
              <a:ahLst/>
              <a:cxnLst/>
              <a:rect l="l" t="t" r="r" b="b"/>
              <a:pathLst>
                <a:path w="7938" h="6108" extrusionOk="0">
                  <a:moveTo>
                    <a:pt x="80" y="0"/>
                  </a:moveTo>
                  <a:lnTo>
                    <a:pt x="80" y="0"/>
                  </a:lnTo>
                  <a:cubicBezTo>
                    <a:pt x="0" y="1810"/>
                    <a:pt x="776" y="3999"/>
                    <a:pt x="1671" y="5908"/>
                  </a:cubicBezTo>
                  <a:lnTo>
                    <a:pt x="7938" y="6107"/>
                  </a:lnTo>
                  <a:lnTo>
                    <a:pt x="7938" y="6107"/>
                  </a:lnTo>
                  <a:lnTo>
                    <a:pt x="5371" y="358"/>
                  </a:lnTo>
                  <a:lnTo>
                    <a:pt x="80"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4" name="Google Shape;5039;p46"/>
            <p:cNvSpPr/>
            <p:nvPr/>
          </p:nvSpPr>
          <p:spPr>
            <a:xfrm>
              <a:off x="2517188" y="4757830"/>
              <a:ext cx="138775" cy="167325"/>
            </a:xfrm>
            <a:custGeom>
              <a:avLst/>
              <a:gdLst/>
              <a:ahLst/>
              <a:cxnLst/>
              <a:rect l="l" t="t" r="r" b="b"/>
              <a:pathLst>
                <a:path w="5551" h="6693" extrusionOk="0">
                  <a:moveTo>
                    <a:pt x="2026" y="1"/>
                  </a:moveTo>
                  <a:cubicBezTo>
                    <a:pt x="1374" y="1"/>
                    <a:pt x="697" y="138"/>
                    <a:pt x="0" y="446"/>
                  </a:cubicBezTo>
                  <a:lnTo>
                    <a:pt x="4058" y="6692"/>
                  </a:lnTo>
                  <a:lnTo>
                    <a:pt x="5550" y="1321"/>
                  </a:lnTo>
                  <a:cubicBezTo>
                    <a:pt x="4495" y="530"/>
                    <a:pt x="3309" y="1"/>
                    <a:pt x="2026"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5" name="Google Shape;5066;p46"/>
            <p:cNvSpPr/>
            <p:nvPr/>
          </p:nvSpPr>
          <p:spPr>
            <a:xfrm>
              <a:off x="2790213" y="4533230"/>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6" name="Google Shape;5228;p46"/>
            <p:cNvSpPr/>
            <p:nvPr/>
          </p:nvSpPr>
          <p:spPr>
            <a:xfrm>
              <a:off x="2362637" y="4938163"/>
              <a:ext cx="3706525" cy="252425"/>
            </a:xfrm>
            <a:custGeom>
              <a:avLst/>
              <a:gdLst/>
              <a:ahLst/>
              <a:cxnLst/>
              <a:rect l="l" t="t" r="r" b="b"/>
              <a:pathLst>
                <a:path w="148261" h="10097" extrusionOk="0">
                  <a:moveTo>
                    <a:pt x="29029" y="0"/>
                  </a:moveTo>
                  <a:cubicBezTo>
                    <a:pt x="19672" y="0"/>
                    <a:pt x="10130" y="628"/>
                    <a:pt x="1" y="2338"/>
                  </a:cubicBezTo>
                  <a:lnTo>
                    <a:pt x="1" y="10096"/>
                  </a:lnTo>
                  <a:lnTo>
                    <a:pt x="148261" y="10096"/>
                  </a:lnTo>
                  <a:lnTo>
                    <a:pt x="148261" y="2338"/>
                  </a:lnTo>
                  <a:cubicBezTo>
                    <a:pt x="134423" y="4109"/>
                    <a:pt x="121946" y="4755"/>
                    <a:pt x="110411" y="4755"/>
                  </a:cubicBezTo>
                  <a:cubicBezTo>
                    <a:pt x="79135" y="4755"/>
                    <a:pt x="54788" y="0"/>
                    <a:pt x="2902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7" name="Google Shape;5040;p46"/>
            <p:cNvSpPr/>
            <p:nvPr/>
          </p:nvSpPr>
          <p:spPr>
            <a:xfrm>
              <a:off x="2450900" y="4770243"/>
              <a:ext cx="125850" cy="86075"/>
            </a:xfrm>
            <a:custGeom>
              <a:avLst/>
              <a:gdLst/>
              <a:ahLst/>
              <a:cxnLst/>
              <a:rect l="l" t="t" r="r" b="b"/>
              <a:pathLst>
                <a:path w="5034" h="3443" extrusionOk="0">
                  <a:moveTo>
                    <a:pt x="2805" y="1"/>
                  </a:moveTo>
                  <a:cubicBezTo>
                    <a:pt x="2706" y="61"/>
                    <a:pt x="2606" y="100"/>
                    <a:pt x="2487" y="160"/>
                  </a:cubicBezTo>
                  <a:cubicBezTo>
                    <a:pt x="1115" y="876"/>
                    <a:pt x="339" y="1911"/>
                    <a:pt x="1" y="3104"/>
                  </a:cubicBezTo>
                  <a:lnTo>
                    <a:pt x="5033" y="3442"/>
                  </a:lnTo>
                  <a:lnTo>
                    <a:pt x="2805"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8" name="Google Shape;5028;p46"/>
            <p:cNvSpPr/>
            <p:nvPr/>
          </p:nvSpPr>
          <p:spPr>
            <a:xfrm>
              <a:off x="2437350" y="4849293"/>
              <a:ext cx="240225" cy="160675"/>
            </a:xfrm>
            <a:custGeom>
              <a:avLst/>
              <a:gdLst/>
              <a:ahLst/>
              <a:cxnLst/>
              <a:rect l="l" t="t" r="r" b="b"/>
              <a:pathLst>
                <a:path w="9609" h="6427" extrusionOk="0">
                  <a:moveTo>
                    <a:pt x="558" y="1"/>
                  </a:moveTo>
                  <a:lnTo>
                    <a:pt x="558" y="1"/>
                  </a:lnTo>
                  <a:cubicBezTo>
                    <a:pt x="1" y="1950"/>
                    <a:pt x="498" y="4278"/>
                    <a:pt x="1373" y="6426"/>
                  </a:cubicBezTo>
                  <a:lnTo>
                    <a:pt x="9609" y="6426"/>
                  </a:lnTo>
                  <a:lnTo>
                    <a:pt x="5650" y="359"/>
                  </a:lnTo>
                  <a:lnTo>
                    <a:pt x="558"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9" name="Google Shape;5035;p46"/>
            <p:cNvSpPr/>
            <p:nvPr/>
          </p:nvSpPr>
          <p:spPr>
            <a:xfrm>
              <a:off x="2679049" y="4694143"/>
              <a:ext cx="198450" cy="152700"/>
            </a:xfrm>
            <a:custGeom>
              <a:avLst/>
              <a:gdLst/>
              <a:ahLst/>
              <a:cxnLst/>
              <a:rect l="l" t="t" r="r" b="b"/>
              <a:pathLst>
                <a:path w="7938" h="6108" extrusionOk="0">
                  <a:moveTo>
                    <a:pt x="80" y="0"/>
                  </a:moveTo>
                  <a:lnTo>
                    <a:pt x="80" y="0"/>
                  </a:lnTo>
                  <a:cubicBezTo>
                    <a:pt x="0" y="1810"/>
                    <a:pt x="776" y="3999"/>
                    <a:pt x="1671" y="5908"/>
                  </a:cubicBezTo>
                  <a:lnTo>
                    <a:pt x="7938" y="6107"/>
                  </a:lnTo>
                  <a:lnTo>
                    <a:pt x="7938" y="6107"/>
                  </a:lnTo>
                  <a:lnTo>
                    <a:pt x="5371" y="358"/>
                  </a:lnTo>
                  <a:lnTo>
                    <a:pt x="80"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0" name="Google Shape;5039;p46"/>
            <p:cNvSpPr/>
            <p:nvPr/>
          </p:nvSpPr>
          <p:spPr>
            <a:xfrm>
              <a:off x="2522400" y="4758593"/>
              <a:ext cx="138775" cy="167325"/>
            </a:xfrm>
            <a:custGeom>
              <a:avLst/>
              <a:gdLst/>
              <a:ahLst/>
              <a:cxnLst/>
              <a:rect l="l" t="t" r="r" b="b"/>
              <a:pathLst>
                <a:path w="5551" h="6693" extrusionOk="0">
                  <a:moveTo>
                    <a:pt x="2026" y="1"/>
                  </a:moveTo>
                  <a:cubicBezTo>
                    <a:pt x="1374" y="1"/>
                    <a:pt x="697" y="138"/>
                    <a:pt x="0" y="446"/>
                  </a:cubicBezTo>
                  <a:lnTo>
                    <a:pt x="4058" y="6692"/>
                  </a:lnTo>
                  <a:lnTo>
                    <a:pt x="5550" y="1321"/>
                  </a:lnTo>
                  <a:cubicBezTo>
                    <a:pt x="4495" y="530"/>
                    <a:pt x="3309" y="1"/>
                    <a:pt x="2026"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1" name="Google Shape;5066;p46"/>
            <p:cNvSpPr/>
            <p:nvPr/>
          </p:nvSpPr>
          <p:spPr>
            <a:xfrm>
              <a:off x="2795425" y="4533993"/>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2" name="Google Shape;5068;p46"/>
            <p:cNvSpPr/>
            <p:nvPr/>
          </p:nvSpPr>
          <p:spPr>
            <a:xfrm>
              <a:off x="3080050" y="4459713"/>
              <a:ext cx="150225" cy="750000"/>
            </a:xfrm>
            <a:custGeom>
              <a:avLst/>
              <a:gdLst/>
              <a:ahLst/>
              <a:cxnLst/>
              <a:rect l="l" t="t" r="r" b="b"/>
              <a:pathLst>
                <a:path w="6009" h="30000" extrusionOk="0">
                  <a:moveTo>
                    <a:pt x="260" y="1"/>
                  </a:moveTo>
                  <a:lnTo>
                    <a:pt x="1" y="29939"/>
                  </a:lnTo>
                  <a:lnTo>
                    <a:pt x="240" y="29999"/>
                  </a:lnTo>
                  <a:lnTo>
                    <a:pt x="6009" y="3542"/>
                  </a:lnTo>
                  <a:cubicBezTo>
                    <a:pt x="5969" y="3542"/>
                    <a:pt x="5969" y="3542"/>
                    <a:pt x="5949" y="3522"/>
                  </a:cubicBezTo>
                  <a:cubicBezTo>
                    <a:pt x="5876" y="3505"/>
                    <a:pt x="5804" y="3496"/>
                    <a:pt x="5733" y="3496"/>
                  </a:cubicBezTo>
                  <a:cubicBezTo>
                    <a:pt x="3909" y="3496"/>
                    <a:pt x="2509" y="9028"/>
                    <a:pt x="1533" y="15020"/>
                  </a:cubicBezTo>
                  <a:cubicBezTo>
                    <a:pt x="2189" y="7660"/>
                    <a:pt x="2328" y="259"/>
                    <a:pt x="260" y="1"/>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3" name="Google Shape;5228;p46"/>
            <p:cNvSpPr/>
            <p:nvPr/>
          </p:nvSpPr>
          <p:spPr>
            <a:xfrm>
              <a:off x="2362662" y="4938651"/>
              <a:ext cx="3706525" cy="252425"/>
            </a:xfrm>
            <a:custGeom>
              <a:avLst/>
              <a:gdLst/>
              <a:ahLst/>
              <a:cxnLst/>
              <a:rect l="l" t="t" r="r" b="b"/>
              <a:pathLst>
                <a:path w="148261" h="10097" extrusionOk="0">
                  <a:moveTo>
                    <a:pt x="29029" y="0"/>
                  </a:moveTo>
                  <a:cubicBezTo>
                    <a:pt x="19672" y="0"/>
                    <a:pt x="10130" y="628"/>
                    <a:pt x="1" y="2338"/>
                  </a:cubicBezTo>
                  <a:lnTo>
                    <a:pt x="1" y="10096"/>
                  </a:lnTo>
                  <a:lnTo>
                    <a:pt x="148261" y="10096"/>
                  </a:lnTo>
                  <a:lnTo>
                    <a:pt x="148261" y="2338"/>
                  </a:lnTo>
                  <a:cubicBezTo>
                    <a:pt x="134423" y="4109"/>
                    <a:pt x="121946" y="4755"/>
                    <a:pt x="110411" y="4755"/>
                  </a:cubicBezTo>
                  <a:cubicBezTo>
                    <a:pt x="79135" y="4755"/>
                    <a:pt x="54788" y="0"/>
                    <a:pt x="29029" y="0"/>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4" name="Google Shape;5040;p46"/>
            <p:cNvSpPr/>
            <p:nvPr/>
          </p:nvSpPr>
          <p:spPr>
            <a:xfrm>
              <a:off x="2450925" y="4770731"/>
              <a:ext cx="125850" cy="86075"/>
            </a:xfrm>
            <a:custGeom>
              <a:avLst/>
              <a:gdLst/>
              <a:ahLst/>
              <a:cxnLst/>
              <a:rect l="l" t="t" r="r" b="b"/>
              <a:pathLst>
                <a:path w="5034" h="3443" extrusionOk="0">
                  <a:moveTo>
                    <a:pt x="2805" y="1"/>
                  </a:moveTo>
                  <a:cubicBezTo>
                    <a:pt x="2706" y="61"/>
                    <a:pt x="2606" y="100"/>
                    <a:pt x="2487" y="160"/>
                  </a:cubicBezTo>
                  <a:cubicBezTo>
                    <a:pt x="1115" y="876"/>
                    <a:pt x="339" y="1911"/>
                    <a:pt x="1" y="3104"/>
                  </a:cubicBezTo>
                  <a:lnTo>
                    <a:pt x="5033" y="3442"/>
                  </a:lnTo>
                  <a:lnTo>
                    <a:pt x="2805" y="1"/>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5" name="Google Shape;5028;p46"/>
            <p:cNvSpPr/>
            <p:nvPr/>
          </p:nvSpPr>
          <p:spPr>
            <a:xfrm>
              <a:off x="2437375" y="4849781"/>
              <a:ext cx="240225" cy="160675"/>
            </a:xfrm>
            <a:custGeom>
              <a:avLst/>
              <a:gdLst/>
              <a:ahLst/>
              <a:cxnLst/>
              <a:rect l="l" t="t" r="r" b="b"/>
              <a:pathLst>
                <a:path w="9609" h="6427" extrusionOk="0">
                  <a:moveTo>
                    <a:pt x="558" y="1"/>
                  </a:moveTo>
                  <a:lnTo>
                    <a:pt x="558" y="1"/>
                  </a:lnTo>
                  <a:cubicBezTo>
                    <a:pt x="1" y="1950"/>
                    <a:pt x="498" y="4278"/>
                    <a:pt x="1373" y="6426"/>
                  </a:cubicBezTo>
                  <a:lnTo>
                    <a:pt x="9609" y="6426"/>
                  </a:lnTo>
                  <a:lnTo>
                    <a:pt x="5650" y="359"/>
                  </a:lnTo>
                  <a:lnTo>
                    <a:pt x="558" y="1"/>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6" name="Google Shape;5035;p46"/>
            <p:cNvSpPr/>
            <p:nvPr/>
          </p:nvSpPr>
          <p:spPr>
            <a:xfrm>
              <a:off x="2679074" y="4694631"/>
              <a:ext cx="198450" cy="152700"/>
            </a:xfrm>
            <a:custGeom>
              <a:avLst/>
              <a:gdLst/>
              <a:ahLst/>
              <a:cxnLst/>
              <a:rect l="l" t="t" r="r" b="b"/>
              <a:pathLst>
                <a:path w="7938" h="6108" extrusionOk="0">
                  <a:moveTo>
                    <a:pt x="80" y="0"/>
                  </a:moveTo>
                  <a:lnTo>
                    <a:pt x="80" y="0"/>
                  </a:lnTo>
                  <a:cubicBezTo>
                    <a:pt x="0" y="1810"/>
                    <a:pt x="776" y="3999"/>
                    <a:pt x="1671" y="5908"/>
                  </a:cubicBezTo>
                  <a:lnTo>
                    <a:pt x="7938" y="6107"/>
                  </a:lnTo>
                  <a:lnTo>
                    <a:pt x="7938" y="6107"/>
                  </a:lnTo>
                  <a:lnTo>
                    <a:pt x="5371" y="358"/>
                  </a:lnTo>
                  <a:lnTo>
                    <a:pt x="80" y="0"/>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7" name="Google Shape;5039;p46"/>
            <p:cNvSpPr/>
            <p:nvPr/>
          </p:nvSpPr>
          <p:spPr>
            <a:xfrm>
              <a:off x="2522425" y="4759080"/>
              <a:ext cx="138775" cy="167325"/>
            </a:xfrm>
            <a:custGeom>
              <a:avLst/>
              <a:gdLst/>
              <a:ahLst/>
              <a:cxnLst/>
              <a:rect l="l" t="t" r="r" b="b"/>
              <a:pathLst>
                <a:path w="5551" h="6693" extrusionOk="0">
                  <a:moveTo>
                    <a:pt x="2026" y="1"/>
                  </a:moveTo>
                  <a:cubicBezTo>
                    <a:pt x="1374" y="1"/>
                    <a:pt x="697" y="138"/>
                    <a:pt x="0" y="446"/>
                  </a:cubicBezTo>
                  <a:lnTo>
                    <a:pt x="4058" y="6692"/>
                  </a:lnTo>
                  <a:lnTo>
                    <a:pt x="5550" y="1321"/>
                  </a:lnTo>
                  <a:cubicBezTo>
                    <a:pt x="4495" y="530"/>
                    <a:pt x="3309" y="1"/>
                    <a:pt x="2026" y="1"/>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8" name="Google Shape;5066;p46"/>
            <p:cNvSpPr/>
            <p:nvPr/>
          </p:nvSpPr>
          <p:spPr>
            <a:xfrm>
              <a:off x="2795450" y="4534480"/>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9" name="Google Shape;5037;p46"/>
            <p:cNvSpPr/>
            <p:nvPr/>
          </p:nvSpPr>
          <p:spPr>
            <a:xfrm>
              <a:off x="2621070" y="4791425"/>
              <a:ext cx="168625" cy="290450"/>
            </a:xfrm>
            <a:custGeom>
              <a:avLst/>
              <a:gdLst/>
              <a:ahLst/>
              <a:cxnLst/>
              <a:rect l="l" t="t" r="r" b="b"/>
              <a:pathLst>
                <a:path w="6745" h="11618" extrusionOk="0">
                  <a:moveTo>
                    <a:pt x="1493" y="0"/>
                  </a:moveTo>
                  <a:lnTo>
                    <a:pt x="1" y="5371"/>
                  </a:lnTo>
                  <a:lnTo>
                    <a:pt x="4019" y="11618"/>
                  </a:lnTo>
                  <a:lnTo>
                    <a:pt x="6744" y="7082"/>
                  </a:lnTo>
                  <a:lnTo>
                    <a:pt x="4019" y="2626"/>
                  </a:lnTo>
                  <a:cubicBezTo>
                    <a:pt x="3303" y="1691"/>
                    <a:pt x="2468" y="736"/>
                    <a:pt x="1493"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0" name="Google Shape;5066;p46"/>
            <p:cNvSpPr/>
            <p:nvPr/>
          </p:nvSpPr>
          <p:spPr>
            <a:xfrm>
              <a:off x="2795020" y="4534454"/>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1" name="Google Shape;5030;p46"/>
            <p:cNvSpPr/>
            <p:nvPr/>
          </p:nvSpPr>
          <p:spPr>
            <a:xfrm>
              <a:off x="2677734" y="4601575"/>
              <a:ext cx="131825" cy="99475"/>
            </a:xfrm>
            <a:custGeom>
              <a:avLst/>
              <a:gdLst/>
              <a:ahLst/>
              <a:cxnLst/>
              <a:rect l="l" t="t" r="r" b="b"/>
              <a:pathLst>
                <a:path w="5273" h="3979" extrusionOk="0">
                  <a:moveTo>
                    <a:pt x="3482" y="0"/>
                  </a:moveTo>
                  <a:cubicBezTo>
                    <a:pt x="996" y="358"/>
                    <a:pt x="81" y="1790"/>
                    <a:pt x="1" y="3601"/>
                  </a:cubicBezTo>
                  <a:lnTo>
                    <a:pt x="5273" y="3979"/>
                  </a:lnTo>
                  <a:lnTo>
                    <a:pt x="348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2" name="Google Shape;5085;p46"/>
            <p:cNvSpPr/>
            <p:nvPr/>
          </p:nvSpPr>
          <p:spPr>
            <a:xfrm>
              <a:off x="5815810" y="4689800"/>
              <a:ext cx="134800" cy="116675"/>
            </a:xfrm>
            <a:custGeom>
              <a:avLst/>
              <a:gdLst/>
              <a:ahLst/>
              <a:cxnLst/>
              <a:rect l="l" t="t" r="r" b="b"/>
              <a:pathLst>
                <a:path w="5392" h="4667" extrusionOk="0">
                  <a:moveTo>
                    <a:pt x="3305" y="0"/>
                  </a:moveTo>
                  <a:cubicBezTo>
                    <a:pt x="2385" y="0"/>
                    <a:pt x="1288" y="309"/>
                    <a:pt x="1" y="1066"/>
                  </a:cubicBezTo>
                  <a:lnTo>
                    <a:pt x="2209" y="4667"/>
                  </a:lnTo>
                  <a:lnTo>
                    <a:pt x="5392" y="668"/>
                  </a:lnTo>
                  <a:cubicBezTo>
                    <a:pt x="4840" y="259"/>
                    <a:pt x="4147" y="0"/>
                    <a:pt x="3305"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3" name="Google Shape;5091;p46"/>
            <p:cNvSpPr/>
            <p:nvPr/>
          </p:nvSpPr>
          <p:spPr>
            <a:xfrm>
              <a:off x="5669610" y="4476250"/>
              <a:ext cx="88550" cy="73125"/>
            </a:xfrm>
            <a:custGeom>
              <a:avLst/>
              <a:gdLst/>
              <a:ahLst/>
              <a:cxnLst/>
              <a:rect l="l" t="t" r="r" b="b"/>
              <a:pathLst>
                <a:path w="3542" h="2925" extrusionOk="0">
                  <a:moveTo>
                    <a:pt x="1174" y="0"/>
                  </a:moveTo>
                  <a:lnTo>
                    <a:pt x="0" y="2924"/>
                  </a:lnTo>
                  <a:lnTo>
                    <a:pt x="3541" y="2526"/>
                  </a:lnTo>
                  <a:cubicBezTo>
                    <a:pt x="3143" y="1273"/>
                    <a:pt x="2348" y="358"/>
                    <a:pt x="117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4" name="Google Shape;5092;p46"/>
            <p:cNvSpPr/>
            <p:nvPr/>
          </p:nvSpPr>
          <p:spPr>
            <a:xfrm>
              <a:off x="5468684" y="4523475"/>
              <a:ext cx="169625" cy="245700"/>
            </a:xfrm>
            <a:custGeom>
              <a:avLst/>
              <a:gdLst/>
              <a:ahLst/>
              <a:cxnLst/>
              <a:rect l="l" t="t" r="r" b="b"/>
              <a:pathLst>
                <a:path w="6785" h="9828" extrusionOk="0">
                  <a:moveTo>
                    <a:pt x="3184" y="1"/>
                  </a:moveTo>
                  <a:cubicBezTo>
                    <a:pt x="1930" y="1234"/>
                    <a:pt x="876" y="2965"/>
                    <a:pt x="1" y="5014"/>
                  </a:cubicBezTo>
                  <a:lnTo>
                    <a:pt x="4417" y="9828"/>
                  </a:lnTo>
                  <a:lnTo>
                    <a:pt x="6784" y="3979"/>
                  </a:lnTo>
                  <a:lnTo>
                    <a:pt x="318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5" name="Google Shape;5094;p46"/>
            <p:cNvSpPr/>
            <p:nvPr/>
          </p:nvSpPr>
          <p:spPr>
            <a:xfrm>
              <a:off x="5550260" y="4669700"/>
              <a:ext cx="205900" cy="173100"/>
            </a:xfrm>
            <a:custGeom>
              <a:avLst/>
              <a:gdLst/>
              <a:ahLst/>
              <a:cxnLst/>
              <a:rect l="l" t="t" r="r" b="b"/>
              <a:pathLst>
                <a:path w="8236" h="6924" extrusionOk="0">
                  <a:moveTo>
                    <a:pt x="8236" y="0"/>
                  </a:moveTo>
                  <a:lnTo>
                    <a:pt x="2447" y="915"/>
                  </a:lnTo>
                  <a:lnTo>
                    <a:pt x="0" y="6923"/>
                  </a:lnTo>
                  <a:lnTo>
                    <a:pt x="5630" y="5849"/>
                  </a:lnTo>
                  <a:cubicBezTo>
                    <a:pt x="6923" y="3899"/>
                    <a:pt x="7778" y="1870"/>
                    <a:pt x="8236"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6" name="Google Shape;5037;p46"/>
            <p:cNvSpPr/>
            <p:nvPr/>
          </p:nvSpPr>
          <p:spPr>
            <a:xfrm>
              <a:off x="2622105" y="4791025"/>
              <a:ext cx="168625" cy="290450"/>
            </a:xfrm>
            <a:custGeom>
              <a:avLst/>
              <a:gdLst/>
              <a:ahLst/>
              <a:cxnLst/>
              <a:rect l="l" t="t" r="r" b="b"/>
              <a:pathLst>
                <a:path w="6745" h="11618" extrusionOk="0">
                  <a:moveTo>
                    <a:pt x="1493" y="0"/>
                  </a:moveTo>
                  <a:lnTo>
                    <a:pt x="1" y="5371"/>
                  </a:lnTo>
                  <a:lnTo>
                    <a:pt x="4019" y="11618"/>
                  </a:lnTo>
                  <a:lnTo>
                    <a:pt x="6744" y="7082"/>
                  </a:lnTo>
                  <a:lnTo>
                    <a:pt x="4019" y="2626"/>
                  </a:lnTo>
                  <a:cubicBezTo>
                    <a:pt x="3303" y="1691"/>
                    <a:pt x="2468" y="736"/>
                    <a:pt x="1493"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7" name="Google Shape;5066;p46"/>
            <p:cNvSpPr/>
            <p:nvPr/>
          </p:nvSpPr>
          <p:spPr>
            <a:xfrm>
              <a:off x="2796054" y="4534054"/>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8" name="Google Shape;5082;p46"/>
            <p:cNvSpPr/>
            <p:nvPr/>
          </p:nvSpPr>
          <p:spPr>
            <a:xfrm>
              <a:off x="5627800" y="4802125"/>
              <a:ext cx="152200" cy="214875"/>
            </a:xfrm>
            <a:custGeom>
              <a:avLst/>
              <a:gdLst/>
              <a:ahLst/>
              <a:cxnLst/>
              <a:rect l="l" t="t" r="r" b="b"/>
              <a:pathLst>
                <a:path w="6088" h="8595" extrusionOk="0">
                  <a:moveTo>
                    <a:pt x="3302" y="1"/>
                  </a:moveTo>
                  <a:cubicBezTo>
                    <a:pt x="2984" y="299"/>
                    <a:pt x="2646" y="677"/>
                    <a:pt x="2308" y="1055"/>
                  </a:cubicBezTo>
                  <a:lnTo>
                    <a:pt x="0" y="4238"/>
                  </a:lnTo>
                  <a:lnTo>
                    <a:pt x="3004" y="8594"/>
                  </a:lnTo>
                  <a:lnTo>
                    <a:pt x="6087" y="4735"/>
                  </a:lnTo>
                  <a:lnTo>
                    <a:pt x="330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9" name="Google Shape;5098;p46"/>
            <p:cNvSpPr/>
            <p:nvPr/>
          </p:nvSpPr>
          <p:spPr>
            <a:xfrm>
              <a:off x="5737200" y="4867775"/>
              <a:ext cx="232775" cy="138275"/>
            </a:xfrm>
            <a:custGeom>
              <a:avLst/>
              <a:gdLst/>
              <a:ahLst/>
              <a:cxnLst/>
              <a:rect l="l" t="t" r="r" b="b"/>
              <a:pathLst>
                <a:path w="9311" h="5531" extrusionOk="0">
                  <a:moveTo>
                    <a:pt x="3442" y="1"/>
                  </a:moveTo>
                  <a:lnTo>
                    <a:pt x="1" y="4317"/>
                  </a:lnTo>
                  <a:lnTo>
                    <a:pt x="6585" y="5531"/>
                  </a:lnTo>
                  <a:cubicBezTo>
                    <a:pt x="7818" y="3999"/>
                    <a:pt x="8714" y="2487"/>
                    <a:pt x="9310" y="1115"/>
                  </a:cubicBezTo>
                  <a:lnTo>
                    <a:pt x="344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0" name="Google Shape;5120;p46"/>
            <p:cNvSpPr/>
            <p:nvPr/>
          </p:nvSpPr>
          <p:spPr>
            <a:xfrm>
              <a:off x="5350300" y="4779250"/>
              <a:ext cx="193475" cy="378500"/>
            </a:xfrm>
            <a:custGeom>
              <a:avLst/>
              <a:gdLst/>
              <a:ahLst/>
              <a:cxnLst/>
              <a:rect l="l" t="t" r="r" b="b"/>
              <a:pathLst>
                <a:path w="7739" h="15140" extrusionOk="0">
                  <a:moveTo>
                    <a:pt x="4058" y="1"/>
                  </a:moveTo>
                  <a:lnTo>
                    <a:pt x="0" y="15139"/>
                  </a:lnTo>
                  <a:lnTo>
                    <a:pt x="7738" y="2865"/>
                  </a:lnTo>
                  <a:cubicBezTo>
                    <a:pt x="7679" y="2786"/>
                    <a:pt x="7619" y="2706"/>
                    <a:pt x="7539" y="2666"/>
                  </a:cubicBezTo>
                  <a:cubicBezTo>
                    <a:pt x="7460" y="2623"/>
                    <a:pt x="7375" y="2602"/>
                    <a:pt x="7285" y="2602"/>
                  </a:cubicBezTo>
                  <a:cubicBezTo>
                    <a:pt x="6146" y="2602"/>
                    <a:pt x="4253" y="5988"/>
                    <a:pt x="2686" y="9271"/>
                  </a:cubicBezTo>
                  <a:cubicBezTo>
                    <a:pt x="3979" y="5153"/>
                    <a:pt x="5172" y="478"/>
                    <a:pt x="4058"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1" name="Google Shape;5030;p46"/>
            <p:cNvSpPr/>
            <p:nvPr/>
          </p:nvSpPr>
          <p:spPr>
            <a:xfrm>
              <a:off x="2678234" y="4601325"/>
              <a:ext cx="131825" cy="99475"/>
            </a:xfrm>
            <a:custGeom>
              <a:avLst/>
              <a:gdLst/>
              <a:ahLst/>
              <a:cxnLst/>
              <a:rect l="l" t="t" r="r" b="b"/>
              <a:pathLst>
                <a:path w="5273" h="3979" extrusionOk="0">
                  <a:moveTo>
                    <a:pt x="3482" y="0"/>
                  </a:moveTo>
                  <a:cubicBezTo>
                    <a:pt x="996" y="358"/>
                    <a:pt x="81" y="1790"/>
                    <a:pt x="1" y="3601"/>
                  </a:cubicBezTo>
                  <a:lnTo>
                    <a:pt x="5273" y="3979"/>
                  </a:lnTo>
                  <a:lnTo>
                    <a:pt x="348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2" name="Google Shape;5085;p46"/>
            <p:cNvSpPr/>
            <p:nvPr/>
          </p:nvSpPr>
          <p:spPr>
            <a:xfrm>
              <a:off x="5816310" y="4689550"/>
              <a:ext cx="134800" cy="116675"/>
            </a:xfrm>
            <a:custGeom>
              <a:avLst/>
              <a:gdLst/>
              <a:ahLst/>
              <a:cxnLst/>
              <a:rect l="l" t="t" r="r" b="b"/>
              <a:pathLst>
                <a:path w="5392" h="4667" extrusionOk="0">
                  <a:moveTo>
                    <a:pt x="3305" y="0"/>
                  </a:moveTo>
                  <a:cubicBezTo>
                    <a:pt x="2385" y="0"/>
                    <a:pt x="1288" y="309"/>
                    <a:pt x="1" y="1066"/>
                  </a:cubicBezTo>
                  <a:lnTo>
                    <a:pt x="2209" y="4667"/>
                  </a:lnTo>
                  <a:lnTo>
                    <a:pt x="5392" y="668"/>
                  </a:lnTo>
                  <a:cubicBezTo>
                    <a:pt x="4840" y="259"/>
                    <a:pt x="4147" y="0"/>
                    <a:pt x="3305"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3" name="Google Shape;5091;p46"/>
            <p:cNvSpPr/>
            <p:nvPr/>
          </p:nvSpPr>
          <p:spPr>
            <a:xfrm>
              <a:off x="5670110" y="4476000"/>
              <a:ext cx="88550" cy="73125"/>
            </a:xfrm>
            <a:custGeom>
              <a:avLst/>
              <a:gdLst/>
              <a:ahLst/>
              <a:cxnLst/>
              <a:rect l="l" t="t" r="r" b="b"/>
              <a:pathLst>
                <a:path w="3542" h="2925" extrusionOk="0">
                  <a:moveTo>
                    <a:pt x="1174" y="0"/>
                  </a:moveTo>
                  <a:lnTo>
                    <a:pt x="0" y="2924"/>
                  </a:lnTo>
                  <a:lnTo>
                    <a:pt x="3541" y="2526"/>
                  </a:lnTo>
                  <a:cubicBezTo>
                    <a:pt x="3143" y="1273"/>
                    <a:pt x="2348" y="358"/>
                    <a:pt x="117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4" name="Google Shape;5092;p46"/>
            <p:cNvSpPr/>
            <p:nvPr/>
          </p:nvSpPr>
          <p:spPr>
            <a:xfrm>
              <a:off x="5469184" y="4523225"/>
              <a:ext cx="169625" cy="245700"/>
            </a:xfrm>
            <a:custGeom>
              <a:avLst/>
              <a:gdLst/>
              <a:ahLst/>
              <a:cxnLst/>
              <a:rect l="l" t="t" r="r" b="b"/>
              <a:pathLst>
                <a:path w="6785" h="9828" extrusionOk="0">
                  <a:moveTo>
                    <a:pt x="3184" y="1"/>
                  </a:moveTo>
                  <a:cubicBezTo>
                    <a:pt x="1930" y="1234"/>
                    <a:pt x="876" y="2965"/>
                    <a:pt x="1" y="5014"/>
                  </a:cubicBezTo>
                  <a:lnTo>
                    <a:pt x="4417" y="9828"/>
                  </a:lnTo>
                  <a:lnTo>
                    <a:pt x="6784" y="3979"/>
                  </a:lnTo>
                  <a:lnTo>
                    <a:pt x="318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5" name="Google Shape;5094;p46"/>
            <p:cNvSpPr/>
            <p:nvPr/>
          </p:nvSpPr>
          <p:spPr>
            <a:xfrm>
              <a:off x="5550760" y="4669450"/>
              <a:ext cx="205900" cy="173100"/>
            </a:xfrm>
            <a:custGeom>
              <a:avLst/>
              <a:gdLst/>
              <a:ahLst/>
              <a:cxnLst/>
              <a:rect l="l" t="t" r="r" b="b"/>
              <a:pathLst>
                <a:path w="8236" h="6924" extrusionOk="0">
                  <a:moveTo>
                    <a:pt x="8236" y="0"/>
                  </a:moveTo>
                  <a:lnTo>
                    <a:pt x="2447" y="915"/>
                  </a:lnTo>
                  <a:lnTo>
                    <a:pt x="0" y="6923"/>
                  </a:lnTo>
                  <a:lnTo>
                    <a:pt x="5630" y="5849"/>
                  </a:lnTo>
                  <a:cubicBezTo>
                    <a:pt x="6923" y="3899"/>
                    <a:pt x="7778" y="1870"/>
                    <a:pt x="8236"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6" name="Google Shape;5037;p46"/>
            <p:cNvSpPr/>
            <p:nvPr/>
          </p:nvSpPr>
          <p:spPr>
            <a:xfrm>
              <a:off x="2622605" y="4790775"/>
              <a:ext cx="168625" cy="290450"/>
            </a:xfrm>
            <a:custGeom>
              <a:avLst/>
              <a:gdLst/>
              <a:ahLst/>
              <a:cxnLst/>
              <a:rect l="l" t="t" r="r" b="b"/>
              <a:pathLst>
                <a:path w="6745" h="11618" extrusionOk="0">
                  <a:moveTo>
                    <a:pt x="1493" y="0"/>
                  </a:moveTo>
                  <a:lnTo>
                    <a:pt x="1" y="5371"/>
                  </a:lnTo>
                  <a:lnTo>
                    <a:pt x="4019" y="11618"/>
                  </a:lnTo>
                  <a:lnTo>
                    <a:pt x="6744" y="7082"/>
                  </a:lnTo>
                  <a:lnTo>
                    <a:pt x="4019" y="2626"/>
                  </a:lnTo>
                  <a:cubicBezTo>
                    <a:pt x="3303" y="1691"/>
                    <a:pt x="2468" y="736"/>
                    <a:pt x="1493"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7" name="Google Shape;5066;p46"/>
            <p:cNvSpPr/>
            <p:nvPr/>
          </p:nvSpPr>
          <p:spPr>
            <a:xfrm>
              <a:off x="2796554" y="4533804"/>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8" name="Google Shape;5073;p46"/>
            <p:cNvSpPr/>
            <p:nvPr/>
          </p:nvSpPr>
          <p:spPr>
            <a:xfrm>
              <a:off x="5180640" y="4538050"/>
              <a:ext cx="122375" cy="601775"/>
            </a:xfrm>
            <a:custGeom>
              <a:avLst/>
              <a:gdLst/>
              <a:ahLst/>
              <a:cxnLst/>
              <a:rect l="l" t="t" r="r" b="b"/>
              <a:pathLst>
                <a:path w="4895" h="24071" extrusionOk="0">
                  <a:moveTo>
                    <a:pt x="4894" y="1"/>
                  </a:moveTo>
                  <a:cubicBezTo>
                    <a:pt x="3263" y="220"/>
                    <a:pt x="3084" y="6128"/>
                    <a:pt x="3303" y="12016"/>
                  </a:cubicBezTo>
                  <a:cubicBezTo>
                    <a:pt x="2781" y="7107"/>
                    <a:pt x="1865" y="2555"/>
                    <a:pt x="354" y="2555"/>
                  </a:cubicBezTo>
                  <a:cubicBezTo>
                    <a:pt x="310" y="2555"/>
                    <a:pt x="265" y="2559"/>
                    <a:pt x="219" y="2567"/>
                  </a:cubicBezTo>
                  <a:lnTo>
                    <a:pt x="1" y="2627"/>
                  </a:lnTo>
                  <a:lnTo>
                    <a:pt x="3979" y="24051"/>
                  </a:lnTo>
                  <a:lnTo>
                    <a:pt x="4079" y="24071"/>
                  </a:lnTo>
                  <a:lnTo>
                    <a:pt x="4178" y="23952"/>
                  </a:lnTo>
                  <a:lnTo>
                    <a:pt x="4536" y="22897"/>
                  </a:lnTo>
                  <a:lnTo>
                    <a:pt x="4894" y="1"/>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9" name="Google Shape;5082;p46"/>
            <p:cNvSpPr/>
            <p:nvPr/>
          </p:nvSpPr>
          <p:spPr>
            <a:xfrm>
              <a:off x="5627740" y="4801874"/>
              <a:ext cx="152200" cy="214875"/>
            </a:xfrm>
            <a:custGeom>
              <a:avLst/>
              <a:gdLst/>
              <a:ahLst/>
              <a:cxnLst/>
              <a:rect l="l" t="t" r="r" b="b"/>
              <a:pathLst>
                <a:path w="6088" h="8595" extrusionOk="0">
                  <a:moveTo>
                    <a:pt x="3302" y="1"/>
                  </a:moveTo>
                  <a:cubicBezTo>
                    <a:pt x="2984" y="299"/>
                    <a:pt x="2646" y="677"/>
                    <a:pt x="2308" y="1055"/>
                  </a:cubicBezTo>
                  <a:lnTo>
                    <a:pt x="0" y="4238"/>
                  </a:lnTo>
                  <a:lnTo>
                    <a:pt x="3004" y="8594"/>
                  </a:lnTo>
                  <a:lnTo>
                    <a:pt x="6087" y="4735"/>
                  </a:lnTo>
                  <a:lnTo>
                    <a:pt x="3302" y="1"/>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0" name="Google Shape;5098;p46"/>
            <p:cNvSpPr/>
            <p:nvPr/>
          </p:nvSpPr>
          <p:spPr>
            <a:xfrm>
              <a:off x="5737139" y="4867525"/>
              <a:ext cx="232775" cy="138275"/>
            </a:xfrm>
            <a:custGeom>
              <a:avLst/>
              <a:gdLst/>
              <a:ahLst/>
              <a:cxnLst/>
              <a:rect l="l" t="t" r="r" b="b"/>
              <a:pathLst>
                <a:path w="9311" h="5531" extrusionOk="0">
                  <a:moveTo>
                    <a:pt x="3442" y="1"/>
                  </a:moveTo>
                  <a:lnTo>
                    <a:pt x="1" y="4317"/>
                  </a:lnTo>
                  <a:lnTo>
                    <a:pt x="6585" y="5531"/>
                  </a:lnTo>
                  <a:cubicBezTo>
                    <a:pt x="7818" y="3999"/>
                    <a:pt x="8714" y="2487"/>
                    <a:pt x="9310" y="1115"/>
                  </a:cubicBezTo>
                  <a:lnTo>
                    <a:pt x="3442" y="1"/>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1" name="Google Shape;5120;p46"/>
            <p:cNvSpPr/>
            <p:nvPr/>
          </p:nvSpPr>
          <p:spPr>
            <a:xfrm>
              <a:off x="5350239" y="4778999"/>
              <a:ext cx="193475" cy="378500"/>
            </a:xfrm>
            <a:custGeom>
              <a:avLst/>
              <a:gdLst/>
              <a:ahLst/>
              <a:cxnLst/>
              <a:rect l="l" t="t" r="r" b="b"/>
              <a:pathLst>
                <a:path w="7739" h="15140" extrusionOk="0">
                  <a:moveTo>
                    <a:pt x="4058" y="1"/>
                  </a:moveTo>
                  <a:lnTo>
                    <a:pt x="0" y="15139"/>
                  </a:lnTo>
                  <a:lnTo>
                    <a:pt x="7738" y="2865"/>
                  </a:lnTo>
                  <a:cubicBezTo>
                    <a:pt x="7679" y="2786"/>
                    <a:pt x="7619" y="2706"/>
                    <a:pt x="7539" y="2666"/>
                  </a:cubicBezTo>
                  <a:cubicBezTo>
                    <a:pt x="7460" y="2623"/>
                    <a:pt x="7375" y="2602"/>
                    <a:pt x="7285" y="2602"/>
                  </a:cubicBezTo>
                  <a:cubicBezTo>
                    <a:pt x="6146" y="2602"/>
                    <a:pt x="4253" y="5988"/>
                    <a:pt x="2686" y="9271"/>
                  </a:cubicBezTo>
                  <a:cubicBezTo>
                    <a:pt x="3979" y="5153"/>
                    <a:pt x="5172" y="478"/>
                    <a:pt x="4058" y="1"/>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2" name="Google Shape;5030;p46"/>
            <p:cNvSpPr/>
            <p:nvPr/>
          </p:nvSpPr>
          <p:spPr>
            <a:xfrm>
              <a:off x="2678174" y="4601074"/>
              <a:ext cx="131825" cy="99475"/>
            </a:xfrm>
            <a:custGeom>
              <a:avLst/>
              <a:gdLst/>
              <a:ahLst/>
              <a:cxnLst/>
              <a:rect l="l" t="t" r="r" b="b"/>
              <a:pathLst>
                <a:path w="5273" h="3979" extrusionOk="0">
                  <a:moveTo>
                    <a:pt x="3482" y="0"/>
                  </a:moveTo>
                  <a:cubicBezTo>
                    <a:pt x="996" y="358"/>
                    <a:pt x="81" y="1790"/>
                    <a:pt x="1" y="3601"/>
                  </a:cubicBezTo>
                  <a:lnTo>
                    <a:pt x="5273" y="3979"/>
                  </a:lnTo>
                  <a:lnTo>
                    <a:pt x="3482" y="0"/>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3" name="Google Shape;5085;p46"/>
            <p:cNvSpPr/>
            <p:nvPr/>
          </p:nvSpPr>
          <p:spPr>
            <a:xfrm>
              <a:off x="5816249" y="4689300"/>
              <a:ext cx="134800" cy="116675"/>
            </a:xfrm>
            <a:custGeom>
              <a:avLst/>
              <a:gdLst/>
              <a:ahLst/>
              <a:cxnLst/>
              <a:rect l="l" t="t" r="r" b="b"/>
              <a:pathLst>
                <a:path w="5392" h="4667" extrusionOk="0">
                  <a:moveTo>
                    <a:pt x="3305" y="0"/>
                  </a:moveTo>
                  <a:cubicBezTo>
                    <a:pt x="2385" y="0"/>
                    <a:pt x="1288" y="309"/>
                    <a:pt x="1" y="1066"/>
                  </a:cubicBezTo>
                  <a:lnTo>
                    <a:pt x="2209" y="4667"/>
                  </a:lnTo>
                  <a:lnTo>
                    <a:pt x="5392" y="668"/>
                  </a:lnTo>
                  <a:cubicBezTo>
                    <a:pt x="4840" y="259"/>
                    <a:pt x="4147" y="0"/>
                    <a:pt x="3305" y="0"/>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4" name="Google Shape;5091;p46"/>
            <p:cNvSpPr/>
            <p:nvPr/>
          </p:nvSpPr>
          <p:spPr>
            <a:xfrm>
              <a:off x="5670050" y="4475750"/>
              <a:ext cx="88550" cy="73125"/>
            </a:xfrm>
            <a:custGeom>
              <a:avLst/>
              <a:gdLst/>
              <a:ahLst/>
              <a:cxnLst/>
              <a:rect l="l" t="t" r="r" b="b"/>
              <a:pathLst>
                <a:path w="3542" h="2925" extrusionOk="0">
                  <a:moveTo>
                    <a:pt x="1174" y="0"/>
                  </a:moveTo>
                  <a:lnTo>
                    <a:pt x="0" y="2924"/>
                  </a:lnTo>
                  <a:lnTo>
                    <a:pt x="3541" y="2526"/>
                  </a:lnTo>
                  <a:cubicBezTo>
                    <a:pt x="3143" y="1273"/>
                    <a:pt x="2348" y="358"/>
                    <a:pt x="1174" y="0"/>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5" name="Google Shape;5092;p46"/>
            <p:cNvSpPr/>
            <p:nvPr/>
          </p:nvSpPr>
          <p:spPr>
            <a:xfrm>
              <a:off x="5469123" y="4522975"/>
              <a:ext cx="169625" cy="245700"/>
            </a:xfrm>
            <a:custGeom>
              <a:avLst/>
              <a:gdLst/>
              <a:ahLst/>
              <a:cxnLst/>
              <a:rect l="l" t="t" r="r" b="b"/>
              <a:pathLst>
                <a:path w="6785" h="9828" extrusionOk="0">
                  <a:moveTo>
                    <a:pt x="3184" y="1"/>
                  </a:moveTo>
                  <a:cubicBezTo>
                    <a:pt x="1930" y="1234"/>
                    <a:pt x="876" y="2965"/>
                    <a:pt x="1" y="5014"/>
                  </a:cubicBezTo>
                  <a:lnTo>
                    <a:pt x="4417" y="9828"/>
                  </a:lnTo>
                  <a:lnTo>
                    <a:pt x="6784" y="3979"/>
                  </a:lnTo>
                  <a:lnTo>
                    <a:pt x="3184" y="1"/>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6" name="Google Shape;5094;p46"/>
            <p:cNvSpPr/>
            <p:nvPr/>
          </p:nvSpPr>
          <p:spPr>
            <a:xfrm>
              <a:off x="5550700" y="4669199"/>
              <a:ext cx="205900" cy="173100"/>
            </a:xfrm>
            <a:custGeom>
              <a:avLst/>
              <a:gdLst/>
              <a:ahLst/>
              <a:cxnLst/>
              <a:rect l="l" t="t" r="r" b="b"/>
              <a:pathLst>
                <a:path w="8236" h="6924" extrusionOk="0">
                  <a:moveTo>
                    <a:pt x="8236" y="0"/>
                  </a:moveTo>
                  <a:lnTo>
                    <a:pt x="2447" y="915"/>
                  </a:lnTo>
                  <a:lnTo>
                    <a:pt x="0" y="6923"/>
                  </a:lnTo>
                  <a:lnTo>
                    <a:pt x="5630" y="5849"/>
                  </a:lnTo>
                  <a:cubicBezTo>
                    <a:pt x="6923" y="3899"/>
                    <a:pt x="7778" y="1870"/>
                    <a:pt x="8236" y="0"/>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7" name="Google Shape;5037;p46"/>
            <p:cNvSpPr/>
            <p:nvPr/>
          </p:nvSpPr>
          <p:spPr>
            <a:xfrm>
              <a:off x="2622544" y="4790524"/>
              <a:ext cx="168625" cy="290450"/>
            </a:xfrm>
            <a:custGeom>
              <a:avLst/>
              <a:gdLst/>
              <a:ahLst/>
              <a:cxnLst/>
              <a:rect l="l" t="t" r="r" b="b"/>
              <a:pathLst>
                <a:path w="6745" h="11618" extrusionOk="0">
                  <a:moveTo>
                    <a:pt x="1493" y="0"/>
                  </a:moveTo>
                  <a:lnTo>
                    <a:pt x="1" y="5371"/>
                  </a:lnTo>
                  <a:lnTo>
                    <a:pt x="4019" y="11618"/>
                  </a:lnTo>
                  <a:lnTo>
                    <a:pt x="6744" y="7082"/>
                  </a:lnTo>
                  <a:lnTo>
                    <a:pt x="4019" y="2626"/>
                  </a:lnTo>
                  <a:cubicBezTo>
                    <a:pt x="3303" y="1691"/>
                    <a:pt x="2468" y="736"/>
                    <a:pt x="1493" y="0"/>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8" name="Google Shape;5066;p46"/>
            <p:cNvSpPr/>
            <p:nvPr/>
          </p:nvSpPr>
          <p:spPr>
            <a:xfrm>
              <a:off x="2796494" y="4533553"/>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9" name="Google Shape;5034;p46"/>
            <p:cNvSpPr/>
            <p:nvPr/>
          </p:nvSpPr>
          <p:spPr>
            <a:xfrm>
              <a:off x="2848038" y="4669364"/>
              <a:ext cx="162625" cy="271550"/>
            </a:xfrm>
            <a:custGeom>
              <a:avLst/>
              <a:gdLst/>
              <a:ahLst/>
              <a:cxnLst/>
              <a:rect l="l" t="t" r="r" b="b"/>
              <a:pathLst>
                <a:path w="6505" h="10862" extrusionOk="0">
                  <a:moveTo>
                    <a:pt x="2924" y="0"/>
                  </a:moveTo>
                  <a:lnTo>
                    <a:pt x="0" y="4675"/>
                  </a:lnTo>
                  <a:lnTo>
                    <a:pt x="2785" y="10862"/>
                  </a:lnTo>
                  <a:lnTo>
                    <a:pt x="6505" y="6068"/>
                  </a:lnTo>
                  <a:cubicBezTo>
                    <a:pt x="5530" y="3780"/>
                    <a:pt x="4357" y="1612"/>
                    <a:pt x="292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0" name="Google Shape;5038;p46"/>
            <p:cNvSpPr/>
            <p:nvPr/>
          </p:nvSpPr>
          <p:spPr>
            <a:xfrm>
              <a:off x="2717738" y="4842439"/>
              <a:ext cx="243200" cy="197950"/>
            </a:xfrm>
            <a:custGeom>
              <a:avLst/>
              <a:gdLst/>
              <a:ahLst/>
              <a:cxnLst/>
              <a:rect l="l" t="t" r="r" b="b"/>
              <a:pathLst>
                <a:path w="9728" h="7918" extrusionOk="0">
                  <a:moveTo>
                    <a:pt x="0" y="0"/>
                  </a:moveTo>
                  <a:cubicBezTo>
                    <a:pt x="120" y="259"/>
                    <a:pt x="239" y="537"/>
                    <a:pt x="378" y="796"/>
                  </a:cubicBezTo>
                  <a:lnTo>
                    <a:pt x="4755" y="7917"/>
                  </a:lnTo>
                  <a:lnTo>
                    <a:pt x="9728" y="7917"/>
                  </a:lnTo>
                  <a:lnTo>
                    <a:pt x="6266" y="199"/>
                  </a:lnTo>
                  <a:lnTo>
                    <a:pt x="0"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1" name="Google Shape;5036;p46"/>
            <p:cNvSpPr/>
            <p:nvPr/>
          </p:nvSpPr>
          <p:spPr>
            <a:xfrm>
              <a:off x="2765350" y="4599575"/>
              <a:ext cx="155200" cy="185400"/>
            </a:xfrm>
            <a:custGeom>
              <a:avLst/>
              <a:gdLst/>
              <a:ahLst/>
              <a:cxnLst/>
              <a:rect l="l" t="t" r="r" b="b"/>
              <a:pathLst>
                <a:path w="6208" h="7416" extrusionOk="0">
                  <a:moveTo>
                    <a:pt x="1021" y="1"/>
                  </a:moveTo>
                  <a:cubicBezTo>
                    <a:pt x="888" y="1"/>
                    <a:pt x="753" y="6"/>
                    <a:pt x="618" y="15"/>
                  </a:cubicBezTo>
                  <a:cubicBezTo>
                    <a:pt x="379" y="35"/>
                    <a:pt x="200" y="35"/>
                    <a:pt x="1" y="75"/>
                  </a:cubicBezTo>
                  <a:lnTo>
                    <a:pt x="3283" y="7416"/>
                  </a:lnTo>
                  <a:lnTo>
                    <a:pt x="6207" y="2741"/>
                  </a:lnTo>
                  <a:cubicBezTo>
                    <a:pt x="4734" y="1100"/>
                    <a:pt x="3016" y="1"/>
                    <a:pt x="1021"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2" name="Google Shape;5034;p46"/>
            <p:cNvSpPr/>
            <p:nvPr/>
          </p:nvSpPr>
          <p:spPr>
            <a:xfrm>
              <a:off x="2848163" y="4669339"/>
              <a:ext cx="162625" cy="271550"/>
            </a:xfrm>
            <a:custGeom>
              <a:avLst/>
              <a:gdLst/>
              <a:ahLst/>
              <a:cxnLst/>
              <a:rect l="l" t="t" r="r" b="b"/>
              <a:pathLst>
                <a:path w="6505" h="10862" extrusionOk="0">
                  <a:moveTo>
                    <a:pt x="2924" y="0"/>
                  </a:moveTo>
                  <a:lnTo>
                    <a:pt x="0" y="4675"/>
                  </a:lnTo>
                  <a:lnTo>
                    <a:pt x="2785" y="10862"/>
                  </a:lnTo>
                  <a:lnTo>
                    <a:pt x="6505" y="6068"/>
                  </a:lnTo>
                  <a:cubicBezTo>
                    <a:pt x="5530" y="3780"/>
                    <a:pt x="4357" y="1612"/>
                    <a:pt x="292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3" name="Google Shape;5038;p46"/>
            <p:cNvSpPr/>
            <p:nvPr/>
          </p:nvSpPr>
          <p:spPr>
            <a:xfrm>
              <a:off x="2717863" y="4842414"/>
              <a:ext cx="243200" cy="197950"/>
            </a:xfrm>
            <a:custGeom>
              <a:avLst/>
              <a:gdLst/>
              <a:ahLst/>
              <a:cxnLst/>
              <a:rect l="l" t="t" r="r" b="b"/>
              <a:pathLst>
                <a:path w="9728" h="7918" extrusionOk="0">
                  <a:moveTo>
                    <a:pt x="0" y="0"/>
                  </a:moveTo>
                  <a:cubicBezTo>
                    <a:pt x="120" y="259"/>
                    <a:pt x="239" y="537"/>
                    <a:pt x="378" y="796"/>
                  </a:cubicBezTo>
                  <a:lnTo>
                    <a:pt x="4755" y="7917"/>
                  </a:lnTo>
                  <a:lnTo>
                    <a:pt x="9728" y="7917"/>
                  </a:lnTo>
                  <a:lnTo>
                    <a:pt x="6266" y="199"/>
                  </a:lnTo>
                  <a:lnTo>
                    <a:pt x="0"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4" name="Google Shape;5067;p46"/>
            <p:cNvSpPr/>
            <p:nvPr/>
          </p:nvSpPr>
          <p:spPr>
            <a:xfrm>
              <a:off x="2898612" y="4458675"/>
              <a:ext cx="185025" cy="748500"/>
            </a:xfrm>
            <a:custGeom>
              <a:avLst/>
              <a:gdLst/>
              <a:ahLst/>
              <a:cxnLst/>
              <a:rect l="l" t="t" r="r" b="b"/>
              <a:pathLst>
                <a:path w="7401" h="29940" extrusionOk="0">
                  <a:moveTo>
                    <a:pt x="7363" y="0"/>
                  </a:moveTo>
                  <a:cubicBezTo>
                    <a:pt x="5071" y="0"/>
                    <a:pt x="4856" y="8997"/>
                    <a:pt x="5113" y="17089"/>
                  </a:cubicBezTo>
                  <a:cubicBezTo>
                    <a:pt x="3901" y="10235"/>
                    <a:pt x="2134" y="2985"/>
                    <a:pt x="9" y="2985"/>
                  </a:cubicBezTo>
                  <a:cubicBezTo>
                    <a:pt x="6" y="2985"/>
                    <a:pt x="4" y="2985"/>
                    <a:pt x="1" y="2985"/>
                  </a:cubicBezTo>
                  <a:lnTo>
                    <a:pt x="6685" y="29741"/>
                  </a:lnTo>
                  <a:lnTo>
                    <a:pt x="6884" y="29760"/>
                  </a:lnTo>
                  <a:lnTo>
                    <a:pt x="7023" y="29920"/>
                  </a:lnTo>
                  <a:lnTo>
                    <a:pt x="7162" y="29940"/>
                  </a:lnTo>
                  <a:lnTo>
                    <a:pt x="7401" y="1"/>
                  </a:lnTo>
                  <a:cubicBezTo>
                    <a:pt x="7388" y="0"/>
                    <a:pt x="7375" y="0"/>
                    <a:pt x="7363"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5" name="Google Shape;5036;p46"/>
            <p:cNvSpPr/>
            <p:nvPr/>
          </p:nvSpPr>
          <p:spPr>
            <a:xfrm>
              <a:off x="2764653" y="4599525"/>
              <a:ext cx="155200" cy="185400"/>
            </a:xfrm>
            <a:custGeom>
              <a:avLst/>
              <a:gdLst/>
              <a:ahLst/>
              <a:cxnLst/>
              <a:rect l="l" t="t" r="r" b="b"/>
              <a:pathLst>
                <a:path w="6208" h="7416" extrusionOk="0">
                  <a:moveTo>
                    <a:pt x="1021" y="1"/>
                  </a:moveTo>
                  <a:cubicBezTo>
                    <a:pt x="888" y="1"/>
                    <a:pt x="753" y="6"/>
                    <a:pt x="618" y="15"/>
                  </a:cubicBezTo>
                  <a:cubicBezTo>
                    <a:pt x="379" y="35"/>
                    <a:pt x="200" y="35"/>
                    <a:pt x="1" y="75"/>
                  </a:cubicBezTo>
                  <a:lnTo>
                    <a:pt x="3283" y="7416"/>
                  </a:lnTo>
                  <a:lnTo>
                    <a:pt x="6207" y="2741"/>
                  </a:lnTo>
                  <a:cubicBezTo>
                    <a:pt x="4734" y="1100"/>
                    <a:pt x="3016" y="1"/>
                    <a:pt x="1021"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6" name="Google Shape;5034;p46"/>
            <p:cNvSpPr/>
            <p:nvPr/>
          </p:nvSpPr>
          <p:spPr>
            <a:xfrm>
              <a:off x="2847466" y="4669289"/>
              <a:ext cx="162625" cy="271550"/>
            </a:xfrm>
            <a:custGeom>
              <a:avLst/>
              <a:gdLst/>
              <a:ahLst/>
              <a:cxnLst/>
              <a:rect l="l" t="t" r="r" b="b"/>
              <a:pathLst>
                <a:path w="6505" h="10862" extrusionOk="0">
                  <a:moveTo>
                    <a:pt x="2924" y="0"/>
                  </a:moveTo>
                  <a:lnTo>
                    <a:pt x="0" y="4675"/>
                  </a:lnTo>
                  <a:lnTo>
                    <a:pt x="2785" y="10862"/>
                  </a:lnTo>
                  <a:lnTo>
                    <a:pt x="6505" y="6068"/>
                  </a:lnTo>
                  <a:cubicBezTo>
                    <a:pt x="5530" y="3780"/>
                    <a:pt x="4357" y="1612"/>
                    <a:pt x="292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7" name="Google Shape;5038;p46"/>
            <p:cNvSpPr/>
            <p:nvPr/>
          </p:nvSpPr>
          <p:spPr>
            <a:xfrm>
              <a:off x="2717166" y="4842365"/>
              <a:ext cx="243200" cy="197950"/>
            </a:xfrm>
            <a:custGeom>
              <a:avLst/>
              <a:gdLst/>
              <a:ahLst/>
              <a:cxnLst/>
              <a:rect l="l" t="t" r="r" b="b"/>
              <a:pathLst>
                <a:path w="9728" h="7918" extrusionOk="0">
                  <a:moveTo>
                    <a:pt x="0" y="0"/>
                  </a:moveTo>
                  <a:cubicBezTo>
                    <a:pt x="120" y="259"/>
                    <a:pt x="239" y="537"/>
                    <a:pt x="378" y="796"/>
                  </a:cubicBezTo>
                  <a:lnTo>
                    <a:pt x="4755" y="7917"/>
                  </a:lnTo>
                  <a:lnTo>
                    <a:pt x="9728" y="7917"/>
                  </a:lnTo>
                  <a:lnTo>
                    <a:pt x="6266" y="199"/>
                  </a:lnTo>
                  <a:lnTo>
                    <a:pt x="0"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8" name="Google Shape;5069;p46"/>
            <p:cNvSpPr/>
            <p:nvPr/>
          </p:nvSpPr>
          <p:spPr>
            <a:xfrm>
              <a:off x="3087461" y="4547825"/>
              <a:ext cx="241225" cy="664450"/>
            </a:xfrm>
            <a:custGeom>
              <a:avLst/>
              <a:gdLst/>
              <a:ahLst/>
              <a:cxnLst/>
              <a:rect l="l" t="t" r="r" b="b"/>
              <a:pathLst>
                <a:path w="9649" h="26578" extrusionOk="0">
                  <a:moveTo>
                    <a:pt x="5769" y="1"/>
                  </a:moveTo>
                  <a:lnTo>
                    <a:pt x="0" y="26458"/>
                  </a:lnTo>
                  <a:lnTo>
                    <a:pt x="518" y="26577"/>
                  </a:lnTo>
                  <a:cubicBezTo>
                    <a:pt x="557" y="26577"/>
                    <a:pt x="9648" y="1393"/>
                    <a:pt x="5769"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9" name="Google Shape;5074;p46"/>
            <p:cNvSpPr/>
            <p:nvPr/>
          </p:nvSpPr>
          <p:spPr>
            <a:xfrm>
              <a:off x="5296036" y="4538875"/>
              <a:ext cx="162650" cy="567975"/>
            </a:xfrm>
            <a:custGeom>
              <a:avLst/>
              <a:gdLst/>
              <a:ahLst/>
              <a:cxnLst/>
              <a:rect l="l" t="t" r="r" b="b"/>
              <a:pathLst>
                <a:path w="6506" h="22719" extrusionOk="0">
                  <a:moveTo>
                    <a:pt x="379" y="1"/>
                  </a:moveTo>
                  <a:lnTo>
                    <a:pt x="1" y="22718"/>
                  </a:lnTo>
                  <a:lnTo>
                    <a:pt x="6506" y="2766"/>
                  </a:lnTo>
                  <a:cubicBezTo>
                    <a:pt x="6466" y="2766"/>
                    <a:pt x="6446" y="2746"/>
                    <a:pt x="6426" y="2746"/>
                  </a:cubicBezTo>
                  <a:cubicBezTo>
                    <a:pt x="6356" y="2726"/>
                    <a:pt x="6287" y="2717"/>
                    <a:pt x="6217" y="2717"/>
                  </a:cubicBezTo>
                  <a:cubicBezTo>
                    <a:pt x="4515" y="2717"/>
                    <a:pt x="2814" y="8420"/>
                    <a:pt x="1552" y="13866"/>
                  </a:cubicBezTo>
                  <a:cubicBezTo>
                    <a:pt x="2090" y="7321"/>
                    <a:pt x="2289" y="1"/>
                    <a:pt x="399"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0" name="Google Shape;5081;p46"/>
            <p:cNvSpPr/>
            <p:nvPr/>
          </p:nvSpPr>
          <p:spPr>
            <a:xfrm>
              <a:off x="5712310" y="4717425"/>
              <a:ext cx="157175" cy="201425"/>
            </a:xfrm>
            <a:custGeom>
              <a:avLst/>
              <a:gdLst/>
              <a:ahLst/>
              <a:cxnLst/>
              <a:rect l="l" t="t" r="r" b="b"/>
              <a:pathLst>
                <a:path w="6287" h="8057" extrusionOk="0">
                  <a:moveTo>
                    <a:pt x="4078" y="0"/>
                  </a:moveTo>
                  <a:cubicBezTo>
                    <a:pt x="2865" y="696"/>
                    <a:pt x="1512" y="1771"/>
                    <a:pt x="0" y="3322"/>
                  </a:cubicBezTo>
                  <a:lnTo>
                    <a:pt x="2765" y="8057"/>
                  </a:lnTo>
                  <a:lnTo>
                    <a:pt x="6286" y="3641"/>
                  </a:lnTo>
                  <a:lnTo>
                    <a:pt x="407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1" name="Google Shape;5086;p46"/>
            <p:cNvSpPr/>
            <p:nvPr/>
          </p:nvSpPr>
          <p:spPr>
            <a:xfrm>
              <a:off x="5548686" y="4473125"/>
              <a:ext cx="148225" cy="149825"/>
            </a:xfrm>
            <a:custGeom>
              <a:avLst/>
              <a:gdLst/>
              <a:ahLst/>
              <a:cxnLst/>
              <a:rect l="l" t="t" r="r" b="b"/>
              <a:pathLst>
                <a:path w="5929" h="5993" extrusionOk="0">
                  <a:moveTo>
                    <a:pt x="4853" y="1"/>
                  </a:moveTo>
                  <a:cubicBezTo>
                    <a:pt x="4016" y="1"/>
                    <a:pt x="3037" y="226"/>
                    <a:pt x="1910" y="701"/>
                  </a:cubicBezTo>
                  <a:cubicBezTo>
                    <a:pt x="1214" y="999"/>
                    <a:pt x="597" y="1437"/>
                    <a:pt x="0" y="2014"/>
                  </a:cubicBezTo>
                  <a:lnTo>
                    <a:pt x="3581" y="5993"/>
                  </a:lnTo>
                  <a:lnTo>
                    <a:pt x="5928" y="144"/>
                  </a:lnTo>
                  <a:cubicBezTo>
                    <a:pt x="5600" y="49"/>
                    <a:pt x="5242" y="1"/>
                    <a:pt x="4853"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2" name="Google Shape;5093;p46"/>
            <p:cNvSpPr/>
            <p:nvPr/>
          </p:nvSpPr>
          <p:spPr>
            <a:xfrm>
              <a:off x="5416886" y="4650775"/>
              <a:ext cx="160175" cy="263600"/>
            </a:xfrm>
            <a:custGeom>
              <a:avLst/>
              <a:gdLst/>
              <a:ahLst/>
              <a:cxnLst/>
              <a:rect l="l" t="t" r="r" b="b"/>
              <a:pathLst>
                <a:path w="6407" h="10544" extrusionOk="0">
                  <a:moveTo>
                    <a:pt x="2010" y="1"/>
                  </a:moveTo>
                  <a:cubicBezTo>
                    <a:pt x="1194" y="1950"/>
                    <a:pt x="518" y="4158"/>
                    <a:pt x="1" y="6406"/>
                  </a:cubicBezTo>
                  <a:lnTo>
                    <a:pt x="4079" y="10544"/>
                  </a:lnTo>
                  <a:lnTo>
                    <a:pt x="6406" y="4834"/>
                  </a:lnTo>
                  <a:lnTo>
                    <a:pt x="2010"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3" name="Google Shape;5097;p46"/>
            <p:cNvSpPr/>
            <p:nvPr/>
          </p:nvSpPr>
          <p:spPr>
            <a:xfrm>
              <a:off x="5611335" y="4541375"/>
              <a:ext cx="157175" cy="150200"/>
            </a:xfrm>
            <a:custGeom>
              <a:avLst/>
              <a:gdLst/>
              <a:ahLst/>
              <a:cxnLst/>
              <a:rect l="l" t="t" r="r" b="b"/>
              <a:pathLst>
                <a:path w="6287" h="6008" extrusionOk="0">
                  <a:moveTo>
                    <a:pt x="5869" y="0"/>
                  </a:moveTo>
                  <a:lnTo>
                    <a:pt x="2288" y="398"/>
                  </a:lnTo>
                  <a:lnTo>
                    <a:pt x="1" y="6008"/>
                  </a:lnTo>
                  <a:lnTo>
                    <a:pt x="1" y="6008"/>
                  </a:lnTo>
                  <a:lnTo>
                    <a:pt x="5790" y="5073"/>
                  </a:lnTo>
                  <a:cubicBezTo>
                    <a:pt x="6267" y="3143"/>
                    <a:pt x="6287" y="1373"/>
                    <a:pt x="5869"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4" name="Google Shape;5067;p46"/>
            <p:cNvSpPr/>
            <p:nvPr/>
          </p:nvSpPr>
          <p:spPr>
            <a:xfrm>
              <a:off x="2899072" y="4458750"/>
              <a:ext cx="185025" cy="748500"/>
            </a:xfrm>
            <a:custGeom>
              <a:avLst/>
              <a:gdLst/>
              <a:ahLst/>
              <a:cxnLst/>
              <a:rect l="l" t="t" r="r" b="b"/>
              <a:pathLst>
                <a:path w="7401" h="29940" extrusionOk="0">
                  <a:moveTo>
                    <a:pt x="7363" y="0"/>
                  </a:moveTo>
                  <a:cubicBezTo>
                    <a:pt x="5071" y="0"/>
                    <a:pt x="4856" y="8997"/>
                    <a:pt x="5113" y="17089"/>
                  </a:cubicBezTo>
                  <a:cubicBezTo>
                    <a:pt x="3901" y="10235"/>
                    <a:pt x="2134" y="2985"/>
                    <a:pt x="9" y="2985"/>
                  </a:cubicBezTo>
                  <a:cubicBezTo>
                    <a:pt x="6" y="2985"/>
                    <a:pt x="4" y="2985"/>
                    <a:pt x="1" y="2985"/>
                  </a:cubicBezTo>
                  <a:lnTo>
                    <a:pt x="6685" y="29741"/>
                  </a:lnTo>
                  <a:lnTo>
                    <a:pt x="6884" y="29760"/>
                  </a:lnTo>
                  <a:lnTo>
                    <a:pt x="7023" y="29920"/>
                  </a:lnTo>
                  <a:lnTo>
                    <a:pt x="7162" y="29940"/>
                  </a:lnTo>
                  <a:lnTo>
                    <a:pt x="7401" y="1"/>
                  </a:lnTo>
                  <a:cubicBezTo>
                    <a:pt x="7388" y="0"/>
                    <a:pt x="7375" y="0"/>
                    <a:pt x="7363"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5" name="Google Shape;5036;p46"/>
            <p:cNvSpPr/>
            <p:nvPr/>
          </p:nvSpPr>
          <p:spPr>
            <a:xfrm>
              <a:off x="2765114" y="4599600"/>
              <a:ext cx="155200" cy="185400"/>
            </a:xfrm>
            <a:custGeom>
              <a:avLst/>
              <a:gdLst/>
              <a:ahLst/>
              <a:cxnLst/>
              <a:rect l="l" t="t" r="r" b="b"/>
              <a:pathLst>
                <a:path w="6208" h="7416" extrusionOk="0">
                  <a:moveTo>
                    <a:pt x="1021" y="1"/>
                  </a:moveTo>
                  <a:cubicBezTo>
                    <a:pt x="888" y="1"/>
                    <a:pt x="753" y="6"/>
                    <a:pt x="618" y="15"/>
                  </a:cubicBezTo>
                  <a:cubicBezTo>
                    <a:pt x="379" y="35"/>
                    <a:pt x="200" y="35"/>
                    <a:pt x="1" y="75"/>
                  </a:cubicBezTo>
                  <a:lnTo>
                    <a:pt x="3283" y="7416"/>
                  </a:lnTo>
                  <a:lnTo>
                    <a:pt x="6207" y="2741"/>
                  </a:lnTo>
                  <a:cubicBezTo>
                    <a:pt x="4734" y="1100"/>
                    <a:pt x="3016" y="1"/>
                    <a:pt x="1021"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6" name="Google Shape;5034;p46"/>
            <p:cNvSpPr/>
            <p:nvPr/>
          </p:nvSpPr>
          <p:spPr>
            <a:xfrm>
              <a:off x="2847927" y="4669364"/>
              <a:ext cx="162625" cy="271550"/>
            </a:xfrm>
            <a:custGeom>
              <a:avLst/>
              <a:gdLst/>
              <a:ahLst/>
              <a:cxnLst/>
              <a:rect l="l" t="t" r="r" b="b"/>
              <a:pathLst>
                <a:path w="6505" h="10862" extrusionOk="0">
                  <a:moveTo>
                    <a:pt x="2924" y="0"/>
                  </a:moveTo>
                  <a:lnTo>
                    <a:pt x="0" y="4675"/>
                  </a:lnTo>
                  <a:lnTo>
                    <a:pt x="2785" y="10862"/>
                  </a:lnTo>
                  <a:lnTo>
                    <a:pt x="6505" y="6068"/>
                  </a:lnTo>
                  <a:cubicBezTo>
                    <a:pt x="5530" y="3780"/>
                    <a:pt x="4357" y="1612"/>
                    <a:pt x="2924"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7" name="Google Shape;5038;p46"/>
            <p:cNvSpPr/>
            <p:nvPr/>
          </p:nvSpPr>
          <p:spPr>
            <a:xfrm>
              <a:off x="2717627" y="4842440"/>
              <a:ext cx="243200" cy="197950"/>
            </a:xfrm>
            <a:custGeom>
              <a:avLst/>
              <a:gdLst/>
              <a:ahLst/>
              <a:cxnLst/>
              <a:rect l="l" t="t" r="r" b="b"/>
              <a:pathLst>
                <a:path w="9728" h="7918" extrusionOk="0">
                  <a:moveTo>
                    <a:pt x="0" y="0"/>
                  </a:moveTo>
                  <a:cubicBezTo>
                    <a:pt x="120" y="259"/>
                    <a:pt x="239" y="537"/>
                    <a:pt x="378" y="796"/>
                  </a:cubicBezTo>
                  <a:lnTo>
                    <a:pt x="4755" y="7917"/>
                  </a:lnTo>
                  <a:lnTo>
                    <a:pt x="9728" y="7917"/>
                  </a:lnTo>
                  <a:lnTo>
                    <a:pt x="6266" y="199"/>
                  </a:lnTo>
                  <a:lnTo>
                    <a:pt x="0"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8" name="Google Shape;5079;p46"/>
            <p:cNvSpPr/>
            <p:nvPr/>
          </p:nvSpPr>
          <p:spPr>
            <a:xfrm>
              <a:off x="5538513" y="4909253"/>
              <a:ext cx="163650" cy="222825"/>
            </a:xfrm>
            <a:custGeom>
              <a:avLst/>
              <a:gdLst/>
              <a:ahLst/>
              <a:cxnLst/>
              <a:rect l="l" t="t" r="r" b="b"/>
              <a:pathLst>
                <a:path w="6546" h="8913" extrusionOk="0">
                  <a:moveTo>
                    <a:pt x="3521" y="1"/>
                  </a:moveTo>
                  <a:lnTo>
                    <a:pt x="0" y="4914"/>
                  </a:lnTo>
                  <a:lnTo>
                    <a:pt x="2905" y="8913"/>
                  </a:lnTo>
                  <a:lnTo>
                    <a:pt x="6545" y="4357"/>
                  </a:lnTo>
                  <a:lnTo>
                    <a:pt x="3521" y="1"/>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9" name="Google Shape;5084;p46"/>
            <p:cNvSpPr/>
            <p:nvPr/>
          </p:nvSpPr>
          <p:spPr>
            <a:xfrm>
              <a:off x="5824462" y="4769027"/>
              <a:ext cx="169125" cy="125325"/>
            </a:xfrm>
            <a:custGeom>
              <a:avLst/>
              <a:gdLst/>
              <a:ahLst/>
              <a:cxnLst/>
              <a:rect l="l" t="t" r="r" b="b"/>
              <a:pathLst>
                <a:path w="6765" h="5013" extrusionOk="0">
                  <a:moveTo>
                    <a:pt x="3104" y="0"/>
                  </a:moveTo>
                  <a:lnTo>
                    <a:pt x="1" y="3899"/>
                  </a:lnTo>
                  <a:lnTo>
                    <a:pt x="5829" y="5013"/>
                  </a:lnTo>
                  <a:cubicBezTo>
                    <a:pt x="6486" y="3521"/>
                    <a:pt x="6764" y="2188"/>
                    <a:pt x="6764" y="1213"/>
                  </a:cubicBezTo>
                  <a:cubicBezTo>
                    <a:pt x="6764" y="995"/>
                    <a:pt x="6725" y="736"/>
                    <a:pt x="6705" y="497"/>
                  </a:cubicBezTo>
                  <a:lnTo>
                    <a:pt x="3104" y="0"/>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0" name="Google Shape;5087;p46"/>
            <p:cNvSpPr/>
            <p:nvPr/>
          </p:nvSpPr>
          <p:spPr>
            <a:xfrm>
              <a:off x="5657362" y="4977878"/>
              <a:ext cx="244225" cy="124875"/>
            </a:xfrm>
            <a:custGeom>
              <a:avLst/>
              <a:gdLst/>
              <a:ahLst/>
              <a:cxnLst/>
              <a:rect l="l" t="t" r="r" b="b"/>
              <a:pathLst>
                <a:path w="9769" h="4995" extrusionOk="0">
                  <a:moveTo>
                    <a:pt x="3184" y="1"/>
                  </a:moveTo>
                  <a:lnTo>
                    <a:pt x="1" y="3980"/>
                  </a:lnTo>
                  <a:lnTo>
                    <a:pt x="5929" y="4994"/>
                  </a:lnTo>
                  <a:cubicBezTo>
                    <a:pt x="7480" y="3781"/>
                    <a:pt x="8754" y="2488"/>
                    <a:pt x="9768" y="1214"/>
                  </a:cubicBezTo>
                  <a:lnTo>
                    <a:pt x="3184" y="1"/>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1" name="Google Shape;5090;p46"/>
            <p:cNvSpPr/>
            <p:nvPr/>
          </p:nvSpPr>
          <p:spPr>
            <a:xfrm>
              <a:off x="5416162" y="4970428"/>
              <a:ext cx="165150" cy="201450"/>
            </a:xfrm>
            <a:custGeom>
              <a:avLst/>
              <a:gdLst/>
              <a:ahLst/>
              <a:cxnLst/>
              <a:rect l="l" t="t" r="r" b="b"/>
              <a:pathLst>
                <a:path w="6606" h="8058" extrusionOk="0">
                  <a:moveTo>
                    <a:pt x="6605" y="1"/>
                  </a:moveTo>
                  <a:lnTo>
                    <a:pt x="3144" y="279"/>
                  </a:lnTo>
                  <a:lnTo>
                    <a:pt x="1" y="8057"/>
                  </a:lnTo>
                  <a:lnTo>
                    <a:pt x="757" y="8057"/>
                  </a:lnTo>
                  <a:lnTo>
                    <a:pt x="6605" y="1"/>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2" name="Google Shape;5069;p46"/>
            <p:cNvSpPr/>
            <p:nvPr/>
          </p:nvSpPr>
          <p:spPr>
            <a:xfrm>
              <a:off x="3087699" y="4547777"/>
              <a:ext cx="241225" cy="664450"/>
            </a:xfrm>
            <a:custGeom>
              <a:avLst/>
              <a:gdLst/>
              <a:ahLst/>
              <a:cxnLst/>
              <a:rect l="l" t="t" r="r" b="b"/>
              <a:pathLst>
                <a:path w="9649" h="26578" extrusionOk="0">
                  <a:moveTo>
                    <a:pt x="5769" y="1"/>
                  </a:moveTo>
                  <a:lnTo>
                    <a:pt x="0" y="26458"/>
                  </a:lnTo>
                  <a:lnTo>
                    <a:pt x="518" y="26577"/>
                  </a:lnTo>
                  <a:cubicBezTo>
                    <a:pt x="557" y="26577"/>
                    <a:pt x="9648" y="1393"/>
                    <a:pt x="5769" y="1"/>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3" name="Google Shape;5074;p46"/>
            <p:cNvSpPr/>
            <p:nvPr/>
          </p:nvSpPr>
          <p:spPr>
            <a:xfrm>
              <a:off x="5296274" y="4538827"/>
              <a:ext cx="162650" cy="567975"/>
            </a:xfrm>
            <a:custGeom>
              <a:avLst/>
              <a:gdLst/>
              <a:ahLst/>
              <a:cxnLst/>
              <a:rect l="l" t="t" r="r" b="b"/>
              <a:pathLst>
                <a:path w="6506" h="22719" extrusionOk="0">
                  <a:moveTo>
                    <a:pt x="379" y="1"/>
                  </a:moveTo>
                  <a:lnTo>
                    <a:pt x="1" y="22718"/>
                  </a:lnTo>
                  <a:lnTo>
                    <a:pt x="6506" y="2766"/>
                  </a:lnTo>
                  <a:cubicBezTo>
                    <a:pt x="6466" y="2766"/>
                    <a:pt x="6446" y="2746"/>
                    <a:pt x="6426" y="2746"/>
                  </a:cubicBezTo>
                  <a:cubicBezTo>
                    <a:pt x="6356" y="2726"/>
                    <a:pt x="6287" y="2717"/>
                    <a:pt x="6217" y="2717"/>
                  </a:cubicBezTo>
                  <a:cubicBezTo>
                    <a:pt x="4515" y="2717"/>
                    <a:pt x="2814" y="8420"/>
                    <a:pt x="1552" y="13866"/>
                  </a:cubicBezTo>
                  <a:cubicBezTo>
                    <a:pt x="2090" y="7321"/>
                    <a:pt x="2289" y="1"/>
                    <a:pt x="399" y="1"/>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4" name="Google Shape;5081;p46"/>
            <p:cNvSpPr/>
            <p:nvPr/>
          </p:nvSpPr>
          <p:spPr>
            <a:xfrm>
              <a:off x="5712548" y="4717378"/>
              <a:ext cx="157175" cy="201425"/>
            </a:xfrm>
            <a:custGeom>
              <a:avLst/>
              <a:gdLst/>
              <a:ahLst/>
              <a:cxnLst/>
              <a:rect l="l" t="t" r="r" b="b"/>
              <a:pathLst>
                <a:path w="6287" h="8057" extrusionOk="0">
                  <a:moveTo>
                    <a:pt x="4078" y="0"/>
                  </a:moveTo>
                  <a:cubicBezTo>
                    <a:pt x="2865" y="696"/>
                    <a:pt x="1512" y="1771"/>
                    <a:pt x="0" y="3322"/>
                  </a:cubicBezTo>
                  <a:lnTo>
                    <a:pt x="2765" y="8057"/>
                  </a:lnTo>
                  <a:lnTo>
                    <a:pt x="6286" y="3641"/>
                  </a:lnTo>
                  <a:lnTo>
                    <a:pt x="4078" y="0"/>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5" name="Google Shape;5086;p46"/>
            <p:cNvSpPr/>
            <p:nvPr/>
          </p:nvSpPr>
          <p:spPr>
            <a:xfrm>
              <a:off x="5548923" y="4473078"/>
              <a:ext cx="148225" cy="149825"/>
            </a:xfrm>
            <a:custGeom>
              <a:avLst/>
              <a:gdLst/>
              <a:ahLst/>
              <a:cxnLst/>
              <a:rect l="l" t="t" r="r" b="b"/>
              <a:pathLst>
                <a:path w="5929" h="5993" extrusionOk="0">
                  <a:moveTo>
                    <a:pt x="4853" y="1"/>
                  </a:moveTo>
                  <a:cubicBezTo>
                    <a:pt x="4016" y="1"/>
                    <a:pt x="3037" y="226"/>
                    <a:pt x="1910" y="701"/>
                  </a:cubicBezTo>
                  <a:cubicBezTo>
                    <a:pt x="1214" y="999"/>
                    <a:pt x="597" y="1437"/>
                    <a:pt x="0" y="2014"/>
                  </a:cubicBezTo>
                  <a:lnTo>
                    <a:pt x="3581" y="5993"/>
                  </a:lnTo>
                  <a:lnTo>
                    <a:pt x="5928" y="144"/>
                  </a:lnTo>
                  <a:cubicBezTo>
                    <a:pt x="5600" y="49"/>
                    <a:pt x="5242" y="1"/>
                    <a:pt x="4853" y="1"/>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6" name="Google Shape;5093;p46"/>
            <p:cNvSpPr/>
            <p:nvPr/>
          </p:nvSpPr>
          <p:spPr>
            <a:xfrm>
              <a:off x="5417124" y="4650727"/>
              <a:ext cx="160175" cy="263600"/>
            </a:xfrm>
            <a:custGeom>
              <a:avLst/>
              <a:gdLst/>
              <a:ahLst/>
              <a:cxnLst/>
              <a:rect l="l" t="t" r="r" b="b"/>
              <a:pathLst>
                <a:path w="6407" h="10544" extrusionOk="0">
                  <a:moveTo>
                    <a:pt x="2010" y="1"/>
                  </a:moveTo>
                  <a:cubicBezTo>
                    <a:pt x="1194" y="1950"/>
                    <a:pt x="518" y="4158"/>
                    <a:pt x="1" y="6406"/>
                  </a:cubicBezTo>
                  <a:lnTo>
                    <a:pt x="4079" y="10544"/>
                  </a:lnTo>
                  <a:lnTo>
                    <a:pt x="6406" y="4834"/>
                  </a:lnTo>
                  <a:lnTo>
                    <a:pt x="2010" y="1"/>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7" name="Google Shape;5097;p46"/>
            <p:cNvSpPr/>
            <p:nvPr/>
          </p:nvSpPr>
          <p:spPr>
            <a:xfrm>
              <a:off x="5611573" y="4541328"/>
              <a:ext cx="157175" cy="150200"/>
            </a:xfrm>
            <a:custGeom>
              <a:avLst/>
              <a:gdLst/>
              <a:ahLst/>
              <a:cxnLst/>
              <a:rect l="l" t="t" r="r" b="b"/>
              <a:pathLst>
                <a:path w="6287" h="6008" extrusionOk="0">
                  <a:moveTo>
                    <a:pt x="5869" y="0"/>
                  </a:moveTo>
                  <a:lnTo>
                    <a:pt x="2288" y="398"/>
                  </a:lnTo>
                  <a:lnTo>
                    <a:pt x="1" y="6008"/>
                  </a:lnTo>
                  <a:lnTo>
                    <a:pt x="1" y="6008"/>
                  </a:lnTo>
                  <a:lnTo>
                    <a:pt x="5790" y="5073"/>
                  </a:lnTo>
                  <a:cubicBezTo>
                    <a:pt x="6267" y="3143"/>
                    <a:pt x="6287" y="1373"/>
                    <a:pt x="5869" y="0"/>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8" name="Google Shape;5067;p46"/>
            <p:cNvSpPr/>
            <p:nvPr/>
          </p:nvSpPr>
          <p:spPr>
            <a:xfrm>
              <a:off x="2899310" y="4458703"/>
              <a:ext cx="185025" cy="748500"/>
            </a:xfrm>
            <a:custGeom>
              <a:avLst/>
              <a:gdLst/>
              <a:ahLst/>
              <a:cxnLst/>
              <a:rect l="l" t="t" r="r" b="b"/>
              <a:pathLst>
                <a:path w="7401" h="29940" extrusionOk="0">
                  <a:moveTo>
                    <a:pt x="7363" y="0"/>
                  </a:moveTo>
                  <a:cubicBezTo>
                    <a:pt x="5071" y="0"/>
                    <a:pt x="4856" y="8997"/>
                    <a:pt x="5113" y="17089"/>
                  </a:cubicBezTo>
                  <a:cubicBezTo>
                    <a:pt x="3901" y="10235"/>
                    <a:pt x="2134" y="2985"/>
                    <a:pt x="9" y="2985"/>
                  </a:cubicBezTo>
                  <a:cubicBezTo>
                    <a:pt x="6" y="2985"/>
                    <a:pt x="4" y="2985"/>
                    <a:pt x="1" y="2985"/>
                  </a:cubicBezTo>
                  <a:lnTo>
                    <a:pt x="6685" y="29741"/>
                  </a:lnTo>
                  <a:lnTo>
                    <a:pt x="6884" y="29760"/>
                  </a:lnTo>
                  <a:lnTo>
                    <a:pt x="7023" y="29920"/>
                  </a:lnTo>
                  <a:lnTo>
                    <a:pt x="7162" y="29940"/>
                  </a:lnTo>
                  <a:lnTo>
                    <a:pt x="7401" y="1"/>
                  </a:lnTo>
                  <a:cubicBezTo>
                    <a:pt x="7388" y="0"/>
                    <a:pt x="7375" y="0"/>
                    <a:pt x="7363" y="0"/>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9" name="Google Shape;5036;p46"/>
            <p:cNvSpPr/>
            <p:nvPr/>
          </p:nvSpPr>
          <p:spPr>
            <a:xfrm>
              <a:off x="2765352" y="4599552"/>
              <a:ext cx="155200" cy="185400"/>
            </a:xfrm>
            <a:custGeom>
              <a:avLst/>
              <a:gdLst/>
              <a:ahLst/>
              <a:cxnLst/>
              <a:rect l="l" t="t" r="r" b="b"/>
              <a:pathLst>
                <a:path w="6208" h="7416" extrusionOk="0">
                  <a:moveTo>
                    <a:pt x="1021" y="1"/>
                  </a:moveTo>
                  <a:cubicBezTo>
                    <a:pt x="888" y="1"/>
                    <a:pt x="753" y="6"/>
                    <a:pt x="618" y="15"/>
                  </a:cubicBezTo>
                  <a:cubicBezTo>
                    <a:pt x="379" y="35"/>
                    <a:pt x="200" y="35"/>
                    <a:pt x="1" y="75"/>
                  </a:cubicBezTo>
                  <a:lnTo>
                    <a:pt x="3283" y="7416"/>
                  </a:lnTo>
                  <a:lnTo>
                    <a:pt x="6207" y="2741"/>
                  </a:lnTo>
                  <a:cubicBezTo>
                    <a:pt x="4734" y="1100"/>
                    <a:pt x="3016" y="1"/>
                    <a:pt x="1021" y="1"/>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0" name="Google Shape;5034;p46"/>
            <p:cNvSpPr/>
            <p:nvPr/>
          </p:nvSpPr>
          <p:spPr>
            <a:xfrm>
              <a:off x="2848165" y="4669317"/>
              <a:ext cx="162625" cy="271550"/>
            </a:xfrm>
            <a:custGeom>
              <a:avLst/>
              <a:gdLst/>
              <a:ahLst/>
              <a:cxnLst/>
              <a:rect l="l" t="t" r="r" b="b"/>
              <a:pathLst>
                <a:path w="6505" h="10862" extrusionOk="0">
                  <a:moveTo>
                    <a:pt x="2924" y="0"/>
                  </a:moveTo>
                  <a:lnTo>
                    <a:pt x="0" y="4675"/>
                  </a:lnTo>
                  <a:lnTo>
                    <a:pt x="2785" y="10862"/>
                  </a:lnTo>
                  <a:lnTo>
                    <a:pt x="6505" y="6068"/>
                  </a:lnTo>
                  <a:cubicBezTo>
                    <a:pt x="5530" y="3780"/>
                    <a:pt x="4357" y="1612"/>
                    <a:pt x="2924" y="0"/>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1" name="Google Shape;5038;p46"/>
            <p:cNvSpPr/>
            <p:nvPr/>
          </p:nvSpPr>
          <p:spPr>
            <a:xfrm>
              <a:off x="2717865" y="4842393"/>
              <a:ext cx="243200" cy="197950"/>
            </a:xfrm>
            <a:custGeom>
              <a:avLst/>
              <a:gdLst/>
              <a:ahLst/>
              <a:cxnLst/>
              <a:rect l="l" t="t" r="r" b="b"/>
              <a:pathLst>
                <a:path w="9728" h="7918" extrusionOk="0">
                  <a:moveTo>
                    <a:pt x="0" y="0"/>
                  </a:moveTo>
                  <a:cubicBezTo>
                    <a:pt x="120" y="259"/>
                    <a:pt x="239" y="537"/>
                    <a:pt x="378" y="796"/>
                  </a:cubicBezTo>
                  <a:lnTo>
                    <a:pt x="4755" y="7917"/>
                  </a:lnTo>
                  <a:lnTo>
                    <a:pt x="9728" y="7917"/>
                  </a:lnTo>
                  <a:lnTo>
                    <a:pt x="6266" y="199"/>
                  </a:lnTo>
                  <a:lnTo>
                    <a:pt x="0" y="0"/>
                  </a:ln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2" name="Google Shape;5121;p46"/>
            <p:cNvSpPr/>
            <p:nvPr/>
          </p:nvSpPr>
          <p:spPr>
            <a:xfrm>
              <a:off x="5347775" y="4778651"/>
              <a:ext cx="101975" cy="380325"/>
            </a:xfrm>
            <a:custGeom>
              <a:avLst/>
              <a:gdLst/>
              <a:ahLst/>
              <a:cxnLst/>
              <a:rect l="l" t="t" r="r" b="b"/>
              <a:pathLst>
                <a:path w="4079" h="15213" extrusionOk="0">
                  <a:moveTo>
                    <a:pt x="3963" y="1"/>
                  </a:moveTo>
                  <a:cubicBezTo>
                    <a:pt x="2856" y="1"/>
                    <a:pt x="1866" y="3829"/>
                    <a:pt x="1174" y="7693"/>
                  </a:cubicBezTo>
                  <a:cubicBezTo>
                    <a:pt x="1552" y="4292"/>
                    <a:pt x="1632" y="1049"/>
                    <a:pt x="558" y="1010"/>
                  </a:cubicBezTo>
                  <a:lnTo>
                    <a:pt x="538" y="1010"/>
                  </a:lnTo>
                  <a:lnTo>
                    <a:pt x="1" y="15213"/>
                  </a:lnTo>
                  <a:lnTo>
                    <a:pt x="4079" y="15"/>
                  </a:lnTo>
                  <a:cubicBezTo>
                    <a:pt x="4040" y="6"/>
                    <a:pt x="4002" y="1"/>
                    <a:pt x="3963"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3" name="Google Shape;5228;p46"/>
            <p:cNvSpPr/>
            <p:nvPr/>
          </p:nvSpPr>
          <p:spPr>
            <a:xfrm>
              <a:off x="2362637" y="4938652"/>
              <a:ext cx="3706525" cy="252425"/>
            </a:xfrm>
            <a:custGeom>
              <a:avLst/>
              <a:gdLst/>
              <a:ahLst/>
              <a:cxnLst/>
              <a:rect l="l" t="t" r="r" b="b"/>
              <a:pathLst>
                <a:path w="148261" h="10097" extrusionOk="0">
                  <a:moveTo>
                    <a:pt x="29029" y="0"/>
                  </a:moveTo>
                  <a:cubicBezTo>
                    <a:pt x="19672" y="0"/>
                    <a:pt x="10130" y="628"/>
                    <a:pt x="1" y="2338"/>
                  </a:cubicBezTo>
                  <a:lnTo>
                    <a:pt x="1" y="10096"/>
                  </a:lnTo>
                  <a:lnTo>
                    <a:pt x="148261" y="10096"/>
                  </a:lnTo>
                  <a:lnTo>
                    <a:pt x="148261" y="2338"/>
                  </a:lnTo>
                  <a:cubicBezTo>
                    <a:pt x="134423" y="4109"/>
                    <a:pt x="121946" y="4755"/>
                    <a:pt x="110411" y="4755"/>
                  </a:cubicBezTo>
                  <a:cubicBezTo>
                    <a:pt x="79135" y="4755"/>
                    <a:pt x="54788" y="0"/>
                    <a:pt x="29029" y="0"/>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4" name="Google Shape;5120;p46"/>
            <p:cNvSpPr/>
            <p:nvPr/>
          </p:nvSpPr>
          <p:spPr>
            <a:xfrm>
              <a:off x="5350214" y="4779000"/>
              <a:ext cx="193475" cy="378500"/>
            </a:xfrm>
            <a:custGeom>
              <a:avLst/>
              <a:gdLst/>
              <a:ahLst/>
              <a:cxnLst/>
              <a:rect l="l" t="t" r="r" b="b"/>
              <a:pathLst>
                <a:path w="7739" h="15140" extrusionOk="0">
                  <a:moveTo>
                    <a:pt x="4058" y="1"/>
                  </a:moveTo>
                  <a:lnTo>
                    <a:pt x="0" y="15139"/>
                  </a:lnTo>
                  <a:lnTo>
                    <a:pt x="7738" y="2865"/>
                  </a:lnTo>
                  <a:cubicBezTo>
                    <a:pt x="7679" y="2786"/>
                    <a:pt x="7619" y="2706"/>
                    <a:pt x="7539" y="2666"/>
                  </a:cubicBezTo>
                  <a:cubicBezTo>
                    <a:pt x="7460" y="2623"/>
                    <a:pt x="7375" y="2602"/>
                    <a:pt x="7285" y="2602"/>
                  </a:cubicBezTo>
                  <a:cubicBezTo>
                    <a:pt x="6146" y="2602"/>
                    <a:pt x="4253" y="5988"/>
                    <a:pt x="2686" y="9271"/>
                  </a:cubicBezTo>
                  <a:cubicBezTo>
                    <a:pt x="3979" y="5153"/>
                    <a:pt x="5172" y="478"/>
                    <a:pt x="4058" y="1"/>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5" name="Google Shape;5065;p46"/>
            <p:cNvSpPr/>
            <p:nvPr/>
          </p:nvSpPr>
          <p:spPr>
            <a:xfrm>
              <a:off x="2949440" y="4818312"/>
              <a:ext cx="21400" cy="408825"/>
            </a:xfrm>
            <a:custGeom>
              <a:avLst/>
              <a:gdLst/>
              <a:ahLst/>
              <a:cxnLst/>
              <a:rect l="l" t="t" r="r" b="b"/>
              <a:pathLst>
                <a:path w="856" h="16353" extrusionOk="0">
                  <a:moveTo>
                    <a:pt x="0" y="0"/>
                  </a:moveTo>
                  <a:lnTo>
                    <a:pt x="796" y="16352"/>
                  </a:lnTo>
                  <a:lnTo>
                    <a:pt x="856" y="16352"/>
                  </a:lnTo>
                  <a:lnTo>
                    <a:pt x="60" y="0"/>
                  </a:ln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6" name="Google Shape;5121;p46"/>
            <p:cNvSpPr/>
            <p:nvPr/>
          </p:nvSpPr>
          <p:spPr>
            <a:xfrm>
              <a:off x="5347966" y="4778663"/>
              <a:ext cx="101975" cy="380325"/>
            </a:xfrm>
            <a:custGeom>
              <a:avLst/>
              <a:gdLst/>
              <a:ahLst/>
              <a:cxnLst/>
              <a:rect l="l" t="t" r="r" b="b"/>
              <a:pathLst>
                <a:path w="4079" h="15213" extrusionOk="0">
                  <a:moveTo>
                    <a:pt x="3963" y="1"/>
                  </a:moveTo>
                  <a:cubicBezTo>
                    <a:pt x="2856" y="1"/>
                    <a:pt x="1866" y="3829"/>
                    <a:pt x="1174" y="7693"/>
                  </a:cubicBezTo>
                  <a:cubicBezTo>
                    <a:pt x="1552" y="4292"/>
                    <a:pt x="1632" y="1049"/>
                    <a:pt x="558" y="1010"/>
                  </a:cubicBezTo>
                  <a:lnTo>
                    <a:pt x="538" y="1010"/>
                  </a:lnTo>
                  <a:lnTo>
                    <a:pt x="1" y="15213"/>
                  </a:lnTo>
                  <a:lnTo>
                    <a:pt x="4079" y="15"/>
                  </a:lnTo>
                  <a:cubicBezTo>
                    <a:pt x="4040" y="6"/>
                    <a:pt x="4002" y="1"/>
                    <a:pt x="3963" y="1"/>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7" name="Google Shape;5228;p46"/>
            <p:cNvSpPr/>
            <p:nvPr/>
          </p:nvSpPr>
          <p:spPr>
            <a:xfrm>
              <a:off x="2362827" y="4938664"/>
              <a:ext cx="3706525" cy="252425"/>
            </a:xfrm>
            <a:custGeom>
              <a:avLst/>
              <a:gdLst/>
              <a:ahLst/>
              <a:cxnLst/>
              <a:rect l="l" t="t" r="r" b="b"/>
              <a:pathLst>
                <a:path w="148261" h="10097" extrusionOk="0">
                  <a:moveTo>
                    <a:pt x="29029" y="0"/>
                  </a:moveTo>
                  <a:cubicBezTo>
                    <a:pt x="19672" y="0"/>
                    <a:pt x="10130" y="628"/>
                    <a:pt x="1" y="2338"/>
                  </a:cubicBezTo>
                  <a:lnTo>
                    <a:pt x="1" y="10096"/>
                  </a:lnTo>
                  <a:lnTo>
                    <a:pt x="148261" y="10096"/>
                  </a:lnTo>
                  <a:lnTo>
                    <a:pt x="148261" y="2338"/>
                  </a:lnTo>
                  <a:cubicBezTo>
                    <a:pt x="134423" y="4109"/>
                    <a:pt x="121946" y="4755"/>
                    <a:pt x="110411" y="4755"/>
                  </a:cubicBezTo>
                  <a:cubicBezTo>
                    <a:pt x="79135" y="4755"/>
                    <a:pt x="54788" y="0"/>
                    <a:pt x="29029" y="0"/>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8" name="Google Shape;5120;p46"/>
            <p:cNvSpPr/>
            <p:nvPr/>
          </p:nvSpPr>
          <p:spPr>
            <a:xfrm>
              <a:off x="5350404" y="4779012"/>
              <a:ext cx="193475" cy="378500"/>
            </a:xfrm>
            <a:custGeom>
              <a:avLst/>
              <a:gdLst/>
              <a:ahLst/>
              <a:cxnLst/>
              <a:rect l="l" t="t" r="r" b="b"/>
              <a:pathLst>
                <a:path w="7739" h="15140" extrusionOk="0">
                  <a:moveTo>
                    <a:pt x="4058" y="1"/>
                  </a:moveTo>
                  <a:lnTo>
                    <a:pt x="0" y="15139"/>
                  </a:lnTo>
                  <a:lnTo>
                    <a:pt x="7738" y="2865"/>
                  </a:lnTo>
                  <a:cubicBezTo>
                    <a:pt x="7679" y="2786"/>
                    <a:pt x="7619" y="2706"/>
                    <a:pt x="7539" y="2666"/>
                  </a:cubicBezTo>
                  <a:cubicBezTo>
                    <a:pt x="7460" y="2623"/>
                    <a:pt x="7375" y="2602"/>
                    <a:pt x="7285" y="2602"/>
                  </a:cubicBezTo>
                  <a:cubicBezTo>
                    <a:pt x="6146" y="2602"/>
                    <a:pt x="4253" y="5988"/>
                    <a:pt x="2686" y="9271"/>
                  </a:cubicBezTo>
                  <a:cubicBezTo>
                    <a:pt x="3979" y="5153"/>
                    <a:pt x="5172" y="478"/>
                    <a:pt x="4058" y="1"/>
                  </a:cubicBezTo>
                  <a:close/>
                </a:path>
              </a:pathLst>
            </a:custGeom>
            <a:solidFill>
              <a:srgbClr val="00B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89" name="Google Shape;2991;p10">
            <a:extLst>
              <a:ext uri="{FF2B5EF4-FFF2-40B4-BE49-F238E27FC236}">
                <a16:creationId xmlns:a16="http://schemas.microsoft.com/office/drawing/2014/main" id="{9CF98BAE-21E5-08D1-4A3F-9F6DF7AFDA81}"/>
              </a:ext>
            </a:extLst>
          </p:cNvPr>
          <p:cNvSpPr/>
          <p:nvPr/>
        </p:nvSpPr>
        <p:spPr>
          <a:xfrm>
            <a:off x="3104299" y="207415"/>
            <a:ext cx="2698286" cy="452351"/>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p:cNvSpPr txBox="1"/>
          <p:nvPr/>
        </p:nvSpPr>
        <p:spPr>
          <a:xfrm>
            <a:off x="3749182" y="244267"/>
            <a:ext cx="1971119" cy="338554"/>
          </a:xfrm>
          <a:prstGeom prst="rect">
            <a:avLst/>
          </a:prstGeom>
          <a:noFill/>
        </p:spPr>
        <p:txBody>
          <a:bodyPr wrap="square" rtlCol="1">
            <a:spAutoFit/>
          </a:bodyPr>
          <a:lstStyle/>
          <a:p>
            <a:r>
              <a:rPr lang="en-US" sz="1600" b="1" dirty="0"/>
              <a:t>Team Members</a:t>
            </a:r>
            <a:endParaRPr lang="ar-EG" sz="1600" b="1" dirty="0"/>
          </a:p>
        </p:txBody>
      </p:sp>
      <p:sp>
        <p:nvSpPr>
          <p:cNvPr id="3" name="Google Shape;3010;p10">
            <a:extLst>
              <a:ext uri="{FF2B5EF4-FFF2-40B4-BE49-F238E27FC236}">
                <a16:creationId xmlns:a16="http://schemas.microsoft.com/office/drawing/2014/main" id="{97429813-8A9B-E31D-9FCE-35969736BEE0}"/>
              </a:ext>
            </a:extLst>
          </p:cNvPr>
          <p:cNvSpPr/>
          <p:nvPr/>
        </p:nvSpPr>
        <p:spPr>
          <a:xfrm>
            <a:off x="502876" y="1499469"/>
            <a:ext cx="1221614" cy="773926"/>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accent2">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endParaRPr lang="en-GB" sz="1200" b="1" dirty="0">
              <a:solidFill>
                <a:schemeClr val="accent2">
                  <a:lumMod val="50000"/>
                </a:schemeClr>
              </a:solidFill>
              <a:latin typeface="Albert Sans" panose="020B0604020202020204" charset="0"/>
              <a:cs typeface="Albert Sans" panose="020B0604020202020204" charset="0"/>
            </a:endParaRPr>
          </a:p>
          <a:p>
            <a:pPr algn="ctr"/>
            <a:r>
              <a:rPr lang="en-GB" sz="1200" b="1" dirty="0">
                <a:solidFill>
                  <a:schemeClr val="accent2">
                    <a:lumMod val="50000"/>
                  </a:schemeClr>
                </a:solidFill>
                <a:latin typeface="Albert Sans" panose="020B0604020202020204" charset="0"/>
                <a:cs typeface="Albert Sans" panose="020B0604020202020204" charset="0"/>
              </a:rPr>
              <a:t>Amira</a:t>
            </a:r>
            <a:r>
              <a:rPr lang="en-GB" sz="1200" dirty="0">
                <a:solidFill>
                  <a:schemeClr val="accent2">
                    <a:lumMod val="50000"/>
                  </a:schemeClr>
                </a:solidFill>
                <a:latin typeface="Albert Sans" panose="020B0604020202020204" charset="0"/>
                <a:cs typeface="Albert Sans" panose="020B0604020202020204" charset="0"/>
              </a:rPr>
              <a:t> </a:t>
            </a:r>
            <a:r>
              <a:rPr lang="en-GB" sz="1200" b="1" dirty="0">
                <a:solidFill>
                  <a:schemeClr val="accent2">
                    <a:lumMod val="50000"/>
                  </a:schemeClr>
                </a:solidFill>
                <a:latin typeface="Albert Sans" panose="020B0604020202020204" charset="0"/>
                <a:cs typeface="Albert Sans" panose="020B0604020202020204" charset="0"/>
              </a:rPr>
              <a:t>Ahmed</a:t>
            </a:r>
          </a:p>
          <a:p>
            <a:pPr algn="ctr"/>
            <a:endParaRPr lang="en-GB" sz="1200" b="1" dirty="0">
              <a:solidFill>
                <a:schemeClr val="accent2">
                  <a:lumMod val="50000"/>
                </a:schemeClr>
              </a:solidFill>
              <a:latin typeface="Albert Sans" panose="020B0604020202020204" charset="0"/>
              <a:cs typeface="Albert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3010;p10">
            <a:extLst>
              <a:ext uri="{FF2B5EF4-FFF2-40B4-BE49-F238E27FC236}">
                <a16:creationId xmlns:a16="http://schemas.microsoft.com/office/drawing/2014/main" id="{F25805C3-CEC2-1A76-9078-23558F0B3103}"/>
              </a:ext>
            </a:extLst>
          </p:cNvPr>
          <p:cNvSpPr/>
          <p:nvPr/>
        </p:nvSpPr>
        <p:spPr>
          <a:xfrm>
            <a:off x="2127325" y="1753814"/>
            <a:ext cx="1221614" cy="773926"/>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chemeClr val="accent2">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algn="ctr"/>
            <a:r>
              <a:rPr lang="en-GB" sz="1200" b="1" dirty="0">
                <a:solidFill>
                  <a:schemeClr val="accent2">
                    <a:lumMod val="50000"/>
                  </a:schemeClr>
                </a:solidFill>
                <a:latin typeface="Albert Sans" panose="020B0604020202020204" charset="0"/>
                <a:cs typeface="Albert Sans" panose="020B0604020202020204" charset="0"/>
              </a:rPr>
              <a:t> Sara</a:t>
            </a:r>
            <a:r>
              <a:rPr lang="en-GB" sz="1200" dirty="0">
                <a:solidFill>
                  <a:schemeClr val="accent2">
                    <a:lumMod val="50000"/>
                  </a:schemeClr>
                </a:solidFill>
                <a:latin typeface="Albert Sans" panose="020B0604020202020204" charset="0"/>
                <a:cs typeface="Albert Sans" panose="020B0604020202020204" charset="0"/>
              </a:rPr>
              <a:t> </a:t>
            </a:r>
            <a:r>
              <a:rPr lang="en-GB" sz="1200" b="1" dirty="0">
                <a:solidFill>
                  <a:schemeClr val="accent2">
                    <a:lumMod val="50000"/>
                  </a:schemeClr>
                </a:solidFill>
                <a:latin typeface="Albert Sans" panose="020B0604020202020204" charset="0"/>
                <a:cs typeface="Albert Sans" panose="020B0604020202020204" charset="0"/>
              </a:rPr>
              <a:t>Ahmed</a:t>
            </a:r>
          </a:p>
          <a:p>
            <a:r>
              <a:rPr lang="en-GB" dirty="0">
                <a:solidFill>
                  <a:schemeClr val="accent2">
                    <a:lumMod val="50000"/>
                  </a:schemeClr>
                </a:solidFill>
                <a:latin typeface="Albert Sans" panose="020B0604020202020204" charset="0"/>
                <a:cs typeface="Albert Sans" panose="020B0604020202020204" charset="0"/>
              </a:rPr>
              <a:t> </a:t>
            </a:r>
            <a:endParaRPr lang="en-US" dirty="0">
              <a:solidFill>
                <a:schemeClr val="accent2">
                  <a:lumMod val="50000"/>
                </a:schemeClr>
              </a:solidFill>
              <a:latin typeface="Albert Sans" panose="020B0604020202020204" charset="0"/>
              <a:cs typeface="Albert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3008;p10">
            <a:extLst>
              <a:ext uri="{FF2B5EF4-FFF2-40B4-BE49-F238E27FC236}">
                <a16:creationId xmlns:a16="http://schemas.microsoft.com/office/drawing/2014/main" id="{BF233ECB-3534-2695-954C-26652BABAC2F}"/>
              </a:ext>
            </a:extLst>
          </p:cNvPr>
          <p:cNvSpPr/>
          <p:nvPr/>
        </p:nvSpPr>
        <p:spPr>
          <a:xfrm>
            <a:off x="7369299" y="1505065"/>
            <a:ext cx="1306597" cy="773926"/>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chemeClr val="accent2">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algn="ctr"/>
            <a:endParaRPr lang="en-GB" sz="1200" b="1" dirty="0">
              <a:solidFill>
                <a:schemeClr val="accent2">
                  <a:lumMod val="50000"/>
                </a:schemeClr>
              </a:solidFill>
              <a:latin typeface="Albert Sans" panose="020B0604020202020204" charset="0"/>
              <a:cs typeface="Albert Sans" panose="020B0604020202020204" charset="0"/>
            </a:endParaRPr>
          </a:p>
          <a:p>
            <a:pPr algn="ctr"/>
            <a:r>
              <a:rPr lang="en-GB" sz="1200" b="1" dirty="0">
                <a:solidFill>
                  <a:schemeClr val="accent2">
                    <a:lumMod val="50000"/>
                  </a:schemeClr>
                </a:solidFill>
                <a:latin typeface="Albert Sans" panose="020B0604020202020204" charset="0"/>
                <a:cs typeface="Albert Sans" panose="020B0604020202020204" charset="0"/>
              </a:rPr>
              <a:t>Zyad Medhat</a:t>
            </a:r>
          </a:p>
          <a:p>
            <a:r>
              <a:rPr lang="en-GB" dirty="0">
                <a:solidFill>
                  <a:schemeClr val="accent2">
                    <a:lumMod val="50000"/>
                  </a:schemeClr>
                </a:solidFill>
                <a:latin typeface="Albert Sans" panose="020B0604020202020204" charset="0"/>
                <a:cs typeface="Albert Sans" panose="020B0604020202020204" charset="0"/>
              </a:rPr>
              <a:t> </a:t>
            </a:r>
            <a:endParaRPr lang="en-US" dirty="0">
              <a:solidFill>
                <a:schemeClr val="accent2">
                  <a:lumMod val="50000"/>
                </a:schemeClr>
              </a:solidFill>
              <a:latin typeface="Albert Sans" panose="020B0604020202020204" charset="0"/>
              <a:cs typeface="Albert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3008;p10">
            <a:extLst>
              <a:ext uri="{FF2B5EF4-FFF2-40B4-BE49-F238E27FC236}">
                <a16:creationId xmlns:a16="http://schemas.microsoft.com/office/drawing/2014/main" id="{B84F2629-F385-35A4-9B91-159F26FD079F}"/>
              </a:ext>
            </a:extLst>
          </p:cNvPr>
          <p:cNvSpPr/>
          <p:nvPr/>
        </p:nvSpPr>
        <p:spPr>
          <a:xfrm>
            <a:off x="5773264" y="853709"/>
            <a:ext cx="1306597" cy="773926"/>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chemeClr val="accent2">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6746B9">
                    <a:lumMod val="50000"/>
                  </a:srgbClr>
                </a:solidFill>
                <a:effectLst/>
                <a:uLnTx/>
                <a:uFillTx/>
                <a:latin typeface="Albert Sans" panose="020B0604020202020204" charset="0"/>
                <a:ea typeface="+mn-ea"/>
                <a:cs typeface="Albert Sans" panose="020B0604020202020204" charset="0"/>
                <a:sym typeface="Arial"/>
              </a:rPr>
              <a:t>Amira Hashem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Google Shape;3009;p10">
            <a:extLst>
              <a:ext uri="{FF2B5EF4-FFF2-40B4-BE49-F238E27FC236}">
                <a16:creationId xmlns:a16="http://schemas.microsoft.com/office/drawing/2014/main" id="{BF46AFAA-6679-76FE-747C-A0D8DC222A0E}"/>
              </a:ext>
            </a:extLst>
          </p:cNvPr>
          <p:cNvSpPr/>
          <p:nvPr/>
        </p:nvSpPr>
        <p:spPr>
          <a:xfrm>
            <a:off x="5771386" y="1761084"/>
            <a:ext cx="1375822" cy="711632"/>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chemeClr val="accent2">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algn="ctr"/>
            <a:endParaRPr lang="en-GB" sz="1200" b="1" dirty="0">
              <a:solidFill>
                <a:schemeClr val="accent2">
                  <a:lumMod val="50000"/>
                </a:schemeClr>
              </a:solidFill>
              <a:latin typeface="Albert Sans" panose="020B0604020202020204" charset="0"/>
              <a:cs typeface="Albert Sans" panose="020B0604020202020204" charset="0"/>
            </a:endParaRPr>
          </a:p>
          <a:p>
            <a:pPr algn="ctr"/>
            <a:r>
              <a:rPr lang="en-GB" sz="1200" b="1" dirty="0">
                <a:solidFill>
                  <a:schemeClr val="accent2">
                    <a:lumMod val="50000"/>
                  </a:schemeClr>
                </a:solidFill>
                <a:latin typeface="Albert Sans" panose="020B0604020202020204" charset="0"/>
                <a:cs typeface="Albert Sans" panose="020B0604020202020204" charset="0"/>
              </a:rPr>
              <a:t>Mona Hassan</a:t>
            </a:r>
          </a:p>
          <a:p>
            <a:r>
              <a:rPr lang="en-GB" dirty="0">
                <a:solidFill>
                  <a:schemeClr val="accent2">
                    <a:lumMod val="50000"/>
                  </a:schemeClr>
                </a:solidFill>
                <a:latin typeface="Albert Sans" panose="020B0604020202020204" charset="0"/>
                <a:cs typeface="Albert Sans" panose="020B0604020202020204" charset="0"/>
              </a:rPr>
              <a:t> </a:t>
            </a:r>
            <a:endParaRPr lang="en-US" dirty="0">
              <a:solidFill>
                <a:schemeClr val="accent2">
                  <a:lumMod val="50000"/>
                </a:schemeClr>
              </a:solidFill>
              <a:latin typeface="Albert Sans" panose="020B0604020202020204" charset="0"/>
              <a:cs typeface="Albert Sans"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3009;p10">
            <a:extLst>
              <a:ext uri="{FF2B5EF4-FFF2-40B4-BE49-F238E27FC236}">
                <a16:creationId xmlns:a16="http://schemas.microsoft.com/office/drawing/2014/main" id="{101B1CD9-DD6C-D01A-8439-87FC72F6FABF}"/>
              </a:ext>
            </a:extLst>
          </p:cNvPr>
          <p:cNvSpPr/>
          <p:nvPr/>
        </p:nvSpPr>
        <p:spPr>
          <a:xfrm>
            <a:off x="3838895" y="1476533"/>
            <a:ext cx="1221614" cy="773926"/>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chemeClr val="accent2">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endParaRPr lang="en-US" dirty="0">
              <a:solidFill>
                <a:schemeClr val="accent2">
                  <a:lumMod val="50000"/>
                </a:schemeClr>
              </a:solidFill>
              <a:latin typeface="Albert Sans" panose="020B0604020202020204" charset="0"/>
              <a:cs typeface="Albert Sans" panose="020B0604020202020204" charset="0"/>
            </a:endParaRPr>
          </a:p>
        </p:txBody>
      </p:sp>
      <p:sp>
        <p:nvSpPr>
          <p:cNvPr id="13" name="Google Shape;3009;p10">
            <a:extLst>
              <a:ext uri="{FF2B5EF4-FFF2-40B4-BE49-F238E27FC236}">
                <a16:creationId xmlns:a16="http://schemas.microsoft.com/office/drawing/2014/main" id="{9C3DFC73-3E60-C844-D7B7-3AD0620961B6}"/>
              </a:ext>
            </a:extLst>
          </p:cNvPr>
          <p:cNvSpPr/>
          <p:nvPr/>
        </p:nvSpPr>
        <p:spPr>
          <a:xfrm>
            <a:off x="2121762" y="854544"/>
            <a:ext cx="1221614" cy="773926"/>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chemeClr val="accent2">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algn="ctr"/>
            <a:r>
              <a:rPr lang="en-GB" sz="1200" b="1" dirty="0">
                <a:solidFill>
                  <a:schemeClr val="accent2">
                    <a:lumMod val="50000"/>
                  </a:schemeClr>
                </a:solidFill>
                <a:latin typeface="Albert Sans" panose="020B0604020202020204" charset="0"/>
                <a:cs typeface="Albert Sans" panose="020B0604020202020204" charset="0"/>
              </a:rPr>
              <a:t>Sama Alaa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F129982C-1FEB-7EAC-1031-32AA3D852806}"/>
              </a:ext>
            </a:extLst>
          </p:cNvPr>
          <p:cNvSpPr txBox="1"/>
          <p:nvPr/>
        </p:nvSpPr>
        <p:spPr>
          <a:xfrm>
            <a:off x="3772405" y="1608394"/>
            <a:ext cx="1299837" cy="492443"/>
          </a:xfrm>
          <a:prstGeom prst="rect">
            <a:avLst/>
          </a:prstGeom>
          <a:noFill/>
        </p:spPr>
        <p:txBody>
          <a:bodyPr wrap="square" rtlCol="0">
            <a:spAutoFit/>
          </a:bodyPr>
          <a:lstStyle/>
          <a:p>
            <a:pPr algn="ctr"/>
            <a:r>
              <a:rPr lang="en-GB" sz="1200" b="1" dirty="0">
                <a:solidFill>
                  <a:schemeClr val="accent2">
                    <a:lumMod val="50000"/>
                  </a:schemeClr>
                </a:solidFill>
                <a:latin typeface="Albert Sans" panose="020B0604020202020204" charset="0"/>
                <a:cs typeface="Albert Sans" panose="020B0604020202020204" charset="0"/>
              </a:rPr>
              <a:t>Rawan</a:t>
            </a:r>
            <a:r>
              <a:rPr kumimoji="0" lang="en-GB" sz="1200" b="0" i="0" u="none" strike="noStrike" kern="0" cap="none" spc="0" normalizeH="0" baseline="0" noProof="0" dirty="0">
                <a:ln>
                  <a:noFill/>
                </a:ln>
                <a:solidFill>
                  <a:srgbClr val="000000"/>
                </a:solidFill>
                <a:effectLst/>
                <a:uLnTx/>
                <a:uFillTx/>
                <a:latin typeface="Arial"/>
                <a:cs typeface="Arial"/>
                <a:sym typeface="Arial"/>
              </a:rPr>
              <a:t> </a:t>
            </a:r>
            <a:r>
              <a:rPr lang="en-GB" sz="1200" b="1" dirty="0">
                <a:solidFill>
                  <a:schemeClr val="accent2">
                    <a:lumMod val="50000"/>
                  </a:schemeClr>
                </a:solidFill>
                <a:latin typeface="Albert Sans" panose="020B0604020202020204" charset="0"/>
                <a:cs typeface="Albert Sans" panose="020B0604020202020204" charset="0"/>
              </a:rPr>
              <a:t>Hamada</a:t>
            </a:r>
            <a:r>
              <a:rPr kumimoji="0" lang="en-GB" sz="1200" b="0" i="0" u="none" strike="noStrike" kern="0" cap="none" spc="0" normalizeH="0" baseline="0" noProof="0" dirty="0">
                <a:ln>
                  <a:noFill/>
                </a:ln>
                <a:solidFill>
                  <a:srgbClr val="000000"/>
                </a:solidFill>
                <a:effectLst/>
                <a:uLnTx/>
                <a:uFillTx/>
                <a:latin typeface="Arial"/>
                <a:cs typeface="Arial"/>
                <a:sym typeface="Arial"/>
              </a:rPr>
              <a:t> </a:t>
            </a:r>
            <a:endParaRPr lang="en-US" sz="1200" dirty="0"/>
          </a:p>
          <a:p>
            <a:endParaRPr lang="en-GB" dirty="0"/>
          </a:p>
        </p:txBody>
      </p:sp>
      <p:cxnSp>
        <p:nvCxnSpPr>
          <p:cNvPr id="15" name="Straight Connector 14">
            <a:extLst>
              <a:ext uri="{FF2B5EF4-FFF2-40B4-BE49-F238E27FC236}">
                <a16:creationId xmlns:a16="http://schemas.microsoft.com/office/drawing/2014/main" id="{0D538845-4573-76FD-5510-FDD9D33E2DF2}"/>
              </a:ext>
            </a:extLst>
          </p:cNvPr>
          <p:cNvCxnSpPr/>
          <p:nvPr/>
        </p:nvCxnSpPr>
        <p:spPr>
          <a:xfrm>
            <a:off x="7652771" y="1913521"/>
            <a:ext cx="7207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772231D-3B06-DBD9-120D-DE353D258CF4}"/>
              </a:ext>
            </a:extLst>
          </p:cNvPr>
          <p:cNvCxnSpPr/>
          <p:nvPr/>
        </p:nvCxnSpPr>
        <p:spPr>
          <a:xfrm>
            <a:off x="6060824" y="2116900"/>
            <a:ext cx="7207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F18C4E-BC77-EF04-7552-C439D302AA43}"/>
              </a:ext>
            </a:extLst>
          </p:cNvPr>
          <p:cNvCxnSpPr/>
          <p:nvPr/>
        </p:nvCxnSpPr>
        <p:spPr>
          <a:xfrm>
            <a:off x="4077845" y="1892776"/>
            <a:ext cx="7207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318210-8BEE-2D2D-2BA0-06F10570AF1F}"/>
              </a:ext>
            </a:extLst>
          </p:cNvPr>
          <p:cNvCxnSpPr/>
          <p:nvPr/>
        </p:nvCxnSpPr>
        <p:spPr>
          <a:xfrm>
            <a:off x="6053651" y="1262144"/>
            <a:ext cx="7207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9559BB-48A9-269E-0A64-7B8BB044D53F}"/>
              </a:ext>
            </a:extLst>
          </p:cNvPr>
          <p:cNvCxnSpPr/>
          <p:nvPr/>
        </p:nvCxnSpPr>
        <p:spPr>
          <a:xfrm>
            <a:off x="2377750" y="1274895"/>
            <a:ext cx="7207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A60341-090F-D330-2D75-E50CCE286B13}"/>
              </a:ext>
            </a:extLst>
          </p:cNvPr>
          <p:cNvCxnSpPr/>
          <p:nvPr/>
        </p:nvCxnSpPr>
        <p:spPr>
          <a:xfrm>
            <a:off x="2413028" y="2082120"/>
            <a:ext cx="7207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9D478E-F19A-D48C-C85D-8F437937A9BF}"/>
              </a:ext>
            </a:extLst>
          </p:cNvPr>
          <p:cNvCxnSpPr/>
          <p:nvPr/>
        </p:nvCxnSpPr>
        <p:spPr>
          <a:xfrm>
            <a:off x="733120" y="1913521"/>
            <a:ext cx="72076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C453B24-DFC6-7782-3BD9-D29C3F9A9E9F}"/>
              </a:ext>
            </a:extLst>
          </p:cNvPr>
          <p:cNvSpPr txBox="1"/>
          <p:nvPr/>
        </p:nvSpPr>
        <p:spPr>
          <a:xfrm>
            <a:off x="574788" y="1933913"/>
            <a:ext cx="1027705" cy="492443"/>
          </a:xfrm>
          <a:prstGeom prst="rect">
            <a:avLst/>
          </a:prstGeom>
          <a:noFill/>
        </p:spPr>
        <p:txBody>
          <a:bodyPr wrap="square" rtlCol="0">
            <a:spAutoFit/>
          </a:bodyPr>
          <a:lstStyle/>
          <a:p>
            <a:pPr algn="ctr"/>
            <a:r>
              <a:rPr kumimoji="0" lang="en-GB" sz="1200" b="1" i="0" u="none" strike="noStrike" kern="0" cap="none" spc="0" normalizeH="0" baseline="0" noProof="0" dirty="0">
                <a:ln>
                  <a:noFill/>
                </a:ln>
                <a:solidFill>
                  <a:schemeClr val="accent2">
                    <a:lumMod val="50000"/>
                  </a:schemeClr>
                </a:solidFill>
                <a:effectLst/>
                <a:uLnTx/>
                <a:uFillTx/>
                <a:latin typeface="Albert Sans" panose="020B0604020202020204" charset="0"/>
                <a:cs typeface="Albert Sans" panose="020B0604020202020204" charset="0"/>
                <a:sym typeface="Arial"/>
              </a:rPr>
              <a:t>2001213</a:t>
            </a:r>
          </a:p>
          <a:p>
            <a:endParaRPr lang="en-GB" dirty="0"/>
          </a:p>
        </p:txBody>
      </p:sp>
      <p:sp>
        <p:nvSpPr>
          <p:cNvPr id="23" name="TextBox 22">
            <a:extLst>
              <a:ext uri="{FF2B5EF4-FFF2-40B4-BE49-F238E27FC236}">
                <a16:creationId xmlns:a16="http://schemas.microsoft.com/office/drawing/2014/main" id="{96BAA2CC-F6F3-76EB-E812-7D9B2512117D}"/>
              </a:ext>
            </a:extLst>
          </p:cNvPr>
          <p:cNvSpPr txBox="1"/>
          <p:nvPr/>
        </p:nvSpPr>
        <p:spPr>
          <a:xfrm>
            <a:off x="2325411" y="1270840"/>
            <a:ext cx="948314" cy="276999"/>
          </a:xfrm>
          <a:prstGeom prst="rect">
            <a:avLst/>
          </a:prstGeom>
          <a:noFill/>
        </p:spPr>
        <p:txBody>
          <a:bodyPr wrap="square" rtlCol="0">
            <a:spAutoFit/>
          </a:bodyPr>
          <a:lstStyle/>
          <a:p>
            <a:r>
              <a:rPr lang="en-GB" sz="1200" b="1" dirty="0">
                <a:solidFill>
                  <a:schemeClr val="accent2">
                    <a:lumMod val="50000"/>
                  </a:schemeClr>
                </a:solidFill>
                <a:latin typeface="Albert Sans" panose="020B0604020202020204" charset="0"/>
                <a:cs typeface="Albert Sans" panose="020B0604020202020204" charset="0"/>
              </a:rPr>
              <a:t>2001081</a:t>
            </a:r>
            <a:endParaRPr lang="en-GB" sz="1200" dirty="0"/>
          </a:p>
        </p:txBody>
      </p:sp>
      <p:sp>
        <p:nvSpPr>
          <p:cNvPr id="24" name="TextBox 23">
            <a:extLst>
              <a:ext uri="{FF2B5EF4-FFF2-40B4-BE49-F238E27FC236}">
                <a16:creationId xmlns:a16="http://schemas.microsoft.com/office/drawing/2014/main" id="{562F9F08-0B2F-C558-8098-8548C9F71231}"/>
              </a:ext>
            </a:extLst>
          </p:cNvPr>
          <p:cNvSpPr txBox="1"/>
          <p:nvPr/>
        </p:nvSpPr>
        <p:spPr>
          <a:xfrm>
            <a:off x="2225051" y="2118546"/>
            <a:ext cx="1026160" cy="492443"/>
          </a:xfrm>
          <a:prstGeom prst="rect">
            <a:avLst/>
          </a:prstGeom>
          <a:noFill/>
        </p:spPr>
        <p:txBody>
          <a:bodyPr wrap="square" rtlCol="0">
            <a:spAutoFit/>
          </a:bodyPr>
          <a:lstStyle/>
          <a:p>
            <a:pPr algn="ctr"/>
            <a:r>
              <a:rPr lang="en-GB" sz="1200" b="1" dirty="0">
                <a:solidFill>
                  <a:schemeClr val="accent2">
                    <a:lumMod val="50000"/>
                  </a:schemeClr>
                </a:solidFill>
                <a:latin typeface="Albert Sans" panose="020B0604020202020204" charset="0"/>
                <a:cs typeface="Albert Sans" panose="020B0604020202020204" charset="0"/>
              </a:rPr>
              <a:t>2000987</a:t>
            </a:r>
          </a:p>
          <a:p>
            <a:endParaRPr lang="en-GB" dirty="0"/>
          </a:p>
        </p:txBody>
      </p:sp>
      <p:sp>
        <p:nvSpPr>
          <p:cNvPr id="26" name="TextBox 25">
            <a:extLst>
              <a:ext uri="{FF2B5EF4-FFF2-40B4-BE49-F238E27FC236}">
                <a16:creationId xmlns:a16="http://schemas.microsoft.com/office/drawing/2014/main" id="{0D12AECD-BE84-441B-1FF8-9285D7DE70C3}"/>
              </a:ext>
            </a:extLst>
          </p:cNvPr>
          <p:cNvSpPr txBox="1"/>
          <p:nvPr/>
        </p:nvSpPr>
        <p:spPr>
          <a:xfrm>
            <a:off x="3915941" y="1932425"/>
            <a:ext cx="1077214" cy="492443"/>
          </a:xfrm>
          <a:prstGeom prst="rect">
            <a:avLst/>
          </a:prstGeom>
          <a:noFill/>
        </p:spPr>
        <p:txBody>
          <a:bodyPr wrap="square" rtlCol="0">
            <a:spAutoFit/>
          </a:bodyPr>
          <a:lstStyle/>
          <a:p>
            <a:pPr algn="ctr"/>
            <a:r>
              <a:rPr lang="en-GB" sz="1200" b="1" dirty="0">
                <a:solidFill>
                  <a:schemeClr val="accent2">
                    <a:lumMod val="50000"/>
                  </a:schemeClr>
                </a:solidFill>
                <a:latin typeface="Albert Sans" panose="020B0604020202020204" charset="0"/>
                <a:cs typeface="Albert Sans" panose="020B0604020202020204" charset="0"/>
              </a:rPr>
              <a:t>2001021</a:t>
            </a:r>
          </a:p>
          <a:p>
            <a:endParaRPr lang="en-GB" dirty="0"/>
          </a:p>
        </p:txBody>
      </p:sp>
      <p:sp>
        <p:nvSpPr>
          <p:cNvPr id="27" name="TextBox 26">
            <a:extLst>
              <a:ext uri="{FF2B5EF4-FFF2-40B4-BE49-F238E27FC236}">
                <a16:creationId xmlns:a16="http://schemas.microsoft.com/office/drawing/2014/main" id="{AB99D28C-9B30-3222-000F-2AF5BE2124CF}"/>
              </a:ext>
            </a:extLst>
          </p:cNvPr>
          <p:cNvSpPr txBox="1"/>
          <p:nvPr/>
        </p:nvSpPr>
        <p:spPr>
          <a:xfrm>
            <a:off x="5951801" y="2101490"/>
            <a:ext cx="1024189" cy="276999"/>
          </a:xfrm>
          <a:prstGeom prst="rect">
            <a:avLst/>
          </a:prstGeom>
          <a:noFill/>
        </p:spPr>
        <p:txBody>
          <a:bodyPr wrap="square" rtlCol="0">
            <a:spAutoFit/>
          </a:bodyPr>
          <a:lstStyle/>
          <a:p>
            <a:pPr algn="ctr"/>
            <a:r>
              <a:rPr lang="en-GB" sz="1200" b="1" dirty="0">
                <a:solidFill>
                  <a:schemeClr val="accent2">
                    <a:lumMod val="50000"/>
                  </a:schemeClr>
                </a:solidFill>
                <a:latin typeface="Albert Sans" panose="020B0604020202020204" charset="0"/>
                <a:cs typeface="Albert Sans" panose="020B0604020202020204" charset="0"/>
              </a:rPr>
              <a:t>2000769</a:t>
            </a:r>
            <a:endParaRPr lang="en-GB" sz="1200" b="1" dirty="0"/>
          </a:p>
        </p:txBody>
      </p:sp>
      <p:sp>
        <p:nvSpPr>
          <p:cNvPr id="28" name="TextBox 27">
            <a:extLst>
              <a:ext uri="{FF2B5EF4-FFF2-40B4-BE49-F238E27FC236}">
                <a16:creationId xmlns:a16="http://schemas.microsoft.com/office/drawing/2014/main" id="{A7B3C651-C2E8-59FA-0CBD-007A18E18D46}"/>
              </a:ext>
            </a:extLst>
          </p:cNvPr>
          <p:cNvSpPr txBox="1"/>
          <p:nvPr/>
        </p:nvSpPr>
        <p:spPr>
          <a:xfrm>
            <a:off x="5865167" y="1262144"/>
            <a:ext cx="1110823" cy="492443"/>
          </a:xfrm>
          <a:prstGeom prst="rect">
            <a:avLst/>
          </a:prstGeom>
          <a:noFill/>
        </p:spPr>
        <p:txBody>
          <a:bodyPr wrap="square" rtlCol="0">
            <a:spAutoFit/>
          </a:bodyPr>
          <a:lstStyle/>
          <a:p>
            <a:pPr algn="ctr"/>
            <a:r>
              <a:rPr lang="en-GB" sz="1200" b="1" dirty="0">
                <a:solidFill>
                  <a:schemeClr val="accent2">
                    <a:lumMod val="50000"/>
                  </a:schemeClr>
                </a:solidFill>
                <a:latin typeface="Albert Sans" panose="020B0604020202020204" charset="0"/>
                <a:cs typeface="Albert Sans" panose="020B0604020202020204" charset="0"/>
                <a:sym typeface="Raleway"/>
              </a:rPr>
              <a:t>2000739</a:t>
            </a:r>
          </a:p>
          <a:p>
            <a:endParaRPr lang="en-GB" dirty="0"/>
          </a:p>
        </p:txBody>
      </p:sp>
      <p:sp>
        <p:nvSpPr>
          <p:cNvPr id="29" name="TextBox 28">
            <a:extLst>
              <a:ext uri="{FF2B5EF4-FFF2-40B4-BE49-F238E27FC236}">
                <a16:creationId xmlns:a16="http://schemas.microsoft.com/office/drawing/2014/main" id="{FD4520E3-2E78-0369-EF2C-366FFB12F2E7}"/>
              </a:ext>
            </a:extLst>
          </p:cNvPr>
          <p:cNvSpPr txBox="1"/>
          <p:nvPr/>
        </p:nvSpPr>
        <p:spPr>
          <a:xfrm>
            <a:off x="7438721" y="1933914"/>
            <a:ext cx="1087896" cy="276999"/>
          </a:xfrm>
          <a:prstGeom prst="rect">
            <a:avLst/>
          </a:prstGeom>
          <a:noFill/>
        </p:spPr>
        <p:txBody>
          <a:bodyPr wrap="square" rtlCol="0">
            <a:spAutoFit/>
          </a:bodyPr>
          <a:lstStyle/>
          <a:p>
            <a:pPr algn="ctr"/>
            <a:r>
              <a:rPr lang="en-US" sz="1200" b="1" dirty="0">
                <a:solidFill>
                  <a:schemeClr val="accent2">
                    <a:lumMod val="50000"/>
                  </a:schemeClr>
                </a:solidFill>
                <a:latin typeface="Albert Sans" panose="020B0604020202020204" charset="0"/>
                <a:cs typeface="Albert Sans" panose="020B0604020202020204" charset="0"/>
              </a:rPr>
              <a:t>2001083</a:t>
            </a:r>
            <a:endParaRPr lang="en-GB" sz="1200" dirty="0"/>
          </a:p>
        </p:txBody>
      </p:sp>
      <p:grpSp>
        <p:nvGrpSpPr>
          <p:cNvPr id="36" name="Google Shape;4463;p15">
            <a:extLst>
              <a:ext uri="{FF2B5EF4-FFF2-40B4-BE49-F238E27FC236}">
                <a16:creationId xmlns:a16="http://schemas.microsoft.com/office/drawing/2014/main" id="{6577D8AD-4A56-6FF4-B7AA-F82790A7E9FA}"/>
              </a:ext>
            </a:extLst>
          </p:cNvPr>
          <p:cNvGrpSpPr/>
          <p:nvPr/>
        </p:nvGrpSpPr>
        <p:grpSpPr>
          <a:xfrm>
            <a:off x="3303380" y="262074"/>
            <a:ext cx="363518" cy="370178"/>
            <a:chOff x="-40742750" y="3972175"/>
            <a:chExt cx="311125" cy="316825"/>
          </a:xfrm>
          <a:solidFill>
            <a:schemeClr val="accent2">
              <a:lumMod val="60000"/>
              <a:lumOff val="40000"/>
            </a:schemeClr>
          </a:solidFill>
        </p:grpSpPr>
        <p:sp>
          <p:nvSpPr>
            <p:cNvPr id="37" name="Google Shape;4464;p15">
              <a:extLst>
                <a:ext uri="{FF2B5EF4-FFF2-40B4-BE49-F238E27FC236}">
                  <a16:creationId xmlns:a16="http://schemas.microsoft.com/office/drawing/2014/main" id="{4F16C5CC-096A-E9DD-5DF1-CE3F90D23F04}"/>
                </a:ext>
              </a:extLst>
            </p:cNvPr>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4465;p15">
              <a:extLst>
                <a:ext uri="{FF2B5EF4-FFF2-40B4-BE49-F238E27FC236}">
                  <a16:creationId xmlns:a16="http://schemas.microsoft.com/office/drawing/2014/main" id="{A3B62C80-D3D2-6E6E-B09B-A00283F72E97}"/>
                </a:ext>
              </a:extLst>
            </p:cNvPr>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91" name="TextBox 390"/>
          <p:cNvSpPr txBox="1"/>
          <p:nvPr/>
        </p:nvSpPr>
        <p:spPr>
          <a:xfrm>
            <a:off x="8359665" y="4578927"/>
            <a:ext cx="396378" cy="307777"/>
          </a:xfrm>
          <a:prstGeom prst="rect">
            <a:avLst/>
          </a:prstGeom>
          <a:noFill/>
        </p:spPr>
        <p:txBody>
          <a:bodyPr wrap="square" rtlCol="1">
            <a:spAutoFit/>
          </a:bodyPr>
          <a:lstStyle/>
          <a:p>
            <a:r>
              <a:rPr lang="en-US" dirty="0"/>
              <a:t>3</a:t>
            </a:r>
          </a:p>
        </p:txBody>
      </p:sp>
    </p:spTree>
    <p:extLst>
      <p:ext uri="{BB962C8B-B14F-4D97-AF65-F5344CB8AC3E}">
        <p14:creationId xmlns:p14="http://schemas.microsoft.com/office/powerpoint/2010/main" val="48979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B9A7-C0CD-63EE-492B-B06DE1339C44}"/>
              </a:ext>
            </a:extLst>
          </p:cNvPr>
          <p:cNvSpPr>
            <a:spLocks noGrp="1"/>
          </p:cNvSpPr>
          <p:nvPr>
            <p:ph type="title"/>
          </p:nvPr>
        </p:nvSpPr>
        <p:spPr>
          <a:xfrm>
            <a:off x="760452" y="553288"/>
            <a:ext cx="7762794" cy="664200"/>
          </a:xfrm>
        </p:spPr>
        <p:txBody>
          <a:bodyPr/>
          <a:lstStyle/>
          <a:p>
            <a:r>
              <a:rPr lang="en-US" sz="2400" dirty="0"/>
              <a:t>Create a CNN model on the Dataset</a:t>
            </a:r>
          </a:p>
        </p:txBody>
      </p:sp>
      <p:graphicFrame>
        <p:nvGraphicFramePr>
          <p:cNvPr id="4" name="Table 3">
            <a:extLst>
              <a:ext uri="{FF2B5EF4-FFF2-40B4-BE49-F238E27FC236}">
                <a16:creationId xmlns:a16="http://schemas.microsoft.com/office/drawing/2014/main" id="{BDE01497-AE06-5B1E-5A3D-CA5B30A532E7}"/>
              </a:ext>
            </a:extLst>
          </p:cNvPr>
          <p:cNvGraphicFramePr>
            <a:graphicFrameLocks noGrp="1"/>
          </p:cNvGraphicFramePr>
          <p:nvPr/>
        </p:nvGraphicFramePr>
        <p:xfrm>
          <a:off x="1346200" y="1295732"/>
          <a:ext cx="6591298" cy="3312768"/>
        </p:xfrm>
        <a:graphic>
          <a:graphicData uri="http://schemas.openxmlformats.org/drawingml/2006/table">
            <a:tbl>
              <a:tblPr firstRow="1" bandRow="1">
                <a:tableStyleId>{0505E3EF-67EA-436B-97B2-0124C06EBD24}</a:tableStyleId>
              </a:tblPr>
              <a:tblGrid>
                <a:gridCol w="1335989">
                  <a:extLst>
                    <a:ext uri="{9D8B030D-6E8A-4147-A177-3AD203B41FA5}">
                      <a16:colId xmlns:a16="http://schemas.microsoft.com/office/drawing/2014/main" val="3706613339"/>
                    </a:ext>
                  </a:extLst>
                </a:gridCol>
                <a:gridCol w="2637122">
                  <a:extLst>
                    <a:ext uri="{9D8B030D-6E8A-4147-A177-3AD203B41FA5}">
                      <a16:colId xmlns:a16="http://schemas.microsoft.com/office/drawing/2014/main" val="3241705867"/>
                    </a:ext>
                  </a:extLst>
                </a:gridCol>
                <a:gridCol w="2618187">
                  <a:extLst>
                    <a:ext uri="{9D8B030D-6E8A-4147-A177-3AD203B41FA5}">
                      <a16:colId xmlns:a16="http://schemas.microsoft.com/office/drawing/2014/main" val="2956999484"/>
                    </a:ext>
                  </a:extLst>
                </a:gridCol>
              </a:tblGrid>
              <a:tr h="291493">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Layer type</a:t>
                      </a:r>
                    </a:p>
                  </a:txBody>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Layer type Description</a:t>
                      </a:r>
                    </a:p>
                  </a:txBody>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Size </a:t>
                      </a:r>
                    </a:p>
                  </a:txBody>
                  <a:tcPr/>
                </a:tc>
                <a:extLst>
                  <a:ext uri="{0D108BD9-81ED-4DB2-BD59-A6C34878D82A}">
                    <a16:rowId xmlns:a16="http://schemas.microsoft.com/office/drawing/2014/main" val="3114433089"/>
                  </a:ext>
                </a:extLst>
              </a:tr>
              <a:tr h="300796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dirty="0"/>
                        <a:t>Input Layer</a:t>
                      </a:r>
                    </a:p>
                    <a:p>
                      <a:r>
                        <a:rPr lang="en-GB" dirty="0"/>
                        <a:t>Conv 1</a:t>
                      </a:r>
                    </a:p>
                    <a:p>
                      <a:endParaRPr lang="en-GB" dirty="0"/>
                    </a:p>
                    <a:p>
                      <a:endParaRPr lang="en-GB" dirty="0"/>
                    </a:p>
                    <a:p>
                      <a:r>
                        <a:rPr lang="en-GB" dirty="0"/>
                        <a:t>Conv 2</a:t>
                      </a:r>
                    </a:p>
                    <a:p>
                      <a:endParaRPr lang="en-GB" dirty="0"/>
                    </a:p>
                    <a:p>
                      <a:endParaRPr lang="en-GB" dirty="0"/>
                    </a:p>
                    <a:p>
                      <a:r>
                        <a:rPr lang="en-GB" dirty="0"/>
                        <a:t>Conv 3</a:t>
                      </a:r>
                    </a:p>
                    <a:p>
                      <a:endParaRPr lang="en-GB" dirty="0"/>
                    </a:p>
                    <a:p>
                      <a:endParaRPr lang="en-GB" dirty="0"/>
                    </a:p>
                    <a:p>
                      <a:r>
                        <a:rPr lang="en-GB" dirty="0"/>
                        <a:t>Conv 4</a:t>
                      </a: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dirty="0"/>
                        <a:t>Input Image</a:t>
                      </a:r>
                    </a:p>
                    <a:p>
                      <a:r>
                        <a:rPr lang="en-GB" dirty="0"/>
                        <a:t>Convolutional ReLU </a:t>
                      </a:r>
                    </a:p>
                    <a:p>
                      <a:r>
                        <a:rPr lang="en-GB" dirty="0"/>
                        <a:t>MaxPooling</a:t>
                      </a:r>
                    </a:p>
                    <a:p>
                      <a:endParaRPr lang="en-GB" dirty="0"/>
                    </a:p>
                    <a:p>
                      <a:r>
                        <a:rPr lang="en-GB" dirty="0"/>
                        <a:t>Convolutional ReLU MaxPooling</a:t>
                      </a:r>
                    </a:p>
                    <a:p>
                      <a:endParaRPr lang="en-GB" dirty="0"/>
                    </a:p>
                    <a:p>
                      <a:r>
                        <a:rPr lang="en-GB" dirty="0"/>
                        <a:t>Convolutional ReLU</a:t>
                      </a:r>
                    </a:p>
                    <a:p>
                      <a:r>
                        <a:rPr lang="en-GB" dirty="0"/>
                        <a:t>MaxPooling</a:t>
                      </a:r>
                    </a:p>
                    <a:p>
                      <a:r>
                        <a:rPr lang="en-GB" dirty="0"/>
                        <a:t> </a:t>
                      </a:r>
                    </a:p>
                    <a:p>
                      <a:r>
                        <a:rPr lang="en-GB" dirty="0"/>
                        <a:t>Convolutional ReLU MaxPooling</a:t>
                      </a: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dirty="0"/>
                        <a:t>3×100×100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32 kernel, 3x3</a:t>
                      </a:r>
                    </a:p>
                    <a:p>
                      <a:r>
                        <a:rPr lang="en-GB" dirty="0"/>
                        <a:t>Window size 2×2 </a:t>
                      </a:r>
                    </a:p>
                    <a:p>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64 kernel, 5x5</a:t>
                      </a:r>
                    </a:p>
                    <a:p>
                      <a:r>
                        <a:rPr lang="en-GB" dirty="0"/>
                        <a:t>Window size 2×2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128 kernel, 5x5</a:t>
                      </a:r>
                    </a:p>
                    <a:p>
                      <a:r>
                        <a:rPr lang="en-GB" dirty="0"/>
                        <a:t>Window size 2×2 </a:t>
                      </a:r>
                    </a:p>
                    <a:p>
                      <a:endParaRPr lang="en-GB" dirty="0"/>
                    </a:p>
                    <a:p>
                      <a:r>
                        <a:rPr lang="en-GB" dirty="0"/>
                        <a:t>256 kernel, 3x3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Window size 2×2</a:t>
                      </a:r>
                    </a:p>
                  </a:txBody>
                  <a:tcPr/>
                </a:tc>
                <a:extLst>
                  <a:ext uri="{0D108BD9-81ED-4DB2-BD59-A6C34878D82A}">
                    <a16:rowId xmlns:a16="http://schemas.microsoft.com/office/drawing/2014/main" val="2986805136"/>
                  </a:ext>
                </a:extLst>
              </a:tr>
            </a:tbl>
          </a:graphicData>
        </a:graphic>
      </p:graphicFrame>
      <p:sp>
        <p:nvSpPr>
          <p:cNvPr id="5" name="TextBox 4"/>
          <p:cNvSpPr txBox="1"/>
          <p:nvPr/>
        </p:nvSpPr>
        <p:spPr>
          <a:xfrm>
            <a:off x="8375073" y="4578927"/>
            <a:ext cx="39637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30</a:t>
            </a:r>
            <a:endParaRPr kumimoji="0" lang="ar-E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17609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A248283-BEC1-C5BB-C4A6-31CB4410D247}"/>
              </a:ext>
            </a:extLst>
          </p:cNvPr>
          <p:cNvGraphicFramePr>
            <a:graphicFrameLocks noGrp="1"/>
          </p:cNvGraphicFramePr>
          <p:nvPr/>
        </p:nvGraphicFramePr>
        <p:xfrm>
          <a:off x="1172200" y="1006801"/>
          <a:ext cx="6587500" cy="3249007"/>
        </p:xfrm>
        <a:graphic>
          <a:graphicData uri="http://schemas.openxmlformats.org/drawingml/2006/table">
            <a:tbl>
              <a:tblPr firstRow="1" bandRow="1">
                <a:tableStyleId>{0505E3EF-67EA-436B-97B2-0124C06EBD24}</a:tableStyleId>
              </a:tblPr>
              <a:tblGrid>
                <a:gridCol w="2289355">
                  <a:extLst>
                    <a:ext uri="{9D8B030D-6E8A-4147-A177-3AD203B41FA5}">
                      <a16:colId xmlns:a16="http://schemas.microsoft.com/office/drawing/2014/main" val="3706613339"/>
                    </a:ext>
                  </a:extLst>
                </a:gridCol>
                <a:gridCol w="2926545">
                  <a:extLst>
                    <a:ext uri="{9D8B030D-6E8A-4147-A177-3AD203B41FA5}">
                      <a16:colId xmlns:a16="http://schemas.microsoft.com/office/drawing/2014/main" val="3241705867"/>
                    </a:ext>
                  </a:extLst>
                </a:gridCol>
                <a:gridCol w="1371600">
                  <a:extLst>
                    <a:ext uri="{9D8B030D-6E8A-4147-A177-3AD203B41FA5}">
                      <a16:colId xmlns:a16="http://schemas.microsoft.com/office/drawing/2014/main" val="2956999484"/>
                    </a:ext>
                  </a:extLst>
                </a:gridCol>
              </a:tblGrid>
              <a:tr h="38388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Layer type</a:t>
                      </a:r>
                      <a:endParaRPr lang="en-GB" dirty="0">
                        <a:latin typeface="Kreon Light" panose="020B0604020202020204" charset="0"/>
                      </a:endParaRPr>
                    </a:p>
                  </a:txBody>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Layer type Description</a:t>
                      </a:r>
                      <a:endParaRPr lang="en-GB" dirty="0">
                        <a:latin typeface="Kreon Light" panose="020B0604020202020204" charset="0"/>
                      </a:endParaRPr>
                    </a:p>
                  </a:txBody>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Size </a:t>
                      </a:r>
                    </a:p>
                  </a:txBody>
                  <a:tcPr/>
                </a:tc>
                <a:extLst>
                  <a:ext uri="{0D108BD9-81ED-4DB2-BD59-A6C34878D82A}">
                    <a16:rowId xmlns:a16="http://schemas.microsoft.com/office/drawing/2014/main" val="3114433089"/>
                  </a:ext>
                </a:extLst>
              </a:tr>
              <a:tr h="267331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sz="1400" dirty="0"/>
                        <a:t>Flatten </a:t>
                      </a:r>
                    </a:p>
                    <a:p>
                      <a:endParaRPr lang="en-GB" sz="1400" dirty="0"/>
                    </a:p>
                    <a:p>
                      <a:endParaRPr lang="en-GB" sz="1400" dirty="0"/>
                    </a:p>
                    <a:p>
                      <a:r>
                        <a:rPr lang="en-GB" sz="1400" dirty="0"/>
                        <a:t>Fully Connected Layer1</a:t>
                      </a:r>
                    </a:p>
                    <a:p>
                      <a:endParaRPr lang="en-GB" sz="14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a:t>Fully Connected Layer2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4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a:t>Fully Connected Layer3</a:t>
                      </a:r>
                    </a:p>
                    <a:p>
                      <a:endParaRPr lang="en-GB" sz="1400" dirty="0"/>
                    </a:p>
                    <a:p>
                      <a:r>
                        <a:rPr lang="en-GB" sz="1400" dirty="0"/>
                        <a:t>Output Layer</a:t>
                      </a:r>
                    </a:p>
                    <a:p>
                      <a:endParaRPr lang="en-GB" dirty="0"/>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dirty="0"/>
                        <a:t>Flatten </a:t>
                      </a:r>
                    </a:p>
                    <a:p>
                      <a:endParaRPr lang="en-GB" dirty="0"/>
                    </a:p>
                    <a:p>
                      <a:endParaRPr lang="en-GB" dirty="0"/>
                    </a:p>
                    <a:p>
                      <a:r>
                        <a:rPr lang="en-GB" dirty="0"/>
                        <a:t>Dense ReLU</a:t>
                      </a:r>
                    </a:p>
                    <a:p>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Dense ReLU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Dense ReLU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p>
                      <a:r>
                        <a:rPr lang="en-GB" dirty="0"/>
                        <a:t>Dense SoftMax</a:t>
                      </a:r>
                    </a:p>
                    <a:p>
                      <a:endParaRPr lang="en-GB" dirty="0"/>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GB" dirty="0"/>
                    </a:p>
                    <a:p>
                      <a:endParaRPr lang="en-GB" dirty="0"/>
                    </a:p>
                    <a:p>
                      <a:r>
                        <a:rPr lang="en-GB" dirty="0"/>
                        <a:t>512</a:t>
                      </a:r>
                    </a:p>
                    <a:p>
                      <a:endParaRPr lang="en-GB" dirty="0"/>
                    </a:p>
                    <a:p>
                      <a:r>
                        <a:rPr lang="en-GB" dirty="0"/>
                        <a:t>265</a:t>
                      </a:r>
                    </a:p>
                    <a:p>
                      <a:endParaRPr lang="en-GB" dirty="0"/>
                    </a:p>
                    <a:p>
                      <a:r>
                        <a:rPr lang="en-GB" dirty="0"/>
                        <a:t>182</a:t>
                      </a:r>
                    </a:p>
                    <a:p>
                      <a:endParaRPr lang="en-GB" dirty="0"/>
                    </a:p>
                    <a:p>
                      <a:r>
                        <a:rPr lang="en-GB" dirty="0"/>
                        <a:t>29</a:t>
                      </a:r>
                    </a:p>
                    <a:p>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 </a:t>
                      </a:r>
                    </a:p>
                    <a:p>
                      <a:endParaRPr lang="en-GB" dirty="0"/>
                    </a:p>
                  </a:txBody>
                  <a:tcPr/>
                </a:tc>
                <a:extLst>
                  <a:ext uri="{0D108BD9-81ED-4DB2-BD59-A6C34878D82A}">
                    <a16:rowId xmlns:a16="http://schemas.microsoft.com/office/drawing/2014/main" val="2986805136"/>
                  </a:ext>
                </a:extLst>
              </a:tr>
            </a:tbl>
          </a:graphicData>
        </a:graphic>
      </p:graphicFrame>
      <p:sp>
        <p:nvSpPr>
          <p:cNvPr id="4" name="TextBox 3"/>
          <p:cNvSpPr txBox="1"/>
          <p:nvPr/>
        </p:nvSpPr>
        <p:spPr>
          <a:xfrm>
            <a:off x="8375073" y="4578927"/>
            <a:ext cx="39637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31</a:t>
            </a:r>
            <a:endParaRPr kumimoji="0" lang="ar-E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99547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000" y="459028"/>
            <a:ext cx="7713900" cy="664200"/>
          </a:xfrm>
        </p:spPr>
        <p:txBody>
          <a:bodyPr/>
          <a:lstStyle/>
          <a:p>
            <a:r>
              <a:rPr lang="en-US" sz="3000" dirty="0">
                <a:solidFill>
                  <a:schemeClr val="accent2">
                    <a:lumMod val="50000"/>
                  </a:schemeClr>
                </a:solidFill>
              </a:rPr>
              <a:t>Epochs</a:t>
            </a:r>
            <a:r>
              <a:rPr lang="en-US" sz="2500" dirty="0">
                <a:solidFill>
                  <a:schemeClr val="accent2">
                    <a:lumMod val="50000"/>
                  </a:schemeClr>
                </a:solidFill>
              </a:rPr>
              <a:t>’ Number</a:t>
            </a:r>
            <a:br>
              <a:rPr lang="en-US" sz="2500" dirty="0">
                <a:solidFill>
                  <a:schemeClr val="accent2">
                    <a:lumMod val="50000"/>
                  </a:schemeClr>
                </a:solidFill>
              </a:rPr>
            </a:br>
            <a:endParaRPr lang="en-US" sz="2500" dirty="0"/>
          </a:p>
        </p:txBody>
      </p:sp>
      <p:grpSp>
        <p:nvGrpSpPr>
          <p:cNvPr id="103" name="Google Shape;1096;p24"/>
          <p:cNvGrpSpPr/>
          <p:nvPr/>
        </p:nvGrpSpPr>
        <p:grpSpPr>
          <a:xfrm>
            <a:off x="1033904" y="1724451"/>
            <a:ext cx="988315" cy="749431"/>
            <a:chOff x="4462746" y="1688713"/>
            <a:chExt cx="988315" cy="749431"/>
          </a:xfrm>
        </p:grpSpPr>
        <p:sp>
          <p:nvSpPr>
            <p:cNvPr id="104" name="Google Shape;1097;p24"/>
            <p:cNvSpPr/>
            <p:nvPr/>
          </p:nvSpPr>
          <p:spPr>
            <a:xfrm>
              <a:off x="4462746" y="1688713"/>
              <a:ext cx="988315" cy="749431"/>
            </a:xfrm>
            <a:custGeom>
              <a:avLst/>
              <a:gdLst/>
              <a:ahLst/>
              <a:cxnLst/>
              <a:rect l="l" t="t" r="r" b="b"/>
              <a:pathLst>
                <a:path w="25180" h="19095" extrusionOk="0">
                  <a:moveTo>
                    <a:pt x="17535" y="0"/>
                  </a:moveTo>
                  <a:cubicBezTo>
                    <a:pt x="13606" y="12"/>
                    <a:pt x="10177" y="2893"/>
                    <a:pt x="9677" y="6799"/>
                  </a:cubicBezTo>
                  <a:cubicBezTo>
                    <a:pt x="9487" y="8323"/>
                    <a:pt x="9737" y="9763"/>
                    <a:pt x="10308" y="11025"/>
                  </a:cubicBezTo>
                  <a:cubicBezTo>
                    <a:pt x="10213" y="11132"/>
                    <a:pt x="10106" y="11240"/>
                    <a:pt x="9987" y="11347"/>
                  </a:cubicBezTo>
                  <a:cubicBezTo>
                    <a:pt x="7891" y="13287"/>
                    <a:pt x="5248" y="15216"/>
                    <a:pt x="2307" y="15478"/>
                  </a:cubicBezTo>
                  <a:cubicBezTo>
                    <a:pt x="76" y="15686"/>
                    <a:pt x="0" y="19095"/>
                    <a:pt x="2113" y="19095"/>
                  </a:cubicBezTo>
                  <a:cubicBezTo>
                    <a:pt x="2176" y="19095"/>
                    <a:pt x="2241" y="19092"/>
                    <a:pt x="2307" y="19086"/>
                  </a:cubicBezTo>
                  <a:cubicBezTo>
                    <a:pt x="6189" y="18729"/>
                    <a:pt x="9689" y="16621"/>
                    <a:pt x="12570" y="13919"/>
                  </a:cubicBezTo>
                  <a:cubicBezTo>
                    <a:pt x="13892" y="14965"/>
                    <a:pt x="15560" y="15580"/>
                    <a:pt x="17375" y="15580"/>
                  </a:cubicBezTo>
                  <a:cubicBezTo>
                    <a:pt x="17605" y="15580"/>
                    <a:pt x="17837" y="15570"/>
                    <a:pt x="18071" y="15550"/>
                  </a:cubicBezTo>
                  <a:cubicBezTo>
                    <a:pt x="22119" y="15216"/>
                    <a:pt x="25179" y="11716"/>
                    <a:pt x="25179" y="7632"/>
                  </a:cubicBezTo>
                  <a:lnTo>
                    <a:pt x="25179"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105" name="Google Shape;1098;p24"/>
            <p:cNvSpPr/>
            <p:nvPr/>
          </p:nvSpPr>
          <p:spPr>
            <a:xfrm>
              <a:off x="4959359" y="1798060"/>
              <a:ext cx="387908" cy="387883"/>
            </a:xfrm>
            <a:custGeom>
              <a:avLst/>
              <a:gdLst/>
              <a:ahLst/>
              <a:cxnLst/>
              <a:rect l="l" t="t" r="r" b="b"/>
              <a:pathLst>
                <a:path w="9883" h="9883" extrusionOk="0">
                  <a:moveTo>
                    <a:pt x="4942" y="0"/>
                  </a:moveTo>
                  <a:cubicBezTo>
                    <a:pt x="2215" y="0"/>
                    <a:pt x="1" y="2215"/>
                    <a:pt x="1" y="4941"/>
                  </a:cubicBezTo>
                  <a:cubicBezTo>
                    <a:pt x="1" y="7668"/>
                    <a:pt x="2215" y="9882"/>
                    <a:pt x="4942" y="9882"/>
                  </a:cubicBezTo>
                  <a:cubicBezTo>
                    <a:pt x="7668" y="9882"/>
                    <a:pt x="9883" y="7668"/>
                    <a:pt x="9883" y="4941"/>
                  </a:cubicBezTo>
                  <a:cubicBezTo>
                    <a:pt x="9883" y="2215"/>
                    <a:pt x="7668" y="0"/>
                    <a:pt x="4942" y="0"/>
                  </a:cubicBezTo>
                  <a:close/>
                </a:path>
              </a:pathLst>
            </a:custGeom>
            <a:solidFill>
              <a:srgbClr val="FFCC66"/>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12169"/>
                </a:buClr>
                <a:buSzPts val="1100"/>
                <a:buFont typeface="Arial"/>
                <a:buNone/>
                <a:tabLst/>
                <a:defRPr/>
              </a:pPr>
              <a:r>
                <a:rPr kumimoji="0" lang="en" sz="14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rPr>
                <a:t>1</a:t>
              </a:r>
              <a:endParaRPr kumimoji="0" sz="1400" b="0"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endParaRPr>
            </a:p>
          </p:txBody>
        </p:sp>
      </p:grpSp>
      <p:grpSp>
        <p:nvGrpSpPr>
          <p:cNvPr id="115" name="Google Shape;1108;p24"/>
          <p:cNvGrpSpPr/>
          <p:nvPr/>
        </p:nvGrpSpPr>
        <p:grpSpPr>
          <a:xfrm>
            <a:off x="1033904" y="3832503"/>
            <a:ext cx="988315" cy="749510"/>
            <a:chOff x="4462746" y="3887808"/>
            <a:chExt cx="988315" cy="749510"/>
          </a:xfrm>
        </p:grpSpPr>
        <p:sp>
          <p:nvSpPr>
            <p:cNvPr id="116" name="Google Shape;1109;p24"/>
            <p:cNvSpPr/>
            <p:nvPr/>
          </p:nvSpPr>
          <p:spPr>
            <a:xfrm>
              <a:off x="4462746" y="3887808"/>
              <a:ext cx="988315" cy="749510"/>
            </a:xfrm>
            <a:custGeom>
              <a:avLst/>
              <a:gdLst/>
              <a:ahLst/>
              <a:cxnLst/>
              <a:rect l="l" t="t" r="r" b="b"/>
              <a:pathLst>
                <a:path w="25180" h="19097" extrusionOk="0">
                  <a:moveTo>
                    <a:pt x="17535" y="1"/>
                  </a:moveTo>
                  <a:cubicBezTo>
                    <a:pt x="13606" y="1"/>
                    <a:pt x="10177" y="2894"/>
                    <a:pt x="9677" y="6811"/>
                  </a:cubicBezTo>
                  <a:cubicBezTo>
                    <a:pt x="9487" y="8323"/>
                    <a:pt x="9737" y="9764"/>
                    <a:pt x="10308" y="11038"/>
                  </a:cubicBezTo>
                  <a:cubicBezTo>
                    <a:pt x="10213" y="11133"/>
                    <a:pt x="10106" y="11240"/>
                    <a:pt x="9987" y="11347"/>
                  </a:cubicBezTo>
                  <a:cubicBezTo>
                    <a:pt x="7891" y="13300"/>
                    <a:pt x="5248" y="15217"/>
                    <a:pt x="2307" y="15479"/>
                  </a:cubicBezTo>
                  <a:cubicBezTo>
                    <a:pt x="79" y="15687"/>
                    <a:pt x="0" y="19097"/>
                    <a:pt x="2104" y="19097"/>
                  </a:cubicBezTo>
                  <a:cubicBezTo>
                    <a:pt x="2170" y="19097"/>
                    <a:pt x="2237" y="19093"/>
                    <a:pt x="2307" y="19087"/>
                  </a:cubicBezTo>
                  <a:cubicBezTo>
                    <a:pt x="6189" y="18729"/>
                    <a:pt x="9689" y="16634"/>
                    <a:pt x="12570" y="13919"/>
                  </a:cubicBezTo>
                  <a:cubicBezTo>
                    <a:pt x="13885" y="14960"/>
                    <a:pt x="15543" y="15583"/>
                    <a:pt x="17348" y="15583"/>
                  </a:cubicBezTo>
                  <a:cubicBezTo>
                    <a:pt x="17587" y="15583"/>
                    <a:pt x="17828" y="15573"/>
                    <a:pt x="18071" y="15550"/>
                  </a:cubicBezTo>
                  <a:cubicBezTo>
                    <a:pt x="22119" y="15217"/>
                    <a:pt x="25179" y="11717"/>
                    <a:pt x="25179" y="7633"/>
                  </a:cubicBezTo>
                  <a:lnTo>
                    <a:pt x="25179"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117" name="Google Shape;1110;p24"/>
            <p:cNvSpPr/>
            <p:nvPr/>
          </p:nvSpPr>
          <p:spPr>
            <a:xfrm>
              <a:off x="4959359" y="3994839"/>
              <a:ext cx="387908" cy="387883"/>
            </a:xfrm>
            <a:custGeom>
              <a:avLst/>
              <a:gdLst/>
              <a:ahLst/>
              <a:cxnLst/>
              <a:rect l="l" t="t" r="r" b="b"/>
              <a:pathLst>
                <a:path w="9883" h="9883" extrusionOk="0">
                  <a:moveTo>
                    <a:pt x="4942" y="0"/>
                  </a:moveTo>
                  <a:cubicBezTo>
                    <a:pt x="2215" y="0"/>
                    <a:pt x="1" y="2215"/>
                    <a:pt x="1" y="4941"/>
                  </a:cubicBezTo>
                  <a:cubicBezTo>
                    <a:pt x="1" y="7668"/>
                    <a:pt x="2215" y="9883"/>
                    <a:pt x="4942" y="9883"/>
                  </a:cubicBezTo>
                  <a:cubicBezTo>
                    <a:pt x="7668" y="9883"/>
                    <a:pt x="9883" y="7668"/>
                    <a:pt x="9883" y="4941"/>
                  </a:cubicBezTo>
                  <a:cubicBezTo>
                    <a:pt x="9883" y="2215"/>
                    <a:pt x="7668" y="0"/>
                    <a:pt x="4942" y="0"/>
                  </a:cubicBezTo>
                  <a:close/>
                </a:path>
              </a:pathLst>
            </a:custGeom>
            <a:solidFill>
              <a:srgbClr val="FFCC66"/>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12169"/>
                </a:buClr>
                <a:buSzPts val="1100"/>
                <a:buFont typeface="Arial"/>
                <a:buNone/>
                <a:tabLst/>
                <a:defRPr/>
              </a:pPr>
              <a:r>
                <a:rPr kumimoji="0" lang="en" sz="14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rPr>
                <a:t>2</a:t>
              </a:r>
              <a:endParaRPr kumimoji="0" sz="1400" b="0"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endParaRPr>
            </a:p>
          </p:txBody>
        </p:sp>
      </p:grpSp>
      <p:sp>
        <p:nvSpPr>
          <p:cNvPr id="127" name="Google Shape;1129;p24"/>
          <p:cNvSpPr/>
          <p:nvPr/>
        </p:nvSpPr>
        <p:spPr>
          <a:xfrm>
            <a:off x="936522" y="1563329"/>
            <a:ext cx="154859" cy="3018683"/>
          </a:xfrm>
          <a:custGeom>
            <a:avLst/>
            <a:gdLst/>
            <a:ahLst/>
            <a:cxnLst/>
            <a:rect l="l" t="t" r="r" b="b"/>
            <a:pathLst>
              <a:path w="4644" h="89678" extrusionOk="0">
                <a:moveTo>
                  <a:pt x="0" y="0"/>
                </a:moveTo>
                <a:lnTo>
                  <a:pt x="0" y="89678"/>
                </a:lnTo>
                <a:lnTo>
                  <a:pt x="4643" y="89678"/>
                </a:lnTo>
                <a:lnTo>
                  <a:pt x="4643"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130" name="5-Point Star 129"/>
          <p:cNvSpPr/>
          <p:nvPr/>
        </p:nvSpPr>
        <p:spPr>
          <a:xfrm>
            <a:off x="739354" y="1123231"/>
            <a:ext cx="549194" cy="566693"/>
          </a:xfrm>
          <a:prstGeom prst="star5">
            <a:avLst/>
          </a:prstGeom>
        </p:spPr>
        <p:style>
          <a:lnRef idx="1">
            <a:schemeClr val="accent3"/>
          </a:lnRef>
          <a:fillRef idx="2">
            <a:schemeClr val="accent3"/>
          </a:fillRef>
          <a:effectRef idx="1">
            <a:schemeClr val="accent3"/>
          </a:effectRef>
          <a:fontRef idx="minor">
            <a:schemeClr val="dk1"/>
          </a:fontRef>
        </p:style>
        <p:txBody>
          <a:bodyPr rtlCol="1"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ar-EG" sz="1400" b="0" i="0" u="none" strike="noStrike" kern="0" cap="none" spc="0" normalizeH="0" baseline="0" noProof="0">
              <a:ln>
                <a:noFill/>
              </a:ln>
              <a:solidFill>
                <a:srgbClr val="012169"/>
              </a:solidFill>
              <a:effectLst/>
              <a:uLnTx/>
              <a:uFillTx/>
              <a:latin typeface="Arial"/>
              <a:ea typeface="+mn-ea"/>
              <a:cs typeface="Arial" panose="020B0604020202020204" pitchFamily="34" charset="0"/>
              <a:sym typeface="Arial"/>
            </a:endParaRPr>
          </a:p>
        </p:txBody>
      </p:sp>
      <p:pic>
        <p:nvPicPr>
          <p:cNvPr id="7" name="Picture 6">
            <a:extLst>
              <a:ext uri="{FF2B5EF4-FFF2-40B4-BE49-F238E27FC236}">
                <a16:creationId xmlns:a16="http://schemas.microsoft.com/office/drawing/2014/main" id="{384C01CE-25FD-9FD3-9D9D-D38049975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714" y="961105"/>
            <a:ext cx="4648603" cy="1295512"/>
          </a:xfrm>
          <a:prstGeom prst="rect">
            <a:avLst/>
          </a:prstGeom>
        </p:spPr>
      </p:pic>
      <p:pic>
        <p:nvPicPr>
          <p:cNvPr id="15" name="Picture 14" descr="A white sheet with black text&#10;&#10;Description automatically generated with medium confidence">
            <a:extLst>
              <a:ext uri="{FF2B5EF4-FFF2-40B4-BE49-F238E27FC236}">
                <a16:creationId xmlns:a16="http://schemas.microsoft.com/office/drawing/2014/main" id="{5B3B4A46-1ED7-7E8E-90CD-4362CD39D363}"/>
              </a:ext>
            </a:extLst>
          </p:cNvPr>
          <p:cNvPicPr>
            <a:picLocks noChangeAspect="1"/>
          </p:cNvPicPr>
          <p:nvPr/>
        </p:nvPicPr>
        <p:blipFill>
          <a:blip r:embed="rId3"/>
          <a:stretch>
            <a:fillRect/>
          </a:stretch>
        </p:blipFill>
        <p:spPr>
          <a:xfrm>
            <a:off x="2119601" y="2289905"/>
            <a:ext cx="6515299" cy="2394567"/>
          </a:xfrm>
          <a:prstGeom prst="rect">
            <a:avLst/>
          </a:prstGeom>
        </p:spPr>
      </p:pic>
      <p:sp>
        <p:nvSpPr>
          <p:cNvPr id="13" name="TextBox 12"/>
          <p:cNvSpPr txBox="1"/>
          <p:nvPr/>
        </p:nvSpPr>
        <p:spPr>
          <a:xfrm>
            <a:off x="8375073" y="4578927"/>
            <a:ext cx="39637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32</a:t>
            </a:r>
            <a:endParaRPr kumimoji="0" lang="ar-E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27890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50000"/>
                  </a:schemeClr>
                </a:solidFill>
              </a:rPr>
              <a:t>Evaluation</a:t>
            </a:r>
            <a:endParaRPr lang="en-US" dirty="0"/>
          </a:p>
        </p:txBody>
      </p:sp>
      <p:grpSp>
        <p:nvGrpSpPr>
          <p:cNvPr id="3" name="Google Shape;1096;p24"/>
          <p:cNvGrpSpPr/>
          <p:nvPr/>
        </p:nvGrpSpPr>
        <p:grpSpPr>
          <a:xfrm>
            <a:off x="1033904" y="1724451"/>
            <a:ext cx="988315" cy="749431"/>
            <a:chOff x="4462746" y="1688713"/>
            <a:chExt cx="988315" cy="749431"/>
          </a:xfrm>
        </p:grpSpPr>
        <p:sp>
          <p:nvSpPr>
            <p:cNvPr id="4" name="Google Shape;1097;p24"/>
            <p:cNvSpPr/>
            <p:nvPr/>
          </p:nvSpPr>
          <p:spPr>
            <a:xfrm>
              <a:off x="4462746" y="1688713"/>
              <a:ext cx="988315" cy="749431"/>
            </a:xfrm>
            <a:custGeom>
              <a:avLst/>
              <a:gdLst/>
              <a:ahLst/>
              <a:cxnLst/>
              <a:rect l="l" t="t" r="r" b="b"/>
              <a:pathLst>
                <a:path w="25180" h="19095" extrusionOk="0">
                  <a:moveTo>
                    <a:pt x="17535" y="0"/>
                  </a:moveTo>
                  <a:cubicBezTo>
                    <a:pt x="13606" y="12"/>
                    <a:pt x="10177" y="2893"/>
                    <a:pt x="9677" y="6799"/>
                  </a:cubicBezTo>
                  <a:cubicBezTo>
                    <a:pt x="9487" y="8323"/>
                    <a:pt x="9737" y="9763"/>
                    <a:pt x="10308" y="11025"/>
                  </a:cubicBezTo>
                  <a:cubicBezTo>
                    <a:pt x="10213" y="11132"/>
                    <a:pt x="10106" y="11240"/>
                    <a:pt x="9987" y="11347"/>
                  </a:cubicBezTo>
                  <a:cubicBezTo>
                    <a:pt x="7891" y="13287"/>
                    <a:pt x="5248" y="15216"/>
                    <a:pt x="2307" y="15478"/>
                  </a:cubicBezTo>
                  <a:cubicBezTo>
                    <a:pt x="76" y="15686"/>
                    <a:pt x="0" y="19095"/>
                    <a:pt x="2113" y="19095"/>
                  </a:cubicBezTo>
                  <a:cubicBezTo>
                    <a:pt x="2176" y="19095"/>
                    <a:pt x="2241" y="19092"/>
                    <a:pt x="2307" y="19086"/>
                  </a:cubicBezTo>
                  <a:cubicBezTo>
                    <a:pt x="6189" y="18729"/>
                    <a:pt x="9689" y="16621"/>
                    <a:pt x="12570" y="13919"/>
                  </a:cubicBezTo>
                  <a:cubicBezTo>
                    <a:pt x="13892" y="14965"/>
                    <a:pt x="15560" y="15580"/>
                    <a:pt x="17375" y="15580"/>
                  </a:cubicBezTo>
                  <a:cubicBezTo>
                    <a:pt x="17605" y="15580"/>
                    <a:pt x="17837" y="15570"/>
                    <a:pt x="18071" y="15550"/>
                  </a:cubicBezTo>
                  <a:cubicBezTo>
                    <a:pt x="22119" y="15216"/>
                    <a:pt x="25179" y="11716"/>
                    <a:pt x="25179" y="7632"/>
                  </a:cubicBezTo>
                  <a:lnTo>
                    <a:pt x="25179"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5" name="Google Shape;1098;p24"/>
            <p:cNvSpPr/>
            <p:nvPr/>
          </p:nvSpPr>
          <p:spPr>
            <a:xfrm>
              <a:off x="4959359" y="1798060"/>
              <a:ext cx="387908" cy="387883"/>
            </a:xfrm>
            <a:custGeom>
              <a:avLst/>
              <a:gdLst/>
              <a:ahLst/>
              <a:cxnLst/>
              <a:rect l="l" t="t" r="r" b="b"/>
              <a:pathLst>
                <a:path w="9883" h="9883" extrusionOk="0">
                  <a:moveTo>
                    <a:pt x="4942" y="0"/>
                  </a:moveTo>
                  <a:cubicBezTo>
                    <a:pt x="2215" y="0"/>
                    <a:pt x="1" y="2215"/>
                    <a:pt x="1" y="4941"/>
                  </a:cubicBezTo>
                  <a:cubicBezTo>
                    <a:pt x="1" y="7668"/>
                    <a:pt x="2215" y="9882"/>
                    <a:pt x="4942" y="9882"/>
                  </a:cubicBezTo>
                  <a:cubicBezTo>
                    <a:pt x="7668" y="9882"/>
                    <a:pt x="9883" y="7668"/>
                    <a:pt x="9883" y="4941"/>
                  </a:cubicBezTo>
                  <a:cubicBezTo>
                    <a:pt x="9883" y="2215"/>
                    <a:pt x="7668" y="0"/>
                    <a:pt x="4942" y="0"/>
                  </a:cubicBezTo>
                  <a:close/>
                </a:path>
              </a:pathLst>
            </a:custGeom>
            <a:solidFill>
              <a:srgbClr val="FFCC66"/>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12169"/>
                </a:buClr>
                <a:buSzPts val="1100"/>
                <a:buFont typeface="Arial"/>
                <a:buNone/>
                <a:tabLst/>
                <a:defRPr/>
              </a:pPr>
              <a:r>
                <a:rPr kumimoji="0" lang="en" sz="14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rPr>
                <a:t>1</a:t>
              </a:r>
              <a:endParaRPr kumimoji="0" sz="1400" b="0"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endParaRPr>
            </a:p>
          </p:txBody>
        </p:sp>
      </p:grpSp>
      <p:grpSp>
        <p:nvGrpSpPr>
          <p:cNvPr id="6" name="Google Shape;1108;p24"/>
          <p:cNvGrpSpPr/>
          <p:nvPr/>
        </p:nvGrpSpPr>
        <p:grpSpPr>
          <a:xfrm>
            <a:off x="1033904" y="3832503"/>
            <a:ext cx="988315" cy="749510"/>
            <a:chOff x="4462746" y="3887808"/>
            <a:chExt cx="988315" cy="749510"/>
          </a:xfrm>
        </p:grpSpPr>
        <p:sp>
          <p:nvSpPr>
            <p:cNvPr id="7" name="Google Shape;1109;p24"/>
            <p:cNvSpPr/>
            <p:nvPr/>
          </p:nvSpPr>
          <p:spPr>
            <a:xfrm>
              <a:off x="4462746" y="3887808"/>
              <a:ext cx="988315" cy="749510"/>
            </a:xfrm>
            <a:custGeom>
              <a:avLst/>
              <a:gdLst/>
              <a:ahLst/>
              <a:cxnLst/>
              <a:rect l="l" t="t" r="r" b="b"/>
              <a:pathLst>
                <a:path w="25180" h="19097" extrusionOk="0">
                  <a:moveTo>
                    <a:pt x="17535" y="1"/>
                  </a:moveTo>
                  <a:cubicBezTo>
                    <a:pt x="13606" y="1"/>
                    <a:pt x="10177" y="2894"/>
                    <a:pt x="9677" y="6811"/>
                  </a:cubicBezTo>
                  <a:cubicBezTo>
                    <a:pt x="9487" y="8323"/>
                    <a:pt x="9737" y="9764"/>
                    <a:pt x="10308" y="11038"/>
                  </a:cubicBezTo>
                  <a:cubicBezTo>
                    <a:pt x="10213" y="11133"/>
                    <a:pt x="10106" y="11240"/>
                    <a:pt x="9987" y="11347"/>
                  </a:cubicBezTo>
                  <a:cubicBezTo>
                    <a:pt x="7891" y="13300"/>
                    <a:pt x="5248" y="15217"/>
                    <a:pt x="2307" y="15479"/>
                  </a:cubicBezTo>
                  <a:cubicBezTo>
                    <a:pt x="79" y="15687"/>
                    <a:pt x="0" y="19097"/>
                    <a:pt x="2104" y="19097"/>
                  </a:cubicBezTo>
                  <a:cubicBezTo>
                    <a:pt x="2170" y="19097"/>
                    <a:pt x="2237" y="19093"/>
                    <a:pt x="2307" y="19087"/>
                  </a:cubicBezTo>
                  <a:cubicBezTo>
                    <a:pt x="6189" y="18729"/>
                    <a:pt x="9689" y="16634"/>
                    <a:pt x="12570" y="13919"/>
                  </a:cubicBezTo>
                  <a:cubicBezTo>
                    <a:pt x="13885" y="14960"/>
                    <a:pt x="15543" y="15583"/>
                    <a:pt x="17348" y="15583"/>
                  </a:cubicBezTo>
                  <a:cubicBezTo>
                    <a:pt x="17587" y="15583"/>
                    <a:pt x="17828" y="15573"/>
                    <a:pt x="18071" y="15550"/>
                  </a:cubicBezTo>
                  <a:cubicBezTo>
                    <a:pt x="22119" y="15217"/>
                    <a:pt x="25179" y="11717"/>
                    <a:pt x="25179" y="7633"/>
                  </a:cubicBezTo>
                  <a:lnTo>
                    <a:pt x="25179"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8" name="Google Shape;1110;p24"/>
            <p:cNvSpPr/>
            <p:nvPr/>
          </p:nvSpPr>
          <p:spPr>
            <a:xfrm>
              <a:off x="4959359" y="3994839"/>
              <a:ext cx="387908" cy="387883"/>
            </a:xfrm>
            <a:custGeom>
              <a:avLst/>
              <a:gdLst/>
              <a:ahLst/>
              <a:cxnLst/>
              <a:rect l="l" t="t" r="r" b="b"/>
              <a:pathLst>
                <a:path w="9883" h="9883" extrusionOk="0">
                  <a:moveTo>
                    <a:pt x="4942" y="0"/>
                  </a:moveTo>
                  <a:cubicBezTo>
                    <a:pt x="2215" y="0"/>
                    <a:pt x="1" y="2215"/>
                    <a:pt x="1" y="4941"/>
                  </a:cubicBezTo>
                  <a:cubicBezTo>
                    <a:pt x="1" y="7668"/>
                    <a:pt x="2215" y="9883"/>
                    <a:pt x="4942" y="9883"/>
                  </a:cubicBezTo>
                  <a:cubicBezTo>
                    <a:pt x="7668" y="9883"/>
                    <a:pt x="9883" y="7668"/>
                    <a:pt x="9883" y="4941"/>
                  </a:cubicBezTo>
                  <a:cubicBezTo>
                    <a:pt x="9883" y="2215"/>
                    <a:pt x="7668" y="0"/>
                    <a:pt x="4942" y="0"/>
                  </a:cubicBezTo>
                  <a:close/>
                </a:path>
              </a:pathLst>
            </a:custGeom>
            <a:solidFill>
              <a:srgbClr val="FFCC66"/>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12169"/>
                </a:buClr>
                <a:buSzPts val="1100"/>
                <a:buFont typeface="Arial"/>
                <a:buNone/>
                <a:tabLst/>
                <a:defRPr/>
              </a:pPr>
              <a:r>
                <a:rPr kumimoji="0" lang="en" sz="1400" b="1"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rPr>
                <a:t>2</a:t>
              </a:r>
              <a:endParaRPr kumimoji="0" sz="1400" b="0" i="0" u="none" strike="noStrike" kern="0" cap="none" spc="0" normalizeH="0" baseline="0" noProof="0" dirty="0">
                <a:ln>
                  <a:noFill/>
                </a:ln>
                <a:solidFill>
                  <a:srgbClr val="012169"/>
                </a:solidFill>
                <a:effectLst/>
                <a:uLnTx/>
                <a:uFillTx/>
                <a:latin typeface="Fira Sans Extra Condensed"/>
                <a:ea typeface="Fira Sans Extra Condensed"/>
                <a:cs typeface="Fira Sans Extra Condensed"/>
                <a:sym typeface="Fira Sans Extra Condensed"/>
              </a:endParaRPr>
            </a:p>
          </p:txBody>
        </p:sp>
      </p:grpSp>
      <p:sp>
        <p:nvSpPr>
          <p:cNvPr id="9" name="Google Shape;1129;p24"/>
          <p:cNvSpPr/>
          <p:nvPr/>
        </p:nvSpPr>
        <p:spPr>
          <a:xfrm>
            <a:off x="936522" y="1563329"/>
            <a:ext cx="154859" cy="3018683"/>
          </a:xfrm>
          <a:custGeom>
            <a:avLst/>
            <a:gdLst/>
            <a:ahLst/>
            <a:cxnLst/>
            <a:rect l="l" t="t" r="r" b="b"/>
            <a:pathLst>
              <a:path w="4644" h="89678" extrusionOk="0">
                <a:moveTo>
                  <a:pt x="0" y="0"/>
                </a:moveTo>
                <a:lnTo>
                  <a:pt x="0" y="89678"/>
                </a:lnTo>
                <a:lnTo>
                  <a:pt x="4643" y="89678"/>
                </a:lnTo>
                <a:lnTo>
                  <a:pt x="4643"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12169"/>
              </a:solidFill>
              <a:effectLst/>
              <a:uLnTx/>
              <a:uFillTx/>
              <a:latin typeface="Arial"/>
              <a:ea typeface="+mn-ea"/>
              <a:cs typeface="+mn-cs"/>
              <a:sym typeface="Arial"/>
            </a:endParaRPr>
          </a:p>
        </p:txBody>
      </p:sp>
      <p:sp>
        <p:nvSpPr>
          <p:cNvPr id="10" name="5-Point Star 9"/>
          <p:cNvSpPr/>
          <p:nvPr/>
        </p:nvSpPr>
        <p:spPr>
          <a:xfrm>
            <a:off x="739354" y="1123231"/>
            <a:ext cx="549194" cy="566693"/>
          </a:xfrm>
          <a:prstGeom prst="star5">
            <a:avLst/>
          </a:prstGeom>
        </p:spPr>
        <p:style>
          <a:lnRef idx="1">
            <a:schemeClr val="accent3"/>
          </a:lnRef>
          <a:fillRef idx="2">
            <a:schemeClr val="accent3"/>
          </a:fillRef>
          <a:effectRef idx="1">
            <a:schemeClr val="accent3"/>
          </a:effectRef>
          <a:fontRef idx="minor">
            <a:schemeClr val="dk1"/>
          </a:fontRef>
        </p:style>
        <p:txBody>
          <a:bodyPr rtlCol="1"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ar-EG" sz="1400" b="0" i="0" u="none" strike="noStrike" kern="0" cap="none" spc="0" normalizeH="0" baseline="0" noProof="0">
              <a:ln>
                <a:noFill/>
              </a:ln>
              <a:solidFill>
                <a:srgbClr val="012169"/>
              </a:solidFill>
              <a:effectLst/>
              <a:uLnTx/>
              <a:uFillTx/>
              <a:latin typeface="Arial"/>
              <a:ea typeface="+mn-ea"/>
              <a:cs typeface="Arial" panose="020B0604020202020204" pitchFamily="34" charset="0"/>
              <a:sym typeface="Arial"/>
            </a:endParaRPr>
          </a:p>
        </p:txBody>
      </p:sp>
      <p:pic>
        <p:nvPicPr>
          <p:cNvPr id="13" name="Picture 12" descr="A screenshot of a computer code&#10;&#10;Description automatically generated">
            <a:extLst>
              <a:ext uri="{FF2B5EF4-FFF2-40B4-BE49-F238E27FC236}">
                <a16:creationId xmlns:a16="http://schemas.microsoft.com/office/drawing/2014/main" id="{386EC36B-20F9-EFC4-26A9-5E1242782B9A}"/>
              </a:ext>
            </a:extLst>
          </p:cNvPr>
          <p:cNvPicPr>
            <a:picLocks noChangeAspect="1"/>
          </p:cNvPicPr>
          <p:nvPr/>
        </p:nvPicPr>
        <p:blipFill>
          <a:blip r:embed="rId2"/>
          <a:stretch>
            <a:fillRect/>
          </a:stretch>
        </p:blipFill>
        <p:spPr>
          <a:xfrm>
            <a:off x="2263878" y="1199200"/>
            <a:ext cx="5943600" cy="3438525"/>
          </a:xfrm>
          <a:prstGeom prst="rect">
            <a:avLst/>
          </a:prstGeom>
        </p:spPr>
      </p:pic>
      <p:sp>
        <p:nvSpPr>
          <p:cNvPr id="12" name="TextBox 11"/>
          <p:cNvSpPr txBox="1"/>
          <p:nvPr/>
        </p:nvSpPr>
        <p:spPr>
          <a:xfrm>
            <a:off x="8375073" y="4578927"/>
            <a:ext cx="396378" cy="30777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33</a:t>
            </a:r>
            <a:endParaRPr kumimoji="0" lang="ar-EG"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4451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4330B8-A2E9-844B-8F66-1B38283882A5}"/>
              </a:ext>
            </a:extLst>
          </p:cNvPr>
          <p:cNvSpPr txBox="1">
            <a:spLocks/>
          </p:cNvSpPr>
          <p:nvPr/>
        </p:nvSpPr>
        <p:spPr>
          <a:xfrm>
            <a:off x="1489846" y="2251881"/>
            <a:ext cx="5415537"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9pPr>
          </a:lstStyle>
          <a:p>
            <a:r>
              <a:rPr lang="af-ZA"/>
              <a:t>ASL_and_Words</a:t>
            </a:r>
            <a:endParaRPr lang="af-ZA" dirty="0"/>
          </a:p>
          <a:p>
            <a:endParaRPr lang="en-GB"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937" y="1039008"/>
            <a:ext cx="1294352" cy="1250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134" y="3115131"/>
            <a:ext cx="1250155" cy="1250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4610" y="2096318"/>
            <a:ext cx="1305393" cy="1213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8375073" y="4578927"/>
            <a:ext cx="396378" cy="307777"/>
          </a:xfrm>
          <a:prstGeom prst="rect">
            <a:avLst/>
          </a:prstGeom>
          <a:noFill/>
        </p:spPr>
        <p:txBody>
          <a:bodyPr wrap="square" rtlCol="1">
            <a:spAutoFit/>
          </a:bodyPr>
          <a:lstStyle/>
          <a:p>
            <a:r>
              <a:rPr lang="en-US" dirty="0"/>
              <a:t>34</a:t>
            </a:r>
            <a:endParaRPr lang="ar-EG" dirty="0"/>
          </a:p>
        </p:txBody>
      </p:sp>
    </p:spTree>
    <p:extLst>
      <p:ext uri="{BB962C8B-B14F-4D97-AF65-F5344CB8AC3E}">
        <p14:creationId xmlns:p14="http://schemas.microsoft.com/office/powerpoint/2010/main" val="3004059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64574" y="527626"/>
            <a:ext cx="8141110" cy="3036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9pPr>
          </a:lstStyle>
          <a:p>
            <a:pPr algn="ctr"/>
            <a:r>
              <a:rPr lang="en-GB" sz="1800"/>
              <a:t>The dataset is About:</a:t>
            </a:r>
            <a:endParaRPr lang="ar-EG" sz="1800" dirty="0"/>
          </a:p>
        </p:txBody>
      </p:sp>
      <p:sp>
        <p:nvSpPr>
          <p:cNvPr id="4" name="Google Shape;375;p18">
            <a:extLst>
              <a:ext uri="{FF2B5EF4-FFF2-40B4-BE49-F238E27FC236}">
                <a16:creationId xmlns:a16="http://schemas.microsoft.com/office/drawing/2014/main" id="{1C35732A-5BAC-C5F4-73A4-FAE65C14B55C}"/>
              </a:ext>
            </a:extLst>
          </p:cNvPr>
          <p:cNvSpPr/>
          <p:nvPr/>
        </p:nvSpPr>
        <p:spPr>
          <a:xfrm>
            <a:off x="1535971" y="1429996"/>
            <a:ext cx="6281095" cy="2801480"/>
          </a:xfrm>
          <a:custGeom>
            <a:avLst/>
            <a:gdLst/>
            <a:ahLst/>
            <a:cxnLst/>
            <a:rect l="l" t="t" r="r" b="b"/>
            <a:pathLst>
              <a:path w="25946" h="47557" extrusionOk="0">
                <a:moveTo>
                  <a:pt x="13452" y="1"/>
                </a:moveTo>
                <a:cubicBezTo>
                  <a:pt x="11323" y="1"/>
                  <a:pt x="9193" y="82"/>
                  <a:pt x="7064" y="244"/>
                </a:cubicBezTo>
                <a:cubicBezTo>
                  <a:pt x="3976" y="386"/>
                  <a:pt x="959" y="741"/>
                  <a:pt x="923" y="7698"/>
                </a:cubicBezTo>
                <a:cubicBezTo>
                  <a:pt x="923" y="7698"/>
                  <a:pt x="1" y="10715"/>
                  <a:pt x="781" y="41203"/>
                </a:cubicBezTo>
                <a:cubicBezTo>
                  <a:pt x="852" y="44258"/>
                  <a:pt x="1061" y="47522"/>
                  <a:pt x="7700" y="47522"/>
                </a:cubicBezTo>
                <a:cubicBezTo>
                  <a:pt x="7771" y="47522"/>
                  <a:pt x="7843" y="47522"/>
                  <a:pt x="7915" y="47521"/>
                </a:cubicBezTo>
                <a:cubicBezTo>
                  <a:pt x="8251" y="47517"/>
                  <a:pt x="8610" y="47516"/>
                  <a:pt x="8986" y="47516"/>
                </a:cubicBezTo>
                <a:cubicBezTo>
                  <a:pt x="10985" y="47516"/>
                  <a:pt x="13484" y="47557"/>
                  <a:pt x="15717" y="47557"/>
                </a:cubicBezTo>
                <a:cubicBezTo>
                  <a:pt x="17418" y="47557"/>
                  <a:pt x="18965" y="47533"/>
                  <a:pt x="20019" y="47450"/>
                </a:cubicBezTo>
                <a:cubicBezTo>
                  <a:pt x="25946" y="46953"/>
                  <a:pt x="25768" y="43155"/>
                  <a:pt x="25768" y="41665"/>
                </a:cubicBezTo>
                <a:lnTo>
                  <a:pt x="25626" y="6385"/>
                </a:lnTo>
                <a:cubicBezTo>
                  <a:pt x="25591" y="1061"/>
                  <a:pt x="23781" y="386"/>
                  <a:pt x="18244" y="138"/>
                </a:cubicBezTo>
                <a:cubicBezTo>
                  <a:pt x="16647" y="47"/>
                  <a:pt x="15050" y="1"/>
                  <a:pt x="13452" y="1"/>
                </a:cubicBezTo>
                <a:close/>
              </a:path>
            </a:pathLst>
          </a:custGeom>
          <a:solidFill>
            <a:schemeClr val="bg1">
              <a:lumMod val="40000"/>
              <a:lumOff val="60000"/>
            </a:schemeClr>
          </a:solidFill>
          <a:ln>
            <a:noFill/>
          </a:ln>
        </p:spPr>
        <p:txBody>
          <a:bodyPr spcFirstLastPara="1" wrap="square" lIns="274300" tIns="91425" rIns="274300"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Roboto"/>
                <a:ea typeface="Roboto"/>
                <a:cs typeface="Roboto"/>
                <a:sym typeface="Roboto"/>
              </a:rPr>
              <a:t>The dataset is a collection of images of Letters (a, b, c, …, z), Words (Help, Like, Brother, Baby, …) and Numbers (1, 2, 3, …, 9) from the American Sign Language, separated 203000 images in 51 folders, folder have 4,000 image, Common images in data sets are 200 x 200 pixels, and there are images 100 x 100 and other images that differ in their dimensions. which represent the various classes.</a:t>
            </a:r>
            <a:endParaRPr kumimoji="0" lang="en-US" sz="1800" b="0" i="0" u="none" strike="noStrike" kern="0" cap="none" spc="0" normalizeH="0" baseline="0" noProof="0" dirty="0">
              <a:ln>
                <a:noFill/>
              </a:ln>
              <a:solidFill>
                <a:srgbClr val="FFFFFF"/>
              </a:solidFill>
              <a:effectLst/>
              <a:uLnTx/>
              <a:uFillTx/>
            </a:endParaRPr>
          </a:p>
        </p:txBody>
      </p:sp>
      <p:sp>
        <p:nvSpPr>
          <p:cNvPr id="5" name="Google Shape;377;p18">
            <a:extLst>
              <a:ext uri="{FF2B5EF4-FFF2-40B4-BE49-F238E27FC236}">
                <a16:creationId xmlns:a16="http://schemas.microsoft.com/office/drawing/2014/main" id="{AB811B76-0FE1-00A0-27FA-508A9FEA2DB4}"/>
              </a:ext>
            </a:extLst>
          </p:cNvPr>
          <p:cNvSpPr/>
          <p:nvPr/>
        </p:nvSpPr>
        <p:spPr>
          <a:xfrm>
            <a:off x="7152120" y="3441916"/>
            <a:ext cx="633290" cy="723825"/>
          </a:xfrm>
          <a:custGeom>
            <a:avLst/>
            <a:gdLst/>
            <a:ahLst/>
            <a:cxnLst/>
            <a:rect l="l" t="t" r="r" b="b"/>
            <a:pathLst>
              <a:path w="17109" h="25663" extrusionOk="0">
                <a:moveTo>
                  <a:pt x="15869" y="1"/>
                </a:moveTo>
                <a:cubicBezTo>
                  <a:pt x="15868" y="1"/>
                  <a:pt x="15867" y="1"/>
                  <a:pt x="15866" y="1"/>
                </a:cubicBezTo>
                <a:cubicBezTo>
                  <a:pt x="15759" y="1"/>
                  <a:pt x="16079" y="2202"/>
                  <a:pt x="16150" y="5787"/>
                </a:cubicBezTo>
                <a:cubicBezTo>
                  <a:pt x="16292" y="10436"/>
                  <a:pt x="16150" y="15086"/>
                  <a:pt x="15759" y="19700"/>
                </a:cubicBezTo>
                <a:cubicBezTo>
                  <a:pt x="15724" y="20374"/>
                  <a:pt x="15653" y="21049"/>
                  <a:pt x="15546" y="21687"/>
                </a:cubicBezTo>
                <a:cubicBezTo>
                  <a:pt x="15475" y="22007"/>
                  <a:pt x="15440" y="22326"/>
                  <a:pt x="15369" y="22610"/>
                </a:cubicBezTo>
                <a:cubicBezTo>
                  <a:pt x="15333" y="22752"/>
                  <a:pt x="15298" y="22894"/>
                  <a:pt x="15262" y="23036"/>
                </a:cubicBezTo>
                <a:cubicBezTo>
                  <a:pt x="15227" y="23072"/>
                  <a:pt x="15191" y="23107"/>
                  <a:pt x="15191" y="23178"/>
                </a:cubicBezTo>
                <a:cubicBezTo>
                  <a:pt x="15156" y="23214"/>
                  <a:pt x="15120" y="23249"/>
                  <a:pt x="15085" y="23320"/>
                </a:cubicBezTo>
                <a:cubicBezTo>
                  <a:pt x="14695" y="23675"/>
                  <a:pt x="14198" y="23959"/>
                  <a:pt x="13665" y="24136"/>
                </a:cubicBezTo>
                <a:cubicBezTo>
                  <a:pt x="13097" y="24314"/>
                  <a:pt x="12529" y="24456"/>
                  <a:pt x="11962" y="24527"/>
                </a:cubicBezTo>
                <a:cubicBezTo>
                  <a:pt x="10109" y="24814"/>
                  <a:pt x="8256" y="24958"/>
                  <a:pt x="6403" y="24958"/>
                </a:cubicBezTo>
                <a:cubicBezTo>
                  <a:pt x="6198" y="24958"/>
                  <a:pt x="5992" y="24956"/>
                  <a:pt x="5786" y="24953"/>
                </a:cubicBezTo>
                <a:cubicBezTo>
                  <a:pt x="2823" y="24923"/>
                  <a:pt x="800" y="24671"/>
                  <a:pt x="192" y="24671"/>
                </a:cubicBezTo>
                <a:cubicBezTo>
                  <a:pt x="71" y="24671"/>
                  <a:pt x="6" y="24681"/>
                  <a:pt x="1" y="24704"/>
                </a:cubicBezTo>
                <a:cubicBezTo>
                  <a:pt x="1" y="24775"/>
                  <a:pt x="533" y="24917"/>
                  <a:pt x="1527" y="25130"/>
                </a:cubicBezTo>
                <a:cubicBezTo>
                  <a:pt x="2911" y="25343"/>
                  <a:pt x="4331" y="25521"/>
                  <a:pt x="5750" y="25592"/>
                </a:cubicBezTo>
                <a:cubicBezTo>
                  <a:pt x="6460" y="25639"/>
                  <a:pt x="7170" y="25663"/>
                  <a:pt x="7879" y="25663"/>
                </a:cubicBezTo>
                <a:cubicBezTo>
                  <a:pt x="9296" y="25663"/>
                  <a:pt x="10708" y="25568"/>
                  <a:pt x="12104" y="25379"/>
                </a:cubicBezTo>
                <a:cubicBezTo>
                  <a:pt x="12742" y="25272"/>
                  <a:pt x="13346" y="25130"/>
                  <a:pt x="13949" y="24917"/>
                </a:cubicBezTo>
                <a:cubicBezTo>
                  <a:pt x="14624" y="24740"/>
                  <a:pt x="15262" y="24385"/>
                  <a:pt x="15759" y="23888"/>
                </a:cubicBezTo>
                <a:cubicBezTo>
                  <a:pt x="15830" y="23817"/>
                  <a:pt x="15901" y="23746"/>
                  <a:pt x="15937" y="23640"/>
                </a:cubicBezTo>
                <a:cubicBezTo>
                  <a:pt x="16008" y="23533"/>
                  <a:pt x="16043" y="23427"/>
                  <a:pt x="16079" y="23320"/>
                </a:cubicBezTo>
                <a:cubicBezTo>
                  <a:pt x="16150" y="23178"/>
                  <a:pt x="16221" y="23001"/>
                  <a:pt x="16256" y="22823"/>
                </a:cubicBezTo>
                <a:cubicBezTo>
                  <a:pt x="16327" y="22468"/>
                  <a:pt x="16398" y="22149"/>
                  <a:pt x="16434" y="21794"/>
                </a:cubicBezTo>
                <a:cubicBezTo>
                  <a:pt x="16540" y="21120"/>
                  <a:pt x="16611" y="20445"/>
                  <a:pt x="16682" y="19771"/>
                </a:cubicBezTo>
                <a:cubicBezTo>
                  <a:pt x="17073" y="15086"/>
                  <a:pt x="17108" y="10401"/>
                  <a:pt x="16789" y="5751"/>
                </a:cubicBezTo>
                <a:cubicBezTo>
                  <a:pt x="16542" y="2160"/>
                  <a:pt x="16016" y="1"/>
                  <a:pt x="15869"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380;p18">
            <a:extLst>
              <a:ext uri="{FF2B5EF4-FFF2-40B4-BE49-F238E27FC236}">
                <a16:creationId xmlns:a16="http://schemas.microsoft.com/office/drawing/2014/main" id="{1035EB7C-DAAD-38C7-6DC5-5581A3531B6E}"/>
              </a:ext>
            </a:extLst>
          </p:cNvPr>
          <p:cNvSpPr/>
          <p:nvPr/>
        </p:nvSpPr>
        <p:spPr>
          <a:xfrm>
            <a:off x="7616116" y="3488200"/>
            <a:ext cx="39458" cy="483574"/>
          </a:xfrm>
          <a:custGeom>
            <a:avLst/>
            <a:gdLst/>
            <a:ahLst/>
            <a:cxnLst/>
            <a:rect l="l" t="t" r="r" b="b"/>
            <a:pathLst>
              <a:path w="1066" h="17145" extrusionOk="0">
                <a:moveTo>
                  <a:pt x="604" y="1"/>
                </a:moveTo>
                <a:cubicBezTo>
                  <a:pt x="320" y="1"/>
                  <a:pt x="178" y="3834"/>
                  <a:pt x="107" y="8590"/>
                </a:cubicBezTo>
                <a:cubicBezTo>
                  <a:pt x="72" y="10933"/>
                  <a:pt x="36" y="13098"/>
                  <a:pt x="1" y="14624"/>
                </a:cubicBezTo>
                <a:cubicBezTo>
                  <a:pt x="1" y="16186"/>
                  <a:pt x="1" y="17144"/>
                  <a:pt x="107" y="17144"/>
                </a:cubicBezTo>
                <a:cubicBezTo>
                  <a:pt x="110" y="17145"/>
                  <a:pt x="112" y="17145"/>
                  <a:pt x="115" y="17145"/>
                </a:cubicBezTo>
                <a:cubicBezTo>
                  <a:pt x="257" y="17145"/>
                  <a:pt x="465" y="16193"/>
                  <a:pt x="640" y="14660"/>
                </a:cubicBezTo>
                <a:cubicBezTo>
                  <a:pt x="853" y="13133"/>
                  <a:pt x="959" y="10968"/>
                  <a:pt x="995" y="8590"/>
                </a:cubicBezTo>
                <a:cubicBezTo>
                  <a:pt x="1066" y="3834"/>
                  <a:pt x="853" y="1"/>
                  <a:pt x="604"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379;p18">
            <a:extLst>
              <a:ext uri="{FF2B5EF4-FFF2-40B4-BE49-F238E27FC236}">
                <a16:creationId xmlns:a16="http://schemas.microsoft.com/office/drawing/2014/main" id="{A4EBBC50-99FD-781F-7C96-B6D95834C133}"/>
              </a:ext>
            </a:extLst>
          </p:cNvPr>
          <p:cNvSpPr/>
          <p:nvPr/>
        </p:nvSpPr>
        <p:spPr>
          <a:xfrm>
            <a:off x="7182559" y="3950855"/>
            <a:ext cx="433557" cy="28967"/>
          </a:xfrm>
          <a:custGeom>
            <a:avLst/>
            <a:gdLst/>
            <a:ahLst/>
            <a:cxnLst/>
            <a:rect l="l" t="t" r="r" b="b"/>
            <a:pathLst>
              <a:path w="11713" h="1027" extrusionOk="0">
                <a:moveTo>
                  <a:pt x="9248" y="1"/>
                </a:moveTo>
                <a:cubicBezTo>
                  <a:pt x="8282" y="1"/>
                  <a:pt x="7099" y="26"/>
                  <a:pt x="5821" y="68"/>
                </a:cubicBezTo>
                <a:cubicBezTo>
                  <a:pt x="2591" y="210"/>
                  <a:pt x="0" y="423"/>
                  <a:pt x="0" y="707"/>
                </a:cubicBezTo>
                <a:cubicBezTo>
                  <a:pt x="0" y="899"/>
                  <a:pt x="1560" y="1027"/>
                  <a:pt x="3754" y="1027"/>
                </a:cubicBezTo>
                <a:cubicBezTo>
                  <a:pt x="4407" y="1027"/>
                  <a:pt x="5116" y="1015"/>
                  <a:pt x="5857" y="991"/>
                </a:cubicBezTo>
                <a:cubicBezTo>
                  <a:pt x="9122" y="885"/>
                  <a:pt x="11713" y="459"/>
                  <a:pt x="11713" y="210"/>
                </a:cubicBezTo>
                <a:cubicBezTo>
                  <a:pt x="11691" y="60"/>
                  <a:pt x="10724" y="1"/>
                  <a:pt x="9248"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81;p18">
            <a:extLst>
              <a:ext uri="{FF2B5EF4-FFF2-40B4-BE49-F238E27FC236}">
                <a16:creationId xmlns:a16="http://schemas.microsoft.com/office/drawing/2014/main" id="{5A634F3E-F772-CE3A-EAA4-14E628E2AA16}"/>
              </a:ext>
            </a:extLst>
          </p:cNvPr>
          <p:cNvSpPr/>
          <p:nvPr/>
        </p:nvSpPr>
        <p:spPr>
          <a:xfrm>
            <a:off x="1747343" y="1545086"/>
            <a:ext cx="45719" cy="361447"/>
          </a:xfrm>
          <a:custGeom>
            <a:avLst/>
            <a:gdLst/>
            <a:ahLst/>
            <a:cxnLst/>
            <a:rect l="l" t="t" r="r" b="b"/>
            <a:pathLst>
              <a:path w="1456" h="12815" extrusionOk="0">
                <a:moveTo>
                  <a:pt x="1341" y="0"/>
                </a:moveTo>
                <a:cubicBezTo>
                  <a:pt x="1227" y="0"/>
                  <a:pt x="917" y="670"/>
                  <a:pt x="675" y="1812"/>
                </a:cubicBezTo>
                <a:cubicBezTo>
                  <a:pt x="356" y="3303"/>
                  <a:pt x="178" y="4829"/>
                  <a:pt x="143" y="6355"/>
                </a:cubicBezTo>
                <a:cubicBezTo>
                  <a:pt x="1" y="9940"/>
                  <a:pt x="249" y="12815"/>
                  <a:pt x="533" y="12815"/>
                </a:cubicBezTo>
                <a:cubicBezTo>
                  <a:pt x="817" y="12815"/>
                  <a:pt x="924" y="9940"/>
                  <a:pt x="1066" y="6426"/>
                </a:cubicBezTo>
                <a:cubicBezTo>
                  <a:pt x="1101" y="4651"/>
                  <a:pt x="1207" y="3054"/>
                  <a:pt x="1314" y="1918"/>
                </a:cubicBezTo>
                <a:cubicBezTo>
                  <a:pt x="1385" y="747"/>
                  <a:pt x="1456" y="37"/>
                  <a:pt x="1349" y="2"/>
                </a:cubicBezTo>
                <a:cubicBezTo>
                  <a:pt x="1347" y="1"/>
                  <a:pt x="1344" y="0"/>
                  <a:pt x="1341"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376;p18">
            <a:extLst>
              <a:ext uri="{FF2B5EF4-FFF2-40B4-BE49-F238E27FC236}">
                <a16:creationId xmlns:a16="http://schemas.microsoft.com/office/drawing/2014/main" id="{41E3EE42-37D1-9C69-8BAE-FE7BA4E3C1E0}"/>
              </a:ext>
            </a:extLst>
          </p:cNvPr>
          <p:cNvSpPr/>
          <p:nvPr/>
        </p:nvSpPr>
        <p:spPr>
          <a:xfrm>
            <a:off x="1618322" y="1429996"/>
            <a:ext cx="585984" cy="591628"/>
          </a:xfrm>
          <a:custGeom>
            <a:avLst/>
            <a:gdLst/>
            <a:ahLst/>
            <a:cxnLst/>
            <a:rect l="l" t="t" r="r" b="b"/>
            <a:pathLst>
              <a:path w="15831" h="20976" extrusionOk="0">
                <a:moveTo>
                  <a:pt x="7186" y="1"/>
                </a:moveTo>
                <a:cubicBezTo>
                  <a:pt x="6613" y="1"/>
                  <a:pt x="6040" y="13"/>
                  <a:pt x="5467" y="35"/>
                </a:cubicBezTo>
                <a:cubicBezTo>
                  <a:pt x="4970" y="71"/>
                  <a:pt x="4437" y="142"/>
                  <a:pt x="3869" y="213"/>
                </a:cubicBezTo>
                <a:cubicBezTo>
                  <a:pt x="3301" y="284"/>
                  <a:pt x="2734" y="425"/>
                  <a:pt x="2201" y="638"/>
                </a:cubicBezTo>
                <a:cubicBezTo>
                  <a:pt x="1882" y="780"/>
                  <a:pt x="1598" y="1029"/>
                  <a:pt x="1349" y="1313"/>
                </a:cubicBezTo>
                <a:cubicBezTo>
                  <a:pt x="1314" y="1384"/>
                  <a:pt x="1243" y="1490"/>
                  <a:pt x="1207" y="1597"/>
                </a:cubicBezTo>
                <a:cubicBezTo>
                  <a:pt x="1172" y="1668"/>
                  <a:pt x="1172" y="1739"/>
                  <a:pt x="1136" y="1810"/>
                </a:cubicBezTo>
                <a:lnTo>
                  <a:pt x="1030" y="2271"/>
                </a:lnTo>
                <a:cubicBezTo>
                  <a:pt x="959" y="2555"/>
                  <a:pt x="923" y="2839"/>
                  <a:pt x="852" y="3123"/>
                </a:cubicBezTo>
                <a:cubicBezTo>
                  <a:pt x="781" y="3442"/>
                  <a:pt x="746" y="3726"/>
                  <a:pt x="710" y="4010"/>
                </a:cubicBezTo>
                <a:cubicBezTo>
                  <a:pt x="356" y="6211"/>
                  <a:pt x="178" y="8411"/>
                  <a:pt x="72" y="10612"/>
                </a:cubicBezTo>
                <a:cubicBezTo>
                  <a:pt x="1" y="12671"/>
                  <a:pt x="1" y="14481"/>
                  <a:pt x="1" y="16007"/>
                </a:cubicBezTo>
                <a:cubicBezTo>
                  <a:pt x="72" y="19095"/>
                  <a:pt x="285" y="20976"/>
                  <a:pt x="427" y="20976"/>
                </a:cubicBezTo>
                <a:cubicBezTo>
                  <a:pt x="568" y="20976"/>
                  <a:pt x="533" y="19095"/>
                  <a:pt x="675" y="16042"/>
                </a:cubicBezTo>
                <a:cubicBezTo>
                  <a:pt x="710" y="14516"/>
                  <a:pt x="781" y="12671"/>
                  <a:pt x="923" y="10683"/>
                </a:cubicBezTo>
                <a:cubicBezTo>
                  <a:pt x="1065" y="8660"/>
                  <a:pt x="1243" y="6459"/>
                  <a:pt x="1598" y="4152"/>
                </a:cubicBezTo>
                <a:cubicBezTo>
                  <a:pt x="1633" y="3868"/>
                  <a:pt x="1704" y="3584"/>
                  <a:pt x="1740" y="3336"/>
                </a:cubicBezTo>
                <a:cubicBezTo>
                  <a:pt x="1811" y="3052"/>
                  <a:pt x="1846" y="2768"/>
                  <a:pt x="1917" y="2520"/>
                </a:cubicBezTo>
                <a:lnTo>
                  <a:pt x="2024" y="2094"/>
                </a:lnTo>
                <a:cubicBezTo>
                  <a:pt x="2024" y="2023"/>
                  <a:pt x="2059" y="1987"/>
                  <a:pt x="2059" y="1916"/>
                </a:cubicBezTo>
                <a:cubicBezTo>
                  <a:pt x="2095" y="1916"/>
                  <a:pt x="2095" y="1881"/>
                  <a:pt x="2130" y="1845"/>
                </a:cubicBezTo>
                <a:cubicBezTo>
                  <a:pt x="2237" y="1703"/>
                  <a:pt x="2414" y="1561"/>
                  <a:pt x="2592" y="1490"/>
                </a:cubicBezTo>
                <a:cubicBezTo>
                  <a:pt x="3053" y="1313"/>
                  <a:pt x="3514" y="1171"/>
                  <a:pt x="4011" y="1100"/>
                </a:cubicBezTo>
                <a:cubicBezTo>
                  <a:pt x="4544" y="1029"/>
                  <a:pt x="5041" y="958"/>
                  <a:pt x="5537" y="922"/>
                </a:cubicBezTo>
                <a:cubicBezTo>
                  <a:pt x="6683" y="854"/>
                  <a:pt x="7829" y="814"/>
                  <a:pt x="8975" y="814"/>
                </a:cubicBezTo>
                <a:cubicBezTo>
                  <a:pt x="9604" y="814"/>
                  <a:pt x="10233" y="826"/>
                  <a:pt x="10861" y="851"/>
                </a:cubicBezTo>
                <a:cubicBezTo>
                  <a:pt x="13252" y="935"/>
                  <a:pt x="14946" y="1062"/>
                  <a:pt x="15568" y="1062"/>
                </a:cubicBezTo>
                <a:cubicBezTo>
                  <a:pt x="15740" y="1062"/>
                  <a:pt x="15830" y="1052"/>
                  <a:pt x="15830" y="1029"/>
                </a:cubicBezTo>
                <a:cubicBezTo>
                  <a:pt x="15830" y="887"/>
                  <a:pt x="13949" y="461"/>
                  <a:pt x="10897" y="177"/>
                </a:cubicBezTo>
                <a:cubicBezTo>
                  <a:pt x="9660" y="56"/>
                  <a:pt x="8423" y="1"/>
                  <a:pt x="7186"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78;p18">
            <a:extLst>
              <a:ext uri="{FF2B5EF4-FFF2-40B4-BE49-F238E27FC236}">
                <a16:creationId xmlns:a16="http://schemas.microsoft.com/office/drawing/2014/main" id="{79D9B683-E99D-B608-10C8-1685BAD3C711}"/>
              </a:ext>
            </a:extLst>
          </p:cNvPr>
          <p:cNvSpPr/>
          <p:nvPr/>
        </p:nvSpPr>
        <p:spPr>
          <a:xfrm>
            <a:off x="1770203" y="1584404"/>
            <a:ext cx="398096" cy="26315"/>
          </a:xfrm>
          <a:custGeom>
            <a:avLst/>
            <a:gdLst/>
            <a:ahLst/>
            <a:cxnLst/>
            <a:rect l="l" t="t" r="r" b="b"/>
            <a:pathLst>
              <a:path w="10755" h="933" extrusionOk="0">
                <a:moveTo>
                  <a:pt x="6113" y="1"/>
                </a:moveTo>
                <a:cubicBezTo>
                  <a:pt x="5867" y="1"/>
                  <a:pt x="5615" y="2"/>
                  <a:pt x="5360" y="5"/>
                </a:cubicBezTo>
                <a:cubicBezTo>
                  <a:pt x="2414" y="41"/>
                  <a:pt x="36" y="289"/>
                  <a:pt x="0" y="538"/>
                </a:cubicBezTo>
                <a:cubicBezTo>
                  <a:pt x="0" y="765"/>
                  <a:pt x="2017" y="933"/>
                  <a:pt x="4642" y="933"/>
                </a:cubicBezTo>
                <a:cubicBezTo>
                  <a:pt x="4888" y="933"/>
                  <a:pt x="5139" y="931"/>
                  <a:pt x="5395" y="928"/>
                </a:cubicBezTo>
                <a:cubicBezTo>
                  <a:pt x="8377" y="892"/>
                  <a:pt x="10755" y="644"/>
                  <a:pt x="10755" y="396"/>
                </a:cubicBezTo>
                <a:cubicBezTo>
                  <a:pt x="10755" y="168"/>
                  <a:pt x="8737" y="1"/>
                  <a:pt x="6113"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971" y="3714845"/>
            <a:ext cx="1033262" cy="1033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087" y="714020"/>
            <a:ext cx="1003301" cy="10033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8375073" y="4578927"/>
            <a:ext cx="396378" cy="307777"/>
          </a:xfrm>
          <a:prstGeom prst="rect">
            <a:avLst/>
          </a:prstGeom>
          <a:noFill/>
        </p:spPr>
        <p:txBody>
          <a:bodyPr wrap="square" rtlCol="1">
            <a:spAutoFit/>
          </a:bodyPr>
          <a:lstStyle/>
          <a:p>
            <a:r>
              <a:rPr lang="en-US" dirty="0"/>
              <a:t>35</a:t>
            </a:r>
            <a:endParaRPr lang="ar-EG" dirty="0"/>
          </a:p>
        </p:txBody>
      </p:sp>
    </p:spTree>
    <p:extLst>
      <p:ext uri="{BB962C8B-B14F-4D97-AF65-F5344CB8AC3E}">
        <p14:creationId xmlns:p14="http://schemas.microsoft.com/office/powerpoint/2010/main" val="1327519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26D8A4-5C41-46FA-997F-DD1B67F5383E}"/>
              </a:ext>
            </a:extLst>
          </p:cNvPr>
          <p:cNvSpPr>
            <a:spLocks noGrp="1"/>
          </p:cNvSpPr>
          <p:nvPr>
            <p:ph type="title"/>
          </p:nvPr>
        </p:nvSpPr>
        <p:spPr>
          <a:xfrm>
            <a:off x="715100" y="535000"/>
            <a:ext cx="7713900" cy="431355"/>
          </a:xfrm>
        </p:spPr>
        <p:txBody>
          <a:bodyPr/>
          <a:lstStyle/>
          <a:p>
            <a:pPr algn="ctr"/>
            <a:r>
              <a:rPr lang="en-GB" sz="2000" dirty="0"/>
              <a:t> </a:t>
            </a:r>
            <a:r>
              <a:rPr lang="en-US" sz="2000" dirty="0"/>
              <a:t>S</a:t>
            </a:r>
            <a:r>
              <a:rPr lang="en-GB" sz="2000" dirty="0" err="1"/>
              <a:t>amples</a:t>
            </a:r>
            <a:r>
              <a:rPr lang="en-GB" sz="2000" dirty="0"/>
              <a:t> from the dataset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67" y="1233320"/>
            <a:ext cx="3693252" cy="2264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712" y="2407296"/>
            <a:ext cx="4410123" cy="2205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8375073" y="4578927"/>
            <a:ext cx="396378" cy="307777"/>
          </a:xfrm>
          <a:prstGeom prst="rect">
            <a:avLst/>
          </a:prstGeom>
          <a:noFill/>
        </p:spPr>
        <p:txBody>
          <a:bodyPr wrap="square" rtlCol="1">
            <a:spAutoFit/>
          </a:bodyPr>
          <a:lstStyle/>
          <a:p>
            <a:r>
              <a:rPr lang="en-US" dirty="0"/>
              <a:t>36</a:t>
            </a:r>
            <a:endParaRPr lang="ar-EG" dirty="0"/>
          </a:p>
        </p:txBody>
      </p:sp>
    </p:spTree>
    <p:extLst>
      <p:ext uri="{BB962C8B-B14F-4D97-AF65-F5344CB8AC3E}">
        <p14:creationId xmlns:p14="http://schemas.microsoft.com/office/powerpoint/2010/main" val="4000785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15100" y="535000"/>
            <a:ext cx="7713900" cy="664200"/>
          </a:xfrm>
        </p:spPr>
        <p:txBody>
          <a:bodyPr/>
          <a:lstStyle/>
          <a:p>
            <a:r>
              <a:rPr lang="en-US" dirty="0"/>
              <a:t>Split Dataset</a:t>
            </a:r>
          </a:p>
        </p:txBody>
      </p:sp>
      <p:grpSp>
        <p:nvGrpSpPr>
          <p:cNvPr id="4" name="Google Shape;2279;p37"/>
          <p:cNvGrpSpPr/>
          <p:nvPr/>
        </p:nvGrpSpPr>
        <p:grpSpPr>
          <a:xfrm>
            <a:off x="3628354" y="1594550"/>
            <a:ext cx="942980" cy="1681115"/>
            <a:chOff x="3625800" y="1303175"/>
            <a:chExt cx="942980" cy="1681115"/>
          </a:xfrm>
        </p:grpSpPr>
        <p:sp>
          <p:nvSpPr>
            <p:cNvPr id="5" name="Google Shape;2280;p37"/>
            <p:cNvSpPr/>
            <p:nvPr/>
          </p:nvSpPr>
          <p:spPr>
            <a:xfrm>
              <a:off x="3625800" y="1303175"/>
              <a:ext cx="924262" cy="1681115"/>
            </a:xfrm>
            <a:custGeom>
              <a:avLst/>
              <a:gdLst/>
              <a:ahLst/>
              <a:cxnLst/>
              <a:rect l="l" t="t" r="r" b="b"/>
              <a:pathLst>
                <a:path w="52687" h="95831" extrusionOk="0">
                  <a:moveTo>
                    <a:pt x="1" y="0"/>
                  </a:moveTo>
                  <a:lnTo>
                    <a:pt x="1" y="22430"/>
                  </a:lnTo>
                  <a:cubicBezTo>
                    <a:pt x="1" y="35319"/>
                    <a:pt x="10442" y="45781"/>
                    <a:pt x="23352" y="45781"/>
                  </a:cubicBezTo>
                  <a:cubicBezTo>
                    <a:pt x="38228" y="45781"/>
                    <a:pt x="50301" y="57854"/>
                    <a:pt x="50301" y="72731"/>
                  </a:cubicBezTo>
                  <a:lnTo>
                    <a:pt x="50301" y="95830"/>
                  </a:lnTo>
                  <a:lnTo>
                    <a:pt x="52687" y="95830"/>
                  </a:lnTo>
                  <a:lnTo>
                    <a:pt x="52687" y="23372"/>
                  </a:lnTo>
                  <a:cubicBezTo>
                    <a:pt x="52687" y="10462"/>
                    <a:pt x="42225" y="0"/>
                    <a:pt x="29315" y="0"/>
                  </a:cubicBezTo>
                  <a:close/>
                </a:path>
              </a:pathLst>
            </a:custGeom>
            <a:gradFill>
              <a:gsLst>
                <a:gs pos="0">
                  <a:srgbClr val="BAF6E2"/>
                </a:gs>
                <a:gs pos="100000">
                  <a:srgbClr val="4DE0A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81;p37"/>
            <p:cNvSpPr/>
            <p:nvPr/>
          </p:nvSpPr>
          <p:spPr>
            <a:xfrm>
              <a:off x="3642324" y="1316016"/>
              <a:ext cx="348710" cy="348727"/>
            </a:xfrm>
            <a:custGeom>
              <a:avLst/>
              <a:gdLst/>
              <a:ahLst/>
              <a:cxnLst/>
              <a:rect l="l" t="t" r="r" b="b"/>
              <a:pathLst>
                <a:path w="19878" h="19879" extrusionOk="0">
                  <a:moveTo>
                    <a:pt x="0" y="1"/>
                  </a:moveTo>
                  <a:lnTo>
                    <a:pt x="0" y="19878"/>
                  </a:lnTo>
                  <a:lnTo>
                    <a:pt x="8872" y="19878"/>
                  </a:lnTo>
                  <a:cubicBezTo>
                    <a:pt x="14940" y="19878"/>
                    <a:pt x="19878" y="14961"/>
                    <a:pt x="19878" y="8872"/>
                  </a:cubicBez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Roboto"/>
                <a:ea typeface="Roboto"/>
                <a:cs typeface="Roboto"/>
                <a:sym typeface="Roboto"/>
              </a:endParaRPr>
            </a:p>
          </p:txBody>
        </p:sp>
        <p:sp>
          <p:nvSpPr>
            <p:cNvPr id="7" name="Google Shape;2282;p37"/>
            <p:cNvSpPr/>
            <p:nvPr/>
          </p:nvSpPr>
          <p:spPr>
            <a:xfrm>
              <a:off x="3625800" y="1303175"/>
              <a:ext cx="942980" cy="1515567"/>
            </a:xfrm>
            <a:custGeom>
              <a:avLst/>
              <a:gdLst/>
              <a:ahLst/>
              <a:cxnLst/>
              <a:rect l="l" t="t" r="r" b="b"/>
              <a:pathLst>
                <a:path w="53754" h="86394" extrusionOk="0">
                  <a:moveTo>
                    <a:pt x="1" y="0"/>
                  </a:moveTo>
                  <a:lnTo>
                    <a:pt x="1" y="22430"/>
                  </a:lnTo>
                  <a:cubicBezTo>
                    <a:pt x="1" y="35319"/>
                    <a:pt x="10463" y="45781"/>
                    <a:pt x="23352" y="45781"/>
                  </a:cubicBezTo>
                  <a:cubicBezTo>
                    <a:pt x="30800" y="45781"/>
                    <a:pt x="37538" y="48794"/>
                    <a:pt x="42413" y="53669"/>
                  </a:cubicBezTo>
                  <a:cubicBezTo>
                    <a:pt x="47288" y="58545"/>
                    <a:pt x="50301" y="65282"/>
                    <a:pt x="50301" y="72731"/>
                  </a:cubicBezTo>
                  <a:lnTo>
                    <a:pt x="50301" y="86394"/>
                  </a:lnTo>
                  <a:cubicBezTo>
                    <a:pt x="53754" y="65700"/>
                    <a:pt x="48209" y="54778"/>
                    <a:pt x="42329" y="49108"/>
                  </a:cubicBezTo>
                  <a:cubicBezTo>
                    <a:pt x="38458" y="45363"/>
                    <a:pt x="33228" y="43396"/>
                    <a:pt x="27829" y="43249"/>
                  </a:cubicBezTo>
                  <a:cubicBezTo>
                    <a:pt x="3432" y="42622"/>
                    <a:pt x="942" y="23874"/>
                    <a:pt x="942" y="23874"/>
                  </a:cubicBez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283;p37"/>
          <p:cNvGrpSpPr/>
          <p:nvPr/>
        </p:nvGrpSpPr>
        <p:grpSpPr>
          <a:xfrm>
            <a:off x="3579181" y="2922717"/>
            <a:ext cx="942980" cy="1681115"/>
            <a:chOff x="3626537" y="2423414"/>
            <a:chExt cx="942980" cy="1681115"/>
          </a:xfrm>
        </p:grpSpPr>
        <p:sp>
          <p:nvSpPr>
            <p:cNvPr id="9" name="Google Shape;2284;p37"/>
            <p:cNvSpPr/>
            <p:nvPr/>
          </p:nvSpPr>
          <p:spPr>
            <a:xfrm>
              <a:off x="3626537" y="2423414"/>
              <a:ext cx="924262" cy="1681115"/>
            </a:xfrm>
            <a:custGeom>
              <a:avLst/>
              <a:gdLst/>
              <a:ahLst/>
              <a:cxnLst/>
              <a:rect l="l" t="t" r="r" b="b"/>
              <a:pathLst>
                <a:path w="52687" h="95831" extrusionOk="0">
                  <a:moveTo>
                    <a:pt x="1" y="0"/>
                  </a:moveTo>
                  <a:lnTo>
                    <a:pt x="1" y="22409"/>
                  </a:lnTo>
                  <a:cubicBezTo>
                    <a:pt x="1" y="35319"/>
                    <a:pt x="10442" y="45781"/>
                    <a:pt x="23351" y="45781"/>
                  </a:cubicBezTo>
                  <a:cubicBezTo>
                    <a:pt x="38228" y="45781"/>
                    <a:pt x="50301" y="57833"/>
                    <a:pt x="50301" y="72710"/>
                  </a:cubicBezTo>
                  <a:lnTo>
                    <a:pt x="50301" y="95830"/>
                  </a:lnTo>
                  <a:lnTo>
                    <a:pt x="52686" y="95830"/>
                  </a:lnTo>
                  <a:lnTo>
                    <a:pt x="52686" y="23351"/>
                  </a:lnTo>
                  <a:cubicBezTo>
                    <a:pt x="52686" y="10441"/>
                    <a:pt x="42225" y="0"/>
                    <a:pt x="29336" y="0"/>
                  </a:cubicBezTo>
                  <a:close/>
                </a:path>
              </a:pathLst>
            </a:custGeom>
            <a:gradFill>
              <a:gsLst>
                <a:gs pos="0">
                  <a:srgbClr val="CEE78C"/>
                </a:gs>
                <a:gs pos="100000">
                  <a:srgbClr val="98BD3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5;p37"/>
            <p:cNvSpPr/>
            <p:nvPr/>
          </p:nvSpPr>
          <p:spPr>
            <a:xfrm>
              <a:off x="3643061" y="2435886"/>
              <a:ext cx="348710" cy="348710"/>
            </a:xfrm>
            <a:custGeom>
              <a:avLst/>
              <a:gdLst/>
              <a:ahLst/>
              <a:cxnLst/>
              <a:rect l="l" t="t" r="r" b="b"/>
              <a:pathLst>
                <a:path w="19878" h="19878" extrusionOk="0">
                  <a:moveTo>
                    <a:pt x="0" y="1"/>
                  </a:moveTo>
                  <a:lnTo>
                    <a:pt x="0" y="19878"/>
                  </a:lnTo>
                  <a:lnTo>
                    <a:pt x="8872" y="19878"/>
                  </a:lnTo>
                  <a:cubicBezTo>
                    <a:pt x="14961" y="19878"/>
                    <a:pt x="19878" y="14961"/>
                    <a:pt x="19878" y="8893"/>
                  </a:cubicBez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2286;p37"/>
            <p:cNvSpPr/>
            <p:nvPr/>
          </p:nvSpPr>
          <p:spPr>
            <a:xfrm>
              <a:off x="3626537" y="2423414"/>
              <a:ext cx="942980" cy="1515198"/>
            </a:xfrm>
            <a:custGeom>
              <a:avLst/>
              <a:gdLst/>
              <a:ahLst/>
              <a:cxnLst/>
              <a:rect l="l" t="t" r="r" b="b"/>
              <a:pathLst>
                <a:path w="53754" h="86373" extrusionOk="0">
                  <a:moveTo>
                    <a:pt x="1" y="0"/>
                  </a:moveTo>
                  <a:lnTo>
                    <a:pt x="1" y="22409"/>
                  </a:lnTo>
                  <a:cubicBezTo>
                    <a:pt x="1" y="35319"/>
                    <a:pt x="10463" y="45781"/>
                    <a:pt x="23351" y="45781"/>
                  </a:cubicBezTo>
                  <a:cubicBezTo>
                    <a:pt x="30800" y="45781"/>
                    <a:pt x="37538" y="48794"/>
                    <a:pt x="42413" y="53669"/>
                  </a:cubicBezTo>
                  <a:cubicBezTo>
                    <a:pt x="47288" y="58544"/>
                    <a:pt x="50301" y="65282"/>
                    <a:pt x="50301" y="72710"/>
                  </a:cubicBezTo>
                  <a:lnTo>
                    <a:pt x="50301" y="86373"/>
                  </a:lnTo>
                  <a:cubicBezTo>
                    <a:pt x="53753" y="65679"/>
                    <a:pt x="48209" y="54757"/>
                    <a:pt x="42329" y="49087"/>
                  </a:cubicBezTo>
                  <a:cubicBezTo>
                    <a:pt x="38437" y="45342"/>
                    <a:pt x="33227" y="43375"/>
                    <a:pt x="27829" y="43228"/>
                  </a:cubicBezTo>
                  <a:cubicBezTo>
                    <a:pt x="3432" y="42622"/>
                    <a:pt x="942" y="23874"/>
                    <a:pt x="942" y="23874"/>
                  </a:cubicBezTo>
                  <a:lnTo>
                    <a:pt x="1" y="0"/>
                  </a:lnTo>
                  <a:close/>
                </a:path>
              </a:pathLst>
            </a:custGeom>
            <a:gradFill>
              <a:gsLst>
                <a:gs pos="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287;p37"/>
          <p:cNvGrpSpPr/>
          <p:nvPr/>
        </p:nvGrpSpPr>
        <p:grpSpPr>
          <a:xfrm>
            <a:off x="4552616" y="1587590"/>
            <a:ext cx="943348" cy="1681115"/>
            <a:chOff x="4531650" y="1985889"/>
            <a:chExt cx="943348" cy="1681115"/>
          </a:xfrm>
        </p:grpSpPr>
        <p:sp>
          <p:nvSpPr>
            <p:cNvPr id="13" name="Google Shape;2288;p37"/>
            <p:cNvSpPr/>
            <p:nvPr/>
          </p:nvSpPr>
          <p:spPr>
            <a:xfrm>
              <a:off x="4550367" y="1985889"/>
              <a:ext cx="924630" cy="1681115"/>
            </a:xfrm>
            <a:custGeom>
              <a:avLst/>
              <a:gdLst/>
              <a:ahLst/>
              <a:cxnLst/>
              <a:rect l="l" t="t" r="r" b="b"/>
              <a:pathLst>
                <a:path w="52708" h="95831" extrusionOk="0">
                  <a:moveTo>
                    <a:pt x="23372" y="0"/>
                  </a:moveTo>
                  <a:cubicBezTo>
                    <a:pt x="10462" y="0"/>
                    <a:pt x="0" y="10462"/>
                    <a:pt x="0" y="23372"/>
                  </a:cubicBezTo>
                  <a:lnTo>
                    <a:pt x="0" y="95830"/>
                  </a:lnTo>
                  <a:lnTo>
                    <a:pt x="2386" y="95830"/>
                  </a:lnTo>
                  <a:lnTo>
                    <a:pt x="2386" y="72731"/>
                  </a:lnTo>
                  <a:cubicBezTo>
                    <a:pt x="2386" y="57854"/>
                    <a:pt x="14459" y="45781"/>
                    <a:pt x="29335" y="45781"/>
                  </a:cubicBezTo>
                  <a:cubicBezTo>
                    <a:pt x="42245" y="45781"/>
                    <a:pt x="52707" y="35319"/>
                    <a:pt x="52707" y="22430"/>
                  </a:cubicBezTo>
                  <a:lnTo>
                    <a:pt x="52707" y="0"/>
                  </a:lnTo>
                  <a:close/>
                </a:path>
              </a:pathLst>
            </a:custGeom>
            <a:gradFill>
              <a:gsLst>
                <a:gs pos="0">
                  <a:srgbClr val="B1E9B7"/>
                </a:gs>
                <a:gs pos="100000">
                  <a:srgbClr val="52C65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9;p37"/>
            <p:cNvSpPr/>
            <p:nvPr/>
          </p:nvSpPr>
          <p:spPr>
            <a:xfrm>
              <a:off x="5109366" y="1998730"/>
              <a:ext cx="348710" cy="348710"/>
            </a:xfrm>
            <a:custGeom>
              <a:avLst/>
              <a:gdLst/>
              <a:ahLst/>
              <a:cxnLst/>
              <a:rect l="l" t="t" r="r" b="b"/>
              <a:pathLst>
                <a:path w="19878" h="19878" extrusionOk="0">
                  <a:moveTo>
                    <a:pt x="0" y="1"/>
                  </a:moveTo>
                  <a:lnTo>
                    <a:pt x="0" y="8872"/>
                  </a:lnTo>
                  <a:cubicBezTo>
                    <a:pt x="0" y="14961"/>
                    <a:pt x="4938" y="19878"/>
                    <a:pt x="11006" y="19878"/>
                  </a:cubicBezTo>
                  <a:lnTo>
                    <a:pt x="19878" y="19878"/>
                  </a:ln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2290;p37"/>
            <p:cNvSpPr/>
            <p:nvPr/>
          </p:nvSpPr>
          <p:spPr>
            <a:xfrm>
              <a:off x="4531650" y="1985889"/>
              <a:ext cx="943348" cy="1515198"/>
            </a:xfrm>
            <a:custGeom>
              <a:avLst/>
              <a:gdLst/>
              <a:ahLst/>
              <a:cxnLst/>
              <a:rect l="l" t="t" r="r" b="b"/>
              <a:pathLst>
                <a:path w="53775" h="86373" extrusionOk="0">
                  <a:moveTo>
                    <a:pt x="53774" y="0"/>
                  </a:moveTo>
                  <a:lnTo>
                    <a:pt x="52812" y="23874"/>
                  </a:lnTo>
                  <a:cubicBezTo>
                    <a:pt x="52812" y="23874"/>
                    <a:pt x="50322" y="42622"/>
                    <a:pt x="25925" y="43249"/>
                  </a:cubicBezTo>
                  <a:cubicBezTo>
                    <a:pt x="20547" y="43396"/>
                    <a:pt x="15316" y="45363"/>
                    <a:pt x="11425" y="49087"/>
                  </a:cubicBezTo>
                  <a:cubicBezTo>
                    <a:pt x="5545" y="54778"/>
                    <a:pt x="0" y="65700"/>
                    <a:pt x="3453" y="86373"/>
                  </a:cubicBezTo>
                  <a:lnTo>
                    <a:pt x="3453" y="72731"/>
                  </a:lnTo>
                  <a:cubicBezTo>
                    <a:pt x="3453" y="65282"/>
                    <a:pt x="6466" y="58545"/>
                    <a:pt x="11341" y="53669"/>
                  </a:cubicBezTo>
                  <a:cubicBezTo>
                    <a:pt x="16237" y="48794"/>
                    <a:pt x="22954" y="45781"/>
                    <a:pt x="30402" y="45781"/>
                  </a:cubicBezTo>
                  <a:cubicBezTo>
                    <a:pt x="43312" y="45781"/>
                    <a:pt x="53774" y="35319"/>
                    <a:pt x="53774" y="22409"/>
                  </a:cubicBezTo>
                  <a:lnTo>
                    <a:pt x="53774" y="0"/>
                  </a:lnTo>
                  <a:close/>
                </a:path>
              </a:pathLst>
            </a:custGeom>
            <a:gradFill>
              <a:gsLst>
                <a:gs pos="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295;p37"/>
          <p:cNvGrpSpPr/>
          <p:nvPr/>
        </p:nvGrpSpPr>
        <p:grpSpPr>
          <a:xfrm>
            <a:off x="523346" y="1108703"/>
            <a:ext cx="2302588" cy="1563612"/>
            <a:chOff x="457200" y="1316025"/>
            <a:chExt cx="2302588" cy="1563612"/>
          </a:xfrm>
        </p:grpSpPr>
        <p:grpSp>
          <p:nvGrpSpPr>
            <p:cNvPr id="17" name="Google Shape;2296;p37"/>
            <p:cNvGrpSpPr/>
            <p:nvPr/>
          </p:nvGrpSpPr>
          <p:grpSpPr>
            <a:xfrm>
              <a:off x="711523" y="1615550"/>
              <a:ext cx="2048266" cy="1264087"/>
              <a:chOff x="711523" y="1615550"/>
              <a:chExt cx="2048266" cy="1264087"/>
            </a:xfrm>
          </p:grpSpPr>
          <p:sp>
            <p:nvSpPr>
              <p:cNvPr id="25" name="Google Shape;2297;p37"/>
              <p:cNvSpPr/>
              <p:nvPr/>
            </p:nvSpPr>
            <p:spPr>
              <a:xfrm>
                <a:off x="711523" y="1615550"/>
                <a:ext cx="2048266" cy="1264087"/>
              </a:xfrm>
              <a:custGeom>
                <a:avLst/>
                <a:gdLst/>
                <a:ahLst/>
                <a:cxnLst/>
                <a:rect l="l" t="t" r="r" b="b"/>
                <a:pathLst>
                  <a:path w="40614" h="31616" extrusionOk="0">
                    <a:moveTo>
                      <a:pt x="1" y="0"/>
                    </a:moveTo>
                    <a:lnTo>
                      <a:pt x="1" y="21363"/>
                    </a:lnTo>
                    <a:cubicBezTo>
                      <a:pt x="1" y="27034"/>
                      <a:pt x="4583" y="31616"/>
                      <a:pt x="10253" y="31616"/>
                    </a:cubicBezTo>
                    <a:lnTo>
                      <a:pt x="40613" y="31616"/>
                    </a:lnTo>
                    <a:lnTo>
                      <a:pt x="40613" y="10274"/>
                    </a:lnTo>
                    <a:cubicBezTo>
                      <a:pt x="40613" y="4604"/>
                      <a:pt x="36031" y="0"/>
                      <a:pt x="30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298;p37"/>
              <p:cNvGrpSpPr/>
              <p:nvPr/>
            </p:nvGrpSpPr>
            <p:grpSpPr>
              <a:xfrm>
                <a:off x="1371611" y="1722967"/>
                <a:ext cx="1265700" cy="910127"/>
                <a:chOff x="1371611" y="1722967"/>
                <a:chExt cx="1265700" cy="910127"/>
              </a:xfrm>
            </p:grpSpPr>
            <p:sp>
              <p:nvSpPr>
                <p:cNvPr id="27" name="Google Shape;2299;p37"/>
                <p:cNvSpPr txBox="1"/>
                <p:nvPr/>
              </p:nvSpPr>
              <p:spPr>
                <a:xfrm>
                  <a:off x="1371611" y="1722967"/>
                  <a:ext cx="1265700" cy="4296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US" sz="2200" b="1" dirty="0" err="1">
                      <a:solidFill>
                        <a:schemeClr val="dk1"/>
                      </a:solidFill>
                      <a:latin typeface="Fira Sans Extra Condensed"/>
                      <a:ea typeface="Fira Sans Extra Condensed"/>
                      <a:cs typeface="Fira Sans Extra Condensed"/>
                      <a:sym typeface="Fira Sans Extra Condensed"/>
                    </a:rPr>
                    <a:t>X_Train</a:t>
                  </a:r>
                  <a:endParaRPr sz="2200" b="1" dirty="0">
                    <a:solidFill>
                      <a:schemeClr val="dk1"/>
                    </a:solidFill>
                    <a:latin typeface="Fira Sans Extra Condensed"/>
                    <a:ea typeface="Fira Sans Extra Condensed"/>
                    <a:cs typeface="Fira Sans Extra Condensed"/>
                    <a:sym typeface="Fira Sans Extra Condensed"/>
                  </a:endParaRPr>
                </a:p>
              </p:txBody>
            </p:sp>
            <p:sp>
              <p:nvSpPr>
                <p:cNvPr id="28" name="Google Shape;2300;p37"/>
                <p:cNvSpPr txBox="1"/>
                <p:nvPr/>
              </p:nvSpPr>
              <p:spPr>
                <a:xfrm>
                  <a:off x="1371611" y="2098194"/>
                  <a:ext cx="1265700" cy="534900"/>
                </a:xfrm>
                <a:prstGeom prst="rect">
                  <a:avLst/>
                </a:prstGeom>
                <a:noFill/>
                <a:ln>
                  <a:noFill/>
                </a:ln>
              </p:spPr>
              <p:txBody>
                <a:bodyPr spcFirstLastPara="1" wrap="square" lIns="0" tIns="91425" rIns="91425" bIns="91425" anchor="ctr" anchorCtr="0">
                  <a:noAutofit/>
                </a:bodyPr>
                <a:lstStyle/>
                <a:p>
                  <a:endParaRPr lang="ar-EG" sz="1600" b="1" kern="1200" dirty="0">
                    <a:solidFill>
                      <a:schemeClr val="dk1"/>
                    </a:solidFill>
                  </a:endParaRPr>
                </a:p>
              </p:txBody>
            </p:sp>
          </p:grpSp>
        </p:grpSp>
        <p:grpSp>
          <p:nvGrpSpPr>
            <p:cNvPr id="18" name="Google Shape;2301;p37"/>
            <p:cNvGrpSpPr/>
            <p:nvPr/>
          </p:nvGrpSpPr>
          <p:grpSpPr>
            <a:xfrm>
              <a:off x="457200" y="1316025"/>
              <a:ext cx="717006" cy="716167"/>
              <a:chOff x="457200" y="1316025"/>
              <a:chExt cx="717006" cy="716167"/>
            </a:xfrm>
          </p:grpSpPr>
          <p:sp>
            <p:nvSpPr>
              <p:cNvPr id="19" name="Google Shape;2302;p37"/>
              <p:cNvSpPr/>
              <p:nvPr/>
            </p:nvSpPr>
            <p:spPr>
              <a:xfrm>
                <a:off x="457200" y="1316025"/>
                <a:ext cx="717006" cy="716167"/>
              </a:xfrm>
              <a:custGeom>
                <a:avLst/>
                <a:gdLst/>
                <a:ahLst/>
                <a:cxnLst/>
                <a:rect l="l" t="t" r="r" b="b"/>
                <a:pathLst>
                  <a:path w="17933" h="17912" extrusionOk="0">
                    <a:moveTo>
                      <a:pt x="8956" y="1"/>
                    </a:moveTo>
                    <a:cubicBezTo>
                      <a:pt x="4018" y="1"/>
                      <a:pt x="1" y="3997"/>
                      <a:pt x="1" y="8956"/>
                    </a:cubicBezTo>
                    <a:cubicBezTo>
                      <a:pt x="1" y="13915"/>
                      <a:pt x="4018" y="17911"/>
                      <a:pt x="8956" y="17911"/>
                    </a:cubicBezTo>
                    <a:cubicBezTo>
                      <a:pt x="13915" y="17911"/>
                      <a:pt x="17932" y="13915"/>
                      <a:pt x="17932" y="8956"/>
                    </a:cubicBezTo>
                    <a:cubicBezTo>
                      <a:pt x="17932" y="3997"/>
                      <a:pt x="13915" y="1"/>
                      <a:pt x="8956" y="1"/>
                    </a:cubicBezTo>
                    <a:close/>
                  </a:path>
                </a:pathLst>
              </a:custGeom>
              <a:gradFill>
                <a:gsLst>
                  <a:gs pos="0">
                    <a:srgbClr val="BAF6E2"/>
                  </a:gs>
                  <a:gs pos="100000">
                    <a:srgbClr val="4DE0A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303;p37"/>
              <p:cNvGrpSpPr/>
              <p:nvPr/>
            </p:nvGrpSpPr>
            <p:grpSpPr>
              <a:xfrm>
                <a:off x="636640" y="1495170"/>
                <a:ext cx="358110" cy="357875"/>
                <a:chOff x="-20945825" y="3692175"/>
                <a:chExt cx="304050" cy="303850"/>
              </a:xfrm>
            </p:grpSpPr>
            <p:sp>
              <p:nvSpPr>
                <p:cNvPr id="21" name="Google Shape;2304;p3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5;p3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06;p3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7;p3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9" name="Google Shape;2308;p37"/>
          <p:cNvGrpSpPr/>
          <p:nvPr/>
        </p:nvGrpSpPr>
        <p:grpSpPr>
          <a:xfrm>
            <a:off x="501945" y="2822074"/>
            <a:ext cx="2302588" cy="1563605"/>
            <a:chOff x="457200" y="3135300"/>
            <a:chExt cx="2302588" cy="1563605"/>
          </a:xfrm>
        </p:grpSpPr>
        <p:grpSp>
          <p:nvGrpSpPr>
            <p:cNvPr id="30" name="Google Shape;2309;p37"/>
            <p:cNvGrpSpPr/>
            <p:nvPr/>
          </p:nvGrpSpPr>
          <p:grpSpPr>
            <a:xfrm>
              <a:off x="711523" y="3434818"/>
              <a:ext cx="2048266" cy="1264087"/>
              <a:chOff x="711523" y="3434818"/>
              <a:chExt cx="2048266" cy="1264087"/>
            </a:xfrm>
          </p:grpSpPr>
          <p:sp>
            <p:nvSpPr>
              <p:cNvPr id="40" name="Google Shape;2310;p37"/>
              <p:cNvSpPr/>
              <p:nvPr/>
            </p:nvSpPr>
            <p:spPr>
              <a:xfrm>
                <a:off x="711523" y="3434818"/>
                <a:ext cx="2048266" cy="1264087"/>
              </a:xfrm>
              <a:custGeom>
                <a:avLst/>
                <a:gdLst/>
                <a:ahLst/>
                <a:cxnLst/>
                <a:rect l="l" t="t" r="r" b="b"/>
                <a:pathLst>
                  <a:path w="40614" h="31616" extrusionOk="0">
                    <a:moveTo>
                      <a:pt x="1" y="0"/>
                    </a:moveTo>
                    <a:lnTo>
                      <a:pt x="1" y="21363"/>
                    </a:lnTo>
                    <a:cubicBezTo>
                      <a:pt x="1" y="27034"/>
                      <a:pt x="4583" y="31616"/>
                      <a:pt x="10253" y="31616"/>
                    </a:cubicBezTo>
                    <a:lnTo>
                      <a:pt x="40613" y="31616"/>
                    </a:lnTo>
                    <a:lnTo>
                      <a:pt x="40613" y="10274"/>
                    </a:lnTo>
                    <a:cubicBezTo>
                      <a:pt x="40613" y="4604"/>
                      <a:pt x="36031" y="0"/>
                      <a:pt x="30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2311;p37"/>
              <p:cNvGrpSpPr/>
              <p:nvPr/>
            </p:nvGrpSpPr>
            <p:grpSpPr>
              <a:xfrm>
                <a:off x="1371211" y="3555735"/>
                <a:ext cx="1265700" cy="910127"/>
                <a:chOff x="3383892" y="3033448"/>
                <a:chExt cx="1265700" cy="910127"/>
              </a:xfrm>
            </p:grpSpPr>
            <p:sp>
              <p:nvSpPr>
                <p:cNvPr id="42" name="Google Shape;2312;p37"/>
                <p:cNvSpPr txBox="1"/>
                <p:nvPr/>
              </p:nvSpPr>
              <p:spPr>
                <a:xfrm>
                  <a:off x="3383892" y="3033448"/>
                  <a:ext cx="1265700" cy="4296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US" sz="2200" b="1" dirty="0" err="1">
                      <a:solidFill>
                        <a:schemeClr val="dk1"/>
                      </a:solidFill>
                      <a:latin typeface="Fira Sans Extra Condensed"/>
                      <a:ea typeface="Fira Sans Extra Condensed"/>
                      <a:cs typeface="Fira Sans Extra Condensed"/>
                      <a:sym typeface="Fira Sans Extra Condensed"/>
                    </a:rPr>
                    <a:t>Y_Train</a:t>
                  </a:r>
                  <a:endParaRPr sz="2200" b="1" dirty="0">
                    <a:solidFill>
                      <a:schemeClr val="dk1"/>
                    </a:solidFill>
                    <a:latin typeface="Fira Sans Extra Condensed"/>
                    <a:ea typeface="Fira Sans Extra Condensed"/>
                    <a:cs typeface="Fira Sans Extra Condensed"/>
                    <a:sym typeface="Fira Sans Extra Condensed"/>
                  </a:endParaRPr>
                </a:p>
              </p:txBody>
            </p:sp>
            <p:sp>
              <p:nvSpPr>
                <p:cNvPr id="43" name="Google Shape;2313;p37"/>
                <p:cNvSpPr txBox="1"/>
                <p:nvPr/>
              </p:nvSpPr>
              <p:spPr>
                <a:xfrm>
                  <a:off x="3383892" y="3408675"/>
                  <a:ext cx="1265700" cy="534900"/>
                </a:xfrm>
                <a:prstGeom prst="rect">
                  <a:avLst/>
                </a:prstGeom>
                <a:noFill/>
                <a:ln>
                  <a:noFill/>
                </a:ln>
              </p:spPr>
              <p:txBody>
                <a:bodyPr spcFirstLastPara="1" wrap="square" lIns="0" tIns="91425" rIns="91425" bIns="91425" anchor="ctr" anchorCtr="0">
                  <a:noAutofit/>
                </a:bodyPr>
                <a:lstStyle/>
                <a:p>
                  <a:endParaRPr sz="1600" b="1" dirty="0">
                    <a:solidFill>
                      <a:schemeClr val="dk1"/>
                    </a:solidFill>
                    <a:latin typeface="Roboto"/>
                    <a:ea typeface="Roboto"/>
                    <a:cs typeface="Roboto"/>
                    <a:sym typeface="Roboto"/>
                  </a:endParaRPr>
                </a:p>
              </p:txBody>
            </p:sp>
          </p:grpSp>
        </p:grpSp>
        <p:grpSp>
          <p:nvGrpSpPr>
            <p:cNvPr id="31" name="Google Shape;2314;p37"/>
            <p:cNvGrpSpPr/>
            <p:nvPr/>
          </p:nvGrpSpPr>
          <p:grpSpPr>
            <a:xfrm>
              <a:off x="457200" y="3135300"/>
              <a:ext cx="717006" cy="716167"/>
              <a:chOff x="457200" y="3135300"/>
              <a:chExt cx="717006" cy="716167"/>
            </a:xfrm>
          </p:grpSpPr>
          <p:sp>
            <p:nvSpPr>
              <p:cNvPr id="32" name="Google Shape;2315;p37"/>
              <p:cNvSpPr/>
              <p:nvPr/>
            </p:nvSpPr>
            <p:spPr>
              <a:xfrm>
                <a:off x="457200" y="3135300"/>
                <a:ext cx="717006" cy="716167"/>
              </a:xfrm>
              <a:custGeom>
                <a:avLst/>
                <a:gdLst/>
                <a:ahLst/>
                <a:cxnLst/>
                <a:rect l="l" t="t" r="r" b="b"/>
                <a:pathLst>
                  <a:path w="17933" h="17912" extrusionOk="0">
                    <a:moveTo>
                      <a:pt x="8956" y="1"/>
                    </a:moveTo>
                    <a:cubicBezTo>
                      <a:pt x="4018" y="1"/>
                      <a:pt x="1" y="3997"/>
                      <a:pt x="1" y="8956"/>
                    </a:cubicBezTo>
                    <a:cubicBezTo>
                      <a:pt x="1" y="13915"/>
                      <a:pt x="4018" y="17911"/>
                      <a:pt x="8956" y="17911"/>
                    </a:cubicBezTo>
                    <a:cubicBezTo>
                      <a:pt x="13915" y="17911"/>
                      <a:pt x="17932" y="13915"/>
                      <a:pt x="17932" y="8956"/>
                    </a:cubicBezTo>
                    <a:cubicBezTo>
                      <a:pt x="17932" y="3997"/>
                      <a:pt x="13915" y="1"/>
                      <a:pt x="8956" y="1"/>
                    </a:cubicBezTo>
                    <a:close/>
                  </a:path>
                </a:pathLst>
              </a:custGeom>
              <a:gradFill>
                <a:gsLst>
                  <a:gs pos="0">
                    <a:srgbClr val="CEE78C"/>
                  </a:gs>
                  <a:gs pos="100000">
                    <a:srgbClr val="98BD3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316;p37"/>
              <p:cNvGrpSpPr/>
              <p:nvPr/>
            </p:nvGrpSpPr>
            <p:grpSpPr>
              <a:xfrm>
                <a:off x="635254" y="3313750"/>
                <a:ext cx="360878" cy="359258"/>
                <a:chOff x="-20199150" y="3693150"/>
                <a:chExt cx="306400" cy="305025"/>
              </a:xfrm>
            </p:grpSpPr>
            <p:sp>
              <p:nvSpPr>
                <p:cNvPr id="34" name="Google Shape;2317;p3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8;p3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19;p3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20;p3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21;p3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22;p3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 name="Google Shape;2323;p37"/>
          <p:cNvGrpSpPr/>
          <p:nvPr/>
        </p:nvGrpSpPr>
        <p:grpSpPr>
          <a:xfrm>
            <a:off x="6247811" y="2800976"/>
            <a:ext cx="2301784" cy="1563637"/>
            <a:chOff x="6383394" y="1316025"/>
            <a:chExt cx="2301784" cy="1563637"/>
          </a:xfrm>
        </p:grpSpPr>
        <p:grpSp>
          <p:nvGrpSpPr>
            <p:cNvPr id="45" name="Google Shape;2324;p37"/>
            <p:cNvGrpSpPr/>
            <p:nvPr/>
          </p:nvGrpSpPr>
          <p:grpSpPr>
            <a:xfrm>
              <a:off x="6383394" y="1616375"/>
              <a:ext cx="2048309" cy="1263287"/>
              <a:chOff x="6383394" y="1616375"/>
              <a:chExt cx="2048309" cy="1263287"/>
            </a:xfrm>
          </p:grpSpPr>
          <p:sp>
            <p:nvSpPr>
              <p:cNvPr id="49" name="Google Shape;2325;p37"/>
              <p:cNvSpPr/>
              <p:nvPr/>
            </p:nvSpPr>
            <p:spPr>
              <a:xfrm flipH="1">
                <a:off x="6383394" y="1616375"/>
                <a:ext cx="2048309" cy="1263287"/>
              </a:xfrm>
              <a:custGeom>
                <a:avLst/>
                <a:gdLst/>
                <a:ahLst/>
                <a:cxnLst/>
                <a:rect l="l" t="t" r="r" b="b"/>
                <a:pathLst>
                  <a:path w="40635" h="31596" extrusionOk="0">
                    <a:moveTo>
                      <a:pt x="1" y="1"/>
                    </a:moveTo>
                    <a:lnTo>
                      <a:pt x="1" y="21343"/>
                    </a:lnTo>
                    <a:cubicBezTo>
                      <a:pt x="1" y="27013"/>
                      <a:pt x="4604" y="31595"/>
                      <a:pt x="10274" y="31595"/>
                    </a:cubicBezTo>
                    <a:lnTo>
                      <a:pt x="40634" y="31595"/>
                    </a:lnTo>
                    <a:lnTo>
                      <a:pt x="40634" y="10253"/>
                    </a:lnTo>
                    <a:cubicBezTo>
                      <a:pt x="40634" y="4583"/>
                      <a:pt x="36052" y="1"/>
                      <a:pt x="30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2326;p37"/>
              <p:cNvGrpSpPr/>
              <p:nvPr/>
            </p:nvGrpSpPr>
            <p:grpSpPr>
              <a:xfrm>
                <a:off x="6506692" y="1722968"/>
                <a:ext cx="1265700" cy="910127"/>
                <a:chOff x="7159842" y="1822968"/>
                <a:chExt cx="1265700" cy="910127"/>
              </a:xfrm>
            </p:grpSpPr>
            <p:sp>
              <p:nvSpPr>
                <p:cNvPr id="51" name="Google Shape;2327;p37"/>
                <p:cNvSpPr txBox="1"/>
                <p:nvPr/>
              </p:nvSpPr>
              <p:spPr>
                <a:xfrm>
                  <a:off x="7159842" y="1822968"/>
                  <a:ext cx="1265700" cy="4296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endParaRPr sz="2200" b="1" dirty="0">
                    <a:solidFill>
                      <a:schemeClr val="dk1"/>
                    </a:solidFill>
                    <a:latin typeface="Fira Sans Extra Condensed"/>
                    <a:ea typeface="Fira Sans Extra Condensed"/>
                    <a:cs typeface="Fira Sans Extra Condensed"/>
                    <a:sym typeface="Fira Sans Extra Condensed"/>
                  </a:endParaRPr>
                </a:p>
              </p:txBody>
            </p:sp>
            <p:sp>
              <p:nvSpPr>
                <p:cNvPr id="52" name="Google Shape;2328;p37"/>
                <p:cNvSpPr txBox="1"/>
                <p:nvPr/>
              </p:nvSpPr>
              <p:spPr>
                <a:xfrm>
                  <a:off x="7159842" y="2198195"/>
                  <a:ext cx="1265700" cy="534900"/>
                </a:xfrm>
                <a:prstGeom prst="rect">
                  <a:avLst/>
                </a:prstGeom>
                <a:noFill/>
                <a:ln>
                  <a:noFill/>
                </a:ln>
              </p:spPr>
              <p:txBody>
                <a:bodyPr spcFirstLastPara="1" wrap="square" lIns="91425" tIns="91425" rIns="0" bIns="91425" anchor="ctr" anchorCtr="0">
                  <a:noAutofit/>
                </a:bodyPr>
                <a:lstStyle/>
                <a:p>
                  <a:pPr lvl="0" algn="r">
                    <a:buSzPts val="1100"/>
                  </a:pPr>
                  <a:endParaRPr sz="1200" dirty="0">
                    <a:solidFill>
                      <a:schemeClr val="dk1"/>
                    </a:solidFill>
                    <a:latin typeface="Roboto"/>
                    <a:ea typeface="Roboto"/>
                    <a:cs typeface="Roboto"/>
                    <a:sym typeface="Roboto"/>
                  </a:endParaRPr>
                </a:p>
              </p:txBody>
            </p:sp>
          </p:grpSp>
        </p:grpSp>
        <p:grpSp>
          <p:nvGrpSpPr>
            <p:cNvPr id="46" name="Google Shape;2329;p37"/>
            <p:cNvGrpSpPr/>
            <p:nvPr/>
          </p:nvGrpSpPr>
          <p:grpSpPr>
            <a:xfrm>
              <a:off x="7969011" y="1316025"/>
              <a:ext cx="716167" cy="716167"/>
              <a:chOff x="7969011" y="1316025"/>
              <a:chExt cx="716167" cy="716167"/>
            </a:xfrm>
          </p:grpSpPr>
          <p:sp>
            <p:nvSpPr>
              <p:cNvPr id="47" name="Google Shape;2330;p37"/>
              <p:cNvSpPr/>
              <p:nvPr/>
            </p:nvSpPr>
            <p:spPr>
              <a:xfrm flipH="1">
                <a:off x="7969011" y="1316025"/>
                <a:ext cx="716167" cy="716167"/>
              </a:xfrm>
              <a:custGeom>
                <a:avLst/>
                <a:gdLst/>
                <a:ahLst/>
                <a:cxnLst/>
                <a:rect l="l" t="t" r="r" b="b"/>
                <a:pathLst>
                  <a:path w="17912" h="17912" extrusionOk="0">
                    <a:moveTo>
                      <a:pt x="8956" y="1"/>
                    </a:moveTo>
                    <a:cubicBezTo>
                      <a:pt x="3997" y="1"/>
                      <a:pt x="1" y="4018"/>
                      <a:pt x="1" y="8956"/>
                    </a:cubicBezTo>
                    <a:cubicBezTo>
                      <a:pt x="1" y="13915"/>
                      <a:pt x="3997" y="17912"/>
                      <a:pt x="8956" y="17912"/>
                    </a:cubicBezTo>
                    <a:cubicBezTo>
                      <a:pt x="13915" y="17912"/>
                      <a:pt x="17912" y="13915"/>
                      <a:pt x="17912" y="8956"/>
                    </a:cubicBezTo>
                    <a:cubicBezTo>
                      <a:pt x="17912" y="4018"/>
                      <a:pt x="13915" y="1"/>
                      <a:pt x="8956" y="1"/>
                    </a:cubicBezTo>
                    <a:close/>
                  </a:path>
                </a:pathLst>
              </a:custGeom>
              <a:gradFill>
                <a:gsLst>
                  <a:gs pos="0">
                    <a:srgbClr val="B1E9B7"/>
                  </a:gs>
                  <a:gs pos="100000">
                    <a:srgbClr val="52C65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34;p37"/>
              <p:cNvSpPr/>
              <p:nvPr/>
            </p:nvSpPr>
            <p:spPr>
              <a:xfrm>
                <a:off x="8178922" y="1515573"/>
                <a:ext cx="326304" cy="270795"/>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 name="Google Shape;2287;p37"/>
          <p:cNvGrpSpPr/>
          <p:nvPr/>
        </p:nvGrpSpPr>
        <p:grpSpPr>
          <a:xfrm>
            <a:off x="4540902" y="2922717"/>
            <a:ext cx="943348" cy="1681115"/>
            <a:chOff x="4531650" y="1985889"/>
            <a:chExt cx="943348" cy="1681115"/>
          </a:xfrm>
        </p:grpSpPr>
        <p:sp>
          <p:nvSpPr>
            <p:cNvPr id="54" name="Google Shape;2288;p37"/>
            <p:cNvSpPr/>
            <p:nvPr/>
          </p:nvSpPr>
          <p:spPr>
            <a:xfrm>
              <a:off x="4550367" y="1985889"/>
              <a:ext cx="924630" cy="1681115"/>
            </a:xfrm>
            <a:custGeom>
              <a:avLst/>
              <a:gdLst/>
              <a:ahLst/>
              <a:cxnLst/>
              <a:rect l="l" t="t" r="r" b="b"/>
              <a:pathLst>
                <a:path w="52708" h="95831" extrusionOk="0">
                  <a:moveTo>
                    <a:pt x="23372" y="0"/>
                  </a:moveTo>
                  <a:cubicBezTo>
                    <a:pt x="10462" y="0"/>
                    <a:pt x="0" y="10462"/>
                    <a:pt x="0" y="23372"/>
                  </a:cubicBezTo>
                  <a:lnTo>
                    <a:pt x="0" y="95830"/>
                  </a:lnTo>
                  <a:lnTo>
                    <a:pt x="2386" y="95830"/>
                  </a:lnTo>
                  <a:lnTo>
                    <a:pt x="2386" y="72731"/>
                  </a:lnTo>
                  <a:cubicBezTo>
                    <a:pt x="2386" y="57854"/>
                    <a:pt x="14459" y="45781"/>
                    <a:pt x="29335" y="45781"/>
                  </a:cubicBezTo>
                  <a:cubicBezTo>
                    <a:pt x="42245" y="45781"/>
                    <a:pt x="52707" y="35319"/>
                    <a:pt x="52707" y="22430"/>
                  </a:cubicBezTo>
                  <a:lnTo>
                    <a:pt x="52707" y="0"/>
                  </a:lnTo>
                  <a:close/>
                </a:path>
              </a:pathLst>
            </a:custGeom>
            <a:solidFill>
              <a:schemeClr val="accent2">
                <a:lumMod val="20000"/>
                <a:lumOff val="80000"/>
              </a:schemeClr>
            </a:solidFill>
            <a:ln>
              <a:solidFill>
                <a:schemeClr val="bg1">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89;p37"/>
            <p:cNvSpPr/>
            <p:nvPr/>
          </p:nvSpPr>
          <p:spPr>
            <a:xfrm>
              <a:off x="5109366" y="1998730"/>
              <a:ext cx="348710" cy="348710"/>
            </a:xfrm>
            <a:custGeom>
              <a:avLst/>
              <a:gdLst/>
              <a:ahLst/>
              <a:cxnLst/>
              <a:rect l="l" t="t" r="r" b="b"/>
              <a:pathLst>
                <a:path w="19878" h="19878" extrusionOk="0">
                  <a:moveTo>
                    <a:pt x="0" y="1"/>
                  </a:moveTo>
                  <a:lnTo>
                    <a:pt x="0" y="8872"/>
                  </a:lnTo>
                  <a:cubicBezTo>
                    <a:pt x="0" y="14961"/>
                    <a:pt x="4938" y="19878"/>
                    <a:pt x="11006" y="19878"/>
                  </a:cubicBezTo>
                  <a:lnTo>
                    <a:pt x="19878" y="19878"/>
                  </a:ln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2290;p37"/>
            <p:cNvSpPr/>
            <p:nvPr/>
          </p:nvSpPr>
          <p:spPr>
            <a:xfrm>
              <a:off x="4531650" y="1985889"/>
              <a:ext cx="943348" cy="1515198"/>
            </a:xfrm>
            <a:custGeom>
              <a:avLst/>
              <a:gdLst/>
              <a:ahLst/>
              <a:cxnLst/>
              <a:rect l="l" t="t" r="r" b="b"/>
              <a:pathLst>
                <a:path w="53775" h="86373" extrusionOk="0">
                  <a:moveTo>
                    <a:pt x="53774" y="0"/>
                  </a:moveTo>
                  <a:lnTo>
                    <a:pt x="52812" y="23874"/>
                  </a:lnTo>
                  <a:cubicBezTo>
                    <a:pt x="52812" y="23874"/>
                    <a:pt x="50322" y="42622"/>
                    <a:pt x="25925" y="43249"/>
                  </a:cubicBezTo>
                  <a:cubicBezTo>
                    <a:pt x="20547" y="43396"/>
                    <a:pt x="15316" y="45363"/>
                    <a:pt x="11425" y="49087"/>
                  </a:cubicBezTo>
                  <a:cubicBezTo>
                    <a:pt x="5545" y="54778"/>
                    <a:pt x="0" y="65700"/>
                    <a:pt x="3453" y="86373"/>
                  </a:cubicBezTo>
                  <a:lnTo>
                    <a:pt x="3453" y="72731"/>
                  </a:lnTo>
                  <a:cubicBezTo>
                    <a:pt x="3453" y="65282"/>
                    <a:pt x="6466" y="58545"/>
                    <a:pt x="11341" y="53669"/>
                  </a:cubicBezTo>
                  <a:cubicBezTo>
                    <a:pt x="16237" y="48794"/>
                    <a:pt x="22954" y="45781"/>
                    <a:pt x="30402" y="45781"/>
                  </a:cubicBezTo>
                  <a:cubicBezTo>
                    <a:pt x="43312" y="45781"/>
                    <a:pt x="53774" y="35319"/>
                    <a:pt x="53774" y="22409"/>
                  </a:cubicBezTo>
                  <a:lnTo>
                    <a:pt x="53774" y="0"/>
                  </a:lnTo>
                  <a:close/>
                </a:path>
              </a:pathLst>
            </a:custGeom>
            <a:gradFill>
              <a:gsLst>
                <a:gs pos="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2323;p37"/>
          <p:cNvGrpSpPr/>
          <p:nvPr/>
        </p:nvGrpSpPr>
        <p:grpSpPr>
          <a:xfrm>
            <a:off x="6295327" y="1148301"/>
            <a:ext cx="2301784" cy="1563637"/>
            <a:chOff x="6383394" y="1316025"/>
            <a:chExt cx="2301784" cy="1563637"/>
          </a:xfrm>
        </p:grpSpPr>
        <p:grpSp>
          <p:nvGrpSpPr>
            <p:cNvPr id="58" name="Google Shape;2324;p37"/>
            <p:cNvGrpSpPr/>
            <p:nvPr/>
          </p:nvGrpSpPr>
          <p:grpSpPr>
            <a:xfrm>
              <a:off x="6383394" y="1616375"/>
              <a:ext cx="2048309" cy="1263287"/>
              <a:chOff x="6383394" y="1616375"/>
              <a:chExt cx="2048309" cy="1263287"/>
            </a:xfrm>
          </p:grpSpPr>
          <p:sp>
            <p:nvSpPr>
              <p:cNvPr id="66" name="Google Shape;2325;p37"/>
              <p:cNvSpPr/>
              <p:nvPr/>
            </p:nvSpPr>
            <p:spPr>
              <a:xfrm flipH="1">
                <a:off x="6383394" y="1616375"/>
                <a:ext cx="2048309" cy="1263287"/>
              </a:xfrm>
              <a:custGeom>
                <a:avLst/>
                <a:gdLst/>
                <a:ahLst/>
                <a:cxnLst/>
                <a:rect l="l" t="t" r="r" b="b"/>
                <a:pathLst>
                  <a:path w="40635" h="31596" extrusionOk="0">
                    <a:moveTo>
                      <a:pt x="1" y="1"/>
                    </a:moveTo>
                    <a:lnTo>
                      <a:pt x="1" y="21343"/>
                    </a:lnTo>
                    <a:cubicBezTo>
                      <a:pt x="1" y="27013"/>
                      <a:pt x="4604" y="31595"/>
                      <a:pt x="10274" y="31595"/>
                    </a:cubicBezTo>
                    <a:lnTo>
                      <a:pt x="40634" y="31595"/>
                    </a:lnTo>
                    <a:lnTo>
                      <a:pt x="40634" y="10253"/>
                    </a:lnTo>
                    <a:cubicBezTo>
                      <a:pt x="40634" y="4583"/>
                      <a:pt x="36052" y="1"/>
                      <a:pt x="30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26;p37"/>
              <p:cNvGrpSpPr/>
              <p:nvPr/>
            </p:nvGrpSpPr>
            <p:grpSpPr>
              <a:xfrm>
                <a:off x="6506692" y="1722968"/>
                <a:ext cx="1265700" cy="910127"/>
                <a:chOff x="7159842" y="1822968"/>
                <a:chExt cx="1265700" cy="910127"/>
              </a:xfrm>
            </p:grpSpPr>
            <p:sp>
              <p:nvSpPr>
                <p:cNvPr id="68" name="Google Shape;2327;p37"/>
                <p:cNvSpPr txBox="1"/>
                <p:nvPr/>
              </p:nvSpPr>
              <p:spPr>
                <a:xfrm>
                  <a:off x="7159842" y="1822968"/>
                  <a:ext cx="1265700" cy="4296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sz="2200" b="1" dirty="0">
                      <a:solidFill>
                        <a:schemeClr val="dk1"/>
                      </a:solidFill>
                      <a:latin typeface="Fira Sans Extra Condensed"/>
                      <a:ea typeface="Fira Sans Extra Condensed"/>
                      <a:cs typeface="Fira Sans Extra Condensed"/>
                      <a:sym typeface="Fira Sans Extra Condensed"/>
                    </a:rPr>
                    <a:t>Test</a:t>
                  </a:r>
                  <a:endParaRPr sz="2200" b="1" dirty="0">
                    <a:solidFill>
                      <a:schemeClr val="dk1"/>
                    </a:solidFill>
                    <a:latin typeface="Fira Sans Extra Condensed"/>
                    <a:ea typeface="Fira Sans Extra Condensed"/>
                    <a:cs typeface="Fira Sans Extra Condensed"/>
                    <a:sym typeface="Fira Sans Extra Condensed"/>
                  </a:endParaRPr>
                </a:p>
              </p:txBody>
            </p:sp>
            <p:sp>
              <p:nvSpPr>
                <p:cNvPr id="69" name="Google Shape;2328;p37"/>
                <p:cNvSpPr txBox="1"/>
                <p:nvPr/>
              </p:nvSpPr>
              <p:spPr>
                <a:xfrm>
                  <a:off x="7159842" y="2198195"/>
                  <a:ext cx="1265700" cy="534900"/>
                </a:xfrm>
                <a:prstGeom prst="rect">
                  <a:avLst/>
                </a:prstGeom>
                <a:noFill/>
                <a:ln>
                  <a:noFill/>
                </a:ln>
              </p:spPr>
              <p:txBody>
                <a:bodyPr spcFirstLastPara="1" wrap="square" lIns="91425" tIns="91425" rIns="0" bIns="91425" anchor="ctr" anchorCtr="0">
                  <a:noAutofit/>
                </a:bodyPr>
                <a:lstStyle/>
                <a:p>
                  <a:pPr lvl="0" algn="r">
                    <a:buSzPts val="1100"/>
                  </a:pPr>
                  <a:endParaRPr sz="1200" dirty="0">
                    <a:solidFill>
                      <a:schemeClr val="dk1"/>
                    </a:solidFill>
                    <a:latin typeface="Roboto"/>
                    <a:ea typeface="Roboto"/>
                    <a:cs typeface="Roboto"/>
                    <a:sym typeface="Roboto"/>
                  </a:endParaRPr>
                </a:p>
              </p:txBody>
            </p:sp>
          </p:grpSp>
        </p:grpSp>
        <p:grpSp>
          <p:nvGrpSpPr>
            <p:cNvPr id="59" name="Google Shape;2329;p37"/>
            <p:cNvGrpSpPr/>
            <p:nvPr/>
          </p:nvGrpSpPr>
          <p:grpSpPr>
            <a:xfrm>
              <a:off x="7969011" y="1316025"/>
              <a:ext cx="716167" cy="716167"/>
              <a:chOff x="7969011" y="1316025"/>
              <a:chExt cx="716167" cy="716167"/>
            </a:xfrm>
          </p:grpSpPr>
          <p:sp>
            <p:nvSpPr>
              <p:cNvPr id="60" name="Google Shape;2330;p37"/>
              <p:cNvSpPr/>
              <p:nvPr/>
            </p:nvSpPr>
            <p:spPr>
              <a:xfrm flipH="1">
                <a:off x="7969011" y="1316025"/>
                <a:ext cx="716167" cy="716167"/>
              </a:xfrm>
              <a:custGeom>
                <a:avLst/>
                <a:gdLst/>
                <a:ahLst/>
                <a:cxnLst/>
                <a:rect l="l" t="t" r="r" b="b"/>
                <a:pathLst>
                  <a:path w="17912" h="17912" extrusionOk="0">
                    <a:moveTo>
                      <a:pt x="8956" y="1"/>
                    </a:moveTo>
                    <a:cubicBezTo>
                      <a:pt x="3997" y="1"/>
                      <a:pt x="1" y="4018"/>
                      <a:pt x="1" y="8956"/>
                    </a:cubicBezTo>
                    <a:cubicBezTo>
                      <a:pt x="1" y="13915"/>
                      <a:pt x="3997" y="17912"/>
                      <a:pt x="8956" y="17912"/>
                    </a:cubicBezTo>
                    <a:cubicBezTo>
                      <a:pt x="13915" y="17912"/>
                      <a:pt x="17912" y="13915"/>
                      <a:pt x="17912" y="8956"/>
                    </a:cubicBezTo>
                    <a:cubicBezTo>
                      <a:pt x="17912" y="4018"/>
                      <a:pt x="13915" y="1"/>
                      <a:pt x="8956" y="1"/>
                    </a:cubicBezTo>
                    <a:close/>
                  </a:path>
                </a:pathLst>
              </a:custGeom>
              <a:gradFill>
                <a:gsLst>
                  <a:gs pos="0">
                    <a:srgbClr val="B1E9B7"/>
                  </a:gs>
                  <a:gs pos="100000">
                    <a:srgbClr val="52C65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2331;p37"/>
              <p:cNvGrpSpPr/>
              <p:nvPr/>
            </p:nvGrpSpPr>
            <p:grpSpPr>
              <a:xfrm>
                <a:off x="8147115" y="1494127"/>
                <a:ext cx="359965" cy="359965"/>
                <a:chOff x="8147115" y="1494127"/>
                <a:chExt cx="359965" cy="359965"/>
              </a:xfrm>
            </p:grpSpPr>
            <p:sp>
              <p:nvSpPr>
                <p:cNvPr id="62" name="Google Shape;2332;p37"/>
                <p:cNvSpPr/>
                <p:nvPr/>
              </p:nvSpPr>
              <p:spPr>
                <a:xfrm>
                  <a:off x="8147115" y="1494127"/>
                  <a:ext cx="64043" cy="90926"/>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33;p37"/>
                <p:cNvSpPr/>
                <p:nvPr/>
              </p:nvSpPr>
              <p:spPr>
                <a:xfrm>
                  <a:off x="8169375" y="1602219"/>
                  <a:ext cx="337705" cy="251873"/>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34;p37"/>
                <p:cNvSpPr/>
                <p:nvPr/>
              </p:nvSpPr>
              <p:spPr>
                <a:xfrm>
                  <a:off x="8279794" y="1557463"/>
                  <a:ext cx="225431" cy="228905"/>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35;p37"/>
                <p:cNvSpPr/>
                <p:nvPr/>
              </p:nvSpPr>
              <p:spPr>
                <a:xfrm>
                  <a:off x="8230621" y="1495040"/>
                  <a:ext cx="64043" cy="90013"/>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 name="TextBox 69"/>
          <p:cNvSpPr txBox="1"/>
          <p:nvPr/>
        </p:nvSpPr>
        <p:spPr>
          <a:xfrm>
            <a:off x="8375073" y="4578927"/>
            <a:ext cx="396378" cy="307777"/>
          </a:xfrm>
          <a:prstGeom prst="rect">
            <a:avLst/>
          </a:prstGeom>
          <a:noFill/>
        </p:spPr>
        <p:txBody>
          <a:bodyPr wrap="square" rtlCol="1">
            <a:spAutoFit/>
          </a:bodyPr>
          <a:lstStyle/>
          <a:p>
            <a:r>
              <a:rPr lang="en-US" dirty="0"/>
              <a:t>37</a:t>
            </a:r>
            <a:endParaRPr lang="ar-EG" dirty="0"/>
          </a:p>
        </p:txBody>
      </p:sp>
      <p:sp>
        <p:nvSpPr>
          <p:cNvPr id="2" name="Rectangle 1"/>
          <p:cNvSpPr/>
          <p:nvPr/>
        </p:nvSpPr>
        <p:spPr>
          <a:xfrm>
            <a:off x="1240352" y="1994026"/>
            <a:ext cx="1441304" cy="523220"/>
          </a:xfrm>
          <a:prstGeom prst="rect">
            <a:avLst/>
          </a:prstGeom>
        </p:spPr>
        <p:txBody>
          <a:bodyPr wrap="square">
            <a:spAutoFit/>
          </a:bodyPr>
          <a:lstStyle/>
          <a:p>
            <a:r>
              <a:rPr lang="en-GB" b="1" kern="1200" dirty="0">
                <a:solidFill>
                  <a:schemeClr val="dk1"/>
                </a:solidFill>
              </a:rPr>
              <a:t>X-</a:t>
            </a:r>
            <a:r>
              <a:rPr lang="en-US" b="1" kern="1200" dirty="0">
                <a:solidFill>
                  <a:schemeClr val="dk1"/>
                </a:solidFill>
                <a:latin typeface="Roboto"/>
                <a:ea typeface="Roboto"/>
                <a:cs typeface="Roboto"/>
                <a:sym typeface="Roboto"/>
              </a:rPr>
              <a:t>validation</a:t>
            </a:r>
            <a:endParaRPr lang="en-US" b="1" dirty="0">
              <a:solidFill>
                <a:schemeClr val="dk1"/>
              </a:solidFill>
              <a:latin typeface="Roboto"/>
              <a:ea typeface="Roboto"/>
              <a:cs typeface="Roboto"/>
              <a:sym typeface="Roboto"/>
            </a:endParaRPr>
          </a:p>
          <a:p>
            <a:pPr lvl="0"/>
            <a:r>
              <a:rPr lang="en-GB" b="1" kern="1200" dirty="0">
                <a:solidFill>
                  <a:schemeClr val="dk1"/>
                </a:solidFill>
              </a:rPr>
              <a:t>203000 items</a:t>
            </a:r>
            <a:endParaRPr lang="ar-EG" b="1" kern="1200" dirty="0">
              <a:solidFill>
                <a:schemeClr val="dk1"/>
              </a:solidFill>
            </a:endParaRPr>
          </a:p>
        </p:txBody>
      </p:sp>
      <p:sp>
        <p:nvSpPr>
          <p:cNvPr id="71" name="Rectangle 70"/>
          <p:cNvSpPr/>
          <p:nvPr/>
        </p:nvSpPr>
        <p:spPr>
          <a:xfrm>
            <a:off x="1218951" y="3726021"/>
            <a:ext cx="1347268" cy="523220"/>
          </a:xfrm>
          <a:prstGeom prst="rect">
            <a:avLst/>
          </a:prstGeom>
        </p:spPr>
        <p:txBody>
          <a:bodyPr wrap="square">
            <a:spAutoFit/>
          </a:bodyPr>
          <a:lstStyle/>
          <a:p>
            <a:r>
              <a:rPr lang="en-GB" b="1" kern="1200" dirty="0">
                <a:solidFill>
                  <a:schemeClr val="dk1"/>
                </a:solidFill>
              </a:rPr>
              <a:t>y-</a:t>
            </a:r>
            <a:r>
              <a:rPr lang="en-US" b="1" kern="1200" dirty="0">
                <a:solidFill>
                  <a:schemeClr val="dk1"/>
                </a:solidFill>
                <a:latin typeface="Roboto"/>
                <a:ea typeface="Roboto"/>
                <a:cs typeface="Roboto"/>
                <a:sym typeface="Roboto"/>
              </a:rPr>
              <a:t>validation</a:t>
            </a:r>
            <a:endParaRPr lang="en-US" b="1" dirty="0">
              <a:solidFill>
                <a:schemeClr val="dk1"/>
              </a:solidFill>
              <a:latin typeface="Roboto"/>
              <a:ea typeface="Roboto"/>
              <a:cs typeface="Roboto"/>
              <a:sym typeface="Roboto"/>
            </a:endParaRPr>
          </a:p>
          <a:p>
            <a:pPr lvl="0"/>
            <a:r>
              <a:rPr lang="en-GB" b="1" kern="1200" dirty="0">
                <a:solidFill>
                  <a:schemeClr val="dk1"/>
                </a:solidFill>
              </a:rPr>
              <a:t>203000 items</a:t>
            </a:r>
            <a:endParaRPr lang="ar-EG" b="1" kern="1200" dirty="0">
              <a:solidFill>
                <a:schemeClr val="dk1"/>
              </a:solidFill>
            </a:endParaRPr>
          </a:p>
        </p:txBody>
      </p:sp>
      <p:sp>
        <p:nvSpPr>
          <p:cNvPr id="72" name="Rectangle 71"/>
          <p:cNvSpPr/>
          <p:nvPr/>
        </p:nvSpPr>
        <p:spPr>
          <a:xfrm>
            <a:off x="6987708" y="2071219"/>
            <a:ext cx="928460" cy="307777"/>
          </a:xfrm>
          <a:prstGeom prst="rect">
            <a:avLst/>
          </a:prstGeom>
        </p:spPr>
        <p:txBody>
          <a:bodyPr wrap="none">
            <a:spAutoFit/>
          </a:bodyPr>
          <a:lstStyle/>
          <a:p>
            <a:pPr lvl="0" algn="r">
              <a:buSzPts val="1100"/>
            </a:pPr>
            <a:r>
              <a:rPr lang="en-GB" b="1" kern="1200" dirty="0">
                <a:solidFill>
                  <a:schemeClr val="dk1"/>
                </a:solidFill>
              </a:rPr>
              <a:t>51</a:t>
            </a:r>
            <a:r>
              <a:rPr lang="en-GB" sz="1100" kern="1200" dirty="0">
                <a:solidFill>
                  <a:schemeClr val="dk1"/>
                </a:solidFill>
              </a:rPr>
              <a:t> </a:t>
            </a:r>
            <a:r>
              <a:rPr lang="en-GB" b="1" kern="1200" dirty="0">
                <a:solidFill>
                  <a:schemeClr val="dk1"/>
                </a:solidFill>
              </a:rPr>
              <a:t>items</a:t>
            </a:r>
            <a:r>
              <a:rPr lang="en-GB" sz="1100" kern="1200" dirty="0">
                <a:solidFill>
                  <a:schemeClr val="dk1"/>
                </a:solidFill>
              </a:rPr>
              <a:t> </a:t>
            </a:r>
            <a:endParaRPr lang="en-GB" sz="1100" dirty="0">
              <a:solidFill>
                <a:schemeClr val="dk1"/>
              </a:solidFill>
              <a:latin typeface="Roboto"/>
              <a:ea typeface="Roboto"/>
              <a:cs typeface="Roboto"/>
              <a:sym typeface="Roboto"/>
            </a:endParaRPr>
          </a:p>
        </p:txBody>
      </p:sp>
      <p:sp>
        <p:nvSpPr>
          <p:cNvPr id="73" name="Rectangle 72"/>
          <p:cNvSpPr/>
          <p:nvPr/>
        </p:nvSpPr>
        <p:spPr>
          <a:xfrm>
            <a:off x="6263595" y="3332650"/>
            <a:ext cx="1878959" cy="738664"/>
          </a:xfrm>
          <a:prstGeom prst="rect">
            <a:avLst/>
          </a:prstGeom>
        </p:spPr>
        <p:txBody>
          <a:bodyPr wrap="square">
            <a:spAutoFit/>
          </a:bodyPr>
          <a:lstStyle/>
          <a:p>
            <a:r>
              <a:rPr lang="en-US" dirty="0"/>
              <a:t>Split=</a:t>
            </a:r>
            <a:r>
              <a:rPr lang="ar-EG" kern="1200" dirty="0">
                <a:solidFill>
                  <a:schemeClr val="dk1"/>
                </a:solidFill>
              </a:rPr>
              <a:t>20:80%</a:t>
            </a:r>
            <a:endParaRPr lang="en-US" dirty="0"/>
          </a:p>
          <a:p>
            <a:r>
              <a:rPr lang="af-ZA" dirty="0"/>
              <a:t>shuffle=True, random_state=100</a:t>
            </a:r>
          </a:p>
        </p:txBody>
      </p:sp>
    </p:spTree>
    <p:extLst>
      <p:ext uri="{BB962C8B-B14F-4D97-AF65-F5344CB8AC3E}">
        <p14:creationId xmlns:p14="http://schemas.microsoft.com/office/powerpoint/2010/main" val="200687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06500" y="534783"/>
            <a:ext cx="7713900" cy="664200"/>
          </a:xfrm>
        </p:spPr>
        <p:txBody>
          <a:bodyPr/>
          <a:lstStyle/>
          <a:p>
            <a:r>
              <a:rPr lang="en-US" dirty="0"/>
              <a:t>Preprocessing </a:t>
            </a:r>
          </a:p>
        </p:txBody>
      </p:sp>
      <p:grpSp>
        <p:nvGrpSpPr>
          <p:cNvPr id="11" name="Google Shape;1156;p25"/>
          <p:cNvGrpSpPr/>
          <p:nvPr/>
        </p:nvGrpSpPr>
        <p:grpSpPr>
          <a:xfrm>
            <a:off x="526515" y="1221069"/>
            <a:ext cx="2038452" cy="3505612"/>
            <a:chOff x="3552782" y="1303181"/>
            <a:chExt cx="2038452" cy="3505612"/>
          </a:xfrm>
        </p:grpSpPr>
        <p:grpSp>
          <p:nvGrpSpPr>
            <p:cNvPr id="12" name="Google Shape;1157;p25"/>
            <p:cNvGrpSpPr/>
            <p:nvPr/>
          </p:nvGrpSpPr>
          <p:grpSpPr>
            <a:xfrm>
              <a:off x="3552782" y="1303181"/>
              <a:ext cx="2038452" cy="3505612"/>
              <a:chOff x="457232" y="1303181"/>
              <a:chExt cx="2038452" cy="3505612"/>
            </a:xfrm>
          </p:grpSpPr>
          <p:sp>
            <p:nvSpPr>
              <p:cNvPr id="14" name="Google Shape;1158;p25"/>
              <p:cNvSpPr/>
              <p:nvPr/>
            </p:nvSpPr>
            <p:spPr>
              <a:xfrm>
                <a:off x="457232" y="4660832"/>
                <a:ext cx="2038452" cy="147961"/>
              </a:xfrm>
              <a:custGeom>
                <a:avLst/>
                <a:gdLst/>
                <a:ahLst/>
                <a:cxnLst/>
                <a:rect l="l" t="t" r="r" b="b"/>
                <a:pathLst>
                  <a:path w="65806" h="6906" extrusionOk="0">
                    <a:moveTo>
                      <a:pt x="32892" y="1"/>
                    </a:moveTo>
                    <a:cubicBezTo>
                      <a:pt x="14731" y="1"/>
                      <a:pt x="0" y="1549"/>
                      <a:pt x="0" y="3453"/>
                    </a:cubicBezTo>
                    <a:cubicBezTo>
                      <a:pt x="0" y="5357"/>
                      <a:pt x="14731" y="6906"/>
                      <a:pt x="32892" y="6906"/>
                    </a:cubicBezTo>
                    <a:cubicBezTo>
                      <a:pt x="51075" y="6906"/>
                      <a:pt x="65805" y="5357"/>
                      <a:pt x="65805" y="3453"/>
                    </a:cubicBezTo>
                    <a:cubicBezTo>
                      <a:pt x="65805" y="1549"/>
                      <a:pt x="51075" y="1"/>
                      <a:pt x="32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9;p25"/>
              <p:cNvSpPr/>
              <p:nvPr/>
            </p:nvSpPr>
            <p:spPr>
              <a:xfrm>
                <a:off x="1071507" y="2923676"/>
                <a:ext cx="790022" cy="1817100"/>
              </a:xfrm>
              <a:custGeom>
                <a:avLst/>
                <a:gdLst/>
                <a:ahLst/>
                <a:cxnLst/>
                <a:rect l="l" t="t" r="r" b="b"/>
                <a:pathLst>
                  <a:path w="35634" h="84804" extrusionOk="0">
                    <a:moveTo>
                      <a:pt x="3557" y="0"/>
                    </a:moveTo>
                    <a:cubicBezTo>
                      <a:pt x="1591" y="0"/>
                      <a:pt x="0" y="1256"/>
                      <a:pt x="0" y="2804"/>
                    </a:cubicBezTo>
                    <a:cubicBezTo>
                      <a:pt x="0" y="4332"/>
                      <a:pt x="1591" y="5587"/>
                      <a:pt x="3557" y="5587"/>
                    </a:cubicBezTo>
                    <a:lnTo>
                      <a:pt x="4478" y="5587"/>
                    </a:lnTo>
                    <a:lnTo>
                      <a:pt x="4478" y="74049"/>
                    </a:lnTo>
                    <a:cubicBezTo>
                      <a:pt x="4478" y="79991"/>
                      <a:pt x="10630" y="84804"/>
                      <a:pt x="18204" y="84804"/>
                    </a:cubicBezTo>
                    <a:cubicBezTo>
                      <a:pt x="25799" y="84804"/>
                      <a:pt x="31951" y="79991"/>
                      <a:pt x="31951" y="74049"/>
                    </a:cubicBezTo>
                    <a:lnTo>
                      <a:pt x="31951" y="5587"/>
                    </a:lnTo>
                    <a:lnTo>
                      <a:pt x="32076" y="5587"/>
                    </a:lnTo>
                    <a:cubicBezTo>
                      <a:pt x="34043" y="5587"/>
                      <a:pt x="35633" y="4332"/>
                      <a:pt x="35633" y="2804"/>
                    </a:cubicBezTo>
                    <a:cubicBezTo>
                      <a:pt x="35633" y="1256"/>
                      <a:pt x="34043" y="0"/>
                      <a:pt x="32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60;p25"/>
              <p:cNvSpPr/>
              <p:nvPr/>
            </p:nvSpPr>
            <p:spPr>
              <a:xfrm>
                <a:off x="1231985" y="3427108"/>
                <a:ext cx="480611" cy="1229806"/>
              </a:xfrm>
              <a:custGeom>
                <a:avLst/>
                <a:gdLst/>
                <a:ahLst/>
                <a:cxnLst/>
                <a:rect l="l" t="t" r="r" b="b"/>
                <a:pathLst>
                  <a:path w="21678" h="57395" extrusionOk="0">
                    <a:moveTo>
                      <a:pt x="1" y="1"/>
                    </a:moveTo>
                    <a:lnTo>
                      <a:pt x="1" y="47518"/>
                    </a:lnTo>
                    <a:cubicBezTo>
                      <a:pt x="1" y="52958"/>
                      <a:pt x="4855" y="57394"/>
                      <a:pt x="10839" y="57394"/>
                    </a:cubicBezTo>
                    <a:cubicBezTo>
                      <a:pt x="16824" y="57394"/>
                      <a:pt x="21678" y="52958"/>
                      <a:pt x="21678" y="47518"/>
                    </a:cubicBezTo>
                    <a:lnTo>
                      <a:pt x="21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61;p25"/>
              <p:cNvSpPr/>
              <p:nvPr/>
            </p:nvSpPr>
            <p:spPr>
              <a:xfrm>
                <a:off x="1231985" y="3409625"/>
                <a:ext cx="480611" cy="34990"/>
              </a:xfrm>
              <a:custGeom>
                <a:avLst/>
                <a:gdLst/>
                <a:ahLst/>
                <a:cxnLst/>
                <a:rect l="l" t="t" r="r" b="b"/>
                <a:pathLst>
                  <a:path w="21678" h="1633" extrusionOk="0">
                    <a:moveTo>
                      <a:pt x="10839" y="1"/>
                    </a:moveTo>
                    <a:cubicBezTo>
                      <a:pt x="4855" y="1"/>
                      <a:pt x="1" y="356"/>
                      <a:pt x="1" y="817"/>
                    </a:cubicBezTo>
                    <a:cubicBezTo>
                      <a:pt x="1" y="1277"/>
                      <a:pt x="4855" y="1633"/>
                      <a:pt x="10839" y="1633"/>
                    </a:cubicBezTo>
                    <a:cubicBezTo>
                      <a:pt x="16824" y="1633"/>
                      <a:pt x="21678" y="1277"/>
                      <a:pt x="21678" y="817"/>
                    </a:cubicBezTo>
                    <a:cubicBezTo>
                      <a:pt x="21678" y="356"/>
                      <a:pt x="16824" y="1"/>
                      <a:pt x="10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62;p25"/>
              <p:cNvSpPr/>
              <p:nvPr/>
            </p:nvSpPr>
            <p:spPr>
              <a:xfrm>
                <a:off x="1495923" y="4590442"/>
                <a:ext cx="2749" cy="9492"/>
              </a:xfrm>
              <a:custGeom>
                <a:avLst/>
                <a:gdLst/>
                <a:ahLst/>
                <a:cxnLst/>
                <a:rect l="l" t="t" r="r" b="b"/>
                <a:pathLst>
                  <a:path w="124" h="443" extrusionOk="0">
                    <a:moveTo>
                      <a:pt x="63" y="0"/>
                    </a:moveTo>
                    <a:cubicBezTo>
                      <a:pt x="1" y="63"/>
                      <a:pt x="105" y="272"/>
                      <a:pt x="63" y="440"/>
                    </a:cubicBezTo>
                    <a:cubicBezTo>
                      <a:pt x="66" y="442"/>
                      <a:pt x="69" y="443"/>
                      <a:pt x="72" y="443"/>
                    </a:cubicBezTo>
                    <a:cubicBezTo>
                      <a:pt x="124" y="443"/>
                      <a:pt x="103" y="60"/>
                      <a:pt x="63" y="0"/>
                    </a:cubicBezTo>
                    <a:close/>
                  </a:path>
                </a:pathLst>
              </a:custGeom>
              <a:solidFill>
                <a:srgbClr val="957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3;p25"/>
              <p:cNvSpPr/>
              <p:nvPr/>
            </p:nvSpPr>
            <p:spPr>
              <a:xfrm>
                <a:off x="1339975" y="3409625"/>
                <a:ext cx="268235" cy="1131585"/>
              </a:xfrm>
              <a:custGeom>
                <a:avLst/>
                <a:gdLst/>
                <a:ahLst/>
                <a:cxnLst/>
                <a:rect l="l" t="t" r="r" b="b"/>
                <a:pathLst>
                  <a:path w="12099" h="50489" extrusionOk="0">
                    <a:moveTo>
                      <a:pt x="6826" y="36031"/>
                    </a:moveTo>
                    <a:cubicBezTo>
                      <a:pt x="6868" y="36219"/>
                      <a:pt x="6889" y="36407"/>
                      <a:pt x="6910" y="36616"/>
                    </a:cubicBezTo>
                    <a:cubicBezTo>
                      <a:pt x="6893" y="36616"/>
                      <a:pt x="6877" y="36590"/>
                      <a:pt x="6860" y="36590"/>
                    </a:cubicBezTo>
                    <a:cubicBezTo>
                      <a:pt x="6856" y="36590"/>
                      <a:pt x="6851" y="36591"/>
                      <a:pt x="6847" y="36596"/>
                    </a:cubicBezTo>
                    <a:cubicBezTo>
                      <a:pt x="6847" y="36616"/>
                      <a:pt x="6764" y="36700"/>
                      <a:pt x="6743" y="36763"/>
                    </a:cubicBezTo>
                    <a:cubicBezTo>
                      <a:pt x="6726" y="36763"/>
                      <a:pt x="6709" y="36736"/>
                      <a:pt x="6692" y="36736"/>
                    </a:cubicBezTo>
                    <a:cubicBezTo>
                      <a:pt x="6688" y="36736"/>
                      <a:pt x="6684" y="36738"/>
                      <a:pt x="6680" y="36742"/>
                    </a:cubicBezTo>
                    <a:cubicBezTo>
                      <a:pt x="6701" y="36763"/>
                      <a:pt x="6701" y="36784"/>
                      <a:pt x="6722" y="36784"/>
                    </a:cubicBezTo>
                    <a:cubicBezTo>
                      <a:pt x="6743" y="36826"/>
                      <a:pt x="6722" y="36826"/>
                      <a:pt x="6722" y="36868"/>
                    </a:cubicBezTo>
                    <a:cubicBezTo>
                      <a:pt x="6714" y="36852"/>
                      <a:pt x="6706" y="36845"/>
                      <a:pt x="6698" y="36845"/>
                    </a:cubicBezTo>
                    <a:cubicBezTo>
                      <a:pt x="6685" y="36845"/>
                      <a:pt x="6672" y="36863"/>
                      <a:pt x="6659" y="36888"/>
                    </a:cubicBezTo>
                    <a:cubicBezTo>
                      <a:pt x="6648" y="36857"/>
                      <a:pt x="6638" y="36852"/>
                      <a:pt x="6625" y="36852"/>
                    </a:cubicBezTo>
                    <a:cubicBezTo>
                      <a:pt x="6618" y="36852"/>
                      <a:pt x="6611" y="36853"/>
                      <a:pt x="6603" y="36853"/>
                    </a:cubicBezTo>
                    <a:cubicBezTo>
                      <a:pt x="6595" y="36853"/>
                      <a:pt x="6586" y="36852"/>
                      <a:pt x="6575" y="36847"/>
                    </a:cubicBezTo>
                    <a:cubicBezTo>
                      <a:pt x="6596" y="36679"/>
                      <a:pt x="6617" y="36470"/>
                      <a:pt x="6638" y="36303"/>
                    </a:cubicBezTo>
                    <a:cubicBezTo>
                      <a:pt x="6638" y="36261"/>
                      <a:pt x="6638" y="36240"/>
                      <a:pt x="6659" y="36198"/>
                    </a:cubicBezTo>
                    <a:cubicBezTo>
                      <a:pt x="6659" y="36135"/>
                      <a:pt x="6659" y="36093"/>
                      <a:pt x="6659" y="36031"/>
                    </a:cubicBezTo>
                    <a:close/>
                    <a:moveTo>
                      <a:pt x="7203" y="37349"/>
                    </a:moveTo>
                    <a:cubicBezTo>
                      <a:pt x="7203" y="37370"/>
                      <a:pt x="7182" y="37453"/>
                      <a:pt x="7182" y="37537"/>
                    </a:cubicBezTo>
                    <a:cubicBezTo>
                      <a:pt x="7182" y="37474"/>
                      <a:pt x="7224" y="37391"/>
                      <a:pt x="7203" y="37349"/>
                    </a:cubicBezTo>
                    <a:close/>
                    <a:moveTo>
                      <a:pt x="7179" y="37565"/>
                    </a:moveTo>
                    <a:cubicBezTo>
                      <a:pt x="7175" y="37565"/>
                      <a:pt x="7169" y="37578"/>
                      <a:pt x="7165" y="37588"/>
                    </a:cubicBezTo>
                    <a:lnTo>
                      <a:pt x="7165" y="37588"/>
                    </a:lnTo>
                    <a:cubicBezTo>
                      <a:pt x="7168" y="37583"/>
                      <a:pt x="7173" y="37579"/>
                      <a:pt x="7182" y="37579"/>
                    </a:cubicBezTo>
                    <a:cubicBezTo>
                      <a:pt x="7182" y="37568"/>
                      <a:pt x="7181" y="37565"/>
                      <a:pt x="7179" y="37565"/>
                    </a:cubicBezTo>
                    <a:close/>
                    <a:moveTo>
                      <a:pt x="7165" y="37588"/>
                    </a:moveTo>
                    <a:cubicBezTo>
                      <a:pt x="7164" y="37590"/>
                      <a:pt x="7164" y="37592"/>
                      <a:pt x="7163" y="37594"/>
                    </a:cubicBezTo>
                    <a:lnTo>
                      <a:pt x="7163" y="37594"/>
                    </a:lnTo>
                    <a:cubicBezTo>
                      <a:pt x="7164" y="37593"/>
                      <a:pt x="7164" y="37590"/>
                      <a:pt x="7165" y="37588"/>
                    </a:cubicBezTo>
                    <a:close/>
                    <a:moveTo>
                      <a:pt x="7056" y="36888"/>
                    </a:moveTo>
                    <a:cubicBezTo>
                      <a:pt x="7161" y="37119"/>
                      <a:pt x="7203" y="37432"/>
                      <a:pt x="7328" y="37642"/>
                    </a:cubicBezTo>
                    <a:cubicBezTo>
                      <a:pt x="7287" y="37725"/>
                      <a:pt x="7224" y="37746"/>
                      <a:pt x="7203" y="37851"/>
                    </a:cubicBezTo>
                    <a:cubicBezTo>
                      <a:pt x="7203" y="37767"/>
                      <a:pt x="7203" y="37642"/>
                      <a:pt x="7161" y="37621"/>
                    </a:cubicBezTo>
                    <a:cubicBezTo>
                      <a:pt x="7161" y="37611"/>
                      <a:pt x="7161" y="37602"/>
                      <a:pt x="7163" y="37594"/>
                    </a:cubicBezTo>
                    <a:lnTo>
                      <a:pt x="7163" y="37594"/>
                    </a:lnTo>
                    <a:cubicBezTo>
                      <a:pt x="7162" y="37598"/>
                      <a:pt x="7161" y="37600"/>
                      <a:pt x="7161" y="37600"/>
                    </a:cubicBezTo>
                    <a:cubicBezTo>
                      <a:pt x="7140" y="37537"/>
                      <a:pt x="7119" y="37579"/>
                      <a:pt x="7119" y="37495"/>
                    </a:cubicBezTo>
                    <a:cubicBezTo>
                      <a:pt x="7112" y="37503"/>
                      <a:pt x="7107" y="37508"/>
                      <a:pt x="7104" y="37508"/>
                    </a:cubicBezTo>
                    <a:cubicBezTo>
                      <a:pt x="7098" y="37508"/>
                      <a:pt x="7098" y="37493"/>
                      <a:pt x="7098" y="37453"/>
                    </a:cubicBezTo>
                    <a:cubicBezTo>
                      <a:pt x="7077" y="37474"/>
                      <a:pt x="7077" y="37474"/>
                      <a:pt x="7077" y="37495"/>
                    </a:cubicBezTo>
                    <a:cubicBezTo>
                      <a:pt x="7056" y="37474"/>
                      <a:pt x="7077" y="37453"/>
                      <a:pt x="7077" y="37432"/>
                    </a:cubicBezTo>
                    <a:lnTo>
                      <a:pt x="7077" y="37432"/>
                    </a:lnTo>
                    <a:cubicBezTo>
                      <a:pt x="7077" y="37433"/>
                      <a:pt x="7077" y="37453"/>
                      <a:pt x="7056" y="37453"/>
                    </a:cubicBezTo>
                    <a:cubicBezTo>
                      <a:pt x="7056" y="37445"/>
                      <a:pt x="7056" y="37438"/>
                      <a:pt x="7056" y="37432"/>
                    </a:cubicBezTo>
                    <a:cubicBezTo>
                      <a:pt x="7036" y="37412"/>
                      <a:pt x="7036" y="37412"/>
                      <a:pt x="7036" y="37391"/>
                    </a:cubicBezTo>
                    <a:cubicBezTo>
                      <a:pt x="7056" y="37370"/>
                      <a:pt x="7036" y="37349"/>
                      <a:pt x="7036" y="37307"/>
                    </a:cubicBezTo>
                    <a:lnTo>
                      <a:pt x="7036" y="37307"/>
                    </a:lnTo>
                    <a:cubicBezTo>
                      <a:pt x="7056" y="37328"/>
                      <a:pt x="7056" y="37391"/>
                      <a:pt x="7056" y="37432"/>
                    </a:cubicBezTo>
                    <a:cubicBezTo>
                      <a:pt x="7056" y="37410"/>
                      <a:pt x="7056" y="37403"/>
                      <a:pt x="7056" y="37370"/>
                    </a:cubicBezTo>
                    <a:cubicBezTo>
                      <a:pt x="7119" y="37474"/>
                      <a:pt x="7203" y="37495"/>
                      <a:pt x="7203" y="37684"/>
                    </a:cubicBezTo>
                    <a:cubicBezTo>
                      <a:pt x="7224" y="37642"/>
                      <a:pt x="7203" y="37579"/>
                      <a:pt x="7182" y="37537"/>
                    </a:cubicBezTo>
                    <a:cubicBezTo>
                      <a:pt x="7161" y="37432"/>
                      <a:pt x="7056" y="37391"/>
                      <a:pt x="7036" y="37286"/>
                    </a:cubicBezTo>
                    <a:cubicBezTo>
                      <a:pt x="7036" y="37244"/>
                      <a:pt x="7056" y="37160"/>
                      <a:pt x="7056" y="37119"/>
                    </a:cubicBezTo>
                    <a:cubicBezTo>
                      <a:pt x="7077" y="37035"/>
                      <a:pt x="7056" y="36972"/>
                      <a:pt x="7056" y="36888"/>
                    </a:cubicBezTo>
                    <a:close/>
                    <a:moveTo>
                      <a:pt x="7349" y="37663"/>
                    </a:moveTo>
                    <a:lnTo>
                      <a:pt x="7349" y="37663"/>
                    </a:lnTo>
                    <a:cubicBezTo>
                      <a:pt x="7370" y="37746"/>
                      <a:pt x="7349" y="37872"/>
                      <a:pt x="7328" y="37976"/>
                    </a:cubicBezTo>
                    <a:cubicBezTo>
                      <a:pt x="7287" y="37976"/>
                      <a:pt x="7245" y="37935"/>
                      <a:pt x="7224" y="37893"/>
                    </a:cubicBezTo>
                    <a:cubicBezTo>
                      <a:pt x="7224" y="37746"/>
                      <a:pt x="7287" y="37725"/>
                      <a:pt x="7349" y="37663"/>
                    </a:cubicBezTo>
                    <a:close/>
                    <a:moveTo>
                      <a:pt x="7571" y="38723"/>
                    </a:moveTo>
                    <a:cubicBezTo>
                      <a:pt x="7576" y="38737"/>
                      <a:pt x="7581" y="38750"/>
                      <a:pt x="7587" y="38762"/>
                    </a:cubicBezTo>
                    <a:lnTo>
                      <a:pt x="7587" y="38762"/>
                    </a:lnTo>
                    <a:cubicBezTo>
                      <a:pt x="7582" y="38748"/>
                      <a:pt x="7576" y="38735"/>
                      <a:pt x="7571" y="38723"/>
                    </a:cubicBezTo>
                    <a:close/>
                    <a:moveTo>
                      <a:pt x="7370" y="38813"/>
                    </a:moveTo>
                    <a:cubicBezTo>
                      <a:pt x="7370" y="38834"/>
                      <a:pt x="7349" y="38855"/>
                      <a:pt x="7349" y="38855"/>
                    </a:cubicBezTo>
                    <a:cubicBezTo>
                      <a:pt x="7349" y="38855"/>
                      <a:pt x="7349" y="38834"/>
                      <a:pt x="7370" y="38813"/>
                    </a:cubicBezTo>
                    <a:close/>
                    <a:moveTo>
                      <a:pt x="7587" y="38762"/>
                    </a:moveTo>
                    <a:cubicBezTo>
                      <a:pt x="7600" y="38798"/>
                      <a:pt x="7613" y="38841"/>
                      <a:pt x="7621" y="38876"/>
                    </a:cubicBezTo>
                    <a:cubicBezTo>
                      <a:pt x="7621" y="38832"/>
                      <a:pt x="7604" y="38799"/>
                      <a:pt x="7587" y="38762"/>
                    </a:cubicBezTo>
                    <a:close/>
                    <a:moveTo>
                      <a:pt x="7359" y="38931"/>
                    </a:moveTo>
                    <a:cubicBezTo>
                      <a:pt x="7350" y="38943"/>
                      <a:pt x="7341" y="38957"/>
                      <a:pt x="7334" y="38973"/>
                    </a:cubicBezTo>
                    <a:lnTo>
                      <a:pt x="7334" y="38973"/>
                    </a:lnTo>
                    <a:cubicBezTo>
                      <a:pt x="7343" y="38961"/>
                      <a:pt x="7352" y="38948"/>
                      <a:pt x="7359" y="38931"/>
                    </a:cubicBezTo>
                    <a:close/>
                    <a:moveTo>
                      <a:pt x="6303" y="38855"/>
                    </a:moveTo>
                    <a:cubicBezTo>
                      <a:pt x="6303" y="38856"/>
                      <a:pt x="6366" y="38960"/>
                      <a:pt x="6408" y="38981"/>
                    </a:cubicBezTo>
                    <a:cubicBezTo>
                      <a:pt x="6408" y="38996"/>
                      <a:pt x="6402" y="39000"/>
                      <a:pt x="6394" y="39000"/>
                    </a:cubicBezTo>
                    <a:cubicBezTo>
                      <a:pt x="6385" y="39000"/>
                      <a:pt x="6373" y="38995"/>
                      <a:pt x="6362" y="38995"/>
                    </a:cubicBezTo>
                    <a:cubicBezTo>
                      <a:pt x="6356" y="38995"/>
                      <a:pt x="6350" y="38997"/>
                      <a:pt x="6345" y="39002"/>
                    </a:cubicBezTo>
                    <a:cubicBezTo>
                      <a:pt x="6366" y="38960"/>
                      <a:pt x="6303" y="38960"/>
                      <a:pt x="6282" y="38897"/>
                    </a:cubicBezTo>
                    <a:cubicBezTo>
                      <a:pt x="6282" y="38876"/>
                      <a:pt x="6324" y="38897"/>
                      <a:pt x="6303" y="38855"/>
                    </a:cubicBezTo>
                    <a:close/>
                    <a:moveTo>
                      <a:pt x="6324" y="38998"/>
                    </a:moveTo>
                    <a:cubicBezTo>
                      <a:pt x="6319" y="39007"/>
                      <a:pt x="6311" y="39015"/>
                      <a:pt x="6303" y="39023"/>
                    </a:cubicBezTo>
                    <a:cubicBezTo>
                      <a:pt x="6307" y="39027"/>
                      <a:pt x="6310" y="39028"/>
                      <a:pt x="6313" y="39028"/>
                    </a:cubicBezTo>
                    <a:cubicBezTo>
                      <a:pt x="6321" y="39028"/>
                      <a:pt x="6323" y="39013"/>
                      <a:pt x="6324" y="38998"/>
                    </a:cubicBezTo>
                    <a:close/>
                    <a:moveTo>
                      <a:pt x="7334" y="38973"/>
                    </a:moveTo>
                    <a:cubicBezTo>
                      <a:pt x="7317" y="38997"/>
                      <a:pt x="7298" y="39017"/>
                      <a:pt x="7287" y="39065"/>
                    </a:cubicBezTo>
                    <a:cubicBezTo>
                      <a:pt x="7287" y="39127"/>
                      <a:pt x="7287" y="39190"/>
                      <a:pt x="7266" y="39211"/>
                    </a:cubicBezTo>
                    <a:cubicBezTo>
                      <a:pt x="7245" y="39148"/>
                      <a:pt x="7266" y="39127"/>
                      <a:pt x="7245" y="39085"/>
                    </a:cubicBezTo>
                    <a:lnTo>
                      <a:pt x="7245" y="39085"/>
                    </a:lnTo>
                    <a:cubicBezTo>
                      <a:pt x="7224" y="39253"/>
                      <a:pt x="7287" y="39295"/>
                      <a:pt x="7287" y="39441"/>
                    </a:cubicBezTo>
                    <a:cubicBezTo>
                      <a:pt x="7287" y="39268"/>
                      <a:pt x="7287" y="39080"/>
                      <a:pt x="7334" y="38973"/>
                    </a:cubicBezTo>
                    <a:close/>
                    <a:moveTo>
                      <a:pt x="8998" y="39208"/>
                    </a:moveTo>
                    <a:cubicBezTo>
                      <a:pt x="9006" y="39208"/>
                      <a:pt x="9014" y="39209"/>
                      <a:pt x="9023" y="39211"/>
                    </a:cubicBezTo>
                    <a:cubicBezTo>
                      <a:pt x="9212" y="39588"/>
                      <a:pt x="9358" y="39985"/>
                      <a:pt x="9463" y="40425"/>
                    </a:cubicBezTo>
                    <a:cubicBezTo>
                      <a:pt x="9395" y="40408"/>
                      <a:pt x="9355" y="40377"/>
                      <a:pt x="9286" y="40377"/>
                    </a:cubicBezTo>
                    <a:cubicBezTo>
                      <a:pt x="9270" y="40377"/>
                      <a:pt x="9252" y="40379"/>
                      <a:pt x="9233" y="40383"/>
                    </a:cubicBezTo>
                    <a:cubicBezTo>
                      <a:pt x="9233" y="40404"/>
                      <a:pt x="9002" y="40529"/>
                      <a:pt x="8919" y="40634"/>
                    </a:cubicBezTo>
                    <a:cubicBezTo>
                      <a:pt x="8904" y="40637"/>
                      <a:pt x="8890" y="40638"/>
                      <a:pt x="8879" y="40638"/>
                    </a:cubicBezTo>
                    <a:cubicBezTo>
                      <a:pt x="8807" y="40638"/>
                      <a:pt x="8781" y="40592"/>
                      <a:pt x="8709" y="40592"/>
                    </a:cubicBezTo>
                    <a:cubicBezTo>
                      <a:pt x="8751" y="40634"/>
                      <a:pt x="8793" y="40655"/>
                      <a:pt x="8877" y="40655"/>
                    </a:cubicBezTo>
                    <a:cubicBezTo>
                      <a:pt x="8877" y="40717"/>
                      <a:pt x="8814" y="40717"/>
                      <a:pt x="8814" y="40780"/>
                    </a:cubicBezTo>
                    <a:cubicBezTo>
                      <a:pt x="8791" y="40757"/>
                      <a:pt x="8771" y="40748"/>
                      <a:pt x="8751" y="40748"/>
                    </a:cubicBezTo>
                    <a:cubicBezTo>
                      <a:pt x="8718" y="40748"/>
                      <a:pt x="8686" y="40775"/>
                      <a:pt x="8647" y="40801"/>
                    </a:cubicBezTo>
                    <a:cubicBezTo>
                      <a:pt x="8594" y="40759"/>
                      <a:pt x="8547" y="40754"/>
                      <a:pt x="8495" y="40754"/>
                    </a:cubicBezTo>
                    <a:cubicBezTo>
                      <a:pt x="8478" y="40754"/>
                      <a:pt x="8460" y="40755"/>
                      <a:pt x="8441" y="40755"/>
                    </a:cubicBezTo>
                    <a:cubicBezTo>
                      <a:pt x="8403" y="40755"/>
                      <a:pt x="8361" y="40752"/>
                      <a:pt x="8312" y="40738"/>
                    </a:cubicBezTo>
                    <a:cubicBezTo>
                      <a:pt x="8416" y="40529"/>
                      <a:pt x="8458" y="40215"/>
                      <a:pt x="8521" y="39943"/>
                    </a:cubicBezTo>
                    <a:cubicBezTo>
                      <a:pt x="8521" y="39901"/>
                      <a:pt x="8584" y="39860"/>
                      <a:pt x="8584" y="39818"/>
                    </a:cubicBezTo>
                    <a:cubicBezTo>
                      <a:pt x="8605" y="39692"/>
                      <a:pt x="8563" y="39588"/>
                      <a:pt x="8647" y="39483"/>
                    </a:cubicBezTo>
                    <a:cubicBezTo>
                      <a:pt x="8688" y="39420"/>
                      <a:pt x="8814" y="39399"/>
                      <a:pt x="8877" y="39357"/>
                    </a:cubicBezTo>
                    <a:cubicBezTo>
                      <a:pt x="8934" y="39300"/>
                      <a:pt x="8922" y="39208"/>
                      <a:pt x="8998" y="39208"/>
                    </a:cubicBezTo>
                    <a:close/>
                    <a:moveTo>
                      <a:pt x="9965" y="40822"/>
                    </a:moveTo>
                    <a:cubicBezTo>
                      <a:pt x="10279" y="41157"/>
                      <a:pt x="10467" y="41617"/>
                      <a:pt x="10823" y="41910"/>
                    </a:cubicBezTo>
                    <a:cubicBezTo>
                      <a:pt x="10718" y="42036"/>
                      <a:pt x="10488" y="42078"/>
                      <a:pt x="10404" y="42224"/>
                    </a:cubicBezTo>
                    <a:cubicBezTo>
                      <a:pt x="10446" y="42119"/>
                      <a:pt x="10404" y="41931"/>
                      <a:pt x="10300" y="41889"/>
                    </a:cubicBezTo>
                    <a:cubicBezTo>
                      <a:pt x="10300" y="41847"/>
                      <a:pt x="10321" y="41826"/>
                      <a:pt x="10341" y="41826"/>
                    </a:cubicBezTo>
                    <a:cubicBezTo>
                      <a:pt x="10341" y="41810"/>
                      <a:pt x="10337" y="41803"/>
                      <a:pt x="10331" y="41803"/>
                    </a:cubicBezTo>
                    <a:cubicBezTo>
                      <a:pt x="10313" y="41803"/>
                      <a:pt x="10279" y="41853"/>
                      <a:pt x="10279" y="41868"/>
                    </a:cubicBezTo>
                    <a:cubicBezTo>
                      <a:pt x="10195" y="41743"/>
                      <a:pt x="10174" y="41826"/>
                      <a:pt x="10132" y="41680"/>
                    </a:cubicBezTo>
                    <a:cubicBezTo>
                      <a:pt x="10123" y="41707"/>
                      <a:pt x="10106" y="41723"/>
                      <a:pt x="10091" y="41723"/>
                    </a:cubicBezTo>
                    <a:cubicBezTo>
                      <a:pt x="10072" y="41723"/>
                      <a:pt x="10058" y="41697"/>
                      <a:pt x="10069" y="41638"/>
                    </a:cubicBezTo>
                    <a:lnTo>
                      <a:pt x="10069" y="41638"/>
                    </a:lnTo>
                    <a:cubicBezTo>
                      <a:pt x="10049" y="41659"/>
                      <a:pt x="10028" y="41659"/>
                      <a:pt x="10007" y="41680"/>
                    </a:cubicBezTo>
                    <a:cubicBezTo>
                      <a:pt x="9944" y="41680"/>
                      <a:pt x="10028" y="41638"/>
                      <a:pt x="10007" y="41596"/>
                    </a:cubicBezTo>
                    <a:lnTo>
                      <a:pt x="10007" y="41596"/>
                    </a:lnTo>
                    <a:cubicBezTo>
                      <a:pt x="9990" y="41613"/>
                      <a:pt x="9987" y="41644"/>
                      <a:pt x="9964" y="41644"/>
                    </a:cubicBezTo>
                    <a:cubicBezTo>
                      <a:pt x="9958" y="41644"/>
                      <a:pt x="9952" y="41642"/>
                      <a:pt x="9944" y="41638"/>
                    </a:cubicBezTo>
                    <a:cubicBezTo>
                      <a:pt x="9923" y="41596"/>
                      <a:pt x="9965" y="41575"/>
                      <a:pt x="9965" y="41513"/>
                    </a:cubicBezTo>
                    <a:cubicBezTo>
                      <a:pt x="10132" y="41680"/>
                      <a:pt x="10425" y="41701"/>
                      <a:pt x="10446" y="41994"/>
                    </a:cubicBezTo>
                    <a:cubicBezTo>
                      <a:pt x="10509" y="41910"/>
                      <a:pt x="10425" y="41826"/>
                      <a:pt x="10383" y="41785"/>
                    </a:cubicBezTo>
                    <a:cubicBezTo>
                      <a:pt x="10383" y="41659"/>
                      <a:pt x="10509" y="41534"/>
                      <a:pt x="10404" y="41471"/>
                    </a:cubicBezTo>
                    <a:lnTo>
                      <a:pt x="10404" y="41471"/>
                    </a:lnTo>
                    <a:cubicBezTo>
                      <a:pt x="10404" y="41534"/>
                      <a:pt x="10362" y="41659"/>
                      <a:pt x="10362" y="41764"/>
                    </a:cubicBezTo>
                    <a:cubicBezTo>
                      <a:pt x="10300" y="41659"/>
                      <a:pt x="10028" y="41596"/>
                      <a:pt x="9923" y="41471"/>
                    </a:cubicBezTo>
                    <a:lnTo>
                      <a:pt x="9923" y="41471"/>
                    </a:lnTo>
                    <a:cubicBezTo>
                      <a:pt x="9944" y="41513"/>
                      <a:pt x="9923" y="41575"/>
                      <a:pt x="9923" y="41596"/>
                    </a:cubicBezTo>
                    <a:cubicBezTo>
                      <a:pt x="9881" y="41596"/>
                      <a:pt x="9881" y="41575"/>
                      <a:pt x="9860" y="41554"/>
                    </a:cubicBezTo>
                    <a:cubicBezTo>
                      <a:pt x="9923" y="41534"/>
                      <a:pt x="9902" y="41492"/>
                      <a:pt x="9881" y="41429"/>
                    </a:cubicBezTo>
                    <a:lnTo>
                      <a:pt x="9881" y="41429"/>
                    </a:lnTo>
                    <a:cubicBezTo>
                      <a:pt x="9881" y="41429"/>
                      <a:pt x="9902" y="41450"/>
                      <a:pt x="9902" y="41450"/>
                    </a:cubicBezTo>
                    <a:cubicBezTo>
                      <a:pt x="9881" y="41429"/>
                      <a:pt x="9881" y="41408"/>
                      <a:pt x="9881" y="41387"/>
                    </a:cubicBezTo>
                    <a:cubicBezTo>
                      <a:pt x="9860" y="41345"/>
                      <a:pt x="9965" y="41220"/>
                      <a:pt x="9965" y="41157"/>
                    </a:cubicBezTo>
                    <a:cubicBezTo>
                      <a:pt x="9986" y="41031"/>
                      <a:pt x="9923" y="40927"/>
                      <a:pt x="9965" y="40822"/>
                    </a:cubicBezTo>
                    <a:close/>
                    <a:moveTo>
                      <a:pt x="10885" y="41952"/>
                    </a:moveTo>
                    <a:lnTo>
                      <a:pt x="10885" y="41952"/>
                    </a:lnTo>
                    <a:cubicBezTo>
                      <a:pt x="11032" y="42078"/>
                      <a:pt x="10906" y="42245"/>
                      <a:pt x="10865" y="42391"/>
                    </a:cubicBezTo>
                    <a:cubicBezTo>
                      <a:pt x="10718" y="42391"/>
                      <a:pt x="10613" y="42329"/>
                      <a:pt x="10488" y="42287"/>
                    </a:cubicBezTo>
                    <a:cubicBezTo>
                      <a:pt x="10509" y="42078"/>
                      <a:pt x="10718" y="42036"/>
                      <a:pt x="10885" y="41952"/>
                    </a:cubicBezTo>
                    <a:close/>
                    <a:moveTo>
                      <a:pt x="7433" y="43668"/>
                    </a:moveTo>
                    <a:cubicBezTo>
                      <a:pt x="7454" y="43668"/>
                      <a:pt x="7454" y="43689"/>
                      <a:pt x="7454" y="43689"/>
                    </a:cubicBezTo>
                    <a:cubicBezTo>
                      <a:pt x="7433" y="43689"/>
                      <a:pt x="7433" y="43668"/>
                      <a:pt x="7433" y="43668"/>
                    </a:cubicBezTo>
                    <a:close/>
                    <a:moveTo>
                      <a:pt x="7454" y="43689"/>
                    </a:moveTo>
                    <a:cubicBezTo>
                      <a:pt x="7517" y="43730"/>
                      <a:pt x="7705" y="43835"/>
                      <a:pt x="7810" y="43856"/>
                    </a:cubicBezTo>
                    <a:cubicBezTo>
                      <a:pt x="7789" y="43877"/>
                      <a:pt x="7747" y="43877"/>
                      <a:pt x="7705" y="43877"/>
                    </a:cubicBezTo>
                    <a:cubicBezTo>
                      <a:pt x="7663" y="43877"/>
                      <a:pt x="7621" y="43877"/>
                      <a:pt x="7600" y="43898"/>
                    </a:cubicBezTo>
                    <a:cubicBezTo>
                      <a:pt x="7663" y="43835"/>
                      <a:pt x="7454" y="43814"/>
                      <a:pt x="7412" y="43730"/>
                    </a:cubicBezTo>
                    <a:cubicBezTo>
                      <a:pt x="7412" y="43710"/>
                      <a:pt x="7475" y="43730"/>
                      <a:pt x="7454" y="43689"/>
                    </a:cubicBezTo>
                    <a:close/>
                    <a:moveTo>
                      <a:pt x="4567" y="41199"/>
                    </a:moveTo>
                    <a:cubicBezTo>
                      <a:pt x="4713" y="41199"/>
                      <a:pt x="4692" y="41366"/>
                      <a:pt x="4797" y="41450"/>
                    </a:cubicBezTo>
                    <a:cubicBezTo>
                      <a:pt x="4880" y="41534"/>
                      <a:pt x="5090" y="41575"/>
                      <a:pt x="5152" y="41680"/>
                    </a:cubicBezTo>
                    <a:cubicBezTo>
                      <a:pt x="5257" y="41847"/>
                      <a:pt x="5173" y="42036"/>
                      <a:pt x="5215" y="42245"/>
                    </a:cubicBezTo>
                    <a:cubicBezTo>
                      <a:pt x="5215" y="42329"/>
                      <a:pt x="5299" y="42391"/>
                      <a:pt x="5320" y="42475"/>
                    </a:cubicBezTo>
                    <a:cubicBezTo>
                      <a:pt x="5424" y="42914"/>
                      <a:pt x="5487" y="43438"/>
                      <a:pt x="5634" y="43793"/>
                    </a:cubicBezTo>
                    <a:cubicBezTo>
                      <a:pt x="5403" y="43856"/>
                      <a:pt x="5278" y="43772"/>
                      <a:pt x="5152" y="43919"/>
                    </a:cubicBezTo>
                    <a:cubicBezTo>
                      <a:pt x="5090" y="43856"/>
                      <a:pt x="5043" y="43816"/>
                      <a:pt x="4988" y="43816"/>
                    </a:cubicBezTo>
                    <a:cubicBezTo>
                      <a:pt x="4951" y="43816"/>
                      <a:pt x="4910" y="43835"/>
                      <a:pt x="4859" y="43877"/>
                    </a:cubicBezTo>
                    <a:cubicBezTo>
                      <a:pt x="4880" y="43772"/>
                      <a:pt x="4797" y="43772"/>
                      <a:pt x="4797" y="43647"/>
                    </a:cubicBezTo>
                    <a:cubicBezTo>
                      <a:pt x="4922" y="43647"/>
                      <a:pt x="4985" y="43605"/>
                      <a:pt x="5048" y="43542"/>
                    </a:cubicBezTo>
                    <a:cubicBezTo>
                      <a:pt x="4901" y="43542"/>
                      <a:pt x="4859" y="43626"/>
                      <a:pt x="4734" y="43626"/>
                    </a:cubicBezTo>
                    <a:cubicBezTo>
                      <a:pt x="4587" y="43438"/>
                      <a:pt x="4253" y="43228"/>
                      <a:pt x="4253" y="43186"/>
                    </a:cubicBezTo>
                    <a:cubicBezTo>
                      <a:pt x="4234" y="43184"/>
                      <a:pt x="4217" y="43183"/>
                      <a:pt x="4201" y="43183"/>
                    </a:cubicBezTo>
                    <a:cubicBezTo>
                      <a:pt x="4071" y="43183"/>
                      <a:pt x="4009" y="43252"/>
                      <a:pt x="3897" y="43270"/>
                    </a:cubicBezTo>
                    <a:cubicBezTo>
                      <a:pt x="4064" y="42517"/>
                      <a:pt x="4295" y="41847"/>
                      <a:pt x="4567" y="41199"/>
                    </a:cubicBezTo>
                    <a:close/>
                    <a:moveTo>
                      <a:pt x="7370" y="43961"/>
                    </a:moveTo>
                    <a:cubicBezTo>
                      <a:pt x="7370" y="43982"/>
                      <a:pt x="7370" y="43982"/>
                      <a:pt x="7370" y="44002"/>
                    </a:cubicBezTo>
                    <a:cubicBezTo>
                      <a:pt x="7349" y="43982"/>
                      <a:pt x="7349" y="43982"/>
                      <a:pt x="7370" y="43961"/>
                    </a:cubicBezTo>
                    <a:close/>
                    <a:moveTo>
                      <a:pt x="10969" y="43626"/>
                    </a:moveTo>
                    <a:cubicBezTo>
                      <a:pt x="11011" y="43626"/>
                      <a:pt x="10948" y="43689"/>
                      <a:pt x="10906" y="43689"/>
                    </a:cubicBezTo>
                    <a:cubicBezTo>
                      <a:pt x="10906" y="43710"/>
                      <a:pt x="10927" y="43730"/>
                      <a:pt x="10969" y="43730"/>
                    </a:cubicBezTo>
                    <a:cubicBezTo>
                      <a:pt x="10906" y="43835"/>
                      <a:pt x="10760" y="43877"/>
                      <a:pt x="10718" y="43982"/>
                    </a:cubicBezTo>
                    <a:cubicBezTo>
                      <a:pt x="10697" y="44065"/>
                      <a:pt x="10718" y="44170"/>
                      <a:pt x="10613" y="44170"/>
                    </a:cubicBezTo>
                    <a:cubicBezTo>
                      <a:pt x="10593" y="44086"/>
                      <a:pt x="10634" y="44065"/>
                      <a:pt x="10593" y="44002"/>
                    </a:cubicBezTo>
                    <a:cubicBezTo>
                      <a:pt x="10697" y="43898"/>
                      <a:pt x="10802" y="43793"/>
                      <a:pt x="10906" y="43689"/>
                    </a:cubicBezTo>
                    <a:cubicBezTo>
                      <a:pt x="10927" y="43668"/>
                      <a:pt x="10948" y="43647"/>
                      <a:pt x="10969" y="43626"/>
                    </a:cubicBezTo>
                    <a:close/>
                    <a:moveTo>
                      <a:pt x="3165" y="43919"/>
                    </a:moveTo>
                    <a:lnTo>
                      <a:pt x="3165" y="43919"/>
                    </a:lnTo>
                    <a:cubicBezTo>
                      <a:pt x="3227" y="44128"/>
                      <a:pt x="3123" y="44275"/>
                      <a:pt x="3165" y="44484"/>
                    </a:cubicBezTo>
                    <a:cubicBezTo>
                      <a:pt x="3165" y="44588"/>
                      <a:pt x="3311" y="44819"/>
                      <a:pt x="3290" y="44881"/>
                    </a:cubicBezTo>
                    <a:cubicBezTo>
                      <a:pt x="3290" y="44923"/>
                      <a:pt x="3269" y="44944"/>
                      <a:pt x="3269" y="44986"/>
                    </a:cubicBezTo>
                    <a:cubicBezTo>
                      <a:pt x="3269" y="44965"/>
                      <a:pt x="3290" y="44965"/>
                      <a:pt x="3290" y="44965"/>
                    </a:cubicBezTo>
                    <a:lnTo>
                      <a:pt x="3290" y="44965"/>
                    </a:lnTo>
                    <a:cubicBezTo>
                      <a:pt x="3269" y="45049"/>
                      <a:pt x="3248" y="45132"/>
                      <a:pt x="3332" y="45174"/>
                    </a:cubicBezTo>
                    <a:cubicBezTo>
                      <a:pt x="3269" y="45174"/>
                      <a:pt x="3269" y="45237"/>
                      <a:pt x="3227" y="45237"/>
                    </a:cubicBezTo>
                    <a:cubicBezTo>
                      <a:pt x="3207" y="45195"/>
                      <a:pt x="3186" y="45091"/>
                      <a:pt x="3207" y="45028"/>
                    </a:cubicBezTo>
                    <a:lnTo>
                      <a:pt x="3207" y="45028"/>
                    </a:lnTo>
                    <a:cubicBezTo>
                      <a:pt x="3039" y="45216"/>
                      <a:pt x="2683" y="45321"/>
                      <a:pt x="2579" y="45509"/>
                    </a:cubicBezTo>
                    <a:cubicBezTo>
                      <a:pt x="2558" y="45321"/>
                      <a:pt x="2495" y="45132"/>
                      <a:pt x="2495" y="45028"/>
                    </a:cubicBezTo>
                    <a:lnTo>
                      <a:pt x="2495" y="45028"/>
                    </a:lnTo>
                    <a:cubicBezTo>
                      <a:pt x="2370" y="45132"/>
                      <a:pt x="2537" y="45342"/>
                      <a:pt x="2537" y="45530"/>
                    </a:cubicBezTo>
                    <a:cubicBezTo>
                      <a:pt x="2474" y="45614"/>
                      <a:pt x="2328" y="45781"/>
                      <a:pt x="2432" y="45907"/>
                    </a:cubicBezTo>
                    <a:cubicBezTo>
                      <a:pt x="2474" y="45425"/>
                      <a:pt x="2914" y="45383"/>
                      <a:pt x="3165" y="45111"/>
                    </a:cubicBezTo>
                    <a:lnTo>
                      <a:pt x="3165" y="45111"/>
                    </a:lnTo>
                    <a:cubicBezTo>
                      <a:pt x="3144" y="45195"/>
                      <a:pt x="3227" y="45216"/>
                      <a:pt x="3186" y="45321"/>
                    </a:cubicBezTo>
                    <a:cubicBezTo>
                      <a:pt x="3123" y="45321"/>
                      <a:pt x="3123" y="45279"/>
                      <a:pt x="3081" y="45237"/>
                    </a:cubicBezTo>
                    <a:lnTo>
                      <a:pt x="3081" y="45237"/>
                    </a:lnTo>
                    <a:cubicBezTo>
                      <a:pt x="3060" y="45321"/>
                      <a:pt x="3186" y="45363"/>
                      <a:pt x="3081" y="45383"/>
                    </a:cubicBezTo>
                    <a:cubicBezTo>
                      <a:pt x="3081" y="45342"/>
                      <a:pt x="3060" y="45342"/>
                      <a:pt x="3018" y="45321"/>
                    </a:cubicBezTo>
                    <a:lnTo>
                      <a:pt x="3018" y="45321"/>
                    </a:lnTo>
                    <a:cubicBezTo>
                      <a:pt x="3030" y="45406"/>
                      <a:pt x="3007" y="45449"/>
                      <a:pt x="2977" y="45449"/>
                    </a:cubicBezTo>
                    <a:cubicBezTo>
                      <a:pt x="2956" y="45449"/>
                      <a:pt x="2931" y="45427"/>
                      <a:pt x="2914" y="45383"/>
                    </a:cubicBezTo>
                    <a:cubicBezTo>
                      <a:pt x="2872" y="45614"/>
                      <a:pt x="2830" y="45488"/>
                      <a:pt x="2704" y="45676"/>
                    </a:cubicBezTo>
                    <a:cubicBezTo>
                      <a:pt x="2704" y="45661"/>
                      <a:pt x="2657" y="45585"/>
                      <a:pt x="2624" y="45585"/>
                    </a:cubicBezTo>
                    <a:cubicBezTo>
                      <a:pt x="2614" y="45585"/>
                      <a:pt x="2605" y="45593"/>
                      <a:pt x="2600" y="45614"/>
                    </a:cubicBezTo>
                    <a:cubicBezTo>
                      <a:pt x="2642" y="45614"/>
                      <a:pt x="2683" y="45655"/>
                      <a:pt x="2683" y="45718"/>
                    </a:cubicBezTo>
                    <a:cubicBezTo>
                      <a:pt x="2516" y="45781"/>
                      <a:pt x="2453" y="46095"/>
                      <a:pt x="2495" y="46283"/>
                    </a:cubicBezTo>
                    <a:cubicBezTo>
                      <a:pt x="2370" y="46032"/>
                      <a:pt x="2035" y="45990"/>
                      <a:pt x="1888" y="45760"/>
                    </a:cubicBezTo>
                    <a:cubicBezTo>
                      <a:pt x="2411" y="45237"/>
                      <a:pt x="2683" y="44484"/>
                      <a:pt x="3165" y="43919"/>
                    </a:cubicBezTo>
                    <a:close/>
                    <a:moveTo>
                      <a:pt x="1784" y="45823"/>
                    </a:moveTo>
                    <a:lnTo>
                      <a:pt x="1784" y="45823"/>
                    </a:lnTo>
                    <a:cubicBezTo>
                      <a:pt x="2035" y="45948"/>
                      <a:pt x="2349" y="46053"/>
                      <a:pt x="2390" y="46409"/>
                    </a:cubicBezTo>
                    <a:cubicBezTo>
                      <a:pt x="2202" y="46471"/>
                      <a:pt x="2056" y="46576"/>
                      <a:pt x="1805" y="46576"/>
                    </a:cubicBezTo>
                    <a:cubicBezTo>
                      <a:pt x="1763" y="46325"/>
                      <a:pt x="1574" y="46053"/>
                      <a:pt x="1784" y="45823"/>
                    </a:cubicBezTo>
                    <a:close/>
                    <a:moveTo>
                      <a:pt x="6889" y="48752"/>
                    </a:moveTo>
                    <a:cubicBezTo>
                      <a:pt x="6868" y="48815"/>
                      <a:pt x="6973" y="48794"/>
                      <a:pt x="6952" y="48815"/>
                    </a:cubicBezTo>
                    <a:cubicBezTo>
                      <a:pt x="6910" y="48982"/>
                      <a:pt x="6575" y="48982"/>
                      <a:pt x="6680" y="49108"/>
                    </a:cubicBezTo>
                    <a:cubicBezTo>
                      <a:pt x="6617" y="49045"/>
                      <a:pt x="6429" y="49108"/>
                      <a:pt x="6387" y="49024"/>
                    </a:cubicBezTo>
                    <a:cubicBezTo>
                      <a:pt x="6533" y="48982"/>
                      <a:pt x="6805" y="48836"/>
                      <a:pt x="6889" y="48752"/>
                    </a:cubicBezTo>
                    <a:close/>
                    <a:moveTo>
                      <a:pt x="7036" y="49212"/>
                    </a:moveTo>
                    <a:cubicBezTo>
                      <a:pt x="7056" y="49233"/>
                      <a:pt x="7056" y="49254"/>
                      <a:pt x="7036" y="49275"/>
                    </a:cubicBezTo>
                    <a:cubicBezTo>
                      <a:pt x="7036" y="49254"/>
                      <a:pt x="7036" y="49233"/>
                      <a:pt x="7036" y="49212"/>
                    </a:cubicBezTo>
                    <a:close/>
                    <a:moveTo>
                      <a:pt x="1679" y="48648"/>
                    </a:moveTo>
                    <a:cubicBezTo>
                      <a:pt x="1721" y="48668"/>
                      <a:pt x="1742" y="48710"/>
                      <a:pt x="1784" y="48752"/>
                    </a:cubicBezTo>
                    <a:cubicBezTo>
                      <a:pt x="1930" y="48920"/>
                      <a:pt x="2077" y="49108"/>
                      <a:pt x="2223" y="49296"/>
                    </a:cubicBezTo>
                    <a:cubicBezTo>
                      <a:pt x="2160" y="49380"/>
                      <a:pt x="2223" y="49422"/>
                      <a:pt x="2202" y="49568"/>
                    </a:cubicBezTo>
                    <a:cubicBezTo>
                      <a:pt x="2056" y="49568"/>
                      <a:pt x="2077" y="49380"/>
                      <a:pt x="2056" y="49254"/>
                    </a:cubicBezTo>
                    <a:cubicBezTo>
                      <a:pt x="1972" y="49066"/>
                      <a:pt x="1763" y="49024"/>
                      <a:pt x="1679" y="48815"/>
                    </a:cubicBezTo>
                    <a:cubicBezTo>
                      <a:pt x="1742" y="48815"/>
                      <a:pt x="1763" y="48794"/>
                      <a:pt x="1784" y="48752"/>
                    </a:cubicBezTo>
                    <a:cubicBezTo>
                      <a:pt x="1700" y="48752"/>
                      <a:pt x="1616" y="48648"/>
                      <a:pt x="1679" y="48648"/>
                    </a:cubicBezTo>
                    <a:close/>
                    <a:moveTo>
                      <a:pt x="2096" y="50167"/>
                    </a:moveTo>
                    <a:cubicBezTo>
                      <a:pt x="2097" y="50176"/>
                      <a:pt x="2097" y="50186"/>
                      <a:pt x="2098" y="50196"/>
                    </a:cubicBezTo>
                    <a:cubicBezTo>
                      <a:pt x="2097" y="50186"/>
                      <a:pt x="2097" y="50176"/>
                      <a:pt x="2096" y="50167"/>
                    </a:cubicBezTo>
                    <a:close/>
                    <a:moveTo>
                      <a:pt x="842" y="0"/>
                    </a:moveTo>
                    <a:lnTo>
                      <a:pt x="842" y="35570"/>
                    </a:lnTo>
                    <a:lnTo>
                      <a:pt x="717" y="35570"/>
                    </a:lnTo>
                    <a:cubicBezTo>
                      <a:pt x="675" y="35759"/>
                      <a:pt x="612" y="35905"/>
                      <a:pt x="570" y="36072"/>
                    </a:cubicBezTo>
                    <a:cubicBezTo>
                      <a:pt x="800" y="36512"/>
                      <a:pt x="319" y="36909"/>
                      <a:pt x="549" y="37391"/>
                    </a:cubicBezTo>
                    <a:cubicBezTo>
                      <a:pt x="403" y="37558"/>
                      <a:pt x="152" y="37600"/>
                      <a:pt x="194" y="37956"/>
                    </a:cubicBezTo>
                    <a:cubicBezTo>
                      <a:pt x="210" y="37954"/>
                      <a:pt x="226" y="37953"/>
                      <a:pt x="241" y="37953"/>
                    </a:cubicBezTo>
                    <a:cubicBezTo>
                      <a:pt x="600" y="37953"/>
                      <a:pt x="703" y="38407"/>
                      <a:pt x="884" y="38688"/>
                    </a:cubicBezTo>
                    <a:cubicBezTo>
                      <a:pt x="905" y="38834"/>
                      <a:pt x="842" y="39065"/>
                      <a:pt x="989" y="39085"/>
                    </a:cubicBezTo>
                    <a:cubicBezTo>
                      <a:pt x="1030" y="39065"/>
                      <a:pt x="1030" y="39002"/>
                      <a:pt x="1030" y="38939"/>
                    </a:cubicBezTo>
                    <a:cubicBezTo>
                      <a:pt x="1512" y="39546"/>
                      <a:pt x="2390" y="39734"/>
                      <a:pt x="2914" y="40299"/>
                    </a:cubicBezTo>
                    <a:cubicBezTo>
                      <a:pt x="2851" y="40571"/>
                      <a:pt x="2558" y="40592"/>
                      <a:pt x="2495" y="40843"/>
                    </a:cubicBezTo>
                    <a:cubicBezTo>
                      <a:pt x="2349" y="40885"/>
                      <a:pt x="2118" y="40864"/>
                      <a:pt x="2098" y="41031"/>
                    </a:cubicBezTo>
                    <a:cubicBezTo>
                      <a:pt x="2176" y="41031"/>
                      <a:pt x="2243" y="40961"/>
                      <a:pt x="2306" y="40961"/>
                    </a:cubicBezTo>
                    <a:cubicBezTo>
                      <a:pt x="2328" y="40961"/>
                      <a:pt x="2349" y="40969"/>
                      <a:pt x="2370" y="40989"/>
                    </a:cubicBezTo>
                    <a:cubicBezTo>
                      <a:pt x="2411" y="41199"/>
                      <a:pt x="2349" y="41199"/>
                      <a:pt x="2307" y="41345"/>
                    </a:cubicBezTo>
                    <a:cubicBezTo>
                      <a:pt x="2390" y="41366"/>
                      <a:pt x="2453" y="41366"/>
                      <a:pt x="2537" y="41450"/>
                    </a:cubicBezTo>
                    <a:cubicBezTo>
                      <a:pt x="2830" y="43228"/>
                      <a:pt x="1742" y="44170"/>
                      <a:pt x="1072" y="45174"/>
                    </a:cubicBezTo>
                    <a:cubicBezTo>
                      <a:pt x="717" y="44986"/>
                      <a:pt x="256" y="44735"/>
                      <a:pt x="110" y="44463"/>
                    </a:cubicBezTo>
                    <a:cubicBezTo>
                      <a:pt x="105" y="44494"/>
                      <a:pt x="94" y="44504"/>
                      <a:pt x="82" y="44504"/>
                    </a:cubicBezTo>
                    <a:cubicBezTo>
                      <a:pt x="56" y="44504"/>
                      <a:pt x="19" y="44453"/>
                      <a:pt x="7" y="44453"/>
                    </a:cubicBezTo>
                    <a:cubicBezTo>
                      <a:pt x="2" y="44453"/>
                      <a:pt x="1" y="44461"/>
                      <a:pt x="5" y="44484"/>
                    </a:cubicBezTo>
                    <a:cubicBezTo>
                      <a:pt x="277" y="44798"/>
                      <a:pt x="675" y="44986"/>
                      <a:pt x="989" y="45258"/>
                    </a:cubicBezTo>
                    <a:cubicBezTo>
                      <a:pt x="654" y="45446"/>
                      <a:pt x="445" y="45697"/>
                      <a:pt x="173" y="45865"/>
                    </a:cubicBezTo>
                    <a:cubicBezTo>
                      <a:pt x="354" y="46119"/>
                      <a:pt x="615" y="46500"/>
                      <a:pt x="940" y="46500"/>
                    </a:cubicBezTo>
                    <a:cubicBezTo>
                      <a:pt x="990" y="46500"/>
                      <a:pt x="1041" y="46491"/>
                      <a:pt x="1093" y="46471"/>
                    </a:cubicBezTo>
                    <a:lnTo>
                      <a:pt x="1093" y="46471"/>
                    </a:lnTo>
                    <a:cubicBezTo>
                      <a:pt x="1135" y="46785"/>
                      <a:pt x="1114" y="47162"/>
                      <a:pt x="926" y="47476"/>
                    </a:cubicBezTo>
                    <a:cubicBezTo>
                      <a:pt x="1030" y="47706"/>
                      <a:pt x="884" y="47936"/>
                      <a:pt x="779" y="48062"/>
                    </a:cubicBezTo>
                    <a:cubicBezTo>
                      <a:pt x="770" y="48063"/>
                      <a:pt x="760" y="48063"/>
                      <a:pt x="751" y="48063"/>
                    </a:cubicBezTo>
                    <a:cubicBezTo>
                      <a:pt x="609" y="48063"/>
                      <a:pt x="582" y="47915"/>
                      <a:pt x="445" y="47915"/>
                    </a:cubicBezTo>
                    <a:cubicBezTo>
                      <a:pt x="424" y="47978"/>
                      <a:pt x="403" y="47999"/>
                      <a:pt x="382" y="48062"/>
                    </a:cubicBezTo>
                    <a:cubicBezTo>
                      <a:pt x="445" y="48145"/>
                      <a:pt x="549" y="48229"/>
                      <a:pt x="675" y="48250"/>
                    </a:cubicBezTo>
                    <a:cubicBezTo>
                      <a:pt x="654" y="48480"/>
                      <a:pt x="361" y="48606"/>
                      <a:pt x="403" y="48773"/>
                    </a:cubicBezTo>
                    <a:cubicBezTo>
                      <a:pt x="504" y="48611"/>
                      <a:pt x="645" y="48312"/>
                      <a:pt x="805" y="48312"/>
                    </a:cubicBezTo>
                    <a:cubicBezTo>
                      <a:pt x="811" y="48312"/>
                      <a:pt x="816" y="48312"/>
                      <a:pt x="821" y="48313"/>
                    </a:cubicBezTo>
                    <a:cubicBezTo>
                      <a:pt x="717" y="48355"/>
                      <a:pt x="926" y="48396"/>
                      <a:pt x="884" y="48501"/>
                    </a:cubicBezTo>
                    <a:cubicBezTo>
                      <a:pt x="738" y="48585"/>
                      <a:pt x="738" y="48731"/>
                      <a:pt x="779" y="48899"/>
                    </a:cubicBezTo>
                    <a:cubicBezTo>
                      <a:pt x="1017" y="48899"/>
                      <a:pt x="1189" y="49029"/>
                      <a:pt x="1364" y="49029"/>
                    </a:cubicBezTo>
                    <a:cubicBezTo>
                      <a:pt x="1451" y="49029"/>
                      <a:pt x="1540" y="48996"/>
                      <a:pt x="1637" y="48899"/>
                    </a:cubicBezTo>
                    <a:cubicBezTo>
                      <a:pt x="2069" y="49104"/>
                      <a:pt x="2077" y="49613"/>
                      <a:pt x="2096" y="50167"/>
                    </a:cubicBezTo>
                    <a:lnTo>
                      <a:pt x="2096" y="50167"/>
                    </a:lnTo>
                    <a:cubicBezTo>
                      <a:pt x="2089" y="49794"/>
                      <a:pt x="2327" y="49704"/>
                      <a:pt x="2307" y="49296"/>
                    </a:cubicBezTo>
                    <a:cubicBezTo>
                      <a:pt x="2077" y="48857"/>
                      <a:pt x="1658" y="48648"/>
                      <a:pt x="1449" y="48208"/>
                    </a:cubicBezTo>
                    <a:cubicBezTo>
                      <a:pt x="1449" y="47580"/>
                      <a:pt x="1721" y="47225"/>
                      <a:pt x="1826" y="46702"/>
                    </a:cubicBezTo>
                    <a:cubicBezTo>
                      <a:pt x="2098" y="46702"/>
                      <a:pt x="2223" y="46534"/>
                      <a:pt x="2474" y="46513"/>
                    </a:cubicBezTo>
                    <a:cubicBezTo>
                      <a:pt x="2558" y="46555"/>
                      <a:pt x="2558" y="46660"/>
                      <a:pt x="2600" y="46723"/>
                    </a:cubicBezTo>
                    <a:cubicBezTo>
                      <a:pt x="2621" y="46618"/>
                      <a:pt x="2516" y="46576"/>
                      <a:pt x="2642" y="46555"/>
                    </a:cubicBezTo>
                    <a:lnTo>
                      <a:pt x="2642" y="46555"/>
                    </a:lnTo>
                    <a:cubicBezTo>
                      <a:pt x="2579" y="46743"/>
                      <a:pt x="2976" y="46911"/>
                      <a:pt x="2809" y="47099"/>
                    </a:cubicBezTo>
                    <a:cubicBezTo>
                      <a:pt x="2767" y="47078"/>
                      <a:pt x="2767" y="47057"/>
                      <a:pt x="2683" y="47015"/>
                    </a:cubicBezTo>
                    <a:lnTo>
                      <a:pt x="2683" y="47015"/>
                    </a:lnTo>
                    <a:cubicBezTo>
                      <a:pt x="2767" y="47183"/>
                      <a:pt x="2914" y="47141"/>
                      <a:pt x="3018" y="47162"/>
                    </a:cubicBezTo>
                    <a:cubicBezTo>
                      <a:pt x="2935" y="47288"/>
                      <a:pt x="3081" y="47580"/>
                      <a:pt x="3165" y="47706"/>
                    </a:cubicBezTo>
                    <a:cubicBezTo>
                      <a:pt x="3207" y="47560"/>
                      <a:pt x="3018" y="47455"/>
                      <a:pt x="3060" y="47225"/>
                    </a:cubicBezTo>
                    <a:cubicBezTo>
                      <a:pt x="3353" y="47162"/>
                      <a:pt x="3688" y="46932"/>
                      <a:pt x="3751" y="46723"/>
                    </a:cubicBezTo>
                    <a:lnTo>
                      <a:pt x="3751" y="46723"/>
                    </a:lnTo>
                    <a:cubicBezTo>
                      <a:pt x="3583" y="46953"/>
                      <a:pt x="3353" y="47120"/>
                      <a:pt x="3060" y="47204"/>
                    </a:cubicBezTo>
                    <a:cubicBezTo>
                      <a:pt x="2767" y="46806"/>
                      <a:pt x="2621" y="46492"/>
                      <a:pt x="2642" y="45823"/>
                    </a:cubicBezTo>
                    <a:cubicBezTo>
                      <a:pt x="3186" y="45258"/>
                      <a:pt x="4127" y="45132"/>
                      <a:pt x="4127" y="43982"/>
                    </a:cubicBezTo>
                    <a:cubicBezTo>
                      <a:pt x="4139" y="43965"/>
                      <a:pt x="4150" y="43959"/>
                      <a:pt x="4159" y="43959"/>
                    </a:cubicBezTo>
                    <a:cubicBezTo>
                      <a:pt x="4189" y="43959"/>
                      <a:pt x="4211" y="44014"/>
                      <a:pt x="4246" y="44014"/>
                    </a:cubicBezTo>
                    <a:cubicBezTo>
                      <a:pt x="4259" y="44014"/>
                      <a:pt x="4275" y="44006"/>
                      <a:pt x="4295" y="43982"/>
                    </a:cubicBezTo>
                    <a:cubicBezTo>
                      <a:pt x="4295" y="43877"/>
                      <a:pt x="4232" y="43856"/>
                      <a:pt x="4253" y="43730"/>
                    </a:cubicBezTo>
                    <a:lnTo>
                      <a:pt x="4253" y="43730"/>
                    </a:lnTo>
                    <a:cubicBezTo>
                      <a:pt x="4567" y="43793"/>
                      <a:pt x="4587" y="44275"/>
                      <a:pt x="4901" y="44316"/>
                    </a:cubicBezTo>
                    <a:cubicBezTo>
                      <a:pt x="4918" y="44319"/>
                      <a:pt x="4935" y="44320"/>
                      <a:pt x="4953" y="44320"/>
                    </a:cubicBezTo>
                    <a:cubicBezTo>
                      <a:pt x="5232" y="44320"/>
                      <a:pt x="5536" y="44013"/>
                      <a:pt x="5655" y="43835"/>
                    </a:cubicBezTo>
                    <a:cubicBezTo>
                      <a:pt x="5968" y="44756"/>
                      <a:pt x="6010" y="45697"/>
                      <a:pt x="6408" y="46367"/>
                    </a:cubicBezTo>
                    <a:cubicBezTo>
                      <a:pt x="6471" y="46430"/>
                      <a:pt x="6387" y="46451"/>
                      <a:pt x="6408" y="46576"/>
                    </a:cubicBezTo>
                    <a:cubicBezTo>
                      <a:pt x="6456" y="46603"/>
                      <a:pt x="6494" y="46613"/>
                      <a:pt x="6525" y="46613"/>
                    </a:cubicBezTo>
                    <a:cubicBezTo>
                      <a:pt x="6615" y="46613"/>
                      <a:pt x="6655" y="46529"/>
                      <a:pt x="6764" y="46513"/>
                    </a:cubicBezTo>
                    <a:cubicBezTo>
                      <a:pt x="6973" y="46932"/>
                      <a:pt x="6973" y="47413"/>
                      <a:pt x="7098" y="47811"/>
                    </a:cubicBezTo>
                    <a:cubicBezTo>
                      <a:pt x="7032" y="47794"/>
                      <a:pt x="6978" y="47786"/>
                      <a:pt x="6933" y="47786"/>
                    </a:cubicBezTo>
                    <a:cubicBezTo>
                      <a:pt x="6749" y="47786"/>
                      <a:pt x="6705" y="47911"/>
                      <a:pt x="6554" y="48062"/>
                    </a:cubicBezTo>
                    <a:cubicBezTo>
                      <a:pt x="6784" y="48145"/>
                      <a:pt x="6931" y="48355"/>
                      <a:pt x="6889" y="48710"/>
                    </a:cubicBezTo>
                    <a:cubicBezTo>
                      <a:pt x="6512" y="48940"/>
                      <a:pt x="6010" y="49045"/>
                      <a:pt x="5634" y="49254"/>
                    </a:cubicBezTo>
                    <a:cubicBezTo>
                      <a:pt x="5650" y="49256"/>
                      <a:pt x="5667" y="49257"/>
                      <a:pt x="5686" y="49257"/>
                    </a:cubicBezTo>
                    <a:cubicBezTo>
                      <a:pt x="5884" y="49257"/>
                      <a:pt x="6211" y="49156"/>
                      <a:pt x="6345" y="49003"/>
                    </a:cubicBezTo>
                    <a:lnTo>
                      <a:pt x="6345" y="49003"/>
                    </a:lnTo>
                    <a:cubicBezTo>
                      <a:pt x="6387" y="49087"/>
                      <a:pt x="6261" y="49129"/>
                      <a:pt x="6345" y="49150"/>
                    </a:cubicBezTo>
                    <a:cubicBezTo>
                      <a:pt x="6388" y="49123"/>
                      <a:pt x="6432" y="49112"/>
                      <a:pt x="6474" y="49112"/>
                    </a:cubicBezTo>
                    <a:cubicBezTo>
                      <a:pt x="6598" y="49112"/>
                      <a:pt x="6718" y="49197"/>
                      <a:pt x="6826" y="49212"/>
                    </a:cubicBezTo>
                    <a:cubicBezTo>
                      <a:pt x="6826" y="49150"/>
                      <a:pt x="6638" y="49108"/>
                      <a:pt x="6764" y="49045"/>
                    </a:cubicBezTo>
                    <a:lnTo>
                      <a:pt x="6764" y="49045"/>
                    </a:lnTo>
                    <a:cubicBezTo>
                      <a:pt x="6802" y="49064"/>
                      <a:pt x="6770" y="49152"/>
                      <a:pt x="6843" y="49152"/>
                    </a:cubicBezTo>
                    <a:cubicBezTo>
                      <a:pt x="6850" y="49152"/>
                      <a:pt x="6859" y="49152"/>
                      <a:pt x="6868" y="49150"/>
                    </a:cubicBezTo>
                    <a:cubicBezTo>
                      <a:pt x="6826" y="49087"/>
                      <a:pt x="6743" y="49024"/>
                      <a:pt x="6868" y="49003"/>
                    </a:cubicBezTo>
                    <a:cubicBezTo>
                      <a:pt x="6889" y="49079"/>
                      <a:pt x="6916" y="49100"/>
                      <a:pt x="6945" y="49100"/>
                    </a:cubicBezTo>
                    <a:cubicBezTo>
                      <a:pt x="6983" y="49100"/>
                      <a:pt x="7025" y="49062"/>
                      <a:pt x="7056" y="49062"/>
                    </a:cubicBezTo>
                    <a:cubicBezTo>
                      <a:pt x="7074" y="49062"/>
                      <a:pt x="7088" y="49073"/>
                      <a:pt x="7098" y="49108"/>
                    </a:cubicBezTo>
                    <a:cubicBezTo>
                      <a:pt x="6994" y="49150"/>
                      <a:pt x="6931" y="49087"/>
                      <a:pt x="6889" y="49254"/>
                    </a:cubicBezTo>
                    <a:cubicBezTo>
                      <a:pt x="6952" y="49275"/>
                      <a:pt x="6910" y="49380"/>
                      <a:pt x="6973" y="49401"/>
                    </a:cubicBezTo>
                    <a:cubicBezTo>
                      <a:pt x="6952" y="49296"/>
                      <a:pt x="7036" y="49317"/>
                      <a:pt x="7036" y="49275"/>
                    </a:cubicBezTo>
                    <a:lnTo>
                      <a:pt x="7036" y="49275"/>
                    </a:lnTo>
                    <a:cubicBezTo>
                      <a:pt x="7119" y="49652"/>
                      <a:pt x="7036" y="50070"/>
                      <a:pt x="6973" y="50489"/>
                    </a:cubicBezTo>
                    <a:cubicBezTo>
                      <a:pt x="7056" y="50238"/>
                      <a:pt x="7140" y="50008"/>
                      <a:pt x="7182" y="49715"/>
                    </a:cubicBezTo>
                    <a:cubicBezTo>
                      <a:pt x="7203" y="49443"/>
                      <a:pt x="7077" y="49108"/>
                      <a:pt x="7140" y="48920"/>
                    </a:cubicBezTo>
                    <a:cubicBezTo>
                      <a:pt x="7161" y="48878"/>
                      <a:pt x="7203" y="48836"/>
                      <a:pt x="7245" y="48794"/>
                    </a:cubicBezTo>
                    <a:lnTo>
                      <a:pt x="7245" y="48794"/>
                    </a:lnTo>
                    <a:cubicBezTo>
                      <a:pt x="7227" y="48803"/>
                      <a:pt x="7210" y="48808"/>
                      <a:pt x="7194" y="48808"/>
                    </a:cubicBezTo>
                    <a:cubicBezTo>
                      <a:pt x="7172" y="48808"/>
                      <a:pt x="7152" y="48798"/>
                      <a:pt x="7140" y="48773"/>
                    </a:cubicBezTo>
                    <a:cubicBezTo>
                      <a:pt x="7098" y="48731"/>
                      <a:pt x="7203" y="48334"/>
                      <a:pt x="7140" y="48250"/>
                    </a:cubicBezTo>
                    <a:lnTo>
                      <a:pt x="7140" y="48250"/>
                    </a:lnTo>
                    <a:cubicBezTo>
                      <a:pt x="7278" y="48289"/>
                      <a:pt x="7398" y="48329"/>
                      <a:pt x="7496" y="48329"/>
                    </a:cubicBezTo>
                    <a:cubicBezTo>
                      <a:pt x="7607" y="48329"/>
                      <a:pt x="7692" y="48279"/>
                      <a:pt x="7747" y="48124"/>
                    </a:cubicBezTo>
                    <a:cubicBezTo>
                      <a:pt x="7412" y="47622"/>
                      <a:pt x="7475" y="46953"/>
                      <a:pt x="7308" y="46409"/>
                    </a:cubicBezTo>
                    <a:cubicBezTo>
                      <a:pt x="7203" y="46074"/>
                      <a:pt x="6931" y="45990"/>
                      <a:pt x="6784" y="45781"/>
                    </a:cubicBezTo>
                    <a:cubicBezTo>
                      <a:pt x="6596" y="45488"/>
                      <a:pt x="6554" y="44881"/>
                      <a:pt x="6450" y="44421"/>
                    </a:cubicBezTo>
                    <a:cubicBezTo>
                      <a:pt x="6303" y="43793"/>
                      <a:pt x="6178" y="43249"/>
                      <a:pt x="6115" y="42726"/>
                    </a:cubicBezTo>
                    <a:cubicBezTo>
                      <a:pt x="6136" y="42642"/>
                      <a:pt x="6199" y="42601"/>
                      <a:pt x="6178" y="42475"/>
                    </a:cubicBezTo>
                    <a:cubicBezTo>
                      <a:pt x="5948" y="41303"/>
                      <a:pt x="5780" y="40090"/>
                      <a:pt x="4839" y="39650"/>
                    </a:cubicBezTo>
                    <a:cubicBezTo>
                      <a:pt x="4776" y="39148"/>
                      <a:pt x="4587" y="38772"/>
                      <a:pt x="4629" y="38186"/>
                    </a:cubicBezTo>
                    <a:cubicBezTo>
                      <a:pt x="4462" y="37809"/>
                      <a:pt x="4232" y="37286"/>
                      <a:pt x="4315" y="36805"/>
                    </a:cubicBezTo>
                    <a:cubicBezTo>
                      <a:pt x="4336" y="36721"/>
                      <a:pt x="4441" y="36575"/>
                      <a:pt x="4483" y="36449"/>
                    </a:cubicBezTo>
                    <a:cubicBezTo>
                      <a:pt x="4546" y="36303"/>
                      <a:pt x="4587" y="36156"/>
                      <a:pt x="4629" y="36031"/>
                    </a:cubicBezTo>
                    <a:lnTo>
                      <a:pt x="6471" y="36031"/>
                    </a:lnTo>
                    <a:cubicBezTo>
                      <a:pt x="6471" y="36114"/>
                      <a:pt x="6471" y="36198"/>
                      <a:pt x="6450" y="36303"/>
                    </a:cubicBezTo>
                    <a:cubicBezTo>
                      <a:pt x="6450" y="36344"/>
                      <a:pt x="6471" y="36365"/>
                      <a:pt x="6471" y="36407"/>
                    </a:cubicBezTo>
                    <a:cubicBezTo>
                      <a:pt x="6450" y="36616"/>
                      <a:pt x="6429" y="36826"/>
                      <a:pt x="6408" y="37098"/>
                    </a:cubicBezTo>
                    <a:cubicBezTo>
                      <a:pt x="6366" y="37286"/>
                      <a:pt x="6366" y="37537"/>
                      <a:pt x="6324" y="37663"/>
                    </a:cubicBezTo>
                    <a:cubicBezTo>
                      <a:pt x="6303" y="37746"/>
                      <a:pt x="6240" y="37767"/>
                      <a:pt x="6220" y="37914"/>
                    </a:cubicBezTo>
                    <a:cubicBezTo>
                      <a:pt x="6199" y="38123"/>
                      <a:pt x="6199" y="38416"/>
                      <a:pt x="6136" y="38604"/>
                    </a:cubicBezTo>
                    <a:cubicBezTo>
                      <a:pt x="6147" y="38672"/>
                      <a:pt x="6164" y="38691"/>
                      <a:pt x="6188" y="38691"/>
                    </a:cubicBezTo>
                    <a:cubicBezTo>
                      <a:pt x="6208" y="38691"/>
                      <a:pt x="6232" y="38677"/>
                      <a:pt x="6261" y="38667"/>
                    </a:cubicBezTo>
                    <a:lnTo>
                      <a:pt x="6261" y="38667"/>
                    </a:lnTo>
                    <a:cubicBezTo>
                      <a:pt x="6240" y="38688"/>
                      <a:pt x="6261" y="38855"/>
                      <a:pt x="6261" y="38876"/>
                    </a:cubicBezTo>
                    <a:cubicBezTo>
                      <a:pt x="6261" y="38897"/>
                      <a:pt x="6240" y="38897"/>
                      <a:pt x="6240" y="38897"/>
                    </a:cubicBezTo>
                    <a:cubicBezTo>
                      <a:pt x="6240" y="38897"/>
                      <a:pt x="6261" y="38918"/>
                      <a:pt x="6261" y="38939"/>
                    </a:cubicBezTo>
                    <a:cubicBezTo>
                      <a:pt x="6261" y="39023"/>
                      <a:pt x="6240" y="39148"/>
                      <a:pt x="6240" y="39274"/>
                    </a:cubicBezTo>
                    <a:cubicBezTo>
                      <a:pt x="6261" y="39378"/>
                      <a:pt x="6282" y="39483"/>
                      <a:pt x="6282" y="39567"/>
                    </a:cubicBezTo>
                    <a:cubicBezTo>
                      <a:pt x="6282" y="39399"/>
                      <a:pt x="6261" y="39232"/>
                      <a:pt x="6282" y="39085"/>
                    </a:cubicBezTo>
                    <a:cubicBezTo>
                      <a:pt x="6282" y="39085"/>
                      <a:pt x="6303" y="39085"/>
                      <a:pt x="6282" y="39127"/>
                    </a:cubicBezTo>
                    <a:cubicBezTo>
                      <a:pt x="6303" y="39127"/>
                      <a:pt x="6303" y="39085"/>
                      <a:pt x="6303" y="39065"/>
                    </a:cubicBezTo>
                    <a:cubicBezTo>
                      <a:pt x="6303" y="39027"/>
                      <a:pt x="6296" y="39019"/>
                      <a:pt x="6285" y="39019"/>
                    </a:cubicBezTo>
                    <a:cubicBezTo>
                      <a:pt x="6278" y="39019"/>
                      <a:pt x="6270" y="39023"/>
                      <a:pt x="6261" y="39023"/>
                    </a:cubicBezTo>
                    <a:cubicBezTo>
                      <a:pt x="6267" y="39006"/>
                      <a:pt x="6273" y="39001"/>
                      <a:pt x="6278" y="39001"/>
                    </a:cubicBezTo>
                    <a:cubicBezTo>
                      <a:pt x="6285" y="39001"/>
                      <a:pt x="6291" y="39009"/>
                      <a:pt x="6295" y="39009"/>
                    </a:cubicBezTo>
                    <a:cubicBezTo>
                      <a:pt x="6300" y="39009"/>
                      <a:pt x="6303" y="39000"/>
                      <a:pt x="6303" y="38960"/>
                    </a:cubicBezTo>
                    <a:cubicBezTo>
                      <a:pt x="6319" y="38968"/>
                      <a:pt x="6326" y="38976"/>
                      <a:pt x="6327" y="38984"/>
                    </a:cubicBezTo>
                    <a:lnTo>
                      <a:pt x="6327" y="38984"/>
                    </a:lnTo>
                    <a:cubicBezTo>
                      <a:pt x="6326" y="38983"/>
                      <a:pt x="6325" y="38982"/>
                      <a:pt x="6324" y="38981"/>
                    </a:cubicBezTo>
                    <a:cubicBezTo>
                      <a:pt x="6324" y="38986"/>
                      <a:pt x="6324" y="38992"/>
                      <a:pt x="6324" y="38998"/>
                    </a:cubicBezTo>
                    <a:lnTo>
                      <a:pt x="6324" y="38998"/>
                    </a:lnTo>
                    <a:cubicBezTo>
                      <a:pt x="6326" y="38994"/>
                      <a:pt x="6328" y="38989"/>
                      <a:pt x="6327" y="38984"/>
                    </a:cubicBezTo>
                    <a:lnTo>
                      <a:pt x="6327" y="38984"/>
                    </a:lnTo>
                    <a:cubicBezTo>
                      <a:pt x="6364" y="39023"/>
                      <a:pt x="6324" y="39024"/>
                      <a:pt x="6324" y="39065"/>
                    </a:cubicBezTo>
                    <a:cubicBezTo>
                      <a:pt x="6340" y="39049"/>
                      <a:pt x="6368" y="39009"/>
                      <a:pt x="6390" y="39009"/>
                    </a:cubicBezTo>
                    <a:cubicBezTo>
                      <a:pt x="6397" y="39009"/>
                      <a:pt x="6403" y="39013"/>
                      <a:pt x="6408" y="39023"/>
                    </a:cubicBezTo>
                    <a:cubicBezTo>
                      <a:pt x="6429" y="39023"/>
                      <a:pt x="6408" y="39002"/>
                      <a:pt x="6408" y="38960"/>
                    </a:cubicBezTo>
                    <a:lnTo>
                      <a:pt x="6408" y="38960"/>
                    </a:lnTo>
                    <a:cubicBezTo>
                      <a:pt x="6442" y="39029"/>
                      <a:pt x="6492" y="39070"/>
                      <a:pt x="6531" y="39070"/>
                    </a:cubicBezTo>
                    <a:cubicBezTo>
                      <a:pt x="6539" y="39070"/>
                      <a:pt x="6547" y="39068"/>
                      <a:pt x="6554" y="39065"/>
                    </a:cubicBezTo>
                    <a:cubicBezTo>
                      <a:pt x="6492" y="38981"/>
                      <a:pt x="6387" y="38939"/>
                      <a:pt x="6303" y="38855"/>
                    </a:cubicBezTo>
                    <a:cubicBezTo>
                      <a:pt x="6303" y="38688"/>
                      <a:pt x="6324" y="38625"/>
                      <a:pt x="6387" y="38583"/>
                    </a:cubicBezTo>
                    <a:cubicBezTo>
                      <a:pt x="6354" y="38518"/>
                      <a:pt x="6347" y="38465"/>
                      <a:pt x="6306" y="38465"/>
                    </a:cubicBezTo>
                    <a:cubicBezTo>
                      <a:pt x="6294" y="38465"/>
                      <a:pt x="6280" y="38469"/>
                      <a:pt x="6261" y="38479"/>
                    </a:cubicBezTo>
                    <a:cubicBezTo>
                      <a:pt x="6303" y="38311"/>
                      <a:pt x="6303" y="38123"/>
                      <a:pt x="6345" y="37956"/>
                    </a:cubicBezTo>
                    <a:cubicBezTo>
                      <a:pt x="6361" y="37956"/>
                      <a:pt x="6365" y="37991"/>
                      <a:pt x="6383" y="37991"/>
                    </a:cubicBezTo>
                    <a:cubicBezTo>
                      <a:pt x="6390" y="37991"/>
                      <a:pt x="6397" y="37987"/>
                      <a:pt x="6408" y="37976"/>
                    </a:cubicBezTo>
                    <a:cubicBezTo>
                      <a:pt x="6408" y="37914"/>
                      <a:pt x="6387" y="37914"/>
                      <a:pt x="6408" y="37893"/>
                    </a:cubicBezTo>
                    <a:cubicBezTo>
                      <a:pt x="6492" y="37621"/>
                      <a:pt x="6492" y="37223"/>
                      <a:pt x="6554" y="36847"/>
                    </a:cubicBezTo>
                    <a:cubicBezTo>
                      <a:pt x="6596" y="36930"/>
                      <a:pt x="6659" y="37056"/>
                      <a:pt x="6722" y="37056"/>
                    </a:cubicBezTo>
                    <a:cubicBezTo>
                      <a:pt x="6784" y="37035"/>
                      <a:pt x="6784" y="36826"/>
                      <a:pt x="6847" y="36805"/>
                    </a:cubicBezTo>
                    <a:lnTo>
                      <a:pt x="6847" y="36805"/>
                    </a:lnTo>
                    <a:cubicBezTo>
                      <a:pt x="6847" y="36868"/>
                      <a:pt x="6826" y="36868"/>
                      <a:pt x="6826" y="36909"/>
                    </a:cubicBezTo>
                    <a:cubicBezTo>
                      <a:pt x="6831" y="36918"/>
                      <a:pt x="6834" y="36921"/>
                      <a:pt x="6837" y="36921"/>
                    </a:cubicBezTo>
                    <a:cubicBezTo>
                      <a:pt x="6845" y="36921"/>
                      <a:pt x="6849" y="36897"/>
                      <a:pt x="6857" y="36897"/>
                    </a:cubicBezTo>
                    <a:cubicBezTo>
                      <a:pt x="6860" y="36897"/>
                      <a:pt x="6864" y="36901"/>
                      <a:pt x="6868" y="36909"/>
                    </a:cubicBezTo>
                    <a:cubicBezTo>
                      <a:pt x="6868" y="37391"/>
                      <a:pt x="7056" y="37432"/>
                      <a:pt x="7161" y="37663"/>
                    </a:cubicBezTo>
                    <a:cubicBezTo>
                      <a:pt x="7182" y="37935"/>
                      <a:pt x="7140" y="38081"/>
                      <a:pt x="7077" y="38228"/>
                    </a:cubicBezTo>
                    <a:cubicBezTo>
                      <a:pt x="7015" y="38207"/>
                      <a:pt x="6973" y="38123"/>
                      <a:pt x="6952" y="38039"/>
                    </a:cubicBezTo>
                    <a:lnTo>
                      <a:pt x="6952" y="38039"/>
                    </a:lnTo>
                    <a:cubicBezTo>
                      <a:pt x="6952" y="38123"/>
                      <a:pt x="7015" y="38207"/>
                      <a:pt x="7077" y="38249"/>
                    </a:cubicBezTo>
                    <a:cubicBezTo>
                      <a:pt x="7098" y="38332"/>
                      <a:pt x="7056" y="38374"/>
                      <a:pt x="7056" y="38437"/>
                    </a:cubicBezTo>
                    <a:cubicBezTo>
                      <a:pt x="7077" y="38395"/>
                      <a:pt x="7098" y="38269"/>
                      <a:pt x="7098" y="38207"/>
                    </a:cubicBezTo>
                    <a:cubicBezTo>
                      <a:pt x="7107" y="38207"/>
                      <a:pt x="7115" y="38210"/>
                      <a:pt x="7123" y="38210"/>
                    </a:cubicBezTo>
                    <a:cubicBezTo>
                      <a:pt x="7136" y="38210"/>
                      <a:pt x="7149" y="38202"/>
                      <a:pt x="7161" y="38165"/>
                    </a:cubicBezTo>
                    <a:lnTo>
                      <a:pt x="7161" y="38165"/>
                    </a:lnTo>
                    <a:cubicBezTo>
                      <a:pt x="7140" y="38165"/>
                      <a:pt x="7140" y="38186"/>
                      <a:pt x="7140" y="38186"/>
                    </a:cubicBezTo>
                    <a:cubicBezTo>
                      <a:pt x="7098" y="38123"/>
                      <a:pt x="7182" y="38039"/>
                      <a:pt x="7161" y="37956"/>
                    </a:cubicBezTo>
                    <a:lnTo>
                      <a:pt x="7161" y="37956"/>
                    </a:lnTo>
                    <a:cubicBezTo>
                      <a:pt x="7182" y="37976"/>
                      <a:pt x="7161" y="37997"/>
                      <a:pt x="7182" y="38039"/>
                    </a:cubicBezTo>
                    <a:cubicBezTo>
                      <a:pt x="7182" y="38018"/>
                      <a:pt x="7182" y="37956"/>
                      <a:pt x="7203" y="37956"/>
                    </a:cubicBezTo>
                    <a:cubicBezTo>
                      <a:pt x="7245" y="37956"/>
                      <a:pt x="7287" y="38018"/>
                      <a:pt x="7328" y="38018"/>
                    </a:cubicBezTo>
                    <a:cubicBezTo>
                      <a:pt x="7349" y="38228"/>
                      <a:pt x="7412" y="38374"/>
                      <a:pt x="7412" y="38646"/>
                    </a:cubicBezTo>
                    <a:cubicBezTo>
                      <a:pt x="7370" y="38813"/>
                      <a:pt x="7287" y="38918"/>
                      <a:pt x="7245" y="39085"/>
                    </a:cubicBezTo>
                    <a:cubicBezTo>
                      <a:pt x="7287" y="39002"/>
                      <a:pt x="7308" y="38939"/>
                      <a:pt x="7349" y="38876"/>
                    </a:cubicBezTo>
                    <a:cubicBezTo>
                      <a:pt x="7349" y="38876"/>
                      <a:pt x="7349" y="38897"/>
                      <a:pt x="7370" y="38897"/>
                    </a:cubicBezTo>
                    <a:cubicBezTo>
                      <a:pt x="7367" y="38910"/>
                      <a:pt x="7363" y="38921"/>
                      <a:pt x="7359" y="38931"/>
                    </a:cubicBezTo>
                    <a:lnTo>
                      <a:pt x="7359" y="38931"/>
                    </a:lnTo>
                    <a:cubicBezTo>
                      <a:pt x="7363" y="38926"/>
                      <a:pt x="7366" y="38922"/>
                      <a:pt x="7370" y="38918"/>
                    </a:cubicBezTo>
                    <a:cubicBezTo>
                      <a:pt x="7391" y="38960"/>
                      <a:pt x="7410" y="38974"/>
                      <a:pt x="7428" y="38974"/>
                    </a:cubicBezTo>
                    <a:cubicBezTo>
                      <a:pt x="7463" y="38974"/>
                      <a:pt x="7496" y="38918"/>
                      <a:pt x="7538" y="38918"/>
                    </a:cubicBezTo>
                    <a:cubicBezTo>
                      <a:pt x="7559" y="38855"/>
                      <a:pt x="7559" y="38793"/>
                      <a:pt x="7517" y="38751"/>
                    </a:cubicBezTo>
                    <a:cubicBezTo>
                      <a:pt x="7517" y="38709"/>
                      <a:pt x="7559" y="38709"/>
                      <a:pt x="7538" y="38688"/>
                    </a:cubicBezTo>
                    <a:cubicBezTo>
                      <a:pt x="7539" y="38686"/>
                      <a:pt x="7541" y="38686"/>
                      <a:pt x="7543" y="38686"/>
                    </a:cubicBezTo>
                    <a:cubicBezTo>
                      <a:pt x="7551" y="38686"/>
                      <a:pt x="7561" y="38701"/>
                      <a:pt x="7571" y="38723"/>
                    </a:cubicBezTo>
                    <a:lnTo>
                      <a:pt x="7571" y="38723"/>
                    </a:lnTo>
                    <a:cubicBezTo>
                      <a:pt x="7564" y="38701"/>
                      <a:pt x="7559" y="38676"/>
                      <a:pt x="7559" y="38646"/>
                    </a:cubicBezTo>
                    <a:cubicBezTo>
                      <a:pt x="7600" y="38646"/>
                      <a:pt x="7600" y="38625"/>
                      <a:pt x="7621" y="38583"/>
                    </a:cubicBezTo>
                    <a:cubicBezTo>
                      <a:pt x="7621" y="38562"/>
                      <a:pt x="7621" y="38541"/>
                      <a:pt x="7621" y="38521"/>
                    </a:cubicBezTo>
                    <a:cubicBezTo>
                      <a:pt x="7580" y="38521"/>
                      <a:pt x="7580" y="38583"/>
                      <a:pt x="7538" y="38583"/>
                    </a:cubicBezTo>
                    <a:cubicBezTo>
                      <a:pt x="7517" y="38521"/>
                      <a:pt x="7496" y="38437"/>
                      <a:pt x="7517" y="38353"/>
                    </a:cubicBezTo>
                    <a:cubicBezTo>
                      <a:pt x="7475" y="38207"/>
                      <a:pt x="7475" y="38060"/>
                      <a:pt x="7475" y="37935"/>
                    </a:cubicBezTo>
                    <a:lnTo>
                      <a:pt x="7475" y="37935"/>
                    </a:lnTo>
                    <a:cubicBezTo>
                      <a:pt x="7486" y="37943"/>
                      <a:pt x="7496" y="37946"/>
                      <a:pt x="7506" y="37946"/>
                    </a:cubicBezTo>
                    <a:cubicBezTo>
                      <a:pt x="7574" y="37946"/>
                      <a:pt x="7627" y="37775"/>
                      <a:pt x="7663" y="37684"/>
                    </a:cubicBezTo>
                    <a:cubicBezTo>
                      <a:pt x="7600" y="37621"/>
                      <a:pt x="7559" y="37516"/>
                      <a:pt x="7496" y="37432"/>
                    </a:cubicBezTo>
                    <a:cubicBezTo>
                      <a:pt x="7559" y="37328"/>
                      <a:pt x="7642" y="37244"/>
                      <a:pt x="7705" y="37119"/>
                    </a:cubicBezTo>
                    <a:cubicBezTo>
                      <a:pt x="7705" y="37109"/>
                      <a:pt x="7704" y="37106"/>
                      <a:pt x="7703" y="37106"/>
                    </a:cubicBezTo>
                    <a:cubicBezTo>
                      <a:pt x="7699" y="37106"/>
                      <a:pt x="7693" y="37122"/>
                      <a:pt x="7689" y="37122"/>
                    </a:cubicBezTo>
                    <a:cubicBezTo>
                      <a:pt x="7686" y="37122"/>
                      <a:pt x="7684" y="37116"/>
                      <a:pt x="7684" y="37098"/>
                    </a:cubicBezTo>
                    <a:cubicBezTo>
                      <a:pt x="7642" y="37223"/>
                      <a:pt x="7559" y="37328"/>
                      <a:pt x="7496" y="37391"/>
                    </a:cubicBezTo>
                    <a:cubicBezTo>
                      <a:pt x="7370" y="37014"/>
                      <a:pt x="7161" y="36658"/>
                      <a:pt x="7182" y="36031"/>
                    </a:cubicBezTo>
                    <a:lnTo>
                      <a:pt x="8940" y="36031"/>
                    </a:lnTo>
                    <a:cubicBezTo>
                      <a:pt x="8981" y="36135"/>
                      <a:pt x="9023" y="36240"/>
                      <a:pt x="9065" y="36365"/>
                    </a:cubicBezTo>
                    <a:cubicBezTo>
                      <a:pt x="9107" y="36449"/>
                      <a:pt x="9170" y="36533"/>
                      <a:pt x="9191" y="36575"/>
                    </a:cubicBezTo>
                    <a:cubicBezTo>
                      <a:pt x="9253" y="36868"/>
                      <a:pt x="9086" y="37181"/>
                      <a:pt x="8981" y="37391"/>
                    </a:cubicBezTo>
                    <a:cubicBezTo>
                      <a:pt x="9002" y="37746"/>
                      <a:pt x="8898" y="37976"/>
                      <a:pt x="8835" y="38269"/>
                    </a:cubicBezTo>
                    <a:cubicBezTo>
                      <a:pt x="8207" y="38521"/>
                      <a:pt x="8103" y="39253"/>
                      <a:pt x="7935" y="39943"/>
                    </a:cubicBezTo>
                    <a:cubicBezTo>
                      <a:pt x="7935" y="40027"/>
                      <a:pt x="7977" y="40048"/>
                      <a:pt x="7998" y="40090"/>
                    </a:cubicBezTo>
                    <a:cubicBezTo>
                      <a:pt x="7956" y="40404"/>
                      <a:pt x="7872" y="40738"/>
                      <a:pt x="7768" y="41115"/>
                    </a:cubicBezTo>
                    <a:cubicBezTo>
                      <a:pt x="7684" y="41387"/>
                      <a:pt x="7663" y="41743"/>
                      <a:pt x="7538" y="41931"/>
                    </a:cubicBezTo>
                    <a:cubicBezTo>
                      <a:pt x="7433" y="42057"/>
                      <a:pt x="7245" y="42098"/>
                      <a:pt x="7182" y="42287"/>
                    </a:cubicBezTo>
                    <a:cubicBezTo>
                      <a:pt x="7077" y="42622"/>
                      <a:pt x="7119" y="43019"/>
                      <a:pt x="6889" y="43312"/>
                    </a:cubicBezTo>
                    <a:cubicBezTo>
                      <a:pt x="6922" y="43411"/>
                      <a:pt x="6983" y="43440"/>
                      <a:pt x="7062" y="43440"/>
                    </a:cubicBezTo>
                    <a:cubicBezTo>
                      <a:pt x="7133" y="43440"/>
                      <a:pt x="7218" y="43416"/>
                      <a:pt x="7308" y="43396"/>
                    </a:cubicBezTo>
                    <a:lnTo>
                      <a:pt x="7308" y="43396"/>
                    </a:lnTo>
                    <a:cubicBezTo>
                      <a:pt x="7266" y="43438"/>
                      <a:pt x="7328" y="43668"/>
                      <a:pt x="7308" y="43710"/>
                    </a:cubicBezTo>
                    <a:cubicBezTo>
                      <a:pt x="7297" y="43720"/>
                      <a:pt x="7287" y="43725"/>
                      <a:pt x="7274" y="43725"/>
                    </a:cubicBezTo>
                    <a:cubicBezTo>
                      <a:pt x="7260" y="43725"/>
                      <a:pt x="7245" y="43720"/>
                      <a:pt x="7224" y="43710"/>
                    </a:cubicBezTo>
                    <a:lnTo>
                      <a:pt x="7224" y="43710"/>
                    </a:lnTo>
                    <a:cubicBezTo>
                      <a:pt x="7266" y="43751"/>
                      <a:pt x="7287" y="43772"/>
                      <a:pt x="7308" y="43793"/>
                    </a:cubicBezTo>
                    <a:cubicBezTo>
                      <a:pt x="7328" y="43898"/>
                      <a:pt x="7266" y="44107"/>
                      <a:pt x="7287" y="44254"/>
                    </a:cubicBezTo>
                    <a:cubicBezTo>
                      <a:pt x="7287" y="44442"/>
                      <a:pt x="7349" y="44567"/>
                      <a:pt x="7412" y="44714"/>
                    </a:cubicBezTo>
                    <a:cubicBezTo>
                      <a:pt x="7370" y="44463"/>
                      <a:pt x="7308" y="44233"/>
                      <a:pt x="7370" y="44002"/>
                    </a:cubicBezTo>
                    <a:lnTo>
                      <a:pt x="7370" y="44002"/>
                    </a:lnTo>
                    <a:cubicBezTo>
                      <a:pt x="7370" y="44023"/>
                      <a:pt x="7433" y="44023"/>
                      <a:pt x="7412" y="44065"/>
                    </a:cubicBezTo>
                    <a:cubicBezTo>
                      <a:pt x="7454" y="44065"/>
                      <a:pt x="7433" y="44002"/>
                      <a:pt x="7454" y="43982"/>
                    </a:cubicBezTo>
                    <a:cubicBezTo>
                      <a:pt x="7433" y="43877"/>
                      <a:pt x="7391" y="43919"/>
                      <a:pt x="7328" y="43898"/>
                    </a:cubicBezTo>
                    <a:cubicBezTo>
                      <a:pt x="7333" y="43879"/>
                      <a:pt x="7342" y="43873"/>
                      <a:pt x="7353" y="43873"/>
                    </a:cubicBezTo>
                    <a:cubicBezTo>
                      <a:pt x="7375" y="43873"/>
                      <a:pt x="7406" y="43898"/>
                      <a:pt x="7432" y="43898"/>
                    </a:cubicBezTo>
                    <a:cubicBezTo>
                      <a:pt x="7452" y="43898"/>
                      <a:pt x="7468" y="43884"/>
                      <a:pt x="7475" y="43835"/>
                    </a:cubicBezTo>
                    <a:cubicBezTo>
                      <a:pt x="7559" y="43856"/>
                      <a:pt x="7496" y="43877"/>
                      <a:pt x="7475" y="43919"/>
                    </a:cubicBezTo>
                    <a:cubicBezTo>
                      <a:pt x="7484" y="43922"/>
                      <a:pt x="7491" y="43923"/>
                      <a:pt x="7498" y="43923"/>
                    </a:cubicBezTo>
                    <a:cubicBezTo>
                      <a:pt x="7538" y="43923"/>
                      <a:pt x="7541" y="43874"/>
                      <a:pt x="7559" y="43856"/>
                    </a:cubicBezTo>
                    <a:lnTo>
                      <a:pt x="7559" y="43856"/>
                    </a:lnTo>
                    <a:cubicBezTo>
                      <a:pt x="7642" y="43898"/>
                      <a:pt x="7517" y="43919"/>
                      <a:pt x="7517" y="43961"/>
                    </a:cubicBezTo>
                    <a:cubicBezTo>
                      <a:pt x="7578" y="43945"/>
                      <a:pt x="7663" y="43896"/>
                      <a:pt x="7745" y="43896"/>
                    </a:cubicBezTo>
                    <a:cubicBezTo>
                      <a:pt x="7774" y="43896"/>
                      <a:pt x="7803" y="43902"/>
                      <a:pt x="7831" y="43919"/>
                    </a:cubicBezTo>
                    <a:cubicBezTo>
                      <a:pt x="7893" y="43919"/>
                      <a:pt x="7789" y="43877"/>
                      <a:pt x="7831" y="43835"/>
                    </a:cubicBezTo>
                    <a:lnTo>
                      <a:pt x="7831" y="43835"/>
                    </a:lnTo>
                    <a:cubicBezTo>
                      <a:pt x="7935" y="43919"/>
                      <a:pt x="8186" y="43982"/>
                      <a:pt x="8312" y="43982"/>
                    </a:cubicBezTo>
                    <a:cubicBezTo>
                      <a:pt x="8040" y="43856"/>
                      <a:pt x="7726" y="43793"/>
                      <a:pt x="7454" y="43668"/>
                    </a:cubicBezTo>
                    <a:cubicBezTo>
                      <a:pt x="7433" y="43438"/>
                      <a:pt x="7538" y="43333"/>
                      <a:pt x="7684" y="43270"/>
                    </a:cubicBezTo>
                    <a:cubicBezTo>
                      <a:pt x="7585" y="43187"/>
                      <a:pt x="7551" y="43105"/>
                      <a:pt x="7438" y="43105"/>
                    </a:cubicBezTo>
                    <a:cubicBezTo>
                      <a:pt x="7408" y="43105"/>
                      <a:pt x="7372" y="43111"/>
                      <a:pt x="7328" y="43124"/>
                    </a:cubicBezTo>
                    <a:cubicBezTo>
                      <a:pt x="7412" y="42873"/>
                      <a:pt x="7412" y="42601"/>
                      <a:pt x="7559" y="42350"/>
                    </a:cubicBezTo>
                    <a:cubicBezTo>
                      <a:pt x="7636" y="42365"/>
                      <a:pt x="7656" y="42414"/>
                      <a:pt x="7711" y="42414"/>
                    </a:cubicBezTo>
                    <a:cubicBezTo>
                      <a:pt x="7731" y="42414"/>
                      <a:pt x="7756" y="42408"/>
                      <a:pt x="7789" y="42391"/>
                    </a:cubicBezTo>
                    <a:cubicBezTo>
                      <a:pt x="7810" y="42329"/>
                      <a:pt x="7747" y="42308"/>
                      <a:pt x="7789" y="42266"/>
                    </a:cubicBezTo>
                    <a:cubicBezTo>
                      <a:pt x="8061" y="41868"/>
                      <a:pt x="8082" y="41303"/>
                      <a:pt x="8291" y="40759"/>
                    </a:cubicBezTo>
                    <a:cubicBezTo>
                      <a:pt x="8371" y="40859"/>
                      <a:pt x="8583" y="41054"/>
                      <a:pt x="8766" y="41054"/>
                    </a:cubicBezTo>
                    <a:cubicBezTo>
                      <a:pt x="8775" y="41054"/>
                      <a:pt x="8784" y="41053"/>
                      <a:pt x="8793" y="41052"/>
                    </a:cubicBezTo>
                    <a:cubicBezTo>
                      <a:pt x="9002" y="41010"/>
                      <a:pt x="9023" y="40738"/>
                      <a:pt x="9233" y="40697"/>
                    </a:cubicBezTo>
                    <a:lnTo>
                      <a:pt x="9233" y="40697"/>
                    </a:lnTo>
                    <a:cubicBezTo>
                      <a:pt x="9253" y="40780"/>
                      <a:pt x="9212" y="40780"/>
                      <a:pt x="9212" y="40843"/>
                    </a:cubicBezTo>
                    <a:cubicBezTo>
                      <a:pt x="9227" y="40858"/>
                      <a:pt x="9238" y="40864"/>
                      <a:pt x="9248" y="40864"/>
                    </a:cubicBezTo>
                    <a:cubicBezTo>
                      <a:pt x="9271" y="40864"/>
                      <a:pt x="9283" y="40833"/>
                      <a:pt x="9309" y="40833"/>
                    </a:cubicBezTo>
                    <a:cubicBezTo>
                      <a:pt x="9317" y="40833"/>
                      <a:pt x="9326" y="40836"/>
                      <a:pt x="9337" y="40843"/>
                    </a:cubicBezTo>
                    <a:cubicBezTo>
                      <a:pt x="9316" y="41534"/>
                      <a:pt x="9965" y="41617"/>
                      <a:pt x="10321" y="41952"/>
                    </a:cubicBezTo>
                    <a:cubicBezTo>
                      <a:pt x="10341" y="42329"/>
                      <a:pt x="10237" y="42538"/>
                      <a:pt x="10049" y="42768"/>
                    </a:cubicBezTo>
                    <a:cubicBezTo>
                      <a:pt x="9839" y="42705"/>
                      <a:pt x="9693" y="42622"/>
                      <a:pt x="9588" y="42475"/>
                    </a:cubicBezTo>
                    <a:lnTo>
                      <a:pt x="9588" y="42475"/>
                    </a:lnTo>
                    <a:cubicBezTo>
                      <a:pt x="9609" y="42601"/>
                      <a:pt x="9839" y="42726"/>
                      <a:pt x="10049" y="42789"/>
                    </a:cubicBezTo>
                    <a:cubicBezTo>
                      <a:pt x="10069" y="42914"/>
                      <a:pt x="9944" y="42977"/>
                      <a:pt x="9965" y="43061"/>
                    </a:cubicBezTo>
                    <a:cubicBezTo>
                      <a:pt x="10028" y="42998"/>
                      <a:pt x="10111" y="42831"/>
                      <a:pt x="10069" y="42747"/>
                    </a:cubicBezTo>
                    <a:cubicBezTo>
                      <a:pt x="10132" y="42726"/>
                      <a:pt x="10237" y="42768"/>
                      <a:pt x="10300" y="42663"/>
                    </a:cubicBezTo>
                    <a:lnTo>
                      <a:pt x="10300" y="42663"/>
                    </a:lnTo>
                    <a:cubicBezTo>
                      <a:pt x="10237" y="42684"/>
                      <a:pt x="10237" y="42684"/>
                      <a:pt x="10195" y="42705"/>
                    </a:cubicBezTo>
                    <a:cubicBezTo>
                      <a:pt x="10090" y="42601"/>
                      <a:pt x="10362" y="42496"/>
                      <a:pt x="10321" y="42370"/>
                    </a:cubicBezTo>
                    <a:lnTo>
                      <a:pt x="10321" y="42370"/>
                    </a:lnTo>
                    <a:cubicBezTo>
                      <a:pt x="10404" y="42391"/>
                      <a:pt x="10321" y="42412"/>
                      <a:pt x="10341" y="42475"/>
                    </a:cubicBezTo>
                    <a:cubicBezTo>
                      <a:pt x="10383" y="42454"/>
                      <a:pt x="10383" y="42370"/>
                      <a:pt x="10425" y="42350"/>
                    </a:cubicBezTo>
                    <a:cubicBezTo>
                      <a:pt x="10593" y="42370"/>
                      <a:pt x="10697" y="42454"/>
                      <a:pt x="10865" y="42454"/>
                    </a:cubicBezTo>
                    <a:cubicBezTo>
                      <a:pt x="10948" y="42789"/>
                      <a:pt x="11116" y="42998"/>
                      <a:pt x="11137" y="43375"/>
                    </a:cubicBezTo>
                    <a:cubicBezTo>
                      <a:pt x="10990" y="43626"/>
                      <a:pt x="10697" y="43751"/>
                      <a:pt x="10551" y="44002"/>
                    </a:cubicBezTo>
                    <a:cubicBezTo>
                      <a:pt x="10530" y="44254"/>
                      <a:pt x="10697" y="44316"/>
                      <a:pt x="10697" y="44547"/>
                    </a:cubicBezTo>
                    <a:cubicBezTo>
                      <a:pt x="10697" y="44212"/>
                      <a:pt x="10697" y="43898"/>
                      <a:pt x="10990" y="43772"/>
                    </a:cubicBezTo>
                    <a:cubicBezTo>
                      <a:pt x="11053" y="43835"/>
                      <a:pt x="11111" y="43856"/>
                      <a:pt x="11170" y="43856"/>
                    </a:cubicBezTo>
                    <a:cubicBezTo>
                      <a:pt x="11288" y="43856"/>
                      <a:pt x="11409" y="43772"/>
                      <a:pt x="11576" y="43772"/>
                    </a:cubicBezTo>
                    <a:cubicBezTo>
                      <a:pt x="11597" y="43668"/>
                      <a:pt x="11597" y="43584"/>
                      <a:pt x="11492" y="43542"/>
                    </a:cubicBezTo>
                    <a:cubicBezTo>
                      <a:pt x="11471" y="43479"/>
                      <a:pt x="11618" y="43458"/>
                      <a:pt x="11555" y="43438"/>
                    </a:cubicBezTo>
                    <a:cubicBezTo>
                      <a:pt x="11560" y="43436"/>
                      <a:pt x="11566" y="43436"/>
                      <a:pt x="11571" y="43436"/>
                    </a:cubicBezTo>
                    <a:cubicBezTo>
                      <a:pt x="11670" y="43436"/>
                      <a:pt x="11768" y="43610"/>
                      <a:pt x="11827" y="43710"/>
                    </a:cubicBezTo>
                    <a:cubicBezTo>
                      <a:pt x="11848" y="43605"/>
                      <a:pt x="11660" y="43521"/>
                      <a:pt x="11639" y="43396"/>
                    </a:cubicBezTo>
                    <a:cubicBezTo>
                      <a:pt x="11743" y="43375"/>
                      <a:pt x="11806" y="43333"/>
                      <a:pt x="11848" y="43291"/>
                    </a:cubicBezTo>
                    <a:cubicBezTo>
                      <a:pt x="11827" y="43249"/>
                      <a:pt x="11806" y="43228"/>
                      <a:pt x="11806" y="43186"/>
                    </a:cubicBezTo>
                    <a:cubicBezTo>
                      <a:pt x="11701" y="43207"/>
                      <a:pt x="11681" y="43291"/>
                      <a:pt x="11576" y="43291"/>
                    </a:cubicBezTo>
                    <a:cubicBezTo>
                      <a:pt x="11513" y="43207"/>
                      <a:pt x="11409" y="43061"/>
                      <a:pt x="11471" y="42935"/>
                    </a:cubicBezTo>
                    <a:cubicBezTo>
                      <a:pt x="11346" y="42747"/>
                      <a:pt x="11346" y="42517"/>
                      <a:pt x="11367" y="42329"/>
                    </a:cubicBezTo>
                    <a:lnTo>
                      <a:pt x="11367" y="42329"/>
                    </a:lnTo>
                    <a:cubicBezTo>
                      <a:pt x="11399" y="42339"/>
                      <a:pt x="11431" y="42344"/>
                      <a:pt x="11462" y="42344"/>
                    </a:cubicBezTo>
                    <a:cubicBezTo>
                      <a:pt x="11675" y="42344"/>
                      <a:pt x="11864" y="42119"/>
                      <a:pt x="11974" y="41973"/>
                    </a:cubicBezTo>
                    <a:cubicBezTo>
                      <a:pt x="11785" y="41868"/>
                      <a:pt x="11639" y="41722"/>
                      <a:pt x="11429" y="41596"/>
                    </a:cubicBezTo>
                    <a:cubicBezTo>
                      <a:pt x="11639" y="41450"/>
                      <a:pt x="11911" y="41345"/>
                      <a:pt x="12099" y="41157"/>
                    </a:cubicBezTo>
                    <a:cubicBezTo>
                      <a:pt x="12099" y="41134"/>
                      <a:pt x="12095" y="41127"/>
                      <a:pt x="12087" y="41127"/>
                    </a:cubicBezTo>
                    <a:cubicBezTo>
                      <a:pt x="12074" y="41127"/>
                      <a:pt x="12051" y="41154"/>
                      <a:pt x="12034" y="41154"/>
                    </a:cubicBezTo>
                    <a:cubicBezTo>
                      <a:pt x="12026" y="41154"/>
                      <a:pt x="12020" y="41150"/>
                      <a:pt x="12015" y="41136"/>
                    </a:cubicBezTo>
                    <a:cubicBezTo>
                      <a:pt x="11932" y="41303"/>
                      <a:pt x="11618" y="41450"/>
                      <a:pt x="11367" y="41554"/>
                    </a:cubicBezTo>
                    <a:cubicBezTo>
                      <a:pt x="10927" y="40969"/>
                      <a:pt x="10195" y="40404"/>
                      <a:pt x="10383" y="39357"/>
                    </a:cubicBezTo>
                    <a:cubicBezTo>
                      <a:pt x="10446" y="39295"/>
                      <a:pt x="10488" y="39295"/>
                      <a:pt x="10551" y="39295"/>
                    </a:cubicBezTo>
                    <a:cubicBezTo>
                      <a:pt x="10509" y="39190"/>
                      <a:pt x="10467" y="39190"/>
                      <a:pt x="10509" y="39065"/>
                    </a:cubicBezTo>
                    <a:cubicBezTo>
                      <a:pt x="10519" y="39054"/>
                      <a:pt x="10531" y="39050"/>
                      <a:pt x="10544" y="39050"/>
                    </a:cubicBezTo>
                    <a:cubicBezTo>
                      <a:pt x="10582" y="39050"/>
                      <a:pt x="10629" y="39085"/>
                      <a:pt x="10676" y="39085"/>
                    </a:cubicBezTo>
                    <a:cubicBezTo>
                      <a:pt x="10655" y="39002"/>
                      <a:pt x="10509" y="39002"/>
                      <a:pt x="10404" y="38981"/>
                    </a:cubicBezTo>
                    <a:cubicBezTo>
                      <a:pt x="10362" y="38834"/>
                      <a:pt x="10174" y="38813"/>
                      <a:pt x="10132" y="38667"/>
                    </a:cubicBezTo>
                    <a:cubicBezTo>
                      <a:pt x="10488" y="38332"/>
                      <a:pt x="11074" y="38207"/>
                      <a:pt x="11409" y="37851"/>
                    </a:cubicBezTo>
                    <a:lnTo>
                      <a:pt x="11409" y="37851"/>
                    </a:lnTo>
                    <a:cubicBezTo>
                      <a:pt x="11409" y="37872"/>
                      <a:pt x="11388" y="37935"/>
                      <a:pt x="11429" y="37935"/>
                    </a:cubicBezTo>
                    <a:cubicBezTo>
                      <a:pt x="11534" y="37935"/>
                      <a:pt x="11492" y="37788"/>
                      <a:pt x="11492" y="37704"/>
                    </a:cubicBezTo>
                    <a:cubicBezTo>
                      <a:pt x="11614" y="37543"/>
                      <a:pt x="11696" y="37264"/>
                      <a:pt x="11927" y="37264"/>
                    </a:cubicBezTo>
                    <a:cubicBezTo>
                      <a:pt x="11936" y="37264"/>
                      <a:pt x="11944" y="37264"/>
                      <a:pt x="11953" y="37265"/>
                    </a:cubicBezTo>
                    <a:cubicBezTo>
                      <a:pt x="11994" y="37056"/>
                      <a:pt x="11806" y="37035"/>
                      <a:pt x="11722" y="36930"/>
                    </a:cubicBezTo>
                    <a:cubicBezTo>
                      <a:pt x="11869" y="36637"/>
                      <a:pt x="11555" y="36407"/>
                      <a:pt x="11701" y="36156"/>
                    </a:cubicBezTo>
                    <a:cubicBezTo>
                      <a:pt x="11681" y="36052"/>
                      <a:pt x="11639" y="35968"/>
                      <a:pt x="11618" y="35863"/>
                    </a:cubicBezTo>
                    <a:lnTo>
                      <a:pt x="11555" y="35863"/>
                    </a:lnTo>
                    <a:lnTo>
                      <a:pt x="11555" y="0"/>
                    </a:lnTo>
                    <a:cubicBezTo>
                      <a:pt x="11555" y="0"/>
                      <a:pt x="8082" y="335"/>
                      <a:pt x="6324" y="335"/>
                    </a:cubicBezTo>
                    <a:cubicBezTo>
                      <a:pt x="4587" y="335"/>
                      <a:pt x="842" y="0"/>
                      <a:pt x="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4;p25"/>
              <p:cNvSpPr/>
              <p:nvPr/>
            </p:nvSpPr>
            <p:spPr>
              <a:xfrm>
                <a:off x="1360474" y="2945637"/>
                <a:ext cx="231970" cy="477502"/>
              </a:xfrm>
              <a:custGeom>
                <a:avLst/>
                <a:gdLst/>
                <a:ahLst/>
                <a:cxnLst/>
                <a:rect l="l" t="t" r="r" b="b"/>
                <a:pathLst>
                  <a:path w="10463" h="22285" extrusionOk="0">
                    <a:moveTo>
                      <a:pt x="1" y="1"/>
                    </a:moveTo>
                    <a:lnTo>
                      <a:pt x="1" y="22284"/>
                    </a:lnTo>
                    <a:lnTo>
                      <a:pt x="10463" y="22284"/>
                    </a:lnTo>
                    <a:lnTo>
                      <a:pt x="10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165;p25"/>
              <p:cNvGrpSpPr/>
              <p:nvPr/>
            </p:nvGrpSpPr>
            <p:grpSpPr>
              <a:xfrm>
                <a:off x="469239" y="1531379"/>
                <a:ext cx="942284" cy="1450826"/>
                <a:chOff x="3441875" y="1723775"/>
                <a:chExt cx="1062545" cy="1692750"/>
              </a:xfrm>
            </p:grpSpPr>
            <p:sp>
              <p:nvSpPr>
                <p:cNvPr id="37" name="Google Shape;1166;p25"/>
                <p:cNvSpPr/>
                <p:nvPr/>
              </p:nvSpPr>
              <p:spPr>
                <a:xfrm>
                  <a:off x="3625095" y="2364050"/>
                  <a:ext cx="879325" cy="1052475"/>
                </a:xfrm>
                <a:custGeom>
                  <a:avLst/>
                  <a:gdLst/>
                  <a:ahLst/>
                  <a:cxnLst/>
                  <a:rect l="l" t="t" r="r" b="b"/>
                  <a:pathLst>
                    <a:path w="35173" h="42099" fill="none" extrusionOk="0">
                      <a:moveTo>
                        <a:pt x="33290" y="42098"/>
                      </a:moveTo>
                      <a:cubicBezTo>
                        <a:pt x="33290" y="42098"/>
                        <a:pt x="35173" y="27891"/>
                        <a:pt x="23372" y="27891"/>
                      </a:cubicBezTo>
                      <a:lnTo>
                        <a:pt x="10148" y="27891"/>
                      </a:lnTo>
                      <a:cubicBezTo>
                        <a:pt x="10148" y="27891"/>
                        <a:pt x="0" y="28142"/>
                        <a:pt x="0" y="15902"/>
                      </a:cubicBezTo>
                      <a:lnTo>
                        <a:pt x="0" y="0"/>
                      </a:lnTo>
                    </a:path>
                  </a:pathLst>
                </a:custGeom>
                <a:solidFill>
                  <a:schemeClr val="accent3"/>
                </a:solidFill>
                <a:ln w="653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7;p25"/>
                <p:cNvSpPr/>
                <p:nvPr/>
              </p:nvSpPr>
              <p:spPr>
                <a:xfrm>
                  <a:off x="3630725" y="1736325"/>
                  <a:ext cx="242200" cy="963575"/>
                </a:xfrm>
                <a:custGeom>
                  <a:avLst/>
                  <a:gdLst/>
                  <a:ahLst/>
                  <a:cxnLst/>
                  <a:rect l="l" t="t" r="r" b="b"/>
                  <a:pathLst>
                    <a:path w="9688" h="38543" fill="none" extrusionOk="0">
                      <a:moveTo>
                        <a:pt x="0" y="36764"/>
                      </a:moveTo>
                      <a:cubicBezTo>
                        <a:pt x="0" y="36764"/>
                        <a:pt x="9688" y="38542"/>
                        <a:pt x="9688" y="27892"/>
                      </a:cubicBezTo>
                      <a:lnTo>
                        <a:pt x="9688" y="1"/>
                      </a:ln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8;p25"/>
                <p:cNvSpPr/>
                <p:nvPr/>
              </p:nvSpPr>
              <p:spPr>
                <a:xfrm>
                  <a:off x="3441875" y="2325850"/>
                  <a:ext cx="141775" cy="228625"/>
                </a:xfrm>
                <a:custGeom>
                  <a:avLst/>
                  <a:gdLst/>
                  <a:ahLst/>
                  <a:cxnLst/>
                  <a:rect l="l" t="t" r="r" b="b"/>
                  <a:pathLst>
                    <a:path w="5671" h="9145" fill="none" extrusionOk="0">
                      <a:moveTo>
                        <a:pt x="1" y="1"/>
                      </a:moveTo>
                      <a:lnTo>
                        <a:pt x="1" y="5085"/>
                      </a:lnTo>
                      <a:cubicBezTo>
                        <a:pt x="1" y="5085"/>
                        <a:pt x="942" y="9144"/>
                        <a:pt x="5671" y="9144"/>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9;p25"/>
                <p:cNvSpPr/>
                <p:nvPr/>
              </p:nvSpPr>
              <p:spPr>
                <a:xfrm>
                  <a:off x="3583625" y="1825250"/>
                  <a:ext cx="259475" cy="355200"/>
                </a:xfrm>
                <a:custGeom>
                  <a:avLst/>
                  <a:gdLst/>
                  <a:ahLst/>
                  <a:cxnLst/>
                  <a:rect l="l" t="t" r="r" b="b"/>
                  <a:pathLst>
                    <a:path w="10379" h="14208" fill="none" extrusionOk="0">
                      <a:moveTo>
                        <a:pt x="3307" y="1"/>
                      </a:moveTo>
                      <a:cubicBezTo>
                        <a:pt x="3307" y="1"/>
                        <a:pt x="1" y="14208"/>
                        <a:pt x="10379" y="14208"/>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0;p25"/>
                <p:cNvSpPr/>
                <p:nvPr/>
              </p:nvSpPr>
              <p:spPr>
                <a:xfrm>
                  <a:off x="3896450" y="1723775"/>
                  <a:ext cx="135500" cy="298200"/>
                </a:xfrm>
                <a:custGeom>
                  <a:avLst/>
                  <a:gdLst/>
                  <a:ahLst/>
                  <a:cxnLst/>
                  <a:rect l="l" t="t" r="r" b="b"/>
                  <a:pathLst>
                    <a:path w="5420" h="11928" fill="none" extrusionOk="0">
                      <a:moveTo>
                        <a:pt x="0" y="8621"/>
                      </a:moveTo>
                      <a:cubicBezTo>
                        <a:pt x="0" y="8621"/>
                        <a:pt x="5419" y="11927"/>
                        <a:pt x="5419" y="1"/>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171;p25"/>
              <p:cNvGrpSpPr/>
              <p:nvPr/>
            </p:nvGrpSpPr>
            <p:grpSpPr>
              <a:xfrm>
                <a:off x="945660" y="1303181"/>
                <a:ext cx="1004446" cy="1678917"/>
                <a:chOff x="3979100" y="1457525"/>
                <a:chExt cx="1132640" cy="1958875"/>
              </a:xfrm>
            </p:grpSpPr>
            <p:sp>
              <p:nvSpPr>
                <p:cNvPr id="32" name="Google Shape;1172;p25"/>
                <p:cNvSpPr/>
                <p:nvPr/>
              </p:nvSpPr>
              <p:spPr>
                <a:xfrm>
                  <a:off x="4574490" y="2040650"/>
                  <a:ext cx="537250" cy="1375750"/>
                </a:xfrm>
                <a:custGeom>
                  <a:avLst/>
                  <a:gdLst/>
                  <a:ahLst/>
                  <a:cxnLst/>
                  <a:rect l="l" t="t" r="r" b="b"/>
                  <a:pathLst>
                    <a:path w="21490" h="55030" fill="none" extrusionOk="0">
                      <a:moveTo>
                        <a:pt x="231" y="55030"/>
                      </a:moveTo>
                      <a:lnTo>
                        <a:pt x="231" y="30946"/>
                      </a:lnTo>
                      <a:cubicBezTo>
                        <a:pt x="231" y="30946"/>
                        <a:pt x="1" y="22828"/>
                        <a:pt x="9688" y="22828"/>
                      </a:cubicBezTo>
                      <a:cubicBezTo>
                        <a:pt x="9688" y="22828"/>
                        <a:pt x="21489" y="24858"/>
                        <a:pt x="21238" y="17493"/>
                      </a:cubicBezTo>
                      <a:lnTo>
                        <a:pt x="21238" y="0"/>
                      </a:ln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73;p25"/>
                <p:cNvSpPr/>
                <p:nvPr/>
              </p:nvSpPr>
              <p:spPr>
                <a:xfrm>
                  <a:off x="4223284" y="1457525"/>
                  <a:ext cx="328091" cy="1445325"/>
                </a:xfrm>
                <a:custGeom>
                  <a:avLst/>
                  <a:gdLst/>
                  <a:ahLst/>
                  <a:cxnLst/>
                  <a:rect l="l" t="t" r="r" b="b"/>
                  <a:pathLst>
                    <a:path w="15108" h="57813" fill="none" extrusionOk="0">
                      <a:moveTo>
                        <a:pt x="2365" y="1"/>
                      </a:moveTo>
                      <a:lnTo>
                        <a:pt x="2365" y="48188"/>
                      </a:lnTo>
                      <a:cubicBezTo>
                        <a:pt x="2365" y="48188"/>
                        <a:pt x="1" y="57812"/>
                        <a:pt x="15108" y="57812"/>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4;p25"/>
                <p:cNvSpPr/>
                <p:nvPr/>
              </p:nvSpPr>
              <p:spPr>
                <a:xfrm>
                  <a:off x="4686789" y="1457525"/>
                  <a:ext cx="377700" cy="893975"/>
                </a:xfrm>
                <a:custGeom>
                  <a:avLst/>
                  <a:gdLst/>
                  <a:ahLst/>
                  <a:cxnLst/>
                  <a:rect l="l" t="t" r="r" b="b"/>
                  <a:pathLst>
                    <a:path w="15108" h="35759" fill="none" extrusionOk="0">
                      <a:moveTo>
                        <a:pt x="1403" y="1"/>
                      </a:moveTo>
                      <a:lnTo>
                        <a:pt x="1403" y="28645"/>
                      </a:lnTo>
                      <a:cubicBezTo>
                        <a:pt x="1403" y="28645"/>
                        <a:pt x="1" y="35759"/>
                        <a:pt x="15108" y="35759"/>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5;p25"/>
                <p:cNvSpPr/>
                <p:nvPr/>
              </p:nvSpPr>
              <p:spPr>
                <a:xfrm>
                  <a:off x="4237613" y="1899075"/>
                  <a:ext cx="230175" cy="494875"/>
                </a:xfrm>
                <a:custGeom>
                  <a:avLst/>
                  <a:gdLst/>
                  <a:ahLst/>
                  <a:cxnLst/>
                  <a:rect l="l" t="t" r="r" b="b"/>
                  <a:pathLst>
                    <a:path w="9207" h="19795" fill="none" extrusionOk="0">
                      <a:moveTo>
                        <a:pt x="0" y="18769"/>
                      </a:moveTo>
                      <a:cubicBezTo>
                        <a:pt x="0" y="18769"/>
                        <a:pt x="8495" y="19794"/>
                        <a:pt x="9207" y="12178"/>
                      </a:cubicBezTo>
                      <a:lnTo>
                        <a:pt x="9207" y="1"/>
                      </a:ln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6;p25"/>
                <p:cNvSpPr/>
                <p:nvPr/>
              </p:nvSpPr>
              <p:spPr>
                <a:xfrm>
                  <a:off x="3979100" y="2332125"/>
                  <a:ext cx="289940" cy="345715"/>
                </a:xfrm>
                <a:custGeom>
                  <a:avLst/>
                  <a:gdLst/>
                  <a:ahLst/>
                  <a:cxnLst/>
                  <a:rect l="l" t="t" r="r" b="b"/>
                  <a:pathLst>
                    <a:path w="8726" h="13455" fill="none" extrusionOk="0">
                      <a:moveTo>
                        <a:pt x="1402" y="1"/>
                      </a:moveTo>
                      <a:cubicBezTo>
                        <a:pt x="1402" y="1"/>
                        <a:pt x="0" y="13455"/>
                        <a:pt x="8725" y="13455"/>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177;p25"/>
              <p:cNvGrpSpPr/>
              <p:nvPr/>
            </p:nvGrpSpPr>
            <p:grpSpPr>
              <a:xfrm>
                <a:off x="1589069" y="1564120"/>
                <a:ext cx="883142" cy="1418086"/>
                <a:chOff x="4704625" y="1761975"/>
                <a:chExt cx="995854" cy="1654550"/>
              </a:xfrm>
            </p:grpSpPr>
            <p:sp>
              <p:nvSpPr>
                <p:cNvPr id="29" name="Google Shape;1178;p25"/>
                <p:cNvSpPr/>
                <p:nvPr/>
              </p:nvSpPr>
              <p:spPr>
                <a:xfrm>
                  <a:off x="4704625" y="2345200"/>
                  <a:ext cx="850050" cy="1071325"/>
                </a:xfrm>
                <a:custGeom>
                  <a:avLst/>
                  <a:gdLst/>
                  <a:ahLst/>
                  <a:cxnLst/>
                  <a:rect l="l" t="t" r="r" b="b"/>
                  <a:pathLst>
                    <a:path w="34002" h="42853" fill="none" extrusionOk="0">
                      <a:moveTo>
                        <a:pt x="0" y="42852"/>
                      </a:moveTo>
                      <a:cubicBezTo>
                        <a:pt x="0" y="42852"/>
                        <a:pt x="251" y="29671"/>
                        <a:pt x="12303" y="29671"/>
                      </a:cubicBezTo>
                      <a:lnTo>
                        <a:pt x="24355" y="29671"/>
                      </a:lnTo>
                      <a:cubicBezTo>
                        <a:pt x="24355" y="29671"/>
                        <a:pt x="34001" y="26365"/>
                        <a:pt x="34001" y="18497"/>
                      </a:cubicBezTo>
                      <a:lnTo>
                        <a:pt x="34001" y="1"/>
                      </a:lnTo>
                    </a:path>
                  </a:pathLst>
                </a:custGeom>
                <a:solidFill>
                  <a:schemeClr val="tx2"/>
                </a:solidFill>
                <a:ln>
                  <a:solidFill>
                    <a:schemeClr val="tx2"/>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9;p25"/>
                <p:cNvSpPr/>
                <p:nvPr/>
              </p:nvSpPr>
              <p:spPr>
                <a:xfrm>
                  <a:off x="5277400" y="1761975"/>
                  <a:ext cx="271500" cy="982375"/>
                </a:xfrm>
                <a:custGeom>
                  <a:avLst/>
                  <a:gdLst/>
                  <a:ahLst/>
                  <a:cxnLst/>
                  <a:rect l="l" t="t" r="r" b="b"/>
                  <a:pathLst>
                    <a:path w="10860" h="39295" fill="none" extrusionOk="0">
                      <a:moveTo>
                        <a:pt x="10860" y="34733"/>
                      </a:moveTo>
                      <a:cubicBezTo>
                        <a:pt x="10860" y="34733"/>
                        <a:pt x="1" y="39295"/>
                        <a:pt x="1" y="25611"/>
                      </a:cubicBezTo>
                      <a:lnTo>
                        <a:pt x="1" y="0"/>
                      </a:lnTo>
                    </a:path>
                  </a:pathLst>
                </a:custGeom>
                <a:solidFill>
                  <a:schemeClr val="accent5"/>
                </a:solidFill>
                <a:ln w="46025" cap="rnd"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0;p25"/>
                <p:cNvSpPr/>
                <p:nvPr/>
              </p:nvSpPr>
              <p:spPr>
                <a:xfrm>
                  <a:off x="5564979" y="2330079"/>
                  <a:ext cx="135500" cy="266275"/>
                </a:xfrm>
                <a:custGeom>
                  <a:avLst/>
                  <a:gdLst/>
                  <a:ahLst/>
                  <a:cxnLst/>
                  <a:rect l="l" t="t" r="r" b="b"/>
                  <a:pathLst>
                    <a:path w="5420" h="10651" fill="none" extrusionOk="0">
                      <a:moveTo>
                        <a:pt x="0" y="8893"/>
                      </a:moveTo>
                      <a:cubicBezTo>
                        <a:pt x="0" y="8893"/>
                        <a:pt x="5420" y="10651"/>
                        <a:pt x="5420" y="1"/>
                      </a:cubicBezTo>
                    </a:path>
                  </a:pathLst>
                </a:custGeom>
                <a:solidFill>
                  <a:schemeClr val="accent5"/>
                </a:solidFill>
                <a:ln w="46025" cap="rnd"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181;p25"/>
              <p:cNvSpPr/>
              <p:nvPr/>
            </p:nvSpPr>
            <p:spPr>
              <a:xfrm>
                <a:off x="1290900" y="2929949"/>
                <a:ext cx="367401" cy="109124"/>
              </a:xfrm>
              <a:custGeom>
                <a:avLst/>
                <a:gdLst/>
                <a:ahLst/>
                <a:cxnLst/>
                <a:rect l="l" t="t" r="r" b="b"/>
                <a:pathLst>
                  <a:path w="16572" h="4520" extrusionOk="0">
                    <a:moveTo>
                      <a:pt x="8286" y="0"/>
                    </a:moveTo>
                    <a:cubicBezTo>
                      <a:pt x="3704" y="0"/>
                      <a:pt x="0" y="1005"/>
                      <a:pt x="0" y="2260"/>
                    </a:cubicBezTo>
                    <a:cubicBezTo>
                      <a:pt x="0" y="3495"/>
                      <a:pt x="3704" y="4520"/>
                      <a:pt x="8286" y="4520"/>
                    </a:cubicBezTo>
                    <a:cubicBezTo>
                      <a:pt x="12868" y="4520"/>
                      <a:pt x="16572" y="3495"/>
                      <a:pt x="16572" y="2260"/>
                    </a:cubicBezTo>
                    <a:cubicBezTo>
                      <a:pt x="16572" y="1005"/>
                      <a:pt x="12868" y="0"/>
                      <a:pt x="8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82;p25"/>
              <p:cNvSpPr/>
              <p:nvPr/>
            </p:nvSpPr>
            <p:spPr>
              <a:xfrm>
                <a:off x="1522370" y="3789326"/>
                <a:ext cx="147988" cy="133191"/>
              </a:xfrm>
              <a:custGeom>
                <a:avLst/>
                <a:gdLst/>
                <a:ahLst/>
                <a:cxnLst/>
                <a:rect l="l" t="t" r="r" b="b"/>
                <a:pathLst>
                  <a:path w="6675" h="6216" extrusionOk="0">
                    <a:moveTo>
                      <a:pt x="3348" y="1"/>
                    </a:moveTo>
                    <a:cubicBezTo>
                      <a:pt x="1507" y="1"/>
                      <a:pt x="0" y="1382"/>
                      <a:pt x="0" y="3098"/>
                    </a:cubicBezTo>
                    <a:cubicBezTo>
                      <a:pt x="0" y="4813"/>
                      <a:pt x="1507" y="6215"/>
                      <a:pt x="3348" y="6215"/>
                    </a:cubicBezTo>
                    <a:cubicBezTo>
                      <a:pt x="5189" y="6215"/>
                      <a:pt x="6675" y="4813"/>
                      <a:pt x="6675" y="3098"/>
                    </a:cubicBezTo>
                    <a:cubicBezTo>
                      <a:pt x="6675" y="1382"/>
                      <a:pt x="5189" y="1"/>
                      <a:pt x="3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83;p25"/>
              <p:cNvSpPr/>
              <p:nvPr/>
            </p:nvSpPr>
            <p:spPr>
              <a:xfrm>
                <a:off x="1367900" y="3697882"/>
                <a:ext cx="62654" cy="56503"/>
              </a:xfrm>
              <a:custGeom>
                <a:avLst/>
                <a:gdLst/>
                <a:ahLst/>
                <a:cxnLst/>
                <a:rect l="l" t="t" r="r" b="b"/>
                <a:pathLst>
                  <a:path w="2826" h="2637" extrusionOk="0">
                    <a:moveTo>
                      <a:pt x="1402" y="0"/>
                    </a:moveTo>
                    <a:cubicBezTo>
                      <a:pt x="628" y="0"/>
                      <a:pt x="1" y="586"/>
                      <a:pt x="1" y="1319"/>
                    </a:cubicBezTo>
                    <a:cubicBezTo>
                      <a:pt x="1" y="2051"/>
                      <a:pt x="628" y="2637"/>
                      <a:pt x="1402" y="2637"/>
                    </a:cubicBezTo>
                    <a:cubicBezTo>
                      <a:pt x="2198" y="2637"/>
                      <a:pt x="2825" y="2051"/>
                      <a:pt x="2825" y="1319"/>
                    </a:cubicBezTo>
                    <a:cubicBezTo>
                      <a:pt x="2825" y="586"/>
                      <a:pt x="2198" y="0"/>
                      <a:pt x="1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84;p25"/>
              <p:cNvSpPr/>
              <p:nvPr/>
            </p:nvSpPr>
            <p:spPr>
              <a:xfrm>
                <a:off x="1290443" y="3966856"/>
                <a:ext cx="97905" cy="87894"/>
              </a:xfrm>
              <a:custGeom>
                <a:avLst/>
                <a:gdLst/>
                <a:ahLst/>
                <a:cxnLst/>
                <a:rect l="l" t="t" r="r" b="b"/>
                <a:pathLst>
                  <a:path w="4416" h="4102" extrusionOk="0">
                    <a:moveTo>
                      <a:pt x="2218" y="1"/>
                    </a:moveTo>
                    <a:cubicBezTo>
                      <a:pt x="984" y="1"/>
                      <a:pt x="0" y="921"/>
                      <a:pt x="0" y="2051"/>
                    </a:cubicBezTo>
                    <a:cubicBezTo>
                      <a:pt x="0" y="3181"/>
                      <a:pt x="984" y="4102"/>
                      <a:pt x="2218" y="4102"/>
                    </a:cubicBezTo>
                    <a:cubicBezTo>
                      <a:pt x="3432" y="4102"/>
                      <a:pt x="4415" y="3181"/>
                      <a:pt x="4415" y="2051"/>
                    </a:cubicBezTo>
                    <a:cubicBezTo>
                      <a:pt x="4415" y="921"/>
                      <a:pt x="3432" y="1"/>
                      <a:pt x="2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5;p25"/>
              <p:cNvSpPr/>
              <p:nvPr/>
            </p:nvSpPr>
            <p:spPr>
              <a:xfrm>
                <a:off x="1181902" y="3039075"/>
                <a:ext cx="284942" cy="1622864"/>
              </a:xfrm>
              <a:custGeom>
                <a:avLst/>
                <a:gdLst/>
                <a:ahLst/>
                <a:cxnLst/>
                <a:rect l="l" t="t" r="r" b="b"/>
                <a:pathLst>
                  <a:path w="11216" h="80013" extrusionOk="0">
                    <a:moveTo>
                      <a:pt x="11215" y="0"/>
                    </a:moveTo>
                    <a:lnTo>
                      <a:pt x="0" y="251"/>
                    </a:lnTo>
                    <a:lnTo>
                      <a:pt x="0" y="67730"/>
                    </a:lnTo>
                    <a:cubicBezTo>
                      <a:pt x="0" y="67730"/>
                      <a:pt x="230" y="79426"/>
                      <a:pt x="11215" y="80012"/>
                    </a:cubicBezTo>
                    <a:lnTo>
                      <a:pt x="11215" y="0"/>
                    </a:ln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86;p25"/>
            <p:cNvSpPr/>
            <p:nvPr/>
          </p:nvSpPr>
          <p:spPr>
            <a:xfrm>
              <a:off x="5205600" y="1681601"/>
              <a:ext cx="120161" cy="228224"/>
            </a:xfrm>
            <a:custGeom>
              <a:avLst/>
              <a:gdLst/>
              <a:ahLst/>
              <a:cxnLst/>
              <a:rect l="l" t="t" r="r" b="b"/>
              <a:pathLst>
                <a:path w="5420" h="10651" fill="none" extrusionOk="0">
                  <a:moveTo>
                    <a:pt x="0" y="8893"/>
                  </a:moveTo>
                  <a:cubicBezTo>
                    <a:pt x="0" y="8893"/>
                    <a:pt x="5420" y="10651"/>
                    <a:pt x="5420" y="1"/>
                  </a:cubicBezTo>
                </a:path>
              </a:pathLst>
            </a:custGeom>
            <a:solidFill>
              <a:schemeClr val="tx1">
                <a:lumMod val="75000"/>
              </a:schemeClr>
            </a:solidFill>
            <a:ln w="460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87;p25"/>
          <p:cNvGrpSpPr/>
          <p:nvPr/>
        </p:nvGrpSpPr>
        <p:grpSpPr>
          <a:xfrm>
            <a:off x="2525464" y="2063270"/>
            <a:ext cx="6165000" cy="1374728"/>
            <a:chOff x="2501643" y="2367858"/>
            <a:chExt cx="6165000" cy="1374728"/>
          </a:xfrm>
        </p:grpSpPr>
        <p:grpSp>
          <p:nvGrpSpPr>
            <p:cNvPr id="43" name="Google Shape;1188;p25"/>
            <p:cNvGrpSpPr/>
            <p:nvPr/>
          </p:nvGrpSpPr>
          <p:grpSpPr>
            <a:xfrm>
              <a:off x="2501643" y="2367858"/>
              <a:ext cx="6165000" cy="1285650"/>
              <a:chOff x="2501643" y="2367858"/>
              <a:chExt cx="6165000" cy="1285650"/>
            </a:xfrm>
          </p:grpSpPr>
          <p:sp>
            <p:nvSpPr>
              <p:cNvPr id="49" name="Google Shape;1190;p25"/>
              <p:cNvSpPr/>
              <p:nvPr/>
            </p:nvSpPr>
            <p:spPr>
              <a:xfrm>
                <a:off x="3890343" y="3004608"/>
                <a:ext cx="4776300" cy="648900"/>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1194;p25"/>
              <p:cNvCxnSpPr>
                <a:endCxn id="49" idx="1"/>
              </p:cNvCxnSpPr>
              <p:nvPr/>
            </p:nvCxnSpPr>
            <p:spPr>
              <a:xfrm>
                <a:off x="2501643" y="2367858"/>
                <a:ext cx="1388700" cy="961200"/>
              </a:xfrm>
              <a:prstGeom prst="bentConnector3">
                <a:avLst>
                  <a:gd name="adj1" fmla="val 16308"/>
                </a:avLst>
              </a:prstGeom>
              <a:noFill/>
              <a:ln w="9525" cap="flat" cmpd="sng">
                <a:solidFill>
                  <a:schemeClr val="dk2"/>
                </a:solidFill>
                <a:prstDash val="lgDash"/>
                <a:round/>
                <a:headEnd type="none" w="med" len="med"/>
                <a:tailEnd type="none" w="med" len="med"/>
              </a:ln>
            </p:spPr>
          </p:cxnSp>
        </p:grpSp>
        <p:grpSp>
          <p:nvGrpSpPr>
            <p:cNvPr id="44" name="Google Shape;1195;p25"/>
            <p:cNvGrpSpPr/>
            <p:nvPr/>
          </p:nvGrpSpPr>
          <p:grpSpPr>
            <a:xfrm>
              <a:off x="3890343" y="3090132"/>
              <a:ext cx="593259" cy="652454"/>
              <a:chOff x="3890343" y="3090132"/>
              <a:chExt cx="593259" cy="652454"/>
            </a:xfrm>
          </p:grpSpPr>
          <p:grpSp>
            <p:nvGrpSpPr>
              <p:cNvPr id="45" name="Google Shape;1196;p25"/>
              <p:cNvGrpSpPr/>
              <p:nvPr/>
            </p:nvGrpSpPr>
            <p:grpSpPr>
              <a:xfrm>
                <a:off x="3890343" y="3090132"/>
                <a:ext cx="593259" cy="652454"/>
                <a:chOff x="3745343" y="1282245"/>
                <a:chExt cx="593259" cy="652454"/>
              </a:xfrm>
            </p:grpSpPr>
            <p:sp>
              <p:nvSpPr>
                <p:cNvPr id="47" name="Google Shape;1197;p25"/>
                <p:cNvSpPr/>
                <p:nvPr/>
              </p:nvSpPr>
              <p:spPr>
                <a:xfrm>
                  <a:off x="3833920" y="1282245"/>
                  <a:ext cx="504682" cy="505104"/>
                </a:xfrm>
                <a:custGeom>
                  <a:avLst/>
                  <a:gdLst/>
                  <a:ahLst/>
                  <a:cxnLst/>
                  <a:rect l="l" t="t" r="r" b="b"/>
                  <a:pathLst>
                    <a:path w="14360" h="14372" extrusionOk="0">
                      <a:moveTo>
                        <a:pt x="14360" y="7180"/>
                      </a:moveTo>
                      <a:cubicBezTo>
                        <a:pt x="14360" y="11156"/>
                        <a:pt x="11145" y="14371"/>
                        <a:pt x="7180" y="14371"/>
                      </a:cubicBezTo>
                      <a:cubicBezTo>
                        <a:pt x="3216" y="14371"/>
                        <a:pt x="1" y="11156"/>
                        <a:pt x="1" y="7180"/>
                      </a:cubicBezTo>
                      <a:cubicBezTo>
                        <a:pt x="1" y="3215"/>
                        <a:pt x="3216" y="0"/>
                        <a:pt x="7180" y="0"/>
                      </a:cubicBezTo>
                      <a:cubicBezTo>
                        <a:pt x="11145" y="0"/>
                        <a:pt x="14360" y="3215"/>
                        <a:pt x="14360" y="7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8;p25"/>
                <p:cNvSpPr/>
                <p:nvPr/>
              </p:nvSpPr>
              <p:spPr>
                <a:xfrm>
                  <a:off x="3745343" y="1554395"/>
                  <a:ext cx="467428" cy="380304"/>
                </a:xfrm>
                <a:custGeom>
                  <a:avLst/>
                  <a:gdLst/>
                  <a:ahLst/>
                  <a:cxnLst/>
                  <a:rect l="l" t="t" r="r" b="b"/>
                  <a:pathLst>
                    <a:path w="13300" h="10821" extrusionOk="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202;p25"/>
              <p:cNvSpPr/>
              <p:nvPr/>
            </p:nvSpPr>
            <p:spPr>
              <a:xfrm>
                <a:off x="4152923" y="3528406"/>
                <a:ext cx="16559" cy="17300"/>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 name="Rectangle 56"/>
          <p:cNvSpPr/>
          <p:nvPr/>
        </p:nvSpPr>
        <p:spPr>
          <a:xfrm>
            <a:off x="5202382" y="2718434"/>
            <a:ext cx="2623073" cy="861774"/>
          </a:xfrm>
          <a:prstGeom prst="rect">
            <a:avLst/>
          </a:prstGeom>
        </p:spPr>
        <p:txBody>
          <a:bodyPr wrap="square">
            <a:spAutoFit/>
          </a:bodyPr>
          <a:lstStyle/>
          <a:p>
            <a:r>
              <a:rPr lang="en-US" sz="2500" b="1" dirty="0"/>
              <a:t>Resizing (64*64)</a:t>
            </a:r>
            <a:endParaRPr lang="ar-EG" sz="2500" dirty="0"/>
          </a:p>
          <a:p>
            <a:endParaRPr lang="ar-EG" sz="2500" b="1" dirty="0"/>
          </a:p>
        </p:txBody>
      </p:sp>
      <p:sp>
        <p:nvSpPr>
          <p:cNvPr id="51" name="TextBox 50"/>
          <p:cNvSpPr txBox="1"/>
          <p:nvPr/>
        </p:nvSpPr>
        <p:spPr>
          <a:xfrm>
            <a:off x="8375073" y="4578927"/>
            <a:ext cx="396378" cy="307777"/>
          </a:xfrm>
          <a:prstGeom prst="rect">
            <a:avLst/>
          </a:prstGeom>
          <a:noFill/>
        </p:spPr>
        <p:txBody>
          <a:bodyPr wrap="square" rtlCol="1">
            <a:spAutoFit/>
          </a:bodyPr>
          <a:lstStyle/>
          <a:p>
            <a:r>
              <a:rPr lang="en-US" dirty="0"/>
              <a:t>38</a:t>
            </a:r>
            <a:endParaRPr lang="ar-EG" dirty="0"/>
          </a:p>
        </p:txBody>
      </p:sp>
    </p:spTree>
    <p:extLst>
      <p:ext uri="{BB962C8B-B14F-4D97-AF65-F5344CB8AC3E}">
        <p14:creationId xmlns:p14="http://schemas.microsoft.com/office/powerpoint/2010/main" val="1133768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Create a CNN model on the Dataset</a:t>
            </a:r>
            <a:br>
              <a:rPr lang="en-US" sz="2400" dirty="0"/>
            </a:br>
            <a:endParaRPr lang="ar-EG" sz="2400" dirty="0"/>
          </a:p>
        </p:txBody>
      </p:sp>
      <p:sp>
        <p:nvSpPr>
          <p:cNvPr id="3" name="TextBox 2"/>
          <p:cNvSpPr txBox="1"/>
          <p:nvPr/>
        </p:nvSpPr>
        <p:spPr>
          <a:xfrm>
            <a:off x="8429000" y="4726411"/>
            <a:ext cx="396378" cy="307777"/>
          </a:xfrm>
          <a:prstGeom prst="rect">
            <a:avLst/>
          </a:prstGeom>
          <a:noFill/>
        </p:spPr>
        <p:txBody>
          <a:bodyPr wrap="square" rtlCol="1">
            <a:spAutoFit/>
          </a:bodyPr>
          <a:lstStyle/>
          <a:p>
            <a:r>
              <a:rPr lang="en-US" dirty="0"/>
              <a:t>39</a:t>
            </a:r>
            <a:endParaRPr lang="ar-EG" dirty="0"/>
          </a:p>
        </p:txBody>
      </p:sp>
      <p:graphicFrame>
        <p:nvGraphicFramePr>
          <p:cNvPr id="4" name="Table 3">
            <a:extLst>
              <a:ext uri="{FF2B5EF4-FFF2-40B4-BE49-F238E27FC236}">
                <a16:creationId xmlns:a16="http://schemas.microsoft.com/office/drawing/2014/main" id="{BDE01497-AE06-5B1E-5A3D-CA5B30A532E7}"/>
              </a:ext>
            </a:extLst>
          </p:cNvPr>
          <p:cNvGraphicFramePr>
            <a:graphicFrameLocks noGrp="1"/>
          </p:cNvGraphicFramePr>
          <p:nvPr>
            <p:extLst>
              <p:ext uri="{D42A27DB-BD31-4B8C-83A1-F6EECF244321}">
                <p14:modId xmlns:p14="http://schemas.microsoft.com/office/powerpoint/2010/main" val="955869754"/>
              </p:ext>
            </p:extLst>
          </p:nvPr>
        </p:nvGraphicFramePr>
        <p:xfrm>
          <a:off x="1346200" y="1295732"/>
          <a:ext cx="6591298" cy="3312768"/>
        </p:xfrm>
        <a:graphic>
          <a:graphicData uri="http://schemas.openxmlformats.org/drawingml/2006/table">
            <a:tbl>
              <a:tblPr firstRow="1" bandRow="1">
                <a:tableStyleId>{0505E3EF-67EA-436B-97B2-0124C06EBD24}</a:tableStyleId>
              </a:tblPr>
              <a:tblGrid>
                <a:gridCol w="1335989">
                  <a:extLst>
                    <a:ext uri="{9D8B030D-6E8A-4147-A177-3AD203B41FA5}">
                      <a16:colId xmlns:a16="http://schemas.microsoft.com/office/drawing/2014/main" val="3706613339"/>
                    </a:ext>
                  </a:extLst>
                </a:gridCol>
                <a:gridCol w="2637122">
                  <a:extLst>
                    <a:ext uri="{9D8B030D-6E8A-4147-A177-3AD203B41FA5}">
                      <a16:colId xmlns:a16="http://schemas.microsoft.com/office/drawing/2014/main" val="3241705867"/>
                    </a:ext>
                  </a:extLst>
                </a:gridCol>
                <a:gridCol w="2618187">
                  <a:extLst>
                    <a:ext uri="{9D8B030D-6E8A-4147-A177-3AD203B41FA5}">
                      <a16:colId xmlns:a16="http://schemas.microsoft.com/office/drawing/2014/main" val="2956999484"/>
                    </a:ext>
                  </a:extLst>
                </a:gridCol>
              </a:tblGrid>
              <a:tr h="291493">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Layer type</a:t>
                      </a:r>
                    </a:p>
                  </a:txBody>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Layer type Description</a:t>
                      </a:r>
                    </a:p>
                  </a:txBody>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Size </a:t>
                      </a:r>
                    </a:p>
                  </a:txBody>
                  <a:tcPr/>
                </a:tc>
                <a:extLst>
                  <a:ext uri="{0D108BD9-81ED-4DB2-BD59-A6C34878D82A}">
                    <a16:rowId xmlns:a16="http://schemas.microsoft.com/office/drawing/2014/main" val="3114433089"/>
                  </a:ext>
                </a:extLst>
              </a:tr>
              <a:tr h="3007968">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dirty="0"/>
                        <a:t>Input Layer</a:t>
                      </a:r>
                    </a:p>
                    <a:p>
                      <a:r>
                        <a:rPr lang="en-GB" dirty="0"/>
                        <a:t>Conv 1</a:t>
                      </a:r>
                    </a:p>
                    <a:p>
                      <a:endParaRPr lang="en-GB" dirty="0"/>
                    </a:p>
                    <a:p>
                      <a:endParaRPr lang="en-GB" dirty="0"/>
                    </a:p>
                    <a:p>
                      <a:r>
                        <a:rPr lang="en-GB" dirty="0"/>
                        <a:t>Conv 2</a:t>
                      </a:r>
                    </a:p>
                    <a:p>
                      <a:endParaRPr lang="en-GB" dirty="0"/>
                    </a:p>
                    <a:p>
                      <a:endParaRPr lang="en-GB" dirty="0"/>
                    </a:p>
                    <a:p>
                      <a:r>
                        <a:rPr lang="en-GB" dirty="0"/>
                        <a:t>Conv 3</a:t>
                      </a:r>
                    </a:p>
                    <a:p>
                      <a:endParaRPr lang="en-GB" dirty="0"/>
                    </a:p>
                    <a:p>
                      <a:endParaRPr lang="en-GB" dirty="0"/>
                    </a:p>
                    <a:p>
                      <a:r>
                        <a:rPr lang="en-GB" dirty="0"/>
                        <a:t>Conv 4</a:t>
                      </a: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dirty="0"/>
                        <a:t>Input Image</a:t>
                      </a:r>
                    </a:p>
                    <a:p>
                      <a:r>
                        <a:rPr lang="en-GB" dirty="0"/>
                        <a:t>Convolutional ReLU </a:t>
                      </a:r>
                    </a:p>
                    <a:p>
                      <a:r>
                        <a:rPr lang="en-GB" dirty="0"/>
                        <a:t>MaxPooling</a:t>
                      </a:r>
                    </a:p>
                    <a:p>
                      <a:endParaRPr lang="en-GB" dirty="0"/>
                    </a:p>
                    <a:p>
                      <a:r>
                        <a:rPr lang="en-GB" dirty="0"/>
                        <a:t>Convolutional ReLU MaxPooling</a:t>
                      </a:r>
                    </a:p>
                    <a:p>
                      <a:endParaRPr lang="en-GB" dirty="0"/>
                    </a:p>
                    <a:p>
                      <a:r>
                        <a:rPr lang="en-GB" dirty="0"/>
                        <a:t>Convolutional ReLU</a:t>
                      </a:r>
                    </a:p>
                    <a:p>
                      <a:r>
                        <a:rPr lang="en-GB" dirty="0"/>
                        <a:t>MaxPooling</a:t>
                      </a:r>
                    </a:p>
                    <a:p>
                      <a:r>
                        <a:rPr lang="en-GB" dirty="0"/>
                        <a:t> </a:t>
                      </a:r>
                    </a:p>
                    <a:p>
                      <a:r>
                        <a:rPr lang="en-GB" dirty="0"/>
                        <a:t>Convolutional </a:t>
                      </a:r>
                      <a:r>
                        <a:rPr lang="en-GB" dirty="0" err="1"/>
                        <a:t>ReLU</a:t>
                      </a:r>
                      <a:endParaRPr lang="en-GB" dirty="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err="1"/>
                        <a:t>MaxPooling</a:t>
                      </a:r>
                      <a:endParaRPr lang="en-GB" dirty="0"/>
                    </a:p>
                    <a:p>
                      <a:endParaRPr lang="en-GB" dirty="0"/>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a:t>3×64×64 </a:t>
                      </a:r>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32 kernel, 3x3</a:t>
                      </a:r>
                    </a:p>
                    <a:p>
                      <a:r>
                        <a:rPr lang="en-GB" dirty="0"/>
                        <a:t>Window size 2×2 </a:t>
                      </a:r>
                    </a:p>
                    <a:p>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64 kernel, 5x5</a:t>
                      </a:r>
                    </a:p>
                    <a:p>
                      <a:r>
                        <a:rPr lang="en-GB" dirty="0"/>
                        <a:t>Window size 2×2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128 kernel, 5x5</a:t>
                      </a:r>
                    </a:p>
                    <a:p>
                      <a:r>
                        <a:rPr lang="en-GB" dirty="0"/>
                        <a:t>Window size 2×2 </a:t>
                      </a:r>
                    </a:p>
                    <a:p>
                      <a:endParaRPr lang="en-GB" dirty="0"/>
                    </a:p>
                    <a:p>
                      <a:r>
                        <a:rPr lang="en-GB" dirty="0"/>
                        <a:t>256 kernel, 3x3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Window size 2×2</a:t>
                      </a:r>
                    </a:p>
                  </a:txBody>
                  <a:tcPr/>
                </a:tc>
                <a:extLst>
                  <a:ext uri="{0D108BD9-81ED-4DB2-BD59-A6C34878D82A}">
                    <a16:rowId xmlns:a16="http://schemas.microsoft.com/office/drawing/2014/main" val="2986805136"/>
                  </a:ext>
                </a:extLst>
              </a:tr>
            </a:tbl>
          </a:graphicData>
        </a:graphic>
      </p:graphicFrame>
    </p:spTree>
    <p:extLst>
      <p:ext uri="{BB962C8B-B14F-4D97-AF65-F5344CB8AC3E}">
        <p14:creationId xmlns:p14="http://schemas.microsoft.com/office/powerpoint/2010/main" val="137430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19" name="Oval 18"/>
          <p:cNvSpPr/>
          <p:nvPr/>
        </p:nvSpPr>
        <p:spPr>
          <a:xfrm>
            <a:off x="842400" y="1386000"/>
            <a:ext cx="1987200" cy="1720800"/>
          </a:xfrm>
          <a:prstGeom prst="ellipse">
            <a:avLst/>
          </a:prstGeom>
          <a:solidFill>
            <a:srgbClr val="F1EB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0" name="Oval 19"/>
          <p:cNvSpPr/>
          <p:nvPr/>
        </p:nvSpPr>
        <p:spPr>
          <a:xfrm>
            <a:off x="572400" y="950400"/>
            <a:ext cx="1044000" cy="943200"/>
          </a:xfrm>
          <a:prstGeom prst="ellipse">
            <a:avLst/>
          </a:prstGeom>
          <a:solidFill>
            <a:srgbClr val="F1EB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1" name="Oval 20"/>
          <p:cNvSpPr/>
          <p:nvPr/>
        </p:nvSpPr>
        <p:spPr>
          <a:xfrm>
            <a:off x="1267200" y="2808000"/>
            <a:ext cx="1411200" cy="1310400"/>
          </a:xfrm>
          <a:prstGeom prst="ellipse">
            <a:avLst/>
          </a:prstGeom>
          <a:solidFill>
            <a:srgbClr val="F1EB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2" name="Oval 21"/>
          <p:cNvSpPr/>
          <p:nvPr/>
        </p:nvSpPr>
        <p:spPr>
          <a:xfrm>
            <a:off x="842400" y="3576564"/>
            <a:ext cx="972616" cy="1096235"/>
          </a:xfrm>
          <a:prstGeom prst="ellipse">
            <a:avLst/>
          </a:prstGeom>
          <a:solidFill>
            <a:srgbClr val="F1EB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3" name="TextBox 22"/>
          <p:cNvSpPr txBox="1"/>
          <p:nvPr/>
        </p:nvSpPr>
        <p:spPr>
          <a:xfrm>
            <a:off x="1094400" y="1946202"/>
            <a:ext cx="1944000" cy="507831"/>
          </a:xfrm>
          <a:prstGeom prst="rect">
            <a:avLst/>
          </a:prstGeom>
          <a:noFill/>
        </p:spPr>
        <p:txBody>
          <a:bodyPr wrap="square" rtlCol="1">
            <a:spAutoFit/>
          </a:bodyPr>
          <a:lstStyle/>
          <a:p>
            <a:r>
              <a:rPr lang="en-US" sz="2700" b="1" dirty="0">
                <a:solidFill>
                  <a:schemeClr val="tx1">
                    <a:lumMod val="75000"/>
                  </a:schemeClr>
                </a:solidFill>
              </a:rPr>
              <a:t>Agenda</a:t>
            </a:r>
            <a:endParaRPr lang="ar-EG" sz="2700" b="1" dirty="0">
              <a:solidFill>
                <a:schemeClr val="tx1">
                  <a:lumMod val="75000"/>
                </a:schemeClr>
              </a:solidFill>
            </a:endParaRPr>
          </a:p>
        </p:txBody>
      </p:sp>
      <p:sp>
        <p:nvSpPr>
          <p:cNvPr id="101" name="Google Shape;257;p28"/>
          <p:cNvSpPr txBox="1">
            <a:spLocks noGrp="1"/>
          </p:cNvSpPr>
          <p:nvPr>
            <p:ph type="title"/>
          </p:nvPr>
        </p:nvSpPr>
        <p:spPr>
          <a:xfrm>
            <a:off x="3099600" y="682132"/>
            <a:ext cx="684600" cy="595334"/>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accent2">
                    <a:lumMod val="75000"/>
                  </a:schemeClr>
                </a:solidFill>
                <a:latin typeface="+mj-lt"/>
              </a:rPr>
              <a:t>01</a:t>
            </a:r>
            <a:endParaRPr dirty="0">
              <a:solidFill>
                <a:schemeClr val="accent2">
                  <a:lumMod val="75000"/>
                </a:schemeClr>
              </a:solidFill>
              <a:latin typeface="+mj-lt"/>
            </a:endParaRPr>
          </a:p>
        </p:txBody>
      </p:sp>
      <p:sp>
        <p:nvSpPr>
          <p:cNvPr id="102" name="Google Shape;258;p28"/>
          <p:cNvSpPr txBox="1">
            <a:spLocks noGrp="1"/>
          </p:cNvSpPr>
          <p:nvPr>
            <p:ph type="subTitle" idx="1"/>
          </p:nvPr>
        </p:nvSpPr>
        <p:spPr>
          <a:xfrm>
            <a:off x="3784200" y="670996"/>
            <a:ext cx="4407038" cy="523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solidFill>
                  <a:schemeClr val="accent2">
                    <a:lumMod val="75000"/>
                  </a:schemeClr>
                </a:solidFill>
              </a:rPr>
              <a:t>Introduction</a:t>
            </a:r>
            <a:r>
              <a:rPr lang="en" dirty="0"/>
              <a:t> →</a:t>
            </a:r>
            <a:endParaRPr dirty="0"/>
          </a:p>
        </p:txBody>
      </p:sp>
      <p:sp>
        <p:nvSpPr>
          <p:cNvPr id="103" name="Google Shape;260;p28"/>
          <p:cNvSpPr txBox="1">
            <a:spLocks noGrp="1"/>
          </p:cNvSpPr>
          <p:nvPr>
            <p:ph type="title" idx="3"/>
          </p:nvPr>
        </p:nvSpPr>
        <p:spPr>
          <a:xfrm>
            <a:off x="3099600" y="1930233"/>
            <a:ext cx="649200" cy="52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accent2">
                    <a:lumMod val="75000"/>
                  </a:schemeClr>
                </a:solidFill>
              </a:rPr>
              <a:t>03</a:t>
            </a:r>
            <a:endParaRPr dirty="0">
              <a:solidFill>
                <a:schemeClr val="accent2">
                  <a:lumMod val="75000"/>
                </a:schemeClr>
              </a:solidFill>
            </a:endParaRPr>
          </a:p>
        </p:txBody>
      </p:sp>
      <p:sp>
        <p:nvSpPr>
          <p:cNvPr id="104" name="Google Shape;261;p28"/>
          <p:cNvSpPr txBox="1">
            <a:spLocks noGrp="1"/>
          </p:cNvSpPr>
          <p:nvPr>
            <p:ph type="subTitle" idx="4"/>
          </p:nvPr>
        </p:nvSpPr>
        <p:spPr>
          <a:xfrm>
            <a:off x="3810000" y="1921659"/>
            <a:ext cx="4856328" cy="523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solidFill>
                  <a:schemeClr val="accent2">
                    <a:lumMod val="75000"/>
                  </a:schemeClr>
                </a:solidFill>
              </a:rPr>
              <a:t>Literature Review (Related Work) </a:t>
            </a:r>
            <a:r>
              <a:rPr lang="en" dirty="0">
                <a:solidFill>
                  <a:schemeClr val="accent2">
                    <a:lumMod val="75000"/>
                  </a:schemeClr>
                </a:solidFill>
              </a:rPr>
              <a:t>→</a:t>
            </a:r>
            <a:endParaRPr dirty="0">
              <a:solidFill>
                <a:schemeClr val="accent2">
                  <a:lumMod val="75000"/>
                </a:schemeClr>
              </a:solidFill>
            </a:endParaRPr>
          </a:p>
        </p:txBody>
      </p:sp>
      <p:sp>
        <p:nvSpPr>
          <p:cNvPr id="105" name="Google Shape;262;p28"/>
          <p:cNvSpPr txBox="1">
            <a:spLocks noGrp="1"/>
          </p:cNvSpPr>
          <p:nvPr>
            <p:ph type="title" idx="5"/>
          </p:nvPr>
        </p:nvSpPr>
        <p:spPr>
          <a:xfrm>
            <a:off x="3099600" y="2503774"/>
            <a:ext cx="649200" cy="52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accent2">
                    <a:lumMod val="75000"/>
                  </a:schemeClr>
                </a:solidFill>
              </a:rPr>
              <a:t>04</a:t>
            </a:r>
            <a:endParaRPr dirty="0">
              <a:solidFill>
                <a:schemeClr val="accent2">
                  <a:lumMod val="75000"/>
                </a:schemeClr>
              </a:solidFill>
            </a:endParaRPr>
          </a:p>
        </p:txBody>
      </p:sp>
      <p:sp>
        <p:nvSpPr>
          <p:cNvPr id="106" name="Google Shape;263;p28"/>
          <p:cNvSpPr txBox="1">
            <a:spLocks noGrp="1"/>
          </p:cNvSpPr>
          <p:nvPr>
            <p:ph type="subTitle" idx="6"/>
          </p:nvPr>
        </p:nvSpPr>
        <p:spPr>
          <a:xfrm>
            <a:off x="3784166" y="3104513"/>
            <a:ext cx="4748912" cy="57222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solidFill>
                  <a:schemeClr val="accent2">
                    <a:lumMod val="75000"/>
                  </a:schemeClr>
                </a:solidFill>
              </a:rPr>
              <a:t>Prototype, Tools, and Technologies + Framework </a:t>
            </a:r>
            <a:r>
              <a:rPr lang="en" dirty="0">
                <a:solidFill>
                  <a:schemeClr val="accent2">
                    <a:lumMod val="75000"/>
                  </a:schemeClr>
                </a:solidFill>
              </a:rPr>
              <a:t>→</a:t>
            </a:r>
            <a:endParaRPr dirty="0">
              <a:solidFill>
                <a:schemeClr val="accent2">
                  <a:lumMod val="75000"/>
                </a:schemeClr>
              </a:solidFill>
            </a:endParaRPr>
          </a:p>
        </p:txBody>
      </p:sp>
      <p:sp>
        <p:nvSpPr>
          <p:cNvPr id="107" name="Google Shape;264;p28"/>
          <p:cNvSpPr txBox="1">
            <a:spLocks noGrp="1"/>
          </p:cNvSpPr>
          <p:nvPr>
            <p:ph type="title" idx="7"/>
          </p:nvPr>
        </p:nvSpPr>
        <p:spPr>
          <a:xfrm>
            <a:off x="3149400" y="2978404"/>
            <a:ext cx="649200" cy="52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accent2">
                    <a:lumMod val="75000"/>
                  </a:schemeClr>
                </a:solidFill>
              </a:rPr>
              <a:t>05</a:t>
            </a:r>
            <a:endParaRPr dirty="0">
              <a:solidFill>
                <a:schemeClr val="accent2">
                  <a:lumMod val="75000"/>
                </a:schemeClr>
              </a:solidFill>
            </a:endParaRPr>
          </a:p>
        </p:txBody>
      </p:sp>
      <p:sp>
        <p:nvSpPr>
          <p:cNvPr id="109" name="Google Shape;266;p28"/>
          <p:cNvSpPr txBox="1">
            <a:spLocks noGrp="1"/>
          </p:cNvSpPr>
          <p:nvPr>
            <p:ph type="title" idx="9"/>
          </p:nvPr>
        </p:nvSpPr>
        <p:spPr>
          <a:xfrm>
            <a:off x="3149400" y="3685386"/>
            <a:ext cx="649200" cy="52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accent2">
                    <a:lumMod val="75000"/>
                  </a:schemeClr>
                </a:solidFill>
              </a:rPr>
              <a:t>06</a:t>
            </a:r>
            <a:endParaRPr dirty="0">
              <a:solidFill>
                <a:schemeClr val="accent2">
                  <a:lumMod val="75000"/>
                </a:schemeClr>
              </a:solidFill>
            </a:endParaRPr>
          </a:p>
        </p:txBody>
      </p:sp>
      <p:sp>
        <p:nvSpPr>
          <p:cNvPr id="110" name="Google Shape;267;p28"/>
          <p:cNvSpPr txBox="1">
            <a:spLocks noGrp="1"/>
          </p:cNvSpPr>
          <p:nvPr>
            <p:ph type="subTitle" idx="13"/>
          </p:nvPr>
        </p:nvSpPr>
        <p:spPr>
          <a:xfrm>
            <a:off x="3748800" y="4197973"/>
            <a:ext cx="2486946" cy="523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kumimoji="0" lang="en-US" sz="2000" b="1" i="0" u="none" strike="noStrike" kern="0" cap="none" spc="0" normalizeH="0" baseline="0" noProof="0" dirty="0">
                <a:ln>
                  <a:noFill/>
                </a:ln>
                <a:solidFill>
                  <a:schemeClr val="accent2">
                    <a:lumMod val="75000"/>
                  </a:schemeClr>
                </a:solidFill>
                <a:effectLst/>
                <a:uLnTx/>
                <a:uFillTx/>
                <a:latin typeface="Albert Sans"/>
                <a:cs typeface="Albert Sans"/>
                <a:sym typeface="Albert Sans"/>
              </a:rPr>
              <a:t>Conclusion</a:t>
            </a:r>
            <a:r>
              <a:rPr kumimoji="0" lang="en-US" sz="2000" b="1" i="0" u="none" strike="noStrike" kern="0" cap="none" spc="0" normalizeH="0" baseline="0" noProof="0" dirty="0">
                <a:ln>
                  <a:noFill/>
                </a:ln>
                <a:solidFill>
                  <a:srgbClr val="012169"/>
                </a:solidFill>
                <a:effectLst/>
                <a:uLnTx/>
                <a:uFillTx/>
                <a:latin typeface="Albert Sans"/>
                <a:cs typeface="Albert Sans"/>
                <a:sym typeface="Albert Sans"/>
              </a:rPr>
              <a:t> </a:t>
            </a:r>
            <a:r>
              <a:rPr lang="en" dirty="0"/>
              <a:t>→</a:t>
            </a:r>
            <a:endParaRPr dirty="0"/>
          </a:p>
        </p:txBody>
      </p:sp>
      <p:sp>
        <p:nvSpPr>
          <p:cNvPr id="111" name="Google Shape;270;p28"/>
          <p:cNvSpPr/>
          <p:nvPr/>
        </p:nvSpPr>
        <p:spPr>
          <a:xfrm>
            <a:off x="7080038" y="3289639"/>
            <a:ext cx="555600" cy="555600"/>
          </a:xfrm>
          <a:prstGeom prst="ellipse">
            <a:avLst/>
          </a:prstGeom>
          <a:solidFill>
            <a:srgbClr val="8F76CC">
              <a:alpha val="1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12" name="Google Shape;280;p28"/>
          <p:cNvSpPr/>
          <p:nvPr/>
        </p:nvSpPr>
        <p:spPr>
          <a:xfrm>
            <a:off x="6902850" y="2629688"/>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281;p28"/>
          <p:cNvSpPr/>
          <p:nvPr/>
        </p:nvSpPr>
        <p:spPr>
          <a:xfrm>
            <a:off x="7089750" y="27969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286;p28"/>
          <p:cNvSpPr/>
          <p:nvPr/>
        </p:nvSpPr>
        <p:spPr>
          <a:xfrm>
            <a:off x="8113275" y="324145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Google Shape;266;p28"/>
          <p:cNvSpPr txBox="1">
            <a:spLocks noGrp="1"/>
          </p:cNvSpPr>
          <p:nvPr>
            <p:ph type="title" idx="9"/>
          </p:nvPr>
        </p:nvSpPr>
        <p:spPr>
          <a:xfrm>
            <a:off x="3134966" y="4206622"/>
            <a:ext cx="649200" cy="52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chemeClr val="accent2">
                    <a:lumMod val="50000"/>
                  </a:schemeClr>
                </a:solidFill>
              </a:rPr>
              <a:t>07</a:t>
            </a:r>
            <a:endParaRPr dirty="0">
              <a:solidFill>
                <a:schemeClr val="accent2">
                  <a:lumMod val="50000"/>
                </a:schemeClr>
              </a:solidFill>
            </a:endParaRPr>
          </a:p>
        </p:txBody>
      </p:sp>
      <p:sp>
        <p:nvSpPr>
          <p:cNvPr id="119" name="Oval 118"/>
          <p:cNvSpPr/>
          <p:nvPr/>
        </p:nvSpPr>
        <p:spPr>
          <a:xfrm>
            <a:off x="1267200" y="2801789"/>
            <a:ext cx="1411200" cy="1310400"/>
          </a:xfrm>
          <a:prstGeom prst="ellipse">
            <a:avLst/>
          </a:prstGeom>
          <a:solidFill>
            <a:srgbClr val="F1EB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nvGrpSpPr>
          <p:cNvPr id="120" name="Google Shape;1121;p38">
            <a:extLst>
              <a:ext uri="{FF2B5EF4-FFF2-40B4-BE49-F238E27FC236}">
                <a16:creationId xmlns:a16="http://schemas.microsoft.com/office/drawing/2014/main" id="{C4C1DF0E-915E-EE80-F212-2B5D6BD91043}"/>
              </a:ext>
            </a:extLst>
          </p:cNvPr>
          <p:cNvGrpSpPr/>
          <p:nvPr/>
        </p:nvGrpSpPr>
        <p:grpSpPr>
          <a:xfrm>
            <a:off x="1752053" y="3159402"/>
            <a:ext cx="378027" cy="608655"/>
            <a:chOff x="7582800" y="2562275"/>
            <a:chExt cx="530100" cy="962800"/>
          </a:xfrm>
        </p:grpSpPr>
        <p:sp>
          <p:nvSpPr>
            <p:cNvPr id="121" name="Google Shape;1122;p38">
              <a:extLst>
                <a:ext uri="{FF2B5EF4-FFF2-40B4-BE49-F238E27FC236}">
                  <a16:creationId xmlns:a16="http://schemas.microsoft.com/office/drawing/2014/main" id="{3E9B57D4-FB95-1640-510B-B74271E82D76}"/>
                </a:ext>
              </a:extLst>
            </p:cNvPr>
            <p:cNvSpPr/>
            <p:nvPr/>
          </p:nvSpPr>
          <p:spPr>
            <a:xfrm>
              <a:off x="7593675" y="2572700"/>
              <a:ext cx="508725" cy="728100"/>
            </a:xfrm>
            <a:custGeom>
              <a:avLst/>
              <a:gdLst/>
              <a:ahLst/>
              <a:cxnLst/>
              <a:rect l="l" t="t" r="r" b="b"/>
              <a:pathLst>
                <a:path w="20349" h="29124" extrusionOk="0">
                  <a:moveTo>
                    <a:pt x="9684" y="0"/>
                  </a:moveTo>
                  <a:cubicBezTo>
                    <a:pt x="8791" y="0"/>
                    <a:pt x="8049" y="711"/>
                    <a:pt x="8021" y="1613"/>
                  </a:cubicBezTo>
                  <a:lnTo>
                    <a:pt x="7586" y="14365"/>
                  </a:lnTo>
                  <a:lnTo>
                    <a:pt x="7449" y="14365"/>
                  </a:lnTo>
                  <a:cubicBezTo>
                    <a:pt x="7446" y="14304"/>
                    <a:pt x="7439" y="14239"/>
                    <a:pt x="7428" y="14178"/>
                  </a:cubicBezTo>
                  <a:lnTo>
                    <a:pt x="5590" y="2934"/>
                  </a:lnTo>
                  <a:cubicBezTo>
                    <a:pt x="5454" y="2114"/>
                    <a:pt x="4745" y="1534"/>
                    <a:pt x="3943" y="1534"/>
                  </a:cubicBezTo>
                  <a:cubicBezTo>
                    <a:pt x="3854" y="1534"/>
                    <a:pt x="3764" y="1541"/>
                    <a:pt x="3673" y="1556"/>
                  </a:cubicBezTo>
                  <a:lnTo>
                    <a:pt x="2606" y="1731"/>
                  </a:lnTo>
                  <a:cubicBezTo>
                    <a:pt x="1695" y="1879"/>
                    <a:pt x="1077" y="2737"/>
                    <a:pt x="1228" y="3648"/>
                  </a:cubicBezTo>
                  <a:lnTo>
                    <a:pt x="2980" y="14365"/>
                  </a:lnTo>
                  <a:lnTo>
                    <a:pt x="2980" y="14899"/>
                  </a:lnTo>
                  <a:cubicBezTo>
                    <a:pt x="2133" y="14899"/>
                    <a:pt x="1386" y="15456"/>
                    <a:pt x="1142" y="16267"/>
                  </a:cubicBezTo>
                  <a:lnTo>
                    <a:pt x="442" y="18590"/>
                  </a:lnTo>
                  <a:cubicBezTo>
                    <a:pt x="0" y="20047"/>
                    <a:pt x="277" y="21627"/>
                    <a:pt x="1181" y="22848"/>
                  </a:cubicBezTo>
                  <a:lnTo>
                    <a:pt x="3870" y="26600"/>
                  </a:lnTo>
                  <a:cubicBezTo>
                    <a:pt x="3960" y="26743"/>
                    <a:pt x="4061" y="26880"/>
                    <a:pt x="4161" y="27012"/>
                  </a:cubicBezTo>
                  <a:lnTo>
                    <a:pt x="4179" y="27037"/>
                  </a:lnTo>
                  <a:cubicBezTo>
                    <a:pt x="4182" y="27037"/>
                    <a:pt x="4187" y="27041"/>
                    <a:pt x="4187" y="27041"/>
                  </a:cubicBezTo>
                  <a:cubicBezTo>
                    <a:pt x="5199" y="28308"/>
                    <a:pt x="6757" y="29123"/>
                    <a:pt x="8505" y="29123"/>
                  </a:cubicBezTo>
                  <a:lnTo>
                    <a:pt x="14827" y="29123"/>
                  </a:lnTo>
                  <a:cubicBezTo>
                    <a:pt x="17875" y="29123"/>
                    <a:pt x="20348" y="26650"/>
                    <a:pt x="20348" y="23601"/>
                  </a:cubicBezTo>
                  <a:lnTo>
                    <a:pt x="20348" y="11385"/>
                  </a:lnTo>
                  <a:cubicBezTo>
                    <a:pt x="20348" y="10725"/>
                    <a:pt x="19813" y="10190"/>
                    <a:pt x="19153" y="10190"/>
                  </a:cubicBezTo>
                  <a:lnTo>
                    <a:pt x="18234" y="10190"/>
                  </a:lnTo>
                  <a:cubicBezTo>
                    <a:pt x="17573" y="10190"/>
                    <a:pt x="17038" y="10725"/>
                    <a:pt x="17038" y="11385"/>
                  </a:cubicBezTo>
                  <a:lnTo>
                    <a:pt x="17038" y="14365"/>
                  </a:lnTo>
                  <a:lnTo>
                    <a:pt x="16826" y="14365"/>
                  </a:lnTo>
                  <a:lnTo>
                    <a:pt x="16826" y="10531"/>
                  </a:lnTo>
                  <a:cubicBezTo>
                    <a:pt x="16826" y="9680"/>
                    <a:pt x="16141" y="8990"/>
                    <a:pt x="15290" y="8990"/>
                  </a:cubicBezTo>
                  <a:lnTo>
                    <a:pt x="13948" y="8990"/>
                  </a:lnTo>
                  <a:cubicBezTo>
                    <a:pt x="13096" y="8990"/>
                    <a:pt x="12407" y="9680"/>
                    <a:pt x="12407" y="10531"/>
                  </a:cubicBezTo>
                  <a:lnTo>
                    <a:pt x="12407" y="14365"/>
                  </a:lnTo>
                  <a:lnTo>
                    <a:pt x="12006" y="14365"/>
                  </a:lnTo>
                  <a:lnTo>
                    <a:pt x="12436" y="1764"/>
                  </a:lnTo>
                  <a:cubicBezTo>
                    <a:pt x="12468" y="841"/>
                    <a:pt x="11747" y="69"/>
                    <a:pt x="10824" y="37"/>
                  </a:cubicBezTo>
                  <a:lnTo>
                    <a:pt x="9744" y="1"/>
                  </a:lnTo>
                  <a:cubicBezTo>
                    <a:pt x="9724" y="1"/>
                    <a:pt x="9704" y="0"/>
                    <a:pt x="9684" y="0"/>
                  </a:cubicBezTo>
                  <a:close/>
                </a:path>
              </a:pathLst>
            </a:custGeom>
            <a:solidFill>
              <a:srgbClr val="F0C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23;p38">
              <a:extLst>
                <a:ext uri="{FF2B5EF4-FFF2-40B4-BE49-F238E27FC236}">
                  <a16:creationId xmlns:a16="http://schemas.microsoft.com/office/drawing/2014/main" id="{3D1ED576-A0D0-2CD2-179D-85C8296EB674}"/>
                </a:ext>
              </a:extLst>
            </p:cNvPr>
            <p:cNvSpPr/>
            <p:nvPr/>
          </p:nvSpPr>
          <p:spPr>
            <a:xfrm>
              <a:off x="7740225" y="3275800"/>
              <a:ext cx="290175" cy="76425"/>
            </a:xfrm>
            <a:custGeom>
              <a:avLst/>
              <a:gdLst/>
              <a:ahLst/>
              <a:cxnLst/>
              <a:rect l="l" t="t" r="r" b="b"/>
              <a:pathLst>
                <a:path w="11607" h="3057" extrusionOk="0">
                  <a:moveTo>
                    <a:pt x="0" y="1"/>
                  </a:moveTo>
                  <a:lnTo>
                    <a:pt x="0" y="3056"/>
                  </a:lnTo>
                  <a:lnTo>
                    <a:pt x="11607" y="3056"/>
                  </a:lnTo>
                  <a:lnTo>
                    <a:pt x="11607" y="1"/>
                  </a:ln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24;p38">
              <a:extLst>
                <a:ext uri="{FF2B5EF4-FFF2-40B4-BE49-F238E27FC236}">
                  <a16:creationId xmlns:a16="http://schemas.microsoft.com/office/drawing/2014/main" id="{6ACDAC61-EE0D-EBEE-1EA4-7048B4A48AE7}"/>
                </a:ext>
              </a:extLst>
            </p:cNvPr>
            <p:cNvSpPr/>
            <p:nvPr/>
          </p:nvSpPr>
          <p:spPr>
            <a:xfrm>
              <a:off x="7710725" y="3352200"/>
              <a:ext cx="349225" cy="162475"/>
            </a:xfrm>
            <a:custGeom>
              <a:avLst/>
              <a:gdLst/>
              <a:ahLst/>
              <a:cxnLst/>
              <a:rect l="l" t="t" r="r" b="b"/>
              <a:pathLst>
                <a:path w="13969" h="6499" extrusionOk="0">
                  <a:moveTo>
                    <a:pt x="0" y="0"/>
                  </a:moveTo>
                  <a:lnTo>
                    <a:pt x="0" y="6498"/>
                  </a:lnTo>
                  <a:lnTo>
                    <a:pt x="13968" y="6498"/>
                  </a:lnTo>
                  <a:lnTo>
                    <a:pt x="13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25;p38">
              <a:extLst>
                <a:ext uri="{FF2B5EF4-FFF2-40B4-BE49-F238E27FC236}">
                  <a16:creationId xmlns:a16="http://schemas.microsoft.com/office/drawing/2014/main" id="{92E486D1-3EC2-72C1-C8CE-4F37B687DBF8}"/>
                </a:ext>
              </a:extLst>
            </p:cNvPr>
            <p:cNvSpPr/>
            <p:nvPr/>
          </p:nvSpPr>
          <p:spPr>
            <a:xfrm>
              <a:off x="8000850" y="3352200"/>
              <a:ext cx="59100" cy="162475"/>
            </a:xfrm>
            <a:custGeom>
              <a:avLst/>
              <a:gdLst/>
              <a:ahLst/>
              <a:cxnLst/>
              <a:rect l="l" t="t" r="r" b="b"/>
              <a:pathLst>
                <a:path w="2364" h="6499" extrusionOk="0">
                  <a:moveTo>
                    <a:pt x="1" y="0"/>
                  </a:moveTo>
                  <a:lnTo>
                    <a:pt x="1" y="6498"/>
                  </a:lnTo>
                  <a:lnTo>
                    <a:pt x="2363" y="6498"/>
                  </a:lnTo>
                  <a:lnTo>
                    <a:pt x="236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26;p38">
              <a:extLst>
                <a:ext uri="{FF2B5EF4-FFF2-40B4-BE49-F238E27FC236}">
                  <a16:creationId xmlns:a16="http://schemas.microsoft.com/office/drawing/2014/main" id="{CFA83A85-727B-7ABE-4861-3035ACEAC154}"/>
                </a:ext>
              </a:extLst>
            </p:cNvPr>
            <p:cNvSpPr/>
            <p:nvPr/>
          </p:nvSpPr>
          <p:spPr>
            <a:xfrm>
              <a:off x="7928350" y="2827425"/>
              <a:ext cx="174050" cy="473375"/>
            </a:xfrm>
            <a:custGeom>
              <a:avLst/>
              <a:gdLst/>
              <a:ahLst/>
              <a:cxnLst/>
              <a:rect l="l" t="t" r="r" b="b"/>
              <a:pathLst>
                <a:path w="6962" h="18935" extrusionOk="0">
                  <a:moveTo>
                    <a:pt x="4847" y="1"/>
                  </a:moveTo>
                  <a:cubicBezTo>
                    <a:pt x="4757" y="1"/>
                    <a:pt x="4671" y="11"/>
                    <a:pt x="4589" y="29"/>
                  </a:cubicBezTo>
                  <a:cubicBezTo>
                    <a:pt x="5124" y="148"/>
                    <a:pt x="5522" y="625"/>
                    <a:pt x="5522" y="1196"/>
                  </a:cubicBezTo>
                  <a:lnTo>
                    <a:pt x="5522" y="13412"/>
                  </a:lnTo>
                  <a:cubicBezTo>
                    <a:pt x="5522" y="16461"/>
                    <a:pt x="3052" y="18934"/>
                    <a:pt x="1" y="18934"/>
                  </a:cubicBezTo>
                  <a:lnTo>
                    <a:pt x="1440" y="18934"/>
                  </a:lnTo>
                  <a:cubicBezTo>
                    <a:pt x="4488" y="18934"/>
                    <a:pt x="6961" y="16461"/>
                    <a:pt x="6961" y="13412"/>
                  </a:cubicBezTo>
                  <a:lnTo>
                    <a:pt x="6961" y="1196"/>
                  </a:lnTo>
                  <a:cubicBezTo>
                    <a:pt x="6961" y="536"/>
                    <a:pt x="6426" y="1"/>
                    <a:pt x="5766" y="1"/>
                  </a:cubicBez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27;p38">
              <a:extLst>
                <a:ext uri="{FF2B5EF4-FFF2-40B4-BE49-F238E27FC236}">
                  <a16:creationId xmlns:a16="http://schemas.microsoft.com/office/drawing/2014/main" id="{67B2907F-E0F0-8E81-F18B-A94724A0BA75}"/>
                </a:ext>
              </a:extLst>
            </p:cNvPr>
            <p:cNvSpPr/>
            <p:nvPr/>
          </p:nvSpPr>
          <p:spPr>
            <a:xfrm>
              <a:off x="7613250" y="2945175"/>
              <a:ext cx="54950" cy="127550"/>
            </a:xfrm>
            <a:custGeom>
              <a:avLst/>
              <a:gdLst/>
              <a:ahLst/>
              <a:cxnLst/>
              <a:rect l="l" t="t" r="r" b="b"/>
              <a:pathLst>
                <a:path w="2198" h="5102" extrusionOk="0">
                  <a:moveTo>
                    <a:pt x="2197" y="0"/>
                  </a:moveTo>
                  <a:cubicBezTo>
                    <a:pt x="1350" y="0"/>
                    <a:pt x="603" y="557"/>
                    <a:pt x="359" y="1368"/>
                  </a:cubicBezTo>
                  <a:lnTo>
                    <a:pt x="0" y="2560"/>
                  </a:lnTo>
                  <a:lnTo>
                    <a:pt x="2197" y="5102"/>
                  </a:lnTo>
                  <a:lnTo>
                    <a:pt x="2197" y="0"/>
                  </a:ln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28;p38">
              <a:extLst>
                <a:ext uri="{FF2B5EF4-FFF2-40B4-BE49-F238E27FC236}">
                  <a16:creationId xmlns:a16="http://schemas.microsoft.com/office/drawing/2014/main" id="{EF2ADA26-0206-9CBF-C692-29A5F702966A}"/>
                </a:ext>
              </a:extLst>
            </p:cNvPr>
            <p:cNvSpPr/>
            <p:nvPr/>
          </p:nvSpPr>
          <p:spPr>
            <a:xfrm>
              <a:off x="7678300" y="2611025"/>
              <a:ext cx="101075" cy="316150"/>
            </a:xfrm>
            <a:custGeom>
              <a:avLst/>
              <a:gdLst/>
              <a:ahLst/>
              <a:cxnLst/>
              <a:rect l="l" t="t" r="r" b="b"/>
              <a:pathLst>
                <a:path w="4043" h="12646" extrusionOk="0">
                  <a:moveTo>
                    <a:pt x="558" y="1"/>
                  </a:moveTo>
                  <a:cubicBezTo>
                    <a:pt x="469" y="1"/>
                    <a:pt x="379" y="8"/>
                    <a:pt x="288" y="23"/>
                  </a:cubicBezTo>
                  <a:lnTo>
                    <a:pt x="0" y="69"/>
                  </a:lnTo>
                  <a:cubicBezTo>
                    <a:pt x="597" y="245"/>
                    <a:pt x="1070" y="744"/>
                    <a:pt x="1178" y="1401"/>
                  </a:cubicBezTo>
                  <a:lnTo>
                    <a:pt x="2682" y="10592"/>
                  </a:lnTo>
                  <a:cubicBezTo>
                    <a:pt x="2822" y="11439"/>
                    <a:pt x="3317" y="12186"/>
                    <a:pt x="4043" y="12645"/>
                  </a:cubicBezTo>
                  <a:lnTo>
                    <a:pt x="2205" y="1401"/>
                  </a:lnTo>
                  <a:cubicBezTo>
                    <a:pt x="2069" y="581"/>
                    <a:pt x="1360" y="1"/>
                    <a:pt x="558" y="1"/>
                  </a:cubicBez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29;p38">
              <a:extLst>
                <a:ext uri="{FF2B5EF4-FFF2-40B4-BE49-F238E27FC236}">
                  <a16:creationId xmlns:a16="http://schemas.microsoft.com/office/drawing/2014/main" id="{C1946642-19E5-8143-5E60-247826094605}"/>
                </a:ext>
              </a:extLst>
            </p:cNvPr>
            <p:cNvSpPr/>
            <p:nvPr/>
          </p:nvSpPr>
          <p:spPr>
            <a:xfrm>
              <a:off x="7582800" y="2562275"/>
              <a:ext cx="530100" cy="962800"/>
            </a:xfrm>
            <a:custGeom>
              <a:avLst/>
              <a:gdLst/>
              <a:ahLst/>
              <a:cxnLst/>
              <a:rect l="l" t="t" r="r" b="b"/>
              <a:pathLst>
                <a:path w="21204" h="38512" extrusionOk="0">
                  <a:moveTo>
                    <a:pt x="10119" y="834"/>
                  </a:moveTo>
                  <a:cubicBezTo>
                    <a:pt x="10134" y="834"/>
                    <a:pt x="10149" y="834"/>
                    <a:pt x="10164" y="834"/>
                  </a:cubicBezTo>
                  <a:lnTo>
                    <a:pt x="11245" y="874"/>
                  </a:lnTo>
                  <a:cubicBezTo>
                    <a:pt x="11934" y="896"/>
                    <a:pt x="12476" y="1477"/>
                    <a:pt x="12454" y="2166"/>
                  </a:cubicBezTo>
                  <a:lnTo>
                    <a:pt x="12024" y="14767"/>
                  </a:lnTo>
                  <a:cubicBezTo>
                    <a:pt x="12020" y="14882"/>
                    <a:pt x="12063" y="14990"/>
                    <a:pt x="12142" y="15072"/>
                  </a:cubicBezTo>
                  <a:cubicBezTo>
                    <a:pt x="12221" y="15155"/>
                    <a:pt x="12329" y="15198"/>
                    <a:pt x="12441" y="15198"/>
                  </a:cubicBezTo>
                  <a:lnTo>
                    <a:pt x="12842" y="15198"/>
                  </a:lnTo>
                  <a:cubicBezTo>
                    <a:pt x="13076" y="15198"/>
                    <a:pt x="13263" y="15011"/>
                    <a:pt x="13263" y="14782"/>
                  </a:cubicBezTo>
                  <a:lnTo>
                    <a:pt x="13263" y="10948"/>
                  </a:lnTo>
                  <a:cubicBezTo>
                    <a:pt x="13263" y="10330"/>
                    <a:pt x="13765" y="9828"/>
                    <a:pt x="14383" y="9828"/>
                  </a:cubicBezTo>
                  <a:lnTo>
                    <a:pt x="15725" y="9828"/>
                  </a:lnTo>
                  <a:cubicBezTo>
                    <a:pt x="16343" y="9828"/>
                    <a:pt x="16845" y="10330"/>
                    <a:pt x="16845" y="10948"/>
                  </a:cubicBezTo>
                  <a:lnTo>
                    <a:pt x="16845" y="14782"/>
                  </a:lnTo>
                  <a:cubicBezTo>
                    <a:pt x="16845" y="15011"/>
                    <a:pt x="17032" y="15198"/>
                    <a:pt x="17261" y="15198"/>
                  </a:cubicBezTo>
                  <a:lnTo>
                    <a:pt x="17473" y="15198"/>
                  </a:lnTo>
                  <a:cubicBezTo>
                    <a:pt x="17703" y="15198"/>
                    <a:pt x="17894" y="15011"/>
                    <a:pt x="17894" y="14782"/>
                  </a:cubicBezTo>
                  <a:lnTo>
                    <a:pt x="17894" y="11802"/>
                  </a:lnTo>
                  <a:cubicBezTo>
                    <a:pt x="17894" y="11439"/>
                    <a:pt x="18149" y="11120"/>
                    <a:pt x="18500" y="11044"/>
                  </a:cubicBezTo>
                  <a:cubicBezTo>
                    <a:pt x="18525" y="11038"/>
                    <a:pt x="18554" y="11034"/>
                    <a:pt x="18579" y="11030"/>
                  </a:cubicBezTo>
                  <a:cubicBezTo>
                    <a:pt x="18583" y="11030"/>
                    <a:pt x="18586" y="11026"/>
                    <a:pt x="18590" y="11026"/>
                  </a:cubicBezTo>
                  <a:cubicBezTo>
                    <a:pt x="18615" y="11026"/>
                    <a:pt x="18644" y="11023"/>
                    <a:pt x="18669" y="11023"/>
                  </a:cubicBezTo>
                  <a:lnTo>
                    <a:pt x="19588" y="11023"/>
                  </a:lnTo>
                  <a:cubicBezTo>
                    <a:pt x="20015" y="11023"/>
                    <a:pt x="20367" y="11371"/>
                    <a:pt x="20367" y="11802"/>
                  </a:cubicBezTo>
                  <a:lnTo>
                    <a:pt x="20367" y="24018"/>
                  </a:lnTo>
                  <a:cubicBezTo>
                    <a:pt x="20367" y="25885"/>
                    <a:pt x="19344" y="27602"/>
                    <a:pt x="17703" y="28499"/>
                  </a:cubicBezTo>
                  <a:cubicBezTo>
                    <a:pt x="17571" y="28575"/>
                    <a:pt x="17484" y="28714"/>
                    <a:pt x="17484" y="28865"/>
                  </a:cubicBezTo>
                  <a:lnTo>
                    <a:pt x="17484" y="31177"/>
                  </a:lnTo>
                  <a:lnTo>
                    <a:pt x="6714" y="31177"/>
                  </a:lnTo>
                  <a:lnTo>
                    <a:pt x="6714" y="28865"/>
                  </a:lnTo>
                  <a:cubicBezTo>
                    <a:pt x="6714" y="28714"/>
                    <a:pt x="6632" y="28575"/>
                    <a:pt x="6499" y="28499"/>
                  </a:cubicBezTo>
                  <a:cubicBezTo>
                    <a:pt x="5899" y="28172"/>
                    <a:pt x="5379" y="27734"/>
                    <a:pt x="4948" y="27199"/>
                  </a:cubicBezTo>
                  <a:cubicBezTo>
                    <a:pt x="4948" y="27196"/>
                    <a:pt x="4945" y="27193"/>
                    <a:pt x="4940" y="27189"/>
                  </a:cubicBezTo>
                  <a:lnTo>
                    <a:pt x="4937" y="27185"/>
                  </a:lnTo>
                  <a:cubicBezTo>
                    <a:pt x="4934" y="27181"/>
                    <a:pt x="4930" y="27174"/>
                    <a:pt x="4927" y="27171"/>
                  </a:cubicBezTo>
                  <a:cubicBezTo>
                    <a:pt x="4829" y="27045"/>
                    <a:pt x="4740" y="26919"/>
                    <a:pt x="4653" y="26790"/>
                  </a:cubicBezTo>
                  <a:cubicBezTo>
                    <a:pt x="4650" y="26787"/>
                    <a:pt x="4647" y="26780"/>
                    <a:pt x="4643" y="26776"/>
                  </a:cubicBezTo>
                  <a:lnTo>
                    <a:pt x="1954" y="23017"/>
                  </a:lnTo>
                  <a:cubicBezTo>
                    <a:pt x="1128" y="21904"/>
                    <a:pt x="877" y="20454"/>
                    <a:pt x="1275" y="19129"/>
                  </a:cubicBezTo>
                  <a:lnTo>
                    <a:pt x="1976" y="16807"/>
                  </a:lnTo>
                  <a:cubicBezTo>
                    <a:pt x="2126" y="16304"/>
                    <a:pt x="2514" y="15934"/>
                    <a:pt x="2998" y="15794"/>
                  </a:cubicBezTo>
                  <a:lnTo>
                    <a:pt x="2998" y="20418"/>
                  </a:lnTo>
                  <a:cubicBezTo>
                    <a:pt x="2998" y="20648"/>
                    <a:pt x="3185" y="20835"/>
                    <a:pt x="3415" y="20835"/>
                  </a:cubicBezTo>
                  <a:cubicBezTo>
                    <a:pt x="3648" y="20835"/>
                    <a:pt x="3835" y="20648"/>
                    <a:pt x="3835" y="20418"/>
                  </a:cubicBezTo>
                  <a:lnTo>
                    <a:pt x="3835" y="14782"/>
                  </a:lnTo>
                  <a:cubicBezTo>
                    <a:pt x="3835" y="14760"/>
                    <a:pt x="3832" y="14735"/>
                    <a:pt x="3828" y="14713"/>
                  </a:cubicBezTo>
                  <a:lnTo>
                    <a:pt x="2076" y="3997"/>
                  </a:lnTo>
                  <a:cubicBezTo>
                    <a:pt x="1964" y="3315"/>
                    <a:pt x="2428" y="2672"/>
                    <a:pt x="3106" y="2561"/>
                  </a:cubicBezTo>
                  <a:lnTo>
                    <a:pt x="4176" y="2385"/>
                  </a:lnTo>
                  <a:cubicBezTo>
                    <a:pt x="4244" y="2374"/>
                    <a:pt x="4311" y="2369"/>
                    <a:pt x="4378" y="2369"/>
                  </a:cubicBezTo>
                  <a:cubicBezTo>
                    <a:pt x="4978" y="2369"/>
                    <a:pt x="5512" y="2805"/>
                    <a:pt x="5612" y="3419"/>
                  </a:cubicBezTo>
                  <a:lnTo>
                    <a:pt x="7450" y="14660"/>
                  </a:lnTo>
                  <a:cubicBezTo>
                    <a:pt x="7461" y="14713"/>
                    <a:pt x="7465" y="14764"/>
                    <a:pt x="7468" y="14814"/>
                  </a:cubicBezTo>
                  <a:cubicBezTo>
                    <a:pt x="7486" y="15033"/>
                    <a:pt x="7666" y="15198"/>
                    <a:pt x="7884" y="15198"/>
                  </a:cubicBezTo>
                  <a:lnTo>
                    <a:pt x="8021" y="15198"/>
                  </a:lnTo>
                  <a:cubicBezTo>
                    <a:pt x="8247" y="15198"/>
                    <a:pt x="8430" y="15022"/>
                    <a:pt x="8438" y="14796"/>
                  </a:cubicBezTo>
                  <a:lnTo>
                    <a:pt x="8872" y="2044"/>
                  </a:lnTo>
                  <a:cubicBezTo>
                    <a:pt x="8896" y="1370"/>
                    <a:pt x="9450" y="834"/>
                    <a:pt x="10119" y="834"/>
                  </a:cubicBezTo>
                  <a:close/>
                  <a:moveTo>
                    <a:pt x="18666" y="32014"/>
                  </a:moveTo>
                  <a:lnTo>
                    <a:pt x="18666" y="37675"/>
                  </a:lnTo>
                  <a:lnTo>
                    <a:pt x="5533" y="37675"/>
                  </a:lnTo>
                  <a:lnTo>
                    <a:pt x="5533" y="32014"/>
                  </a:lnTo>
                  <a:close/>
                  <a:moveTo>
                    <a:pt x="10121" y="0"/>
                  </a:moveTo>
                  <a:cubicBezTo>
                    <a:pt x="9004" y="0"/>
                    <a:pt x="8074" y="887"/>
                    <a:pt x="8035" y="2016"/>
                  </a:cubicBezTo>
                  <a:lnTo>
                    <a:pt x="7727" y="11156"/>
                  </a:lnTo>
                  <a:lnTo>
                    <a:pt x="6438" y="3283"/>
                  </a:lnTo>
                  <a:cubicBezTo>
                    <a:pt x="6270" y="2262"/>
                    <a:pt x="5384" y="1532"/>
                    <a:pt x="4379" y="1532"/>
                  </a:cubicBezTo>
                  <a:cubicBezTo>
                    <a:pt x="4267" y="1532"/>
                    <a:pt x="4154" y="1541"/>
                    <a:pt x="4040" y="1560"/>
                  </a:cubicBezTo>
                  <a:lnTo>
                    <a:pt x="2973" y="1736"/>
                  </a:lnTo>
                  <a:cubicBezTo>
                    <a:pt x="1835" y="1918"/>
                    <a:pt x="1063" y="2995"/>
                    <a:pt x="1250" y="4130"/>
                  </a:cubicBezTo>
                  <a:lnTo>
                    <a:pt x="2998" y="14814"/>
                  </a:lnTo>
                  <a:lnTo>
                    <a:pt x="2998" y="14936"/>
                  </a:lnTo>
                  <a:cubicBezTo>
                    <a:pt x="2140" y="15087"/>
                    <a:pt x="1434" y="15704"/>
                    <a:pt x="1175" y="16566"/>
                  </a:cubicBezTo>
                  <a:lnTo>
                    <a:pt x="475" y="18885"/>
                  </a:lnTo>
                  <a:cubicBezTo>
                    <a:pt x="1" y="20461"/>
                    <a:pt x="302" y="22192"/>
                    <a:pt x="1279" y="23509"/>
                  </a:cubicBezTo>
                  <a:lnTo>
                    <a:pt x="3957" y="27254"/>
                  </a:lnTo>
                  <a:cubicBezTo>
                    <a:pt x="4054" y="27397"/>
                    <a:pt x="4155" y="27541"/>
                    <a:pt x="4262" y="27680"/>
                  </a:cubicBezTo>
                  <a:lnTo>
                    <a:pt x="4277" y="27695"/>
                  </a:lnTo>
                  <a:cubicBezTo>
                    <a:pt x="4284" y="27710"/>
                    <a:pt x="4294" y="27720"/>
                    <a:pt x="4305" y="27734"/>
                  </a:cubicBezTo>
                  <a:cubicBezTo>
                    <a:pt x="4751" y="28288"/>
                    <a:pt x="5278" y="28747"/>
                    <a:pt x="5878" y="29110"/>
                  </a:cubicBezTo>
                  <a:lnTo>
                    <a:pt x="5878" y="31177"/>
                  </a:lnTo>
                  <a:lnTo>
                    <a:pt x="5117" y="31177"/>
                  </a:lnTo>
                  <a:cubicBezTo>
                    <a:pt x="4884" y="31177"/>
                    <a:pt x="4697" y="31364"/>
                    <a:pt x="4697" y="31597"/>
                  </a:cubicBezTo>
                  <a:lnTo>
                    <a:pt x="4697" y="38095"/>
                  </a:lnTo>
                  <a:cubicBezTo>
                    <a:pt x="4697" y="38325"/>
                    <a:pt x="4884" y="38511"/>
                    <a:pt x="5117" y="38511"/>
                  </a:cubicBezTo>
                  <a:lnTo>
                    <a:pt x="19085" y="38511"/>
                  </a:lnTo>
                  <a:cubicBezTo>
                    <a:pt x="19315" y="38511"/>
                    <a:pt x="19501" y="38325"/>
                    <a:pt x="19501" y="38095"/>
                  </a:cubicBezTo>
                  <a:lnTo>
                    <a:pt x="19501" y="31597"/>
                  </a:lnTo>
                  <a:cubicBezTo>
                    <a:pt x="19501" y="31364"/>
                    <a:pt x="19315" y="31177"/>
                    <a:pt x="19085" y="31177"/>
                  </a:cubicBezTo>
                  <a:lnTo>
                    <a:pt x="18321" y="31177"/>
                  </a:lnTo>
                  <a:lnTo>
                    <a:pt x="18321" y="29110"/>
                  </a:lnTo>
                  <a:cubicBezTo>
                    <a:pt x="20105" y="28036"/>
                    <a:pt x="21203" y="26108"/>
                    <a:pt x="21203" y="24018"/>
                  </a:cubicBezTo>
                  <a:lnTo>
                    <a:pt x="21203" y="11802"/>
                  </a:lnTo>
                  <a:cubicBezTo>
                    <a:pt x="21203" y="10912"/>
                    <a:pt x="20478" y="10186"/>
                    <a:pt x="19588" y="10186"/>
                  </a:cubicBezTo>
                  <a:lnTo>
                    <a:pt x="18669" y="10186"/>
                  </a:lnTo>
                  <a:cubicBezTo>
                    <a:pt x="18611" y="10186"/>
                    <a:pt x="18550" y="10190"/>
                    <a:pt x="18493" y="10197"/>
                  </a:cubicBezTo>
                  <a:lnTo>
                    <a:pt x="18479" y="10197"/>
                  </a:lnTo>
                  <a:cubicBezTo>
                    <a:pt x="18424" y="10204"/>
                    <a:pt x="18371" y="10216"/>
                    <a:pt x="18317" y="10226"/>
                  </a:cubicBezTo>
                  <a:cubicBezTo>
                    <a:pt x="18066" y="10284"/>
                    <a:pt x="17836" y="10398"/>
                    <a:pt x="17642" y="10560"/>
                  </a:cubicBezTo>
                  <a:cubicBezTo>
                    <a:pt x="17463" y="9666"/>
                    <a:pt x="16669" y="8991"/>
                    <a:pt x="15725" y="8991"/>
                  </a:cubicBezTo>
                  <a:lnTo>
                    <a:pt x="14383" y="8991"/>
                  </a:lnTo>
                  <a:cubicBezTo>
                    <a:pt x="13862" y="8991"/>
                    <a:pt x="13392" y="9195"/>
                    <a:pt x="13039" y="9526"/>
                  </a:cubicBezTo>
                  <a:lnTo>
                    <a:pt x="13288" y="2195"/>
                  </a:lnTo>
                  <a:cubicBezTo>
                    <a:pt x="13327" y="1043"/>
                    <a:pt x="12426" y="77"/>
                    <a:pt x="11273" y="37"/>
                  </a:cubicBezTo>
                  <a:lnTo>
                    <a:pt x="10193" y="1"/>
                  </a:lnTo>
                  <a:cubicBezTo>
                    <a:pt x="10169" y="0"/>
                    <a:pt x="10145" y="0"/>
                    <a:pt x="10121" y="0"/>
                  </a:cubicBezTo>
                  <a:close/>
                </a:path>
              </a:pathLst>
            </a:custGeom>
            <a:solidFill>
              <a:srgbClr val="24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160;p38">
            <a:extLst>
              <a:ext uri="{FF2B5EF4-FFF2-40B4-BE49-F238E27FC236}">
                <a16:creationId xmlns:a16="http://schemas.microsoft.com/office/drawing/2014/main" id="{EC5B6D33-E977-EDC1-47A6-EC992E0F75EF}"/>
              </a:ext>
            </a:extLst>
          </p:cNvPr>
          <p:cNvGrpSpPr/>
          <p:nvPr/>
        </p:nvGrpSpPr>
        <p:grpSpPr>
          <a:xfrm>
            <a:off x="898324" y="1194796"/>
            <a:ext cx="351391" cy="467648"/>
            <a:chOff x="5513725" y="2561325"/>
            <a:chExt cx="616150" cy="964650"/>
          </a:xfrm>
        </p:grpSpPr>
        <p:sp>
          <p:nvSpPr>
            <p:cNvPr id="130" name="Google Shape;1161;p38">
              <a:extLst>
                <a:ext uri="{FF2B5EF4-FFF2-40B4-BE49-F238E27FC236}">
                  <a16:creationId xmlns:a16="http://schemas.microsoft.com/office/drawing/2014/main" id="{01FDBB91-D8D8-CEA6-0117-4C6AEB2AD0A6}"/>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162;p38">
              <a:extLst>
                <a:ext uri="{FF2B5EF4-FFF2-40B4-BE49-F238E27FC236}">
                  <a16:creationId xmlns:a16="http://schemas.microsoft.com/office/drawing/2014/main" id="{A77E0011-C190-62FA-41BE-2F214F96C93D}"/>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163;p38">
              <a:extLst>
                <a:ext uri="{FF2B5EF4-FFF2-40B4-BE49-F238E27FC236}">
                  <a16:creationId xmlns:a16="http://schemas.microsoft.com/office/drawing/2014/main" id="{9CB779A7-9C11-E2A6-00CF-695B81416714}"/>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164;p38">
              <a:extLst>
                <a:ext uri="{FF2B5EF4-FFF2-40B4-BE49-F238E27FC236}">
                  <a16:creationId xmlns:a16="http://schemas.microsoft.com/office/drawing/2014/main" id="{3CA8EC36-8280-3C02-1170-E4AE479D6FB9}"/>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4" name="Google Shape;1165;p38">
              <a:extLst>
                <a:ext uri="{FF2B5EF4-FFF2-40B4-BE49-F238E27FC236}">
                  <a16:creationId xmlns:a16="http://schemas.microsoft.com/office/drawing/2014/main" id="{74E67C27-ED3C-768F-2A79-EC30A11F2E54}"/>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166;p38">
              <a:extLst>
                <a:ext uri="{FF2B5EF4-FFF2-40B4-BE49-F238E27FC236}">
                  <a16:creationId xmlns:a16="http://schemas.microsoft.com/office/drawing/2014/main" id="{D65A1507-88FC-A0B3-EB11-CA86BABECB43}"/>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167;p38">
              <a:extLst>
                <a:ext uri="{FF2B5EF4-FFF2-40B4-BE49-F238E27FC236}">
                  <a16:creationId xmlns:a16="http://schemas.microsoft.com/office/drawing/2014/main" id="{35896879-384E-E927-5E6D-305EC771563C}"/>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168;p38">
              <a:extLst>
                <a:ext uri="{FF2B5EF4-FFF2-40B4-BE49-F238E27FC236}">
                  <a16:creationId xmlns:a16="http://schemas.microsoft.com/office/drawing/2014/main" id="{A5C4A23B-4084-37EE-8745-C4D58C99182D}"/>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38" name="Google Shape;1151;p38">
            <a:extLst>
              <a:ext uri="{FF2B5EF4-FFF2-40B4-BE49-F238E27FC236}">
                <a16:creationId xmlns:a16="http://schemas.microsoft.com/office/drawing/2014/main" id="{65A93DCB-DB79-CB84-45BF-AF11B16BAF43}"/>
              </a:ext>
            </a:extLst>
          </p:cNvPr>
          <p:cNvGrpSpPr/>
          <p:nvPr/>
        </p:nvGrpSpPr>
        <p:grpSpPr>
          <a:xfrm>
            <a:off x="1074020" y="3916385"/>
            <a:ext cx="344443" cy="496147"/>
            <a:chOff x="7582725" y="1554050"/>
            <a:chExt cx="530175" cy="928400"/>
          </a:xfrm>
        </p:grpSpPr>
        <p:sp>
          <p:nvSpPr>
            <p:cNvPr id="139" name="Google Shape;1152;p38">
              <a:extLst>
                <a:ext uri="{FF2B5EF4-FFF2-40B4-BE49-F238E27FC236}">
                  <a16:creationId xmlns:a16="http://schemas.microsoft.com/office/drawing/2014/main" id="{F498A656-068F-9B85-811D-949230020E9F}"/>
                </a:ext>
              </a:extLst>
            </p:cNvPr>
            <p:cNvSpPr/>
            <p:nvPr/>
          </p:nvSpPr>
          <p:spPr>
            <a:xfrm>
              <a:off x="7613125" y="1909200"/>
              <a:ext cx="55075" cy="127450"/>
            </a:xfrm>
            <a:custGeom>
              <a:avLst/>
              <a:gdLst/>
              <a:ahLst/>
              <a:cxnLst/>
              <a:rect l="l" t="t" r="r" b="b"/>
              <a:pathLst>
                <a:path w="2203" h="5098" extrusionOk="0">
                  <a:moveTo>
                    <a:pt x="2202" y="1"/>
                  </a:moveTo>
                  <a:cubicBezTo>
                    <a:pt x="1351" y="1"/>
                    <a:pt x="604" y="553"/>
                    <a:pt x="360" y="1368"/>
                  </a:cubicBezTo>
                  <a:lnTo>
                    <a:pt x="1" y="2556"/>
                  </a:lnTo>
                  <a:lnTo>
                    <a:pt x="2202" y="5098"/>
                  </a:lnTo>
                  <a:lnTo>
                    <a:pt x="2202"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40" name="Google Shape;1153;p38">
              <a:extLst>
                <a:ext uri="{FF2B5EF4-FFF2-40B4-BE49-F238E27FC236}">
                  <a16:creationId xmlns:a16="http://schemas.microsoft.com/office/drawing/2014/main" id="{B4F216B1-EBA4-F95D-B370-B3FB365ECA94}"/>
                </a:ext>
              </a:extLst>
            </p:cNvPr>
            <p:cNvGrpSpPr/>
            <p:nvPr/>
          </p:nvGrpSpPr>
          <p:grpSpPr>
            <a:xfrm>
              <a:off x="7582725" y="1554050"/>
              <a:ext cx="530175" cy="928400"/>
              <a:chOff x="7582725" y="1554050"/>
              <a:chExt cx="530175" cy="928400"/>
            </a:xfrm>
          </p:grpSpPr>
          <p:sp>
            <p:nvSpPr>
              <p:cNvPr id="141" name="Google Shape;1154;p38">
                <a:extLst>
                  <a:ext uri="{FF2B5EF4-FFF2-40B4-BE49-F238E27FC236}">
                    <a16:creationId xmlns:a16="http://schemas.microsoft.com/office/drawing/2014/main" id="{3FE7DA94-F6C4-9DCF-42FD-FD9822A3C28F}"/>
                  </a:ext>
                </a:extLst>
              </p:cNvPr>
              <p:cNvSpPr/>
              <p:nvPr/>
            </p:nvSpPr>
            <p:spPr>
              <a:xfrm>
                <a:off x="7740225" y="2233175"/>
                <a:ext cx="290175" cy="76325"/>
              </a:xfrm>
              <a:custGeom>
                <a:avLst/>
                <a:gdLst/>
                <a:ahLst/>
                <a:cxnLst/>
                <a:rect l="l" t="t" r="r" b="b"/>
                <a:pathLst>
                  <a:path w="11607" h="3053" extrusionOk="0">
                    <a:moveTo>
                      <a:pt x="0" y="1"/>
                    </a:moveTo>
                    <a:lnTo>
                      <a:pt x="0" y="3053"/>
                    </a:lnTo>
                    <a:lnTo>
                      <a:pt x="11607" y="3053"/>
                    </a:lnTo>
                    <a:lnTo>
                      <a:pt x="11607"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1155;p38">
                <a:extLst>
                  <a:ext uri="{FF2B5EF4-FFF2-40B4-BE49-F238E27FC236}">
                    <a16:creationId xmlns:a16="http://schemas.microsoft.com/office/drawing/2014/main" id="{B13AC4B5-91DA-D043-AB8C-AF0FC50913A8}"/>
                  </a:ext>
                </a:extLst>
              </p:cNvPr>
              <p:cNvSpPr/>
              <p:nvPr/>
            </p:nvSpPr>
            <p:spPr>
              <a:xfrm>
                <a:off x="7593575" y="1564550"/>
                <a:ext cx="508825" cy="693525"/>
              </a:xfrm>
              <a:custGeom>
                <a:avLst/>
                <a:gdLst/>
                <a:ahLst/>
                <a:cxnLst/>
                <a:rect l="l" t="t" r="r" b="b"/>
                <a:pathLst>
                  <a:path w="20353" h="27741" extrusionOk="0">
                    <a:moveTo>
                      <a:pt x="4653" y="1"/>
                    </a:moveTo>
                    <a:cubicBezTo>
                      <a:pt x="3734" y="1"/>
                      <a:pt x="2984" y="747"/>
                      <a:pt x="2984" y="1670"/>
                    </a:cubicBezTo>
                    <a:lnTo>
                      <a:pt x="2984" y="12985"/>
                    </a:lnTo>
                    <a:lnTo>
                      <a:pt x="2984" y="13787"/>
                    </a:lnTo>
                    <a:cubicBezTo>
                      <a:pt x="2133" y="13787"/>
                      <a:pt x="1386" y="14339"/>
                      <a:pt x="1142" y="15154"/>
                    </a:cubicBezTo>
                    <a:lnTo>
                      <a:pt x="443" y="17477"/>
                    </a:lnTo>
                    <a:cubicBezTo>
                      <a:pt x="1" y="18930"/>
                      <a:pt x="277" y="20510"/>
                      <a:pt x="1182" y="21735"/>
                    </a:cubicBezTo>
                    <a:lnTo>
                      <a:pt x="4183" y="25920"/>
                    </a:lnTo>
                    <a:cubicBezTo>
                      <a:pt x="4552" y="26290"/>
                      <a:pt x="5009" y="26606"/>
                      <a:pt x="5508" y="26854"/>
                    </a:cubicBezTo>
                    <a:cubicBezTo>
                      <a:pt x="6373" y="27414"/>
                      <a:pt x="7400" y="27740"/>
                      <a:pt x="8509" y="27740"/>
                    </a:cubicBezTo>
                    <a:lnTo>
                      <a:pt x="14831" y="27740"/>
                    </a:lnTo>
                    <a:cubicBezTo>
                      <a:pt x="17879" y="27740"/>
                      <a:pt x="20352" y="25271"/>
                      <a:pt x="20352" y="22219"/>
                    </a:cubicBezTo>
                    <a:lnTo>
                      <a:pt x="20352" y="12985"/>
                    </a:lnTo>
                    <a:lnTo>
                      <a:pt x="20352" y="5705"/>
                    </a:lnTo>
                    <a:cubicBezTo>
                      <a:pt x="20352" y="5045"/>
                      <a:pt x="19817" y="4510"/>
                      <a:pt x="19157" y="4510"/>
                    </a:cubicBezTo>
                    <a:lnTo>
                      <a:pt x="18238" y="4510"/>
                    </a:lnTo>
                    <a:cubicBezTo>
                      <a:pt x="17577" y="4510"/>
                      <a:pt x="17042" y="5045"/>
                      <a:pt x="17042" y="5705"/>
                    </a:cubicBezTo>
                    <a:lnTo>
                      <a:pt x="17042" y="12985"/>
                    </a:lnTo>
                    <a:lnTo>
                      <a:pt x="16791" y="12985"/>
                    </a:lnTo>
                    <a:lnTo>
                      <a:pt x="16791" y="8997"/>
                    </a:lnTo>
                    <a:cubicBezTo>
                      <a:pt x="16791" y="8146"/>
                      <a:pt x="16102" y="7457"/>
                      <a:pt x="15251" y="7457"/>
                    </a:cubicBezTo>
                    <a:lnTo>
                      <a:pt x="13909" y="7457"/>
                    </a:lnTo>
                    <a:cubicBezTo>
                      <a:pt x="13061" y="7457"/>
                      <a:pt x="12371" y="8146"/>
                      <a:pt x="12371" y="8997"/>
                    </a:cubicBezTo>
                    <a:lnTo>
                      <a:pt x="12371" y="12932"/>
                    </a:lnTo>
                    <a:lnTo>
                      <a:pt x="12371" y="12985"/>
                    </a:lnTo>
                    <a:lnTo>
                      <a:pt x="12078" y="12985"/>
                    </a:lnTo>
                    <a:lnTo>
                      <a:pt x="12078" y="8196"/>
                    </a:lnTo>
                    <a:cubicBezTo>
                      <a:pt x="12078" y="7350"/>
                      <a:pt x="11388" y="6660"/>
                      <a:pt x="10537" y="6660"/>
                    </a:cubicBezTo>
                    <a:lnTo>
                      <a:pt x="9195" y="6660"/>
                    </a:lnTo>
                    <a:cubicBezTo>
                      <a:pt x="8348" y="6660"/>
                      <a:pt x="7659" y="7350"/>
                      <a:pt x="7659" y="8196"/>
                    </a:cubicBezTo>
                    <a:lnTo>
                      <a:pt x="7659" y="12932"/>
                    </a:lnTo>
                    <a:lnTo>
                      <a:pt x="7659" y="12985"/>
                    </a:lnTo>
                    <a:lnTo>
                      <a:pt x="7404" y="12985"/>
                    </a:lnTo>
                    <a:lnTo>
                      <a:pt x="7404" y="1670"/>
                    </a:lnTo>
                    <a:cubicBezTo>
                      <a:pt x="7404" y="747"/>
                      <a:pt x="6657" y="1"/>
                      <a:pt x="5737"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1156;p38">
                <a:extLst>
                  <a:ext uri="{FF2B5EF4-FFF2-40B4-BE49-F238E27FC236}">
                    <a16:creationId xmlns:a16="http://schemas.microsoft.com/office/drawing/2014/main" id="{DE489046-40C8-9E4E-5005-7029F023C5A9}"/>
                  </a:ext>
                </a:extLst>
              </p:cNvPr>
              <p:cNvSpPr/>
              <p:nvPr/>
            </p:nvSpPr>
            <p:spPr>
              <a:xfrm>
                <a:off x="7710725" y="2309475"/>
                <a:ext cx="349225" cy="162475"/>
              </a:xfrm>
              <a:custGeom>
                <a:avLst/>
                <a:gdLst/>
                <a:ahLst/>
                <a:cxnLst/>
                <a:rect l="l" t="t" r="r" b="b"/>
                <a:pathLst>
                  <a:path w="13969" h="6499" extrusionOk="0">
                    <a:moveTo>
                      <a:pt x="0" y="1"/>
                    </a:moveTo>
                    <a:lnTo>
                      <a:pt x="0" y="6499"/>
                    </a:lnTo>
                    <a:lnTo>
                      <a:pt x="13968" y="6499"/>
                    </a:lnTo>
                    <a:lnTo>
                      <a:pt x="1396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1157;p38">
                <a:extLst>
                  <a:ext uri="{FF2B5EF4-FFF2-40B4-BE49-F238E27FC236}">
                    <a16:creationId xmlns:a16="http://schemas.microsoft.com/office/drawing/2014/main" id="{C3439E66-2D54-9A6D-7CA9-748DDDBD3496}"/>
                  </a:ext>
                </a:extLst>
              </p:cNvPr>
              <p:cNvSpPr/>
              <p:nvPr/>
            </p:nvSpPr>
            <p:spPr>
              <a:xfrm>
                <a:off x="8000850" y="2309475"/>
                <a:ext cx="59100" cy="162475"/>
              </a:xfrm>
              <a:custGeom>
                <a:avLst/>
                <a:gdLst/>
                <a:ahLst/>
                <a:cxnLst/>
                <a:rect l="l" t="t" r="r" b="b"/>
                <a:pathLst>
                  <a:path w="2364" h="6499" extrusionOk="0">
                    <a:moveTo>
                      <a:pt x="1" y="1"/>
                    </a:moveTo>
                    <a:lnTo>
                      <a:pt x="1" y="6499"/>
                    </a:lnTo>
                    <a:lnTo>
                      <a:pt x="2363" y="6499"/>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1158;p38">
                <a:extLst>
                  <a:ext uri="{FF2B5EF4-FFF2-40B4-BE49-F238E27FC236}">
                    <a16:creationId xmlns:a16="http://schemas.microsoft.com/office/drawing/2014/main" id="{FF0CFE2E-5681-D26F-4FA0-C254087E8766}"/>
                  </a:ext>
                </a:extLst>
              </p:cNvPr>
              <p:cNvSpPr/>
              <p:nvPr/>
            </p:nvSpPr>
            <p:spPr>
              <a:xfrm>
                <a:off x="7928350" y="1677275"/>
                <a:ext cx="174050" cy="580800"/>
              </a:xfrm>
              <a:custGeom>
                <a:avLst/>
                <a:gdLst/>
                <a:ahLst/>
                <a:cxnLst/>
                <a:rect l="l" t="t" r="r" b="b"/>
                <a:pathLst>
                  <a:path w="6962" h="23232" extrusionOk="0">
                    <a:moveTo>
                      <a:pt x="4847" y="1"/>
                    </a:moveTo>
                    <a:cubicBezTo>
                      <a:pt x="4757" y="1"/>
                      <a:pt x="4671" y="11"/>
                      <a:pt x="4589" y="29"/>
                    </a:cubicBezTo>
                    <a:cubicBezTo>
                      <a:pt x="5124" y="148"/>
                      <a:pt x="5522" y="625"/>
                      <a:pt x="5522" y="1196"/>
                    </a:cubicBezTo>
                    <a:lnTo>
                      <a:pt x="5522" y="8476"/>
                    </a:lnTo>
                    <a:lnTo>
                      <a:pt x="5522" y="17710"/>
                    </a:lnTo>
                    <a:cubicBezTo>
                      <a:pt x="5522" y="20762"/>
                      <a:pt x="3052" y="23231"/>
                      <a:pt x="1" y="23231"/>
                    </a:cubicBezTo>
                    <a:lnTo>
                      <a:pt x="1440" y="23231"/>
                    </a:lnTo>
                    <a:cubicBezTo>
                      <a:pt x="4488" y="23231"/>
                      <a:pt x="6961" y="20762"/>
                      <a:pt x="6961" y="17710"/>
                    </a:cubicBezTo>
                    <a:lnTo>
                      <a:pt x="6961" y="8476"/>
                    </a:lnTo>
                    <a:lnTo>
                      <a:pt x="6961" y="1196"/>
                    </a:lnTo>
                    <a:cubicBezTo>
                      <a:pt x="6961" y="536"/>
                      <a:pt x="6426"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1159;p38">
                <a:extLst>
                  <a:ext uri="{FF2B5EF4-FFF2-40B4-BE49-F238E27FC236}">
                    <a16:creationId xmlns:a16="http://schemas.microsoft.com/office/drawing/2014/main" id="{DBC61094-BDA9-1C6D-1F27-415E6DA1CF87}"/>
                  </a:ext>
                </a:extLst>
              </p:cNvPr>
              <p:cNvSpPr/>
              <p:nvPr/>
            </p:nvSpPr>
            <p:spPr>
              <a:xfrm>
                <a:off x="7582725" y="1554050"/>
                <a:ext cx="530175" cy="928400"/>
              </a:xfrm>
              <a:custGeom>
                <a:avLst/>
                <a:gdLst/>
                <a:ahLst/>
                <a:cxnLst/>
                <a:rect l="l" t="t" r="r" b="b"/>
                <a:pathLst>
                  <a:path w="21207" h="37136" extrusionOk="0">
                    <a:moveTo>
                      <a:pt x="6171" y="837"/>
                    </a:moveTo>
                    <a:cubicBezTo>
                      <a:pt x="6860" y="837"/>
                      <a:pt x="7420" y="1397"/>
                      <a:pt x="7420" y="2090"/>
                    </a:cubicBezTo>
                    <a:lnTo>
                      <a:pt x="7420" y="13405"/>
                    </a:lnTo>
                    <a:cubicBezTo>
                      <a:pt x="7420" y="13635"/>
                      <a:pt x="7607" y="13822"/>
                      <a:pt x="7838" y="13822"/>
                    </a:cubicBezTo>
                    <a:lnTo>
                      <a:pt x="8093" y="13822"/>
                    </a:lnTo>
                    <a:cubicBezTo>
                      <a:pt x="8207" y="13822"/>
                      <a:pt x="8315" y="13776"/>
                      <a:pt x="8394" y="13696"/>
                    </a:cubicBezTo>
                    <a:cubicBezTo>
                      <a:pt x="8473" y="13617"/>
                      <a:pt x="8516" y="13506"/>
                      <a:pt x="8512" y="13395"/>
                    </a:cubicBezTo>
                    <a:cubicBezTo>
                      <a:pt x="8512" y="13380"/>
                      <a:pt x="8512" y="13366"/>
                      <a:pt x="8509" y="13352"/>
                    </a:cubicBezTo>
                    <a:lnTo>
                      <a:pt x="8509" y="8616"/>
                    </a:lnTo>
                    <a:cubicBezTo>
                      <a:pt x="8509" y="7999"/>
                      <a:pt x="9011" y="7496"/>
                      <a:pt x="9629" y="7496"/>
                    </a:cubicBezTo>
                    <a:lnTo>
                      <a:pt x="10971" y="7496"/>
                    </a:lnTo>
                    <a:cubicBezTo>
                      <a:pt x="11589" y="7496"/>
                      <a:pt x="12091" y="7999"/>
                      <a:pt x="12091" y="8616"/>
                    </a:cubicBezTo>
                    <a:lnTo>
                      <a:pt x="12091" y="13405"/>
                    </a:lnTo>
                    <a:cubicBezTo>
                      <a:pt x="12091" y="13635"/>
                      <a:pt x="12278" y="13822"/>
                      <a:pt x="12512" y="13822"/>
                    </a:cubicBezTo>
                    <a:lnTo>
                      <a:pt x="12805" y="13822"/>
                    </a:lnTo>
                    <a:cubicBezTo>
                      <a:pt x="12921" y="13822"/>
                      <a:pt x="13029" y="13776"/>
                      <a:pt x="13107" y="13696"/>
                    </a:cubicBezTo>
                    <a:cubicBezTo>
                      <a:pt x="13186" y="13617"/>
                      <a:pt x="13229" y="13506"/>
                      <a:pt x="13226" y="13395"/>
                    </a:cubicBezTo>
                    <a:cubicBezTo>
                      <a:pt x="13226" y="13380"/>
                      <a:pt x="13226" y="13366"/>
                      <a:pt x="13222" y="13352"/>
                    </a:cubicBezTo>
                    <a:lnTo>
                      <a:pt x="13222" y="9417"/>
                    </a:lnTo>
                    <a:cubicBezTo>
                      <a:pt x="13222" y="8800"/>
                      <a:pt x="13725" y="8297"/>
                      <a:pt x="14343" y="8297"/>
                    </a:cubicBezTo>
                    <a:lnTo>
                      <a:pt x="15685" y="8297"/>
                    </a:lnTo>
                    <a:cubicBezTo>
                      <a:pt x="16303" y="8297"/>
                      <a:pt x="16805" y="8800"/>
                      <a:pt x="16805" y="9417"/>
                    </a:cubicBezTo>
                    <a:lnTo>
                      <a:pt x="16805" y="13405"/>
                    </a:lnTo>
                    <a:cubicBezTo>
                      <a:pt x="16805" y="13635"/>
                      <a:pt x="16992" y="13822"/>
                      <a:pt x="17225" y="13822"/>
                    </a:cubicBezTo>
                    <a:lnTo>
                      <a:pt x="17476" y="13822"/>
                    </a:lnTo>
                    <a:cubicBezTo>
                      <a:pt x="17706" y="13822"/>
                      <a:pt x="17893" y="13635"/>
                      <a:pt x="17893" y="13405"/>
                    </a:cubicBezTo>
                    <a:lnTo>
                      <a:pt x="17893" y="6125"/>
                    </a:lnTo>
                    <a:cubicBezTo>
                      <a:pt x="17893" y="5698"/>
                      <a:pt x="18245" y="5349"/>
                      <a:pt x="18672" y="5349"/>
                    </a:cubicBezTo>
                    <a:lnTo>
                      <a:pt x="19591" y="5349"/>
                    </a:lnTo>
                    <a:cubicBezTo>
                      <a:pt x="20018" y="5349"/>
                      <a:pt x="20366" y="5698"/>
                      <a:pt x="20366" y="6125"/>
                    </a:cubicBezTo>
                    <a:lnTo>
                      <a:pt x="20370" y="22639"/>
                    </a:lnTo>
                    <a:cubicBezTo>
                      <a:pt x="20370" y="24510"/>
                      <a:pt x="19347" y="26226"/>
                      <a:pt x="17706" y="27123"/>
                    </a:cubicBezTo>
                    <a:cubicBezTo>
                      <a:pt x="17574" y="27195"/>
                      <a:pt x="17487" y="27335"/>
                      <a:pt x="17487" y="27489"/>
                    </a:cubicBezTo>
                    <a:lnTo>
                      <a:pt x="17487" y="29802"/>
                    </a:lnTo>
                    <a:lnTo>
                      <a:pt x="6717" y="29802"/>
                    </a:lnTo>
                    <a:lnTo>
                      <a:pt x="6717" y="27489"/>
                    </a:lnTo>
                    <a:cubicBezTo>
                      <a:pt x="6717" y="27335"/>
                      <a:pt x="6635" y="27195"/>
                      <a:pt x="6502" y="27123"/>
                    </a:cubicBezTo>
                    <a:cubicBezTo>
                      <a:pt x="6398" y="27066"/>
                      <a:pt x="6287" y="27001"/>
                      <a:pt x="6168" y="26925"/>
                    </a:cubicBezTo>
                    <a:cubicBezTo>
                      <a:pt x="6157" y="26915"/>
                      <a:pt x="6143" y="26907"/>
                      <a:pt x="6128" y="26900"/>
                    </a:cubicBezTo>
                    <a:cubicBezTo>
                      <a:pt x="5665" y="26670"/>
                      <a:pt x="5263" y="26390"/>
                      <a:pt x="4937" y="26067"/>
                    </a:cubicBezTo>
                    <a:lnTo>
                      <a:pt x="1954" y="21903"/>
                    </a:lnTo>
                    <a:cubicBezTo>
                      <a:pt x="1131" y="20793"/>
                      <a:pt x="877" y="19340"/>
                      <a:pt x="1275" y="18015"/>
                    </a:cubicBezTo>
                    <a:lnTo>
                      <a:pt x="1975" y="15693"/>
                    </a:lnTo>
                    <a:cubicBezTo>
                      <a:pt x="2126" y="15190"/>
                      <a:pt x="2517" y="14823"/>
                      <a:pt x="3001" y="14684"/>
                    </a:cubicBezTo>
                    <a:lnTo>
                      <a:pt x="3001" y="19947"/>
                    </a:lnTo>
                    <a:cubicBezTo>
                      <a:pt x="3001" y="20177"/>
                      <a:pt x="3188" y="20363"/>
                      <a:pt x="3418" y="20363"/>
                    </a:cubicBezTo>
                    <a:cubicBezTo>
                      <a:pt x="3651" y="20363"/>
                      <a:pt x="3838" y="20177"/>
                      <a:pt x="3838" y="19947"/>
                    </a:cubicBezTo>
                    <a:lnTo>
                      <a:pt x="3838" y="2090"/>
                    </a:lnTo>
                    <a:cubicBezTo>
                      <a:pt x="3838" y="1397"/>
                      <a:pt x="4398" y="837"/>
                      <a:pt x="5087" y="837"/>
                    </a:cubicBezTo>
                    <a:close/>
                    <a:moveTo>
                      <a:pt x="18669" y="30637"/>
                    </a:moveTo>
                    <a:lnTo>
                      <a:pt x="18669" y="36299"/>
                    </a:lnTo>
                    <a:lnTo>
                      <a:pt x="5536" y="36299"/>
                    </a:lnTo>
                    <a:lnTo>
                      <a:pt x="5536" y="30637"/>
                    </a:lnTo>
                    <a:close/>
                    <a:moveTo>
                      <a:pt x="5087" y="0"/>
                    </a:moveTo>
                    <a:cubicBezTo>
                      <a:pt x="3939" y="0"/>
                      <a:pt x="3001" y="938"/>
                      <a:pt x="3001" y="2090"/>
                    </a:cubicBezTo>
                    <a:lnTo>
                      <a:pt x="3001" y="13822"/>
                    </a:lnTo>
                    <a:cubicBezTo>
                      <a:pt x="2143" y="13973"/>
                      <a:pt x="1432" y="14590"/>
                      <a:pt x="1174" y="15452"/>
                    </a:cubicBezTo>
                    <a:lnTo>
                      <a:pt x="474" y="17774"/>
                    </a:lnTo>
                    <a:cubicBezTo>
                      <a:pt x="0" y="19350"/>
                      <a:pt x="302" y="21081"/>
                      <a:pt x="1278" y="22399"/>
                    </a:cubicBezTo>
                    <a:lnTo>
                      <a:pt x="4276" y="26584"/>
                    </a:lnTo>
                    <a:cubicBezTo>
                      <a:pt x="4290" y="26602"/>
                      <a:pt x="4305" y="26620"/>
                      <a:pt x="4319" y="26635"/>
                    </a:cubicBezTo>
                    <a:cubicBezTo>
                      <a:pt x="4711" y="27030"/>
                      <a:pt x="5188" y="27367"/>
                      <a:pt x="5733" y="27640"/>
                    </a:cubicBezTo>
                    <a:cubicBezTo>
                      <a:pt x="5783" y="27672"/>
                      <a:pt x="5834" y="27701"/>
                      <a:pt x="5881" y="27729"/>
                    </a:cubicBezTo>
                    <a:lnTo>
                      <a:pt x="5881" y="29802"/>
                    </a:lnTo>
                    <a:lnTo>
                      <a:pt x="5120" y="29802"/>
                    </a:lnTo>
                    <a:cubicBezTo>
                      <a:pt x="4887" y="29802"/>
                      <a:pt x="4700" y="29988"/>
                      <a:pt x="4700" y="30218"/>
                    </a:cubicBezTo>
                    <a:lnTo>
                      <a:pt x="4700" y="36716"/>
                    </a:lnTo>
                    <a:cubicBezTo>
                      <a:pt x="4700" y="36948"/>
                      <a:pt x="4887" y="37135"/>
                      <a:pt x="5120" y="37135"/>
                    </a:cubicBezTo>
                    <a:lnTo>
                      <a:pt x="19088" y="37135"/>
                    </a:lnTo>
                    <a:cubicBezTo>
                      <a:pt x="19318" y="37135"/>
                      <a:pt x="19504" y="36948"/>
                      <a:pt x="19504" y="36716"/>
                    </a:cubicBezTo>
                    <a:lnTo>
                      <a:pt x="19504" y="30218"/>
                    </a:lnTo>
                    <a:cubicBezTo>
                      <a:pt x="19504" y="29988"/>
                      <a:pt x="19318" y="29802"/>
                      <a:pt x="19088" y="29802"/>
                    </a:cubicBezTo>
                    <a:lnTo>
                      <a:pt x="18324" y="29802"/>
                    </a:lnTo>
                    <a:lnTo>
                      <a:pt x="18324" y="27734"/>
                    </a:lnTo>
                    <a:cubicBezTo>
                      <a:pt x="20108" y="26660"/>
                      <a:pt x="21206" y="24732"/>
                      <a:pt x="21206" y="22639"/>
                    </a:cubicBezTo>
                    <a:lnTo>
                      <a:pt x="21203" y="6125"/>
                    </a:lnTo>
                    <a:cubicBezTo>
                      <a:pt x="21203" y="5235"/>
                      <a:pt x="20481" y="4514"/>
                      <a:pt x="19591" y="4514"/>
                    </a:cubicBezTo>
                    <a:lnTo>
                      <a:pt x="18672" y="4514"/>
                    </a:lnTo>
                    <a:cubicBezTo>
                      <a:pt x="17781" y="4514"/>
                      <a:pt x="17057" y="5235"/>
                      <a:pt x="17057" y="6125"/>
                    </a:cubicBezTo>
                    <a:lnTo>
                      <a:pt x="17057" y="8025"/>
                    </a:lnTo>
                    <a:cubicBezTo>
                      <a:pt x="16704" y="7676"/>
                      <a:pt x="16220" y="7460"/>
                      <a:pt x="15685" y="7460"/>
                    </a:cubicBezTo>
                    <a:lnTo>
                      <a:pt x="14343" y="7460"/>
                    </a:lnTo>
                    <a:cubicBezTo>
                      <a:pt x="13753" y="7460"/>
                      <a:pt x="13226" y="7723"/>
                      <a:pt x="12867" y="8132"/>
                    </a:cubicBezTo>
                    <a:cubicBezTo>
                      <a:pt x="12651" y="7288"/>
                      <a:pt x="11884" y="6660"/>
                      <a:pt x="10971" y="6660"/>
                    </a:cubicBezTo>
                    <a:lnTo>
                      <a:pt x="9629" y="6660"/>
                    </a:lnTo>
                    <a:cubicBezTo>
                      <a:pt x="9094" y="6660"/>
                      <a:pt x="8609" y="6875"/>
                      <a:pt x="8257" y="7223"/>
                    </a:cubicBezTo>
                    <a:lnTo>
                      <a:pt x="8257" y="2090"/>
                    </a:lnTo>
                    <a:cubicBezTo>
                      <a:pt x="8257" y="938"/>
                      <a:pt x="7321" y="0"/>
                      <a:pt x="6171"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32" name="TextBox 31"/>
          <p:cNvSpPr txBox="1"/>
          <p:nvPr/>
        </p:nvSpPr>
        <p:spPr>
          <a:xfrm>
            <a:off x="3790184" y="3747231"/>
            <a:ext cx="2685600" cy="400110"/>
          </a:xfrm>
          <a:prstGeom prst="rect">
            <a:avLst/>
          </a:prstGeom>
          <a:noFill/>
        </p:spPr>
        <p:txBody>
          <a:bodyPr wrap="square" rtlCol="1">
            <a:spAutoFit/>
          </a:bodyPr>
          <a:lstStyle/>
          <a:p>
            <a:r>
              <a:rPr lang="af-ZA" sz="2000" b="1" dirty="0">
                <a:solidFill>
                  <a:srgbClr val="553A98"/>
                </a:solidFill>
              </a:rPr>
              <a:t>Project scope</a:t>
            </a:r>
            <a:r>
              <a:rPr lang="en" sz="2000" dirty="0"/>
              <a:t>→</a:t>
            </a:r>
            <a:endParaRPr lang="ar-EG" sz="2000" b="1" dirty="0">
              <a:solidFill>
                <a:schemeClr val="accent2">
                  <a:lumMod val="75000"/>
                </a:schemeClr>
              </a:solidFill>
            </a:endParaRPr>
          </a:p>
        </p:txBody>
      </p:sp>
      <p:sp>
        <p:nvSpPr>
          <p:cNvPr id="148" name="Google Shape;270;p28"/>
          <p:cNvSpPr/>
          <p:nvPr/>
        </p:nvSpPr>
        <p:spPr>
          <a:xfrm>
            <a:off x="7635638" y="2510443"/>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Google Shape;270;p28"/>
          <p:cNvSpPr/>
          <p:nvPr/>
        </p:nvSpPr>
        <p:spPr>
          <a:xfrm>
            <a:off x="7835475" y="3969964"/>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Rectangle 1"/>
          <p:cNvSpPr/>
          <p:nvPr/>
        </p:nvSpPr>
        <p:spPr>
          <a:xfrm>
            <a:off x="3126150" y="1414304"/>
            <a:ext cx="607306" cy="400110"/>
          </a:xfrm>
          <a:prstGeom prst="rect">
            <a:avLst/>
          </a:prstGeom>
        </p:spPr>
        <p:txBody>
          <a:bodyPr wrap="square">
            <a:spAutoFit/>
          </a:bodyPr>
          <a:lstStyle/>
          <a:p>
            <a:r>
              <a:rPr lang="en" sz="2000" b="1" dirty="0">
                <a:solidFill>
                  <a:schemeClr val="accent2">
                    <a:lumMod val="75000"/>
                  </a:schemeClr>
                </a:solidFill>
              </a:rPr>
              <a:t>02</a:t>
            </a:r>
            <a:endParaRPr lang="ar-EG" sz="2000" b="1" dirty="0"/>
          </a:p>
        </p:txBody>
      </p:sp>
      <p:sp>
        <p:nvSpPr>
          <p:cNvPr id="57" name="Google Shape;261;p28"/>
          <p:cNvSpPr txBox="1">
            <a:spLocks noGrp="1"/>
          </p:cNvSpPr>
          <p:nvPr>
            <p:ph type="subTitle" idx="4"/>
          </p:nvPr>
        </p:nvSpPr>
        <p:spPr>
          <a:xfrm>
            <a:off x="3810000" y="1332875"/>
            <a:ext cx="3873075" cy="523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solidFill>
                  <a:schemeClr val="accent2">
                    <a:lumMod val="75000"/>
                  </a:schemeClr>
                </a:solidFill>
              </a:rPr>
              <a:t>Background→</a:t>
            </a:r>
            <a:endParaRPr dirty="0">
              <a:solidFill>
                <a:schemeClr val="accent2">
                  <a:lumMod val="75000"/>
                </a:schemeClr>
              </a:solidFill>
            </a:endParaRPr>
          </a:p>
        </p:txBody>
      </p:sp>
      <p:sp>
        <p:nvSpPr>
          <p:cNvPr id="59" name="Google Shape;265;p28"/>
          <p:cNvSpPr txBox="1">
            <a:spLocks noGrp="1"/>
          </p:cNvSpPr>
          <p:nvPr>
            <p:ph type="subTitle" idx="8"/>
          </p:nvPr>
        </p:nvSpPr>
        <p:spPr>
          <a:xfrm>
            <a:off x="3765053" y="2479356"/>
            <a:ext cx="3756425" cy="553147"/>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kumimoji="0" lang="en-US" sz="2000" b="1" i="0" u="none" strike="noStrike" kern="0" cap="none" spc="0" normalizeH="0" baseline="0" noProof="0" dirty="0">
                <a:ln>
                  <a:noFill/>
                </a:ln>
                <a:solidFill>
                  <a:schemeClr val="accent2">
                    <a:lumMod val="75000"/>
                  </a:schemeClr>
                </a:solidFill>
                <a:effectLst/>
                <a:uLnTx/>
                <a:uFillTx/>
                <a:latin typeface="Albert Sans"/>
                <a:cs typeface="Albert Sans"/>
                <a:sym typeface="Albert Sans"/>
              </a:rPr>
              <a:t>System Methodology </a:t>
            </a:r>
            <a:r>
              <a:rPr lang="en" dirty="0">
                <a:solidFill>
                  <a:schemeClr val="accent2">
                    <a:lumMod val="60000"/>
                    <a:lumOff val="40000"/>
                  </a:schemeClr>
                </a:solidFill>
              </a:rPr>
              <a:t>→</a:t>
            </a:r>
            <a:endParaRPr dirty="0">
              <a:solidFill>
                <a:schemeClr val="accent2">
                  <a:lumMod val="60000"/>
                  <a:lumOff val="40000"/>
                </a:schemeClr>
              </a:solidFill>
            </a:endParaRPr>
          </a:p>
        </p:txBody>
      </p:sp>
      <p:sp>
        <p:nvSpPr>
          <p:cNvPr id="55" name="TextBox 54"/>
          <p:cNvSpPr txBox="1"/>
          <p:nvPr/>
        </p:nvSpPr>
        <p:spPr>
          <a:xfrm>
            <a:off x="8359665" y="4578927"/>
            <a:ext cx="396378" cy="307777"/>
          </a:xfrm>
          <a:prstGeom prst="rect">
            <a:avLst/>
          </a:prstGeom>
          <a:noFill/>
        </p:spPr>
        <p:txBody>
          <a:bodyPr wrap="square" rtlCol="1">
            <a:spAutoFit/>
          </a:bodyPr>
          <a:lstStyle/>
          <a:p>
            <a:r>
              <a:rPr lang="en-US" dirty="0"/>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429000" y="4726411"/>
            <a:ext cx="396378" cy="307777"/>
          </a:xfrm>
          <a:prstGeom prst="rect">
            <a:avLst/>
          </a:prstGeom>
          <a:noFill/>
        </p:spPr>
        <p:txBody>
          <a:bodyPr wrap="square" rtlCol="1">
            <a:spAutoFit/>
          </a:bodyPr>
          <a:lstStyle/>
          <a:p>
            <a:r>
              <a:rPr lang="en-US" dirty="0"/>
              <a:t>40</a:t>
            </a:r>
            <a:endParaRPr lang="ar-EG" dirty="0"/>
          </a:p>
        </p:txBody>
      </p:sp>
      <p:graphicFrame>
        <p:nvGraphicFramePr>
          <p:cNvPr id="5" name="Table 4">
            <a:extLst>
              <a:ext uri="{FF2B5EF4-FFF2-40B4-BE49-F238E27FC236}">
                <a16:creationId xmlns:a16="http://schemas.microsoft.com/office/drawing/2014/main" id="{9A248283-BEC1-C5BB-C4A6-31CB4410D247}"/>
              </a:ext>
            </a:extLst>
          </p:cNvPr>
          <p:cNvGraphicFramePr>
            <a:graphicFrameLocks noGrp="1"/>
          </p:cNvGraphicFramePr>
          <p:nvPr>
            <p:extLst>
              <p:ext uri="{D42A27DB-BD31-4B8C-83A1-F6EECF244321}">
                <p14:modId xmlns:p14="http://schemas.microsoft.com/office/powerpoint/2010/main" val="624137301"/>
              </p:ext>
            </p:extLst>
          </p:nvPr>
        </p:nvGraphicFramePr>
        <p:xfrm>
          <a:off x="1099751" y="830951"/>
          <a:ext cx="6604343" cy="3596640"/>
        </p:xfrm>
        <a:graphic>
          <a:graphicData uri="http://schemas.openxmlformats.org/drawingml/2006/table">
            <a:tbl>
              <a:tblPr firstRow="1" bandRow="1">
                <a:tableStyleId>{0505E3EF-67EA-436B-97B2-0124C06EBD24}</a:tableStyleId>
              </a:tblPr>
              <a:tblGrid>
                <a:gridCol w="2295208">
                  <a:extLst>
                    <a:ext uri="{9D8B030D-6E8A-4147-A177-3AD203B41FA5}">
                      <a16:colId xmlns:a16="http://schemas.microsoft.com/office/drawing/2014/main" val="3706613339"/>
                    </a:ext>
                  </a:extLst>
                </a:gridCol>
                <a:gridCol w="2934028">
                  <a:extLst>
                    <a:ext uri="{9D8B030D-6E8A-4147-A177-3AD203B41FA5}">
                      <a16:colId xmlns:a16="http://schemas.microsoft.com/office/drawing/2014/main" val="3241705867"/>
                    </a:ext>
                  </a:extLst>
                </a:gridCol>
                <a:gridCol w="1375107">
                  <a:extLst>
                    <a:ext uri="{9D8B030D-6E8A-4147-A177-3AD203B41FA5}">
                      <a16:colId xmlns:a16="http://schemas.microsoft.com/office/drawing/2014/main" val="2956999484"/>
                    </a:ext>
                  </a:extLst>
                </a:gridCol>
              </a:tblGrid>
              <a:tr h="256825">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Layer type</a:t>
                      </a:r>
                      <a:endParaRPr lang="en-GB" dirty="0">
                        <a:latin typeface="Kreon Light" panose="020B0604020202020204" charset="0"/>
                      </a:endParaRPr>
                    </a:p>
                  </a:txBody>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Layer type Description</a:t>
                      </a:r>
                      <a:endParaRPr lang="en-GB" dirty="0">
                        <a:latin typeface="Kreon Light" panose="020B0604020202020204" charset="0"/>
                      </a:endParaRPr>
                    </a:p>
                  </a:txBody>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r>
                        <a:rPr lang="en-GB" dirty="0"/>
                        <a:t>Size </a:t>
                      </a:r>
                    </a:p>
                  </a:txBody>
                  <a:tcPr/>
                </a:tc>
                <a:extLst>
                  <a:ext uri="{0D108BD9-81ED-4DB2-BD59-A6C34878D82A}">
                    <a16:rowId xmlns:a16="http://schemas.microsoft.com/office/drawing/2014/main" val="3114433089"/>
                  </a:ext>
                </a:extLst>
              </a:tr>
              <a:tr h="2773711">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sz="1400" dirty="0"/>
                        <a:t>Flatten </a:t>
                      </a:r>
                    </a:p>
                    <a:p>
                      <a:endParaRPr lang="en-GB" sz="1400" dirty="0"/>
                    </a:p>
                    <a:p>
                      <a:endParaRPr lang="en-GB" sz="1400" dirty="0"/>
                    </a:p>
                    <a:p>
                      <a:r>
                        <a:rPr lang="en-GB" sz="1400" dirty="0"/>
                        <a:t>Fully Connected Layer1</a:t>
                      </a:r>
                    </a:p>
                    <a:p>
                      <a:endParaRPr lang="en-GB" sz="14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a:t>Fully Connected Layer2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4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a:t>Fully Connected Layer3</a:t>
                      </a:r>
                    </a:p>
                    <a:p>
                      <a:endParaRPr lang="en-GB" sz="1400" dirty="0"/>
                    </a:p>
                    <a:p>
                      <a:r>
                        <a:rPr lang="en-GB" sz="1400" dirty="0"/>
                        <a:t>Output Layer</a:t>
                      </a:r>
                    </a:p>
                    <a:p>
                      <a:endParaRPr lang="en-GB" dirty="0"/>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r>
                        <a:rPr lang="en-GB" dirty="0"/>
                        <a:t>Flatten </a:t>
                      </a:r>
                    </a:p>
                    <a:p>
                      <a:endParaRPr lang="en-GB" dirty="0"/>
                    </a:p>
                    <a:p>
                      <a:endParaRPr lang="en-GB" dirty="0"/>
                    </a:p>
                    <a:p>
                      <a:r>
                        <a:rPr lang="en-GB" dirty="0"/>
                        <a:t>Dense ReLU</a:t>
                      </a:r>
                    </a:p>
                    <a:p>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Dense ReLU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Dense ReLU</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p>
                      <a:r>
                        <a:rPr lang="en-GB" dirty="0"/>
                        <a:t>Dense SoftMax</a:t>
                      </a:r>
                    </a:p>
                    <a:p>
                      <a:endParaRPr lang="en-GB" dirty="0"/>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GB" dirty="0"/>
                    </a:p>
                    <a:p>
                      <a:endParaRPr lang="en-GB" dirty="0"/>
                    </a:p>
                    <a:p>
                      <a:endParaRPr lang="en-GB" dirty="0"/>
                    </a:p>
                    <a:p>
                      <a:r>
                        <a:rPr lang="en-GB" dirty="0"/>
                        <a:t>512</a:t>
                      </a:r>
                    </a:p>
                    <a:p>
                      <a:endParaRPr lang="en-GB" dirty="0"/>
                    </a:p>
                    <a:p>
                      <a:endParaRPr lang="en-GB" dirty="0"/>
                    </a:p>
                    <a:p>
                      <a:r>
                        <a:rPr lang="en-GB" dirty="0"/>
                        <a:t>256</a:t>
                      </a:r>
                    </a:p>
                    <a:p>
                      <a:endParaRPr lang="en-GB" dirty="0"/>
                    </a:p>
                    <a:p>
                      <a:r>
                        <a:rPr lang="en-GB" dirty="0"/>
                        <a:t>128</a:t>
                      </a:r>
                    </a:p>
                    <a:p>
                      <a:endParaRPr lang="en-GB" dirty="0"/>
                    </a:p>
                    <a:p>
                      <a:r>
                        <a:rPr lang="en-GB" dirty="0"/>
                        <a:t>51</a:t>
                      </a:r>
                    </a:p>
                    <a:p>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t> </a:t>
                      </a:r>
                    </a:p>
                    <a:p>
                      <a:endParaRPr lang="en-GB" dirty="0"/>
                    </a:p>
                  </a:txBody>
                  <a:tcPr/>
                </a:tc>
                <a:extLst>
                  <a:ext uri="{0D108BD9-81ED-4DB2-BD59-A6C34878D82A}">
                    <a16:rowId xmlns:a16="http://schemas.microsoft.com/office/drawing/2014/main" val="2986805136"/>
                  </a:ext>
                </a:extLst>
              </a:tr>
            </a:tbl>
          </a:graphicData>
        </a:graphic>
      </p:graphicFrame>
    </p:spTree>
    <p:extLst>
      <p:ext uri="{BB962C8B-B14F-4D97-AF65-F5344CB8AC3E}">
        <p14:creationId xmlns:p14="http://schemas.microsoft.com/office/powerpoint/2010/main" val="1255756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96746" y="512617"/>
            <a:ext cx="7713900" cy="610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9pPr>
          </a:lstStyle>
          <a:p>
            <a:r>
              <a:rPr lang="en-US" sz="3000" dirty="0">
                <a:solidFill>
                  <a:schemeClr val="accent2">
                    <a:lumMod val="50000"/>
                  </a:schemeClr>
                </a:solidFill>
              </a:rPr>
              <a:t>Epochs</a:t>
            </a:r>
            <a:r>
              <a:rPr lang="en-US" sz="2500" dirty="0">
                <a:solidFill>
                  <a:schemeClr val="accent2">
                    <a:lumMod val="50000"/>
                  </a:schemeClr>
                </a:solidFill>
              </a:rPr>
              <a:t>’ Number</a:t>
            </a:r>
            <a:br>
              <a:rPr lang="en-US" sz="2500" dirty="0">
                <a:solidFill>
                  <a:schemeClr val="accent2">
                    <a:lumMod val="50000"/>
                  </a:schemeClr>
                </a:solidFill>
              </a:rPr>
            </a:br>
            <a:endParaRPr lang="en-US" sz="2500" dirty="0"/>
          </a:p>
        </p:txBody>
      </p:sp>
      <p:grpSp>
        <p:nvGrpSpPr>
          <p:cNvPr id="4" name="Google Shape;1096;p24"/>
          <p:cNvGrpSpPr/>
          <p:nvPr/>
        </p:nvGrpSpPr>
        <p:grpSpPr>
          <a:xfrm>
            <a:off x="1009650" y="1724451"/>
            <a:ext cx="988315" cy="749431"/>
            <a:chOff x="4462746" y="1688713"/>
            <a:chExt cx="988315" cy="749431"/>
          </a:xfrm>
        </p:grpSpPr>
        <p:sp>
          <p:nvSpPr>
            <p:cNvPr id="5" name="Google Shape;1097;p24"/>
            <p:cNvSpPr/>
            <p:nvPr/>
          </p:nvSpPr>
          <p:spPr>
            <a:xfrm>
              <a:off x="4462746" y="1688713"/>
              <a:ext cx="988315" cy="749431"/>
            </a:xfrm>
            <a:custGeom>
              <a:avLst/>
              <a:gdLst/>
              <a:ahLst/>
              <a:cxnLst/>
              <a:rect l="l" t="t" r="r" b="b"/>
              <a:pathLst>
                <a:path w="25180" h="19095" extrusionOk="0">
                  <a:moveTo>
                    <a:pt x="17535" y="0"/>
                  </a:moveTo>
                  <a:cubicBezTo>
                    <a:pt x="13606" y="12"/>
                    <a:pt x="10177" y="2893"/>
                    <a:pt x="9677" y="6799"/>
                  </a:cubicBezTo>
                  <a:cubicBezTo>
                    <a:pt x="9487" y="8323"/>
                    <a:pt x="9737" y="9763"/>
                    <a:pt x="10308" y="11025"/>
                  </a:cubicBezTo>
                  <a:cubicBezTo>
                    <a:pt x="10213" y="11132"/>
                    <a:pt x="10106" y="11240"/>
                    <a:pt x="9987" y="11347"/>
                  </a:cubicBezTo>
                  <a:cubicBezTo>
                    <a:pt x="7891" y="13287"/>
                    <a:pt x="5248" y="15216"/>
                    <a:pt x="2307" y="15478"/>
                  </a:cubicBezTo>
                  <a:cubicBezTo>
                    <a:pt x="76" y="15686"/>
                    <a:pt x="0" y="19095"/>
                    <a:pt x="2113" y="19095"/>
                  </a:cubicBezTo>
                  <a:cubicBezTo>
                    <a:pt x="2176" y="19095"/>
                    <a:pt x="2241" y="19092"/>
                    <a:pt x="2307" y="19086"/>
                  </a:cubicBezTo>
                  <a:cubicBezTo>
                    <a:pt x="6189" y="18729"/>
                    <a:pt x="9689" y="16621"/>
                    <a:pt x="12570" y="13919"/>
                  </a:cubicBezTo>
                  <a:cubicBezTo>
                    <a:pt x="13892" y="14965"/>
                    <a:pt x="15560" y="15580"/>
                    <a:pt x="17375" y="15580"/>
                  </a:cubicBezTo>
                  <a:cubicBezTo>
                    <a:pt x="17605" y="15580"/>
                    <a:pt x="17837" y="15570"/>
                    <a:pt x="18071" y="15550"/>
                  </a:cubicBezTo>
                  <a:cubicBezTo>
                    <a:pt x="22119" y="15216"/>
                    <a:pt x="25179" y="11716"/>
                    <a:pt x="25179" y="7632"/>
                  </a:cubicBezTo>
                  <a:lnTo>
                    <a:pt x="25179"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8;p24"/>
            <p:cNvSpPr/>
            <p:nvPr/>
          </p:nvSpPr>
          <p:spPr>
            <a:xfrm>
              <a:off x="4959359" y="1798060"/>
              <a:ext cx="387908" cy="387883"/>
            </a:xfrm>
            <a:custGeom>
              <a:avLst/>
              <a:gdLst/>
              <a:ahLst/>
              <a:cxnLst/>
              <a:rect l="l" t="t" r="r" b="b"/>
              <a:pathLst>
                <a:path w="9883" h="9883" extrusionOk="0">
                  <a:moveTo>
                    <a:pt x="4942" y="0"/>
                  </a:moveTo>
                  <a:cubicBezTo>
                    <a:pt x="2215" y="0"/>
                    <a:pt x="1" y="2215"/>
                    <a:pt x="1" y="4941"/>
                  </a:cubicBezTo>
                  <a:cubicBezTo>
                    <a:pt x="1" y="7668"/>
                    <a:pt x="2215" y="9882"/>
                    <a:pt x="4942" y="9882"/>
                  </a:cubicBezTo>
                  <a:cubicBezTo>
                    <a:pt x="7668" y="9882"/>
                    <a:pt x="9883" y="7668"/>
                    <a:pt x="9883" y="4941"/>
                  </a:cubicBezTo>
                  <a:cubicBezTo>
                    <a:pt x="9883" y="2215"/>
                    <a:pt x="7668" y="0"/>
                    <a:pt x="4942" y="0"/>
                  </a:cubicBezTo>
                  <a:close/>
                </a:path>
              </a:pathLst>
            </a:custGeom>
            <a:solidFill>
              <a:srgbClr val="FFCC66"/>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tx1"/>
                  </a:solidFill>
                  <a:latin typeface="Fira Sans Extra Condensed"/>
                  <a:ea typeface="Fira Sans Extra Condensed"/>
                  <a:cs typeface="Fira Sans Extra Condensed"/>
                  <a:sym typeface="Fira Sans Extra Condensed"/>
                </a:rPr>
                <a:t>1</a:t>
              </a:r>
              <a:endParaRPr dirty="0">
                <a:solidFill>
                  <a:schemeClr val="tx1"/>
                </a:solidFill>
                <a:latin typeface="Fira Sans Extra Condensed"/>
                <a:ea typeface="Fira Sans Extra Condensed"/>
                <a:cs typeface="Fira Sans Extra Condensed"/>
                <a:sym typeface="Fira Sans Extra Condensed"/>
              </a:endParaRPr>
            </a:p>
          </p:txBody>
        </p:sp>
      </p:grpSp>
      <p:grpSp>
        <p:nvGrpSpPr>
          <p:cNvPr id="7" name="Google Shape;1108;p24"/>
          <p:cNvGrpSpPr/>
          <p:nvPr/>
        </p:nvGrpSpPr>
        <p:grpSpPr>
          <a:xfrm>
            <a:off x="1009650" y="3832503"/>
            <a:ext cx="988315" cy="749510"/>
            <a:chOff x="4462746" y="3887808"/>
            <a:chExt cx="988315" cy="749510"/>
          </a:xfrm>
        </p:grpSpPr>
        <p:sp>
          <p:nvSpPr>
            <p:cNvPr id="8" name="Google Shape;1109;p24"/>
            <p:cNvSpPr/>
            <p:nvPr/>
          </p:nvSpPr>
          <p:spPr>
            <a:xfrm>
              <a:off x="4462746" y="3887808"/>
              <a:ext cx="988315" cy="749510"/>
            </a:xfrm>
            <a:custGeom>
              <a:avLst/>
              <a:gdLst/>
              <a:ahLst/>
              <a:cxnLst/>
              <a:rect l="l" t="t" r="r" b="b"/>
              <a:pathLst>
                <a:path w="25180" h="19097" extrusionOk="0">
                  <a:moveTo>
                    <a:pt x="17535" y="1"/>
                  </a:moveTo>
                  <a:cubicBezTo>
                    <a:pt x="13606" y="1"/>
                    <a:pt x="10177" y="2894"/>
                    <a:pt x="9677" y="6811"/>
                  </a:cubicBezTo>
                  <a:cubicBezTo>
                    <a:pt x="9487" y="8323"/>
                    <a:pt x="9737" y="9764"/>
                    <a:pt x="10308" y="11038"/>
                  </a:cubicBezTo>
                  <a:cubicBezTo>
                    <a:pt x="10213" y="11133"/>
                    <a:pt x="10106" y="11240"/>
                    <a:pt x="9987" y="11347"/>
                  </a:cubicBezTo>
                  <a:cubicBezTo>
                    <a:pt x="7891" y="13300"/>
                    <a:pt x="5248" y="15217"/>
                    <a:pt x="2307" y="15479"/>
                  </a:cubicBezTo>
                  <a:cubicBezTo>
                    <a:pt x="79" y="15687"/>
                    <a:pt x="0" y="19097"/>
                    <a:pt x="2104" y="19097"/>
                  </a:cubicBezTo>
                  <a:cubicBezTo>
                    <a:pt x="2170" y="19097"/>
                    <a:pt x="2237" y="19093"/>
                    <a:pt x="2307" y="19087"/>
                  </a:cubicBezTo>
                  <a:cubicBezTo>
                    <a:pt x="6189" y="18729"/>
                    <a:pt x="9689" y="16634"/>
                    <a:pt x="12570" y="13919"/>
                  </a:cubicBezTo>
                  <a:cubicBezTo>
                    <a:pt x="13885" y="14960"/>
                    <a:pt x="15543" y="15583"/>
                    <a:pt x="17348" y="15583"/>
                  </a:cubicBezTo>
                  <a:cubicBezTo>
                    <a:pt x="17587" y="15583"/>
                    <a:pt x="17828" y="15573"/>
                    <a:pt x="18071" y="15550"/>
                  </a:cubicBezTo>
                  <a:cubicBezTo>
                    <a:pt x="22119" y="15217"/>
                    <a:pt x="25179" y="11717"/>
                    <a:pt x="25179" y="7633"/>
                  </a:cubicBezTo>
                  <a:lnTo>
                    <a:pt x="25179"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0;p24"/>
            <p:cNvSpPr/>
            <p:nvPr/>
          </p:nvSpPr>
          <p:spPr>
            <a:xfrm>
              <a:off x="4959359" y="3994839"/>
              <a:ext cx="387908" cy="387883"/>
            </a:xfrm>
            <a:custGeom>
              <a:avLst/>
              <a:gdLst/>
              <a:ahLst/>
              <a:cxnLst/>
              <a:rect l="l" t="t" r="r" b="b"/>
              <a:pathLst>
                <a:path w="9883" h="9883" extrusionOk="0">
                  <a:moveTo>
                    <a:pt x="4942" y="0"/>
                  </a:moveTo>
                  <a:cubicBezTo>
                    <a:pt x="2215" y="0"/>
                    <a:pt x="1" y="2215"/>
                    <a:pt x="1" y="4941"/>
                  </a:cubicBezTo>
                  <a:cubicBezTo>
                    <a:pt x="1" y="7668"/>
                    <a:pt x="2215" y="9883"/>
                    <a:pt x="4942" y="9883"/>
                  </a:cubicBezTo>
                  <a:cubicBezTo>
                    <a:pt x="7668" y="9883"/>
                    <a:pt x="9883" y="7668"/>
                    <a:pt x="9883" y="4941"/>
                  </a:cubicBezTo>
                  <a:cubicBezTo>
                    <a:pt x="9883" y="2215"/>
                    <a:pt x="7668" y="0"/>
                    <a:pt x="4942" y="0"/>
                  </a:cubicBezTo>
                  <a:close/>
                </a:path>
              </a:pathLst>
            </a:custGeom>
            <a:solidFill>
              <a:srgbClr val="FFCC66"/>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tx1"/>
                  </a:solidFill>
                  <a:latin typeface="Fira Sans Extra Condensed"/>
                  <a:ea typeface="Fira Sans Extra Condensed"/>
                  <a:cs typeface="Fira Sans Extra Condensed"/>
                  <a:sym typeface="Fira Sans Extra Condensed"/>
                </a:rPr>
                <a:t>2</a:t>
              </a:r>
              <a:endParaRPr dirty="0">
                <a:solidFill>
                  <a:schemeClr val="tx1"/>
                </a:solidFill>
                <a:latin typeface="Fira Sans Extra Condensed"/>
                <a:ea typeface="Fira Sans Extra Condensed"/>
                <a:cs typeface="Fira Sans Extra Condensed"/>
                <a:sym typeface="Fira Sans Extra Condensed"/>
              </a:endParaRPr>
            </a:p>
          </p:txBody>
        </p:sp>
      </p:grpSp>
      <p:sp>
        <p:nvSpPr>
          <p:cNvPr id="10" name="Google Shape;1129;p24"/>
          <p:cNvSpPr/>
          <p:nvPr/>
        </p:nvSpPr>
        <p:spPr>
          <a:xfrm>
            <a:off x="912268" y="1563329"/>
            <a:ext cx="154859" cy="3018683"/>
          </a:xfrm>
          <a:custGeom>
            <a:avLst/>
            <a:gdLst/>
            <a:ahLst/>
            <a:cxnLst/>
            <a:rect l="l" t="t" r="r" b="b"/>
            <a:pathLst>
              <a:path w="4644" h="89678" extrusionOk="0">
                <a:moveTo>
                  <a:pt x="0" y="0"/>
                </a:moveTo>
                <a:lnTo>
                  <a:pt x="0" y="89678"/>
                </a:lnTo>
                <a:lnTo>
                  <a:pt x="4643" y="89678"/>
                </a:lnTo>
                <a:lnTo>
                  <a:pt x="4643"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5-Point Star 10"/>
          <p:cNvSpPr/>
          <p:nvPr/>
        </p:nvSpPr>
        <p:spPr>
          <a:xfrm>
            <a:off x="715100" y="1123231"/>
            <a:ext cx="549194" cy="566693"/>
          </a:xfrm>
          <a:prstGeom prst="star5">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ar-EG"/>
          </a:p>
        </p:txBody>
      </p:sp>
      <p:sp>
        <p:nvSpPr>
          <p:cNvPr id="12" name="TextBox 11"/>
          <p:cNvSpPr txBox="1"/>
          <p:nvPr/>
        </p:nvSpPr>
        <p:spPr>
          <a:xfrm>
            <a:off x="8361348" y="4732995"/>
            <a:ext cx="396378" cy="307777"/>
          </a:xfrm>
          <a:prstGeom prst="rect">
            <a:avLst/>
          </a:prstGeom>
          <a:noFill/>
        </p:spPr>
        <p:txBody>
          <a:bodyPr wrap="square" rtlCol="1">
            <a:spAutoFit/>
          </a:bodyPr>
          <a:lstStyle/>
          <a:p>
            <a:r>
              <a:rPr lang="en-US" dirty="0"/>
              <a:t>41</a:t>
            </a:r>
            <a:endParaRPr lang="ar-EG" dirty="0"/>
          </a:p>
        </p:txBody>
      </p:sp>
      <p:pic>
        <p:nvPicPr>
          <p:cNvPr id="15" name="Picture 14" descr="A computer code with text&#10;&#10;Description automatically generated">
            <a:extLst>
              <a:ext uri="{FF2B5EF4-FFF2-40B4-BE49-F238E27FC236}">
                <a16:creationId xmlns:a16="http://schemas.microsoft.com/office/drawing/2014/main" id="{1C3FC577-C7B3-700C-CC31-F937395C74E5}"/>
              </a:ext>
            </a:extLst>
          </p:cNvPr>
          <p:cNvPicPr>
            <a:picLocks noChangeAspect="1"/>
          </p:cNvPicPr>
          <p:nvPr/>
        </p:nvPicPr>
        <p:blipFill>
          <a:blip r:embed="rId2"/>
          <a:stretch>
            <a:fillRect/>
          </a:stretch>
        </p:blipFill>
        <p:spPr>
          <a:xfrm>
            <a:off x="2332463" y="1039801"/>
            <a:ext cx="4331834" cy="1181880"/>
          </a:xfrm>
          <a:prstGeom prst="rect">
            <a:avLst/>
          </a:prstGeom>
        </p:spPr>
      </p:pic>
      <p:pic>
        <p:nvPicPr>
          <p:cNvPr id="17" name="Picture 16" descr="A table of numbers and letters&#10;&#10;Description automatically generated with medium confidence">
            <a:extLst>
              <a:ext uri="{FF2B5EF4-FFF2-40B4-BE49-F238E27FC236}">
                <a16:creationId xmlns:a16="http://schemas.microsoft.com/office/drawing/2014/main" id="{6E0EF3A2-D121-735F-097E-800BDEB4CFD0}"/>
              </a:ext>
            </a:extLst>
          </p:cNvPr>
          <p:cNvPicPr>
            <a:picLocks noChangeAspect="1"/>
          </p:cNvPicPr>
          <p:nvPr/>
        </p:nvPicPr>
        <p:blipFill rotWithShape="1">
          <a:blip r:embed="rId3"/>
          <a:srcRect t="18967"/>
          <a:stretch/>
        </p:blipFill>
        <p:spPr>
          <a:xfrm>
            <a:off x="2179865" y="2285329"/>
            <a:ext cx="5725217" cy="2383126"/>
          </a:xfrm>
          <a:prstGeom prst="rect">
            <a:avLst/>
          </a:prstGeom>
        </p:spPr>
      </p:pic>
    </p:spTree>
    <p:extLst>
      <p:ext uri="{BB962C8B-B14F-4D97-AF65-F5344CB8AC3E}">
        <p14:creationId xmlns:p14="http://schemas.microsoft.com/office/powerpoint/2010/main" val="760975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15100" y="535000"/>
            <a:ext cx="7713900" cy="664200"/>
          </a:xfrm>
        </p:spPr>
        <p:txBody>
          <a:bodyPr/>
          <a:lstStyle/>
          <a:p>
            <a:r>
              <a:rPr lang="en-US" dirty="0">
                <a:solidFill>
                  <a:schemeClr val="accent2">
                    <a:lumMod val="50000"/>
                  </a:schemeClr>
                </a:solidFill>
              </a:rPr>
              <a:t>Evaluation</a:t>
            </a:r>
            <a:endParaRPr lang="en-US" dirty="0"/>
          </a:p>
        </p:txBody>
      </p:sp>
      <p:grpSp>
        <p:nvGrpSpPr>
          <p:cNvPr id="4" name="Google Shape;1096;p24"/>
          <p:cNvGrpSpPr/>
          <p:nvPr/>
        </p:nvGrpSpPr>
        <p:grpSpPr>
          <a:xfrm>
            <a:off x="736156" y="1727398"/>
            <a:ext cx="988315" cy="749431"/>
            <a:chOff x="4164998" y="1691660"/>
            <a:chExt cx="988315" cy="749431"/>
          </a:xfrm>
        </p:grpSpPr>
        <p:sp>
          <p:nvSpPr>
            <p:cNvPr id="5" name="Google Shape;1097;p24"/>
            <p:cNvSpPr/>
            <p:nvPr/>
          </p:nvSpPr>
          <p:spPr>
            <a:xfrm>
              <a:off x="4164998" y="1691660"/>
              <a:ext cx="988315" cy="749431"/>
            </a:xfrm>
            <a:custGeom>
              <a:avLst/>
              <a:gdLst/>
              <a:ahLst/>
              <a:cxnLst/>
              <a:rect l="l" t="t" r="r" b="b"/>
              <a:pathLst>
                <a:path w="25180" h="19095" extrusionOk="0">
                  <a:moveTo>
                    <a:pt x="17535" y="0"/>
                  </a:moveTo>
                  <a:cubicBezTo>
                    <a:pt x="13606" y="12"/>
                    <a:pt x="10177" y="2893"/>
                    <a:pt x="9677" y="6799"/>
                  </a:cubicBezTo>
                  <a:cubicBezTo>
                    <a:pt x="9487" y="8323"/>
                    <a:pt x="9737" y="9763"/>
                    <a:pt x="10308" y="11025"/>
                  </a:cubicBezTo>
                  <a:cubicBezTo>
                    <a:pt x="10213" y="11132"/>
                    <a:pt x="10106" y="11240"/>
                    <a:pt x="9987" y="11347"/>
                  </a:cubicBezTo>
                  <a:cubicBezTo>
                    <a:pt x="7891" y="13287"/>
                    <a:pt x="5248" y="15216"/>
                    <a:pt x="2307" y="15478"/>
                  </a:cubicBezTo>
                  <a:cubicBezTo>
                    <a:pt x="76" y="15686"/>
                    <a:pt x="0" y="19095"/>
                    <a:pt x="2113" y="19095"/>
                  </a:cubicBezTo>
                  <a:cubicBezTo>
                    <a:pt x="2176" y="19095"/>
                    <a:pt x="2241" y="19092"/>
                    <a:pt x="2307" y="19086"/>
                  </a:cubicBezTo>
                  <a:cubicBezTo>
                    <a:pt x="6189" y="18729"/>
                    <a:pt x="9689" y="16621"/>
                    <a:pt x="12570" y="13919"/>
                  </a:cubicBezTo>
                  <a:cubicBezTo>
                    <a:pt x="13892" y="14965"/>
                    <a:pt x="15560" y="15580"/>
                    <a:pt x="17375" y="15580"/>
                  </a:cubicBezTo>
                  <a:cubicBezTo>
                    <a:pt x="17605" y="15580"/>
                    <a:pt x="17837" y="15570"/>
                    <a:pt x="18071" y="15550"/>
                  </a:cubicBezTo>
                  <a:cubicBezTo>
                    <a:pt x="22119" y="15216"/>
                    <a:pt x="25179" y="11716"/>
                    <a:pt x="25179" y="7632"/>
                  </a:cubicBezTo>
                  <a:lnTo>
                    <a:pt x="25179"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8;p24"/>
            <p:cNvSpPr/>
            <p:nvPr/>
          </p:nvSpPr>
          <p:spPr>
            <a:xfrm>
              <a:off x="4674351" y="1828170"/>
              <a:ext cx="387908" cy="387883"/>
            </a:xfrm>
            <a:custGeom>
              <a:avLst/>
              <a:gdLst/>
              <a:ahLst/>
              <a:cxnLst/>
              <a:rect l="l" t="t" r="r" b="b"/>
              <a:pathLst>
                <a:path w="9883" h="9883" extrusionOk="0">
                  <a:moveTo>
                    <a:pt x="4942" y="0"/>
                  </a:moveTo>
                  <a:cubicBezTo>
                    <a:pt x="2215" y="0"/>
                    <a:pt x="1" y="2215"/>
                    <a:pt x="1" y="4941"/>
                  </a:cubicBezTo>
                  <a:cubicBezTo>
                    <a:pt x="1" y="7668"/>
                    <a:pt x="2215" y="9882"/>
                    <a:pt x="4942" y="9882"/>
                  </a:cubicBezTo>
                  <a:cubicBezTo>
                    <a:pt x="7668" y="9882"/>
                    <a:pt x="9883" y="7668"/>
                    <a:pt x="9883" y="4941"/>
                  </a:cubicBezTo>
                  <a:cubicBezTo>
                    <a:pt x="9883" y="2215"/>
                    <a:pt x="7668" y="0"/>
                    <a:pt x="4942" y="0"/>
                  </a:cubicBezTo>
                  <a:close/>
                </a:path>
              </a:pathLst>
            </a:custGeom>
            <a:solidFill>
              <a:srgbClr val="FFCC66"/>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tx1"/>
                  </a:solidFill>
                  <a:latin typeface="Fira Sans Extra Condensed"/>
                  <a:ea typeface="Fira Sans Extra Condensed"/>
                  <a:cs typeface="Fira Sans Extra Condensed"/>
                  <a:sym typeface="Fira Sans Extra Condensed"/>
                </a:rPr>
                <a:t>1</a:t>
              </a:r>
              <a:endParaRPr dirty="0">
                <a:solidFill>
                  <a:schemeClr val="tx1"/>
                </a:solidFill>
                <a:latin typeface="Fira Sans Extra Condensed"/>
                <a:ea typeface="Fira Sans Extra Condensed"/>
                <a:cs typeface="Fira Sans Extra Condensed"/>
                <a:sym typeface="Fira Sans Extra Condensed"/>
              </a:endParaRPr>
            </a:p>
          </p:txBody>
        </p:sp>
      </p:grpSp>
      <p:grpSp>
        <p:nvGrpSpPr>
          <p:cNvPr id="7" name="Google Shape;1108;p24"/>
          <p:cNvGrpSpPr/>
          <p:nvPr/>
        </p:nvGrpSpPr>
        <p:grpSpPr>
          <a:xfrm>
            <a:off x="772240" y="3779388"/>
            <a:ext cx="988315" cy="749510"/>
            <a:chOff x="4462746" y="3887808"/>
            <a:chExt cx="988315" cy="749510"/>
          </a:xfrm>
        </p:grpSpPr>
        <p:sp>
          <p:nvSpPr>
            <p:cNvPr id="8" name="Google Shape;1109;p24"/>
            <p:cNvSpPr/>
            <p:nvPr/>
          </p:nvSpPr>
          <p:spPr>
            <a:xfrm>
              <a:off x="4462746" y="3887808"/>
              <a:ext cx="988315" cy="749510"/>
            </a:xfrm>
            <a:custGeom>
              <a:avLst/>
              <a:gdLst/>
              <a:ahLst/>
              <a:cxnLst/>
              <a:rect l="l" t="t" r="r" b="b"/>
              <a:pathLst>
                <a:path w="25180" h="19097" extrusionOk="0">
                  <a:moveTo>
                    <a:pt x="17535" y="1"/>
                  </a:moveTo>
                  <a:cubicBezTo>
                    <a:pt x="13606" y="1"/>
                    <a:pt x="10177" y="2894"/>
                    <a:pt x="9677" y="6811"/>
                  </a:cubicBezTo>
                  <a:cubicBezTo>
                    <a:pt x="9487" y="8323"/>
                    <a:pt x="9737" y="9764"/>
                    <a:pt x="10308" y="11038"/>
                  </a:cubicBezTo>
                  <a:cubicBezTo>
                    <a:pt x="10213" y="11133"/>
                    <a:pt x="10106" y="11240"/>
                    <a:pt x="9987" y="11347"/>
                  </a:cubicBezTo>
                  <a:cubicBezTo>
                    <a:pt x="7891" y="13300"/>
                    <a:pt x="5248" y="15217"/>
                    <a:pt x="2307" y="15479"/>
                  </a:cubicBezTo>
                  <a:cubicBezTo>
                    <a:pt x="79" y="15687"/>
                    <a:pt x="0" y="19097"/>
                    <a:pt x="2104" y="19097"/>
                  </a:cubicBezTo>
                  <a:cubicBezTo>
                    <a:pt x="2170" y="19097"/>
                    <a:pt x="2237" y="19093"/>
                    <a:pt x="2307" y="19087"/>
                  </a:cubicBezTo>
                  <a:cubicBezTo>
                    <a:pt x="6189" y="18729"/>
                    <a:pt x="9689" y="16634"/>
                    <a:pt x="12570" y="13919"/>
                  </a:cubicBezTo>
                  <a:cubicBezTo>
                    <a:pt x="13885" y="14960"/>
                    <a:pt x="15543" y="15583"/>
                    <a:pt x="17348" y="15583"/>
                  </a:cubicBezTo>
                  <a:cubicBezTo>
                    <a:pt x="17587" y="15583"/>
                    <a:pt x="17828" y="15573"/>
                    <a:pt x="18071" y="15550"/>
                  </a:cubicBezTo>
                  <a:cubicBezTo>
                    <a:pt x="22119" y="15217"/>
                    <a:pt x="25179" y="11717"/>
                    <a:pt x="25179" y="7633"/>
                  </a:cubicBezTo>
                  <a:lnTo>
                    <a:pt x="25179"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0;p24"/>
            <p:cNvSpPr/>
            <p:nvPr/>
          </p:nvSpPr>
          <p:spPr>
            <a:xfrm>
              <a:off x="4959359" y="3994839"/>
              <a:ext cx="387908" cy="387883"/>
            </a:xfrm>
            <a:custGeom>
              <a:avLst/>
              <a:gdLst/>
              <a:ahLst/>
              <a:cxnLst/>
              <a:rect l="l" t="t" r="r" b="b"/>
              <a:pathLst>
                <a:path w="9883" h="9883" extrusionOk="0">
                  <a:moveTo>
                    <a:pt x="4942" y="0"/>
                  </a:moveTo>
                  <a:cubicBezTo>
                    <a:pt x="2215" y="0"/>
                    <a:pt x="1" y="2215"/>
                    <a:pt x="1" y="4941"/>
                  </a:cubicBezTo>
                  <a:cubicBezTo>
                    <a:pt x="1" y="7668"/>
                    <a:pt x="2215" y="9883"/>
                    <a:pt x="4942" y="9883"/>
                  </a:cubicBezTo>
                  <a:cubicBezTo>
                    <a:pt x="7668" y="9883"/>
                    <a:pt x="9883" y="7668"/>
                    <a:pt x="9883" y="4941"/>
                  </a:cubicBezTo>
                  <a:cubicBezTo>
                    <a:pt x="9883" y="2215"/>
                    <a:pt x="7668" y="0"/>
                    <a:pt x="4942" y="0"/>
                  </a:cubicBezTo>
                  <a:close/>
                </a:path>
              </a:pathLst>
            </a:custGeom>
            <a:solidFill>
              <a:srgbClr val="FFCC66"/>
            </a:solid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tx1"/>
                  </a:solidFill>
                  <a:latin typeface="Fira Sans Extra Condensed"/>
                  <a:ea typeface="Fira Sans Extra Condensed"/>
                  <a:cs typeface="Fira Sans Extra Condensed"/>
                  <a:sym typeface="Fira Sans Extra Condensed"/>
                </a:rPr>
                <a:t>2</a:t>
              </a:r>
              <a:endParaRPr dirty="0">
                <a:solidFill>
                  <a:schemeClr val="tx1"/>
                </a:solidFill>
                <a:latin typeface="Fira Sans Extra Condensed"/>
                <a:ea typeface="Fira Sans Extra Condensed"/>
                <a:cs typeface="Fira Sans Extra Condensed"/>
                <a:sym typeface="Fira Sans Extra Condensed"/>
              </a:endParaRPr>
            </a:p>
          </p:txBody>
        </p:sp>
      </p:grpSp>
      <p:sp>
        <p:nvSpPr>
          <p:cNvPr id="10" name="Google Shape;1129;p24"/>
          <p:cNvSpPr/>
          <p:nvPr/>
        </p:nvSpPr>
        <p:spPr>
          <a:xfrm>
            <a:off x="653464" y="1563330"/>
            <a:ext cx="154859" cy="3018683"/>
          </a:xfrm>
          <a:custGeom>
            <a:avLst/>
            <a:gdLst/>
            <a:ahLst/>
            <a:cxnLst/>
            <a:rect l="l" t="t" r="r" b="b"/>
            <a:pathLst>
              <a:path w="4644" h="89678" extrusionOk="0">
                <a:moveTo>
                  <a:pt x="0" y="0"/>
                </a:moveTo>
                <a:lnTo>
                  <a:pt x="0" y="89678"/>
                </a:lnTo>
                <a:lnTo>
                  <a:pt x="4643" y="89678"/>
                </a:lnTo>
                <a:lnTo>
                  <a:pt x="4643"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5-Point Star 10"/>
          <p:cNvSpPr/>
          <p:nvPr/>
        </p:nvSpPr>
        <p:spPr>
          <a:xfrm>
            <a:off x="456296" y="1097919"/>
            <a:ext cx="549194" cy="566693"/>
          </a:xfrm>
          <a:prstGeom prst="star5">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ar-EG"/>
          </a:p>
        </p:txBody>
      </p:sp>
      <p:pic>
        <p:nvPicPr>
          <p:cNvPr id="16" name="Picture 15" descr="A computer screen shot of a program&#10;&#10;Description automatically generated">
            <a:extLst>
              <a:ext uri="{FF2B5EF4-FFF2-40B4-BE49-F238E27FC236}">
                <a16:creationId xmlns:a16="http://schemas.microsoft.com/office/drawing/2014/main" id="{F7E87E24-3DF9-113E-52E5-50614EAE3515}"/>
              </a:ext>
            </a:extLst>
          </p:cNvPr>
          <p:cNvPicPr>
            <a:picLocks noChangeAspect="1"/>
          </p:cNvPicPr>
          <p:nvPr/>
        </p:nvPicPr>
        <p:blipFill>
          <a:blip r:embed="rId2"/>
          <a:stretch>
            <a:fillRect/>
          </a:stretch>
        </p:blipFill>
        <p:spPr>
          <a:xfrm>
            <a:off x="2000250" y="2857704"/>
            <a:ext cx="5143500" cy="1662353"/>
          </a:xfrm>
          <a:prstGeom prst="rect">
            <a:avLst/>
          </a:prstGeom>
        </p:spPr>
      </p:pic>
      <p:pic>
        <p:nvPicPr>
          <p:cNvPr id="18" name="Picture 17" descr="A screenshot of a computer code&#10;&#10;Description automatically generated">
            <a:extLst>
              <a:ext uri="{FF2B5EF4-FFF2-40B4-BE49-F238E27FC236}">
                <a16:creationId xmlns:a16="http://schemas.microsoft.com/office/drawing/2014/main" id="{79E300E2-0828-3C7E-E0AE-FCD8ED6D40AA}"/>
              </a:ext>
            </a:extLst>
          </p:cNvPr>
          <p:cNvPicPr>
            <a:picLocks noChangeAspect="1"/>
          </p:cNvPicPr>
          <p:nvPr/>
        </p:nvPicPr>
        <p:blipFill>
          <a:blip r:embed="rId3"/>
          <a:stretch>
            <a:fillRect/>
          </a:stretch>
        </p:blipFill>
        <p:spPr>
          <a:xfrm>
            <a:off x="2161657" y="1097919"/>
            <a:ext cx="3840246" cy="1662353"/>
          </a:xfrm>
          <a:prstGeom prst="rect">
            <a:avLst/>
          </a:prstGeom>
        </p:spPr>
      </p:pic>
      <p:sp>
        <p:nvSpPr>
          <p:cNvPr id="14" name="TextBox 13"/>
          <p:cNvSpPr txBox="1"/>
          <p:nvPr/>
        </p:nvSpPr>
        <p:spPr>
          <a:xfrm>
            <a:off x="8361348" y="4732995"/>
            <a:ext cx="396378" cy="307777"/>
          </a:xfrm>
          <a:prstGeom prst="rect">
            <a:avLst/>
          </a:prstGeom>
          <a:noFill/>
        </p:spPr>
        <p:txBody>
          <a:bodyPr wrap="square" rtlCol="1">
            <a:spAutoFit/>
          </a:bodyPr>
          <a:lstStyle/>
          <a:p>
            <a:r>
              <a:rPr lang="en-US" dirty="0"/>
              <a:t>42</a:t>
            </a:r>
            <a:endParaRPr lang="ar-EG" dirty="0"/>
          </a:p>
        </p:txBody>
      </p:sp>
    </p:spTree>
    <p:extLst>
      <p:ext uri="{BB962C8B-B14F-4D97-AF65-F5344CB8AC3E}">
        <p14:creationId xmlns:p14="http://schemas.microsoft.com/office/powerpoint/2010/main" val="2590288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099" y="535000"/>
            <a:ext cx="6921709" cy="664200"/>
          </a:xfrm>
        </p:spPr>
        <p:txBody>
          <a:bodyPr/>
          <a:lstStyle/>
          <a:p>
            <a:r>
              <a:rPr lang="en-US" dirty="0"/>
              <a:t>PreTrain Model: Split Dataset</a:t>
            </a:r>
          </a:p>
        </p:txBody>
      </p:sp>
      <p:grpSp>
        <p:nvGrpSpPr>
          <p:cNvPr id="9" name="Google Shape;2279;p37"/>
          <p:cNvGrpSpPr/>
          <p:nvPr/>
        </p:nvGrpSpPr>
        <p:grpSpPr>
          <a:xfrm>
            <a:off x="3628354" y="1594550"/>
            <a:ext cx="942980" cy="1681115"/>
            <a:chOff x="3625800" y="1303175"/>
            <a:chExt cx="942980" cy="1681115"/>
          </a:xfrm>
        </p:grpSpPr>
        <p:sp>
          <p:nvSpPr>
            <p:cNvPr id="10" name="Google Shape;2280;p37"/>
            <p:cNvSpPr/>
            <p:nvPr/>
          </p:nvSpPr>
          <p:spPr>
            <a:xfrm>
              <a:off x="3625800" y="1303175"/>
              <a:ext cx="924262" cy="1681115"/>
            </a:xfrm>
            <a:custGeom>
              <a:avLst/>
              <a:gdLst/>
              <a:ahLst/>
              <a:cxnLst/>
              <a:rect l="l" t="t" r="r" b="b"/>
              <a:pathLst>
                <a:path w="52687" h="95831" extrusionOk="0">
                  <a:moveTo>
                    <a:pt x="1" y="0"/>
                  </a:moveTo>
                  <a:lnTo>
                    <a:pt x="1" y="22430"/>
                  </a:lnTo>
                  <a:cubicBezTo>
                    <a:pt x="1" y="35319"/>
                    <a:pt x="10442" y="45781"/>
                    <a:pt x="23352" y="45781"/>
                  </a:cubicBezTo>
                  <a:cubicBezTo>
                    <a:pt x="38228" y="45781"/>
                    <a:pt x="50301" y="57854"/>
                    <a:pt x="50301" y="72731"/>
                  </a:cubicBezTo>
                  <a:lnTo>
                    <a:pt x="50301" y="95830"/>
                  </a:lnTo>
                  <a:lnTo>
                    <a:pt x="52687" y="95830"/>
                  </a:lnTo>
                  <a:lnTo>
                    <a:pt x="52687" y="23372"/>
                  </a:lnTo>
                  <a:cubicBezTo>
                    <a:pt x="52687" y="10462"/>
                    <a:pt x="42225" y="0"/>
                    <a:pt x="29315" y="0"/>
                  </a:cubicBezTo>
                  <a:close/>
                </a:path>
              </a:pathLst>
            </a:custGeom>
            <a:gradFill>
              <a:gsLst>
                <a:gs pos="0">
                  <a:srgbClr val="BAF6E2"/>
                </a:gs>
                <a:gs pos="100000">
                  <a:srgbClr val="4DE0A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1;p37"/>
            <p:cNvSpPr/>
            <p:nvPr/>
          </p:nvSpPr>
          <p:spPr>
            <a:xfrm>
              <a:off x="3642324" y="1316016"/>
              <a:ext cx="348710" cy="348727"/>
            </a:xfrm>
            <a:custGeom>
              <a:avLst/>
              <a:gdLst/>
              <a:ahLst/>
              <a:cxnLst/>
              <a:rect l="l" t="t" r="r" b="b"/>
              <a:pathLst>
                <a:path w="19878" h="19879" extrusionOk="0">
                  <a:moveTo>
                    <a:pt x="0" y="1"/>
                  </a:moveTo>
                  <a:lnTo>
                    <a:pt x="0" y="19878"/>
                  </a:lnTo>
                  <a:lnTo>
                    <a:pt x="8872" y="19878"/>
                  </a:lnTo>
                  <a:cubicBezTo>
                    <a:pt x="14940" y="19878"/>
                    <a:pt x="19878" y="14961"/>
                    <a:pt x="19878" y="8872"/>
                  </a:cubicBez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Roboto"/>
                <a:ea typeface="Roboto"/>
                <a:cs typeface="Roboto"/>
                <a:sym typeface="Roboto"/>
              </a:endParaRPr>
            </a:p>
          </p:txBody>
        </p:sp>
        <p:sp>
          <p:nvSpPr>
            <p:cNvPr id="12" name="Google Shape;2282;p37"/>
            <p:cNvSpPr/>
            <p:nvPr/>
          </p:nvSpPr>
          <p:spPr>
            <a:xfrm>
              <a:off x="3625800" y="1303175"/>
              <a:ext cx="942980" cy="1515567"/>
            </a:xfrm>
            <a:custGeom>
              <a:avLst/>
              <a:gdLst/>
              <a:ahLst/>
              <a:cxnLst/>
              <a:rect l="l" t="t" r="r" b="b"/>
              <a:pathLst>
                <a:path w="53754" h="86394" extrusionOk="0">
                  <a:moveTo>
                    <a:pt x="1" y="0"/>
                  </a:moveTo>
                  <a:lnTo>
                    <a:pt x="1" y="22430"/>
                  </a:lnTo>
                  <a:cubicBezTo>
                    <a:pt x="1" y="35319"/>
                    <a:pt x="10463" y="45781"/>
                    <a:pt x="23352" y="45781"/>
                  </a:cubicBezTo>
                  <a:cubicBezTo>
                    <a:pt x="30800" y="45781"/>
                    <a:pt x="37538" y="48794"/>
                    <a:pt x="42413" y="53669"/>
                  </a:cubicBezTo>
                  <a:cubicBezTo>
                    <a:pt x="47288" y="58545"/>
                    <a:pt x="50301" y="65282"/>
                    <a:pt x="50301" y="72731"/>
                  </a:cubicBezTo>
                  <a:lnTo>
                    <a:pt x="50301" y="86394"/>
                  </a:lnTo>
                  <a:cubicBezTo>
                    <a:pt x="53754" y="65700"/>
                    <a:pt x="48209" y="54778"/>
                    <a:pt x="42329" y="49108"/>
                  </a:cubicBezTo>
                  <a:cubicBezTo>
                    <a:pt x="38458" y="45363"/>
                    <a:pt x="33228" y="43396"/>
                    <a:pt x="27829" y="43249"/>
                  </a:cubicBezTo>
                  <a:cubicBezTo>
                    <a:pt x="3432" y="42622"/>
                    <a:pt x="942" y="23874"/>
                    <a:pt x="942" y="23874"/>
                  </a:cubicBez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283;p37"/>
          <p:cNvGrpSpPr/>
          <p:nvPr/>
        </p:nvGrpSpPr>
        <p:grpSpPr>
          <a:xfrm>
            <a:off x="3579181" y="2922717"/>
            <a:ext cx="942980" cy="1681115"/>
            <a:chOff x="3626537" y="2423414"/>
            <a:chExt cx="942980" cy="1681115"/>
          </a:xfrm>
        </p:grpSpPr>
        <p:sp>
          <p:nvSpPr>
            <p:cNvPr id="14" name="Google Shape;2284;p37"/>
            <p:cNvSpPr/>
            <p:nvPr/>
          </p:nvSpPr>
          <p:spPr>
            <a:xfrm>
              <a:off x="3626537" y="2423414"/>
              <a:ext cx="924262" cy="1681115"/>
            </a:xfrm>
            <a:custGeom>
              <a:avLst/>
              <a:gdLst/>
              <a:ahLst/>
              <a:cxnLst/>
              <a:rect l="l" t="t" r="r" b="b"/>
              <a:pathLst>
                <a:path w="52687" h="95831" extrusionOk="0">
                  <a:moveTo>
                    <a:pt x="1" y="0"/>
                  </a:moveTo>
                  <a:lnTo>
                    <a:pt x="1" y="22409"/>
                  </a:lnTo>
                  <a:cubicBezTo>
                    <a:pt x="1" y="35319"/>
                    <a:pt x="10442" y="45781"/>
                    <a:pt x="23351" y="45781"/>
                  </a:cubicBezTo>
                  <a:cubicBezTo>
                    <a:pt x="38228" y="45781"/>
                    <a:pt x="50301" y="57833"/>
                    <a:pt x="50301" y="72710"/>
                  </a:cubicBezTo>
                  <a:lnTo>
                    <a:pt x="50301" y="95830"/>
                  </a:lnTo>
                  <a:lnTo>
                    <a:pt x="52686" y="95830"/>
                  </a:lnTo>
                  <a:lnTo>
                    <a:pt x="52686" y="23351"/>
                  </a:lnTo>
                  <a:cubicBezTo>
                    <a:pt x="52686" y="10441"/>
                    <a:pt x="42225" y="0"/>
                    <a:pt x="29336" y="0"/>
                  </a:cubicBezTo>
                  <a:close/>
                </a:path>
              </a:pathLst>
            </a:custGeom>
            <a:gradFill>
              <a:gsLst>
                <a:gs pos="0">
                  <a:srgbClr val="CEE78C"/>
                </a:gs>
                <a:gs pos="100000">
                  <a:srgbClr val="98BD3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5;p37"/>
            <p:cNvSpPr/>
            <p:nvPr/>
          </p:nvSpPr>
          <p:spPr>
            <a:xfrm>
              <a:off x="3643061" y="2435886"/>
              <a:ext cx="348710" cy="348710"/>
            </a:xfrm>
            <a:custGeom>
              <a:avLst/>
              <a:gdLst/>
              <a:ahLst/>
              <a:cxnLst/>
              <a:rect l="l" t="t" r="r" b="b"/>
              <a:pathLst>
                <a:path w="19878" h="19878" extrusionOk="0">
                  <a:moveTo>
                    <a:pt x="0" y="1"/>
                  </a:moveTo>
                  <a:lnTo>
                    <a:pt x="0" y="19878"/>
                  </a:lnTo>
                  <a:lnTo>
                    <a:pt x="8872" y="19878"/>
                  </a:lnTo>
                  <a:cubicBezTo>
                    <a:pt x="14961" y="19878"/>
                    <a:pt x="19878" y="14961"/>
                    <a:pt x="19878" y="8893"/>
                  </a:cubicBez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2286;p37"/>
            <p:cNvSpPr/>
            <p:nvPr/>
          </p:nvSpPr>
          <p:spPr>
            <a:xfrm>
              <a:off x="3626537" y="2423414"/>
              <a:ext cx="942980" cy="1515198"/>
            </a:xfrm>
            <a:custGeom>
              <a:avLst/>
              <a:gdLst/>
              <a:ahLst/>
              <a:cxnLst/>
              <a:rect l="l" t="t" r="r" b="b"/>
              <a:pathLst>
                <a:path w="53754" h="86373" extrusionOk="0">
                  <a:moveTo>
                    <a:pt x="1" y="0"/>
                  </a:moveTo>
                  <a:lnTo>
                    <a:pt x="1" y="22409"/>
                  </a:lnTo>
                  <a:cubicBezTo>
                    <a:pt x="1" y="35319"/>
                    <a:pt x="10463" y="45781"/>
                    <a:pt x="23351" y="45781"/>
                  </a:cubicBezTo>
                  <a:cubicBezTo>
                    <a:pt x="30800" y="45781"/>
                    <a:pt x="37538" y="48794"/>
                    <a:pt x="42413" y="53669"/>
                  </a:cubicBezTo>
                  <a:cubicBezTo>
                    <a:pt x="47288" y="58544"/>
                    <a:pt x="50301" y="65282"/>
                    <a:pt x="50301" y="72710"/>
                  </a:cubicBezTo>
                  <a:lnTo>
                    <a:pt x="50301" y="86373"/>
                  </a:lnTo>
                  <a:cubicBezTo>
                    <a:pt x="53753" y="65679"/>
                    <a:pt x="48209" y="54757"/>
                    <a:pt x="42329" y="49087"/>
                  </a:cubicBezTo>
                  <a:cubicBezTo>
                    <a:pt x="38437" y="45342"/>
                    <a:pt x="33227" y="43375"/>
                    <a:pt x="27829" y="43228"/>
                  </a:cubicBezTo>
                  <a:cubicBezTo>
                    <a:pt x="3432" y="42622"/>
                    <a:pt x="942" y="23874"/>
                    <a:pt x="942" y="23874"/>
                  </a:cubicBezTo>
                  <a:lnTo>
                    <a:pt x="1" y="0"/>
                  </a:lnTo>
                  <a:close/>
                </a:path>
              </a:pathLst>
            </a:custGeom>
            <a:gradFill>
              <a:gsLst>
                <a:gs pos="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287;p37"/>
          <p:cNvGrpSpPr/>
          <p:nvPr/>
        </p:nvGrpSpPr>
        <p:grpSpPr>
          <a:xfrm>
            <a:off x="4552616" y="1587590"/>
            <a:ext cx="943348" cy="1681115"/>
            <a:chOff x="4531650" y="1985889"/>
            <a:chExt cx="943348" cy="1681115"/>
          </a:xfrm>
        </p:grpSpPr>
        <p:sp>
          <p:nvSpPr>
            <p:cNvPr id="18" name="Google Shape;2288;p37"/>
            <p:cNvSpPr/>
            <p:nvPr/>
          </p:nvSpPr>
          <p:spPr>
            <a:xfrm>
              <a:off x="4550367" y="1985889"/>
              <a:ext cx="924630" cy="1681115"/>
            </a:xfrm>
            <a:custGeom>
              <a:avLst/>
              <a:gdLst/>
              <a:ahLst/>
              <a:cxnLst/>
              <a:rect l="l" t="t" r="r" b="b"/>
              <a:pathLst>
                <a:path w="52708" h="95831" extrusionOk="0">
                  <a:moveTo>
                    <a:pt x="23372" y="0"/>
                  </a:moveTo>
                  <a:cubicBezTo>
                    <a:pt x="10462" y="0"/>
                    <a:pt x="0" y="10462"/>
                    <a:pt x="0" y="23372"/>
                  </a:cubicBezTo>
                  <a:lnTo>
                    <a:pt x="0" y="95830"/>
                  </a:lnTo>
                  <a:lnTo>
                    <a:pt x="2386" y="95830"/>
                  </a:lnTo>
                  <a:lnTo>
                    <a:pt x="2386" y="72731"/>
                  </a:lnTo>
                  <a:cubicBezTo>
                    <a:pt x="2386" y="57854"/>
                    <a:pt x="14459" y="45781"/>
                    <a:pt x="29335" y="45781"/>
                  </a:cubicBezTo>
                  <a:cubicBezTo>
                    <a:pt x="42245" y="45781"/>
                    <a:pt x="52707" y="35319"/>
                    <a:pt x="52707" y="22430"/>
                  </a:cubicBezTo>
                  <a:lnTo>
                    <a:pt x="52707" y="0"/>
                  </a:lnTo>
                  <a:close/>
                </a:path>
              </a:pathLst>
            </a:custGeom>
            <a:gradFill>
              <a:gsLst>
                <a:gs pos="0">
                  <a:srgbClr val="B1E9B7"/>
                </a:gs>
                <a:gs pos="100000">
                  <a:srgbClr val="52C65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9;p37"/>
            <p:cNvSpPr/>
            <p:nvPr/>
          </p:nvSpPr>
          <p:spPr>
            <a:xfrm>
              <a:off x="5109366" y="1998730"/>
              <a:ext cx="348710" cy="348710"/>
            </a:xfrm>
            <a:custGeom>
              <a:avLst/>
              <a:gdLst/>
              <a:ahLst/>
              <a:cxnLst/>
              <a:rect l="l" t="t" r="r" b="b"/>
              <a:pathLst>
                <a:path w="19878" h="19878" extrusionOk="0">
                  <a:moveTo>
                    <a:pt x="0" y="1"/>
                  </a:moveTo>
                  <a:lnTo>
                    <a:pt x="0" y="8872"/>
                  </a:lnTo>
                  <a:cubicBezTo>
                    <a:pt x="0" y="14961"/>
                    <a:pt x="4938" y="19878"/>
                    <a:pt x="11006" y="19878"/>
                  </a:cubicBezTo>
                  <a:lnTo>
                    <a:pt x="19878" y="19878"/>
                  </a:ln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 name="Google Shape;2290;p37"/>
            <p:cNvSpPr/>
            <p:nvPr/>
          </p:nvSpPr>
          <p:spPr>
            <a:xfrm>
              <a:off x="4531650" y="1985889"/>
              <a:ext cx="943348" cy="1515198"/>
            </a:xfrm>
            <a:custGeom>
              <a:avLst/>
              <a:gdLst/>
              <a:ahLst/>
              <a:cxnLst/>
              <a:rect l="l" t="t" r="r" b="b"/>
              <a:pathLst>
                <a:path w="53775" h="86373" extrusionOk="0">
                  <a:moveTo>
                    <a:pt x="53774" y="0"/>
                  </a:moveTo>
                  <a:lnTo>
                    <a:pt x="52812" y="23874"/>
                  </a:lnTo>
                  <a:cubicBezTo>
                    <a:pt x="52812" y="23874"/>
                    <a:pt x="50322" y="42622"/>
                    <a:pt x="25925" y="43249"/>
                  </a:cubicBezTo>
                  <a:cubicBezTo>
                    <a:pt x="20547" y="43396"/>
                    <a:pt x="15316" y="45363"/>
                    <a:pt x="11425" y="49087"/>
                  </a:cubicBezTo>
                  <a:cubicBezTo>
                    <a:pt x="5545" y="54778"/>
                    <a:pt x="0" y="65700"/>
                    <a:pt x="3453" y="86373"/>
                  </a:cubicBezTo>
                  <a:lnTo>
                    <a:pt x="3453" y="72731"/>
                  </a:lnTo>
                  <a:cubicBezTo>
                    <a:pt x="3453" y="65282"/>
                    <a:pt x="6466" y="58545"/>
                    <a:pt x="11341" y="53669"/>
                  </a:cubicBezTo>
                  <a:cubicBezTo>
                    <a:pt x="16237" y="48794"/>
                    <a:pt x="22954" y="45781"/>
                    <a:pt x="30402" y="45781"/>
                  </a:cubicBezTo>
                  <a:cubicBezTo>
                    <a:pt x="43312" y="45781"/>
                    <a:pt x="53774" y="35319"/>
                    <a:pt x="53774" y="22409"/>
                  </a:cubicBezTo>
                  <a:lnTo>
                    <a:pt x="53774" y="0"/>
                  </a:lnTo>
                  <a:close/>
                </a:path>
              </a:pathLst>
            </a:custGeom>
            <a:gradFill>
              <a:gsLst>
                <a:gs pos="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295;p37"/>
          <p:cNvGrpSpPr/>
          <p:nvPr/>
        </p:nvGrpSpPr>
        <p:grpSpPr>
          <a:xfrm>
            <a:off x="526403" y="1299015"/>
            <a:ext cx="2302588" cy="1563612"/>
            <a:chOff x="457200" y="1316025"/>
            <a:chExt cx="2302588" cy="1563612"/>
          </a:xfrm>
        </p:grpSpPr>
        <p:grpSp>
          <p:nvGrpSpPr>
            <p:cNvPr id="26" name="Google Shape;2296;p37"/>
            <p:cNvGrpSpPr/>
            <p:nvPr/>
          </p:nvGrpSpPr>
          <p:grpSpPr>
            <a:xfrm>
              <a:off x="711523" y="1615550"/>
              <a:ext cx="2048266" cy="1264087"/>
              <a:chOff x="711523" y="1615550"/>
              <a:chExt cx="2048266" cy="1264087"/>
            </a:xfrm>
          </p:grpSpPr>
          <p:sp>
            <p:nvSpPr>
              <p:cNvPr id="34" name="Google Shape;2297;p37"/>
              <p:cNvSpPr/>
              <p:nvPr/>
            </p:nvSpPr>
            <p:spPr>
              <a:xfrm>
                <a:off x="711523" y="1615550"/>
                <a:ext cx="2048266" cy="1264087"/>
              </a:xfrm>
              <a:custGeom>
                <a:avLst/>
                <a:gdLst/>
                <a:ahLst/>
                <a:cxnLst/>
                <a:rect l="l" t="t" r="r" b="b"/>
                <a:pathLst>
                  <a:path w="40614" h="31616" extrusionOk="0">
                    <a:moveTo>
                      <a:pt x="1" y="0"/>
                    </a:moveTo>
                    <a:lnTo>
                      <a:pt x="1" y="21363"/>
                    </a:lnTo>
                    <a:cubicBezTo>
                      <a:pt x="1" y="27034"/>
                      <a:pt x="4583" y="31616"/>
                      <a:pt x="10253" y="31616"/>
                    </a:cubicBezTo>
                    <a:lnTo>
                      <a:pt x="40613" y="31616"/>
                    </a:lnTo>
                    <a:lnTo>
                      <a:pt x="40613" y="10274"/>
                    </a:lnTo>
                    <a:cubicBezTo>
                      <a:pt x="40613" y="4604"/>
                      <a:pt x="36031" y="0"/>
                      <a:pt x="30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2298;p37"/>
              <p:cNvGrpSpPr/>
              <p:nvPr/>
            </p:nvGrpSpPr>
            <p:grpSpPr>
              <a:xfrm>
                <a:off x="1371611" y="1722967"/>
                <a:ext cx="1265700" cy="910127"/>
                <a:chOff x="1371611" y="1722967"/>
                <a:chExt cx="1265700" cy="910127"/>
              </a:xfrm>
            </p:grpSpPr>
            <p:sp>
              <p:nvSpPr>
                <p:cNvPr id="36" name="Google Shape;2299;p37"/>
                <p:cNvSpPr txBox="1"/>
                <p:nvPr/>
              </p:nvSpPr>
              <p:spPr>
                <a:xfrm>
                  <a:off x="1371611" y="1722967"/>
                  <a:ext cx="1265700" cy="4296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US" sz="2200" b="1" dirty="0" err="1">
                      <a:solidFill>
                        <a:schemeClr val="dk1"/>
                      </a:solidFill>
                      <a:latin typeface="Fira Sans Extra Condensed"/>
                      <a:ea typeface="Fira Sans Extra Condensed"/>
                      <a:cs typeface="Fira Sans Extra Condensed"/>
                      <a:sym typeface="Fira Sans Extra Condensed"/>
                    </a:rPr>
                    <a:t>X_Train</a:t>
                  </a:r>
                  <a:endParaRPr sz="2200" b="1" dirty="0">
                    <a:solidFill>
                      <a:schemeClr val="dk1"/>
                    </a:solidFill>
                    <a:latin typeface="Fira Sans Extra Condensed"/>
                    <a:ea typeface="Fira Sans Extra Condensed"/>
                    <a:cs typeface="Fira Sans Extra Condensed"/>
                    <a:sym typeface="Fira Sans Extra Condensed"/>
                  </a:endParaRPr>
                </a:p>
              </p:txBody>
            </p:sp>
            <p:sp>
              <p:nvSpPr>
                <p:cNvPr id="37" name="Google Shape;2300;p37"/>
                <p:cNvSpPr txBox="1"/>
                <p:nvPr/>
              </p:nvSpPr>
              <p:spPr>
                <a:xfrm>
                  <a:off x="1371611" y="2098194"/>
                  <a:ext cx="1265700" cy="534900"/>
                </a:xfrm>
                <a:prstGeom prst="rect">
                  <a:avLst/>
                </a:prstGeom>
                <a:noFill/>
                <a:ln>
                  <a:noFill/>
                </a:ln>
              </p:spPr>
              <p:txBody>
                <a:bodyPr spcFirstLastPara="1" wrap="square" lIns="0" tIns="91425" rIns="91425" bIns="91425" anchor="ctr" anchorCtr="0">
                  <a:noAutofit/>
                </a:bodyPr>
                <a:lstStyle/>
                <a:p>
                  <a:r>
                    <a:rPr lang="en-GB" sz="1600" b="1" kern="1200" dirty="0">
                      <a:solidFill>
                        <a:schemeClr val="dk1"/>
                      </a:solidFill>
                    </a:rPr>
                    <a:t>X-</a:t>
                  </a:r>
                  <a:r>
                    <a:rPr lang="en-US" sz="1600" b="1" kern="1200" dirty="0">
                      <a:solidFill>
                        <a:schemeClr val="dk1"/>
                      </a:solidFill>
                      <a:latin typeface="Roboto"/>
                      <a:ea typeface="Roboto"/>
                      <a:cs typeface="Roboto"/>
                      <a:sym typeface="Roboto"/>
                    </a:rPr>
                    <a:t>validation</a:t>
                  </a:r>
                  <a:endParaRPr lang="en-US" sz="1600" b="1" dirty="0">
                    <a:solidFill>
                      <a:schemeClr val="dk1"/>
                    </a:solidFill>
                    <a:latin typeface="Roboto"/>
                    <a:ea typeface="Roboto"/>
                    <a:cs typeface="Roboto"/>
                    <a:sym typeface="Roboto"/>
                  </a:endParaRPr>
                </a:p>
                <a:p>
                  <a:pPr lvl="0"/>
                  <a:r>
                    <a:rPr lang="en-GB" sz="1600" b="1" kern="1200" dirty="0">
                      <a:solidFill>
                        <a:schemeClr val="dk1"/>
                      </a:solidFill>
                    </a:rPr>
                    <a:t>87000 items</a:t>
                  </a:r>
                  <a:endParaRPr lang="ar-EG" sz="1600" b="1" kern="1200" dirty="0">
                    <a:solidFill>
                      <a:schemeClr val="dk1"/>
                    </a:solidFill>
                  </a:endParaRPr>
                </a:p>
              </p:txBody>
            </p:sp>
          </p:grpSp>
        </p:grpSp>
        <p:grpSp>
          <p:nvGrpSpPr>
            <p:cNvPr id="27" name="Google Shape;2301;p37"/>
            <p:cNvGrpSpPr/>
            <p:nvPr/>
          </p:nvGrpSpPr>
          <p:grpSpPr>
            <a:xfrm>
              <a:off x="457200" y="1316025"/>
              <a:ext cx="717006" cy="716167"/>
              <a:chOff x="457200" y="1316025"/>
              <a:chExt cx="717006" cy="716167"/>
            </a:xfrm>
          </p:grpSpPr>
          <p:sp>
            <p:nvSpPr>
              <p:cNvPr id="28" name="Google Shape;2302;p37"/>
              <p:cNvSpPr/>
              <p:nvPr/>
            </p:nvSpPr>
            <p:spPr>
              <a:xfrm>
                <a:off x="457200" y="1316025"/>
                <a:ext cx="717006" cy="716167"/>
              </a:xfrm>
              <a:custGeom>
                <a:avLst/>
                <a:gdLst/>
                <a:ahLst/>
                <a:cxnLst/>
                <a:rect l="l" t="t" r="r" b="b"/>
                <a:pathLst>
                  <a:path w="17933" h="17912" extrusionOk="0">
                    <a:moveTo>
                      <a:pt x="8956" y="1"/>
                    </a:moveTo>
                    <a:cubicBezTo>
                      <a:pt x="4018" y="1"/>
                      <a:pt x="1" y="3997"/>
                      <a:pt x="1" y="8956"/>
                    </a:cubicBezTo>
                    <a:cubicBezTo>
                      <a:pt x="1" y="13915"/>
                      <a:pt x="4018" y="17911"/>
                      <a:pt x="8956" y="17911"/>
                    </a:cubicBezTo>
                    <a:cubicBezTo>
                      <a:pt x="13915" y="17911"/>
                      <a:pt x="17932" y="13915"/>
                      <a:pt x="17932" y="8956"/>
                    </a:cubicBezTo>
                    <a:cubicBezTo>
                      <a:pt x="17932" y="3997"/>
                      <a:pt x="13915" y="1"/>
                      <a:pt x="8956" y="1"/>
                    </a:cubicBezTo>
                    <a:close/>
                  </a:path>
                </a:pathLst>
              </a:custGeom>
              <a:gradFill>
                <a:gsLst>
                  <a:gs pos="0">
                    <a:srgbClr val="BAF6E2"/>
                  </a:gs>
                  <a:gs pos="100000">
                    <a:srgbClr val="4DE0A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303;p37"/>
              <p:cNvGrpSpPr/>
              <p:nvPr/>
            </p:nvGrpSpPr>
            <p:grpSpPr>
              <a:xfrm>
                <a:off x="636640" y="1495170"/>
                <a:ext cx="358110" cy="357875"/>
                <a:chOff x="-20945825" y="3692175"/>
                <a:chExt cx="304050" cy="303850"/>
              </a:xfrm>
            </p:grpSpPr>
            <p:sp>
              <p:nvSpPr>
                <p:cNvPr id="30" name="Google Shape;2304;p3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5;p3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06;p3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07;p3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 name="Google Shape;2308;p37"/>
          <p:cNvGrpSpPr/>
          <p:nvPr/>
        </p:nvGrpSpPr>
        <p:grpSpPr>
          <a:xfrm>
            <a:off x="544052" y="2970044"/>
            <a:ext cx="2302588" cy="1563605"/>
            <a:chOff x="457200" y="3135300"/>
            <a:chExt cx="2302588" cy="1563605"/>
          </a:xfrm>
        </p:grpSpPr>
        <p:grpSp>
          <p:nvGrpSpPr>
            <p:cNvPr id="39" name="Google Shape;2309;p37"/>
            <p:cNvGrpSpPr/>
            <p:nvPr/>
          </p:nvGrpSpPr>
          <p:grpSpPr>
            <a:xfrm>
              <a:off x="711523" y="3434818"/>
              <a:ext cx="2048266" cy="1264087"/>
              <a:chOff x="711523" y="3434818"/>
              <a:chExt cx="2048266" cy="1264087"/>
            </a:xfrm>
          </p:grpSpPr>
          <p:sp>
            <p:nvSpPr>
              <p:cNvPr id="49" name="Google Shape;2310;p37"/>
              <p:cNvSpPr/>
              <p:nvPr/>
            </p:nvSpPr>
            <p:spPr>
              <a:xfrm>
                <a:off x="711523" y="3434818"/>
                <a:ext cx="2048266" cy="1264087"/>
              </a:xfrm>
              <a:custGeom>
                <a:avLst/>
                <a:gdLst/>
                <a:ahLst/>
                <a:cxnLst/>
                <a:rect l="l" t="t" r="r" b="b"/>
                <a:pathLst>
                  <a:path w="40614" h="31616" extrusionOk="0">
                    <a:moveTo>
                      <a:pt x="1" y="0"/>
                    </a:moveTo>
                    <a:lnTo>
                      <a:pt x="1" y="21363"/>
                    </a:lnTo>
                    <a:cubicBezTo>
                      <a:pt x="1" y="27034"/>
                      <a:pt x="4583" y="31616"/>
                      <a:pt x="10253" y="31616"/>
                    </a:cubicBezTo>
                    <a:lnTo>
                      <a:pt x="40613" y="31616"/>
                    </a:lnTo>
                    <a:lnTo>
                      <a:pt x="40613" y="10274"/>
                    </a:lnTo>
                    <a:cubicBezTo>
                      <a:pt x="40613" y="4604"/>
                      <a:pt x="36031" y="0"/>
                      <a:pt x="30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2311;p37"/>
              <p:cNvGrpSpPr/>
              <p:nvPr/>
            </p:nvGrpSpPr>
            <p:grpSpPr>
              <a:xfrm>
                <a:off x="1371211" y="3555735"/>
                <a:ext cx="1265700" cy="910127"/>
                <a:chOff x="3383892" y="3033448"/>
                <a:chExt cx="1265700" cy="910127"/>
              </a:xfrm>
            </p:grpSpPr>
            <p:sp>
              <p:nvSpPr>
                <p:cNvPr id="51" name="Google Shape;2312;p37"/>
                <p:cNvSpPr txBox="1"/>
                <p:nvPr/>
              </p:nvSpPr>
              <p:spPr>
                <a:xfrm>
                  <a:off x="3383892" y="3033448"/>
                  <a:ext cx="1265700" cy="4296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US" sz="2200" b="1" dirty="0" err="1">
                      <a:solidFill>
                        <a:schemeClr val="dk1"/>
                      </a:solidFill>
                      <a:latin typeface="Fira Sans Extra Condensed"/>
                      <a:ea typeface="Fira Sans Extra Condensed"/>
                      <a:cs typeface="Fira Sans Extra Condensed"/>
                      <a:sym typeface="Fira Sans Extra Condensed"/>
                    </a:rPr>
                    <a:t>Y_Train</a:t>
                  </a:r>
                  <a:endParaRPr sz="2200" b="1" dirty="0">
                    <a:solidFill>
                      <a:schemeClr val="dk1"/>
                    </a:solidFill>
                    <a:latin typeface="Fira Sans Extra Condensed"/>
                    <a:ea typeface="Fira Sans Extra Condensed"/>
                    <a:cs typeface="Fira Sans Extra Condensed"/>
                    <a:sym typeface="Fira Sans Extra Condensed"/>
                  </a:endParaRPr>
                </a:p>
              </p:txBody>
            </p:sp>
            <p:sp>
              <p:nvSpPr>
                <p:cNvPr id="52" name="Google Shape;2313;p37"/>
                <p:cNvSpPr txBox="1"/>
                <p:nvPr/>
              </p:nvSpPr>
              <p:spPr>
                <a:xfrm>
                  <a:off x="3383892" y="3408675"/>
                  <a:ext cx="1265700" cy="534900"/>
                </a:xfrm>
                <a:prstGeom prst="rect">
                  <a:avLst/>
                </a:prstGeom>
                <a:noFill/>
                <a:ln>
                  <a:noFill/>
                </a:ln>
              </p:spPr>
              <p:txBody>
                <a:bodyPr spcFirstLastPara="1" wrap="square" lIns="0" tIns="91425" rIns="91425" bIns="91425" anchor="ctr" anchorCtr="0">
                  <a:noAutofit/>
                </a:bodyPr>
                <a:lstStyle/>
                <a:p>
                  <a:r>
                    <a:rPr lang="en-GB" sz="1600" b="1" kern="1200" dirty="0">
                      <a:solidFill>
                        <a:schemeClr val="dk1"/>
                      </a:solidFill>
                    </a:rPr>
                    <a:t>Y-</a:t>
                  </a:r>
                  <a:r>
                    <a:rPr lang="en-US" sz="1600" b="1" kern="1200" dirty="0">
                      <a:solidFill>
                        <a:schemeClr val="dk1"/>
                      </a:solidFill>
                      <a:latin typeface="Roboto"/>
                      <a:ea typeface="Roboto"/>
                      <a:cs typeface="Roboto"/>
                      <a:sym typeface="Roboto"/>
                    </a:rPr>
                    <a:t>validation</a:t>
                  </a:r>
                  <a:endParaRPr lang="en-US" sz="1600" b="1" dirty="0">
                    <a:solidFill>
                      <a:schemeClr val="dk1"/>
                    </a:solidFill>
                    <a:latin typeface="Roboto"/>
                    <a:ea typeface="Roboto"/>
                    <a:cs typeface="Roboto"/>
                    <a:sym typeface="Roboto"/>
                  </a:endParaRPr>
                </a:p>
                <a:p>
                  <a:pPr lvl="0"/>
                  <a:r>
                    <a:rPr lang="en-GB" sz="1600" b="1" kern="1200" dirty="0">
                      <a:solidFill>
                        <a:schemeClr val="dk1"/>
                      </a:solidFill>
                    </a:rPr>
                    <a:t>87000 items</a:t>
                  </a:r>
                  <a:endParaRPr sz="1600" b="1" dirty="0">
                    <a:solidFill>
                      <a:schemeClr val="dk1"/>
                    </a:solidFill>
                    <a:latin typeface="Roboto"/>
                    <a:ea typeface="Roboto"/>
                    <a:cs typeface="Roboto"/>
                    <a:sym typeface="Roboto"/>
                  </a:endParaRPr>
                </a:p>
              </p:txBody>
            </p:sp>
          </p:grpSp>
        </p:grpSp>
        <p:grpSp>
          <p:nvGrpSpPr>
            <p:cNvPr id="40" name="Google Shape;2314;p37"/>
            <p:cNvGrpSpPr/>
            <p:nvPr/>
          </p:nvGrpSpPr>
          <p:grpSpPr>
            <a:xfrm>
              <a:off x="457200" y="3135300"/>
              <a:ext cx="717006" cy="716167"/>
              <a:chOff x="457200" y="3135300"/>
              <a:chExt cx="717006" cy="716167"/>
            </a:xfrm>
          </p:grpSpPr>
          <p:sp>
            <p:nvSpPr>
              <p:cNvPr id="41" name="Google Shape;2315;p37"/>
              <p:cNvSpPr/>
              <p:nvPr/>
            </p:nvSpPr>
            <p:spPr>
              <a:xfrm>
                <a:off x="457200" y="3135300"/>
                <a:ext cx="717006" cy="716167"/>
              </a:xfrm>
              <a:custGeom>
                <a:avLst/>
                <a:gdLst/>
                <a:ahLst/>
                <a:cxnLst/>
                <a:rect l="l" t="t" r="r" b="b"/>
                <a:pathLst>
                  <a:path w="17933" h="17912" extrusionOk="0">
                    <a:moveTo>
                      <a:pt x="8956" y="1"/>
                    </a:moveTo>
                    <a:cubicBezTo>
                      <a:pt x="4018" y="1"/>
                      <a:pt x="1" y="3997"/>
                      <a:pt x="1" y="8956"/>
                    </a:cubicBezTo>
                    <a:cubicBezTo>
                      <a:pt x="1" y="13915"/>
                      <a:pt x="4018" y="17911"/>
                      <a:pt x="8956" y="17911"/>
                    </a:cubicBezTo>
                    <a:cubicBezTo>
                      <a:pt x="13915" y="17911"/>
                      <a:pt x="17932" y="13915"/>
                      <a:pt x="17932" y="8956"/>
                    </a:cubicBezTo>
                    <a:cubicBezTo>
                      <a:pt x="17932" y="3997"/>
                      <a:pt x="13915" y="1"/>
                      <a:pt x="8956" y="1"/>
                    </a:cubicBezTo>
                    <a:close/>
                  </a:path>
                </a:pathLst>
              </a:custGeom>
              <a:gradFill>
                <a:gsLst>
                  <a:gs pos="0">
                    <a:srgbClr val="CEE78C"/>
                  </a:gs>
                  <a:gs pos="100000">
                    <a:srgbClr val="98BD3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2316;p37"/>
              <p:cNvGrpSpPr/>
              <p:nvPr/>
            </p:nvGrpSpPr>
            <p:grpSpPr>
              <a:xfrm>
                <a:off x="635254" y="3313750"/>
                <a:ext cx="360878" cy="359258"/>
                <a:chOff x="-20199150" y="3693150"/>
                <a:chExt cx="306400" cy="305025"/>
              </a:xfrm>
            </p:grpSpPr>
            <p:sp>
              <p:nvSpPr>
                <p:cNvPr id="43" name="Google Shape;2317;p3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18;p3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19;p3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20;p3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21;p3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22;p3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 name="Google Shape;2323;p37"/>
          <p:cNvGrpSpPr/>
          <p:nvPr/>
        </p:nvGrpSpPr>
        <p:grpSpPr>
          <a:xfrm>
            <a:off x="6271478" y="2873068"/>
            <a:ext cx="2301784" cy="1563637"/>
            <a:chOff x="6383394" y="1316025"/>
            <a:chExt cx="2301784" cy="1563637"/>
          </a:xfrm>
        </p:grpSpPr>
        <p:grpSp>
          <p:nvGrpSpPr>
            <p:cNvPr id="54" name="Google Shape;2324;p37"/>
            <p:cNvGrpSpPr/>
            <p:nvPr/>
          </p:nvGrpSpPr>
          <p:grpSpPr>
            <a:xfrm>
              <a:off x="6383394" y="1616375"/>
              <a:ext cx="2048309" cy="1263287"/>
              <a:chOff x="6383394" y="1616375"/>
              <a:chExt cx="2048309" cy="1263287"/>
            </a:xfrm>
          </p:grpSpPr>
          <p:sp>
            <p:nvSpPr>
              <p:cNvPr id="62" name="Google Shape;2325;p37"/>
              <p:cNvSpPr/>
              <p:nvPr/>
            </p:nvSpPr>
            <p:spPr>
              <a:xfrm flipH="1">
                <a:off x="6383394" y="1616375"/>
                <a:ext cx="2048309" cy="1263287"/>
              </a:xfrm>
              <a:custGeom>
                <a:avLst/>
                <a:gdLst/>
                <a:ahLst/>
                <a:cxnLst/>
                <a:rect l="l" t="t" r="r" b="b"/>
                <a:pathLst>
                  <a:path w="40635" h="31596" extrusionOk="0">
                    <a:moveTo>
                      <a:pt x="1" y="1"/>
                    </a:moveTo>
                    <a:lnTo>
                      <a:pt x="1" y="21343"/>
                    </a:lnTo>
                    <a:cubicBezTo>
                      <a:pt x="1" y="27013"/>
                      <a:pt x="4604" y="31595"/>
                      <a:pt x="10274" y="31595"/>
                    </a:cubicBezTo>
                    <a:lnTo>
                      <a:pt x="40634" y="31595"/>
                    </a:lnTo>
                    <a:lnTo>
                      <a:pt x="40634" y="10253"/>
                    </a:lnTo>
                    <a:cubicBezTo>
                      <a:pt x="40634" y="4583"/>
                      <a:pt x="36052" y="1"/>
                      <a:pt x="30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2326;p37"/>
              <p:cNvGrpSpPr/>
              <p:nvPr/>
            </p:nvGrpSpPr>
            <p:grpSpPr>
              <a:xfrm>
                <a:off x="6506692" y="1722968"/>
                <a:ext cx="1265700" cy="910127"/>
                <a:chOff x="7159842" y="1822968"/>
                <a:chExt cx="1265700" cy="910127"/>
              </a:xfrm>
            </p:grpSpPr>
            <p:sp>
              <p:nvSpPr>
                <p:cNvPr id="64" name="Google Shape;2327;p37"/>
                <p:cNvSpPr txBox="1"/>
                <p:nvPr/>
              </p:nvSpPr>
              <p:spPr>
                <a:xfrm>
                  <a:off x="7159842" y="1822968"/>
                  <a:ext cx="1265700" cy="4296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endParaRPr sz="2200" b="1" dirty="0">
                    <a:solidFill>
                      <a:schemeClr val="dk1"/>
                    </a:solidFill>
                    <a:latin typeface="Fira Sans Extra Condensed"/>
                    <a:ea typeface="Fira Sans Extra Condensed"/>
                    <a:cs typeface="Fira Sans Extra Condensed"/>
                    <a:sym typeface="Fira Sans Extra Condensed"/>
                  </a:endParaRPr>
                </a:p>
              </p:txBody>
            </p:sp>
            <p:sp>
              <p:nvSpPr>
                <p:cNvPr id="65" name="Google Shape;2328;p37"/>
                <p:cNvSpPr txBox="1"/>
                <p:nvPr/>
              </p:nvSpPr>
              <p:spPr>
                <a:xfrm>
                  <a:off x="7159842" y="2198195"/>
                  <a:ext cx="1265700" cy="534900"/>
                </a:xfrm>
                <a:prstGeom prst="rect">
                  <a:avLst/>
                </a:prstGeom>
                <a:noFill/>
                <a:ln>
                  <a:noFill/>
                </a:ln>
              </p:spPr>
              <p:txBody>
                <a:bodyPr spcFirstLastPara="1" wrap="square" lIns="91425" tIns="91425" rIns="0" bIns="91425" anchor="ctr" anchorCtr="0">
                  <a:noAutofit/>
                </a:bodyPr>
                <a:lstStyle/>
                <a:p>
                  <a:pPr lvl="0" algn="r">
                    <a:buSzPts val="1100"/>
                  </a:pPr>
                  <a:endParaRPr sz="1200" dirty="0">
                    <a:solidFill>
                      <a:schemeClr val="dk1"/>
                    </a:solidFill>
                    <a:latin typeface="Roboto"/>
                    <a:ea typeface="Roboto"/>
                    <a:cs typeface="Roboto"/>
                    <a:sym typeface="Roboto"/>
                  </a:endParaRPr>
                </a:p>
              </p:txBody>
            </p:sp>
          </p:grpSp>
        </p:grpSp>
        <p:grpSp>
          <p:nvGrpSpPr>
            <p:cNvPr id="55" name="Google Shape;2329;p37"/>
            <p:cNvGrpSpPr/>
            <p:nvPr/>
          </p:nvGrpSpPr>
          <p:grpSpPr>
            <a:xfrm>
              <a:off x="7969011" y="1316025"/>
              <a:ext cx="716167" cy="716167"/>
              <a:chOff x="7969011" y="1316025"/>
              <a:chExt cx="716167" cy="716167"/>
            </a:xfrm>
          </p:grpSpPr>
          <p:sp>
            <p:nvSpPr>
              <p:cNvPr id="56" name="Google Shape;2330;p37"/>
              <p:cNvSpPr/>
              <p:nvPr/>
            </p:nvSpPr>
            <p:spPr>
              <a:xfrm flipH="1">
                <a:off x="7969011" y="1316025"/>
                <a:ext cx="716167" cy="716167"/>
              </a:xfrm>
              <a:custGeom>
                <a:avLst/>
                <a:gdLst/>
                <a:ahLst/>
                <a:cxnLst/>
                <a:rect l="l" t="t" r="r" b="b"/>
                <a:pathLst>
                  <a:path w="17912" h="17912" extrusionOk="0">
                    <a:moveTo>
                      <a:pt x="8956" y="1"/>
                    </a:moveTo>
                    <a:cubicBezTo>
                      <a:pt x="3997" y="1"/>
                      <a:pt x="1" y="4018"/>
                      <a:pt x="1" y="8956"/>
                    </a:cubicBezTo>
                    <a:cubicBezTo>
                      <a:pt x="1" y="13915"/>
                      <a:pt x="3997" y="17912"/>
                      <a:pt x="8956" y="17912"/>
                    </a:cubicBezTo>
                    <a:cubicBezTo>
                      <a:pt x="13915" y="17912"/>
                      <a:pt x="17912" y="13915"/>
                      <a:pt x="17912" y="8956"/>
                    </a:cubicBezTo>
                    <a:cubicBezTo>
                      <a:pt x="17912" y="4018"/>
                      <a:pt x="13915" y="1"/>
                      <a:pt x="8956" y="1"/>
                    </a:cubicBezTo>
                    <a:close/>
                  </a:path>
                </a:pathLst>
              </a:custGeom>
              <a:gradFill>
                <a:gsLst>
                  <a:gs pos="0">
                    <a:srgbClr val="B1E9B7"/>
                  </a:gs>
                  <a:gs pos="100000">
                    <a:srgbClr val="52C65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34;p37"/>
              <p:cNvSpPr/>
              <p:nvPr/>
            </p:nvSpPr>
            <p:spPr>
              <a:xfrm>
                <a:off x="8178922" y="1515573"/>
                <a:ext cx="326304" cy="270795"/>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5" name="Google Shape;2287;p37"/>
          <p:cNvGrpSpPr/>
          <p:nvPr/>
        </p:nvGrpSpPr>
        <p:grpSpPr>
          <a:xfrm>
            <a:off x="4540902" y="2922717"/>
            <a:ext cx="943348" cy="1681115"/>
            <a:chOff x="4531650" y="1985889"/>
            <a:chExt cx="943348" cy="1681115"/>
          </a:xfrm>
        </p:grpSpPr>
        <p:sp>
          <p:nvSpPr>
            <p:cNvPr id="76" name="Google Shape;2288;p37"/>
            <p:cNvSpPr/>
            <p:nvPr/>
          </p:nvSpPr>
          <p:spPr>
            <a:xfrm>
              <a:off x="4550367" y="1985889"/>
              <a:ext cx="924630" cy="1681115"/>
            </a:xfrm>
            <a:custGeom>
              <a:avLst/>
              <a:gdLst/>
              <a:ahLst/>
              <a:cxnLst/>
              <a:rect l="l" t="t" r="r" b="b"/>
              <a:pathLst>
                <a:path w="52708" h="95831" extrusionOk="0">
                  <a:moveTo>
                    <a:pt x="23372" y="0"/>
                  </a:moveTo>
                  <a:cubicBezTo>
                    <a:pt x="10462" y="0"/>
                    <a:pt x="0" y="10462"/>
                    <a:pt x="0" y="23372"/>
                  </a:cubicBezTo>
                  <a:lnTo>
                    <a:pt x="0" y="95830"/>
                  </a:lnTo>
                  <a:lnTo>
                    <a:pt x="2386" y="95830"/>
                  </a:lnTo>
                  <a:lnTo>
                    <a:pt x="2386" y="72731"/>
                  </a:lnTo>
                  <a:cubicBezTo>
                    <a:pt x="2386" y="57854"/>
                    <a:pt x="14459" y="45781"/>
                    <a:pt x="29335" y="45781"/>
                  </a:cubicBezTo>
                  <a:cubicBezTo>
                    <a:pt x="42245" y="45781"/>
                    <a:pt x="52707" y="35319"/>
                    <a:pt x="52707" y="22430"/>
                  </a:cubicBezTo>
                  <a:lnTo>
                    <a:pt x="52707" y="0"/>
                  </a:lnTo>
                  <a:close/>
                </a:path>
              </a:pathLst>
            </a:custGeom>
            <a:solidFill>
              <a:schemeClr val="accent2">
                <a:lumMod val="20000"/>
                <a:lumOff val="80000"/>
              </a:schemeClr>
            </a:solidFill>
            <a:ln>
              <a:solidFill>
                <a:schemeClr val="bg1">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89;p37"/>
            <p:cNvSpPr/>
            <p:nvPr/>
          </p:nvSpPr>
          <p:spPr>
            <a:xfrm>
              <a:off x="5109366" y="1998730"/>
              <a:ext cx="348710" cy="348710"/>
            </a:xfrm>
            <a:custGeom>
              <a:avLst/>
              <a:gdLst/>
              <a:ahLst/>
              <a:cxnLst/>
              <a:rect l="l" t="t" r="r" b="b"/>
              <a:pathLst>
                <a:path w="19878" h="19878" extrusionOk="0">
                  <a:moveTo>
                    <a:pt x="0" y="1"/>
                  </a:moveTo>
                  <a:lnTo>
                    <a:pt x="0" y="8872"/>
                  </a:lnTo>
                  <a:cubicBezTo>
                    <a:pt x="0" y="14961"/>
                    <a:pt x="4938" y="19878"/>
                    <a:pt x="11006" y="19878"/>
                  </a:cubicBezTo>
                  <a:lnTo>
                    <a:pt x="19878" y="19878"/>
                  </a:ln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2290;p37"/>
            <p:cNvSpPr/>
            <p:nvPr/>
          </p:nvSpPr>
          <p:spPr>
            <a:xfrm>
              <a:off x="4531650" y="1985889"/>
              <a:ext cx="943348" cy="1515198"/>
            </a:xfrm>
            <a:custGeom>
              <a:avLst/>
              <a:gdLst/>
              <a:ahLst/>
              <a:cxnLst/>
              <a:rect l="l" t="t" r="r" b="b"/>
              <a:pathLst>
                <a:path w="53775" h="86373" extrusionOk="0">
                  <a:moveTo>
                    <a:pt x="53774" y="0"/>
                  </a:moveTo>
                  <a:lnTo>
                    <a:pt x="52812" y="23874"/>
                  </a:lnTo>
                  <a:cubicBezTo>
                    <a:pt x="52812" y="23874"/>
                    <a:pt x="50322" y="42622"/>
                    <a:pt x="25925" y="43249"/>
                  </a:cubicBezTo>
                  <a:cubicBezTo>
                    <a:pt x="20547" y="43396"/>
                    <a:pt x="15316" y="45363"/>
                    <a:pt x="11425" y="49087"/>
                  </a:cubicBezTo>
                  <a:cubicBezTo>
                    <a:pt x="5545" y="54778"/>
                    <a:pt x="0" y="65700"/>
                    <a:pt x="3453" y="86373"/>
                  </a:cubicBezTo>
                  <a:lnTo>
                    <a:pt x="3453" y="72731"/>
                  </a:lnTo>
                  <a:cubicBezTo>
                    <a:pt x="3453" y="65282"/>
                    <a:pt x="6466" y="58545"/>
                    <a:pt x="11341" y="53669"/>
                  </a:cubicBezTo>
                  <a:cubicBezTo>
                    <a:pt x="16237" y="48794"/>
                    <a:pt x="22954" y="45781"/>
                    <a:pt x="30402" y="45781"/>
                  </a:cubicBezTo>
                  <a:cubicBezTo>
                    <a:pt x="43312" y="45781"/>
                    <a:pt x="53774" y="35319"/>
                    <a:pt x="53774" y="22409"/>
                  </a:cubicBezTo>
                  <a:lnTo>
                    <a:pt x="53774" y="0"/>
                  </a:lnTo>
                  <a:close/>
                </a:path>
              </a:pathLst>
            </a:custGeom>
            <a:gradFill>
              <a:gsLst>
                <a:gs pos="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2323;p37"/>
          <p:cNvGrpSpPr/>
          <p:nvPr/>
        </p:nvGrpSpPr>
        <p:grpSpPr>
          <a:xfrm>
            <a:off x="6315813" y="1309431"/>
            <a:ext cx="2301784" cy="1563637"/>
            <a:chOff x="6383394" y="1316025"/>
            <a:chExt cx="2301784" cy="1563637"/>
          </a:xfrm>
        </p:grpSpPr>
        <p:grpSp>
          <p:nvGrpSpPr>
            <p:cNvPr id="80" name="Google Shape;2324;p37"/>
            <p:cNvGrpSpPr/>
            <p:nvPr/>
          </p:nvGrpSpPr>
          <p:grpSpPr>
            <a:xfrm>
              <a:off x="6383394" y="1616375"/>
              <a:ext cx="2048309" cy="1263287"/>
              <a:chOff x="6383394" y="1616375"/>
              <a:chExt cx="2048309" cy="1263287"/>
            </a:xfrm>
          </p:grpSpPr>
          <p:sp>
            <p:nvSpPr>
              <p:cNvPr id="88" name="Google Shape;2325;p37"/>
              <p:cNvSpPr/>
              <p:nvPr/>
            </p:nvSpPr>
            <p:spPr>
              <a:xfrm flipH="1">
                <a:off x="6383394" y="1616375"/>
                <a:ext cx="2048309" cy="1263287"/>
              </a:xfrm>
              <a:custGeom>
                <a:avLst/>
                <a:gdLst/>
                <a:ahLst/>
                <a:cxnLst/>
                <a:rect l="l" t="t" r="r" b="b"/>
                <a:pathLst>
                  <a:path w="40635" h="31596" extrusionOk="0">
                    <a:moveTo>
                      <a:pt x="1" y="1"/>
                    </a:moveTo>
                    <a:lnTo>
                      <a:pt x="1" y="21343"/>
                    </a:lnTo>
                    <a:cubicBezTo>
                      <a:pt x="1" y="27013"/>
                      <a:pt x="4604" y="31595"/>
                      <a:pt x="10274" y="31595"/>
                    </a:cubicBezTo>
                    <a:lnTo>
                      <a:pt x="40634" y="31595"/>
                    </a:lnTo>
                    <a:lnTo>
                      <a:pt x="40634" y="10253"/>
                    </a:lnTo>
                    <a:cubicBezTo>
                      <a:pt x="40634" y="4583"/>
                      <a:pt x="36052" y="1"/>
                      <a:pt x="30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2326;p37"/>
              <p:cNvGrpSpPr/>
              <p:nvPr/>
            </p:nvGrpSpPr>
            <p:grpSpPr>
              <a:xfrm>
                <a:off x="6506692" y="1722968"/>
                <a:ext cx="1265700" cy="910127"/>
                <a:chOff x="7159842" y="1822968"/>
                <a:chExt cx="1265700" cy="910127"/>
              </a:xfrm>
            </p:grpSpPr>
            <p:sp>
              <p:nvSpPr>
                <p:cNvPr id="90" name="Google Shape;2327;p37"/>
                <p:cNvSpPr txBox="1"/>
                <p:nvPr/>
              </p:nvSpPr>
              <p:spPr>
                <a:xfrm>
                  <a:off x="7159842" y="1822968"/>
                  <a:ext cx="1265700" cy="4296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sz="2200" b="1" dirty="0">
                      <a:solidFill>
                        <a:schemeClr val="dk1"/>
                      </a:solidFill>
                      <a:latin typeface="Fira Sans Extra Condensed"/>
                      <a:ea typeface="Fira Sans Extra Condensed"/>
                      <a:cs typeface="Fira Sans Extra Condensed"/>
                      <a:sym typeface="Fira Sans Extra Condensed"/>
                    </a:rPr>
                    <a:t>Test</a:t>
                  </a:r>
                  <a:endParaRPr sz="2200" b="1" dirty="0">
                    <a:solidFill>
                      <a:schemeClr val="dk1"/>
                    </a:solidFill>
                    <a:latin typeface="Fira Sans Extra Condensed"/>
                    <a:ea typeface="Fira Sans Extra Condensed"/>
                    <a:cs typeface="Fira Sans Extra Condensed"/>
                    <a:sym typeface="Fira Sans Extra Condensed"/>
                  </a:endParaRPr>
                </a:p>
              </p:txBody>
            </p:sp>
            <p:sp>
              <p:nvSpPr>
                <p:cNvPr id="91" name="Google Shape;2328;p37"/>
                <p:cNvSpPr txBox="1"/>
                <p:nvPr/>
              </p:nvSpPr>
              <p:spPr>
                <a:xfrm>
                  <a:off x="7159842" y="2198195"/>
                  <a:ext cx="1265700" cy="534900"/>
                </a:xfrm>
                <a:prstGeom prst="rect">
                  <a:avLst/>
                </a:prstGeom>
                <a:noFill/>
                <a:ln>
                  <a:noFill/>
                </a:ln>
              </p:spPr>
              <p:txBody>
                <a:bodyPr spcFirstLastPara="1" wrap="square" lIns="91425" tIns="91425" rIns="0" bIns="91425" anchor="ctr" anchorCtr="0">
                  <a:noAutofit/>
                </a:bodyPr>
                <a:lstStyle/>
                <a:p>
                  <a:pPr lvl="0" algn="r">
                    <a:buSzPts val="1100"/>
                  </a:pPr>
                  <a:r>
                    <a:rPr lang="en-GB" sz="1600" b="1" kern="1200" dirty="0">
                      <a:solidFill>
                        <a:schemeClr val="dk1"/>
                      </a:solidFill>
                    </a:rPr>
                    <a:t>28</a:t>
                  </a:r>
                  <a:r>
                    <a:rPr lang="en-GB" sz="1200" kern="1200" dirty="0">
                      <a:solidFill>
                        <a:schemeClr val="dk1"/>
                      </a:solidFill>
                    </a:rPr>
                    <a:t> </a:t>
                  </a:r>
                  <a:r>
                    <a:rPr lang="en-GB" sz="1600" b="1" kern="1200" dirty="0">
                      <a:solidFill>
                        <a:schemeClr val="dk1"/>
                      </a:solidFill>
                    </a:rPr>
                    <a:t>items</a:t>
                  </a:r>
                  <a:r>
                    <a:rPr lang="en-GB" sz="1200" kern="1200" dirty="0">
                      <a:solidFill>
                        <a:schemeClr val="dk1"/>
                      </a:solidFill>
                    </a:rPr>
                    <a:t> </a:t>
                  </a:r>
                  <a:endParaRPr sz="1200" dirty="0">
                    <a:solidFill>
                      <a:schemeClr val="dk1"/>
                    </a:solidFill>
                    <a:latin typeface="Roboto"/>
                    <a:ea typeface="Roboto"/>
                    <a:cs typeface="Roboto"/>
                    <a:sym typeface="Roboto"/>
                  </a:endParaRPr>
                </a:p>
              </p:txBody>
            </p:sp>
          </p:grpSp>
        </p:grpSp>
        <p:grpSp>
          <p:nvGrpSpPr>
            <p:cNvPr id="81" name="Google Shape;2329;p37"/>
            <p:cNvGrpSpPr/>
            <p:nvPr/>
          </p:nvGrpSpPr>
          <p:grpSpPr>
            <a:xfrm>
              <a:off x="7969011" y="1316025"/>
              <a:ext cx="716167" cy="716167"/>
              <a:chOff x="7969011" y="1316025"/>
              <a:chExt cx="716167" cy="716167"/>
            </a:xfrm>
          </p:grpSpPr>
          <p:sp>
            <p:nvSpPr>
              <p:cNvPr id="82" name="Google Shape;2330;p37"/>
              <p:cNvSpPr/>
              <p:nvPr/>
            </p:nvSpPr>
            <p:spPr>
              <a:xfrm flipH="1">
                <a:off x="7969011" y="1316025"/>
                <a:ext cx="716167" cy="716167"/>
              </a:xfrm>
              <a:custGeom>
                <a:avLst/>
                <a:gdLst/>
                <a:ahLst/>
                <a:cxnLst/>
                <a:rect l="l" t="t" r="r" b="b"/>
                <a:pathLst>
                  <a:path w="17912" h="17912" extrusionOk="0">
                    <a:moveTo>
                      <a:pt x="8956" y="1"/>
                    </a:moveTo>
                    <a:cubicBezTo>
                      <a:pt x="3997" y="1"/>
                      <a:pt x="1" y="4018"/>
                      <a:pt x="1" y="8956"/>
                    </a:cubicBezTo>
                    <a:cubicBezTo>
                      <a:pt x="1" y="13915"/>
                      <a:pt x="3997" y="17912"/>
                      <a:pt x="8956" y="17912"/>
                    </a:cubicBezTo>
                    <a:cubicBezTo>
                      <a:pt x="13915" y="17912"/>
                      <a:pt x="17912" y="13915"/>
                      <a:pt x="17912" y="8956"/>
                    </a:cubicBezTo>
                    <a:cubicBezTo>
                      <a:pt x="17912" y="4018"/>
                      <a:pt x="13915" y="1"/>
                      <a:pt x="8956" y="1"/>
                    </a:cubicBezTo>
                    <a:close/>
                  </a:path>
                </a:pathLst>
              </a:custGeom>
              <a:gradFill>
                <a:gsLst>
                  <a:gs pos="0">
                    <a:srgbClr val="B1E9B7"/>
                  </a:gs>
                  <a:gs pos="100000">
                    <a:srgbClr val="52C65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2331;p37"/>
              <p:cNvGrpSpPr/>
              <p:nvPr/>
            </p:nvGrpSpPr>
            <p:grpSpPr>
              <a:xfrm>
                <a:off x="8147115" y="1494127"/>
                <a:ext cx="359965" cy="359965"/>
                <a:chOff x="8147115" y="1494127"/>
                <a:chExt cx="359965" cy="359965"/>
              </a:xfrm>
            </p:grpSpPr>
            <p:sp>
              <p:nvSpPr>
                <p:cNvPr id="84" name="Google Shape;2332;p37"/>
                <p:cNvSpPr/>
                <p:nvPr/>
              </p:nvSpPr>
              <p:spPr>
                <a:xfrm>
                  <a:off x="8147115" y="1494127"/>
                  <a:ext cx="64043" cy="90926"/>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3;p37"/>
                <p:cNvSpPr/>
                <p:nvPr/>
              </p:nvSpPr>
              <p:spPr>
                <a:xfrm>
                  <a:off x="8169375" y="1602219"/>
                  <a:ext cx="337705" cy="251873"/>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4;p37"/>
                <p:cNvSpPr/>
                <p:nvPr/>
              </p:nvSpPr>
              <p:spPr>
                <a:xfrm>
                  <a:off x="8279794" y="1557463"/>
                  <a:ext cx="225431" cy="228905"/>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5;p37"/>
                <p:cNvSpPr/>
                <p:nvPr/>
              </p:nvSpPr>
              <p:spPr>
                <a:xfrm>
                  <a:off x="8230621" y="1495040"/>
                  <a:ext cx="64043" cy="90013"/>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2" name="TextBox 91"/>
          <p:cNvSpPr txBox="1"/>
          <p:nvPr/>
        </p:nvSpPr>
        <p:spPr>
          <a:xfrm>
            <a:off x="6359046" y="3400823"/>
            <a:ext cx="1961841" cy="830997"/>
          </a:xfrm>
          <a:prstGeom prst="rect">
            <a:avLst/>
          </a:prstGeom>
          <a:noFill/>
        </p:spPr>
        <p:txBody>
          <a:bodyPr wrap="square" rtlCol="1">
            <a:spAutoFit/>
          </a:bodyPr>
          <a:lstStyle/>
          <a:p>
            <a:r>
              <a:rPr lang="en-US" sz="1600" dirty="0"/>
              <a:t>Split=</a:t>
            </a:r>
            <a:r>
              <a:rPr lang="en-US" sz="1600" kern="1200" dirty="0">
                <a:solidFill>
                  <a:schemeClr val="dk1"/>
                </a:solidFill>
              </a:rPr>
              <a:t>10:90%</a:t>
            </a:r>
            <a:endParaRPr lang="en-US" sz="1600" dirty="0"/>
          </a:p>
          <a:p>
            <a:r>
              <a:rPr lang="af-ZA" sz="1600" dirty="0"/>
              <a:t>shuffle=True, random_state=13</a:t>
            </a:r>
          </a:p>
        </p:txBody>
      </p:sp>
      <p:sp>
        <p:nvSpPr>
          <p:cNvPr id="71" name="TextBox 70"/>
          <p:cNvSpPr txBox="1"/>
          <p:nvPr/>
        </p:nvSpPr>
        <p:spPr>
          <a:xfrm>
            <a:off x="8361348" y="4732995"/>
            <a:ext cx="396378" cy="307777"/>
          </a:xfrm>
          <a:prstGeom prst="rect">
            <a:avLst/>
          </a:prstGeom>
          <a:noFill/>
        </p:spPr>
        <p:txBody>
          <a:bodyPr wrap="square" rtlCol="1">
            <a:spAutoFit/>
          </a:bodyPr>
          <a:lstStyle/>
          <a:p>
            <a:r>
              <a:rPr lang="en-US" dirty="0" smtClean="0"/>
              <a:t>43</a:t>
            </a:r>
            <a:endParaRPr lang="ar-EG" dirty="0"/>
          </a:p>
        </p:txBody>
      </p:sp>
    </p:spTree>
    <p:extLst>
      <p:ext uri="{BB962C8B-B14F-4D97-AF65-F5344CB8AC3E}">
        <p14:creationId xmlns:p14="http://schemas.microsoft.com/office/powerpoint/2010/main" val="3880388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500" y="534783"/>
            <a:ext cx="3093305" cy="664200"/>
          </a:xfrm>
        </p:spPr>
        <p:txBody>
          <a:bodyPr/>
          <a:lstStyle/>
          <a:p>
            <a:r>
              <a:rPr lang="en-US" dirty="0"/>
              <a:t>Preprocessing </a:t>
            </a:r>
          </a:p>
        </p:txBody>
      </p:sp>
      <p:grpSp>
        <p:nvGrpSpPr>
          <p:cNvPr id="17" name="Google Shape;1142;p25"/>
          <p:cNvGrpSpPr/>
          <p:nvPr/>
        </p:nvGrpSpPr>
        <p:grpSpPr>
          <a:xfrm>
            <a:off x="1001729" y="2611622"/>
            <a:ext cx="7623700" cy="904982"/>
            <a:chOff x="991025" y="1174480"/>
            <a:chExt cx="7623700" cy="904982"/>
          </a:xfrm>
        </p:grpSpPr>
        <p:grpSp>
          <p:nvGrpSpPr>
            <p:cNvPr id="18" name="Google Shape;1143;p25"/>
            <p:cNvGrpSpPr/>
            <p:nvPr/>
          </p:nvGrpSpPr>
          <p:grpSpPr>
            <a:xfrm>
              <a:off x="991025" y="1174480"/>
              <a:ext cx="7623700" cy="904982"/>
              <a:chOff x="991025" y="1174480"/>
              <a:chExt cx="7623700" cy="904982"/>
            </a:xfrm>
          </p:grpSpPr>
          <p:grpSp>
            <p:nvGrpSpPr>
              <p:cNvPr id="25" name="Google Shape;1144;p25"/>
              <p:cNvGrpSpPr/>
              <p:nvPr/>
            </p:nvGrpSpPr>
            <p:grpSpPr>
              <a:xfrm>
                <a:off x="3838425" y="1415262"/>
                <a:ext cx="4776300" cy="664200"/>
                <a:chOff x="3838425" y="1415262"/>
                <a:chExt cx="4776300" cy="664200"/>
              </a:xfrm>
            </p:grpSpPr>
            <p:sp>
              <p:nvSpPr>
                <p:cNvPr id="27" name="Google Shape;1145;p25"/>
                <p:cNvSpPr/>
                <p:nvPr/>
              </p:nvSpPr>
              <p:spPr>
                <a:xfrm>
                  <a:off x="3838425" y="1430388"/>
                  <a:ext cx="4776300" cy="648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8;p25"/>
                <p:cNvSpPr/>
                <p:nvPr/>
              </p:nvSpPr>
              <p:spPr>
                <a:xfrm>
                  <a:off x="4546200" y="1415262"/>
                  <a:ext cx="1138200" cy="664200"/>
                </a:xfrm>
                <a:prstGeom prst="rect">
                  <a:avLst/>
                </a:prstGeom>
                <a:noFill/>
                <a:ln>
                  <a:noFill/>
                </a:ln>
              </p:spPr>
              <p:txBody>
                <a:bodyPr spcFirstLastPara="1" wrap="square" lIns="137150" tIns="91425" rIns="137150" bIns="91425" anchor="ctr" anchorCtr="0">
                  <a:noAutofit/>
                </a:bodyPr>
                <a:lstStyle/>
                <a:p>
                  <a:pPr marL="0" lvl="0" indent="0" algn="ctr" rtl="0">
                    <a:spcBef>
                      <a:spcPts val="0"/>
                    </a:spcBef>
                    <a:spcAft>
                      <a:spcPts val="0"/>
                    </a:spcAft>
                    <a:buNone/>
                  </a:pPr>
                  <a:endParaRPr sz="1600" b="1" dirty="0">
                    <a:solidFill>
                      <a:srgbClr val="000000"/>
                    </a:solidFill>
                    <a:latin typeface="Fira Sans Extra Condensed"/>
                    <a:ea typeface="Fira Sans Extra Condensed"/>
                    <a:cs typeface="Fira Sans Extra Condensed"/>
                    <a:sym typeface="Fira Sans Extra Condensed"/>
                  </a:endParaRPr>
                </a:p>
              </p:txBody>
            </p:sp>
          </p:grpSp>
          <p:cxnSp>
            <p:nvCxnSpPr>
              <p:cNvPr id="26" name="Google Shape;1149;p25"/>
              <p:cNvCxnSpPr>
                <a:endCxn id="27" idx="1"/>
              </p:cNvCxnSpPr>
              <p:nvPr/>
            </p:nvCxnSpPr>
            <p:spPr>
              <a:xfrm>
                <a:off x="991025" y="1174480"/>
                <a:ext cx="2847400" cy="580358"/>
              </a:xfrm>
              <a:prstGeom prst="bentConnector3">
                <a:avLst>
                  <a:gd name="adj1" fmla="val 50000"/>
                </a:avLst>
              </a:prstGeom>
              <a:noFill/>
              <a:ln w="9525" cap="flat" cmpd="sng">
                <a:solidFill>
                  <a:schemeClr val="dk2"/>
                </a:solidFill>
                <a:prstDash val="lgDash"/>
                <a:round/>
                <a:headEnd type="none" w="med" len="med"/>
                <a:tailEnd type="none" w="med" len="med"/>
              </a:ln>
            </p:spPr>
          </p:cxnSp>
        </p:grpSp>
        <p:sp>
          <p:nvSpPr>
            <p:cNvPr id="21" name="Google Shape;1152;p25"/>
            <p:cNvSpPr/>
            <p:nvPr/>
          </p:nvSpPr>
          <p:spPr>
            <a:xfrm>
              <a:off x="3890343" y="1617257"/>
              <a:ext cx="467428" cy="380304"/>
            </a:xfrm>
            <a:custGeom>
              <a:avLst/>
              <a:gdLst/>
              <a:ahLst/>
              <a:cxnLst/>
              <a:rect l="l" t="t" r="r" b="b"/>
              <a:pathLst>
                <a:path w="13300" h="10821" extrusionOk="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156;p25"/>
          <p:cNvGrpSpPr/>
          <p:nvPr/>
        </p:nvGrpSpPr>
        <p:grpSpPr>
          <a:xfrm>
            <a:off x="526515" y="1221069"/>
            <a:ext cx="2038452" cy="3505612"/>
            <a:chOff x="3552782" y="1303181"/>
            <a:chExt cx="2038452" cy="3505612"/>
          </a:xfrm>
        </p:grpSpPr>
        <p:grpSp>
          <p:nvGrpSpPr>
            <p:cNvPr id="32" name="Google Shape;1157;p25"/>
            <p:cNvGrpSpPr/>
            <p:nvPr/>
          </p:nvGrpSpPr>
          <p:grpSpPr>
            <a:xfrm>
              <a:off x="3552782" y="1303181"/>
              <a:ext cx="2038452" cy="3505612"/>
              <a:chOff x="457232" y="1303181"/>
              <a:chExt cx="2038452" cy="3505612"/>
            </a:xfrm>
          </p:grpSpPr>
          <p:sp>
            <p:nvSpPr>
              <p:cNvPr id="34" name="Google Shape;1158;p25"/>
              <p:cNvSpPr/>
              <p:nvPr/>
            </p:nvSpPr>
            <p:spPr>
              <a:xfrm>
                <a:off x="457232" y="4660832"/>
                <a:ext cx="2038452" cy="147961"/>
              </a:xfrm>
              <a:custGeom>
                <a:avLst/>
                <a:gdLst/>
                <a:ahLst/>
                <a:cxnLst/>
                <a:rect l="l" t="t" r="r" b="b"/>
                <a:pathLst>
                  <a:path w="65806" h="6906" extrusionOk="0">
                    <a:moveTo>
                      <a:pt x="32892" y="1"/>
                    </a:moveTo>
                    <a:cubicBezTo>
                      <a:pt x="14731" y="1"/>
                      <a:pt x="0" y="1549"/>
                      <a:pt x="0" y="3453"/>
                    </a:cubicBezTo>
                    <a:cubicBezTo>
                      <a:pt x="0" y="5357"/>
                      <a:pt x="14731" y="6906"/>
                      <a:pt x="32892" y="6906"/>
                    </a:cubicBezTo>
                    <a:cubicBezTo>
                      <a:pt x="51075" y="6906"/>
                      <a:pt x="65805" y="5357"/>
                      <a:pt x="65805" y="3453"/>
                    </a:cubicBezTo>
                    <a:cubicBezTo>
                      <a:pt x="65805" y="1549"/>
                      <a:pt x="51075" y="1"/>
                      <a:pt x="32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9;p25"/>
              <p:cNvSpPr/>
              <p:nvPr/>
            </p:nvSpPr>
            <p:spPr>
              <a:xfrm>
                <a:off x="1071507" y="2923676"/>
                <a:ext cx="790022" cy="1817100"/>
              </a:xfrm>
              <a:custGeom>
                <a:avLst/>
                <a:gdLst/>
                <a:ahLst/>
                <a:cxnLst/>
                <a:rect l="l" t="t" r="r" b="b"/>
                <a:pathLst>
                  <a:path w="35634" h="84804" extrusionOk="0">
                    <a:moveTo>
                      <a:pt x="3557" y="0"/>
                    </a:moveTo>
                    <a:cubicBezTo>
                      <a:pt x="1591" y="0"/>
                      <a:pt x="0" y="1256"/>
                      <a:pt x="0" y="2804"/>
                    </a:cubicBezTo>
                    <a:cubicBezTo>
                      <a:pt x="0" y="4332"/>
                      <a:pt x="1591" y="5587"/>
                      <a:pt x="3557" y="5587"/>
                    </a:cubicBezTo>
                    <a:lnTo>
                      <a:pt x="4478" y="5587"/>
                    </a:lnTo>
                    <a:lnTo>
                      <a:pt x="4478" y="74049"/>
                    </a:lnTo>
                    <a:cubicBezTo>
                      <a:pt x="4478" y="79991"/>
                      <a:pt x="10630" y="84804"/>
                      <a:pt x="18204" y="84804"/>
                    </a:cubicBezTo>
                    <a:cubicBezTo>
                      <a:pt x="25799" y="84804"/>
                      <a:pt x="31951" y="79991"/>
                      <a:pt x="31951" y="74049"/>
                    </a:cubicBezTo>
                    <a:lnTo>
                      <a:pt x="31951" y="5587"/>
                    </a:lnTo>
                    <a:lnTo>
                      <a:pt x="32076" y="5587"/>
                    </a:lnTo>
                    <a:cubicBezTo>
                      <a:pt x="34043" y="5587"/>
                      <a:pt x="35633" y="4332"/>
                      <a:pt x="35633" y="2804"/>
                    </a:cubicBezTo>
                    <a:cubicBezTo>
                      <a:pt x="35633" y="1256"/>
                      <a:pt x="34043" y="0"/>
                      <a:pt x="32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0;p25"/>
              <p:cNvSpPr/>
              <p:nvPr/>
            </p:nvSpPr>
            <p:spPr>
              <a:xfrm>
                <a:off x="1231985" y="3427108"/>
                <a:ext cx="480611" cy="1229806"/>
              </a:xfrm>
              <a:custGeom>
                <a:avLst/>
                <a:gdLst/>
                <a:ahLst/>
                <a:cxnLst/>
                <a:rect l="l" t="t" r="r" b="b"/>
                <a:pathLst>
                  <a:path w="21678" h="57395" extrusionOk="0">
                    <a:moveTo>
                      <a:pt x="1" y="1"/>
                    </a:moveTo>
                    <a:lnTo>
                      <a:pt x="1" y="47518"/>
                    </a:lnTo>
                    <a:cubicBezTo>
                      <a:pt x="1" y="52958"/>
                      <a:pt x="4855" y="57394"/>
                      <a:pt x="10839" y="57394"/>
                    </a:cubicBezTo>
                    <a:cubicBezTo>
                      <a:pt x="16824" y="57394"/>
                      <a:pt x="21678" y="52958"/>
                      <a:pt x="21678" y="47518"/>
                    </a:cubicBezTo>
                    <a:lnTo>
                      <a:pt x="21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1;p25"/>
              <p:cNvSpPr/>
              <p:nvPr/>
            </p:nvSpPr>
            <p:spPr>
              <a:xfrm>
                <a:off x="1231985" y="3409625"/>
                <a:ext cx="480611" cy="34990"/>
              </a:xfrm>
              <a:custGeom>
                <a:avLst/>
                <a:gdLst/>
                <a:ahLst/>
                <a:cxnLst/>
                <a:rect l="l" t="t" r="r" b="b"/>
                <a:pathLst>
                  <a:path w="21678" h="1633" extrusionOk="0">
                    <a:moveTo>
                      <a:pt x="10839" y="1"/>
                    </a:moveTo>
                    <a:cubicBezTo>
                      <a:pt x="4855" y="1"/>
                      <a:pt x="1" y="356"/>
                      <a:pt x="1" y="817"/>
                    </a:cubicBezTo>
                    <a:cubicBezTo>
                      <a:pt x="1" y="1277"/>
                      <a:pt x="4855" y="1633"/>
                      <a:pt x="10839" y="1633"/>
                    </a:cubicBezTo>
                    <a:cubicBezTo>
                      <a:pt x="16824" y="1633"/>
                      <a:pt x="21678" y="1277"/>
                      <a:pt x="21678" y="817"/>
                    </a:cubicBezTo>
                    <a:cubicBezTo>
                      <a:pt x="21678" y="356"/>
                      <a:pt x="16824" y="1"/>
                      <a:pt x="10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2;p25"/>
              <p:cNvSpPr/>
              <p:nvPr/>
            </p:nvSpPr>
            <p:spPr>
              <a:xfrm>
                <a:off x="1495923" y="4590442"/>
                <a:ext cx="2749" cy="9492"/>
              </a:xfrm>
              <a:custGeom>
                <a:avLst/>
                <a:gdLst/>
                <a:ahLst/>
                <a:cxnLst/>
                <a:rect l="l" t="t" r="r" b="b"/>
                <a:pathLst>
                  <a:path w="124" h="443" extrusionOk="0">
                    <a:moveTo>
                      <a:pt x="63" y="0"/>
                    </a:moveTo>
                    <a:cubicBezTo>
                      <a:pt x="1" y="63"/>
                      <a:pt x="105" y="272"/>
                      <a:pt x="63" y="440"/>
                    </a:cubicBezTo>
                    <a:cubicBezTo>
                      <a:pt x="66" y="442"/>
                      <a:pt x="69" y="443"/>
                      <a:pt x="72" y="443"/>
                    </a:cubicBezTo>
                    <a:cubicBezTo>
                      <a:pt x="124" y="443"/>
                      <a:pt x="103" y="60"/>
                      <a:pt x="63" y="0"/>
                    </a:cubicBezTo>
                    <a:close/>
                  </a:path>
                </a:pathLst>
              </a:custGeom>
              <a:solidFill>
                <a:srgbClr val="957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3;p25"/>
              <p:cNvSpPr/>
              <p:nvPr/>
            </p:nvSpPr>
            <p:spPr>
              <a:xfrm>
                <a:off x="1339975" y="3409625"/>
                <a:ext cx="268235" cy="1131585"/>
              </a:xfrm>
              <a:custGeom>
                <a:avLst/>
                <a:gdLst/>
                <a:ahLst/>
                <a:cxnLst/>
                <a:rect l="l" t="t" r="r" b="b"/>
                <a:pathLst>
                  <a:path w="12099" h="50489" extrusionOk="0">
                    <a:moveTo>
                      <a:pt x="6826" y="36031"/>
                    </a:moveTo>
                    <a:cubicBezTo>
                      <a:pt x="6868" y="36219"/>
                      <a:pt x="6889" y="36407"/>
                      <a:pt x="6910" y="36616"/>
                    </a:cubicBezTo>
                    <a:cubicBezTo>
                      <a:pt x="6893" y="36616"/>
                      <a:pt x="6877" y="36590"/>
                      <a:pt x="6860" y="36590"/>
                    </a:cubicBezTo>
                    <a:cubicBezTo>
                      <a:pt x="6856" y="36590"/>
                      <a:pt x="6851" y="36591"/>
                      <a:pt x="6847" y="36596"/>
                    </a:cubicBezTo>
                    <a:cubicBezTo>
                      <a:pt x="6847" y="36616"/>
                      <a:pt x="6764" y="36700"/>
                      <a:pt x="6743" y="36763"/>
                    </a:cubicBezTo>
                    <a:cubicBezTo>
                      <a:pt x="6726" y="36763"/>
                      <a:pt x="6709" y="36736"/>
                      <a:pt x="6692" y="36736"/>
                    </a:cubicBezTo>
                    <a:cubicBezTo>
                      <a:pt x="6688" y="36736"/>
                      <a:pt x="6684" y="36738"/>
                      <a:pt x="6680" y="36742"/>
                    </a:cubicBezTo>
                    <a:cubicBezTo>
                      <a:pt x="6701" y="36763"/>
                      <a:pt x="6701" y="36784"/>
                      <a:pt x="6722" y="36784"/>
                    </a:cubicBezTo>
                    <a:cubicBezTo>
                      <a:pt x="6743" y="36826"/>
                      <a:pt x="6722" y="36826"/>
                      <a:pt x="6722" y="36868"/>
                    </a:cubicBezTo>
                    <a:cubicBezTo>
                      <a:pt x="6714" y="36852"/>
                      <a:pt x="6706" y="36845"/>
                      <a:pt x="6698" y="36845"/>
                    </a:cubicBezTo>
                    <a:cubicBezTo>
                      <a:pt x="6685" y="36845"/>
                      <a:pt x="6672" y="36863"/>
                      <a:pt x="6659" y="36888"/>
                    </a:cubicBezTo>
                    <a:cubicBezTo>
                      <a:pt x="6648" y="36857"/>
                      <a:pt x="6638" y="36852"/>
                      <a:pt x="6625" y="36852"/>
                    </a:cubicBezTo>
                    <a:cubicBezTo>
                      <a:pt x="6618" y="36852"/>
                      <a:pt x="6611" y="36853"/>
                      <a:pt x="6603" y="36853"/>
                    </a:cubicBezTo>
                    <a:cubicBezTo>
                      <a:pt x="6595" y="36853"/>
                      <a:pt x="6586" y="36852"/>
                      <a:pt x="6575" y="36847"/>
                    </a:cubicBezTo>
                    <a:cubicBezTo>
                      <a:pt x="6596" y="36679"/>
                      <a:pt x="6617" y="36470"/>
                      <a:pt x="6638" y="36303"/>
                    </a:cubicBezTo>
                    <a:cubicBezTo>
                      <a:pt x="6638" y="36261"/>
                      <a:pt x="6638" y="36240"/>
                      <a:pt x="6659" y="36198"/>
                    </a:cubicBezTo>
                    <a:cubicBezTo>
                      <a:pt x="6659" y="36135"/>
                      <a:pt x="6659" y="36093"/>
                      <a:pt x="6659" y="36031"/>
                    </a:cubicBezTo>
                    <a:close/>
                    <a:moveTo>
                      <a:pt x="7203" y="37349"/>
                    </a:moveTo>
                    <a:cubicBezTo>
                      <a:pt x="7203" y="37370"/>
                      <a:pt x="7182" y="37453"/>
                      <a:pt x="7182" y="37537"/>
                    </a:cubicBezTo>
                    <a:cubicBezTo>
                      <a:pt x="7182" y="37474"/>
                      <a:pt x="7224" y="37391"/>
                      <a:pt x="7203" y="37349"/>
                    </a:cubicBezTo>
                    <a:close/>
                    <a:moveTo>
                      <a:pt x="7179" y="37565"/>
                    </a:moveTo>
                    <a:cubicBezTo>
                      <a:pt x="7175" y="37565"/>
                      <a:pt x="7169" y="37578"/>
                      <a:pt x="7165" y="37588"/>
                    </a:cubicBezTo>
                    <a:lnTo>
                      <a:pt x="7165" y="37588"/>
                    </a:lnTo>
                    <a:cubicBezTo>
                      <a:pt x="7168" y="37583"/>
                      <a:pt x="7173" y="37579"/>
                      <a:pt x="7182" y="37579"/>
                    </a:cubicBezTo>
                    <a:cubicBezTo>
                      <a:pt x="7182" y="37568"/>
                      <a:pt x="7181" y="37565"/>
                      <a:pt x="7179" y="37565"/>
                    </a:cubicBezTo>
                    <a:close/>
                    <a:moveTo>
                      <a:pt x="7165" y="37588"/>
                    </a:moveTo>
                    <a:cubicBezTo>
                      <a:pt x="7164" y="37590"/>
                      <a:pt x="7164" y="37592"/>
                      <a:pt x="7163" y="37594"/>
                    </a:cubicBezTo>
                    <a:lnTo>
                      <a:pt x="7163" y="37594"/>
                    </a:lnTo>
                    <a:cubicBezTo>
                      <a:pt x="7164" y="37593"/>
                      <a:pt x="7164" y="37590"/>
                      <a:pt x="7165" y="37588"/>
                    </a:cubicBezTo>
                    <a:close/>
                    <a:moveTo>
                      <a:pt x="7056" y="36888"/>
                    </a:moveTo>
                    <a:cubicBezTo>
                      <a:pt x="7161" y="37119"/>
                      <a:pt x="7203" y="37432"/>
                      <a:pt x="7328" y="37642"/>
                    </a:cubicBezTo>
                    <a:cubicBezTo>
                      <a:pt x="7287" y="37725"/>
                      <a:pt x="7224" y="37746"/>
                      <a:pt x="7203" y="37851"/>
                    </a:cubicBezTo>
                    <a:cubicBezTo>
                      <a:pt x="7203" y="37767"/>
                      <a:pt x="7203" y="37642"/>
                      <a:pt x="7161" y="37621"/>
                    </a:cubicBezTo>
                    <a:cubicBezTo>
                      <a:pt x="7161" y="37611"/>
                      <a:pt x="7161" y="37602"/>
                      <a:pt x="7163" y="37594"/>
                    </a:cubicBezTo>
                    <a:lnTo>
                      <a:pt x="7163" y="37594"/>
                    </a:lnTo>
                    <a:cubicBezTo>
                      <a:pt x="7162" y="37598"/>
                      <a:pt x="7161" y="37600"/>
                      <a:pt x="7161" y="37600"/>
                    </a:cubicBezTo>
                    <a:cubicBezTo>
                      <a:pt x="7140" y="37537"/>
                      <a:pt x="7119" y="37579"/>
                      <a:pt x="7119" y="37495"/>
                    </a:cubicBezTo>
                    <a:cubicBezTo>
                      <a:pt x="7112" y="37503"/>
                      <a:pt x="7107" y="37508"/>
                      <a:pt x="7104" y="37508"/>
                    </a:cubicBezTo>
                    <a:cubicBezTo>
                      <a:pt x="7098" y="37508"/>
                      <a:pt x="7098" y="37493"/>
                      <a:pt x="7098" y="37453"/>
                    </a:cubicBezTo>
                    <a:cubicBezTo>
                      <a:pt x="7077" y="37474"/>
                      <a:pt x="7077" y="37474"/>
                      <a:pt x="7077" y="37495"/>
                    </a:cubicBezTo>
                    <a:cubicBezTo>
                      <a:pt x="7056" y="37474"/>
                      <a:pt x="7077" y="37453"/>
                      <a:pt x="7077" y="37432"/>
                    </a:cubicBezTo>
                    <a:lnTo>
                      <a:pt x="7077" y="37432"/>
                    </a:lnTo>
                    <a:cubicBezTo>
                      <a:pt x="7077" y="37433"/>
                      <a:pt x="7077" y="37453"/>
                      <a:pt x="7056" y="37453"/>
                    </a:cubicBezTo>
                    <a:cubicBezTo>
                      <a:pt x="7056" y="37445"/>
                      <a:pt x="7056" y="37438"/>
                      <a:pt x="7056" y="37432"/>
                    </a:cubicBezTo>
                    <a:cubicBezTo>
                      <a:pt x="7036" y="37412"/>
                      <a:pt x="7036" y="37412"/>
                      <a:pt x="7036" y="37391"/>
                    </a:cubicBezTo>
                    <a:cubicBezTo>
                      <a:pt x="7056" y="37370"/>
                      <a:pt x="7036" y="37349"/>
                      <a:pt x="7036" y="37307"/>
                    </a:cubicBezTo>
                    <a:lnTo>
                      <a:pt x="7036" y="37307"/>
                    </a:lnTo>
                    <a:cubicBezTo>
                      <a:pt x="7056" y="37328"/>
                      <a:pt x="7056" y="37391"/>
                      <a:pt x="7056" y="37432"/>
                    </a:cubicBezTo>
                    <a:cubicBezTo>
                      <a:pt x="7056" y="37410"/>
                      <a:pt x="7056" y="37403"/>
                      <a:pt x="7056" y="37370"/>
                    </a:cubicBezTo>
                    <a:cubicBezTo>
                      <a:pt x="7119" y="37474"/>
                      <a:pt x="7203" y="37495"/>
                      <a:pt x="7203" y="37684"/>
                    </a:cubicBezTo>
                    <a:cubicBezTo>
                      <a:pt x="7224" y="37642"/>
                      <a:pt x="7203" y="37579"/>
                      <a:pt x="7182" y="37537"/>
                    </a:cubicBezTo>
                    <a:cubicBezTo>
                      <a:pt x="7161" y="37432"/>
                      <a:pt x="7056" y="37391"/>
                      <a:pt x="7036" y="37286"/>
                    </a:cubicBezTo>
                    <a:cubicBezTo>
                      <a:pt x="7036" y="37244"/>
                      <a:pt x="7056" y="37160"/>
                      <a:pt x="7056" y="37119"/>
                    </a:cubicBezTo>
                    <a:cubicBezTo>
                      <a:pt x="7077" y="37035"/>
                      <a:pt x="7056" y="36972"/>
                      <a:pt x="7056" y="36888"/>
                    </a:cubicBezTo>
                    <a:close/>
                    <a:moveTo>
                      <a:pt x="7349" y="37663"/>
                    </a:moveTo>
                    <a:lnTo>
                      <a:pt x="7349" y="37663"/>
                    </a:lnTo>
                    <a:cubicBezTo>
                      <a:pt x="7370" y="37746"/>
                      <a:pt x="7349" y="37872"/>
                      <a:pt x="7328" y="37976"/>
                    </a:cubicBezTo>
                    <a:cubicBezTo>
                      <a:pt x="7287" y="37976"/>
                      <a:pt x="7245" y="37935"/>
                      <a:pt x="7224" y="37893"/>
                    </a:cubicBezTo>
                    <a:cubicBezTo>
                      <a:pt x="7224" y="37746"/>
                      <a:pt x="7287" y="37725"/>
                      <a:pt x="7349" y="37663"/>
                    </a:cubicBezTo>
                    <a:close/>
                    <a:moveTo>
                      <a:pt x="7571" y="38723"/>
                    </a:moveTo>
                    <a:cubicBezTo>
                      <a:pt x="7576" y="38737"/>
                      <a:pt x="7581" y="38750"/>
                      <a:pt x="7587" y="38762"/>
                    </a:cubicBezTo>
                    <a:lnTo>
                      <a:pt x="7587" y="38762"/>
                    </a:lnTo>
                    <a:cubicBezTo>
                      <a:pt x="7582" y="38748"/>
                      <a:pt x="7576" y="38735"/>
                      <a:pt x="7571" y="38723"/>
                    </a:cubicBezTo>
                    <a:close/>
                    <a:moveTo>
                      <a:pt x="7370" y="38813"/>
                    </a:moveTo>
                    <a:cubicBezTo>
                      <a:pt x="7370" y="38834"/>
                      <a:pt x="7349" y="38855"/>
                      <a:pt x="7349" y="38855"/>
                    </a:cubicBezTo>
                    <a:cubicBezTo>
                      <a:pt x="7349" y="38855"/>
                      <a:pt x="7349" y="38834"/>
                      <a:pt x="7370" y="38813"/>
                    </a:cubicBezTo>
                    <a:close/>
                    <a:moveTo>
                      <a:pt x="7587" y="38762"/>
                    </a:moveTo>
                    <a:cubicBezTo>
                      <a:pt x="7600" y="38798"/>
                      <a:pt x="7613" y="38841"/>
                      <a:pt x="7621" y="38876"/>
                    </a:cubicBezTo>
                    <a:cubicBezTo>
                      <a:pt x="7621" y="38832"/>
                      <a:pt x="7604" y="38799"/>
                      <a:pt x="7587" y="38762"/>
                    </a:cubicBezTo>
                    <a:close/>
                    <a:moveTo>
                      <a:pt x="7359" y="38931"/>
                    </a:moveTo>
                    <a:cubicBezTo>
                      <a:pt x="7350" y="38943"/>
                      <a:pt x="7341" y="38957"/>
                      <a:pt x="7334" y="38973"/>
                    </a:cubicBezTo>
                    <a:lnTo>
                      <a:pt x="7334" y="38973"/>
                    </a:lnTo>
                    <a:cubicBezTo>
                      <a:pt x="7343" y="38961"/>
                      <a:pt x="7352" y="38948"/>
                      <a:pt x="7359" y="38931"/>
                    </a:cubicBezTo>
                    <a:close/>
                    <a:moveTo>
                      <a:pt x="6303" y="38855"/>
                    </a:moveTo>
                    <a:cubicBezTo>
                      <a:pt x="6303" y="38856"/>
                      <a:pt x="6366" y="38960"/>
                      <a:pt x="6408" y="38981"/>
                    </a:cubicBezTo>
                    <a:cubicBezTo>
                      <a:pt x="6408" y="38996"/>
                      <a:pt x="6402" y="39000"/>
                      <a:pt x="6394" y="39000"/>
                    </a:cubicBezTo>
                    <a:cubicBezTo>
                      <a:pt x="6385" y="39000"/>
                      <a:pt x="6373" y="38995"/>
                      <a:pt x="6362" y="38995"/>
                    </a:cubicBezTo>
                    <a:cubicBezTo>
                      <a:pt x="6356" y="38995"/>
                      <a:pt x="6350" y="38997"/>
                      <a:pt x="6345" y="39002"/>
                    </a:cubicBezTo>
                    <a:cubicBezTo>
                      <a:pt x="6366" y="38960"/>
                      <a:pt x="6303" y="38960"/>
                      <a:pt x="6282" y="38897"/>
                    </a:cubicBezTo>
                    <a:cubicBezTo>
                      <a:pt x="6282" y="38876"/>
                      <a:pt x="6324" y="38897"/>
                      <a:pt x="6303" y="38855"/>
                    </a:cubicBezTo>
                    <a:close/>
                    <a:moveTo>
                      <a:pt x="6324" y="38998"/>
                    </a:moveTo>
                    <a:cubicBezTo>
                      <a:pt x="6319" y="39007"/>
                      <a:pt x="6311" y="39015"/>
                      <a:pt x="6303" y="39023"/>
                    </a:cubicBezTo>
                    <a:cubicBezTo>
                      <a:pt x="6307" y="39027"/>
                      <a:pt x="6310" y="39028"/>
                      <a:pt x="6313" y="39028"/>
                    </a:cubicBezTo>
                    <a:cubicBezTo>
                      <a:pt x="6321" y="39028"/>
                      <a:pt x="6323" y="39013"/>
                      <a:pt x="6324" y="38998"/>
                    </a:cubicBezTo>
                    <a:close/>
                    <a:moveTo>
                      <a:pt x="7334" y="38973"/>
                    </a:moveTo>
                    <a:cubicBezTo>
                      <a:pt x="7317" y="38997"/>
                      <a:pt x="7298" y="39017"/>
                      <a:pt x="7287" y="39065"/>
                    </a:cubicBezTo>
                    <a:cubicBezTo>
                      <a:pt x="7287" y="39127"/>
                      <a:pt x="7287" y="39190"/>
                      <a:pt x="7266" y="39211"/>
                    </a:cubicBezTo>
                    <a:cubicBezTo>
                      <a:pt x="7245" y="39148"/>
                      <a:pt x="7266" y="39127"/>
                      <a:pt x="7245" y="39085"/>
                    </a:cubicBezTo>
                    <a:lnTo>
                      <a:pt x="7245" y="39085"/>
                    </a:lnTo>
                    <a:cubicBezTo>
                      <a:pt x="7224" y="39253"/>
                      <a:pt x="7287" y="39295"/>
                      <a:pt x="7287" y="39441"/>
                    </a:cubicBezTo>
                    <a:cubicBezTo>
                      <a:pt x="7287" y="39268"/>
                      <a:pt x="7287" y="39080"/>
                      <a:pt x="7334" y="38973"/>
                    </a:cubicBezTo>
                    <a:close/>
                    <a:moveTo>
                      <a:pt x="8998" y="39208"/>
                    </a:moveTo>
                    <a:cubicBezTo>
                      <a:pt x="9006" y="39208"/>
                      <a:pt x="9014" y="39209"/>
                      <a:pt x="9023" y="39211"/>
                    </a:cubicBezTo>
                    <a:cubicBezTo>
                      <a:pt x="9212" y="39588"/>
                      <a:pt x="9358" y="39985"/>
                      <a:pt x="9463" y="40425"/>
                    </a:cubicBezTo>
                    <a:cubicBezTo>
                      <a:pt x="9395" y="40408"/>
                      <a:pt x="9355" y="40377"/>
                      <a:pt x="9286" y="40377"/>
                    </a:cubicBezTo>
                    <a:cubicBezTo>
                      <a:pt x="9270" y="40377"/>
                      <a:pt x="9252" y="40379"/>
                      <a:pt x="9233" y="40383"/>
                    </a:cubicBezTo>
                    <a:cubicBezTo>
                      <a:pt x="9233" y="40404"/>
                      <a:pt x="9002" y="40529"/>
                      <a:pt x="8919" y="40634"/>
                    </a:cubicBezTo>
                    <a:cubicBezTo>
                      <a:pt x="8904" y="40637"/>
                      <a:pt x="8890" y="40638"/>
                      <a:pt x="8879" y="40638"/>
                    </a:cubicBezTo>
                    <a:cubicBezTo>
                      <a:pt x="8807" y="40638"/>
                      <a:pt x="8781" y="40592"/>
                      <a:pt x="8709" y="40592"/>
                    </a:cubicBezTo>
                    <a:cubicBezTo>
                      <a:pt x="8751" y="40634"/>
                      <a:pt x="8793" y="40655"/>
                      <a:pt x="8877" y="40655"/>
                    </a:cubicBezTo>
                    <a:cubicBezTo>
                      <a:pt x="8877" y="40717"/>
                      <a:pt x="8814" y="40717"/>
                      <a:pt x="8814" y="40780"/>
                    </a:cubicBezTo>
                    <a:cubicBezTo>
                      <a:pt x="8791" y="40757"/>
                      <a:pt x="8771" y="40748"/>
                      <a:pt x="8751" y="40748"/>
                    </a:cubicBezTo>
                    <a:cubicBezTo>
                      <a:pt x="8718" y="40748"/>
                      <a:pt x="8686" y="40775"/>
                      <a:pt x="8647" y="40801"/>
                    </a:cubicBezTo>
                    <a:cubicBezTo>
                      <a:pt x="8594" y="40759"/>
                      <a:pt x="8547" y="40754"/>
                      <a:pt x="8495" y="40754"/>
                    </a:cubicBezTo>
                    <a:cubicBezTo>
                      <a:pt x="8478" y="40754"/>
                      <a:pt x="8460" y="40755"/>
                      <a:pt x="8441" y="40755"/>
                    </a:cubicBezTo>
                    <a:cubicBezTo>
                      <a:pt x="8403" y="40755"/>
                      <a:pt x="8361" y="40752"/>
                      <a:pt x="8312" y="40738"/>
                    </a:cubicBezTo>
                    <a:cubicBezTo>
                      <a:pt x="8416" y="40529"/>
                      <a:pt x="8458" y="40215"/>
                      <a:pt x="8521" y="39943"/>
                    </a:cubicBezTo>
                    <a:cubicBezTo>
                      <a:pt x="8521" y="39901"/>
                      <a:pt x="8584" y="39860"/>
                      <a:pt x="8584" y="39818"/>
                    </a:cubicBezTo>
                    <a:cubicBezTo>
                      <a:pt x="8605" y="39692"/>
                      <a:pt x="8563" y="39588"/>
                      <a:pt x="8647" y="39483"/>
                    </a:cubicBezTo>
                    <a:cubicBezTo>
                      <a:pt x="8688" y="39420"/>
                      <a:pt x="8814" y="39399"/>
                      <a:pt x="8877" y="39357"/>
                    </a:cubicBezTo>
                    <a:cubicBezTo>
                      <a:pt x="8934" y="39300"/>
                      <a:pt x="8922" y="39208"/>
                      <a:pt x="8998" y="39208"/>
                    </a:cubicBezTo>
                    <a:close/>
                    <a:moveTo>
                      <a:pt x="9965" y="40822"/>
                    </a:moveTo>
                    <a:cubicBezTo>
                      <a:pt x="10279" y="41157"/>
                      <a:pt x="10467" y="41617"/>
                      <a:pt x="10823" y="41910"/>
                    </a:cubicBezTo>
                    <a:cubicBezTo>
                      <a:pt x="10718" y="42036"/>
                      <a:pt x="10488" y="42078"/>
                      <a:pt x="10404" y="42224"/>
                    </a:cubicBezTo>
                    <a:cubicBezTo>
                      <a:pt x="10446" y="42119"/>
                      <a:pt x="10404" y="41931"/>
                      <a:pt x="10300" y="41889"/>
                    </a:cubicBezTo>
                    <a:cubicBezTo>
                      <a:pt x="10300" y="41847"/>
                      <a:pt x="10321" y="41826"/>
                      <a:pt x="10341" y="41826"/>
                    </a:cubicBezTo>
                    <a:cubicBezTo>
                      <a:pt x="10341" y="41810"/>
                      <a:pt x="10337" y="41803"/>
                      <a:pt x="10331" y="41803"/>
                    </a:cubicBezTo>
                    <a:cubicBezTo>
                      <a:pt x="10313" y="41803"/>
                      <a:pt x="10279" y="41853"/>
                      <a:pt x="10279" y="41868"/>
                    </a:cubicBezTo>
                    <a:cubicBezTo>
                      <a:pt x="10195" y="41743"/>
                      <a:pt x="10174" y="41826"/>
                      <a:pt x="10132" y="41680"/>
                    </a:cubicBezTo>
                    <a:cubicBezTo>
                      <a:pt x="10123" y="41707"/>
                      <a:pt x="10106" y="41723"/>
                      <a:pt x="10091" y="41723"/>
                    </a:cubicBezTo>
                    <a:cubicBezTo>
                      <a:pt x="10072" y="41723"/>
                      <a:pt x="10058" y="41697"/>
                      <a:pt x="10069" y="41638"/>
                    </a:cubicBezTo>
                    <a:lnTo>
                      <a:pt x="10069" y="41638"/>
                    </a:lnTo>
                    <a:cubicBezTo>
                      <a:pt x="10049" y="41659"/>
                      <a:pt x="10028" y="41659"/>
                      <a:pt x="10007" y="41680"/>
                    </a:cubicBezTo>
                    <a:cubicBezTo>
                      <a:pt x="9944" y="41680"/>
                      <a:pt x="10028" y="41638"/>
                      <a:pt x="10007" y="41596"/>
                    </a:cubicBezTo>
                    <a:lnTo>
                      <a:pt x="10007" y="41596"/>
                    </a:lnTo>
                    <a:cubicBezTo>
                      <a:pt x="9990" y="41613"/>
                      <a:pt x="9987" y="41644"/>
                      <a:pt x="9964" y="41644"/>
                    </a:cubicBezTo>
                    <a:cubicBezTo>
                      <a:pt x="9958" y="41644"/>
                      <a:pt x="9952" y="41642"/>
                      <a:pt x="9944" y="41638"/>
                    </a:cubicBezTo>
                    <a:cubicBezTo>
                      <a:pt x="9923" y="41596"/>
                      <a:pt x="9965" y="41575"/>
                      <a:pt x="9965" y="41513"/>
                    </a:cubicBezTo>
                    <a:cubicBezTo>
                      <a:pt x="10132" y="41680"/>
                      <a:pt x="10425" y="41701"/>
                      <a:pt x="10446" y="41994"/>
                    </a:cubicBezTo>
                    <a:cubicBezTo>
                      <a:pt x="10509" y="41910"/>
                      <a:pt x="10425" y="41826"/>
                      <a:pt x="10383" y="41785"/>
                    </a:cubicBezTo>
                    <a:cubicBezTo>
                      <a:pt x="10383" y="41659"/>
                      <a:pt x="10509" y="41534"/>
                      <a:pt x="10404" y="41471"/>
                    </a:cubicBezTo>
                    <a:lnTo>
                      <a:pt x="10404" y="41471"/>
                    </a:lnTo>
                    <a:cubicBezTo>
                      <a:pt x="10404" y="41534"/>
                      <a:pt x="10362" y="41659"/>
                      <a:pt x="10362" y="41764"/>
                    </a:cubicBezTo>
                    <a:cubicBezTo>
                      <a:pt x="10300" y="41659"/>
                      <a:pt x="10028" y="41596"/>
                      <a:pt x="9923" y="41471"/>
                    </a:cubicBezTo>
                    <a:lnTo>
                      <a:pt x="9923" y="41471"/>
                    </a:lnTo>
                    <a:cubicBezTo>
                      <a:pt x="9944" y="41513"/>
                      <a:pt x="9923" y="41575"/>
                      <a:pt x="9923" y="41596"/>
                    </a:cubicBezTo>
                    <a:cubicBezTo>
                      <a:pt x="9881" y="41596"/>
                      <a:pt x="9881" y="41575"/>
                      <a:pt x="9860" y="41554"/>
                    </a:cubicBezTo>
                    <a:cubicBezTo>
                      <a:pt x="9923" y="41534"/>
                      <a:pt x="9902" y="41492"/>
                      <a:pt x="9881" y="41429"/>
                    </a:cubicBezTo>
                    <a:lnTo>
                      <a:pt x="9881" y="41429"/>
                    </a:lnTo>
                    <a:cubicBezTo>
                      <a:pt x="9881" y="41429"/>
                      <a:pt x="9902" y="41450"/>
                      <a:pt x="9902" y="41450"/>
                    </a:cubicBezTo>
                    <a:cubicBezTo>
                      <a:pt x="9881" y="41429"/>
                      <a:pt x="9881" y="41408"/>
                      <a:pt x="9881" y="41387"/>
                    </a:cubicBezTo>
                    <a:cubicBezTo>
                      <a:pt x="9860" y="41345"/>
                      <a:pt x="9965" y="41220"/>
                      <a:pt x="9965" y="41157"/>
                    </a:cubicBezTo>
                    <a:cubicBezTo>
                      <a:pt x="9986" y="41031"/>
                      <a:pt x="9923" y="40927"/>
                      <a:pt x="9965" y="40822"/>
                    </a:cubicBezTo>
                    <a:close/>
                    <a:moveTo>
                      <a:pt x="10885" y="41952"/>
                    </a:moveTo>
                    <a:lnTo>
                      <a:pt x="10885" y="41952"/>
                    </a:lnTo>
                    <a:cubicBezTo>
                      <a:pt x="11032" y="42078"/>
                      <a:pt x="10906" y="42245"/>
                      <a:pt x="10865" y="42391"/>
                    </a:cubicBezTo>
                    <a:cubicBezTo>
                      <a:pt x="10718" y="42391"/>
                      <a:pt x="10613" y="42329"/>
                      <a:pt x="10488" y="42287"/>
                    </a:cubicBezTo>
                    <a:cubicBezTo>
                      <a:pt x="10509" y="42078"/>
                      <a:pt x="10718" y="42036"/>
                      <a:pt x="10885" y="41952"/>
                    </a:cubicBezTo>
                    <a:close/>
                    <a:moveTo>
                      <a:pt x="7433" y="43668"/>
                    </a:moveTo>
                    <a:cubicBezTo>
                      <a:pt x="7454" y="43668"/>
                      <a:pt x="7454" y="43689"/>
                      <a:pt x="7454" y="43689"/>
                    </a:cubicBezTo>
                    <a:cubicBezTo>
                      <a:pt x="7433" y="43689"/>
                      <a:pt x="7433" y="43668"/>
                      <a:pt x="7433" y="43668"/>
                    </a:cubicBezTo>
                    <a:close/>
                    <a:moveTo>
                      <a:pt x="7454" y="43689"/>
                    </a:moveTo>
                    <a:cubicBezTo>
                      <a:pt x="7517" y="43730"/>
                      <a:pt x="7705" y="43835"/>
                      <a:pt x="7810" y="43856"/>
                    </a:cubicBezTo>
                    <a:cubicBezTo>
                      <a:pt x="7789" y="43877"/>
                      <a:pt x="7747" y="43877"/>
                      <a:pt x="7705" y="43877"/>
                    </a:cubicBezTo>
                    <a:cubicBezTo>
                      <a:pt x="7663" y="43877"/>
                      <a:pt x="7621" y="43877"/>
                      <a:pt x="7600" y="43898"/>
                    </a:cubicBezTo>
                    <a:cubicBezTo>
                      <a:pt x="7663" y="43835"/>
                      <a:pt x="7454" y="43814"/>
                      <a:pt x="7412" y="43730"/>
                    </a:cubicBezTo>
                    <a:cubicBezTo>
                      <a:pt x="7412" y="43710"/>
                      <a:pt x="7475" y="43730"/>
                      <a:pt x="7454" y="43689"/>
                    </a:cubicBezTo>
                    <a:close/>
                    <a:moveTo>
                      <a:pt x="4567" y="41199"/>
                    </a:moveTo>
                    <a:cubicBezTo>
                      <a:pt x="4713" y="41199"/>
                      <a:pt x="4692" y="41366"/>
                      <a:pt x="4797" y="41450"/>
                    </a:cubicBezTo>
                    <a:cubicBezTo>
                      <a:pt x="4880" y="41534"/>
                      <a:pt x="5090" y="41575"/>
                      <a:pt x="5152" y="41680"/>
                    </a:cubicBezTo>
                    <a:cubicBezTo>
                      <a:pt x="5257" y="41847"/>
                      <a:pt x="5173" y="42036"/>
                      <a:pt x="5215" y="42245"/>
                    </a:cubicBezTo>
                    <a:cubicBezTo>
                      <a:pt x="5215" y="42329"/>
                      <a:pt x="5299" y="42391"/>
                      <a:pt x="5320" y="42475"/>
                    </a:cubicBezTo>
                    <a:cubicBezTo>
                      <a:pt x="5424" y="42914"/>
                      <a:pt x="5487" y="43438"/>
                      <a:pt x="5634" y="43793"/>
                    </a:cubicBezTo>
                    <a:cubicBezTo>
                      <a:pt x="5403" y="43856"/>
                      <a:pt x="5278" y="43772"/>
                      <a:pt x="5152" y="43919"/>
                    </a:cubicBezTo>
                    <a:cubicBezTo>
                      <a:pt x="5090" y="43856"/>
                      <a:pt x="5043" y="43816"/>
                      <a:pt x="4988" y="43816"/>
                    </a:cubicBezTo>
                    <a:cubicBezTo>
                      <a:pt x="4951" y="43816"/>
                      <a:pt x="4910" y="43835"/>
                      <a:pt x="4859" y="43877"/>
                    </a:cubicBezTo>
                    <a:cubicBezTo>
                      <a:pt x="4880" y="43772"/>
                      <a:pt x="4797" y="43772"/>
                      <a:pt x="4797" y="43647"/>
                    </a:cubicBezTo>
                    <a:cubicBezTo>
                      <a:pt x="4922" y="43647"/>
                      <a:pt x="4985" y="43605"/>
                      <a:pt x="5048" y="43542"/>
                    </a:cubicBezTo>
                    <a:cubicBezTo>
                      <a:pt x="4901" y="43542"/>
                      <a:pt x="4859" y="43626"/>
                      <a:pt x="4734" y="43626"/>
                    </a:cubicBezTo>
                    <a:cubicBezTo>
                      <a:pt x="4587" y="43438"/>
                      <a:pt x="4253" y="43228"/>
                      <a:pt x="4253" y="43186"/>
                    </a:cubicBezTo>
                    <a:cubicBezTo>
                      <a:pt x="4234" y="43184"/>
                      <a:pt x="4217" y="43183"/>
                      <a:pt x="4201" y="43183"/>
                    </a:cubicBezTo>
                    <a:cubicBezTo>
                      <a:pt x="4071" y="43183"/>
                      <a:pt x="4009" y="43252"/>
                      <a:pt x="3897" y="43270"/>
                    </a:cubicBezTo>
                    <a:cubicBezTo>
                      <a:pt x="4064" y="42517"/>
                      <a:pt x="4295" y="41847"/>
                      <a:pt x="4567" y="41199"/>
                    </a:cubicBezTo>
                    <a:close/>
                    <a:moveTo>
                      <a:pt x="7370" y="43961"/>
                    </a:moveTo>
                    <a:cubicBezTo>
                      <a:pt x="7370" y="43982"/>
                      <a:pt x="7370" y="43982"/>
                      <a:pt x="7370" y="44002"/>
                    </a:cubicBezTo>
                    <a:cubicBezTo>
                      <a:pt x="7349" y="43982"/>
                      <a:pt x="7349" y="43982"/>
                      <a:pt x="7370" y="43961"/>
                    </a:cubicBezTo>
                    <a:close/>
                    <a:moveTo>
                      <a:pt x="10969" y="43626"/>
                    </a:moveTo>
                    <a:cubicBezTo>
                      <a:pt x="11011" y="43626"/>
                      <a:pt x="10948" y="43689"/>
                      <a:pt x="10906" y="43689"/>
                    </a:cubicBezTo>
                    <a:cubicBezTo>
                      <a:pt x="10906" y="43710"/>
                      <a:pt x="10927" y="43730"/>
                      <a:pt x="10969" y="43730"/>
                    </a:cubicBezTo>
                    <a:cubicBezTo>
                      <a:pt x="10906" y="43835"/>
                      <a:pt x="10760" y="43877"/>
                      <a:pt x="10718" y="43982"/>
                    </a:cubicBezTo>
                    <a:cubicBezTo>
                      <a:pt x="10697" y="44065"/>
                      <a:pt x="10718" y="44170"/>
                      <a:pt x="10613" y="44170"/>
                    </a:cubicBezTo>
                    <a:cubicBezTo>
                      <a:pt x="10593" y="44086"/>
                      <a:pt x="10634" y="44065"/>
                      <a:pt x="10593" y="44002"/>
                    </a:cubicBezTo>
                    <a:cubicBezTo>
                      <a:pt x="10697" y="43898"/>
                      <a:pt x="10802" y="43793"/>
                      <a:pt x="10906" y="43689"/>
                    </a:cubicBezTo>
                    <a:cubicBezTo>
                      <a:pt x="10927" y="43668"/>
                      <a:pt x="10948" y="43647"/>
                      <a:pt x="10969" y="43626"/>
                    </a:cubicBezTo>
                    <a:close/>
                    <a:moveTo>
                      <a:pt x="3165" y="43919"/>
                    </a:moveTo>
                    <a:lnTo>
                      <a:pt x="3165" y="43919"/>
                    </a:lnTo>
                    <a:cubicBezTo>
                      <a:pt x="3227" y="44128"/>
                      <a:pt x="3123" y="44275"/>
                      <a:pt x="3165" y="44484"/>
                    </a:cubicBezTo>
                    <a:cubicBezTo>
                      <a:pt x="3165" y="44588"/>
                      <a:pt x="3311" y="44819"/>
                      <a:pt x="3290" y="44881"/>
                    </a:cubicBezTo>
                    <a:cubicBezTo>
                      <a:pt x="3290" y="44923"/>
                      <a:pt x="3269" y="44944"/>
                      <a:pt x="3269" y="44986"/>
                    </a:cubicBezTo>
                    <a:cubicBezTo>
                      <a:pt x="3269" y="44965"/>
                      <a:pt x="3290" y="44965"/>
                      <a:pt x="3290" y="44965"/>
                    </a:cubicBezTo>
                    <a:lnTo>
                      <a:pt x="3290" y="44965"/>
                    </a:lnTo>
                    <a:cubicBezTo>
                      <a:pt x="3269" y="45049"/>
                      <a:pt x="3248" y="45132"/>
                      <a:pt x="3332" y="45174"/>
                    </a:cubicBezTo>
                    <a:cubicBezTo>
                      <a:pt x="3269" y="45174"/>
                      <a:pt x="3269" y="45237"/>
                      <a:pt x="3227" y="45237"/>
                    </a:cubicBezTo>
                    <a:cubicBezTo>
                      <a:pt x="3207" y="45195"/>
                      <a:pt x="3186" y="45091"/>
                      <a:pt x="3207" y="45028"/>
                    </a:cubicBezTo>
                    <a:lnTo>
                      <a:pt x="3207" y="45028"/>
                    </a:lnTo>
                    <a:cubicBezTo>
                      <a:pt x="3039" y="45216"/>
                      <a:pt x="2683" y="45321"/>
                      <a:pt x="2579" y="45509"/>
                    </a:cubicBezTo>
                    <a:cubicBezTo>
                      <a:pt x="2558" y="45321"/>
                      <a:pt x="2495" y="45132"/>
                      <a:pt x="2495" y="45028"/>
                    </a:cubicBezTo>
                    <a:lnTo>
                      <a:pt x="2495" y="45028"/>
                    </a:lnTo>
                    <a:cubicBezTo>
                      <a:pt x="2370" y="45132"/>
                      <a:pt x="2537" y="45342"/>
                      <a:pt x="2537" y="45530"/>
                    </a:cubicBezTo>
                    <a:cubicBezTo>
                      <a:pt x="2474" y="45614"/>
                      <a:pt x="2328" y="45781"/>
                      <a:pt x="2432" y="45907"/>
                    </a:cubicBezTo>
                    <a:cubicBezTo>
                      <a:pt x="2474" y="45425"/>
                      <a:pt x="2914" y="45383"/>
                      <a:pt x="3165" y="45111"/>
                    </a:cubicBezTo>
                    <a:lnTo>
                      <a:pt x="3165" y="45111"/>
                    </a:lnTo>
                    <a:cubicBezTo>
                      <a:pt x="3144" y="45195"/>
                      <a:pt x="3227" y="45216"/>
                      <a:pt x="3186" y="45321"/>
                    </a:cubicBezTo>
                    <a:cubicBezTo>
                      <a:pt x="3123" y="45321"/>
                      <a:pt x="3123" y="45279"/>
                      <a:pt x="3081" y="45237"/>
                    </a:cubicBezTo>
                    <a:lnTo>
                      <a:pt x="3081" y="45237"/>
                    </a:lnTo>
                    <a:cubicBezTo>
                      <a:pt x="3060" y="45321"/>
                      <a:pt x="3186" y="45363"/>
                      <a:pt x="3081" y="45383"/>
                    </a:cubicBezTo>
                    <a:cubicBezTo>
                      <a:pt x="3081" y="45342"/>
                      <a:pt x="3060" y="45342"/>
                      <a:pt x="3018" y="45321"/>
                    </a:cubicBezTo>
                    <a:lnTo>
                      <a:pt x="3018" y="45321"/>
                    </a:lnTo>
                    <a:cubicBezTo>
                      <a:pt x="3030" y="45406"/>
                      <a:pt x="3007" y="45449"/>
                      <a:pt x="2977" y="45449"/>
                    </a:cubicBezTo>
                    <a:cubicBezTo>
                      <a:pt x="2956" y="45449"/>
                      <a:pt x="2931" y="45427"/>
                      <a:pt x="2914" y="45383"/>
                    </a:cubicBezTo>
                    <a:cubicBezTo>
                      <a:pt x="2872" y="45614"/>
                      <a:pt x="2830" y="45488"/>
                      <a:pt x="2704" y="45676"/>
                    </a:cubicBezTo>
                    <a:cubicBezTo>
                      <a:pt x="2704" y="45661"/>
                      <a:pt x="2657" y="45585"/>
                      <a:pt x="2624" y="45585"/>
                    </a:cubicBezTo>
                    <a:cubicBezTo>
                      <a:pt x="2614" y="45585"/>
                      <a:pt x="2605" y="45593"/>
                      <a:pt x="2600" y="45614"/>
                    </a:cubicBezTo>
                    <a:cubicBezTo>
                      <a:pt x="2642" y="45614"/>
                      <a:pt x="2683" y="45655"/>
                      <a:pt x="2683" y="45718"/>
                    </a:cubicBezTo>
                    <a:cubicBezTo>
                      <a:pt x="2516" y="45781"/>
                      <a:pt x="2453" y="46095"/>
                      <a:pt x="2495" y="46283"/>
                    </a:cubicBezTo>
                    <a:cubicBezTo>
                      <a:pt x="2370" y="46032"/>
                      <a:pt x="2035" y="45990"/>
                      <a:pt x="1888" y="45760"/>
                    </a:cubicBezTo>
                    <a:cubicBezTo>
                      <a:pt x="2411" y="45237"/>
                      <a:pt x="2683" y="44484"/>
                      <a:pt x="3165" y="43919"/>
                    </a:cubicBezTo>
                    <a:close/>
                    <a:moveTo>
                      <a:pt x="1784" y="45823"/>
                    </a:moveTo>
                    <a:lnTo>
                      <a:pt x="1784" y="45823"/>
                    </a:lnTo>
                    <a:cubicBezTo>
                      <a:pt x="2035" y="45948"/>
                      <a:pt x="2349" y="46053"/>
                      <a:pt x="2390" y="46409"/>
                    </a:cubicBezTo>
                    <a:cubicBezTo>
                      <a:pt x="2202" y="46471"/>
                      <a:pt x="2056" y="46576"/>
                      <a:pt x="1805" y="46576"/>
                    </a:cubicBezTo>
                    <a:cubicBezTo>
                      <a:pt x="1763" y="46325"/>
                      <a:pt x="1574" y="46053"/>
                      <a:pt x="1784" y="45823"/>
                    </a:cubicBezTo>
                    <a:close/>
                    <a:moveTo>
                      <a:pt x="6889" y="48752"/>
                    </a:moveTo>
                    <a:cubicBezTo>
                      <a:pt x="6868" y="48815"/>
                      <a:pt x="6973" y="48794"/>
                      <a:pt x="6952" y="48815"/>
                    </a:cubicBezTo>
                    <a:cubicBezTo>
                      <a:pt x="6910" y="48982"/>
                      <a:pt x="6575" y="48982"/>
                      <a:pt x="6680" y="49108"/>
                    </a:cubicBezTo>
                    <a:cubicBezTo>
                      <a:pt x="6617" y="49045"/>
                      <a:pt x="6429" y="49108"/>
                      <a:pt x="6387" y="49024"/>
                    </a:cubicBezTo>
                    <a:cubicBezTo>
                      <a:pt x="6533" y="48982"/>
                      <a:pt x="6805" y="48836"/>
                      <a:pt x="6889" y="48752"/>
                    </a:cubicBezTo>
                    <a:close/>
                    <a:moveTo>
                      <a:pt x="7036" y="49212"/>
                    </a:moveTo>
                    <a:cubicBezTo>
                      <a:pt x="7056" y="49233"/>
                      <a:pt x="7056" y="49254"/>
                      <a:pt x="7036" y="49275"/>
                    </a:cubicBezTo>
                    <a:cubicBezTo>
                      <a:pt x="7036" y="49254"/>
                      <a:pt x="7036" y="49233"/>
                      <a:pt x="7036" y="49212"/>
                    </a:cubicBezTo>
                    <a:close/>
                    <a:moveTo>
                      <a:pt x="1679" y="48648"/>
                    </a:moveTo>
                    <a:cubicBezTo>
                      <a:pt x="1721" y="48668"/>
                      <a:pt x="1742" y="48710"/>
                      <a:pt x="1784" y="48752"/>
                    </a:cubicBezTo>
                    <a:cubicBezTo>
                      <a:pt x="1930" y="48920"/>
                      <a:pt x="2077" y="49108"/>
                      <a:pt x="2223" y="49296"/>
                    </a:cubicBezTo>
                    <a:cubicBezTo>
                      <a:pt x="2160" y="49380"/>
                      <a:pt x="2223" y="49422"/>
                      <a:pt x="2202" y="49568"/>
                    </a:cubicBezTo>
                    <a:cubicBezTo>
                      <a:pt x="2056" y="49568"/>
                      <a:pt x="2077" y="49380"/>
                      <a:pt x="2056" y="49254"/>
                    </a:cubicBezTo>
                    <a:cubicBezTo>
                      <a:pt x="1972" y="49066"/>
                      <a:pt x="1763" y="49024"/>
                      <a:pt x="1679" y="48815"/>
                    </a:cubicBezTo>
                    <a:cubicBezTo>
                      <a:pt x="1742" y="48815"/>
                      <a:pt x="1763" y="48794"/>
                      <a:pt x="1784" y="48752"/>
                    </a:cubicBezTo>
                    <a:cubicBezTo>
                      <a:pt x="1700" y="48752"/>
                      <a:pt x="1616" y="48648"/>
                      <a:pt x="1679" y="48648"/>
                    </a:cubicBezTo>
                    <a:close/>
                    <a:moveTo>
                      <a:pt x="2096" y="50167"/>
                    </a:moveTo>
                    <a:cubicBezTo>
                      <a:pt x="2097" y="50176"/>
                      <a:pt x="2097" y="50186"/>
                      <a:pt x="2098" y="50196"/>
                    </a:cubicBezTo>
                    <a:cubicBezTo>
                      <a:pt x="2097" y="50186"/>
                      <a:pt x="2097" y="50176"/>
                      <a:pt x="2096" y="50167"/>
                    </a:cubicBezTo>
                    <a:close/>
                    <a:moveTo>
                      <a:pt x="842" y="0"/>
                    </a:moveTo>
                    <a:lnTo>
                      <a:pt x="842" y="35570"/>
                    </a:lnTo>
                    <a:lnTo>
                      <a:pt x="717" y="35570"/>
                    </a:lnTo>
                    <a:cubicBezTo>
                      <a:pt x="675" y="35759"/>
                      <a:pt x="612" y="35905"/>
                      <a:pt x="570" y="36072"/>
                    </a:cubicBezTo>
                    <a:cubicBezTo>
                      <a:pt x="800" y="36512"/>
                      <a:pt x="319" y="36909"/>
                      <a:pt x="549" y="37391"/>
                    </a:cubicBezTo>
                    <a:cubicBezTo>
                      <a:pt x="403" y="37558"/>
                      <a:pt x="152" y="37600"/>
                      <a:pt x="194" y="37956"/>
                    </a:cubicBezTo>
                    <a:cubicBezTo>
                      <a:pt x="210" y="37954"/>
                      <a:pt x="226" y="37953"/>
                      <a:pt x="241" y="37953"/>
                    </a:cubicBezTo>
                    <a:cubicBezTo>
                      <a:pt x="600" y="37953"/>
                      <a:pt x="703" y="38407"/>
                      <a:pt x="884" y="38688"/>
                    </a:cubicBezTo>
                    <a:cubicBezTo>
                      <a:pt x="905" y="38834"/>
                      <a:pt x="842" y="39065"/>
                      <a:pt x="989" y="39085"/>
                    </a:cubicBezTo>
                    <a:cubicBezTo>
                      <a:pt x="1030" y="39065"/>
                      <a:pt x="1030" y="39002"/>
                      <a:pt x="1030" y="38939"/>
                    </a:cubicBezTo>
                    <a:cubicBezTo>
                      <a:pt x="1512" y="39546"/>
                      <a:pt x="2390" y="39734"/>
                      <a:pt x="2914" y="40299"/>
                    </a:cubicBezTo>
                    <a:cubicBezTo>
                      <a:pt x="2851" y="40571"/>
                      <a:pt x="2558" y="40592"/>
                      <a:pt x="2495" y="40843"/>
                    </a:cubicBezTo>
                    <a:cubicBezTo>
                      <a:pt x="2349" y="40885"/>
                      <a:pt x="2118" y="40864"/>
                      <a:pt x="2098" y="41031"/>
                    </a:cubicBezTo>
                    <a:cubicBezTo>
                      <a:pt x="2176" y="41031"/>
                      <a:pt x="2243" y="40961"/>
                      <a:pt x="2306" y="40961"/>
                    </a:cubicBezTo>
                    <a:cubicBezTo>
                      <a:pt x="2328" y="40961"/>
                      <a:pt x="2349" y="40969"/>
                      <a:pt x="2370" y="40989"/>
                    </a:cubicBezTo>
                    <a:cubicBezTo>
                      <a:pt x="2411" y="41199"/>
                      <a:pt x="2349" y="41199"/>
                      <a:pt x="2307" y="41345"/>
                    </a:cubicBezTo>
                    <a:cubicBezTo>
                      <a:pt x="2390" y="41366"/>
                      <a:pt x="2453" y="41366"/>
                      <a:pt x="2537" y="41450"/>
                    </a:cubicBezTo>
                    <a:cubicBezTo>
                      <a:pt x="2830" y="43228"/>
                      <a:pt x="1742" y="44170"/>
                      <a:pt x="1072" y="45174"/>
                    </a:cubicBezTo>
                    <a:cubicBezTo>
                      <a:pt x="717" y="44986"/>
                      <a:pt x="256" y="44735"/>
                      <a:pt x="110" y="44463"/>
                    </a:cubicBezTo>
                    <a:cubicBezTo>
                      <a:pt x="105" y="44494"/>
                      <a:pt x="94" y="44504"/>
                      <a:pt x="82" y="44504"/>
                    </a:cubicBezTo>
                    <a:cubicBezTo>
                      <a:pt x="56" y="44504"/>
                      <a:pt x="19" y="44453"/>
                      <a:pt x="7" y="44453"/>
                    </a:cubicBezTo>
                    <a:cubicBezTo>
                      <a:pt x="2" y="44453"/>
                      <a:pt x="1" y="44461"/>
                      <a:pt x="5" y="44484"/>
                    </a:cubicBezTo>
                    <a:cubicBezTo>
                      <a:pt x="277" y="44798"/>
                      <a:pt x="675" y="44986"/>
                      <a:pt x="989" y="45258"/>
                    </a:cubicBezTo>
                    <a:cubicBezTo>
                      <a:pt x="654" y="45446"/>
                      <a:pt x="445" y="45697"/>
                      <a:pt x="173" y="45865"/>
                    </a:cubicBezTo>
                    <a:cubicBezTo>
                      <a:pt x="354" y="46119"/>
                      <a:pt x="615" y="46500"/>
                      <a:pt x="940" y="46500"/>
                    </a:cubicBezTo>
                    <a:cubicBezTo>
                      <a:pt x="990" y="46500"/>
                      <a:pt x="1041" y="46491"/>
                      <a:pt x="1093" y="46471"/>
                    </a:cubicBezTo>
                    <a:lnTo>
                      <a:pt x="1093" y="46471"/>
                    </a:lnTo>
                    <a:cubicBezTo>
                      <a:pt x="1135" y="46785"/>
                      <a:pt x="1114" y="47162"/>
                      <a:pt x="926" y="47476"/>
                    </a:cubicBezTo>
                    <a:cubicBezTo>
                      <a:pt x="1030" y="47706"/>
                      <a:pt x="884" y="47936"/>
                      <a:pt x="779" y="48062"/>
                    </a:cubicBezTo>
                    <a:cubicBezTo>
                      <a:pt x="770" y="48063"/>
                      <a:pt x="760" y="48063"/>
                      <a:pt x="751" y="48063"/>
                    </a:cubicBezTo>
                    <a:cubicBezTo>
                      <a:pt x="609" y="48063"/>
                      <a:pt x="582" y="47915"/>
                      <a:pt x="445" y="47915"/>
                    </a:cubicBezTo>
                    <a:cubicBezTo>
                      <a:pt x="424" y="47978"/>
                      <a:pt x="403" y="47999"/>
                      <a:pt x="382" y="48062"/>
                    </a:cubicBezTo>
                    <a:cubicBezTo>
                      <a:pt x="445" y="48145"/>
                      <a:pt x="549" y="48229"/>
                      <a:pt x="675" y="48250"/>
                    </a:cubicBezTo>
                    <a:cubicBezTo>
                      <a:pt x="654" y="48480"/>
                      <a:pt x="361" y="48606"/>
                      <a:pt x="403" y="48773"/>
                    </a:cubicBezTo>
                    <a:cubicBezTo>
                      <a:pt x="504" y="48611"/>
                      <a:pt x="645" y="48312"/>
                      <a:pt x="805" y="48312"/>
                    </a:cubicBezTo>
                    <a:cubicBezTo>
                      <a:pt x="811" y="48312"/>
                      <a:pt x="816" y="48312"/>
                      <a:pt x="821" y="48313"/>
                    </a:cubicBezTo>
                    <a:cubicBezTo>
                      <a:pt x="717" y="48355"/>
                      <a:pt x="926" y="48396"/>
                      <a:pt x="884" y="48501"/>
                    </a:cubicBezTo>
                    <a:cubicBezTo>
                      <a:pt x="738" y="48585"/>
                      <a:pt x="738" y="48731"/>
                      <a:pt x="779" y="48899"/>
                    </a:cubicBezTo>
                    <a:cubicBezTo>
                      <a:pt x="1017" y="48899"/>
                      <a:pt x="1189" y="49029"/>
                      <a:pt x="1364" y="49029"/>
                    </a:cubicBezTo>
                    <a:cubicBezTo>
                      <a:pt x="1451" y="49029"/>
                      <a:pt x="1540" y="48996"/>
                      <a:pt x="1637" y="48899"/>
                    </a:cubicBezTo>
                    <a:cubicBezTo>
                      <a:pt x="2069" y="49104"/>
                      <a:pt x="2077" y="49613"/>
                      <a:pt x="2096" y="50167"/>
                    </a:cubicBezTo>
                    <a:lnTo>
                      <a:pt x="2096" y="50167"/>
                    </a:lnTo>
                    <a:cubicBezTo>
                      <a:pt x="2089" y="49794"/>
                      <a:pt x="2327" y="49704"/>
                      <a:pt x="2307" y="49296"/>
                    </a:cubicBezTo>
                    <a:cubicBezTo>
                      <a:pt x="2077" y="48857"/>
                      <a:pt x="1658" y="48648"/>
                      <a:pt x="1449" y="48208"/>
                    </a:cubicBezTo>
                    <a:cubicBezTo>
                      <a:pt x="1449" y="47580"/>
                      <a:pt x="1721" y="47225"/>
                      <a:pt x="1826" y="46702"/>
                    </a:cubicBezTo>
                    <a:cubicBezTo>
                      <a:pt x="2098" y="46702"/>
                      <a:pt x="2223" y="46534"/>
                      <a:pt x="2474" y="46513"/>
                    </a:cubicBezTo>
                    <a:cubicBezTo>
                      <a:pt x="2558" y="46555"/>
                      <a:pt x="2558" y="46660"/>
                      <a:pt x="2600" y="46723"/>
                    </a:cubicBezTo>
                    <a:cubicBezTo>
                      <a:pt x="2621" y="46618"/>
                      <a:pt x="2516" y="46576"/>
                      <a:pt x="2642" y="46555"/>
                    </a:cubicBezTo>
                    <a:lnTo>
                      <a:pt x="2642" y="46555"/>
                    </a:lnTo>
                    <a:cubicBezTo>
                      <a:pt x="2579" y="46743"/>
                      <a:pt x="2976" y="46911"/>
                      <a:pt x="2809" y="47099"/>
                    </a:cubicBezTo>
                    <a:cubicBezTo>
                      <a:pt x="2767" y="47078"/>
                      <a:pt x="2767" y="47057"/>
                      <a:pt x="2683" y="47015"/>
                    </a:cubicBezTo>
                    <a:lnTo>
                      <a:pt x="2683" y="47015"/>
                    </a:lnTo>
                    <a:cubicBezTo>
                      <a:pt x="2767" y="47183"/>
                      <a:pt x="2914" y="47141"/>
                      <a:pt x="3018" y="47162"/>
                    </a:cubicBezTo>
                    <a:cubicBezTo>
                      <a:pt x="2935" y="47288"/>
                      <a:pt x="3081" y="47580"/>
                      <a:pt x="3165" y="47706"/>
                    </a:cubicBezTo>
                    <a:cubicBezTo>
                      <a:pt x="3207" y="47560"/>
                      <a:pt x="3018" y="47455"/>
                      <a:pt x="3060" y="47225"/>
                    </a:cubicBezTo>
                    <a:cubicBezTo>
                      <a:pt x="3353" y="47162"/>
                      <a:pt x="3688" y="46932"/>
                      <a:pt x="3751" y="46723"/>
                    </a:cubicBezTo>
                    <a:lnTo>
                      <a:pt x="3751" y="46723"/>
                    </a:lnTo>
                    <a:cubicBezTo>
                      <a:pt x="3583" y="46953"/>
                      <a:pt x="3353" y="47120"/>
                      <a:pt x="3060" y="47204"/>
                    </a:cubicBezTo>
                    <a:cubicBezTo>
                      <a:pt x="2767" y="46806"/>
                      <a:pt x="2621" y="46492"/>
                      <a:pt x="2642" y="45823"/>
                    </a:cubicBezTo>
                    <a:cubicBezTo>
                      <a:pt x="3186" y="45258"/>
                      <a:pt x="4127" y="45132"/>
                      <a:pt x="4127" y="43982"/>
                    </a:cubicBezTo>
                    <a:cubicBezTo>
                      <a:pt x="4139" y="43965"/>
                      <a:pt x="4150" y="43959"/>
                      <a:pt x="4159" y="43959"/>
                    </a:cubicBezTo>
                    <a:cubicBezTo>
                      <a:pt x="4189" y="43959"/>
                      <a:pt x="4211" y="44014"/>
                      <a:pt x="4246" y="44014"/>
                    </a:cubicBezTo>
                    <a:cubicBezTo>
                      <a:pt x="4259" y="44014"/>
                      <a:pt x="4275" y="44006"/>
                      <a:pt x="4295" y="43982"/>
                    </a:cubicBezTo>
                    <a:cubicBezTo>
                      <a:pt x="4295" y="43877"/>
                      <a:pt x="4232" y="43856"/>
                      <a:pt x="4253" y="43730"/>
                    </a:cubicBezTo>
                    <a:lnTo>
                      <a:pt x="4253" y="43730"/>
                    </a:lnTo>
                    <a:cubicBezTo>
                      <a:pt x="4567" y="43793"/>
                      <a:pt x="4587" y="44275"/>
                      <a:pt x="4901" y="44316"/>
                    </a:cubicBezTo>
                    <a:cubicBezTo>
                      <a:pt x="4918" y="44319"/>
                      <a:pt x="4935" y="44320"/>
                      <a:pt x="4953" y="44320"/>
                    </a:cubicBezTo>
                    <a:cubicBezTo>
                      <a:pt x="5232" y="44320"/>
                      <a:pt x="5536" y="44013"/>
                      <a:pt x="5655" y="43835"/>
                    </a:cubicBezTo>
                    <a:cubicBezTo>
                      <a:pt x="5968" y="44756"/>
                      <a:pt x="6010" y="45697"/>
                      <a:pt x="6408" y="46367"/>
                    </a:cubicBezTo>
                    <a:cubicBezTo>
                      <a:pt x="6471" y="46430"/>
                      <a:pt x="6387" y="46451"/>
                      <a:pt x="6408" y="46576"/>
                    </a:cubicBezTo>
                    <a:cubicBezTo>
                      <a:pt x="6456" y="46603"/>
                      <a:pt x="6494" y="46613"/>
                      <a:pt x="6525" y="46613"/>
                    </a:cubicBezTo>
                    <a:cubicBezTo>
                      <a:pt x="6615" y="46613"/>
                      <a:pt x="6655" y="46529"/>
                      <a:pt x="6764" y="46513"/>
                    </a:cubicBezTo>
                    <a:cubicBezTo>
                      <a:pt x="6973" y="46932"/>
                      <a:pt x="6973" y="47413"/>
                      <a:pt x="7098" y="47811"/>
                    </a:cubicBezTo>
                    <a:cubicBezTo>
                      <a:pt x="7032" y="47794"/>
                      <a:pt x="6978" y="47786"/>
                      <a:pt x="6933" y="47786"/>
                    </a:cubicBezTo>
                    <a:cubicBezTo>
                      <a:pt x="6749" y="47786"/>
                      <a:pt x="6705" y="47911"/>
                      <a:pt x="6554" y="48062"/>
                    </a:cubicBezTo>
                    <a:cubicBezTo>
                      <a:pt x="6784" y="48145"/>
                      <a:pt x="6931" y="48355"/>
                      <a:pt x="6889" y="48710"/>
                    </a:cubicBezTo>
                    <a:cubicBezTo>
                      <a:pt x="6512" y="48940"/>
                      <a:pt x="6010" y="49045"/>
                      <a:pt x="5634" y="49254"/>
                    </a:cubicBezTo>
                    <a:cubicBezTo>
                      <a:pt x="5650" y="49256"/>
                      <a:pt x="5667" y="49257"/>
                      <a:pt x="5686" y="49257"/>
                    </a:cubicBezTo>
                    <a:cubicBezTo>
                      <a:pt x="5884" y="49257"/>
                      <a:pt x="6211" y="49156"/>
                      <a:pt x="6345" y="49003"/>
                    </a:cubicBezTo>
                    <a:lnTo>
                      <a:pt x="6345" y="49003"/>
                    </a:lnTo>
                    <a:cubicBezTo>
                      <a:pt x="6387" y="49087"/>
                      <a:pt x="6261" y="49129"/>
                      <a:pt x="6345" y="49150"/>
                    </a:cubicBezTo>
                    <a:cubicBezTo>
                      <a:pt x="6388" y="49123"/>
                      <a:pt x="6432" y="49112"/>
                      <a:pt x="6474" y="49112"/>
                    </a:cubicBezTo>
                    <a:cubicBezTo>
                      <a:pt x="6598" y="49112"/>
                      <a:pt x="6718" y="49197"/>
                      <a:pt x="6826" y="49212"/>
                    </a:cubicBezTo>
                    <a:cubicBezTo>
                      <a:pt x="6826" y="49150"/>
                      <a:pt x="6638" y="49108"/>
                      <a:pt x="6764" y="49045"/>
                    </a:cubicBezTo>
                    <a:lnTo>
                      <a:pt x="6764" y="49045"/>
                    </a:lnTo>
                    <a:cubicBezTo>
                      <a:pt x="6802" y="49064"/>
                      <a:pt x="6770" y="49152"/>
                      <a:pt x="6843" y="49152"/>
                    </a:cubicBezTo>
                    <a:cubicBezTo>
                      <a:pt x="6850" y="49152"/>
                      <a:pt x="6859" y="49152"/>
                      <a:pt x="6868" y="49150"/>
                    </a:cubicBezTo>
                    <a:cubicBezTo>
                      <a:pt x="6826" y="49087"/>
                      <a:pt x="6743" y="49024"/>
                      <a:pt x="6868" y="49003"/>
                    </a:cubicBezTo>
                    <a:cubicBezTo>
                      <a:pt x="6889" y="49079"/>
                      <a:pt x="6916" y="49100"/>
                      <a:pt x="6945" y="49100"/>
                    </a:cubicBezTo>
                    <a:cubicBezTo>
                      <a:pt x="6983" y="49100"/>
                      <a:pt x="7025" y="49062"/>
                      <a:pt x="7056" y="49062"/>
                    </a:cubicBezTo>
                    <a:cubicBezTo>
                      <a:pt x="7074" y="49062"/>
                      <a:pt x="7088" y="49073"/>
                      <a:pt x="7098" y="49108"/>
                    </a:cubicBezTo>
                    <a:cubicBezTo>
                      <a:pt x="6994" y="49150"/>
                      <a:pt x="6931" y="49087"/>
                      <a:pt x="6889" y="49254"/>
                    </a:cubicBezTo>
                    <a:cubicBezTo>
                      <a:pt x="6952" y="49275"/>
                      <a:pt x="6910" y="49380"/>
                      <a:pt x="6973" y="49401"/>
                    </a:cubicBezTo>
                    <a:cubicBezTo>
                      <a:pt x="6952" y="49296"/>
                      <a:pt x="7036" y="49317"/>
                      <a:pt x="7036" y="49275"/>
                    </a:cubicBezTo>
                    <a:lnTo>
                      <a:pt x="7036" y="49275"/>
                    </a:lnTo>
                    <a:cubicBezTo>
                      <a:pt x="7119" y="49652"/>
                      <a:pt x="7036" y="50070"/>
                      <a:pt x="6973" y="50489"/>
                    </a:cubicBezTo>
                    <a:cubicBezTo>
                      <a:pt x="7056" y="50238"/>
                      <a:pt x="7140" y="50008"/>
                      <a:pt x="7182" y="49715"/>
                    </a:cubicBezTo>
                    <a:cubicBezTo>
                      <a:pt x="7203" y="49443"/>
                      <a:pt x="7077" y="49108"/>
                      <a:pt x="7140" y="48920"/>
                    </a:cubicBezTo>
                    <a:cubicBezTo>
                      <a:pt x="7161" y="48878"/>
                      <a:pt x="7203" y="48836"/>
                      <a:pt x="7245" y="48794"/>
                    </a:cubicBezTo>
                    <a:lnTo>
                      <a:pt x="7245" y="48794"/>
                    </a:lnTo>
                    <a:cubicBezTo>
                      <a:pt x="7227" y="48803"/>
                      <a:pt x="7210" y="48808"/>
                      <a:pt x="7194" y="48808"/>
                    </a:cubicBezTo>
                    <a:cubicBezTo>
                      <a:pt x="7172" y="48808"/>
                      <a:pt x="7152" y="48798"/>
                      <a:pt x="7140" y="48773"/>
                    </a:cubicBezTo>
                    <a:cubicBezTo>
                      <a:pt x="7098" y="48731"/>
                      <a:pt x="7203" y="48334"/>
                      <a:pt x="7140" y="48250"/>
                    </a:cubicBezTo>
                    <a:lnTo>
                      <a:pt x="7140" y="48250"/>
                    </a:lnTo>
                    <a:cubicBezTo>
                      <a:pt x="7278" y="48289"/>
                      <a:pt x="7398" y="48329"/>
                      <a:pt x="7496" y="48329"/>
                    </a:cubicBezTo>
                    <a:cubicBezTo>
                      <a:pt x="7607" y="48329"/>
                      <a:pt x="7692" y="48279"/>
                      <a:pt x="7747" y="48124"/>
                    </a:cubicBezTo>
                    <a:cubicBezTo>
                      <a:pt x="7412" y="47622"/>
                      <a:pt x="7475" y="46953"/>
                      <a:pt x="7308" y="46409"/>
                    </a:cubicBezTo>
                    <a:cubicBezTo>
                      <a:pt x="7203" y="46074"/>
                      <a:pt x="6931" y="45990"/>
                      <a:pt x="6784" y="45781"/>
                    </a:cubicBezTo>
                    <a:cubicBezTo>
                      <a:pt x="6596" y="45488"/>
                      <a:pt x="6554" y="44881"/>
                      <a:pt x="6450" y="44421"/>
                    </a:cubicBezTo>
                    <a:cubicBezTo>
                      <a:pt x="6303" y="43793"/>
                      <a:pt x="6178" y="43249"/>
                      <a:pt x="6115" y="42726"/>
                    </a:cubicBezTo>
                    <a:cubicBezTo>
                      <a:pt x="6136" y="42642"/>
                      <a:pt x="6199" y="42601"/>
                      <a:pt x="6178" y="42475"/>
                    </a:cubicBezTo>
                    <a:cubicBezTo>
                      <a:pt x="5948" y="41303"/>
                      <a:pt x="5780" y="40090"/>
                      <a:pt x="4839" y="39650"/>
                    </a:cubicBezTo>
                    <a:cubicBezTo>
                      <a:pt x="4776" y="39148"/>
                      <a:pt x="4587" y="38772"/>
                      <a:pt x="4629" y="38186"/>
                    </a:cubicBezTo>
                    <a:cubicBezTo>
                      <a:pt x="4462" y="37809"/>
                      <a:pt x="4232" y="37286"/>
                      <a:pt x="4315" y="36805"/>
                    </a:cubicBezTo>
                    <a:cubicBezTo>
                      <a:pt x="4336" y="36721"/>
                      <a:pt x="4441" y="36575"/>
                      <a:pt x="4483" y="36449"/>
                    </a:cubicBezTo>
                    <a:cubicBezTo>
                      <a:pt x="4546" y="36303"/>
                      <a:pt x="4587" y="36156"/>
                      <a:pt x="4629" y="36031"/>
                    </a:cubicBezTo>
                    <a:lnTo>
                      <a:pt x="6471" y="36031"/>
                    </a:lnTo>
                    <a:cubicBezTo>
                      <a:pt x="6471" y="36114"/>
                      <a:pt x="6471" y="36198"/>
                      <a:pt x="6450" y="36303"/>
                    </a:cubicBezTo>
                    <a:cubicBezTo>
                      <a:pt x="6450" y="36344"/>
                      <a:pt x="6471" y="36365"/>
                      <a:pt x="6471" y="36407"/>
                    </a:cubicBezTo>
                    <a:cubicBezTo>
                      <a:pt x="6450" y="36616"/>
                      <a:pt x="6429" y="36826"/>
                      <a:pt x="6408" y="37098"/>
                    </a:cubicBezTo>
                    <a:cubicBezTo>
                      <a:pt x="6366" y="37286"/>
                      <a:pt x="6366" y="37537"/>
                      <a:pt x="6324" y="37663"/>
                    </a:cubicBezTo>
                    <a:cubicBezTo>
                      <a:pt x="6303" y="37746"/>
                      <a:pt x="6240" y="37767"/>
                      <a:pt x="6220" y="37914"/>
                    </a:cubicBezTo>
                    <a:cubicBezTo>
                      <a:pt x="6199" y="38123"/>
                      <a:pt x="6199" y="38416"/>
                      <a:pt x="6136" y="38604"/>
                    </a:cubicBezTo>
                    <a:cubicBezTo>
                      <a:pt x="6147" y="38672"/>
                      <a:pt x="6164" y="38691"/>
                      <a:pt x="6188" y="38691"/>
                    </a:cubicBezTo>
                    <a:cubicBezTo>
                      <a:pt x="6208" y="38691"/>
                      <a:pt x="6232" y="38677"/>
                      <a:pt x="6261" y="38667"/>
                    </a:cubicBezTo>
                    <a:lnTo>
                      <a:pt x="6261" y="38667"/>
                    </a:lnTo>
                    <a:cubicBezTo>
                      <a:pt x="6240" y="38688"/>
                      <a:pt x="6261" y="38855"/>
                      <a:pt x="6261" y="38876"/>
                    </a:cubicBezTo>
                    <a:cubicBezTo>
                      <a:pt x="6261" y="38897"/>
                      <a:pt x="6240" y="38897"/>
                      <a:pt x="6240" y="38897"/>
                    </a:cubicBezTo>
                    <a:cubicBezTo>
                      <a:pt x="6240" y="38897"/>
                      <a:pt x="6261" y="38918"/>
                      <a:pt x="6261" y="38939"/>
                    </a:cubicBezTo>
                    <a:cubicBezTo>
                      <a:pt x="6261" y="39023"/>
                      <a:pt x="6240" y="39148"/>
                      <a:pt x="6240" y="39274"/>
                    </a:cubicBezTo>
                    <a:cubicBezTo>
                      <a:pt x="6261" y="39378"/>
                      <a:pt x="6282" y="39483"/>
                      <a:pt x="6282" y="39567"/>
                    </a:cubicBezTo>
                    <a:cubicBezTo>
                      <a:pt x="6282" y="39399"/>
                      <a:pt x="6261" y="39232"/>
                      <a:pt x="6282" y="39085"/>
                    </a:cubicBezTo>
                    <a:cubicBezTo>
                      <a:pt x="6282" y="39085"/>
                      <a:pt x="6303" y="39085"/>
                      <a:pt x="6282" y="39127"/>
                    </a:cubicBezTo>
                    <a:cubicBezTo>
                      <a:pt x="6303" y="39127"/>
                      <a:pt x="6303" y="39085"/>
                      <a:pt x="6303" y="39065"/>
                    </a:cubicBezTo>
                    <a:cubicBezTo>
                      <a:pt x="6303" y="39027"/>
                      <a:pt x="6296" y="39019"/>
                      <a:pt x="6285" y="39019"/>
                    </a:cubicBezTo>
                    <a:cubicBezTo>
                      <a:pt x="6278" y="39019"/>
                      <a:pt x="6270" y="39023"/>
                      <a:pt x="6261" y="39023"/>
                    </a:cubicBezTo>
                    <a:cubicBezTo>
                      <a:pt x="6267" y="39006"/>
                      <a:pt x="6273" y="39001"/>
                      <a:pt x="6278" y="39001"/>
                    </a:cubicBezTo>
                    <a:cubicBezTo>
                      <a:pt x="6285" y="39001"/>
                      <a:pt x="6291" y="39009"/>
                      <a:pt x="6295" y="39009"/>
                    </a:cubicBezTo>
                    <a:cubicBezTo>
                      <a:pt x="6300" y="39009"/>
                      <a:pt x="6303" y="39000"/>
                      <a:pt x="6303" y="38960"/>
                    </a:cubicBezTo>
                    <a:cubicBezTo>
                      <a:pt x="6319" y="38968"/>
                      <a:pt x="6326" y="38976"/>
                      <a:pt x="6327" y="38984"/>
                    </a:cubicBezTo>
                    <a:lnTo>
                      <a:pt x="6327" y="38984"/>
                    </a:lnTo>
                    <a:cubicBezTo>
                      <a:pt x="6326" y="38983"/>
                      <a:pt x="6325" y="38982"/>
                      <a:pt x="6324" y="38981"/>
                    </a:cubicBezTo>
                    <a:cubicBezTo>
                      <a:pt x="6324" y="38986"/>
                      <a:pt x="6324" y="38992"/>
                      <a:pt x="6324" y="38998"/>
                    </a:cubicBezTo>
                    <a:lnTo>
                      <a:pt x="6324" y="38998"/>
                    </a:lnTo>
                    <a:cubicBezTo>
                      <a:pt x="6326" y="38994"/>
                      <a:pt x="6328" y="38989"/>
                      <a:pt x="6327" y="38984"/>
                    </a:cubicBezTo>
                    <a:lnTo>
                      <a:pt x="6327" y="38984"/>
                    </a:lnTo>
                    <a:cubicBezTo>
                      <a:pt x="6364" y="39023"/>
                      <a:pt x="6324" y="39024"/>
                      <a:pt x="6324" y="39065"/>
                    </a:cubicBezTo>
                    <a:cubicBezTo>
                      <a:pt x="6340" y="39049"/>
                      <a:pt x="6368" y="39009"/>
                      <a:pt x="6390" y="39009"/>
                    </a:cubicBezTo>
                    <a:cubicBezTo>
                      <a:pt x="6397" y="39009"/>
                      <a:pt x="6403" y="39013"/>
                      <a:pt x="6408" y="39023"/>
                    </a:cubicBezTo>
                    <a:cubicBezTo>
                      <a:pt x="6429" y="39023"/>
                      <a:pt x="6408" y="39002"/>
                      <a:pt x="6408" y="38960"/>
                    </a:cubicBezTo>
                    <a:lnTo>
                      <a:pt x="6408" y="38960"/>
                    </a:lnTo>
                    <a:cubicBezTo>
                      <a:pt x="6442" y="39029"/>
                      <a:pt x="6492" y="39070"/>
                      <a:pt x="6531" y="39070"/>
                    </a:cubicBezTo>
                    <a:cubicBezTo>
                      <a:pt x="6539" y="39070"/>
                      <a:pt x="6547" y="39068"/>
                      <a:pt x="6554" y="39065"/>
                    </a:cubicBezTo>
                    <a:cubicBezTo>
                      <a:pt x="6492" y="38981"/>
                      <a:pt x="6387" y="38939"/>
                      <a:pt x="6303" y="38855"/>
                    </a:cubicBezTo>
                    <a:cubicBezTo>
                      <a:pt x="6303" y="38688"/>
                      <a:pt x="6324" y="38625"/>
                      <a:pt x="6387" y="38583"/>
                    </a:cubicBezTo>
                    <a:cubicBezTo>
                      <a:pt x="6354" y="38518"/>
                      <a:pt x="6347" y="38465"/>
                      <a:pt x="6306" y="38465"/>
                    </a:cubicBezTo>
                    <a:cubicBezTo>
                      <a:pt x="6294" y="38465"/>
                      <a:pt x="6280" y="38469"/>
                      <a:pt x="6261" y="38479"/>
                    </a:cubicBezTo>
                    <a:cubicBezTo>
                      <a:pt x="6303" y="38311"/>
                      <a:pt x="6303" y="38123"/>
                      <a:pt x="6345" y="37956"/>
                    </a:cubicBezTo>
                    <a:cubicBezTo>
                      <a:pt x="6361" y="37956"/>
                      <a:pt x="6365" y="37991"/>
                      <a:pt x="6383" y="37991"/>
                    </a:cubicBezTo>
                    <a:cubicBezTo>
                      <a:pt x="6390" y="37991"/>
                      <a:pt x="6397" y="37987"/>
                      <a:pt x="6408" y="37976"/>
                    </a:cubicBezTo>
                    <a:cubicBezTo>
                      <a:pt x="6408" y="37914"/>
                      <a:pt x="6387" y="37914"/>
                      <a:pt x="6408" y="37893"/>
                    </a:cubicBezTo>
                    <a:cubicBezTo>
                      <a:pt x="6492" y="37621"/>
                      <a:pt x="6492" y="37223"/>
                      <a:pt x="6554" y="36847"/>
                    </a:cubicBezTo>
                    <a:cubicBezTo>
                      <a:pt x="6596" y="36930"/>
                      <a:pt x="6659" y="37056"/>
                      <a:pt x="6722" y="37056"/>
                    </a:cubicBezTo>
                    <a:cubicBezTo>
                      <a:pt x="6784" y="37035"/>
                      <a:pt x="6784" y="36826"/>
                      <a:pt x="6847" y="36805"/>
                    </a:cubicBezTo>
                    <a:lnTo>
                      <a:pt x="6847" y="36805"/>
                    </a:lnTo>
                    <a:cubicBezTo>
                      <a:pt x="6847" y="36868"/>
                      <a:pt x="6826" y="36868"/>
                      <a:pt x="6826" y="36909"/>
                    </a:cubicBezTo>
                    <a:cubicBezTo>
                      <a:pt x="6831" y="36918"/>
                      <a:pt x="6834" y="36921"/>
                      <a:pt x="6837" y="36921"/>
                    </a:cubicBezTo>
                    <a:cubicBezTo>
                      <a:pt x="6845" y="36921"/>
                      <a:pt x="6849" y="36897"/>
                      <a:pt x="6857" y="36897"/>
                    </a:cubicBezTo>
                    <a:cubicBezTo>
                      <a:pt x="6860" y="36897"/>
                      <a:pt x="6864" y="36901"/>
                      <a:pt x="6868" y="36909"/>
                    </a:cubicBezTo>
                    <a:cubicBezTo>
                      <a:pt x="6868" y="37391"/>
                      <a:pt x="7056" y="37432"/>
                      <a:pt x="7161" y="37663"/>
                    </a:cubicBezTo>
                    <a:cubicBezTo>
                      <a:pt x="7182" y="37935"/>
                      <a:pt x="7140" y="38081"/>
                      <a:pt x="7077" y="38228"/>
                    </a:cubicBezTo>
                    <a:cubicBezTo>
                      <a:pt x="7015" y="38207"/>
                      <a:pt x="6973" y="38123"/>
                      <a:pt x="6952" y="38039"/>
                    </a:cubicBezTo>
                    <a:lnTo>
                      <a:pt x="6952" y="38039"/>
                    </a:lnTo>
                    <a:cubicBezTo>
                      <a:pt x="6952" y="38123"/>
                      <a:pt x="7015" y="38207"/>
                      <a:pt x="7077" y="38249"/>
                    </a:cubicBezTo>
                    <a:cubicBezTo>
                      <a:pt x="7098" y="38332"/>
                      <a:pt x="7056" y="38374"/>
                      <a:pt x="7056" y="38437"/>
                    </a:cubicBezTo>
                    <a:cubicBezTo>
                      <a:pt x="7077" y="38395"/>
                      <a:pt x="7098" y="38269"/>
                      <a:pt x="7098" y="38207"/>
                    </a:cubicBezTo>
                    <a:cubicBezTo>
                      <a:pt x="7107" y="38207"/>
                      <a:pt x="7115" y="38210"/>
                      <a:pt x="7123" y="38210"/>
                    </a:cubicBezTo>
                    <a:cubicBezTo>
                      <a:pt x="7136" y="38210"/>
                      <a:pt x="7149" y="38202"/>
                      <a:pt x="7161" y="38165"/>
                    </a:cubicBezTo>
                    <a:lnTo>
                      <a:pt x="7161" y="38165"/>
                    </a:lnTo>
                    <a:cubicBezTo>
                      <a:pt x="7140" y="38165"/>
                      <a:pt x="7140" y="38186"/>
                      <a:pt x="7140" y="38186"/>
                    </a:cubicBezTo>
                    <a:cubicBezTo>
                      <a:pt x="7098" y="38123"/>
                      <a:pt x="7182" y="38039"/>
                      <a:pt x="7161" y="37956"/>
                    </a:cubicBezTo>
                    <a:lnTo>
                      <a:pt x="7161" y="37956"/>
                    </a:lnTo>
                    <a:cubicBezTo>
                      <a:pt x="7182" y="37976"/>
                      <a:pt x="7161" y="37997"/>
                      <a:pt x="7182" y="38039"/>
                    </a:cubicBezTo>
                    <a:cubicBezTo>
                      <a:pt x="7182" y="38018"/>
                      <a:pt x="7182" y="37956"/>
                      <a:pt x="7203" y="37956"/>
                    </a:cubicBezTo>
                    <a:cubicBezTo>
                      <a:pt x="7245" y="37956"/>
                      <a:pt x="7287" y="38018"/>
                      <a:pt x="7328" y="38018"/>
                    </a:cubicBezTo>
                    <a:cubicBezTo>
                      <a:pt x="7349" y="38228"/>
                      <a:pt x="7412" y="38374"/>
                      <a:pt x="7412" y="38646"/>
                    </a:cubicBezTo>
                    <a:cubicBezTo>
                      <a:pt x="7370" y="38813"/>
                      <a:pt x="7287" y="38918"/>
                      <a:pt x="7245" y="39085"/>
                    </a:cubicBezTo>
                    <a:cubicBezTo>
                      <a:pt x="7287" y="39002"/>
                      <a:pt x="7308" y="38939"/>
                      <a:pt x="7349" y="38876"/>
                    </a:cubicBezTo>
                    <a:cubicBezTo>
                      <a:pt x="7349" y="38876"/>
                      <a:pt x="7349" y="38897"/>
                      <a:pt x="7370" y="38897"/>
                    </a:cubicBezTo>
                    <a:cubicBezTo>
                      <a:pt x="7367" y="38910"/>
                      <a:pt x="7363" y="38921"/>
                      <a:pt x="7359" y="38931"/>
                    </a:cubicBezTo>
                    <a:lnTo>
                      <a:pt x="7359" y="38931"/>
                    </a:lnTo>
                    <a:cubicBezTo>
                      <a:pt x="7363" y="38926"/>
                      <a:pt x="7366" y="38922"/>
                      <a:pt x="7370" y="38918"/>
                    </a:cubicBezTo>
                    <a:cubicBezTo>
                      <a:pt x="7391" y="38960"/>
                      <a:pt x="7410" y="38974"/>
                      <a:pt x="7428" y="38974"/>
                    </a:cubicBezTo>
                    <a:cubicBezTo>
                      <a:pt x="7463" y="38974"/>
                      <a:pt x="7496" y="38918"/>
                      <a:pt x="7538" y="38918"/>
                    </a:cubicBezTo>
                    <a:cubicBezTo>
                      <a:pt x="7559" y="38855"/>
                      <a:pt x="7559" y="38793"/>
                      <a:pt x="7517" y="38751"/>
                    </a:cubicBezTo>
                    <a:cubicBezTo>
                      <a:pt x="7517" y="38709"/>
                      <a:pt x="7559" y="38709"/>
                      <a:pt x="7538" y="38688"/>
                    </a:cubicBezTo>
                    <a:cubicBezTo>
                      <a:pt x="7539" y="38686"/>
                      <a:pt x="7541" y="38686"/>
                      <a:pt x="7543" y="38686"/>
                    </a:cubicBezTo>
                    <a:cubicBezTo>
                      <a:pt x="7551" y="38686"/>
                      <a:pt x="7561" y="38701"/>
                      <a:pt x="7571" y="38723"/>
                    </a:cubicBezTo>
                    <a:lnTo>
                      <a:pt x="7571" y="38723"/>
                    </a:lnTo>
                    <a:cubicBezTo>
                      <a:pt x="7564" y="38701"/>
                      <a:pt x="7559" y="38676"/>
                      <a:pt x="7559" y="38646"/>
                    </a:cubicBezTo>
                    <a:cubicBezTo>
                      <a:pt x="7600" y="38646"/>
                      <a:pt x="7600" y="38625"/>
                      <a:pt x="7621" y="38583"/>
                    </a:cubicBezTo>
                    <a:cubicBezTo>
                      <a:pt x="7621" y="38562"/>
                      <a:pt x="7621" y="38541"/>
                      <a:pt x="7621" y="38521"/>
                    </a:cubicBezTo>
                    <a:cubicBezTo>
                      <a:pt x="7580" y="38521"/>
                      <a:pt x="7580" y="38583"/>
                      <a:pt x="7538" y="38583"/>
                    </a:cubicBezTo>
                    <a:cubicBezTo>
                      <a:pt x="7517" y="38521"/>
                      <a:pt x="7496" y="38437"/>
                      <a:pt x="7517" y="38353"/>
                    </a:cubicBezTo>
                    <a:cubicBezTo>
                      <a:pt x="7475" y="38207"/>
                      <a:pt x="7475" y="38060"/>
                      <a:pt x="7475" y="37935"/>
                    </a:cubicBezTo>
                    <a:lnTo>
                      <a:pt x="7475" y="37935"/>
                    </a:lnTo>
                    <a:cubicBezTo>
                      <a:pt x="7486" y="37943"/>
                      <a:pt x="7496" y="37946"/>
                      <a:pt x="7506" y="37946"/>
                    </a:cubicBezTo>
                    <a:cubicBezTo>
                      <a:pt x="7574" y="37946"/>
                      <a:pt x="7627" y="37775"/>
                      <a:pt x="7663" y="37684"/>
                    </a:cubicBezTo>
                    <a:cubicBezTo>
                      <a:pt x="7600" y="37621"/>
                      <a:pt x="7559" y="37516"/>
                      <a:pt x="7496" y="37432"/>
                    </a:cubicBezTo>
                    <a:cubicBezTo>
                      <a:pt x="7559" y="37328"/>
                      <a:pt x="7642" y="37244"/>
                      <a:pt x="7705" y="37119"/>
                    </a:cubicBezTo>
                    <a:cubicBezTo>
                      <a:pt x="7705" y="37109"/>
                      <a:pt x="7704" y="37106"/>
                      <a:pt x="7703" y="37106"/>
                    </a:cubicBezTo>
                    <a:cubicBezTo>
                      <a:pt x="7699" y="37106"/>
                      <a:pt x="7693" y="37122"/>
                      <a:pt x="7689" y="37122"/>
                    </a:cubicBezTo>
                    <a:cubicBezTo>
                      <a:pt x="7686" y="37122"/>
                      <a:pt x="7684" y="37116"/>
                      <a:pt x="7684" y="37098"/>
                    </a:cubicBezTo>
                    <a:cubicBezTo>
                      <a:pt x="7642" y="37223"/>
                      <a:pt x="7559" y="37328"/>
                      <a:pt x="7496" y="37391"/>
                    </a:cubicBezTo>
                    <a:cubicBezTo>
                      <a:pt x="7370" y="37014"/>
                      <a:pt x="7161" y="36658"/>
                      <a:pt x="7182" y="36031"/>
                    </a:cubicBezTo>
                    <a:lnTo>
                      <a:pt x="8940" y="36031"/>
                    </a:lnTo>
                    <a:cubicBezTo>
                      <a:pt x="8981" y="36135"/>
                      <a:pt x="9023" y="36240"/>
                      <a:pt x="9065" y="36365"/>
                    </a:cubicBezTo>
                    <a:cubicBezTo>
                      <a:pt x="9107" y="36449"/>
                      <a:pt x="9170" y="36533"/>
                      <a:pt x="9191" y="36575"/>
                    </a:cubicBezTo>
                    <a:cubicBezTo>
                      <a:pt x="9253" y="36868"/>
                      <a:pt x="9086" y="37181"/>
                      <a:pt x="8981" y="37391"/>
                    </a:cubicBezTo>
                    <a:cubicBezTo>
                      <a:pt x="9002" y="37746"/>
                      <a:pt x="8898" y="37976"/>
                      <a:pt x="8835" y="38269"/>
                    </a:cubicBezTo>
                    <a:cubicBezTo>
                      <a:pt x="8207" y="38521"/>
                      <a:pt x="8103" y="39253"/>
                      <a:pt x="7935" y="39943"/>
                    </a:cubicBezTo>
                    <a:cubicBezTo>
                      <a:pt x="7935" y="40027"/>
                      <a:pt x="7977" y="40048"/>
                      <a:pt x="7998" y="40090"/>
                    </a:cubicBezTo>
                    <a:cubicBezTo>
                      <a:pt x="7956" y="40404"/>
                      <a:pt x="7872" y="40738"/>
                      <a:pt x="7768" y="41115"/>
                    </a:cubicBezTo>
                    <a:cubicBezTo>
                      <a:pt x="7684" y="41387"/>
                      <a:pt x="7663" y="41743"/>
                      <a:pt x="7538" y="41931"/>
                    </a:cubicBezTo>
                    <a:cubicBezTo>
                      <a:pt x="7433" y="42057"/>
                      <a:pt x="7245" y="42098"/>
                      <a:pt x="7182" y="42287"/>
                    </a:cubicBezTo>
                    <a:cubicBezTo>
                      <a:pt x="7077" y="42622"/>
                      <a:pt x="7119" y="43019"/>
                      <a:pt x="6889" y="43312"/>
                    </a:cubicBezTo>
                    <a:cubicBezTo>
                      <a:pt x="6922" y="43411"/>
                      <a:pt x="6983" y="43440"/>
                      <a:pt x="7062" y="43440"/>
                    </a:cubicBezTo>
                    <a:cubicBezTo>
                      <a:pt x="7133" y="43440"/>
                      <a:pt x="7218" y="43416"/>
                      <a:pt x="7308" y="43396"/>
                    </a:cubicBezTo>
                    <a:lnTo>
                      <a:pt x="7308" y="43396"/>
                    </a:lnTo>
                    <a:cubicBezTo>
                      <a:pt x="7266" y="43438"/>
                      <a:pt x="7328" y="43668"/>
                      <a:pt x="7308" y="43710"/>
                    </a:cubicBezTo>
                    <a:cubicBezTo>
                      <a:pt x="7297" y="43720"/>
                      <a:pt x="7287" y="43725"/>
                      <a:pt x="7274" y="43725"/>
                    </a:cubicBezTo>
                    <a:cubicBezTo>
                      <a:pt x="7260" y="43725"/>
                      <a:pt x="7245" y="43720"/>
                      <a:pt x="7224" y="43710"/>
                    </a:cubicBezTo>
                    <a:lnTo>
                      <a:pt x="7224" y="43710"/>
                    </a:lnTo>
                    <a:cubicBezTo>
                      <a:pt x="7266" y="43751"/>
                      <a:pt x="7287" y="43772"/>
                      <a:pt x="7308" y="43793"/>
                    </a:cubicBezTo>
                    <a:cubicBezTo>
                      <a:pt x="7328" y="43898"/>
                      <a:pt x="7266" y="44107"/>
                      <a:pt x="7287" y="44254"/>
                    </a:cubicBezTo>
                    <a:cubicBezTo>
                      <a:pt x="7287" y="44442"/>
                      <a:pt x="7349" y="44567"/>
                      <a:pt x="7412" y="44714"/>
                    </a:cubicBezTo>
                    <a:cubicBezTo>
                      <a:pt x="7370" y="44463"/>
                      <a:pt x="7308" y="44233"/>
                      <a:pt x="7370" y="44002"/>
                    </a:cubicBezTo>
                    <a:lnTo>
                      <a:pt x="7370" y="44002"/>
                    </a:lnTo>
                    <a:cubicBezTo>
                      <a:pt x="7370" y="44023"/>
                      <a:pt x="7433" y="44023"/>
                      <a:pt x="7412" y="44065"/>
                    </a:cubicBezTo>
                    <a:cubicBezTo>
                      <a:pt x="7454" y="44065"/>
                      <a:pt x="7433" y="44002"/>
                      <a:pt x="7454" y="43982"/>
                    </a:cubicBezTo>
                    <a:cubicBezTo>
                      <a:pt x="7433" y="43877"/>
                      <a:pt x="7391" y="43919"/>
                      <a:pt x="7328" y="43898"/>
                    </a:cubicBezTo>
                    <a:cubicBezTo>
                      <a:pt x="7333" y="43879"/>
                      <a:pt x="7342" y="43873"/>
                      <a:pt x="7353" y="43873"/>
                    </a:cubicBezTo>
                    <a:cubicBezTo>
                      <a:pt x="7375" y="43873"/>
                      <a:pt x="7406" y="43898"/>
                      <a:pt x="7432" y="43898"/>
                    </a:cubicBezTo>
                    <a:cubicBezTo>
                      <a:pt x="7452" y="43898"/>
                      <a:pt x="7468" y="43884"/>
                      <a:pt x="7475" y="43835"/>
                    </a:cubicBezTo>
                    <a:cubicBezTo>
                      <a:pt x="7559" y="43856"/>
                      <a:pt x="7496" y="43877"/>
                      <a:pt x="7475" y="43919"/>
                    </a:cubicBezTo>
                    <a:cubicBezTo>
                      <a:pt x="7484" y="43922"/>
                      <a:pt x="7491" y="43923"/>
                      <a:pt x="7498" y="43923"/>
                    </a:cubicBezTo>
                    <a:cubicBezTo>
                      <a:pt x="7538" y="43923"/>
                      <a:pt x="7541" y="43874"/>
                      <a:pt x="7559" y="43856"/>
                    </a:cubicBezTo>
                    <a:lnTo>
                      <a:pt x="7559" y="43856"/>
                    </a:lnTo>
                    <a:cubicBezTo>
                      <a:pt x="7642" y="43898"/>
                      <a:pt x="7517" y="43919"/>
                      <a:pt x="7517" y="43961"/>
                    </a:cubicBezTo>
                    <a:cubicBezTo>
                      <a:pt x="7578" y="43945"/>
                      <a:pt x="7663" y="43896"/>
                      <a:pt x="7745" y="43896"/>
                    </a:cubicBezTo>
                    <a:cubicBezTo>
                      <a:pt x="7774" y="43896"/>
                      <a:pt x="7803" y="43902"/>
                      <a:pt x="7831" y="43919"/>
                    </a:cubicBezTo>
                    <a:cubicBezTo>
                      <a:pt x="7893" y="43919"/>
                      <a:pt x="7789" y="43877"/>
                      <a:pt x="7831" y="43835"/>
                    </a:cubicBezTo>
                    <a:lnTo>
                      <a:pt x="7831" y="43835"/>
                    </a:lnTo>
                    <a:cubicBezTo>
                      <a:pt x="7935" y="43919"/>
                      <a:pt x="8186" y="43982"/>
                      <a:pt x="8312" y="43982"/>
                    </a:cubicBezTo>
                    <a:cubicBezTo>
                      <a:pt x="8040" y="43856"/>
                      <a:pt x="7726" y="43793"/>
                      <a:pt x="7454" y="43668"/>
                    </a:cubicBezTo>
                    <a:cubicBezTo>
                      <a:pt x="7433" y="43438"/>
                      <a:pt x="7538" y="43333"/>
                      <a:pt x="7684" y="43270"/>
                    </a:cubicBezTo>
                    <a:cubicBezTo>
                      <a:pt x="7585" y="43187"/>
                      <a:pt x="7551" y="43105"/>
                      <a:pt x="7438" y="43105"/>
                    </a:cubicBezTo>
                    <a:cubicBezTo>
                      <a:pt x="7408" y="43105"/>
                      <a:pt x="7372" y="43111"/>
                      <a:pt x="7328" y="43124"/>
                    </a:cubicBezTo>
                    <a:cubicBezTo>
                      <a:pt x="7412" y="42873"/>
                      <a:pt x="7412" y="42601"/>
                      <a:pt x="7559" y="42350"/>
                    </a:cubicBezTo>
                    <a:cubicBezTo>
                      <a:pt x="7636" y="42365"/>
                      <a:pt x="7656" y="42414"/>
                      <a:pt x="7711" y="42414"/>
                    </a:cubicBezTo>
                    <a:cubicBezTo>
                      <a:pt x="7731" y="42414"/>
                      <a:pt x="7756" y="42408"/>
                      <a:pt x="7789" y="42391"/>
                    </a:cubicBezTo>
                    <a:cubicBezTo>
                      <a:pt x="7810" y="42329"/>
                      <a:pt x="7747" y="42308"/>
                      <a:pt x="7789" y="42266"/>
                    </a:cubicBezTo>
                    <a:cubicBezTo>
                      <a:pt x="8061" y="41868"/>
                      <a:pt x="8082" y="41303"/>
                      <a:pt x="8291" y="40759"/>
                    </a:cubicBezTo>
                    <a:cubicBezTo>
                      <a:pt x="8371" y="40859"/>
                      <a:pt x="8583" y="41054"/>
                      <a:pt x="8766" y="41054"/>
                    </a:cubicBezTo>
                    <a:cubicBezTo>
                      <a:pt x="8775" y="41054"/>
                      <a:pt x="8784" y="41053"/>
                      <a:pt x="8793" y="41052"/>
                    </a:cubicBezTo>
                    <a:cubicBezTo>
                      <a:pt x="9002" y="41010"/>
                      <a:pt x="9023" y="40738"/>
                      <a:pt x="9233" y="40697"/>
                    </a:cubicBezTo>
                    <a:lnTo>
                      <a:pt x="9233" y="40697"/>
                    </a:lnTo>
                    <a:cubicBezTo>
                      <a:pt x="9253" y="40780"/>
                      <a:pt x="9212" y="40780"/>
                      <a:pt x="9212" y="40843"/>
                    </a:cubicBezTo>
                    <a:cubicBezTo>
                      <a:pt x="9227" y="40858"/>
                      <a:pt x="9238" y="40864"/>
                      <a:pt x="9248" y="40864"/>
                    </a:cubicBezTo>
                    <a:cubicBezTo>
                      <a:pt x="9271" y="40864"/>
                      <a:pt x="9283" y="40833"/>
                      <a:pt x="9309" y="40833"/>
                    </a:cubicBezTo>
                    <a:cubicBezTo>
                      <a:pt x="9317" y="40833"/>
                      <a:pt x="9326" y="40836"/>
                      <a:pt x="9337" y="40843"/>
                    </a:cubicBezTo>
                    <a:cubicBezTo>
                      <a:pt x="9316" y="41534"/>
                      <a:pt x="9965" y="41617"/>
                      <a:pt x="10321" y="41952"/>
                    </a:cubicBezTo>
                    <a:cubicBezTo>
                      <a:pt x="10341" y="42329"/>
                      <a:pt x="10237" y="42538"/>
                      <a:pt x="10049" y="42768"/>
                    </a:cubicBezTo>
                    <a:cubicBezTo>
                      <a:pt x="9839" y="42705"/>
                      <a:pt x="9693" y="42622"/>
                      <a:pt x="9588" y="42475"/>
                    </a:cubicBezTo>
                    <a:lnTo>
                      <a:pt x="9588" y="42475"/>
                    </a:lnTo>
                    <a:cubicBezTo>
                      <a:pt x="9609" y="42601"/>
                      <a:pt x="9839" y="42726"/>
                      <a:pt x="10049" y="42789"/>
                    </a:cubicBezTo>
                    <a:cubicBezTo>
                      <a:pt x="10069" y="42914"/>
                      <a:pt x="9944" y="42977"/>
                      <a:pt x="9965" y="43061"/>
                    </a:cubicBezTo>
                    <a:cubicBezTo>
                      <a:pt x="10028" y="42998"/>
                      <a:pt x="10111" y="42831"/>
                      <a:pt x="10069" y="42747"/>
                    </a:cubicBezTo>
                    <a:cubicBezTo>
                      <a:pt x="10132" y="42726"/>
                      <a:pt x="10237" y="42768"/>
                      <a:pt x="10300" y="42663"/>
                    </a:cubicBezTo>
                    <a:lnTo>
                      <a:pt x="10300" y="42663"/>
                    </a:lnTo>
                    <a:cubicBezTo>
                      <a:pt x="10237" y="42684"/>
                      <a:pt x="10237" y="42684"/>
                      <a:pt x="10195" y="42705"/>
                    </a:cubicBezTo>
                    <a:cubicBezTo>
                      <a:pt x="10090" y="42601"/>
                      <a:pt x="10362" y="42496"/>
                      <a:pt x="10321" y="42370"/>
                    </a:cubicBezTo>
                    <a:lnTo>
                      <a:pt x="10321" y="42370"/>
                    </a:lnTo>
                    <a:cubicBezTo>
                      <a:pt x="10404" y="42391"/>
                      <a:pt x="10321" y="42412"/>
                      <a:pt x="10341" y="42475"/>
                    </a:cubicBezTo>
                    <a:cubicBezTo>
                      <a:pt x="10383" y="42454"/>
                      <a:pt x="10383" y="42370"/>
                      <a:pt x="10425" y="42350"/>
                    </a:cubicBezTo>
                    <a:cubicBezTo>
                      <a:pt x="10593" y="42370"/>
                      <a:pt x="10697" y="42454"/>
                      <a:pt x="10865" y="42454"/>
                    </a:cubicBezTo>
                    <a:cubicBezTo>
                      <a:pt x="10948" y="42789"/>
                      <a:pt x="11116" y="42998"/>
                      <a:pt x="11137" y="43375"/>
                    </a:cubicBezTo>
                    <a:cubicBezTo>
                      <a:pt x="10990" y="43626"/>
                      <a:pt x="10697" y="43751"/>
                      <a:pt x="10551" y="44002"/>
                    </a:cubicBezTo>
                    <a:cubicBezTo>
                      <a:pt x="10530" y="44254"/>
                      <a:pt x="10697" y="44316"/>
                      <a:pt x="10697" y="44547"/>
                    </a:cubicBezTo>
                    <a:cubicBezTo>
                      <a:pt x="10697" y="44212"/>
                      <a:pt x="10697" y="43898"/>
                      <a:pt x="10990" y="43772"/>
                    </a:cubicBezTo>
                    <a:cubicBezTo>
                      <a:pt x="11053" y="43835"/>
                      <a:pt x="11111" y="43856"/>
                      <a:pt x="11170" y="43856"/>
                    </a:cubicBezTo>
                    <a:cubicBezTo>
                      <a:pt x="11288" y="43856"/>
                      <a:pt x="11409" y="43772"/>
                      <a:pt x="11576" y="43772"/>
                    </a:cubicBezTo>
                    <a:cubicBezTo>
                      <a:pt x="11597" y="43668"/>
                      <a:pt x="11597" y="43584"/>
                      <a:pt x="11492" y="43542"/>
                    </a:cubicBezTo>
                    <a:cubicBezTo>
                      <a:pt x="11471" y="43479"/>
                      <a:pt x="11618" y="43458"/>
                      <a:pt x="11555" y="43438"/>
                    </a:cubicBezTo>
                    <a:cubicBezTo>
                      <a:pt x="11560" y="43436"/>
                      <a:pt x="11566" y="43436"/>
                      <a:pt x="11571" y="43436"/>
                    </a:cubicBezTo>
                    <a:cubicBezTo>
                      <a:pt x="11670" y="43436"/>
                      <a:pt x="11768" y="43610"/>
                      <a:pt x="11827" y="43710"/>
                    </a:cubicBezTo>
                    <a:cubicBezTo>
                      <a:pt x="11848" y="43605"/>
                      <a:pt x="11660" y="43521"/>
                      <a:pt x="11639" y="43396"/>
                    </a:cubicBezTo>
                    <a:cubicBezTo>
                      <a:pt x="11743" y="43375"/>
                      <a:pt x="11806" y="43333"/>
                      <a:pt x="11848" y="43291"/>
                    </a:cubicBezTo>
                    <a:cubicBezTo>
                      <a:pt x="11827" y="43249"/>
                      <a:pt x="11806" y="43228"/>
                      <a:pt x="11806" y="43186"/>
                    </a:cubicBezTo>
                    <a:cubicBezTo>
                      <a:pt x="11701" y="43207"/>
                      <a:pt x="11681" y="43291"/>
                      <a:pt x="11576" y="43291"/>
                    </a:cubicBezTo>
                    <a:cubicBezTo>
                      <a:pt x="11513" y="43207"/>
                      <a:pt x="11409" y="43061"/>
                      <a:pt x="11471" y="42935"/>
                    </a:cubicBezTo>
                    <a:cubicBezTo>
                      <a:pt x="11346" y="42747"/>
                      <a:pt x="11346" y="42517"/>
                      <a:pt x="11367" y="42329"/>
                    </a:cubicBezTo>
                    <a:lnTo>
                      <a:pt x="11367" y="42329"/>
                    </a:lnTo>
                    <a:cubicBezTo>
                      <a:pt x="11399" y="42339"/>
                      <a:pt x="11431" y="42344"/>
                      <a:pt x="11462" y="42344"/>
                    </a:cubicBezTo>
                    <a:cubicBezTo>
                      <a:pt x="11675" y="42344"/>
                      <a:pt x="11864" y="42119"/>
                      <a:pt x="11974" y="41973"/>
                    </a:cubicBezTo>
                    <a:cubicBezTo>
                      <a:pt x="11785" y="41868"/>
                      <a:pt x="11639" y="41722"/>
                      <a:pt x="11429" y="41596"/>
                    </a:cubicBezTo>
                    <a:cubicBezTo>
                      <a:pt x="11639" y="41450"/>
                      <a:pt x="11911" y="41345"/>
                      <a:pt x="12099" y="41157"/>
                    </a:cubicBezTo>
                    <a:cubicBezTo>
                      <a:pt x="12099" y="41134"/>
                      <a:pt x="12095" y="41127"/>
                      <a:pt x="12087" y="41127"/>
                    </a:cubicBezTo>
                    <a:cubicBezTo>
                      <a:pt x="12074" y="41127"/>
                      <a:pt x="12051" y="41154"/>
                      <a:pt x="12034" y="41154"/>
                    </a:cubicBezTo>
                    <a:cubicBezTo>
                      <a:pt x="12026" y="41154"/>
                      <a:pt x="12020" y="41150"/>
                      <a:pt x="12015" y="41136"/>
                    </a:cubicBezTo>
                    <a:cubicBezTo>
                      <a:pt x="11932" y="41303"/>
                      <a:pt x="11618" y="41450"/>
                      <a:pt x="11367" y="41554"/>
                    </a:cubicBezTo>
                    <a:cubicBezTo>
                      <a:pt x="10927" y="40969"/>
                      <a:pt x="10195" y="40404"/>
                      <a:pt x="10383" y="39357"/>
                    </a:cubicBezTo>
                    <a:cubicBezTo>
                      <a:pt x="10446" y="39295"/>
                      <a:pt x="10488" y="39295"/>
                      <a:pt x="10551" y="39295"/>
                    </a:cubicBezTo>
                    <a:cubicBezTo>
                      <a:pt x="10509" y="39190"/>
                      <a:pt x="10467" y="39190"/>
                      <a:pt x="10509" y="39065"/>
                    </a:cubicBezTo>
                    <a:cubicBezTo>
                      <a:pt x="10519" y="39054"/>
                      <a:pt x="10531" y="39050"/>
                      <a:pt x="10544" y="39050"/>
                    </a:cubicBezTo>
                    <a:cubicBezTo>
                      <a:pt x="10582" y="39050"/>
                      <a:pt x="10629" y="39085"/>
                      <a:pt x="10676" y="39085"/>
                    </a:cubicBezTo>
                    <a:cubicBezTo>
                      <a:pt x="10655" y="39002"/>
                      <a:pt x="10509" y="39002"/>
                      <a:pt x="10404" y="38981"/>
                    </a:cubicBezTo>
                    <a:cubicBezTo>
                      <a:pt x="10362" y="38834"/>
                      <a:pt x="10174" y="38813"/>
                      <a:pt x="10132" y="38667"/>
                    </a:cubicBezTo>
                    <a:cubicBezTo>
                      <a:pt x="10488" y="38332"/>
                      <a:pt x="11074" y="38207"/>
                      <a:pt x="11409" y="37851"/>
                    </a:cubicBezTo>
                    <a:lnTo>
                      <a:pt x="11409" y="37851"/>
                    </a:lnTo>
                    <a:cubicBezTo>
                      <a:pt x="11409" y="37872"/>
                      <a:pt x="11388" y="37935"/>
                      <a:pt x="11429" y="37935"/>
                    </a:cubicBezTo>
                    <a:cubicBezTo>
                      <a:pt x="11534" y="37935"/>
                      <a:pt x="11492" y="37788"/>
                      <a:pt x="11492" y="37704"/>
                    </a:cubicBezTo>
                    <a:cubicBezTo>
                      <a:pt x="11614" y="37543"/>
                      <a:pt x="11696" y="37264"/>
                      <a:pt x="11927" y="37264"/>
                    </a:cubicBezTo>
                    <a:cubicBezTo>
                      <a:pt x="11936" y="37264"/>
                      <a:pt x="11944" y="37264"/>
                      <a:pt x="11953" y="37265"/>
                    </a:cubicBezTo>
                    <a:cubicBezTo>
                      <a:pt x="11994" y="37056"/>
                      <a:pt x="11806" y="37035"/>
                      <a:pt x="11722" y="36930"/>
                    </a:cubicBezTo>
                    <a:cubicBezTo>
                      <a:pt x="11869" y="36637"/>
                      <a:pt x="11555" y="36407"/>
                      <a:pt x="11701" y="36156"/>
                    </a:cubicBezTo>
                    <a:cubicBezTo>
                      <a:pt x="11681" y="36052"/>
                      <a:pt x="11639" y="35968"/>
                      <a:pt x="11618" y="35863"/>
                    </a:cubicBezTo>
                    <a:lnTo>
                      <a:pt x="11555" y="35863"/>
                    </a:lnTo>
                    <a:lnTo>
                      <a:pt x="11555" y="0"/>
                    </a:lnTo>
                    <a:cubicBezTo>
                      <a:pt x="11555" y="0"/>
                      <a:pt x="8082" y="335"/>
                      <a:pt x="6324" y="335"/>
                    </a:cubicBezTo>
                    <a:cubicBezTo>
                      <a:pt x="4587" y="335"/>
                      <a:pt x="842" y="0"/>
                      <a:pt x="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4;p25"/>
              <p:cNvSpPr/>
              <p:nvPr/>
            </p:nvSpPr>
            <p:spPr>
              <a:xfrm>
                <a:off x="1360474" y="2945637"/>
                <a:ext cx="231970" cy="477502"/>
              </a:xfrm>
              <a:custGeom>
                <a:avLst/>
                <a:gdLst/>
                <a:ahLst/>
                <a:cxnLst/>
                <a:rect l="l" t="t" r="r" b="b"/>
                <a:pathLst>
                  <a:path w="10463" h="22285" extrusionOk="0">
                    <a:moveTo>
                      <a:pt x="1" y="1"/>
                    </a:moveTo>
                    <a:lnTo>
                      <a:pt x="1" y="22284"/>
                    </a:lnTo>
                    <a:lnTo>
                      <a:pt x="10463" y="22284"/>
                    </a:lnTo>
                    <a:lnTo>
                      <a:pt x="10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165;p25"/>
              <p:cNvGrpSpPr/>
              <p:nvPr/>
            </p:nvGrpSpPr>
            <p:grpSpPr>
              <a:xfrm>
                <a:off x="469239" y="1531379"/>
                <a:ext cx="942284" cy="1450826"/>
                <a:chOff x="3441875" y="1723775"/>
                <a:chExt cx="1062545" cy="1692750"/>
              </a:xfrm>
            </p:grpSpPr>
            <p:sp>
              <p:nvSpPr>
                <p:cNvPr id="57" name="Google Shape;1166;p25"/>
                <p:cNvSpPr/>
                <p:nvPr/>
              </p:nvSpPr>
              <p:spPr>
                <a:xfrm>
                  <a:off x="3625095" y="2364050"/>
                  <a:ext cx="879325" cy="1052475"/>
                </a:xfrm>
                <a:custGeom>
                  <a:avLst/>
                  <a:gdLst/>
                  <a:ahLst/>
                  <a:cxnLst/>
                  <a:rect l="l" t="t" r="r" b="b"/>
                  <a:pathLst>
                    <a:path w="35173" h="42099" fill="none" extrusionOk="0">
                      <a:moveTo>
                        <a:pt x="33290" y="42098"/>
                      </a:moveTo>
                      <a:cubicBezTo>
                        <a:pt x="33290" y="42098"/>
                        <a:pt x="35173" y="27891"/>
                        <a:pt x="23372" y="27891"/>
                      </a:cubicBezTo>
                      <a:lnTo>
                        <a:pt x="10148" y="27891"/>
                      </a:lnTo>
                      <a:cubicBezTo>
                        <a:pt x="10148" y="27891"/>
                        <a:pt x="0" y="28142"/>
                        <a:pt x="0" y="15902"/>
                      </a:cubicBezTo>
                      <a:lnTo>
                        <a:pt x="0" y="0"/>
                      </a:lnTo>
                    </a:path>
                  </a:pathLst>
                </a:custGeom>
                <a:solidFill>
                  <a:schemeClr val="accent3"/>
                </a:solidFill>
                <a:ln w="653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7;p25"/>
                <p:cNvSpPr/>
                <p:nvPr/>
              </p:nvSpPr>
              <p:spPr>
                <a:xfrm>
                  <a:off x="3630725" y="1736325"/>
                  <a:ext cx="242200" cy="963575"/>
                </a:xfrm>
                <a:custGeom>
                  <a:avLst/>
                  <a:gdLst/>
                  <a:ahLst/>
                  <a:cxnLst/>
                  <a:rect l="l" t="t" r="r" b="b"/>
                  <a:pathLst>
                    <a:path w="9688" h="38543" fill="none" extrusionOk="0">
                      <a:moveTo>
                        <a:pt x="0" y="36764"/>
                      </a:moveTo>
                      <a:cubicBezTo>
                        <a:pt x="0" y="36764"/>
                        <a:pt x="9688" y="38542"/>
                        <a:pt x="9688" y="27892"/>
                      </a:cubicBezTo>
                      <a:lnTo>
                        <a:pt x="9688" y="1"/>
                      </a:ln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8;p25"/>
                <p:cNvSpPr/>
                <p:nvPr/>
              </p:nvSpPr>
              <p:spPr>
                <a:xfrm>
                  <a:off x="3441875" y="2325850"/>
                  <a:ext cx="141775" cy="228625"/>
                </a:xfrm>
                <a:custGeom>
                  <a:avLst/>
                  <a:gdLst/>
                  <a:ahLst/>
                  <a:cxnLst/>
                  <a:rect l="l" t="t" r="r" b="b"/>
                  <a:pathLst>
                    <a:path w="5671" h="9145" fill="none" extrusionOk="0">
                      <a:moveTo>
                        <a:pt x="1" y="1"/>
                      </a:moveTo>
                      <a:lnTo>
                        <a:pt x="1" y="5085"/>
                      </a:lnTo>
                      <a:cubicBezTo>
                        <a:pt x="1" y="5085"/>
                        <a:pt x="942" y="9144"/>
                        <a:pt x="5671" y="9144"/>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9;p25"/>
                <p:cNvSpPr/>
                <p:nvPr/>
              </p:nvSpPr>
              <p:spPr>
                <a:xfrm>
                  <a:off x="3583625" y="1825250"/>
                  <a:ext cx="259475" cy="355200"/>
                </a:xfrm>
                <a:custGeom>
                  <a:avLst/>
                  <a:gdLst/>
                  <a:ahLst/>
                  <a:cxnLst/>
                  <a:rect l="l" t="t" r="r" b="b"/>
                  <a:pathLst>
                    <a:path w="10379" h="14208" fill="none" extrusionOk="0">
                      <a:moveTo>
                        <a:pt x="3307" y="1"/>
                      </a:moveTo>
                      <a:cubicBezTo>
                        <a:pt x="3307" y="1"/>
                        <a:pt x="1" y="14208"/>
                        <a:pt x="10379" y="14208"/>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0;p25"/>
                <p:cNvSpPr/>
                <p:nvPr/>
              </p:nvSpPr>
              <p:spPr>
                <a:xfrm>
                  <a:off x="3896450" y="1723775"/>
                  <a:ext cx="135500" cy="298200"/>
                </a:xfrm>
                <a:custGeom>
                  <a:avLst/>
                  <a:gdLst/>
                  <a:ahLst/>
                  <a:cxnLst/>
                  <a:rect l="l" t="t" r="r" b="b"/>
                  <a:pathLst>
                    <a:path w="5420" h="11928" fill="none" extrusionOk="0">
                      <a:moveTo>
                        <a:pt x="0" y="8621"/>
                      </a:moveTo>
                      <a:cubicBezTo>
                        <a:pt x="0" y="8621"/>
                        <a:pt x="5419" y="11927"/>
                        <a:pt x="5419" y="1"/>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71;p25"/>
              <p:cNvGrpSpPr/>
              <p:nvPr/>
            </p:nvGrpSpPr>
            <p:grpSpPr>
              <a:xfrm>
                <a:off x="945660" y="1303181"/>
                <a:ext cx="1004446" cy="1678917"/>
                <a:chOff x="3979100" y="1457525"/>
                <a:chExt cx="1132640" cy="1958875"/>
              </a:xfrm>
            </p:grpSpPr>
            <p:sp>
              <p:nvSpPr>
                <p:cNvPr id="52" name="Google Shape;1172;p25"/>
                <p:cNvSpPr/>
                <p:nvPr/>
              </p:nvSpPr>
              <p:spPr>
                <a:xfrm>
                  <a:off x="4574490" y="2040650"/>
                  <a:ext cx="537250" cy="1375750"/>
                </a:xfrm>
                <a:custGeom>
                  <a:avLst/>
                  <a:gdLst/>
                  <a:ahLst/>
                  <a:cxnLst/>
                  <a:rect l="l" t="t" r="r" b="b"/>
                  <a:pathLst>
                    <a:path w="21490" h="55030" fill="none" extrusionOk="0">
                      <a:moveTo>
                        <a:pt x="231" y="55030"/>
                      </a:moveTo>
                      <a:lnTo>
                        <a:pt x="231" y="30946"/>
                      </a:lnTo>
                      <a:cubicBezTo>
                        <a:pt x="231" y="30946"/>
                        <a:pt x="1" y="22828"/>
                        <a:pt x="9688" y="22828"/>
                      </a:cubicBezTo>
                      <a:cubicBezTo>
                        <a:pt x="9688" y="22828"/>
                        <a:pt x="21489" y="24858"/>
                        <a:pt x="21238" y="17493"/>
                      </a:cubicBezTo>
                      <a:lnTo>
                        <a:pt x="21238" y="0"/>
                      </a:ln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3;p25"/>
                <p:cNvSpPr/>
                <p:nvPr/>
              </p:nvSpPr>
              <p:spPr>
                <a:xfrm>
                  <a:off x="4223284" y="1457525"/>
                  <a:ext cx="328091" cy="1445325"/>
                </a:xfrm>
                <a:custGeom>
                  <a:avLst/>
                  <a:gdLst/>
                  <a:ahLst/>
                  <a:cxnLst/>
                  <a:rect l="l" t="t" r="r" b="b"/>
                  <a:pathLst>
                    <a:path w="15108" h="57813" fill="none" extrusionOk="0">
                      <a:moveTo>
                        <a:pt x="2365" y="1"/>
                      </a:moveTo>
                      <a:lnTo>
                        <a:pt x="2365" y="48188"/>
                      </a:lnTo>
                      <a:cubicBezTo>
                        <a:pt x="2365" y="48188"/>
                        <a:pt x="1" y="57812"/>
                        <a:pt x="15108" y="57812"/>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4;p25"/>
                <p:cNvSpPr/>
                <p:nvPr/>
              </p:nvSpPr>
              <p:spPr>
                <a:xfrm>
                  <a:off x="4686789" y="1457525"/>
                  <a:ext cx="377700" cy="893975"/>
                </a:xfrm>
                <a:custGeom>
                  <a:avLst/>
                  <a:gdLst/>
                  <a:ahLst/>
                  <a:cxnLst/>
                  <a:rect l="l" t="t" r="r" b="b"/>
                  <a:pathLst>
                    <a:path w="15108" h="35759" fill="none" extrusionOk="0">
                      <a:moveTo>
                        <a:pt x="1403" y="1"/>
                      </a:moveTo>
                      <a:lnTo>
                        <a:pt x="1403" y="28645"/>
                      </a:lnTo>
                      <a:cubicBezTo>
                        <a:pt x="1403" y="28645"/>
                        <a:pt x="1" y="35759"/>
                        <a:pt x="15108" y="35759"/>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75;p25"/>
                <p:cNvSpPr/>
                <p:nvPr/>
              </p:nvSpPr>
              <p:spPr>
                <a:xfrm>
                  <a:off x="4237613" y="1899075"/>
                  <a:ext cx="230175" cy="494875"/>
                </a:xfrm>
                <a:custGeom>
                  <a:avLst/>
                  <a:gdLst/>
                  <a:ahLst/>
                  <a:cxnLst/>
                  <a:rect l="l" t="t" r="r" b="b"/>
                  <a:pathLst>
                    <a:path w="9207" h="19795" fill="none" extrusionOk="0">
                      <a:moveTo>
                        <a:pt x="0" y="18769"/>
                      </a:moveTo>
                      <a:cubicBezTo>
                        <a:pt x="0" y="18769"/>
                        <a:pt x="8495" y="19794"/>
                        <a:pt x="9207" y="12178"/>
                      </a:cubicBezTo>
                      <a:lnTo>
                        <a:pt x="9207" y="1"/>
                      </a:ln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76;p25"/>
                <p:cNvSpPr/>
                <p:nvPr/>
              </p:nvSpPr>
              <p:spPr>
                <a:xfrm>
                  <a:off x="3979100" y="2332125"/>
                  <a:ext cx="289940" cy="345715"/>
                </a:xfrm>
                <a:custGeom>
                  <a:avLst/>
                  <a:gdLst/>
                  <a:ahLst/>
                  <a:cxnLst/>
                  <a:rect l="l" t="t" r="r" b="b"/>
                  <a:pathLst>
                    <a:path w="8726" h="13455" fill="none" extrusionOk="0">
                      <a:moveTo>
                        <a:pt x="1402" y="1"/>
                      </a:moveTo>
                      <a:cubicBezTo>
                        <a:pt x="1402" y="1"/>
                        <a:pt x="0" y="13455"/>
                        <a:pt x="8725" y="13455"/>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77;p25"/>
              <p:cNvGrpSpPr/>
              <p:nvPr/>
            </p:nvGrpSpPr>
            <p:grpSpPr>
              <a:xfrm>
                <a:off x="1589069" y="1564120"/>
                <a:ext cx="883142" cy="1418086"/>
                <a:chOff x="4704625" y="1761975"/>
                <a:chExt cx="995854" cy="1654550"/>
              </a:xfrm>
            </p:grpSpPr>
            <p:sp>
              <p:nvSpPr>
                <p:cNvPr id="49" name="Google Shape;1178;p25"/>
                <p:cNvSpPr/>
                <p:nvPr/>
              </p:nvSpPr>
              <p:spPr>
                <a:xfrm>
                  <a:off x="4704625" y="2345200"/>
                  <a:ext cx="850050" cy="1071325"/>
                </a:xfrm>
                <a:custGeom>
                  <a:avLst/>
                  <a:gdLst/>
                  <a:ahLst/>
                  <a:cxnLst/>
                  <a:rect l="l" t="t" r="r" b="b"/>
                  <a:pathLst>
                    <a:path w="34002" h="42853" fill="none" extrusionOk="0">
                      <a:moveTo>
                        <a:pt x="0" y="42852"/>
                      </a:moveTo>
                      <a:cubicBezTo>
                        <a:pt x="0" y="42852"/>
                        <a:pt x="251" y="29671"/>
                        <a:pt x="12303" y="29671"/>
                      </a:cubicBezTo>
                      <a:lnTo>
                        <a:pt x="24355" y="29671"/>
                      </a:lnTo>
                      <a:cubicBezTo>
                        <a:pt x="24355" y="29671"/>
                        <a:pt x="34001" y="26365"/>
                        <a:pt x="34001" y="18497"/>
                      </a:cubicBezTo>
                      <a:lnTo>
                        <a:pt x="34001" y="1"/>
                      </a:lnTo>
                    </a:path>
                  </a:pathLst>
                </a:custGeom>
                <a:solidFill>
                  <a:schemeClr val="tx2"/>
                </a:solidFill>
                <a:ln>
                  <a:solidFill>
                    <a:schemeClr val="tx2"/>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9;p25"/>
                <p:cNvSpPr/>
                <p:nvPr/>
              </p:nvSpPr>
              <p:spPr>
                <a:xfrm>
                  <a:off x="5277400" y="1761975"/>
                  <a:ext cx="271500" cy="982375"/>
                </a:xfrm>
                <a:custGeom>
                  <a:avLst/>
                  <a:gdLst/>
                  <a:ahLst/>
                  <a:cxnLst/>
                  <a:rect l="l" t="t" r="r" b="b"/>
                  <a:pathLst>
                    <a:path w="10860" h="39295" fill="none" extrusionOk="0">
                      <a:moveTo>
                        <a:pt x="10860" y="34733"/>
                      </a:moveTo>
                      <a:cubicBezTo>
                        <a:pt x="10860" y="34733"/>
                        <a:pt x="1" y="39295"/>
                        <a:pt x="1" y="25611"/>
                      </a:cubicBezTo>
                      <a:lnTo>
                        <a:pt x="1" y="0"/>
                      </a:lnTo>
                    </a:path>
                  </a:pathLst>
                </a:custGeom>
                <a:solidFill>
                  <a:schemeClr val="accent5"/>
                </a:solidFill>
                <a:ln w="46025" cap="rnd"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0;p25"/>
                <p:cNvSpPr/>
                <p:nvPr/>
              </p:nvSpPr>
              <p:spPr>
                <a:xfrm>
                  <a:off x="5564979" y="2330079"/>
                  <a:ext cx="135500" cy="266275"/>
                </a:xfrm>
                <a:custGeom>
                  <a:avLst/>
                  <a:gdLst/>
                  <a:ahLst/>
                  <a:cxnLst/>
                  <a:rect l="l" t="t" r="r" b="b"/>
                  <a:pathLst>
                    <a:path w="5420" h="10651" fill="none" extrusionOk="0">
                      <a:moveTo>
                        <a:pt x="0" y="8893"/>
                      </a:moveTo>
                      <a:cubicBezTo>
                        <a:pt x="0" y="8893"/>
                        <a:pt x="5420" y="10651"/>
                        <a:pt x="5420" y="1"/>
                      </a:cubicBezTo>
                    </a:path>
                  </a:pathLst>
                </a:custGeom>
                <a:solidFill>
                  <a:schemeClr val="accent5"/>
                </a:solidFill>
                <a:ln w="46025" cap="rnd"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181;p25"/>
              <p:cNvSpPr/>
              <p:nvPr/>
            </p:nvSpPr>
            <p:spPr>
              <a:xfrm>
                <a:off x="1290900" y="2929949"/>
                <a:ext cx="367401" cy="109124"/>
              </a:xfrm>
              <a:custGeom>
                <a:avLst/>
                <a:gdLst/>
                <a:ahLst/>
                <a:cxnLst/>
                <a:rect l="l" t="t" r="r" b="b"/>
                <a:pathLst>
                  <a:path w="16572" h="4520" extrusionOk="0">
                    <a:moveTo>
                      <a:pt x="8286" y="0"/>
                    </a:moveTo>
                    <a:cubicBezTo>
                      <a:pt x="3704" y="0"/>
                      <a:pt x="0" y="1005"/>
                      <a:pt x="0" y="2260"/>
                    </a:cubicBezTo>
                    <a:cubicBezTo>
                      <a:pt x="0" y="3495"/>
                      <a:pt x="3704" y="4520"/>
                      <a:pt x="8286" y="4520"/>
                    </a:cubicBezTo>
                    <a:cubicBezTo>
                      <a:pt x="12868" y="4520"/>
                      <a:pt x="16572" y="3495"/>
                      <a:pt x="16572" y="2260"/>
                    </a:cubicBezTo>
                    <a:cubicBezTo>
                      <a:pt x="16572" y="1005"/>
                      <a:pt x="12868" y="0"/>
                      <a:pt x="8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82;p25"/>
              <p:cNvSpPr/>
              <p:nvPr/>
            </p:nvSpPr>
            <p:spPr>
              <a:xfrm>
                <a:off x="1522370" y="3789326"/>
                <a:ext cx="147988" cy="133191"/>
              </a:xfrm>
              <a:custGeom>
                <a:avLst/>
                <a:gdLst/>
                <a:ahLst/>
                <a:cxnLst/>
                <a:rect l="l" t="t" r="r" b="b"/>
                <a:pathLst>
                  <a:path w="6675" h="6216" extrusionOk="0">
                    <a:moveTo>
                      <a:pt x="3348" y="1"/>
                    </a:moveTo>
                    <a:cubicBezTo>
                      <a:pt x="1507" y="1"/>
                      <a:pt x="0" y="1382"/>
                      <a:pt x="0" y="3098"/>
                    </a:cubicBezTo>
                    <a:cubicBezTo>
                      <a:pt x="0" y="4813"/>
                      <a:pt x="1507" y="6215"/>
                      <a:pt x="3348" y="6215"/>
                    </a:cubicBezTo>
                    <a:cubicBezTo>
                      <a:pt x="5189" y="6215"/>
                      <a:pt x="6675" y="4813"/>
                      <a:pt x="6675" y="3098"/>
                    </a:cubicBezTo>
                    <a:cubicBezTo>
                      <a:pt x="6675" y="1382"/>
                      <a:pt x="5189" y="1"/>
                      <a:pt x="3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83;p25"/>
              <p:cNvSpPr/>
              <p:nvPr/>
            </p:nvSpPr>
            <p:spPr>
              <a:xfrm>
                <a:off x="1367900" y="3697882"/>
                <a:ext cx="62654" cy="56503"/>
              </a:xfrm>
              <a:custGeom>
                <a:avLst/>
                <a:gdLst/>
                <a:ahLst/>
                <a:cxnLst/>
                <a:rect l="l" t="t" r="r" b="b"/>
                <a:pathLst>
                  <a:path w="2826" h="2637" extrusionOk="0">
                    <a:moveTo>
                      <a:pt x="1402" y="0"/>
                    </a:moveTo>
                    <a:cubicBezTo>
                      <a:pt x="628" y="0"/>
                      <a:pt x="1" y="586"/>
                      <a:pt x="1" y="1319"/>
                    </a:cubicBezTo>
                    <a:cubicBezTo>
                      <a:pt x="1" y="2051"/>
                      <a:pt x="628" y="2637"/>
                      <a:pt x="1402" y="2637"/>
                    </a:cubicBezTo>
                    <a:cubicBezTo>
                      <a:pt x="2198" y="2637"/>
                      <a:pt x="2825" y="2051"/>
                      <a:pt x="2825" y="1319"/>
                    </a:cubicBezTo>
                    <a:cubicBezTo>
                      <a:pt x="2825" y="586"/>
                      <a:pt x="2198" y="0"/>
                      <a:pt x="1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84;p25"/>
              <p:cNvSpPr/>
              <p:nvPr/>
            </p:nvSpPr>
            <p:spPr>
              <a:xfrm>
                <a:off x="1290443" y="3966856"/>
                <a:ext cx="97905" cy="87894"/>
              </a:xfrm>
              <a:custGeom>
                <a:avLst/>
                <a:gdLst/>
                <a:ahLst/>
                <a:cxnLst/>
                <a:rect l="l" t="t" r="r" b="b"/>
                <a:pathLst>
                  <a:path w="4416" h="4102" extrusionOk="0">
                    <a:moveTo>
                      <a:pt x="2218" y="1"/>
                    </a:moveTo>
                    <a:cubicBezTo>
                      <a:pt x="984" y="1"/>
                      <a:pt x="0" y="921"/>
                      <a:pt x="0" y="2051"/>
                    </a:cubicBezTo>
                    <a:cubicBezTo>
                      <a:pt x="0" y="3181"/>
                      <a:pt x="984" y="4102"/>
                      <a:pt x="2218" y="4102"/>
                    </a:cubicBezTo>
                    <a:cubicBezTo>
                      <a:pt x="3432" y="4102"/>
                      <a:pt x="4415" y="3181"/>
                      <a:pt x="4415" y="2051"/>
                    </a:cubicBezTo>
                    <a:cubicBezTo>
                      <a:pt x="4415" y="921"/>
                      <a:pt x="3432" y="1"/>
                      <a:pt x="2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85;p25"/>
              <p:cNvSpPr/>
              <p:nvPr/>
            </p:nvSpPr>
            <p:spPr>
              <a:xfrm>
                <a:off x="1181902" y="3039075"/>
                <a:ext cx="284942" cy="1622864"/>
              </a:xfrm>
              <a:custGeom>
                <a:avLst/>
                <a:gdLst/>
                <a:ahLst/>
                <a:cxnLst/>
                <a:rect l="l" t="t" r="r" b="b"/>
                <a:pathLst>
                  <a:path w="11216" h="80013" extrusionOk="0">
                    <a:moveTo>
                      <a:pt x="11215" y="0"/>
                    </a:moveTo>
                    <a:lnTo>
                      <a:pt x="0" y="251"/>
                    </a:lnTo>
                    <a:lnTo>
                      <a:pt x="0" y="67730"/>
                    </a:lnTo>
                    <a:cubicBezTo>
                      <a:pt x="0" y="67730"/>
                      <a:pt x="230" y="79426"/>
                      <a:pt x="11215" y="80012"/>
                    </a:cubicBezTo>
                    <a:lnTo>
                      <a:pt x="11215" y="0"/>
                    </a:ln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186;p25"/>
            <p:cNvSpPr/>
            <p:nvPr/>
          </p:nvSpPr>
          <p:spPr>
            <a:xfrm>
              <a:off x="5205600" y="1681601"/>
              <a:ext cx="120161" cy="228224"/>
            </a:xfrm>
            <a:custGeom>
              <a:avLst/>
              <a:gdLst/>
              <a:ahLst/>
              <a:cxnLst/>
              <a:rect l="l" t="t" r="r" b="b"/>
              <a:pathLst>
                <a:path w="5420" h="10651" fill="none" extrusionOk="0">
                  <a:moveTo>
                    <a:pt x="0" y="8893"/>
                  </a:moveTo>
                  <a:cubicBezTo>
                    <a:pt x="0" y="8893"/>
                    <a:pt x="5420" y="10651"/>
                    <a:pt x="5420" y="1"/>
                  </a:cubicBezTo>
                </a:path>
              </a:pathLst>
            </a:custGeom>
            <a:solidFill>
              <a:schemeClr val="tx1">
                <a:lumMod val="75000"/>
              </a:schemeClr>
            </a:solidFill>
            <a:ln w="460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1218;p25"/>
          <p:cNvGrpSpPr/>
          <p:nvPr/>
        </p:nvGrpSpPr>
        <p:grpSpPr>
          <a:xfrm>
            <a:off x="2206081" y="1840450"/>
            <a:ext cx="6457291" cy="2856061"/>
            <a:chOff x="2146151" y="1758950"/>
            <a:chExt cx="6457291" cy="2856061"/>
          </a:xfrm>
          <a:solidFill>
            <a:schemeClr val="bg1">
              <a:lumMod val="40000"/>
              <a:lumOff val="60000"/>
            </a:schemeClr>
          </a:solidFill>
        </p:grpSpPr>
        <p:cxnSp>
          <p:nvCxnSpPr>
            <p:cNvPr id="94" name="Google Shape;1219;p25"/>
            <p:cNvCxnSpPr>
              <a:endCxn id="102" idx="1"/>
            </p:cNvCxnSpPr>
            <p:nvPr/>
          </p:nvCxnSpPr>
          <p:spPr>
            <a:xfrm>
              <a:off x="2146151" y="1853043"/>
              <a:ext cx="1680991" cy="230357"/>
            </a:xfrm>
            <a:prstGeom prst="bentConnector3">
              <a:avLst>
                <a:gd name="adj1" fmla="val 50000"/>
              </a:avLst>
            </a:prstGeom>
            <a:grpFill/>
            <a:ln w="9525" cap="flat" cmpd="sng">
              <a:solidFill>
                <a:schemeClr val="dk2"/>
              </a:solidFill>
              <a:prstDash val="lgDash"/>
              <a:round/>
              <a:headEnd type="none" w="med" len="med"/>
              <a:tailEnd type="none" w="med" len="med"/>
            </a:ln>
          </p:spPr>
        </p:cxnSp>
        <p:grpSp>
          <p:nvGrpSpPr>
            <p:cNvPr id="95" name="Google Shape;1221;p25"/>
            <p:cNvGrpSpPr/>
            <p:nvPr/>
          </p:nvGrpSpPr>
          <p:grpSpPr>
            <a:xfrm>
              <a:off x="3827142" y="1758950"/>
              <a:ext cx="4776300" cy="2856061"/>
              <a:chOff x="3827142" y="1758950"/>
              <a:chExt cx="4776300" cy="2856061"/>
            </a:xfrm>
            <a:grpFill/>
          </p:grpSpPr>
          <p:sp>
            <p:nvSpPr>
              <p:cNvPr id="102" name="Google Shape;1220;p25"/>
              <p:cNvSpPr/>
              <p:nvPr/>
            </p:nvSpPr>
            <p:spPr>
              <a:xfrm>
                <a:off x="3827142" y="1758950"/>
                <a:ext cx="4776300" cy="648900"/>
              </a:xfrm>
              <a:prstGeom prst="roundRect">
                <a:avLst>
                  <a:gd name="adj" fmla="val 50000"/>
                </a:avLst>
              </a:prstGeom>
              <a:grpFill/>
              <a:ln>
                <a:solidFill>
                  <a:schemeClr val="bg1">
                    <a:lumMod val="20000"/>
                    <a:lumOff val="80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29;p25"/>
              <p:cNvSpPr/>
              <p:nvPr/>
            </p:nvSpPr>
            <p:spPr>
              <a:xfrm>
                <a:off x="3890343" y="4234707"/>
                <a:ext cx="467428" cy="380304"/>
              </a:xfrm>
              <a:custGeom>
                <a:avLst/>
                <a:gdLst/>
                <a:ahLst/>
                <a:cxnLst/>
                <a:rect l="l" t="t" r="r" b="b"/>
                <a:pathLst>
                  <a:path w="13300" h="10821" extrusionOk="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 name="TextBox 106"/>
          <p:cNvSpPr txBox="1"/>
          <p:nvPr/>
        </p:nvSpPr>
        <p:spPr>
          <a:xfrm>
            <a:off x="4559454" y="2956961"/>
            <a:ext cx="3729218" cy="477054"/>
          </a:xfrm>
          <a:prstGeom prst="rect">
            <a:avLst/>
          </a:prstGeom>
          <a:noFill/>
        </p:spPr>
        <p:txBody>
          <a:bodyPr wrap="square" rtlCol="1">
            <a:spAutoFit/>
          </a:bodyPr>
          <a:lstStyle/>
          <a:p>
            <a:pPr algn="l"/>
            <a:r>
              <a:rPr lang="en-US" sz="2500" b="1" dirty="0"/>
              <a:t>Augmentation</a:t>
            </a:r>
          </a:p>
        </p:txBody>
      </p:sp>
      <p:sp>
        <p:nvSpPr>
          <p:cNvPr id="109" name="Rectangle 108"/>
          <p:cNvSpPr/>
          <p:nvPr/>
        </p:nvSpPr>
        <p:spPr>
          <a:xfrm>
            <a:off x="4695965" y="1950707"/>
            <a:ext cx="3088887" cy="477054"/>
          </a:xfrm>
          <a:prstGeom prst="rect">
            <a:avLst/>
          </a:prstGeom>
        </p:spPr>
        <p:txBody>
          <a:bodyPr wrap="square">
            <a:spAutoFit/>
          </a:bodyPr>
          <a:lstStyle/>
          <a:p>
            <a:r>
              <a:rPr lang="en-US" sz="2500" b="1" dirty="0"/>
              <a:t>Resizing (200*200)</a:t>
            </a:r>
            <a:endParaRPr lang="ar-EG" sz="2500" dirty="0"/>
          </a:p>
        </p:txBody>
      </p:sp>
      <p:sp>
        <p:nvSpPr>
          <p:cNvPr id="62" name="TextBox 61"/>
          <p:cNvSpPr txBox="1"/>
          <p:nvPr/>
        </p:nvSpPr>
        <p:spPr>
          <a:xfrm>
            <a:off x="8361348" y="4732995"/>
            <a:ext cx="396378" cy="307777"/>
          </a:xfrm>
          <a:prstGeom prst="rect">
            <a:avLst/>
          </a:prstGeom>
          <a:noFill/>
        </p:spPr>
        <p:txBody>
          <a:bodyPr wrap="square" rtlCol="1">
            <a:spAutoFit/>
          </a:bodyPr>
          <a:lstStyle/>
          <a:p>
            <a:r>
              <a:rPr lang="en-US" dirty="0" smtClean="0"/>
              <a:t>44</a:t>
            </a:r>
            <a:endParaRPr lang="ar-EG" dirty="0"/>
          </a:p>
        </p:txBody>
      </p:sp>
    </p:spTree>
    <p:extLst>
      <p:ext uri="{BB962C8B-B14F-4D97-AF65-F5344CB8AC3E}">
        <p14:creationId xmlns:p14="http://schemas.microsoft.com/office/powerpoint/2010/main" val="1785122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 Train Model</a:t>
            </a:r>
            <a:br>
              <a:rPr lang="en-US" dirty="0"/>
            </a:br>
            <a:endParaRPr lang="ar-EG" dirty="0"/>
          </a:p>
        </p:txBody>
      </p:sp>
      <p:sp>
        <p:nvSpPr>
          <p:cNvPr id="3" name="Rectangle 2"/>
          <p:cNvSpPr/>
          <p:nvPr/>
        </p:nvSpPr>
        <p:spPr>
          <a:xfrm>
            <a:off x="4454820" y="2417862"/>
            <a:ext cx="184731" cy="307777"/>
          </a:xfrm>
          <a:prstGeom prst="rect">
            <a:avLst/>
          </a:prstGeom>
        </p:spPr>
        <p:txBody>
          <a:bodyPr wrap="none">
            <a:spAutoFit/>
          </a:bodyPr>
          <a:lstStyle/>
          <a:p>
            <a:endParaRPr lang="ar-EG" dirty="0"/>
          </a:p>
        </p:txBody>
      </p:sp>
      <p:sp>
        <p:nvSpPr>
          <p:cNvPr id="6" name="Google Shape;48;p15"/>
          <p:cNvSpPr/>
          <p:nvPr/>
        </p:nvSpPr>
        <p:spPr>
          <a:xfrm>
            <a:off x="446499" y="1427870"/>
            <a:ext cx="1816619" cy="1860629"/>
          </a:xfrm>
          <a:custGeom>
            <a:avLst/>
            <a:gdLst/>
            <a:ahLst/>
            <a:cxnLst/>
            <a:rect l="l" t="t" r="r" b="b"/>
            <a:pathLst>
              <a:path w="88540" h="90685" extrusionOk="0">
                <a:moveTo>
                  <a:pt x="42321" y="1"/>
                </a:moveTo>
                <a:cubicBezTo>
                  <a:pt x="42092" y="1"/>
                  <a:pt x="41858" y="81"/>
                  <a:pt x="41612" y="183"/>
                </a:cubicBezTo>
                <a:cubicBezTo>
                  <a:pt x="41558" y="210"/>
                  <a:pt x="41466" y="238"/>
                  <a:pt x="41416" y="238"/>
                </a:cubicBezTo>
                <a:cubicBezTo>
                  <a:pt x="41396" y="238"/>
                  <a:pt x="41383" y="233"/>
                  <a:pt x="41383" y="222"/>
                </a:cubicBezTo>
                <a:cubicBezTo>
                  <a:pt x="41288" y="111"/>
                  <a:pt x="41200" y="79"/>
                  <a:pt x="41113" y="79"/>
                </a:cubicBezTo>
                <a:cubicBezTo>
                  <a:pt x="40989" y="79"/>
                  <a:pt x="40867" y="145"/>
                  <a:pt x="40732" y="145"/>
                </a:cubicBezTo>
                <a:lnTo>
                  <a:pt x="39853" y="145"/>
                </a:lnTo>
                <a:cubicBezTo>
                  <a:pt x="39814" y="222"/>
                  <a:pt x="39776" y="336"/>
                  <a:pt x="39700" y="451"/>
                </a:cubicBezTo>
                <a:cubicBezTo>
                  <a:pt x="39654" y="245"/>
                  <a:pt x="39636" y="162"/>
                  <a:pt x="39554" y="162"/>
                </a:cubicBezTo>
                <a:cubicBezTo>
                  <a:pt x="39499" y="162"/>
                  <a:pt x="39417" y="199"/>
                  <a:pt x="39279" y="260"/>
                </a:cubicBezTo>
                <a:cubicBezTo>
                  <a:pt x="39241" y="260"/>
                  <a:pt x="39126" y="260"/>
                  <a:pt x="39088" y="222"/>
                </a:cubicBezTo>
                <a:cubicBezTo>
                  <a:pt x="39030" y="164"/>
                  <a:pt x="38976" y="145"/>
                  <a:pt x="38924" y="145"/>
                </a:cubicBezTo>
                <a:cubicBezTo>
                  <a:pt x="38818" y="145"/>
                  <a:pt x="38722" y="226"/>
                  <a:pt x="38627" y="226"/>
                </a:cubicBezTo>
                <a:cubicBezTo>
                  <a:pt x="38615" y="226"/>
                  <a:pt x="38603" y="225"/>
                  <a:pt x="38591" y="222"/>
                </a:cubicBezTo>
                <a:cubicBezTo>
                  <a:pt x="38578" y="220"/>
                  <a:pt x="38566" y="219"/>
                  <a:pt x="38553" y="219"/>
                </a:cubicBezTo>
                <a:cubicBezTo>
                  <a:pt x="38405" y="219"/>
                  <a:pt x="38244" y="350"/>
                  <a:pt x="38088" y="350"/>
                </a:cubicBezTo>
                <a:cubicBezTo>
                  <a:pt x="38011" y="350"/>
                  <a:pt x="37936" y="317"/>
                  <a:pt x="37864" y="222"/>
                </a:cubicBezTo>
                <a:cubicBezTo>
                  <a:pt x="37817" y="269"/>
                  <a:pt x="37770" y="286"/>
                  <a:pt x="37724" y="286"/>
                </a:cubicBezTo>
                <a:cubicBezTo>
                  <a:pt x="37603" y="286"/>
                  <a:pt x="37486" y="171"/>
                  <a:pt x="37383" y="171"/>
                </a:cubicBezTo>
                <a:cubicBezTo>
                  <a:pt x="37364" y="171"/>
                  <a:pt x="37346" y="175"/>
                  <a:pt x="37329" y="183"/>
                </a:cubicBezTo>
                <a:cubicBezTo>
                  <a:pt x="37176" y="298"/>
                  <a:pt x="37023" y="451"/>
                  <a:pt x="36908" y="604"/>
                </a:cubicBezTo>
                <a:cubicBezTo>
                  <a:pt x="36678" y="489"/>
                  <a:pt x="36449" y="413"/>
                  <a:pt x="36181" y="298"/>
                </a:cubicBezTo>
                <a:lnTo>
                  <a:pt x="36181" y="298"/>
                </a:lnTo>
                <a:cubicBezTo>
                  <a:pt x="36219" y="413"/>
                  <a:pt x="36219" y="528"/>
                  <a:pt x="36219" y="528"/>
                </a:cubicBezTo>
                <a:cubicBezTo>
                  <a:pt x="35939" y="635"/>
                  <a:pt x="35647" y="682"/>
                  <a:pt x="35349" y="682"/>
                </a:cubicBezTo>
                <a:cubicBezTo>
                  <a:pt x="35119" y="682"/>
                  <a:pt x="34885" y="654"/>
                  <a:pt x="34651" y="604"/>
                </a:cubicBezTo>
                <a:cubicBezTo>
                  <a:pt x="34558" y="573"/>
                  <a:pt x="34416" y="517"/>
                  <a:pt x="34324" y="517"/>
                </a:cubicBezTo>
                <a:cubicBezTo>
                  <a:pt x="34302" y="517"/>
                  <a:pt x="34283" y="520"/>
                  <a:pt x="34269" y="528"/>
                </a:cubicBezTo>
                <a:cubicBezTo>
                  <a:pt x="34154" y="642"/>
                  <a:pt x="34078" y="872"/>
                  <a:pt x="34001" y="1025"/>
                </a:cubicBezTo>
                <a:cubicBezTo>
                  <a:pt x="33914" y="1019"/>
                  <a:pt x="33835" y="1015"/>
                  <a:pt x="33763" y="1015"/>
                </a:cubicBezTo>
                <a:cubicBezTo>
                  <a:pt x="33387" y="1015"/>
                  <a:pt x="33174" y="1100"/>
                  <a:pt x="32854" y="1293"/>
                </a:cubicBezTo>
                <a:cubicBezTo>
                  <a:pt x="32777" y="1178"/>
                  <a:pt x="32662" y="1063"/>
                  <a:pt x="32548" y="948"/>
                </a:cubicBezTo>
                <a:cubicBezTo>
                  <a:pt x="32433" y="1101"/>
                  <a:pt x="32357" y="1216"/>
                  <a:pt x="32242" y="1331"/>
                </a:cubicBezTo>
                <a:cubicBezTo>
                  <a:pt x="32181" y="1225"/>
                  <a:pt x="32108" y="1191"/>
                  <a:pt x="32031" y="1191"/>
                </a:cubicBezTo>
                <a:cubicBezTo>
                  <a:pt x="31913" y="1191"/>
                  <a:pt x="31784" y="1269"/>
                  <a:pt x="31668" y="1293"/>
                </a:cubicBezTo>
                <a:cubicBezTo>
                  <a:pt x="31477" y="1331"/>
                  <a:pt x="31209" y="1331"/>
                  <a:pt x="31094" y="1637"/>
                </a:cubicBezTo>
                <a:cubicBezTo>
                  <a:pt x="31056" y="1752"/>
                  <a:pt x="30521" y="1637"/>
                  <a:pt x="30406" y="1790"/>
                </a:cubicBezTo>
                <a:cubicBezTo>
                  <a:pt x="30329" y="1876"/>
                  <a:pt x="30265" y="1907"/>
                  <a:pt x="30208" y="1907"/>
                </a:cubicBezTo>
                <a:cubicBezTo>
                  <a:pt x="30058" y="1907"/>
                  <a:pt x="29958" y="1697"/>
                  <a:pt x="29822" y="1697"/>
                </a:cubicBezTo>
                <a:cubicBezTo>
                  <a:pt x="29801" y="1697"/>
                  <a:pt x="29779" y="1702"/>
                  <a:pt x="29756" y="1713"/>
                </a:cubicBezTo>
                <a:cubicBezTo>
                  <a:pt x="29756" y="1752"/>
                  <a:pt x="29718" y="1752"/>
                  <a:pt x="29679" y="1790"/>
                </a:cubicBezTo>
                <a:cubicBezTo>
                  <a:pt x="29756" y="1866"/>
                  <a:pt x="29794" y="1943"/>
                  <a:pt x="29871" y="2057"/>
                </a:cubicBezTo>
                <a:cubicBezTo>
                  <a:pt x="29686" y="2088"/>
                  <a:pt x="29452" y="2193"/>
                  <a:pt x="29347" y="2193"/>
                </a:cubicBezTo>
                <a:cubicBezTo>
                  <a:pt x="29322" y="2193"/>
                  <a:pt x="29304" y="2187"/>
                  <a:pt x="29297" y="2172"/>
                </a:cubicBezTo>
                <a:cubicBezTo>
                  <a:pt x="29258" y="2118"/>
                  <a:pt x="29216" y="2098"/>
                  <a:pt x="29172" y="2098"/>
                </a:cubicBezTo>
                <a:cubicBezTo>
                  <a:pt x="29059" y="2098"/>
                  <a:pt x="28935" y="2232"/>
                  <a:pt x="28828" y="2232"/>
                </a:cubicBezTo>
                <a:cubicBezTo>
                  <a:pt x="28775" y="2232"/>
                  <a:pt x="28726" y="2198"/>
                  <a:pt x="28685" y="2096"/>
                </a:cubicBezTo>
                <a:cubicBezTo>
                  <a:pt x="28494" y="2172"/>
                  <a:pt x="28302" y="2287"/>
                  <a:pt x="28073" y="2402"/>
                </a:cubicBezTo>
                <a:cubicBezTo>
                  <a:pt x="28226" y="2440"/>
                  <a:pt x="28302" y="2478"/>
                  <a:pt x="28494" y="2555"/>
                </a:cubicBezTo>
                <a:cubicBezTo>
                  <a:pt x="28302" y="2593"/>
                  <a:pt x="28149" y="2631"/>
                  <a:pt x="28035" y="2669"/>
                </a:cubicBezTo>
                <a:cubicBezTo>
                  <a:pt x="27949" y="2669"/>
                  <a:pt x="27841" y="2605"/>
                  <a:pt x="27777" y="2605"/>
                </a:cubicBezTo>
                <a:cubicBezTo>
                  <a:pt x="27755" y="2605"/>
                  <a:pt x="27738" y="2612"/>
                  <a:pt x="27729" y="2631"/>
                </a:cubicBezTo>
                <a:cubicBezTo>
                  <a:pt x="27346" y="3052"/>
                  <a:pt x="26734" y="2975"/>
                  <a:pt x="26314" y="3320"/>
                </a:cubicBezTo>
                <a:cubicBezTo>
                  <a:pt x="26352" y="3358"/>
                  <a:pt x="26352" y="3358"/>
                  <a:pt x="26467" y="3511"/>
                </a:cubicBezTo>
                <a:cubicBezTo>
                  <a:pt x="26237" y="3549"/>
                  <a:pt x="25969" y="3511"/>
                  <a:pt x="25816" y="3626"/>
                </a:cubicBezTo>
                <a:cubicBezTo>
                  <a:pt x="25013" y="4199"/>
                  <a:pt x="24057" y="4467"/>
                  <a:pt x="23292" y="5041"/>
                </a:cubicBezTo>
                <a:cubicBezTo>
                  <a:pt x="22757" y="5423"/>
                  <a:pt x="22221" y="5729"/>
                  <a:pt x="21648" y="6035"/>
                </a:cubicBezTo>
                <a:cubicBezTo>
                  <a:pt x="21189" y="6265"/>
                  <a:pt x="20768" y="6571"/>
                  <a:pt x="20309" y="6838"/>
                </a:cubicBezTo>
                <a:cubicBezTo>
                  <a:pt x="19659" y="7259"/>
                  <a:pt x="18970" y="7680"/>
                  <a:pt x="18320" y="8100"/>
                </a:cubicBezTo>
                <a:cubicBezTo>
                  <a:pt x="17900" y="8406"/>
                  <a:pt x="17555" y="8904"/>
                  <a:pt x="16982" y="9018"/>
                </a:cubicBezTo>
                <a:cubicBezTo>
                  <a:pt x="16867" y="9057"/>
                  <a:pt x="16752" y="9171"/>
                  <a:pt x="16714" y="9286"/>
                </a:cubicBezTo>
                <a:cubicBezTo>
                  <a:pt x="16523" y="9592"/>
                  <a:pt x="16217" y="9783"/>
                  <a:pt x="15911" y="9898"/>
                </a:cubicBezTo>
                <a:cubicBezTo>
                  <a:pt x="15758" y="9974"/>
                  <a:pt x="15643" y="10051"/>
                  <a:pt x="15528" y="10166"/>
                </a:cubicBezTo>
                <a:cubicBezTo>
                  <a:pt x="15299" y="10357"/>
                  <a:pt x="15146" y="10739"/>
                  <a:pt x="14916" y="10778"/>
                </a:cubicBezTo>
                <a:cubicBezTo>
                  <a:pt x="14496" y="10778"/>
                  <a:pt x="14534" y="11198"/>
                  <a:pt x="14304" y="11351"/>
                </a:cubicBezTo>
                <a:cubicBezTo>
                  <a:pt x="14113" y="11466"/>
                  <a:pt x="13960" y="11619"/>
                  <a:pt x="13769" y="11772"/>
                </a:cubicBezTo>
                <a:cubicBezTo>
                  <a:pt x="13654" y="11925"/>
                  <a:pt x="13425" y="12040"/>
                  <a:pt x="13387" y="12193"/>
                </a:cubicBezTo>
                <a:cubicBezTo>
                  <a:pt x="13310" y="12499"/>
                  <a:pt x="12889" y="12193"/>
                  <a:pt x="12928" y="12537"/>
                </a:cubicBezTo>
                <a:cubicBezTo>
                  <a:pt x="13004" y="12881"/>
                  <a:pt x="12583" y="12805"/>
                  <a:pt x="12545" y="12958"/>
                </a:cubicBezTo>
                <a:cubicBezTo>
                  <a:pt x="12392" y="13455"/>
                  <a:pt x="11895" y="13608"/>
                  <a:pt x="11665" y="14067"/>
                </a:cubicBezTo>
                <a:cubicBezTo>
                  <a:pt x="11359" y="14717"/>
                  <a:pt x="10595" y="14985"/>
                  <a:pt x="10212" y="15597"/>
                </a:cubicBezTo>
                <a:cubicBezTo>
                  <a:pt x="10097" y="15788"/>
                  <a:pt x="9753" y="15864"/>
                  <a:pt x="9715" y="16056"/>
                </a:cubicBezTo>
                <a:cubicBezTo>
                  <a:pt x="9638" y="16361"/>
                  <a:pt x="9409" y="16438"/>
                  <a:pt x="9218" y="16591"/>
                </a:cubicBezTo>
                <a:cubicBezTo>
                  <a:pt x="9065" y="16744"/>
                  <a:pt x="9103" y="17050"/>
                  <a:pt x="9026" y="17088"/>
                </a:cubicBezTo>
                <a:cubicBezTo>
                  <a:pt x="8415" y="17662"/>
                  <a:pt x="8109" y="18427"/>
                  <a:pt x="7650" y="19039"/>
                </a:cubicBezTo>
                <a:cubicBezTo>
                  <a:pt x="7497" y="19230"/>
                  <a:pt x="7344" y="19459"/>
                  <a:pt x="7229" y="19689"/>
                </a:cubicBezTo>
                <a:cubicBezTo>
                  <a:pt x="6808" y="20607"/>
                  <a:pt x="5967" y="21333"/>
                  <a:pt x="5661" y="22366"/>
                </a:cubicBezTo>
                <a:cubicBezTo>
                  <a:pt x="5661" y="22366"/>
                  <a:pt x="5623" y="22404"/>
                  <a:pt x="5623" y="22404"/>
                </a:cubicBezTo>
                <a:cubicBezTo>
                  <a:pt x="5164" y="22863"/>
                  <a:pt x="4972" y="23514"/>
                  <a:pt x="4705" y="24087"/>
                </a:cubicBezTo>
                <a:cubicBezTo>
                  <a:pt x="4475" y="24508"/>
                  <a:pt x="4360" y="24967"/>
                  <a:pt x="4169" y="25426"/>
                </a:cubicBezTo>
                <a:cubicBezTo>
                  <a:pt x="4016" y="25732"/>
                  <a:pt x="3825" y="25999"/>
                  <a:pt x="3710" y="26305"/>
                </a:cubicBezTo>
                <a:cubicBezTo>
                  <a:pt x="3557" y="26573"/>
                  <a:pt x="3251" y="26879"/>
                  <a:pt x="3290" y="27147"/>
                </a:cubicBezTo>
                <a:cubicBezTo>
                  <a:pt x="3366" y="27568"/>
                  <a:pt x="2945" y="27682"/>
                  <a:pt x="2907" y="27950"/>
                </a:cubicBezTo>
                <a:cubicBezTo>
                  <a:pt x="2907" y="28027"/>
                  <a:pt x="2831" y="28065"/>
                  <a:pt x="2831" y="28103"/>
                </a:cubicBezTo>
                <a:cubicBezTo>
                  <a:pt x="2869" y="28562"/>
                  <a:pt x="2525" y="28906"/>
                  <a:pt x="2486" y="29327"/>
                </a:cubicBezTo>
                <a:cubicBezTo>
                  <a:pt x="2486" y="29786"/>
                  <a:pt x="2142" y="30168"/>
                  <a:pt x="2027" y="30589"/>
                </a:cubicBezTo>
                <a:cubicBezTo>
                  <a:pt x="1836" y="31239"/>
                  <a:pt x="1683" y="31889"/>
                  <a:pt x="1416" y="32501"/>
                </a:cubicBezTo>
                <a:cubicBezTo>
                  <a:pt x="1263" y="32922"/>
                  <a:pt x="1377" y="33419"/>
                  <a:pt x="1033" y="33763"/>
                </a:cubicBezTo>
                <a:cubicBezTo>
                  <a:pt x="1110" y="34452"/>
                  <a:pt x="727" y="35026"/>
                  <a:pt x="689" y="35676"/>
                </a:cubicBezTo>
                <a:cubicBezTo>
                  <a:pt x="574" y="36632"/>
                  <a:pt x="268" y="37550"/>
                  <a:pt x="230" y="38506"/>
                </a:cubicBezTo>
                <a:cubicBezTo>
                  <a:pt x="192" y="39080"/>
                  <a:pt x="153" y="39692"/>
                  <a:pt x="115" y="40304"/>
                </a:cubicBezTo>
                <a:cubicBezTo>
                  <a:pt x="77" y="41221"/>
                  <a:pt x="39" y="42178"/>
                  <a:pt x="39" y="43134"/>
                </a:cubicBezTo>
                <a:cubicBezTo>
                  <a:pt x="0" y="44166"/>
                  <a:pt x="77" y="45237"/>
                  <a:pt x="115" y="46270"/>
                </a:cubicBezTo>
                <a:cubicBezTo>
                  <a:pt x="115" y="46652"/>
                  <a:pt x="153" y="46997"/>
                  <a:pt x="115" y="47341"/>
                </a:cubicBezTo>
                <a:cubicBezTo>
                  <a:pt x="115" y="47609"/>
                  <a:pt x="39" y="47914"/>
                  <a:pt x="77" y="48182"/>
                </a:cubicBezTo>
                <a:cubicBezTo>
                  <a:pt x="115" y="48565"/>
                  <a:pt x="306" y="48985"/>
                  <a:pt x="268" y="49406"/>
                </a:cubicBezTo>
                <a:cubicBezTo>
                  <a:pt x="192" y="50209"/>
                  <a:pt x="498" y="50974"/>
                  <a:pt x="536" y="51777"/>
                </a:cubicBezTo>
                <a:cubicBezTo>
                  <a:pt x="536" y="52083"/>
                  <a:pt x="765" y="52389"/>
                  <a:pt x="727" y="52695"/>
                </a:cubicBezTo>
                <a:cubicBezTo>
                  <a:pt x="689" y="53116"/>
                  <a:pt x="842" y="53498"/>
                  <a:pt x="957" y="53881"/>
                </a:cubicBezTo>
                <a:cubicBezTo>
                  <a:pt x="1033" y="54072"/>
                  <a:pt x="957" y="54302"/>
                  <a:pt x="957" y="54569"/>
                </a:cubicBezTo>
                <a:cubicBezTo>
                  <a:pt x="1454" y="54990"/>
                  <a:pt x="918" y="55793"/>
                  <a:pt x="1416" y="56290"/>
                </a:cubicBezTo>
                <a:cubicBezTo>
                  <a:pt x="1339" y="56482"/>
                  <a:pt x="1263" y="56635"/>
                  <a:pt x="1148" y="56826"/>
                </a:cubicBezTo>
                <a:cubicBezTo>
                  <a:pt x="1377" y="56826"/>
                  <a:pt x="1492" y="56864"/>
                  <a:pt x="1722" y="56864"/>
                </a:cubicBezTo>
                <a:cubicBezTo>
                  <a:pt x="1645" y="57094"/>
                  <a:pt x="1607" y="57323"/>
                  <a:pt x="1569" y="57514"/>
                </a:cubicBezTo>
                <a:cubicBezTo>
                  <a:pt x="1607" y="57514"/>
                  <a:pt x="1645" y="57552"/>
                  <a:pt x="1683" y="57552"/>
                </a:cubicBezTo>
                <a:cubicBezTo>
                  <a:pt x="1607" y="57858"/>
                  <a:pt x="1951" y="58011"/>
                  <a:pt x="1874" y="58279"/>
                </a:cubicBezTo>
                <a:cubicBezTo>
                  <a:pt x="1722" y="58776"/>
                  <a:pt x="1798" y="59235"/>
                  <a:pt x="2219" y="59618"/>
                </a:cubicBezTo>
                <a:cubicBezTo>
                  <a:pt x="2257" y="59656"/>
                  <a:pt x="2180" y="59847"/>
                  <a:pt x="2180" y="60000"/>
                </a:cubicBezTo>
                <a:cubicBezTo>
                  <a:pt x="2295" y="60115"/>
                  <a:pt x="2563" y="60268"/>
                  <a:pt x="2563" y="60421"/>
                </a:cubicBezTo>
                <a:cubicBezTo>
                  <a:pt x="2563" y="60880"/>
                  <a:pt x="2869" y="61148"/>
                  <a:pt x="2945" y="61530"/>
                </a:cubicBezTo>
                <a:cubicBezTo>
                  <a:pt x="3022" y="61836"/>
                  <a:pt x="3137" y="62104"/>
                  <a:pt x="3251" y="62371"/>
                </a:cubicBezTo>
                <a:cubicBezTo>
                  <a:pt x="3366" y="62639"/>
                  <a:pt x="3213" y="63022"/>
                  <a:pt x="3596" y="63098"/>
                </a:cubicBezTo>
                <a:cubicBezTo>
                  <a:pt x="3710" y="63672"/>
                  <a:pt x="4131" y="64054"/>
                  <a:pt x="4284" y="64551"/>
                </a:cubicBezTo>
                <a:cubicBezTo>
                  <a:pt x="4437" y="65125"/>
                  <a:pt x="4781" y="65546"/>
                  <a:pt x="5011" y="66081"/>
                </a:cubicBezTo>
                <a:cubicBezTo>
                  <a:pt x="5240" y="66693"/>
                  <a:pt x="5623" y="67229"/>
                  <a:pt x="5852" y="67841"/>
                </a:cubicBezTo>
                <a:cubicBezTo>
                  <a:pt x="5929" y="68147"/>
                  <a:pt x="6273" y="68338"/>
                  <a:pt x="6349" y="68606"/>
                </a:cubicBezTo>
                <a:cubicBezTo>
                  <a:pt x="6464" y="69065"/>
                  <a:pt x="6808" y="69370"/>
                  <a:pt x="6961" y="69829"/>
                </a:cubicBezTo>
                <a:cubicBezTo>
                  <a:pt x="7038" y="69982"/>
                  <a:pt x="7229" y="70135"/>
                  <a:pt x="7344" y="70250"/>
                </a:cubicBezTo>
                <a:cubicBezTo>
                  <a:pt x="7420" y="70327"/>
                  <a:pt x="7497" y="70403"/>
                  <a:pt x="7497" y="70403"/>
                </a:cubicBezTo>
                <a:cubicBezTo>
                  <a:pt x="7305" y="70747"/>
                  <a:pt x="7650" y="70862"/>
                  <a:pt x="7764" y="71015"/>
                </a:cubicBezTo>
                <a:cubicBezTo>
                  <a:pt x="8109" y="71398"/>
                  <a:pt x="8376" y="71818"/>
                  <a:pt x="8606" y="72277"/>
                </a:cubicBezTo>
                <a:cubicBezTo>
                  <a:pt x="8797" y="72583"/>
                  <a:pt x="8950" y="72927"/>
                  <a:pt x="9218" y="73157"/>
                </a:cubicBezTo>
                <a:cubicBezTo>
                  <a:pt x="9409" y="73348"/>
                  <a:pt x="9485" y="73616"/>
                  <a:pt x="9638" y="73692"/>
                </a:cubicBezTo>
                <a:cubicBezTo>
                  <a:pt x="9906" y="73845"/>
                  <a:pt x="9983" y="74075"/>
                  <a:pt x="10174" y="74228"/>
                </a:cubicBezTo>
                <a:cubicBezTo>
                  <a:pt x="10365" y="74381"/>
                  <a:pt x="10442" y="74687"/>
                  <a:pt x="10633" y="74878"/>
                </a:cubicBezTo>
                <a:cubicBezTo>
                  <a:pt x="10939" y="75107"/>
                  <a:pt x="10862" y="75681"/>
                  <a:pt x="11436" y="75681"/>
                </a:cubicBezTo>
                <a:cubicBezTo>
                  <a:pt x="11474" y="75681"/>
                  <a:pt x="11512" y="75834"/>
                  <a:pt x="11589" y="75911"/>
                </a:cubicBezTo>
                <a:cubicBezTo>
                  <a:pt x="11780" y="76140"/>
                  <a:pt x="11971" y="76331"/>
                  <a:pt x="12163" y="76561"/>
                </a:cubicBezTo>
                <a:cubicBezTo>
                  <a:pt x="12277" y="76637"/>
                  <a:pt x="12392" y="76714"/>
                  <a:pt x="12469" y="76828"/>
                </a:cubicBezTo>
                <a:cubicBezTo>
                  <a:pt x="12851" y="77555"/>
                  <a:pt x="13654" y="77976"/>
                  <a:pt x="14075" y="78664"/>
                </a:cubicBezTo>
                <a:cubicBezTo>
                  <a:pt x="14534" y="78817"/>
                  <a:pt x="14649" y="79391"/>
                  <a:pt x="15108" y="79582"/>
                </a:cubicBezTo>
                <a:cubicBezTo>
                  <a:pt x="15337" y="79659"/>
                  <a:pt x="15490" y="79888"/>
                  <a:pt x="15681" y="80041"/>
                </a:cubicBezTo>
                <a:cubicBezTo>
                  <a:pt x="15788" y="80148"/>
                  <a:pt x="15862" y="80389"/>
                  <a:pt x="15934" y="80389"/>
                </a:cubicBezTo>
                <a:cubicBezTo>
                  <a:pt x="15939" y="80389"/>
                  <a:pt x="15944" y="80388"/>
                  <a:pt x="15949" y="80385"/>
                </a:cubicBezTo>
                <a:cubicBezTo>
                  <a:pt x="15979" y="80380"/>
                  <a:pt x="16008" y="80378"/>
                  <a:pt x="16035" y="80378"/>
                </a:cubicBezTo>
                <a:cubicBezTo>
                  <a:pt x="16415" y="80378"/>
                  <a:pt x="16474" y="80849"/>
                  <a:pt x="16867" y="80921"/>
                </a:cubicBezTo>
                <a:cubicBezTo>
                  <a:pt x="17173" y="80959"/>
                  <a:pt x="17402" y="81418"/>
                  <a:pt x="17670" y="81686"/>
                </a:cubicBezTo>
                <a:cubicBezTo>
                  <a:pt x="17747" y="81724"/>
                  <a:pt x="17785" y="81800"/>
                  <a:pt x="17861" y="81839"/>
                </a:cubicBezTo>
                <a:cubicBezTo>
                  <a:pt x="18129" y="82030"/>
                  <a:pt x="18397" y="82221"/>
                  <a:pt x="18664" y="82412"/>
                </a:cubicBezTo>
                <a:cubicBezTo>
                  <a:pt x="19085" y="82718"/>
                  <a:pt x="19621" y="82910"/>
                  <a:pt x="19850" y="83445"/>
                </a:cubicBezTo>
                <a:cubicBezTo>
                  <a:pt x="19888" y="83483"/>
                  <a:pt x="20003" y="83483"/>
                  <a:pt x="20080" y="83522"/>
                </a:cubicBezTo>
                <a:cubicBezTo>
                  <a:pt x="20271" y="83598"/>
                  <a:pt x="20462" y="83675"/>
                  <a:pt x="20653" y="83789"/>
                </a:cubicBezTo>
                <a:cubicBezTo>
                  <a:pt x="20806" y="83904"/>
                  <a:pt x="20997" y="84095"/>
                  <a:pt x="21150" y="84210"/>
                </a:cubicBezTo>
                <a:cubicBezTo>
                  <a:pt x="21227" y="84172"/>
                  <a:pt x="21303" y="84133"/>
                  <a:pt x="21342" y="84133"/>
                </a:cubicBezTo>
                <a:cubicBezTo>
                  <a:pt x="21571" y="84325"/>
                  <a:pt x="21724" y="84592"/>
                  <a:pt x="21954" y="84631"/>
                </a:cubicBezTo>
                <a:cubicBezTo>
                  <a:pt x="22336" y="84669"/>
                  <a:pt x="22604" y="85051"/>
                  <a:pt x="23025" y="85051"/>
                </a:cubicBezTo>
                <a:cubicBezTo>
                  <a:pt x="23177" y="85090"/>
                  <a:pt x="23445" y="85128"/>
                  <a:pt x="23483" y="85243"/>
                </a:cubicBezTo>
                <a:cubicBezTo>
                  <a:pt x="23598" y="85549"/>
                  <a:pt x="23866" y="85549"/>
                  <a:pt x="24095" y="85625"/>
                </a:cubicBezTo>
                <a:cubicBezTo>
                  <a:pt x="24401" y="85778"/>
                  <a:pt x="24784" y="85816"/>
                  <a:pt x="24975" y="86008"/>
                </a:cubicBezTo>
                <a:cubicBezTo>
                  <a:pt x="25358" y="86428"/>
                  <a:pt x="25893" y="86581"/>
                  <a:pt x="26390" y="86619"/>
                </a:cubicBezTo>
                <a:cubicBezTo>
                  <a:pt x="26598" y="86619"/>
                  <a:pt x="26598" y="86943"/>
                  <a:pt x="26732" y="86943"/>
                </a:cubicBezTo>
                <a:cubicBezTo>
                  <a:pt x="26770" y="86943"/>
                  <a:pt x="26819" y="86917"/>
                  <a:pt x="26887" y="86849"/>
                </a:cubicBezTo>
                <a:cubicBezTo>
                  <a:pt x="27079" y="87002"/>
                  <a:pt x="27270" y="87040"/>
                  <a:pt x="27499" y="87078"/>
                </a:cubicBezTo>
                <a:cubicBezTo>
                  <a:pt x="27691" y="87117"/>
                  <a:pt x="27844" y="87270"/>
                  <a:pt x="28035" y="87346"/>
                </a:cubicBezTo>
                <a:cubicBezTo>
                  <a:pt x="28226" y="87423"/>
                  <a:pt x="28379" y="87537"/>
                  <a:pt x="28570" y="87576"/>
                </a:cubicBezTo>
                <a:cubicBezTo>
                  <a:pt x="28761" y="87652"/>
                  <a:pt x="28991" y="87652"/>
                  <a:pt x="29220" y="87729"/>
                </a:cubicBezTo>
                <a:cubicBezTo>
                  <a:pt x="29362" y="87764"/>
                  <a:pt x="29503" y="87962"/>
                  <a:pt x="29584" y="87962"/>
                </a:cubicBezTo>
                <a:cubicBezTo>
                  <a:pt x="29591" y="87962"/>
                  <a:pt x="29597" y="87961"/>
                  <a:pt x="29603" y="87958"/>
                </a:cubicBezTo>
                <a:cubicBezTo>
                  <a:pt x="29665" y="87944"/>
                  <a:pt x="29722" y="87938"/>
                  <a:pt x="29775" y="87938"/>
                </a:cubicBezTo>
                <a:cubicBezTo>
                  <a:pt x="30018" y="87938"/>
                  <a:pt x="30187" y="88069"/>
                  <a:pt x="30406" y="88226"/>
                </a:cubicBezTo>
                <a:cubicBezTo>
                  <a:pt x="30712" y="88417"/>
                  <a:pt x="31094" y="88570"/>
                  <a:pt x="31477" y="88646"/>
                </a:cubicBezTo>
                <a:cubicBezTo>
                  <a:pt x="31517" y="88667"/>
                  <a:pt x="31565" y="88673"/>
                  <a:pt x="31616" y="88673"/>
                </a:cubicBezTo>
                <a:cubicBezTo>
                  <a:pt x="31732" y="88673"/>
                  <a:pt x="31867" y="88638"/>
                  <a:pt x="31974" y="88638"/>
                </a:cubicBezTo>
                <a:cubicBezTo>
                  <a:pt x="32002" y="88638"/>
                  <a:pt x="32028" y="88641"/>
                  <a:pt x="32051" y="88646"/>
                </a:cubicBezTo>
                <a:cubicBezTo>
                  <a:pt x="32265" y="88718"/>
                  <a:pt x="32479" y="88956"/>
                  <a:pt x="32600" y="88956"/>
                </a:cubicBezTo>
                <a:cubicBezTo>
                  <a:pt x="32609" y="88956"/>
                  <a:pt x="32617" y="88955"/>
                  <a:pt x="32624" y="88952"/>
                </a:cubicBezTo>
                <a:cubicBezTo>
                  <a:pt x="32691" y="88930"/>
                  <a:pt x="32749" y="88921"/>
                  <a:pt x="32800" y="88921"/>
                </a:cubicBezTo>
                <a:cubicBezTo>
                  <a:pt x="32924" y="88921"/>
                  <a:pt x="33013" y="88975"/>
                  <a:pt x="33121" y="89029"/>
                </a:cubicBezTo>
                <a:cubicBezTo>
                  <a:pt x="33274" y="89105"/>
                  <a:pt x="33580" y="89105"/>
                  <a:pt x="33580" y="89144"/>
                </a:cubicBezTo>
                <a:cubicBezTo>
                  <a:pt x="33580" y="89299"/>
                  <a:pt x="33625" y="89341"/>
                  <a:pt x="33685" y="89341"/>
                </a:cubicBezTo>
                <a:cubicBezTo>
                  <a:pt x="33755" y="89341"/>
                  <a:pt x="33847" y="89284"/>
                  <a:pt x="33916" y="89284"/>
                </a:cubicBezTo>
                <a:cubicBezTo>
                  <a:pt x="33933" y="89284"/>
                  <a:pt x="33949" y="89287"/>
                  <a:pt x="33963" y="89297"/>
                </a:cubicBezTo>
                <a:cubicBezTo>
                  <a:pt x="34099" y="89399"/>
                  <a:pt x="34297" y="89532"/>
                  <a:pt x="34447" y="89532"/>
                </a:cubicBezTo>
                <a:cubicBezTo>
                  <a:pt x="34465" y="89532"/>
                  <a:pt x="34482" y="89530"/>
                  <a:pt x="34498" y="89526"/>
                </a:cubicBezTo>
                <a:cubicBezTo>
                  <a:pt x="34629" y="89482"/>
                  <a:pt x="34754" y="89464"/>
                  <a:pt x="34874" y="89464"/>
                </a:cubicBezTo>
                <a:cubicBezTo>
                  <a:pt x="35173" y="89464"/>
                  <a:pt x="35438" y="89581"/>
                  <a:pt x="35684" y="89717"/>
                </a:cubicBezTo>
                <a:cubicBezTo>
                  <a:pt x="35867" y="89827"/>
                  <a:pt x="36040" y="89875"/>
                  <a:pt x="36206" y="89875"/>
                </a:cubicBezTo>
                <a:cubicBezTo>
                  <a:pt x="36386" y="89875"/>
                  <a:pt x="36557" y="89817"/>
                  <a:pt x="36717" y="89717"/>
                </a:cubicBezTo>
                <a:cubicBezTo>
                  <a:pt x="37023" y="89832"/>
                  <a:pt x="37290" y="89947"/>
                  <a:pt x="37558" y="89985"/>
                </a:cubicBezTo>
                <a:cubicBezTo>
                  <a:pt x="38285" y="89985"/>
                  <a:pt x="38973" y="90176"/>
                  <a:pt x="39700" y="90329"/>
                </a:cubicBezTo>
                <a:cubicBezTo>
                  <a:pt x="40197" y="90406"/>
                  <a:pt x="40732" y="90368"/>
                  <a:pt x="41230" y="90559"/>
                </a:cubicBezTo>
                <a:lnTo>
                  <a:pt x="41306" y="90559"/>
                </a:lnTo>
                <a:cubicBezTo>
                  <a:pt x="41718" y="90507"/>
                  <a:pt x="42129" y="90471"/>
                  <a:pt x="42537" y="90471"/>
                </a:cubicBezTo>
                <a:cubicBezTo>
                  <a:pt x="43039" y="90471"/>
                  <a:pt x="43536" y="90526"/>
                  <a:pt x="44022" y="90674"/>
                </a:cubicBezTo>
                <a:cubicBezTo>
                  <a:pt x="44044" y="90681"/>
                  <a:pt x="44069" y="90684"/>
                  <a:pt x="44095" y="90684"/>
                </a:cubicBezTo>
                <a:cubicBezTo>
                  <a:pt x="44197" y="90684"/>
                  <a:pt x="44320" y="90635"/>
                  <a:pt x="44442" y="90635"/>
                </a:cubicBezTo>
                <a:cubicBezTo>
                  <a:pt x="44817" y="90601"/>
                  <a:pt x="45222" y="90476"/>
                  <a:pt x="45603" y="90476"/>
                </a:cubicBezTo>
                <a:cubicBezTo>
                  <a:pt x="45650" y="90476"/>
                  <a:pt x="45697" y="90478"/>
                  <a:pt x="45743" y="90482"/>
                </a:cubicBezTo>
                <a:cubicBezTo>
                  <a:pt x="45947" y="90508"/>
                  <a:pt x="46146" y="90516"/>
                  <a:pt x="46345" y="90516"/>
                </a:cubicBezTo>
                <a:cubicBezTo>
                  <a:pt x="46741" y="90516"/>
                  <a:pt x="47132" y="90482"/>
                  <a:pt x="47540" y="90482"/>
                </a:cubicBezTo>
                <a:cubicBezTo>
                  <a:pt x="47770" y="90482"/>
                  <a:pt x="47961" y="90444"/>
                  <a:pt x="48190" y="90444"/>
                </a:cubicBezTo>
                <a:cubicBezTo>
                  <a:pt x="48443" y="90486"/>
                  <a:pt x="48696" y="90503"/>
                  <a:pt x="48949" y="90503"/>
                </a:cubicBezTo>
                <a:cubicBezTo>
                  <a:pt x="49385" y="90503"/>
                  <a:pt x="49820" y="90454"/>
                  <a:pt x="50256" y="90406"/>
                </a:cubicBezTo>
                <a:cubicBezTo>
                  <a:pt x="50409" y="90368"/>
                  <a:pt x="50715" y="90406"/>
                  <a:pt x="50791" y="90329"/>
                </a:cubicBezTo>
                <a:cubicBezTo>
                  <a:pt x="50969" y="90181"/>
                  <a:pt x="51182" y="90159"/>
                  <a:pt x="51401" y="90159"/>
                </a:cubicBezTo>
                <a:cubicBezTo>
                  <a:pt x="51490" y="90159"/>
                  <a:pt x="51581" y="90163"/>
                  <a:pt x="51670" y="90163"/>
                </a:cubicBezTo>
                <a:cubicBezTo>
                  <a:pt x="51924" y="90163"/>
                  <a:pt x="52169" y="90133"/>
                  <a:pt x="52359" y="89909"/>
                </a:cubicBezTo>
                <a:cubicBezTo>
                  <a:pt x="52466" y="89957"/>
                  <a:pt x="52568" y="89976"/>
                  <a:pt x="52667" y="89976"/>
                </a:cubicBezTo>
                <a:cubicBezTo>
                  <a:pt x="52957" y="89976"/>
                  <a:pt x="53221" y="89813"/>
                  <a:pt x="53507" y="89756"/>
                </a:cubicBezTo>
                <a:cubicBezTo>
                  <a:pt x="53927" y="89603"/>
                  <a:pt x="54310" y="89450"/>
                  <a:pt x="54730" y="89411"/>
                </a:cubicBezTo>
                <a:cubicBezTo>
                  <a:pt x="55266" y="89373"/>
                  <a:pt x="55801" y="89297"/>
                  <a:pt x="56299" y="88991"/>
                </a:cubicBezTo>
                <a:cubicBezTo>
                  <a:pt x="56604" y="88761"/>
                  <a:pt x="57102" y="88991"/>
                  <a:pt x="57408" y="88646"/>
                </a:cubicBezTo>
                <a:cubicBezTo>
                  <a:pt x="57517" y="88701"/>
                  <a:pt x="57624" y="88725"/>
                  <a:pt x="57728" y="88725"/>
                </a:cubicBezTo>
                <a:cubicBezTo>
                  <a:pt x="57985" y="88725"/>
                  <a:pt x="58222" y="88581"/>
                  <a:pt x="58440" y="88417"/>
                </a:cubicBezTo>
                <a:cubicBezTo>
                  <a:pt x="58536" y="88341"/>
                  <a:pt x="58651" y="88341"/>
                  <a:pt x="58761" y="88341"/>
                </a:cubicBezTo>
                <a:cubicBezTo>
                  <a:pt x="58871" y="88341"/>
                  <a:pt x="58976" y="88341"/>
                  <a:pt x="59052" y="88264"/>
                </a:cubicBezTo>
                <a:cubicBezTo>
                  <a:pt x="59243" y="88073"/>
                  <a:pt x="59473" y="88073"/>
                  <a:pt x="59741" y="87958"/>
                </a:cubicBezTo>
                <a:cubicBezTo>
                  <a:pt x="60276" y="87805"/>
                  <a:pt x="60850" y="87576"/>
                  <a:pt x="61347" y="87308"/>
                </a:cubicBezTo>
                <a:cubicBezTo>
                  <a:pt x="61844" y="87040"/>
                  <a:pt x="62303" y="86811"/>
                  <a:pt x="62839" y="86696"/>
                </a:cubicBezTo>
                <a:cubicBezTo>
                  <a:pt x="63221" y="86619"/>
                  <a:pt x="63565" y="86428"/>
                  <a:pt x="63909" y="86275"/>
                </a:cubicBezTo>
                <a:cubicBezTo>
                  <a:pt x="64101" y="85549"/>
                  <a:pt x="64980" y="85778"/>
                  <a:pt x="65286" y="85204"/>
                </a:cubicBezTo>
                <a:cubicBezTo>
                  <a:pt x="65325" y="85281"/>
                  <a:pt x="65363" y="85357"/>
                  <a:pt x="65439" y="85472"/>
                </a:cubicBezTo>
                <a:cubicBezTo>
                  <a:pt x="65554" y="85281"/>
                  <a:pt x="65669" y="85166"/>
                  <a:pt x="65784" y="85013"/>
                </a:cubicBezTo>
                <a:cubicBezTo>
                  <a:pt x="66204" y="84631"/>
                  <a:pt x="66931" y="84669"/>
                  <a:pt x="67199" y="84057"/>
                </a:cubicBezTo>
                <a:cubicBezTo>
                  <a:pt x="67199" y="84057"/>
                  <a:pt x="67216" y="84074"/>
                  <a:pt x="67238" y="84074"/>
                </a:cubicBezTo>
                <a:cubicBezTo>
                  <a:pt x="67250" y="84074"/>
                  <a:pt x="67262" y="84070"/>
                  <a:pt x="67275" y="84057"/>
                </a:cubicBezTo>
                <a:cubicBezTo>
                  <a:pt x="68002" y="83751"/>
                  <a:pt x="68767" y="83522"/>
                  <a:pt x="69226" y="82833"/>
                </a:cubicBezTo>
                <a:cubicBezTo>
                  <a:pt x="69264" y="82795"/>
                  <a:pt x="69379" y="82795"/>
                  <a:pt x="69417" y="82757"/>
                </a:cubicBezTo>
                <a:cubicBezTo>
                  <a:pt x="69723" y="82451"/>
                  <a:pt x="70335" y="82451"/>
                  <a:pt x="70411" y="81877"/>
                </a:cubicBezTo>
                <a:cubicBezTo>
                  <a:pt x="70411" y="81877"/>
                  <a:pt x="70450" y="81877"/>
                  <a:pt x="70488" y="81839"/>
                </a:cubicBezTo>
                <a:cubicBezTo>
                  <a:pt x="70665" y="81733"/>
                  <a:pt x="70841" y="81528"/>
                  <a:pt x="70958" y="81528"/>
                </a:cubicBezTo>
                <a:cubicBezTo>
                  <a:pt x="70967" y="81528"/>
                  <a:pt x="70976" y="81530"/>
                  <a:pt x="70985" y="81533"/>
                </a:cubicBezTo>
                <a:cubicBezTo>
                  <a:pt x="71032" y="81545"/>
                  <a:pt x="71072" y="81550"/>
                  <a:pt x="71104" y="81550"/>
                </a:cubicBezTo>
                <a:cubicBezTo>
                  <a:pt x="71386" y="81550"/>
                  <a:pt x="71162" y="81150"/>
                  <a:pt x="71367" y="81150"/>
                </a:cubicBezTo>
                <a:cubicBezTo>
                  <a:pt x="71400" y="81150"/>
                  <a:pt x="71433" y="81066"/>
                  <a:pt x="71466" y="81066"/>
                </a:cubicBezTo>
                <a:cubicBezTo>
                  <a:pt x="71471" y="81066"/>
                  <a:pt x="71477" y="81068"/>
                  <a:pt x="71482" y="81074"/>
                </a:cubicBezTo>
                <a:cubicBezTo>
                  <a:pt x="71520" y="81081"/>
                  <a:pt x="71554" y="81085"/>
                  <a:pt x="71586" y="81085"/>
                </a:cubicBezTo>
                <a:cubicBezTo>
                  <a:pt x="71881" y="81085"/>
                  <a:pt x="71960" y="80791"/>
                  <a:pt x="72132" y="80653"/>
                </a:cubicBezTo>
                <a:cubicBezTo>
                  <a:pt x="72477" y="80309"/>
                  <a:pt x="72783" y="79812"/>
                  <a:pt x="73203" y="79620"/>
                </a:cubicBezTo>
                <a:cubicBezTo>
                  <a:pt x="73777" y="79391"/>
                  <a:pt x="73892" y="78664"/>
                  <a:pt x="74504" y="78550"/>
                </a:cubicBezTo>
                <a:cubicBezTo>
                  <a:pt x="74542" y="78550"/>
                  <a:pt x="74542" y="78435"/>
                  <a:pt x="74542" y="78397"/>
                </a:cubicBezTo>
                <a:cubicBezTo>
                  <a:pt x="74657" y="78244"/>
                  <a:pt x="74771" y="78091"/>
                  <a:pt x="74924" y="77938"/>
                </a:cubicBezTo>
                <a:cubicBezTo>
                  <a:pt x="75077" y="77785"/>
                  <a:pt x="75383" y="77785"/>
                  <a:pt x="75345" y="77479"/>
                </a:cubicBezTo>
                <a:cubicBezTo>
                  <a:pt x="75536" y="77479"/>
                  <a:pt x="75727" y="77440"/>
                  <a:pt x="75727" y="77287"/>
                </a:cubicBezTo>
                <a:cubicBezTo>
                  <a:pt x="75727" y="76981"/>
                  <a:pt x="76072" y="77020"/>
                  <a:pt x="76186" y="76867"/>
                </a:cubicBezTo>
                <a:cubicBezTo>
                  <a:pt x="76645" y="76293"/>
                  <a:pt x="77104" y="75758"/>
                  <a:pt x="77563" y="75184"/>
                </a:cubicBezTo>
                <a:cubicBezTo>
                  <a:pt x="77984" y="74610"/>
                  <a:pt x="78596" y="74189"/>
                  <a:pt x="78940" y="73501"/>
                </a:cubicBezTo>
                <a:cubicBezTo>
                  <a:pt x="79093" y="73157"/>
                  <a:pt x="79514" y="72966"/>
                  <a:pt x="79552" y="72507"/>
                </a:cubicBezTo>
                <a:cubicBezTo>
                  <a:pt x="79973" y="72430"/>
                  <a:pt x="80088" y="72009"/>
                  <a:pt x="80279" y="71742"/>
                </a:cubicBezTo>
                <a:cubicBezTo>
                  <a:pt x="80699" y="71245"/>
                  <a:pt x="80967" y="70594"/>
                  <a:pt x="81464" y="70097"/>
                </a:cubicBezTo>
                <a:cubicBezTo>
                  <a:pt x="81617" y="69944"/>
                  <a:pt x="81656" y="69753"/>
                  <a:pt x="81732" y="69562"/>
                </a:cubicBezTo>
                <a:cubicBezTo>
                  <a:pt x="81809" y="69409"/>
                  <a:pt x="81847" y="69218"/>
                  <a:pt x="81962" y="69103"/>
                </a:cubicBezTo>
                <a:cubicBezTo>
                  <a:pt x="82229" y="68644"/>
                  <a:pt x="82306" y="68032"/>
                  <a:pt x="82803" y="67688"/>
                </a:cubicBezTo>
                <a:cubicBezTo>
                  <a:pt x="82841" y="67688"/>
                  <a:pt x="82803" y="67573"/>
                  <a:pt x="82841" y="67535"/>
                </a:cubicBezTo>
                <a:cubicBezTo>
                  <a:pt x="82956" y="67343"/>
                  <a:pt x="82573" y="67037"/>
                  <a:pt x="83071" y="66884"/>
                </a:cubicBezTo>
                <a:cubicBezTo>
                  <a:pt x="83224" y="66846"/>
                  <a:pt x="83300" y="66426"/>
                  <a:pt x="83377" y="66196"/>
                </a:cubicBezTo>
                <a:cubicBezTo>
                  <a:pt x="83491" y="65928"/>
                  <a:pt x="83606" y="65661"/>
                  <a:pt x="83683" y="65393"/>
                </a:cubicBezTo>
                <a:cubicBezTo>
                  <a:pt x="83721" y="65202"/>
                  <a:pt x="83683" y="64972"/>
                  <a:pt x="83797" y="64819"/>
                </a:cubicBezTo>
                <a:cubicBezTo>
                  <a:pt x="84142" y="64475"/>
                  <a:pt x="84218" y="64016"/>
                  <a:pt x="84371" y="63595"/>
                </a:cubicBezTo>
                <a:cubicBezTo>
                  <a:pt x="84562" y="63136"/>
                  <a:pt x="84983" y="62830"/>
                  <a:pt x="84907" y="62257"/>
                </a:cubicBezTo>
                <a:cubicBezTo>
                  <a:pt x="85518" y="61607"/>
                  <a:pt x="85442" y="60650"/>
                  <a:pt x="85939" y="59962"/>
                </a:cubicBezTo>
                <a:cubicBezTo>
                  <a:pt x="85977" y="59885"/>
                  <a:pt x="85901" y="59732"/>
                  <a:pt x="85939" y="59656"/>
                </a:cubicBezTo>
                <a:cubicBezTo>
                  <a:pt x="85939" y="59541"/>
                  <a:pt x="85977" y="59388"/>
                  <a:pt x="86016" y="59312"/>
                </a:cubicBezTo>
                <a:cubicBezTo>
                  <a:pt x="86398" y="58776"/>
                  <a:pt x="86475" y="58203"/>
                  <a:pt x="86589" y="57591"/>
                </a:cubicBezTo>
                <a:cubicBezTo>
                  <a:pt x="86589" y="57438"/>
                  <a:pt x="86704" y="57285"/>
                  <a:pt x="86781" y="57170"/>
                </a:cubicBezTo>
                <a:cubicBezTo>
                  <a:pt x="86857" y="57055"/>
                  <a:pt x="86934" y="56941"/>
                  <a:pt x="86934" y="56864"/>
                </a:cubicBezTo>
                <a:cubicBezTo>
                  <a:pt x="86819" y="56367"/>
                  <a:pt x="87087" y="55908"/>
                  <a:pt x="87125" y="55449"/>
                </a:cubicBezTo>
                <a:cubicBezTo>
                  <a:pt x="87201" y="54761"/>
                  <a:pt x="87469" y="54110"/>
                  <a:pt x="87622" y="53422"/>
                </a:cubicBezTo>
                <a:cubicBezTo>
                  <a:pt x="87737" y="52772"/>
                  <a:pt x="87966" y="52122"/>
                  <a:pt x="87928" y="51471"/>
                </a:cubicBezTo>
                <a:cubicBezTo>
                  <a:pt x="87928" y="51165"/>
                  <a:pt x="88004" y="50859"/>
                  <a:pt x="88081" y="50553"/>
                </a:cubicBezTo>
                <a:cubicBezTo>
                  <a:pt x="88157" y="50286"/>
                  <a:pt x="88272" y="49980"/>
                  <a:pt x="88310" y="49712"/>
                </a:cubicBezTo>
                <a:cubicBezTo>
                  <a:pt x="88349" y="49406"/>
                  <a:pt x="88425" y="49024"/>
                  <a:pt x="88310" y="48832"/>
                </a:cubicBezTo>
                <a:cubicBezTo>
                  <a:pt x="88081" y="48488"/>
                  <a:pt x="88425" y="48297"/>
                  <a:pt x="88387" y="47991"/>
                </a:cubicBezTo>
                <a:cubicBezTo>
                  <a:pt x="88272" y="47303"/>
                  <a:pt x="88349" y="46576"/>
                  <a:pt x="88425" y="45849"/>
                </a:cubicBezTo>
                <a:cubicBezTo>
                  <a:pt x="88463" y="45390"/>
                  <a:pt x="88463" y="44970"/>
                  <a:pt x="88502" y="44511"/>
                </a:cubicBezTo>
                <a:cubicBezTo>
                  <a:pt x="88540" y="43554"/>
                  <a:pt x="88425" y="42598"/>
                  <a:pt x="88463" y="41604"/>
                </a:cubicBezTo>
                <a:cubicBezTo>
                  <a:pt x="88502" y="41413"/>
                  <a:pt x="88425" y="41221"/>
                  <a:pt x="88425" y="41030"/>
                </a:cubicBezTo>
                <a:cubicBezTo>
                  <a:pt x="88425" y="40304"/>
                  <a:pt x="88463" y="39539"/>
                  <a:pt x="88425" y="38774"/>
                </a:cubicBezTo>
                <a:cubicBezTo>
                  <a:pt x="88425" y="38391"/>
                  <a:pt x="88157" y="37932"/>
                  <a:pt x="88272" y="37626"/>
                </a:cubicBezTo>
                <a:cubicBezTo>
                  <a:pt x="88463" y="37129"/>
                  <a:pt x="87966" y="36708"/>
                  <a:pt x="88234" y="36249"/>
                </a:cubicBezTo>
                <a:cubicBezTo>
                  <a:pt x="88043" y="36020"/>
                  <a:pt x="87813" y="35829"/>
                  <a:pt x="87966" y="35446"/>
                </a:cubicBezTo>
                <a:cubicBezTo>
                  <a:pt x="88043" y="35179"/>
                  <a:pt x="87737" y="34911"/>
                  <a:pt x="87775" y="34567"/>
                </a:cubicBezTo>
                <a:cubicBezTo>
                  <a:pt x="87775" y="34108"/>
                  <a:pt x="87584" y="33610"/>
                  <a:pt x="87316" y="33228"/>
                </a:cubicBezTo>
                <a:cubicBezTo>
                  <a:pt x="87010" y="32731"/>
                  <a:pt x="86895" y="32157"/>
                  <a:pt x="86704" y="31622"/>
                </a:cubicBezTo>
                <a:cubicBezTo>
                  <a:pt x="86551" y="31239"/>
                  <a:pt x="86589" y="30704"/>
                  <a:pt x="86322" y="30398"/>
                </a:cubicBezTo>
                <a:cubicBezTo>
                  <a:pt x="86054" y="30092"/>
                  <a:pt x="85939" y="29786"/>
                  <a:pt x="85863" y="29403"/>
                </a:cubicBezTo>
                <a:cubicBezTo>
                  <a:pt x="85824" y="29097"/>
                  <a:pt x="85557" y="28868"/>
                  <a:pt x="85557" y="28524"/>
                </a:cubicBezTo>
                <a:cubicBezTo>
                  <a:pt x="85557" y="28409"/>
                  <a:pt x="85404" y="28294"/>
                  <a:pt x="85327" y="28180"/>
                </a:cubicBezTo>
                <a:cubicBezTo>
                  <a:pt x="85289" y="28103"/>
                  <a:pt x="85174" y="28065"/>
                  <a:pt x="85136" y="27988"/>
                </a:cubicBezTo>
                <a:cubicBezTo>
                  <a:pt x="85098" y="27797"/>
                  <a:pt x="85021" y="27568"/>
                  <a:pt x="84945" y="27376"/>
                </a:cubicBezTo>
                <a:cubicBezTo>
                  <a:pt x="84868" y="27185"/>
                  <a:pt x="84754" y="27032"/>
                  <a:pt x="84677" y="26803"/>
                </a:cubicBezTo>
                <a:cubicBezTo>
                  <a:pt x="84601" y="26611"/>
                  <a:pt x="84562" y="26229"/>
                  <a:pt x="84448" y="26229"/>
                </a:cubicBezTo>
                <a:cubicBezTo>
                  <a:pt x="84065" y="26152"/>
                  <a:pt x="84371" y="25847"/>
                  <a:pt x="84180" y="25694"/>
                </a:cubicBezTo>
                <a:cubicBezTo>
                  <a:pt x="84065" y="25579"/>
                  <a:pt x="84103" y="25273"/>
                  <a:pt x="83989" y="25235"/>
                </a:cubicBezTo>
                <a:cubicBezTo>
                  <a:pt x="83797" y="25082"/>
                  <a:pt x="83797" y="24929"/>
                  <a:pt x="83721" y="24737"/>
                </a:cubicBezTo>
                <a:cubicBezTo>
                  <a:pt x="83683" y="24508"/>
                  <a:pt x="83530" y="24355"/>
                  <a:pt x="83415" y="24164"/>
                </a:cubicBezTo>
                <a:cubicBezTo>
                  <a:pt x="83185" y="23743"/>
                  <a:pt x="82956" y="23284"/>
                  <a:pt x="82726" y="22863"/>
                </a:cubicBezTo>
                <a:cubicBezTo>
                  <a:pt x="82994" y="22596"/>
                  <a:pt x="82497" y="22481"/>
                  <a:pt x="82535" y="22251"/>
                </a:cubicBezTo>
                <a:cubicBezTo>
                  <a:pt x="82229" y="22251"/>
                  <a:pt x="82421" y="21907"/>
                  <a:pt x="82306" y="21831"/>
                </a:cubicBezTo>
                <a:cubicBezTo>
                  <a:pt x="82115" y="21716"/>
                  <a:pt x="82076" y="21563"/>
                  <a:pt x="82000" y="21410"/>
                </a:cubicBezTo>
                <a:cubicBezTo>
                  <a:pt x="81770" y="21028"/>
                  <a:pt x="81694" y="20530"/>
                  <a:pt x="81235" y="20377"/>
                </a:cubicBezTo>
                <a:cubicBezTo>
                  <a:pt x="81158" y="20339"/>
                  <a:pt x="81082" y="20263"/>
                  <a:pt x="81082" y="20224"/>
                </a:cubicBezTo>
                <a:cubicBezTo>
                  <a:pt x="80891" y="19498"/>
                  <a:pt x="80432" y="18962"/>
                  <a:pt x="79973" y="18427"/>
                </a:cubicBezTo>
                <a:cubicBezTo>
                  <a:pt x="79629" y="18044"/>
                  <a:pt x="79514" y="17471"/>
                  <a:pt x="78978" y="17279"/>
                </a:cubicBezTo>
                <a:cubicBezTo>
                  <a:pt x="78711" y="16591"/>
                  <a:pt x="78022" y="16209"/>
                  <a:pt x="77678" y="15597"/>
                </a:cubicBezTo>
                <a:cubicBezTo>
                  <a:pt x="77640" y="15444"/>
                  <a:pt x="77602" y="15252"/>
                  <a:pt x="77525" y="15176"/>
                </a:cubicBezTo>
                <a:cubicBezTo>
                  <a:pt x="77104" y="14793"/>
                  <a:pt x="76569" y="14564"/>
                  <a:pt x="76378" y="13952"/>
                </a:cubicBezTo>
                <a:cubicBezTo>
                  <a:pt x="75727" y="13608"/>
                  <a:pt x="75269" y="12996"/>
                  <a:pt x="74695" y="12575"/>
                </a:cubicBezTo>
                <a:cubicBezTo>
                  <a:pt x="73509" y="11657"/>
                  <a:pt x="72438" y="10625"/>
                  <a:pt x="71291" y="9668"/>
                </a:cubicBezTo>
                <a:cubicBezTo>
                  <a:pt x="71061" y="9477"/>
                  <a:pt x="70908" y="9209"/>
                  <a:pt x="70641" y="9057"/>
                </a:cubicBezTo>
                <a:cubicBezTo>
                  <a:pt x="69991" y="8598"/>
                  <a:pt x="69417" y="8024"/>
                  <a:pt x="68652" y="7718"/>
                </a:cubicBezTo>
                <a:cubicBezTo>
                  <a:pt x="68040" y="7412"/>
                  <a:pt x="67505" y="6915"/>
                  <a:pt x="66893" y="6609"/>
                </a:cubicBezTo>
                <a:cubicBezTo>
                  <a:pt x="66281" y="6303"/>
                  <a:pt x="65707" y="5882"/>
                  <a:pt x="65019" y="5806"/>
                </a:cubicBezTo>
                <a:cubicBezTo>
                  <a:pt x="64766" y="5774"/>
                  <a:pt x="64539" y="5586"/>
                  <a:pt x="64253" y="5586"/>
                </a:cubicBezTo>
                <a:cubicBezTo>
                  <a:pt x="64192" y="5586"/>
                  <a:pt x="64129" y="5594"/>
                  <a:pt x="64062" y="5614"/>
                </a:cubicBezTo>
                <a:lnTo>
                  <a:pt x="64062" y="4811"/>
                </a:lnTo>
                <a:cubicBezTo>
                  <a:pt x="63871" y="5041"/>
                  <a:pt x="63756" y="5194"/>
                  <a:pt x="63718" y="5270"/>
                </a:cubicBezTo>
                <a:cubicBezTo>
                  <a:pt x="63259" y="5079"/>
                  <a:pt x="62877" y="5002"/>
                  <a:pt x="62494" y="4811"/>
                </a:cubicBezTo>
                <a:cubicBezTo>
                  <a:pt x="62150" y="4620"/>
                  <a:pt x="61806" y="4314"/>
                  <a:pt x="61500" y="4085"/>
                </a:cubicBezTo>
                <a:cubicBezTo>
                  <a:pt x="61349" y="4192"/>
                  <a:pt x="61283" y="4239"/>
                  <a:pt x="61241" y="4239"/>
                </a:cubicBezTo>
                <a:cubicBezTo>
                  <a:pt x="61208" y="4239"/>
                  <a:pt x="61189" y="4211"/>
                  <a:pt x="61156" y="4161"/>
                </a:cubicBezTo>
                <a:cubicBezTo>
                  <a:pt x="61118" y="4123"/>
                  <a:pt x="61041" y="4008"/>
                  <a:pt x="61003" y="4008"/>
                </a:cubicBezTo>
                <a:cubicBezTo>
                  <a:pt x="60937" y="4036"/>
                  <a:pt x="60879" y="4048"/>
                  <a:pt x="60825" y="4048"/>
                </a:cubicBezTo>
                <a:cubicBezTo>
                  <a:pt x="60658" y="4048"/>
                  <a:pt x="60535" y="3932"/>
                  <a:pt x="60391" y="3817"/>
                </a:cubicBezTo>
                <a:cubicBezTo>
                  <a:pt x="60276" y="3702"/>
                  <a:pt x="60161" y="3587"/>
                  <a:pt x="60047" y="3549"/>
                </a:cubicBezTo>
                <a:cubicBezTo>
                  <a:pt x="58976" y="3205"/>
                  <a:pt x="57905" y="2899"/>
                  <a:pt x="56910" y="2325"/>
                </a:cubicBezTo>
                <a:cubicBezTo>
                  <a:pt x="56834" y="2249"/>
                  <a:pt x="56719" y="2210"/>
                  <a:pt x="56643" y="2210"/>
                </a:cubicBezTo>
                <a:cubicBezTo>
                  <a:pt x="56069" y="2172"/>
                  <a:pt x="55534" y="1981"/>
                  <a:pt x="54960" y="1828"/>
                </a:cubicBezTo>
                <a:cubicBezTo>
                  <a:pt x="54271" y="1637"/>
                  <a:pt x="53507" y="1675"/>
                  <a:pt x="52895" y="1254"/>
                </a:cubicBezTo>
                <a:cubicBezTo>
                  <a:pt x="52862" y="1235"/>
                  <a:pt x="52829" y="1227"/>
                  <a:pt x="52797" y="1227"/>
                </a:cubicBezTo>
                <a:cubicBezTo>
                  <a:pt x="52701" y="1227"/>
                  <a:pt x="52607" y="1291"/>
                  <a:pt x="52519" y="1291"/>
                </a:cubicBezTo>
                <a:cubicBezTo>
                  <a:pt x="52463" y="1291"/>
                  <a:pt x="52409" y="1265"/>
                  <a:pt x="52359" y="1178"/>
                </a:cubicBezTo>
                <a:cubicBezTo>
                  <a:pt x="52289" y="1073"/>
                  <a:pt x="52212" y="1048"/>
                  <a:pt x="52130" y="1048"/>
                </a:cubicBezTo>
                <a:cubicBezTo>
                  <a:pt x="52054" y="1048"/>
                  <a:pt x="51974" y="1070"/>
                  <a:pt x="51894" y="1070"/>
                </a:cubicBezTo>
                <a:cubicBezTo>
                  <a:pt x="51871" y="1070"/>
                  <a:pt x="51847" y="1068"/>
                  <a:pt x="51824" y="1063"/>
                </a:cubicBezTo>
                <a:cubicBezTo>
                  <a:pt x="51288" y="948"/>
                  <a:pt x="50715" y="1063"/>
                  <a:pt x="50179" y="834"/>
                </a:cubicBezTo>
                <a:cubicBezTo>
                  <a:pt x="49988" y="757"/>
                  <a:pt x="49797" y="719"/>
                  <a:pt x="49605" y="719"/>
                </a:cubicBezTo>
                <a:cubicBezTo>
                  <a:pt x="49423" y="693"/>
                  <a:pt x="49240" y="631"/>
                  <a:pt x="49081" y="631"/>
                </a:cubicBezTo>
                <a:cubicBezTo>
                  <a:pt x="49008" y="631"/>
                  <a:pt x="48939" y="644"/>
                  <a:pt x="48879" y="681"/>
                </a:cubicBezTo>
                <a:cubicBezTo>
                  <a:pt x="48794" y="723"/>
                  <a:pt x="48720" y="741"/>
                  <a:pt x="48654" y="741"/>
                </a:cubicBezTo>
                <a:cubicBezTo>
                  <a:pt x="48426" y="741"/>
                  <a:pt x="48301" y="523"/>
                  <a:pt x="48152" y="375"/>
                </a:cubicBezTo>
                <a:cubicBezTo>
                  <a:pt x="47876" y="548"/>
                  <a:pt x="47607" y="611"/>
                  <a:pt x="47339" y="611"/>
                </a:cubicBezTo>
                <a:cubicBezTo>
                  <a:pt x="47014" y="611"/>
                  <a:pt x="46690" y="518"/>
                  <a:pt x="46355" y="413"/>
                </a:cubicBezTo>
                <a:cubicBezTo>
                  <a:pt x="45691" y="192"/>
                  <a:pt x="45027" y="81"/>
                  <a:pt x="44353" y="81"/>
                </a:cubicBezTo>
                <a:cubicBezTo>
                  <a:pt x="43978" y="81"/>
                  <a:pt x="43601" y="115"/>
                  <a:pt x="43218" y="183"/>
                </a:cubicBezTo>
                <a:cubicBezTo>
                  <a:pt x="43164" y="210"/>
                  <a:pt x="43053" y="238"/>
                  <a:pt x="42979" y="238"/>
                </a:cubicBezTo>
                <a:cubicBezTo>
                  <a:pt x="42948" y="238"/>
                  <a:pt x="42924" y="233"/>
                  <a:pt x="42912" y="222"/>
                </a:cubicBezTo>
                <a:cubicBezTo>
                  <a:pt x="42717" y="62"/>
                  <a:pt x="42521" y="1"/>
                  <a:pt x="42321" y="1"/>
                </a:cubicBezTo>
                <a:close/>
              </a:path>
            </a:pathLst>
          </a:custGeom>
          <a:solidFill>
            <a:srgbClr val="6BD9FE">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p15"/>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DDE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p15"/>
          <p:cNvSpPr/>
          <p:nvPr/>
        </p:nvSpPr>
        <p:spPr>
          <a:xfrm>
            <a:off x="206372" y="2415879"/>
            <a:ext cx="1591399" cy="2060039"/>
          </a:xfrm>
          <a:custGeom>
            <a:avLst/>
            <a:gdLst/>
            <a:ahLst/>
            <a:cxnLst/>
            <a:rect l="l" t="t" r="r" b="b"/>
            <a:pathLst>
              <a:path w="77563" h="100404" extrusionOk="0">
                <a:moveTo>
                  <a:pt x="24150" y="1"/>
                </a:moveTo>
                <a:cubicBezTo>
                  <a:pt x="24068" y="1"/>
                  <a:pt x="23986" y="3"/>
                  <a:pt x="23904" y="9"/>
                </a:cubicBezTo>
                <a:cubicBezTo>
                  <a:pt x="23101" y="95"/>
                  <a:pt x="22276" y="138"/>
                  <a:pt x="21462" y="138"/>
                </a:cubicBezTo>
                <a:cubicBezTo>
                  <a:pt x="21191" y="138"/>
                  <a:pt x="20921" y="133"/>
                  <a:pt x="20653" y="123"/>
                </a:cubicBezTo>
                <a:cubicBezTo>
                  <a:pt x="20583" y="109"/>
                  <a:pt x="20508" y="101"/>
                  <a:pt x="20437" y="101"/>
                </a:cubicBezTo>
                <a:cubicBezTo>
                  <a:pt x="20314" y="101"/>
                  <a:pt x="20204" y="127"/>
                  <a:pt x="20156" y="200"/>
                </a:cubicBezTo>
                <a:cubicBezTo>
                  <a:pt x="19970" y="365"/>
                  <a:pt x="19762" y="396"/>
                  <a:pt x="19556" y="396"/>
                </a:cubicBezTo>
                <a:cubicBezTo>
                  <a:pt x="19429" y="396"/>
                  <a:pt x="19302" y="384"/>
                  <a:pt x="19182" y="384"/>
                </a:cubicBezTo>
                <a:cubicBezTo>
                  <a:pt x="19136" y="384"/>
                  <a:pt x="19090" y="386"/>
                  <a:pt x="19046" y="391"/>
                </a:cubicBezTo>
                <a:cubicBezTo>
                  <a:pt x="18626" y="468"/>
                  <a:pt x="18243" y="468"/>
                  <a:pt x="17861" y="659"/>
                </a:cubicBezTo>
                <a:cubicBezTo>
                  <a:pt x="17784" y="735"/>
                  <a:pt x="17631" y="697"/>
                  <a:pt x="17517" y="735"/>
                </a:cubicBezTo>
                <a:cubicBezTo>
                  <a:pt x="16866" y="812"/>
                  <a:pt x="16178" y="1003"/>
                  <a:pt x="15528" y="1041"/>
                </a:cubicBezTo>
                <a:cubicBezTo>
                  <a:pt x="15214" y="1073"/>
                  <a:pt x="14926" y="1310"/>
                  <a:pt x="14601" y="1310"/>
                </a:cubicBezTo>
                <a:cubicBezTo>
                  <a:pt x="14529" y="1310"/>
                  <a:pt x="14456" y="1298"/>
                  <a:pt x="14380" y="1271"/>
                </a:cubicBezTo>
                <a:cubicBezTo>
                  <a:pt x="14075" y="1653"/>
                  <a:pt x="13616" y="1462"/>
                  <a:pt x="13271" y="1615"/>
                </a:cubicBezTo>
                <a:cubicBezTo>
                  <a:pt x="13195" y="1653"/>
                  <a:pt x="13123" y="1670"/>
                  <a:pt x="13055" y="1670"/>
                </a:cubicBezTo>
                <a:cubicBezTo>
                  <a:pt x="12919" y="1670"/>
                  <a:pt x="12800" y="1602"/>
                  <a:pt x="12698" y="1500"/>
                </a:cubicBezTo>
                <a:cubicBezTo>
                  <a:pt x="12620" y="1391"/>
                  <a:pt x="12554" y="1345"/>
                  <a:pt x="12499" y="1345"/>
                </a:cubicBezTo>
                <a:cubicBezTo>
                  <a:pt x="12419" y="1345"/>
                  <a:pt x="12360" y="1441"/>
                  <a:pt x="12315" y="1577"/>
                </a:cubicBezTo>
                <a:cubicBezTo>
                  <a:pt x="12162" y="1883"/>
                  <a:pt x="11933" y="2036"/>
                  <a:pt x="11589" y="2036"/>
                </a:cubicBezTo>
                <a:cubicBezTo>
                  <a:pt x="11397" y="2036"/>
                  <a:pt x="11206" y="2112"/>
                  <a:pt x="11053" y="2189"/>
                </a:cubicBezTo>
                <a:cubicBezTo>
                  <a:pt x="11015" y="2189"/>
                  <a:pt x="11015" y="2303"/>
                  <a:pt x="10977" y="2380"/>
                </a:cubicBezTo>
                <a:cubicBezTo>
                  <a:pt x="10938" y="2342"/>
                  <a:pt x="10900" y="2303"/>
                  <a:pt x="10862" y="2265"/>
                </a:cubicBezTo>
                <a:cubicBezTo>
                  <a:pt x="10777" y="2053"/>
                  <a:pt x="10727" y="1946"/>
                  <a:pt x="10654" y="1946"/>
                </a:cubicBezTo>
                <a:cubicBezTo>
                  <a:pt x="10596" y="1946"/>
                  <a:pt x="10522" y="2014"/>
                  <a:pt x="10403" y="2150"/>
                </a:cubicBezTo>
                <a:cubicBezTo>
                  <a:pt x="10288" y="2303"/>
                  <a:pt x="10212" y="2456"/>
                  <a:pt x="10059" y="2571"/>
                </a:cubicBezTo>
                <a:cubicBezTo>
                  <a:pt x="10020" y="2648"/>
                  <a:pt x="9867" y="2686"/>
                  <a:pt x="9829" y="2686"/>
                </a:cubicBezTo>
                <a:cubicBezTo>
                  <a:pt x="9711" y="2582"/>
                  <a:pt x="9604" y="2536"/>
                  <a:pt x="9503" y="2536"/>
                </a:cubicBezTo>
                <a:cubicBezTo>
                  <a:pt x="9345" y="2536"/>
                  <a:pt x="9205" y="2651"/>
                  <a:pt x="9064" y="2839"/>
                </a:cubicBezTo>
                <a:cubicBezTo>
                  <a:pt x="9064" y="2850"/>
                  <a:pt x="9051" y="2855"/>
                  <a:pt x="9032" y="2855"/>
                </a:cubicBezTo>
                <a:cubicBezTo>
                  <a:pt x="8985" y="2855"/>
                  <a:pt x="8900" y="2828"/>
                  <a:pt x="8873" y="2801"/>
                </a:cubicBezTo>
                <a:cubicBezTo>
                  <a:pt x="8827" y="2739"/>
                  <a:pt x="8781" y="2715"/>
                  <a:pt x="8735" y="2715"/>
                </a:cubicBezTo>
                <a:cubicBezTo>
                  <a:pt x="8667" y="2715"/>
                  <a:pt x="8598" y="2770"/>
                  <a:pt x="8529" y="2839"/>
                </a:cubicBezTo>
                <a:cubicBezTo>
                  <a:pt x="8414" y="2954"/>
                  <a:pt x="8261" y="3030"/>
                  <a:pt x="8108" y="3107"/>
                </a:cubicBezTo>
                <a:cubicBezTo>
                  <a:pt x="7496" y="3260"/>
                  <a:pt x="6961" y="3527"/>
                  <a:pt x="6464" y="3872"/>
                </a:cubicBezTo>
                <a:cubicBezTo>
                  <a:pt x="6451" y="3884"/>
                  <a:pt x="6430" y="3889"/>
                  <a:pt x="6403" y="3889"/>
                </a:cubicBezTo>
                <a:cubicBezTo>
                  <a:pt x="6349" y="3889"/>
                  <a:pt x="6272" y="3872"/>
                  <a:pt x="6196" y="3872"/>
                </a:cubicBezTo>
                <a:cubicBezTo>
                  <a:pt x="6158" y="3833"/>
                  <a:pt x="6005" y="3833"/>
                  <a:pt x="6005" y="3833"/>
                </a:cubicBezTo>
                <a:cubicBezTo>
                  <a:pt x="5890" y="4216"/>
                  <a:pt x="5546" y="4139"/>
                  <a:pt x="5278" y="4254"/>
                </a:cubicBezTo>
                <a:cubicBezTo>
                  <a:pt x="4857" y="4445"/>
                  <a:pt x="4551" y="4789"/>
                  <a:pt x="4054" y="4904"/>
                </a:cubicBezTo>
                <a:cubicBezTo>
                  <a:pt x="3863" y="4942"/>
                  <a:pt x="3710" y="5325"/>
                  <a:pt x="3366" y="5325"/>
                </a:cubicBezTo>
                <a:cubicBezTo>
                  <a:pt x="3251" y="5784"/>
                  <a:pt x="2792" y="5516"/>
                  <a:pt x="2562" y="5746"/>
                </a:cubicBezTo>
                <a:cubicBezTo>
                  <a:pt x="2409" y="5899"/>
                  <a:pt x="2218" y="5975"/>
                  <a:pt x="2065" y="6052"/>
                </a:cubicBezTo>
                <a:cubicBezTo>
                  <a:pt x="1798" y="6243"/>
                  <a:pt x="1492" y="6396"/>
                  <a:pt x="1300" y="6625"/>
                </a:cubicBezTo>
                <a:cubicBezTo>
                  <a:pt x="1071" y="6855"/>
                  <a:pt x="727" y="6855"/>
                  <a:pt x="459" y="6969"/>
                </a:cubicBezTo>
                <a:cubicBezTo>
                  <a:pt x="306" y="7046"/>
                  <a:pt x="153" y="7161"/>
                  <a:pt x="0" y="7237"/>
                </a:cubicBezTo>
                <a:lnTo>
                  <a:pt x="0" y="92143"/>
                </a:lnTo>
                <a:cubicBezTo>
                  <a:pt x="344" y="92449"/>
                  <a:pt x="688" y="92679"/>
                  <a:pt x="1147" y="92870"/>
                </a:cubicBezTo>
                <a:cubicBezTo>
                  <a:pt x="1453" y="92947"/>
                  <a:pt x="1721" y="93214"/>
                  <a:pt x="2065" y="93329"/>
                </a:cubicBezTo>
                <a:cubicBezTo>
                  <a:pt x="2333" y="93444"/>
                  <a:pt x="2601" y="93635"/>
                  <a:pt x="2868" y="93788"/>
                </a:cubicBezTo>
                <a:cubicBezTo>
                  <a:pt x="3213" y="93979"/>
                  <a:pt x="3672" y="93979"/>
                  <a:pt x="3939" y="94362"/>
                </a:cubicBezTo>
                <a:cubicBezTo>
                  <a:pt x="3978" y="94354"/>
                  <a:pt x="4015" y="94350"/>
                  <a:pt x="4051" y="94350"/>
                </a:cubicBezTo>
                <a:cubicBezTo>
                  <a:pt x="4493" y="94350"/>
                  <a:pt x="4756" y="94888"/>
                  <a:pt x="5207" y="94888"/>
                </a:cubicBezTo>
                <a:cubicBezTo>
                  <a:pt x="5265" y="94888"/>
                  <a:pt x="5327" y="94879"/>
                  <a:pt x="5393" y="94859"/>
                </a:cubicBezTo>
                <a:cubicBezTo>
                  <a:pt x="5775" y="95356"/>
                  <a:pt x="6425" y="95318"/>
                  <a:pt x="6846" y="95624"/>
                </a:cubicBezTo>
                <a:cubicBezTo>
                  <a:pt x="7114" y="95853"/>
                  <a:pt x="7534" y="95662"/>
                  <a:pt x="7726" y="95930"/>
                </a:cubicBezTo>
                <a:cubicBezTo>
                  <a:pt x="7955" y="96236"/>
                  <a:pt x="8261" y="96197"/>
                  <a:pt x="8529" y="96389"/>
                </a:cubicBezTo>
                <a:cubicBezTo>
                  <a:pt x="8644" y="96427"/>
                  <a:pt x="8835" y="96389"/>
                  <a:pt x="8988" y="96465"/>
                </a:cubicBezTo>
                <a:cubicBezTo>
                  <a:pt x="9103" y="96503"/>
                  <a:pt x="9141" y="96695"/>
                  <a:pt x="9256" y="96733"/>
                </a:cubicBezTo>
                <a:cubicBezTo>
                  <a:pt x="9465" y="96872"/>
                  <a:pt x="9706" y="97044"/>
                  <a:pt x="9921" y="97044"/>
                </a:cubicBezTo>
                <a:cubicBezTo>
                  <a:pt x="9942" y="97044"/>
                  <a:pt x="9962" y="97042"/>
                  <a:pt x="9982" y="97039"/>
                </a:cubicBezTo>
                <a:cubicBezTo>
                  <a:pt x="10064" y="97018"/>
                  <a:pt x="10141" y="97009"/>
                  <a:pt x="10212" y="97009"/>
                </a:cubicBezTo>
                <a:cubicBezTo>
                  <a:pt x="10406" y="97009"/>
                  <a:pt x="10559" y="97080"/>
                  <a:pt x="10671" y="97192"/>
                </a:cubicBezTo>
                <a:cubicBezTo>
                  <a:pt x="11206" y="97613"/>
                  <a:pt x="12009" y="97536"/>
                  <a:pt x="12506" y="98071"/>
                </a:cubicBezTo>
                <a:cubicBezTo>
                  <a:pt x="12515" y="98080"/>
                  <a:pt x="12528" y="98083"/>
                  <a:pt x="12544" y="98083"/>
                </a:cubicBezTo>
                <a:cubicBezTo>
                  <a:pt x="12589" y="98083"/>
                  <a:pt x="12659" y="98060"/>
                  <a:pt x="12717" y="98060"/>
                </a:cubicBezTo>
                <a:cubicBezTo>
                  <a:pt x="12738" y="98060"/>
                  <a:pt x="12758" y="98063"/>
                  <a:pt x="12774" y="98071"/>
                </a:cubicBezTo>
                <a:cubicBezTo>
                  <a:pt x="13004" y="98071"/>
                  <a:pt x="13195" y="98071"/>
                  <a:pt x="13386" y="98148"/>
                </a:cubicBezTo>
                <a:cubicBezTo>
                  <a:pt x="14113" y="98492"/>
                  <a:pt x="14839" y="98760"/>
                  <a:pt x="15643" y="98798"/>
                </a:cubicBezTo>
                <a:cubicBezTo>
                  <a:pt x="15910" y="98798"/>
                  <a:pt x="16178" y="98836"/>
                  <a:pt x="16446" y="98913"/>
                </a:cubicBezTo>
                <a:cubicBezTo>
                  <a:pt x="16713" y="98989"/>
                  <a:pt x="16981" y="99181"/>
                  <a:pt x="17249" y="99257"/>
                </a:cubicBezTo>
                <a:cubicBezTo>
                  <a:pt x="17517" y="99334"/>
                  <a:pt x="17861" y="99257"/>
                  <a:pt x="18090" y="99372"/>
                </a:cubicBezTo>
                <a:cubicBezTo>
                  <a:pt x="18626" y="99678"/>
                  <a:pt x="19199" y="99601"/>
                  <a:pt x="19735" y="99716"/>
                </a:cubicBezTo>
                <a:cubicBezTo>
                  <a:pt x="20003" y="99754"/>
                  <a:pt x="20156" y="99831"/>
                  <a:pt x="20347" y="99946"/>
                </a:cubicBezTo>
                <a:cubicBezTo>
                  <a:pt x="20381" y="99968"/>
                  <a:pt x="20415" y="99977"/>
                  <a:pt x="20448" y="99977"/>
                </a:cubicBezTo>
                <a:cubicBezTo>
                  <a:pt x="20604" y="99977"/>
                  <a:pt x="20762" y="99783"/>
                  <a:pt x="20934" y="99783"/>
                </a:cubicBezTo>
                <a:cubicBezTo>
                  <a:pt x="20980" y="99783"/>
                  <a:pt x="21026" y="99797"/>
                  <a:pt x="21074" y="99831"/>
                </a:cubicBezTo>
                <a:cubicBezTo>
                  <a:pt x="21112" y="99850"/>
                  <a:pt x="21169" y="99850"/>
                  <a:pt x="21217" y="99850"/>
                </a:cubicBezTo>
                <a:cubicBezTo>
                  <a:pt x="21265" y="99850"/>
                  <a:pt x="21303" y="99850"/>
                  <a:pt x="21303" y="99869"/>
                </a:cubicBezTo>
                <a:cubicBezTo>
                  <a:pt x="21382" y="100139"/>
                  <a:pt x="21508" y="100218"/>
                  <a:pt x="21652" y="100218"/>
                </a:cubicBezTo>
                <a:cubicBezTo>
                  <a:pt x="21855" y="100218"/>
                  <a:pt x="22096" y="100060"/>
                  <a:pt x="22297" y="100060"/>
                </a:cubicBezTo>
                <a:cubicBezTo>
                  <a:pt x="22399" y="100060"/>
                  <a:pt x="22552" y="100026"/>
                  <a:pt x="22654" y="100026"/>
                </a:cubicBezTo>
                <a:cubicBezTo>
                  <a:pt x="22705" y="100026"/>
                  <a:pt x="22744" y="100035"/>
                  <a:pt x="22756" y="100060"/>
                </a:cubicBezTo>
                <a:cubicBezTo>
                  <a:pt x="22893" y="100197"/>
                  <a:pt x="23030" y="100216"/>
                  <a:pt x="23166" y="100216"/>
                </a:cubicBezTo>
                <a:cubicBezTo>
                  <a:pt x="23221" y="100216"/>
                  <a:pt x="23275" y="100213"/>
                  <a:pt x="23330" y="100213"/>
                </a:cubicBezTo>
                <a:cubicBezTo>
                  <a:pt x="23719" y="100213"/>
                  <a:pt x="24109" y="100375"/>
                  <a:pt x="24513" y="100375"/>
                </a:cubicBezTo>
                <a:cubicBezTo>
                  <a:pt x="24665" y="100375"/>
                  <a:pt x="24818" y="100352"/>
                  <a:pt x="24975" y="100290"/>
                </a:cubicBezTo>
                <a:cubicBezTo>
                  <a:pt x="25111" y="100377"/>
                  <a:pt x="25252" y="100403"/>
                  <a:pt x="25395" y="100403"/>
                </a:cubicBezTo>
                <a:cubicBezTo>
                  <a:pt x="25618" y="100403"/>
                  <a:pt x="25847" y="100339"/>
                  <a:pt x="26078" y="100339"/>
                </a:cubicBezTo>
                <a:cubicBezTo>
                  <a:pt x="26156" y="100339"/>
                  <a:pt x="26235" y="100347"/>
                  <a:pt x="26313" y="100366"/>
                </a:cubicBezTo>
                <a:cubicBezTo>
                  <a:pt x="26405" y="100382"/>
                  <a:pt x="26498" y="100388"/>
                  <a:pt x="26593" y="100388"/>
                </a:cubicBezTo>
                <a:cubicBezTo>
                  <a:pt x="26970" y="100388"/>
                  <a:pt x="27361" y="100290"/>
                  <a:pt x="27728" y="100290"/>
                </a:cubicBezTo>
                <a:cubicBezTo>
                  <a:pt x="28004" y="100290"/>
                  <a:pt x="28279" y="100284"/>
                  <a:pt x="28552" y="100284"/>
                </a:cubicBezTo>
                <a:cubicBezTo>
                  <a:pt x="28961" y="100284"/>
                  <a:pt x="29365" y="100297"/>
                  <a:pt x="29755" y="100366"/>
                </a:cubicBezTo>
                <a:cubicBezTo>
                  <a:pt x="29803" y="100376"/>
                  <a:pt x="29849" y="100380"/>
                  <a:pt x="29892" y="100380"/>
                </a:cubicBezTo>
                <a:cubicBezTo>
                  <a:pt x="30196" y="100380"/>
                  <a:pt x="30406" y="100175"/>
                  <a:pt x="30673" y="100175"/>
                </a:cubicBezTo>
                <a:cubicBezTo>
                  <a:pt x="31362" y="100175"/>
                  <a:pt x="32088" y="99984"/>
                  <a:pt x="32777" y="99984"/>
                </a:cubicBezTo>
                <a:cubicBezTo>
                  <a:pt x="33427" y="99946"/>
                  <a:pt x="34115" y="99984"/>
                  <a:pt x="34727" y="99678"/>
                </a:cubicBezTo>
                <a:cubicBezTo>
                  <a:pt x="34804" y="99678"/>
                  <a:pt x="34919" y="99754"/>
                  <a:pt x="34995" y="99754"/>
                </a:cubicBezTo>
                <a:cubicBezTo>
                  <a:pt x="35072" y="99793"/>
                  <a:pt x="35110" y="99831"/>
                  <a:pt x="35186" y="99869"/>
                </a:cubicBezTo>
                <a:cubicBezTo>
                  <a:pt x="35339" y="99448"/>
                  <a:pt x="35798" y="99640"/>
                  <a:pt x="36066" y="99487"/>
                </a:cubicBezTo>
                <a:cubicBezTo>
                  <a:pt x="36247" y="99396"/>
                  <a:pt x="36441" y="99252"/>
                  <a:pt x="36625" y="99252"/>
                </a:cubicBezTo>
                <a:cubicBezTo>
                  <a:pt x="36752" y="99252"/>
                  <a:pt x="36874" y="99321"/>
                  <a:pt x="36984" y="99525"/>
                </a:cubicBezTo>
                <a:cubicBezTo>
                  <a:pt x="36984" y="99536"/>
                  <a:pt x="37000" y="99541"/>
                  <a:pt x="37025" y="99541"/>
                </a:cubicBezTo>
                <a:cubicBezTo>
                  <a:pt x="37086" y="99541"/>
                  <a:pt x="37197" y="99514"/>
                  <a:pt x="37252" y="99487"/>
                </a:cubicBezTo>
                <a:cubicBezTo>
                  <a:pt x="38131" y="99295"/>
                  <a:pt x="38973" y="99104"/>
                  <a:pt x="39814" y="98875"/>
                </a:cubicBezTo>
                <a:cubicBezTo>
                  <a:pt x="40197" y="98760"/>
                  <a:pt x="40579" y="98645"/>
                  <a:pt x="40923" y="98492"/>
                </a:cubicBezTo>
                <a:cubicBezTo>
                  <a:pt x="41114" y="98416"/>
                  <a:pt x="41267" y="98301"/>
                  <a:pt x="41497" y="98301"/>
                </a:cubicBezTo>
                <a:cubicBezTo>
                  <a:pt x="41688" y="98301"/>
                  <a:pt x="41879" y="98186"/>
                  <a:pt x="42032" y="98110"/>
                </a:cubicBezTo>
                <a:cubicBezTo>
                  <a:pt x="42317" y="97952"/>
                  <a:pt x="42575" y="97689"/>
                  <a:pt x="42915" y="97689"/>
                </a:cubicBezTo>
                <a:cubicBezTo>
                  <a:pt x="42987" y="97689"/>
                  <a:pt x="43062" y="97701"/>
                  <a:pt x="43141" y="97727"/>
                </a:cubicBezTo>
                <a:cubicBezTo>
                  <a:pt x="43180" y="97727"/>
                  <a:pt x="43218" y="97613"/>
                  <a:pt x="43294" y="97574"/>
                </a:cubicBezTo>
                <a:cubicBezTo>
                  <a:pt x="43447" y="97498"/>
                  <a:pt x="43562" y="97421"/>
                  <a:pt x="43715" y="97383"/>
                </a:cubicBezTo>
                <a:cubicBezTo>
                  <a:pt x="43983" y="97268"/>
                  <a:pt x="44251" y="97192"/>
                  <a:pt x="44480" y="97115"/>
                </a:cubicBezTo>
                <a:cubicBezTo>
                  <a:pt x="44686" y="97057"/>
                  <a:pt x="44869" y="96862"/>
                  <a:pt x="45099" y="96862"/>
                </a:cubicBezTo>
                <a:cubicBezTo>
                  <a:pt x="45168" y="96862"/>
                  <a:pt x="45242" y="96880"/>
                  <a:pt x="45321" y="96924"/>
                </a:cubicBezTo>
                <a:cubicBezTo>
                  <a:pt x="45321" y="96932"/>
                  <a:pt x="45326" y="96935"/>
                  <a:pt x="45333" y="96935"/>
                </a:cubicBezTo>
                <a:cubicBezTo>
                  <a:pt x="45361" y="96935"/>
                  <a:pt x="45429" y="96886"/>
                  <a:pt x="45398" y="96886"/>
                </a:cubicBezTo>
                <a:cubicBezTo>
                  <a:pt x="45321" y="96542"/>
                  <a:pt x="45627" y="96618"/>
                  <a:pt x="45780" y="96580"/>
                </a:cubicBezTo>
                <a:cubicBezTo>
                  <a:pt x="45876" y="96542"/>
                  <a:pt x="45972" y="96532"/>
                  <a:pt x="46067" y="96532"/>
                </a:cubicBezTo>
                <a:cubicBezTo>
                  <a:pt x="46163" y="96532"/>
                  <a:pt x="46259" y="96542"/>
                  <a:pt x="46354" y="96542"/>
                </a:cubicBezTo>
                <a:cubicBezTo>
                  <a:pt x="46410" y="96550"/>
                  <a:pt x="46462" y="96554"/>
                  <a:pt x="46511" y="96554"/>
                </a:cubicBezTo>
                <a:cubicBezTo>
                  <a:pt x="46699" y="96554"/>
                  <a:pt x="46845" y="96486"/>
                  <a:pt x="46966" y="96274"/>
                </a:cubicBezTo>
                <a:cubicBezTo>
                  <a:pt x="47157" y="96274"/>
                  <a:pt x="47425" y="96274"/>
                  <a:pt x="47463" y="95968"/>
                </a:cubicBezTo>
                <a:cubicBezTo>
                  <a:pt x="47463" y="95834"/>
                  <a:pt x="47492" y="95786"/>
                  <a:pt x="47540" y="95786"/>
                </a:cubicBezTo>
                <a:cubicBezTo>
                  <a:pt x="47588" y="95786"/>
                  <a:pt x="47654" y="95834"/>
                  <a:pt x="47731" y="95891"/>
                </a:cubicBezTo>
                <a:cubicBezTo>
                  <a:pt x="47753" y="95903"/>
                  <a:pt x="47779" y="95907"/>
                  <a:pt x="47807" y="95907"/>
                </a:cubicBezTo>
                <a:cubicBezTo>
                  <a:pt x="47875" y="95907"/>
                  <a:pt x="47956" y="95880"/>
                  <a:pt x="48037" y="95853"/>
                </a:cubicBezTo>
                <a:cubicBezTo>
                  <a:pt x="48006" y="95572"/>
                  <a:pt x="48102" y="95546"/>
                  <a:pt x="48285" y="95546"/>
                </a:cubicBezTo>
                <a:cubicBezTo>
                  <a:pt x="48326" y="95546"/>
                  <a:pt x="48371" y="95547"/>
                  <a:pt x="48419" y="95547"/>
                </a:cubicBezTo>
                <a:cubicBezTo>
                  <a:pt x="48504" y="95555"/>
                  <a:pt x="48589" y="95561"/>
                  <a:pt x="48673" y="95561"/>
                </a:cubicBezTo>
                <a:cubicBezTo>
                  <a:pt x="49007" y="95561"/>
                  <a:pt x="49307" y="95463"/>
                  <a:pt x="49337" y="94974"/>
                </a:cubicBezTo>
                <a:cubicBezTo>
                  <a:pt x="49337" y="94935"/>
                  <a:pt x="49452" y="94859"/>
                  <a:pt x="49529" y="94859"/>
                </a:cubicBezTo>
                <a:cubicBezTo>
                  <a:pt x="50523" y="94591"/>
                  <a:pt x="51211" y="93788"/>
                  <a:pt x="52129" y="93405"/>
                </a:cubicBezTo>
                <a:cubicBezTo>
                  <a:pt x="52512" y="93252"/>
                  <a:pt x="52856" y="92908"/>
                  <a:pt x="53238" y="92679"/>
                </a:cubicBezTo>
                <a:cubicBezTo>
                  <a:pt x="53697" y="92373"/>
                  <a:pt x="54233" y="92182"/>
                  <a:pt x="54692" y="91837"/>
                </a:cubicBezTo>
                <a:cubicBezTo>
                  <a:pt x="55036" y="91570"/>
                  <a:pt x="55495" y="91455"/>
                  <a:pt x="55877" y="91187"/>
                </a:cubicBezTo>
                <a:cubicBezTo>
                  <a:pt x="56757" y="90499"/>
                  <a:pt x="57560" y="89696"/>
                  <a:pt x="58593" y="89198"/>
                </a:cubicBezTo>
                <a:cubicBezTo>
                  <a:pt x="58708" y="89122"/>
                  <a:pt x="58822" y="88969"/>
                  <a:pt x="58899" y="88854"/>
                </a:cubicBezTo>
                <a:cubicBezTo>
                  <a:pt x="59014" y="88778"/>
                  <a:pt x="59090" y="88701"/>
                  <a:pt x="59205" y="88663"/>
                </a:cubicBezTo>
                <a:cubicBezTo>
                  <a:pt x="59396" y="88472"/>
                  <a:pt x="59625" y="88281"/>
                  <a:pt x="59855" y="88051"/>
                </a:cubicBezTo>
                <a:cubicBezTo>
                  <a:pt x="59970" y="87936"/>
                  <a:pt x="60084" y="87707"/>
                  <a:pt x="60199" y="87669"/>
                </a:cubicBezTo>
                <a:cubicBezTo>
                  <a:pt x="60849" y="87592"/>
                  <a:pt x="61002" y="86942"/>
                  <a:pt x="61500" y="86712"/>
                </a:cubicBezTo>
                <a:cubicBezTo>
                  <a:pt x="61729" y="86598"/>
                  <a:pt x="61844" y="86215"/>
                  <a:pt x="62035" y="85986"/>
                </a:cubicBezTo>
                <a:cubicBezTo>
                  <a:pt x="62264" y="85756"/>
                  <a:pt x="62532" y="85565"/>
                  <a:pt x="62762" y="85336"/>
                </a:cubicBezTo>
                <a:cubicBezTo>
                  <a:pt x="63144" y="84991"/>
                  <a:pt x="63603" y="84685"/>
                  <a:pt x="63871" y="84226"/>
                </a:cubicBezTo>
                <a:cubicBezTo>
                  <a:pt x="64138" y="83806"/>
                  <a:pt x="64674" y="83576"/>
                  <a:pt x="64827" y="83041"/>
                </a:cubicBezTo>
                <a:cubicBezTo>
                  <a:pt x="64827" y="82964"/>
                  <a:pt x="64903" y="82888"/>
                  <a:pt x="64980" y="82888"/>
                </a:cubicBezTo>
                <a:cubicBezTo>
                  <a:pt x="65707" y="82888"/>
                  <a:pt x="65745" y="81970"/>
                  <a:pt x="66395" y="81817"/>
                </a:cubicBezTo>
                <a:cubicBezTo>
                  <a:pt x="66433" y="81779"/>
                  <a:pt x="66472" y="81587"/>
                  <a:pt x="66472" y="81473"/>
                </a:cubicBezTo>
                <a:cubicBezTo>
                  <a:pt x="66433" y="81129"/>
                  <a:pt x="66663" y="80937"/>
                  <a:pt x="66854" y="80784"/>
                </a:cubicBezTo>
                <a:cubicBezTo>
                  <a:pt x="67007" y="80593"/>
                  <a:pt x="67236" y="80517"/>
                  <a:pt x="67428" y="80364"/>
                </a:cubicBezTo>
                <a:cubicBezTo>
                  <a:pt x="67542" y="80325"/>
                  <a:pt x="67657" y="80172"/>
                  <a:pt x="67619" y="80134"/>
                </a:cubicBezTo>
                <a:cubicBezTo>
                  <a:pt x="67466" y="79637"/>
                  <a:pt x="67925" y="79522"/>
                  <a:pt x="68116" y="79369"/>
                </a:cubicBezTo>
                <a:cubicBezTo>
                  <a:pt x="68499" y="79140"/>
                  <a:pt x="68537" y="79216"/>
                  <a:pt x="68613" y="78872"/>
                </a:cubicBezTo>
                <a:cubicBezTo>
                  <a:pt x="68613" y="78795"/>
                  <a:pt x="68652" y="78681"/>
                  <a:pt x="68690" y="78681"/>
                </a:cubicBezTo>
                <a:cubicBezTo>
                  <a:pt x="68996" y="78643"/>
                  <a:pt x="68957" y="78298"/>
                  <a:pt x="69110" y="78145"/>
                </a:cubicBezTo>
                <a:cubicBezTo>
                  <a:pt x="69302" y="77992"/>
                  <a:pt x="69340" y="77648"/>
                  <a:pt x="69531" y="77457"/>
                </a:cubicBezTo>
                <a:cubicBezTo>
                  <a:pt x="69722" y="77189"/>
                  <a:pt x="70028" y="76960"/>
                  <a:pt x="70220" y="76692"/>
                </a:cubicBezTo>
                <a:cubicBezTo>
                  <a:pt x="70449" y="76386"/>
                  <a:pt x="70564" y="76004"/>
                  <a:pt x="70717" y="75621"/>
                </a:cubicBezTo>
                <a:cubicBezTo>
                  <a:pt x="70793" y="75545"/>
                  <a:pt x="70870" y="75468"/>
                  <a:pt x="70946" y="75353"/>
                </a:cubicBezTo>
                <a:cubicBezTo>
                  <a:pt x="71176" y="75047"/>
                  <a:pt x="71482" y="74780"/>
                  <a:pt x="71558" y="74435"/>
                </a:cubicBezTo>
                <a:cubicBezTo>
                  <a:pt x="71673" y="73938"/>
                  <a:pt x="72094" y="73594"/>
                  <a:pt x="72208" y="73135"/>
                </a:cubicBezTo>
                <a:cubicBezTo>
                  <a:pt x="72247" y="72867"/>
                  <a:pt x="72514" y="72638"/>
                  <a:pt x="72706" y="72408"/>
                </a:cubicBezTo>
                <a:cubicBezTo>
                  <a:pt x="72859" y="72217"/>
                  <a:pt x="72706" y="71873"/>
                  <a:pt x="73050" y="71796"/>
                </a:cubicBezTo>
                <a:cubicBezTo>
                  <a:pt x="73088" y="71796"/>
                  <a:pt x="73126" y="71720"/>
                  <a:pt x="73126" y="71682"/>
                </a:cubicBezTo>
                <a:cubicBezTo>
                  <a:pt x="72897" y="71338"/>
                  <a:pt x="73241" y="71185"/>
                  <a:pt x="73356" y="70955"/>
                </a:cubicBezTo>
                <a:cubicBezTo>
                  <a:pt x="73585" y="70726"/>
                  <a:pt x="73700" y="70458"/>
                  <a:pt x="73738" y="70114"/>
                </a:cubicBezTo>
                <a:cubicBezTo>
                  <a:pt x="73776" y="69961"/>
                  <a:pt x="73929" y="69846"/>
                  <a:pt x="73929" y="69655"/>
                </a:cubicBezTo>
                <a:cubicBezTo>
                  <a:pt x="74006" y="69157"/>
                  <a:pt x="74427" y="68852"/>
                  <a:pt x="74427" y="68278"/>
                </a:cubicBezTo>
                <a:cubicBezTo>
                  <a:pt x="74465" y="67666"/>
                  <a:pt x="74694" y="67092"/>
                  <a:pt x="74847" y="66480"/>
                </a:cubicBezTo>
                <a:cubicBezTo>
                  <a:pt x="74962" y="65983"/>
                  <a:pt x="75192" y="65486"/>
                  <a:pt x="75306" y="65027"/>
                </a:cubicBezTo>
                <a:cubicBezTo>
                  <a:pt x="75498" y="64033"/>
                  <a:pt x="75689" y="63038"/>
                  <a:pt x="76071" y="62120"/>
                </a:cubicBezTo>
                <a:cubicBezTo>
                  <a:pt x="76224" y="61776"/>
                  <a:pt x="76033" y="61547"/>
                  <a:pt x="76148" y="61202"/>
                </a:cubicBezTo>
                <a:cubicBezTo>
                  <a:pt x="76415" y="60552"/>
                  <a:pt x="76568" y="59864"/>
                  <a:pt x="76607" y="59175"/>
                </a:cubicBezTo>
                <a:cubicBezTo>
                  <a:pt x="76607" y="58831"/>
                  <a:pt x="76798" y="58563"/>
                  <a:pt x="76836" y="58219"/>
                </a:cubicBezTo>
                <a:cubicBezTo>
                  <a:pt x="76874" y="57607"/>
                  <a:pt x="76913" y="57034"/>
                  <a:pt x="76989" y="56422"/>
                </a:cubicBezTo>
                <a:cubicBezTo>
                  <a:pt x="77066" y="55810"/>
                  <a:pt x="77219" y="55198"/>
                  <a:pt x="77257" y="54624"/>
                </a:cubicBezTo>
                <a:cubicBezTo>
                  <a:pt x="77372" y="53706"/>
                  <a:pt x="77448" y="52788"/>
                  <a:pt x="77448" y="51870"/>
                </a:cubicBezTo>
                <a:cubicBezTo>
                  <a:pt x="77486" y="50685"/>
                  <a:pt x="77525" y="49461"/>
                  <a:pt x="77525" y="48275"/>
                </a:cubicBezTo>
                <a:cubicBezTo>
                  <a:pt x="77486" y="47969"/>
                  <a:pt x="77333" y="47740"/>
                  <a:pt x="77410" y="47472"/>
                </a:cubicBezTo>
                <a:cubicBezTo>
                  <a:pt x="77563" y="46707"/>
                  <a:pt x="77333" y="45904"/>
                  <a:pt x="77410" y="45101"/>
                </a:cubicBezTo>
                <a:cubicBezTo>
                  <a:pt x="77486" y="44565"/>
                  <a:pt x="77295" y="43953"/>
                  <a:pt x="77219" y="43380"/>
                </a:cubicBezTo>
                <a:cubicBezTo>
                  <a:pt x="77180" y="43074"/>
                  <a:pt x="77180" y="42768"/>
                  <a:pt x="77104" y="42462"/>
                </a:cubicBezTo>
                <a:cubicBezTo>
                  <a:pt x="77066" y="42232"/>
                  <a:pt x="76874" y="42041"/>
                  <a:pt x="76874" y="41850"/>
                </a:cubicBezTo>
                <a:cubicBezTo>
                  <a:pt x="76836" y="41582"/>
                  <a:pt x="76760" y="41276"/>
                  <a:pt x="76913" y="41123"/>
                </a:cubicBezTo>
                <a:cubicBezTo>
                  <a:pt x="77180" y="40779"/>
                  <a:pt x="76607" y="40817"/>
                  <a:pt x="76760" y="40626"/>
                </a:cubicBezTo>
                <a:cubicBezTo>
                  <a:pt x="76913" y="40396"/>
                  <a:pt x="76760" y="40243"/>
                  <a:pt x="76760" y="40052"/>
                </a:cubicBezTo>
                <a:cubicBezTo>
                  <a:pt x="76645" y="39517"/>
                  <a:pt x="76492" y="39020"/>
                  <a:pt x="76415" y="38484"/>
                </a:cubicBezTo>
                <a:cubicBezTo>
                  <a:pt x="76301" y="37719"/>
                  <a:pt x="76071" y="36993"/>
                  <a:pt x="75880" y="36228"/>
                </a:cubicBezTo>
                <a:cubicBezTo>
                  <a:pt x="75727" y="35616"/>
                  <a:pt x="75612" y="35004"/>
                  <a:pt x="75459" y="34392"/>
                </a:cubicBezTo>
                <a:cubicBezTo>
                  <a:pt x="75383" y="33971"/>
                  <a:pt x="75268" y="33589"/>
                  <a:pt x="75077" y="33244"/>
                </a:cubicBezTo>
                <a:cubicBezTo>
                  <a:pt x="74962" y="33053"/>
                  <a:pt x="74924" y="32939"/>
                  <a:pt x="74886" y="32747"/>
                </a:cubicBezTo>
                <a:cubicBezTo>
                  <a:pt x="74771" y="32250"/>
                  <a:pt x="74388" y="31829"/>
                  <a:pt x="74350" y="31256"/>
                </a:cubicBezTo>
                <a:cubicBezTo>
                  <a:pt x="74350" y="31217"/>
                  <a:pt x="74274" y="31141"/>
                  <a:pt x="74235" y="31103"/>
                </a:cubicBezTo>
                <a:cubicBezTo>
                  <a:pt x="73891" y="30988"/>
                  <a:pt x="74044" y="30644"/>
                  <a:pt x="73853" y="30453"/>
                </a:cubicBezTo>
                <a:cubicBezTo>
                  <a:pt x="73815" y="30414"/>
                  <a:pt x="73853" y="30185"/>
                  <a:pt x="73776" y="30147"/>
                </a:cubicBezTo>
                <a:cubicBezTo>
                  <a:pt x="73547" y="29994"/>
                  <a:pt x="73471" y="29802"/>
                  <a:pt x="73509" y="29496"/>
                </a:cubicBezTo>
                <a:cubicBezTo>
                  <a:pt x="73509" y="29382"/>
                  <a:pt x="73394" y="29152"/>
                  <a:pt x="73279" y="29114"/>
                </a:cubicBezTo>
                <a:cubicBezTo>
                  <a:pt x="73012" y="29037"/>
                  <a:pt x="72973" y="28808"/>
                  <a:pt x="72935" y="28617"/>
                </a:cubicBezTo>
                <a:cubicBezTo>
                  <a:pt x="72782" y="28196"/>
                  <a:pt x="72361" y="27928"/>
                  <a:pt x="72476" y="27393"/>
                </a:cubicBezTo>
                <a:cubicBezTo>
                  <a:pt x="72476" y="27355"/>
                  <a:pt x="72361" y="27240"/>
                  <a:pt x="72285" y="27163"/>
                </a:cubicBezTo>
                <a:cubicBezTo>
                  <a:pt x="71826" y="26704"/>
                  <a:pt x="71673" y="26360"/>
                  <a:pt x="71443" y="25710"/>
                </a:cubicBezTo>
                <a:cubicBezTo>
                  <a:pt x="71443" y="25595"/>
                  <a:pt x="71367" y="25404"/>
                  <a:pt x="71290" y="25366"/>
                </a:cubicBezTo>
                <a:cubicBezTo>
                  <a:pt x="70832" y="25328"/>
                  <a:pt x="70793" y="24945"/>
                  <a:pt x="70679" y="24601"/>
                </a:cubicBezTo>
                <a:cubicBezTo>
                  <a:pt x="70411" y="23759"/>
                  <a:pt x="69722" y="23186"/>
                  <a:pt x="69263" y="22459"/>
                </a:cubicBezTo>
                <a:cubicBezTo>
                  <a:pt x="69225" y="22344"/>
                  <a:pt x="69072" y="22268"/>
                  <a:pt x="68957" y="22230"/>
                </a:cubicBezTo>
                <a:cubicBezTo>
                  <a:pt x="68766" y="22191"/>
                  <a:pt x="68805" y="22115"/>
                  <a:pt x="68881" y="21962"/>
                </a:cubicBezTo>
                <a:cubicBezTo>
                  <a:pt x="68919" y="21885"/>
                  <a:pt x="68881" y="21771"/>
                  <a:pt x="68843" y="21694"/>
                </a:cubicBezTo>
                <a:cubicBezTo>
                  <a:pt x="68575" y="21312"/>
                  <a:pt x="68346" y="20929"/>
                  <a:pt x="67963" y="20700"/>
                </a:cubicBezTo>
                <a:cubicBezTo>
                  <a:pt x="67810" y="20623"/>
                  <a:pt x="67695" y="20509"/>
                  <a:pt x="67619" y="20394"/>
                </a:cubicBezTo>
                <a:cubicBezTo>
                  <a:pt x="67428" y="20126"/>
                  <a:pt x="67351" y="19744"/>
                  <a:pt x="67083" y="19591"/>
                </a:cubicBezTo>
                <a:cubicBezTo>
                  <a:pt x="66739" y="19399"/>
                  <a:pt x="66701" y="19055"/>
                  <a:pt x="66472" y="18864"/>
                </a:cubicBezTo>
                <a:cubicBezTo>
                  <a:pt x="66166" y="18596"/>
                  <a:pt x="66013" y="18214"/>
                  <a:pt x="65745" y="17946"/>
                </a:cubicBezTo>
                <a:cubicBezTo>
                  <a:pt x="65668" y="17870"/>
                  <a:pt x="65592" y="17755"/>
                  <a:pt x="65515" y="17678"/>
                </a:cubicBezTo>
                <a:cubicBezTo>
                  <a:pt x="65209" y="17449"/>
                  <a:pt x="64980" y="17219"/>
                  <a:pt x="64712" y="16760"/>
                </a:cubicBezTo>
                <a:cubicBezTo>
                  <a:pt x="64636" y="16646"/>
                  <a:pt x="64483" y="16569"/>
                  <a:pt x="64406" y="16531"/>
                </a:cubicBezTo>
                <a:cubicBezTo>
                  <a:pt x="63909" y="16301"/>
                  <a:pt x="63756" y="16110"/>
                  <a:pt x="63603" y="15575"/>
                </a:cubicBezTo>
                <a:cubicBezTo>
                  <a:pt x="63603" y="15498"/>
                  <a:pt x="63527" y="15422"/>
                  <a:pt x="63450" y="15384"/>
                </a:cubicBezTo>
                <a:cubicBezTo>
                  <a:pt x="63259" y="15269"/>
                  <a:pt x="63068" y="15231"/>
                  <a:pt x="63106" y="14963"/>
                </a:cubicBezTo>
                <a:cubicBezTo>
                  <a:pt x="63106" y="14925"/>
                  <a:pt x="62915" y="14848"/>
                  <a:pt x="62838" y="14810"/>
                </a:cubicBezTo>
                <a:cubicBezTo>
                  <a:pt x="62723" y="14733"/>
                  <a:pt x="62570" y="14695"/>
                  <a:pt x="62494" y="14619"/>
                </a:cubicBezTo>
                <a:cubicBezTo>
                  <a:pt x="62264" y="14389"/>
                  <a:pt x="61920" y="14198"/>
                  <a:pt x="61882" y="13930"/>
                </a:cubicBezTo>
                <a:cubicBezTo>
                  <a:pt x="61844" y="13586"/>
                  <a:pt x="61079" y="13854"/>
                  <a:pt x="61423" y="13318"/>
                </a:cubicBezTo>
                <a:cubicBezTo>
                  <a:pt x="61385" y="13280"/>
                  <a:pt x="61308" y="13242"/>
                  <a:pt x="61232" y="13242"/>
                </a:cubicBezTo>
                <a:cubicBezTo>
                  <a:pt x="61169" y="13263"/>
                  <a:pt x="61114" y="13272"/>
                  <a:pt x="61068" y="13272"/>
                </a:cubicBezTo>
                <a:cubicBezTo>
                  <a:pt x="60862" y="13272"/>
                  <a:pt x="60811" y="13085"/>
                  <a:pt x="60811" y="12898"/>
                </a:cubicBezTo>
                <a:cubicBezTo>
                  <a:pt x="60782" y="12725"/>
                  <a:pt x="60754" y="12639"/>
                  <a:pt x="60644" y="12639"/>
                </a:cubicBezTo>
                <a:cubicBezTo>
                  <a:pt x="60608" y="12639"/>
                  <a:pt x="60563" y="12649"/>
                  <a:pt x="60505" y="12668"/>
                </a:cubicBezTo>
                <a:cubicBezTo>
                  <a:pt x="60489" y="12673"/>
                  <a:pt x="60474" y="12676"/>
                  <a:pt x="60460" y="12676"/>
                </a:cubicBezTo>
                <a:cubicBezTo>
                  <a:pt x="60369" y="12676"/>
                  <a:pt x="60303" y="12581"/>
                  <a:pt x="60237" y="12515"/>
                </a:cubicBezTo>
                <a:cubicBezTo>
                  <a:pt x="59970" y="12324"/>
                  <a:pt x="59702" y="12171"/>
                  <a:pt x="59587" y="11865"/>
                </a:cubicBezTo>
                <a:cubicBezTo>
                  <a:pt x="58899" y="11712"/>
                  <a:pt x="58708" y="10756"/>
                  <a:pt x="57943" y="10756"/>
                </a:cubicBezTo>
                <a:cubicBezTo>
                  <a:pt x="57904" y="10756"/>
                  <a:pt x="57828" y="10679"/>
                  <a:pt x="57828" y="10641"/>
                </a:cubicBezTo>
                <a:cubicBezTo>
                  <a:pt x="57790" y="10259"/>
                  <a:pt x="57445" y="10182"/>
                  <a:pt x="57178" y="10029"/>
                </a:cubicBezTo>
                <a:cubicBezTo>
                  <a:pt x="56719" y="9761"/>
                  <a:pt x="56298" y="9532"/>
                  <a:pt x="55839" y="9264"/>
                </a:cubicBezTo>
                <a:cubicBezTo>
                  <a:pt x="55571" y="9111"/>
                  <a:pt x="55265" y="8882"/>
                  <a:pt x="54959" y="8729"/>
                </a:cubicBezTo>
                <a:cubicBezTo>
                  <a:pt x="54692" y="8538"/>
                  <a:pt x="54348" y="8461"/>
                  <a:pt x="54156" y="8232"/>
                </a:cubicBezTo>
                <a:cubicBezTo>
                  <a:pt x="53927" y="7926"/>
                  <a:pt x="53583" y="7964"/>
                  <a:pt x="53315" y="7773"/>
                </a:cubicBezTo>
                <a:cubicBezTo>
                  <a:pt x="52779" y="7428"/>
                  <a:pt x="52091" y="7275"/>
                  <a:pt x="51709" y="6702"/>
                </a:cubicBezTo>
                <a:cubicBezTo>
                  <a:pt x="51632" y="6625"/>
                  <a:pt x="51517" y="6587"/>
                  <a:pt x="51441" y="6587"/>
                </a:cubicBezTo>
                <a:cubicBezTo>
                  <a:pt x="51399" y="6596"/>
                  <a:pt x="51360" y="6600"/>
                  <a:pt x="51322" y="6600"/>
                </a:cubicBezTo>
                <a:cubicBezTo>
                  <a:pt x="51050" y="6600"/>
                  <a:pt x="50878" y="6377"/>
                  <a:pt x="50676" y="6243"/>
                </a:cubicBezTo>
                <a:cubicBezTo>
                  <a:pt x="50408" y="6128"/>
                  <a:pt x="50217" y="5860"/>
                  <a:pt x="49949" y="5822"/>
                </a:cubicBezTo>
                <a:cubicBezTo>
                  <a:pt x="49605" y="5822"/>
                  <a:pt x="49299" y="5593"/>
                  <a:pt x="49146" y="5401"/>
                </a:cubicBezTo>
                <a:cubicBezTo>
                  <a:pt x="48917" y="5095"/>
                  <a:pt x="48572" y="5172"/>
                  <a:pt x="48419" y="4942"/>
                </a:cubicBezTo>
                <a:cubicBezTo>
                  <a:pt x="48305" y="4805"/>
                  <a:pt x="48204" y="4777"/>
                  <a:pt x="48092" y="4777"/>
                </a:cubicBezTo>
                <a:cubicBezTo>
                  <a:pt x="48017" y="4777"/>
                  <a:pt x="47938" y="4789"/>
                  <a:pt x="47846" y="4789"/>
                </a:cubicBezTo>
                <a:cubicBezTo>
                  <a:pt x="47836" y="4792"/>
                  <a:pt x="47826" y="4793"/>
                  <a:pt x="47816" y="4793"/>
                </a:cubicBezTo>
                <a:cubicBezTo>
                  <a:pt x="47673" y="4793"/>
                  <a:pt x="47527" y="4550"/>
                  <a:pt x="47349" y="4407"/>
                </a:cubicBezTo>
                <a:cubicBezTo>
                  <a:pt x="47349" y="4407"/>
                  <a:pt x="47272" y="4445"/>
                  <a:pt x="47234" y="4483"/>
                </a:cubicBezTo>
                <a:cubicBezTo>
                  <a:pt x="47182" y="4501"/>
                  <a:pt x="47131" y="4518"/>
                  <a:pt x="47094" y="4518"/>
                </a:cubicBezTo>
                <a:cubicBezTo>
                  <a:pt x="47047" y="4518"/>
                  <a:pt x="47021" y="4492"/>
                  <a:pt x="47043" y="4407"/>
                </a:cubicBezTo>
                <a:cubicBezTo>
                  <a:pt x="47043" y="4254"/>
                  <a:pt x="47043" y="4177"/>
                  <a:pt x="46890" y="4139"/>
                </a:cubicBezTo>
                <a:cubicBezTo>
                  <a:pt x="46125" y="3910"/>
                  <a:pt x="45398" y="3680"/>
                  <a:pt x="44710" y="3298"/>
                </a:cubicBezTo>
                <a:cubicBezTo>
                  <a:pt x="44327" y="3068"/>
                  <a:pt x="43868" y="3030"/>
                  <a:pt x="43447" y="2915"/>
                </a:cubicBezTo>
                <a:cubicBezTo>
                  <a:pt x="42797" y="2724"/>
                  <a:pt x="42185" y="2571"/>
                  <a:pt x="41612" y="2303"/>
                </a:cubicBezTo>
                <a:cubicBezTo>
                  <a:pt x="41382" y="2189"/>
                  <a:pt x="41191" y="2074"/>
                  <a:pt x="40961" y="1997"/>
                </a:cubicBezTo>
                <a:cubicBezTo>
                  <a:pt x="40464" y="1883"/>
                  <a:pt x="40005" y="1806"/>
                  <a:pt x="39508" y="1691"/>
                </a:cubicBezTo>
                <a:cubicBezTo>
                  <a:pt x="38973" y="1539"/>
                  <a:pt x="38437" y="1347"/>
                  <a:pt x="37864" y="1194"/>
                </a:cubicBezTo>
                <a:cubicBezTo>
                  <a:pt x="36907" y="927"/>
                  <a:pt x="35913" y="1003"/>
                  <a:pt x="34957" y="735"/>
                </a:cubicBezTo>
                <a:cubicBezTo>
                  <a:pt x="34001" y="506"/>
                  <a:pt x="32968" y="468"/>
                  <a:pt x="31974" y="391"/>
                </a:cubicBezTo>
                <a:cubicBezTo>
                  <a:pt x="31668" y="353"/>
                  <a:pt x="31362" y="429"/>
                  <a:pt x="31056" y="238"/>
                </a:cubicBezTo>
                <a:cubicBezTo>
                  <a:pt x="30979" y="162"/>
                  <a:pt x="30826" y="162"/>
                  <a:pt x="30673" y="162"/>
                </a:cubicBezTo>
                <a:cubicBezTo>
                  <a:pt x="30392" y="190"/>
                  <a:pt x="30069" y="280"/>
                  <a:pt x="29781" y="280"/>
                </a:cubicBezTo>
                <a:cubicBezTo>
                  <a:pt x="29677" y="280"/>
                  <a:pt x="29579" y="268"/>
                  <a:pt x="29488" y="238"/>
                </a:cubicBezTo>
                <a:cubicBezTo>
                  <a:pt x="29239" y="151"/>
                  <a:pt x="28991" y="125"/>
                  <a:pt x="28741" y="125"/>
                </a:cubicBezTo>
                <a:cubicBezTo>
                  <a:pt x="28353" y="125"/>
                  <a:pt x="27962" y="189"/>
                  <a:pt x="27563" y="189"/>
                </a:cubicBezTo>
                <a:cubicBezTo>
                  <a:pt x="27428" y="189"/>
                  <a:pt x="27292" y="181"/>
                  <a:pt x="27155" y="162"/>
                </a:cubicBezTo>
                <a:cubicBezTo>
                  <a:pt x="26696" y="85"/>
                  <a:pt x="26122" y="123"/>
                  <a:pt x="25625" y="85"/>
                </a:cubicBezTo>
                <a:cubicBezTo>
                  <a:pt x="25133" y="85"/>
                  <a:pt x="24641" y="1"/>
                  <a:pt x="24150" y="1"/>
                </a:cubicBezTo>
                <a:close/>
              </a:path>
            </a:pathLst>
          </a:custGeom>
          <a:solidFill>
            <a:srgbClr val="FA47E3">
              <a:alpha val="3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p15"/>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p15"/>
          <p:cNvSpPr/>
          <p:nvPr/>
        </p:nvSpPr>
        <p:spPr>
          <a:xfrm>
            <a:off x="203756" y="2397086"/>
            <a:ext cx="1619651" cy="2117283"/>
          </a:xfrm>
          <a:custGeom>
            <a:avLst/>
            <a:gdLst/>
            <a:ahLst/>
            <a:cxnLst/>
            <a:rect l="l" t="t" r="r" b="b"/>
            <a:pathLst>
              <a:path w="78940" h="103194" extrusionOk="0">
                <a:moveTo>
                  <a:pt x="24128" y="0"/>
                </a:moveTo>
                <a:cubicBezTo>
                  <a:pt x="23645" y="0"/>
                  <a:pt x="23163" y="158"/>
                  <a:pt x="22680" y="185"/>
                </a:cubicBezTo>
                <a:cubicBezTo>
                  <a:pt x="21991" y="224"/>
                  <a:pt x="21265" y="185"/>
                  <a:pt x="20538" y="338"/>
                </a:cubicBezTo>
                <a:cubicBezTo>
                  <a:pt x="19964" y="491"/>
                  <a:pt x="19276" y="338"/>
                  <a:pt x="18664" y="568"/>
                </a:cubicBezTo>
                <a:cubicBezTo>
                  <a:pt x="18588" y="606"/>
                  <a:pt x="18492" y="616"/>
                  <a:pt x="18392" y="616"/>
                </a:cubicBezTo>
                <a:cubicBezTo>
                  <a:pt x="18291" y="616"/>
                  <a:pt x="18186" y="606"/>
                  <a:pt x="18090" y="606"/>
                </a:cubicBezTo>
                <a:cubicBezTo>
                  <a:pt x="17976" y="606"/>
                  <a:pt x="17899" y="568"/>
                  <a:pt x="17823" y="568"/>
                </a:cubicBezTo>
                <a:cubicBezTo>
                  <a:pt x="17249" y="682"/>
                  <a:pt x="16713" y="797"/>
                  <a:pt x="16178" y="950"/>
                </a:cubicBezTo>
                <a:cubicBezTo>
                  <a:pt x="15107" y="1180"/>
                  <a:pt x="14036" y="1294"/>
                  <a:pt x="13004" y="1639"/>
                </a:cubicBezTo>
                <a:cubicBezTo>
                  <a:pt x="12736" y="1753"/>
                  <a:pt x="12430" y="1792"/>
                  <a:pt x="12162" y="1868"/>
                </a:cubicBezTo>
                <a:cubicBezTo>
                  <a:pt x="12009" y="1906"/>
                  <a:pt x="11856" y="1945"/>
                  <a:pt x="11703" y="1983"/>
                </a:cubicBezTo>
                <a:cubicBezTo>
                  <a:pt x="11206" y="2174"/>
                  <a:pt x="10671" y="2404"/>
                  <a:pt x="10173" y="2557"/>
                </a:cubicBezTo>
                <a:cubicBezTo>
                  <a:pt x="9600" y="2748"/>
                  <a:pt x="8988" y="2863"/>
                  <a:pt x="8452" y="3054"/>
                </a:cubicBezTo>
                <a:cubicBezTo>
                  <a:pt x="7840" y="3283"/>
                  <a:pt x="7267" y="3627"/>
                  <a:pt x="6693" y="3780"/>
                </a:cubicBezTo>
                <a:cubicBezTo>
                  <a:pt x="5966" y="3972"/>
                  <a:pt x="5354" y="4239"/>
                  <a:pt x="4781" y="4622"/>
                </a:cubicBezTo>
                <a:cubicBezTo>
                  <a:pt x="4666" y="4698"/>
                  <a:pt x="4551" y="4813"/>
                  <a:pt x="4475" y="4813"/>
                </a:cubicBezTo>
                <a:cubicBezTo>
                  <a:pt x="4416" y="4798"/>
                  <a:pt x="4360" y="4792"/>
                  <a:pt x="4307" y="4792"/>
                </a:cubicBezTo>
                <a:cubicBezTo>
                  <a:pt x="3830" y="4792"/>
                  <a:pt x="3539" y="5316"/>
                  <a:pt x="3101" y="5316"/>
                </a:cubicBezTo>
                <a:cubicBezTo>
                  <a:pt x="3075" y="5316"/>
                  <a:pt x="3048" y="5314"/>
                  <a:pt x="3021" y="5310"/>
                </a:cubicBezTo>
                <a:cubicBezTo>
                  <a:pt x="2677" y="5846"/>
                  <a:pt x="1951" y="5654"/>
                  <a:pt x="1568" y="6152"/>
                </a:cubicBezTo>
                <a:cubicBezTo>
                  <a:pt x="1526" y="6147"/>
                  <a:pt x="1486" y="6145"/>
                  <a:pt x="1448" y="6145"/>
                </a:cubicBezTo>
                <a:cubicBezTo>
                  <a:pt x="1169" y="6145"/>
                  <a:pt x="976" y="6270"/>
                  <a:pt x="841" y="6572"/>
                </a:cubicBezTo>
                <a:cubicBezTo>
                  <a:pt x="803" y="6649"/>
                  <a:pt x="688" y="6687"/>
                  <a:pt x="650" y="6687"/>
                </a:cubicBezTo>
                <a:cubicBezTo>
                  <a:pt x="590" y="6670"/>
                  <a:pt x="533" y="6662"/>
                  <a:pt x="480" y="6662"/>
                </a:cubicBezTo>
                <a:cubicBezTo>
                  <a:pt x="296" y="6662"/>
                  <a:pt x="148" y="6751"/>
                  <a:pt x="0" y="6840"/>
                </a:cubicBezTo>
                <a:lnTo>
                  <a:pt x="0" y="8714"/>
                </a:lnTo>
                <a:cubicBezTo>
                  <a:pt x="153" y="8638"/>
                  <a:pt x="306" y="8523"/>
                  <a:pt x="459" y="8446"/>
                </a:cubicBezTo>
                <a:cubicBezTo>
                  <a:pt x="727" y="8332"/>
                  <a:pt x="1071" y="8332"/>
                  <a:pt x="1300" y="8102"/>
                </a:cubicBezTo>
                <a:cubicBezTo>
                  <a:pt x="1492" y="7873"/>
                  <a:pt x="1798" y="7720"/>
                  <a:pt x="2065" y="7529"/>
                </a:cubicBezTo>
                <a:cubicBezTo>
                  <a:pt x="2218" y="7452"/>
                  <a:pt x="2409" y="7376"/>
                  <a:pt x="2562" y="7223"/>
                </a:cubicBezTo>
                <a:cubicBezTo>
                  <a:pt x="2792" y="6993"/>
                  <a:pt x="3251" y="7261"/>
                  <a:pt x="3366" y="6802"/>
                </a:cubicBezTo>
                <a:cubicBezTo>
                  <a:pt x="3710" y="6802"/>
                  <a:pt x="3863" y="6419"/>
                  <a:pt x="4054" y="6381"/>
                </a:cubicBezTo>
                <a:cubicBezTo>
                  <a:pt x="4551" y="6266"/>
                  <a:pt x="4857" y="5922"/>
                  <a:pt x="5278" y="5731"/>
                </a:cubicBezTo>
                <a:cubicBezTo>
                  <a:pt x="5546" y="5616"/>
                  <a:pt x="5890" y="5693"/>
                  <a:pt x="6005" y="5310"/>
                </a:cubicBezTo>
                <a:cubicBezTo>
                  <a:pt x="6005" y="5310"/>
                  <a:pt x="6158" y="5310"/>
                  <a:pt x="6196" y="5349"/>
                </a:cubicBezTo>
                <a:cubicBezTo>
                  <a:pt x="6272" y="5349"/>
                  <a:pt x="6349" y="5366"/>
                  <a:pt x="6403" y="5366"/>
                </a:cubicBezTo>
                <a:cubicBezTo>
                  <a:pt x="6430" y="5366"/>
                  <a:pt x="6451" y="5361"/>
                  <a:pt x="6464" y="5349"/>
                </a:cubicBezTo>
                <a:cubicBezTo>
                  <a:pt x="6961" y="5004"/>
                  <a:pt x="7496" y="4737"/>
                  <a:pt x="8108" y="4584"/>
                </a:cubicBezTo>
                <a:cubicBezTo>
                  <a:pt x="8261" y="4507"/>
                  <a:pt x="8414" y="4431"/>
                  <a:pt x="8529" y="4316"/>
                </a:cubicBezTo>
                <a:cubicBezTo>
                  <a:pt x="8598" y="4247"/>
                  <a:pt x="8667" y="4192"/>
                  <a:pt x="8735" y="4192"/>
                </a:cubicBezTo>
                <a:cubicBezTo>
                  <a:pt x="8781" y="4192"/>
                  <a:pt x="8827" y="4216"/>
                  <a:pt x="8873" y="4278"/>
                </a:cubicBezTo>
                <a:cubicBezTo>
                  <a:pt x="8900" y="4305"/>
                  <a:pt x="8985" y="4332"/>
                  <a:pt x="9032" y="4332"/>
                </a:cubicBezTo>
                <a:cubicBezTo>
                  <a:pt x="9051" y="4332"/>
                  <a:pt x="9064" y="4327"/>
                  <a:pt x="9064" y="4316"/>
                </a:cubicBezTo>
                <a:cubicBezTo>
                  <a:pt x="9205" y="4128"/>
                  <a:pt x="9345" y="4013"/>
                  <a:pt x="9503" y="4013"/>
                </a:cubicBezTo>
                <a:cubicBezTo>
                  <a:pt x="9604" y="4013"/>
                  <a:pt x="9711" y="4059"/>
                  <a:pt x="9829" y="4163"/>
                </a:cubicBezTo>
                <a:cubicBezTo>
                  <a:pt x="9867" y="4163"/>
                  <a:pt x="10020" y="4125"/>
                  <a:pt x="10059" y="4048"/>
                </a:cubicBezTo>
                <a:cubicBezTo>
                  <a:pt x="10212" y="3933"/>
                  <a:pt x="10288" y="3780"/>
                  <a:pt x="10403" y="3627"/>
                </a:cubicBezTo>
                <a:cubicBezTo>
                  <a:pt x="10522" y="3491"/>
                  <a:pt x="10596" y="3423"/>
                  <a:pt x="10654" y="3423"/>
                </a:cubicBezTo>
                <a:cubicBezTo>
                  <a:pt x="10727" y="3423"/>
                  <a:pt x="10777" y="3530"/>
                  <a:pt x="10862" y="3742"/>
                </a:cubicBezTo>
                <a:cubicBezTo>
                  <a:pt x="10900" y="3780"/>
                  <a:pt x="10938" y="3819"/>
                  <a:pt x="10977" y="3857"/>
                </a:cubicBezTo>
                <a:cubicBezTo>
                  <a:pt x="11015" y="3780"/>
                  <a:pt x="11015" y="3666"/>
                  <a:pt x="11053" y="3666"/>
                </a:cubicBezTo>
                <a:cubicBezTo>
                  <a:pt x="11206" y="3589"/>
                  <a:pt x="11397" y="3513"/>
                  <a:pt x="11589" y="3513"/>
                </a:cubicBezTo>
                <a:cubicBezTo>
                  <a:pt x="11933" y="3513"/>
                  <a:pt x="12162" y="3360"/>
                  <a:pt x="12315" y="3054"/>
                </a:cubicBezTo>
                <a:cubicBezTo>
                  <a:pt x="12360" y="2918"/>
                  <a:pt x="12419" y="2822"/>
                  <a:pt x="12499" y="2822"/>
                </a:cubicBezTo>
                <a:cubicBezTo>
                  <a:pt x="12554" y="2822"/>
                  <a:pt x="12620" y="2868"/>
                  <a:pt x="12698" y="2977"/>
                </a:cubicBezTo>
                <a:cubicBezTo>
                  <a:pt x="12800" y="3079"/>
                  <a:pt x="12919" y="3147"/>
                  <a:pt x="13055" y="3147"/>
                </a:cubicBezTo>
                <a:cubicBezTo>
                  <a:pt x="13123" y="3147"/>
                  <a:pt x="13195" y="3130"/>
                  <a:pt x="13271" y="3092"/>
                </a:cubicBezTo>
                <a:cubicBezTo>
                  <a:pt x="13616" y="2939"/>
                  <a:pt x="14075" y="3130"/>
                  <a:pt x="14380" y="2748"/>
                </a:cubicBezTo>
                <a:cubicBezTo>
                  <a:pt x="14456" y="2775"/>
                  <a:pt x="14529" y="2787"/>
                  <a:pt x="14601" y="2787"/>
                </a:cubicBezTo>
                <a:cubicBezTo>
                  <a:pt x="14926" y="2787"/>
                  <a:pt x="15214" y="2550"/>
                  <a:pt x="15528" y="2518"/>
                </a:cubicBezTo>
                <a:cubicBezTo>
                  <a:pt x="16178" y="2480"/>
                  <a:pt x="16866" y="2289"/>
                  <a:pt x="17517" y="2212"/>
                </a:cubicBezTo>
                <a:cubicBezTo>
                  <a:pt x="17631" y="2174"/>
                  <a:pt x="17784" y="2212"/>
                  <a:pt x="17861" y="2136"/>
                </a:cubicBezTo>
                <a:cubicBezTo>
                  <a:pt x="18243" y="1945"/>
                  <a:pt x="18626" y="1945"/>
                  <a:pt x="19046" y="1868"/>
                </a:cubicBezTo>
                <a:cubicBezTo>
                  <a:pt x="19090" y="1863"/>
                  <a:pt x="19136" y="1861"/>
                  <a:pt x="19182" y="1861"/>
                </a:cubicBezTo>
                <a:cubicBezTo>
                  <a:pt x="19302" y="1861"/>
                  <a:pt x="19429" y="1873"/>
                  <a:pt x="19556" y="1873"/>
                </a:cubicBezTo>
                <a:cubicBezTo>
                  <a:pt x="19762" y="1873"/>
                  <a:pt x="19970" y="1842"/>
                  <a:pt x="20156" y="1677"/>
                </a:cubicBezTo>
                <a:cubicBezTo>
                  <a:pt x="20204" y="1604"/>
                  <a:pt x="20314" y="1578"/>
                  <a:pt x="20437" y="1578"/>
                </a:cubicBezTo>
                <a:cubicBezTo>
                  <a:pt x="20508" y="1578"/>
                  <a:pt x="20583" y="1586"/>
                  <a:pt x="20653" y="1600"/>
                </a:cubicBezTo>
                <a:cubicBezTo>
                  <a:pt x="20921" y="1610"/>
                  <a:pt x="21191" y="1615"/>
                  <a:pt x="21462" y="1615"/>
                </a:cubicBezTo>
                <a:cubicBezTo>
                  <a:pt x="22276" y="1615"/>
                  <a:pt x="23101" y="1572"/>
                  <a:pt x="23904" y="1486"/>
                </a:cubicBezTo>
                <a:cubicBezTo>
                  <a:pt x="23986" y="1480"/>
                  <a:pt x="24068" y="1478"/>
                  <a:pt x="24150" y="1478"/>
                </a:cubicBezTo>
                <a:cubicBezTo>
                  <a:pt x="24641" y="1478"/>
                  <a:pt x="25133" y="1562"/>
                  <a:pt x="25625" y="1562"/>
                </a:cubicBezTo>
                <a:cubicBezTo>
                  <a:pt x="26122" y="1600"/>
                  <a:pt x="26696" y="1562"/>
                  <a:pt x="27155" y="1639"/>
                </a:cubicBezTo>
                <a:cubicBezTo>
                  <a:pt x="27292" y="1658"/>
                  <a:pt x="27428" y="1666"/>
                  <a:pt x="27563" y="1666"/>
                </a:cubicBezTo>
                <a:cubicBezTo>
                  <a:pt x="27962" y="1666"/>
                  <a:pt x="28353" y="1602"/>
                  <a:pt x="28741" y="1602"/>
                </a:cubicBezTo>
                <a:cubicBezTo>
                  <a:pt x="28991" y="1602"/>
                  <a:pt x="29239" y="1628"/>
                  <a:pt x="29488" y="1715"/>
                </a:cubicBezTo>
                <a:cubicBezTo>
                  <a:pt x="29579" y="1745"/>
                  <a:pt x="29677" y="1757"/>
                  <a:pt x="29781" y="1757"/>
                </a:cubicBezTo>
                <a:cubicBezTo>
                  <a:pt x="30069" y="1757"/>
                  <a:pt x="30392" y="1667"/>
                  <a:pt x="30673" y="1639"/>
                </a:cubicBezTo>
                <a:cubicBezTo>
                  <a:pt x="30826" y="1639"/>
                  <a:pt x="30979" y="1639"/>
                  <a:pt x="31056" y="1715"/>
                </a:cubicBezTo>
                <a:cubicBezTo>
                  <a:pt x="31362" y="1906"/>
                  <a:pt x="31668" y="1830"/>
                  <a:pt x="31974" y="1868"/>
                </a:cubicBezTo>
                <a:cubicBezTo>
                  <a:pt x="32968" y="1945"/>
                  <a:pt x="34001" y="1983"/>
                  <a:pt x="34957" y="2212"/>
                </a:cubicBezTo>
                <a:cubicBezTo>
                  <a:pt x="35913" y="2480"/>
                  <a:pt x="36907" y="2404"/>
                  <a:pt x="37864" y="2671"/>
                </a:cubicBezTo>
                <a:cubicBezTo>
                  <a:pt x="38437" y="2824"/>
                  <a:pt x="38973" y="3016"/>
                  <a:pt x="39508" y="3168"/>
                </a:cubicBezTo>
                <a:cubicBezTo>
                  <a:pt x="40005" y="3283"/>
                  <a:pt x="40464" y="3360"/>
                  <a:pt x="40961" y="3474"/>
                </a:cubicBezTo>
                <a:cubicBezTo>
                  <a:pt x="41191" y="3551"/>
                  <a:pt x="41382" y="3666"/>
                  <a:pt x="41612" y="3780"/>
                </a:cubicBezTo>
                <a:cubicBezTo>
                  <a:pt x="42185" y="4048"/>
                  <a:pt x="42797" y="4201"/>
                  <a:pt x="43447" y="4392"/>
                </a:cubicBezTo>
                <a:cubicBezTo>
                  <a:pt x="43868" y="4507"/>
                  <a:pt x="44327" y="4545"/>
                  <a:pt x="44710" y="4775"/>
                </a:cubicBezTo>
                <a:cubicBezTo>
                  <a:pt x="45398" y="5157"/>
                  <a:pt x="46125" y="5387"/>
                  <a:pt x="46890" y="5616"/>
                </a:cubicBezTo>
                <a:cubicBezTo>
                  <a:pt x="47043" y="5654"/>
                  <a:pt x="47043" y="5731"/>
                  <a:pt x="47043" y="5884"/>
                </a:cubicBezTo>
                <a:cubicBezTo>
                  <a:pt x="47021" y="5969"/>
                  <a:pt x="47047" y="5995"/>
                  <a:pt x="47094" y="5995"/>
                </a:cubicBezTo>
                <a:cubicBezTo>
                  <a:pt x="47131" y="5995"/>
                  <a:pt x="47182" y="5978"/>
                  <a:pt x="47234" y="5960"/>
                </a:cubicBezTo>
                <a:cubicBezTo>
                  <a:pt x="47272" y="5922"/>
                  <a:pt x="47349" y="5884"/>
                  <a:pt x="47349" y="5884"/>
                </a:cubicBezTo>
                <a:cubicBezTo>
                  <a:pt x="47527" y="6027"/>
                  <a:pt x="47673" y="6270"/>
                  <a:pt x="47816" y="6270"/>
                </a:cubicBezTo>
                <a:cubicBezTo>
                  <a:pt x="47826" y="6270"/>
                  <a:pt x="47836" y="6269"/>
                  <a:pt x="47846" y="6266"/>
                </a:cubicBezTo>
                <a:cubicBezTo>
                  <a:pt x="47938" y="6266"/>
                  <a:pt x="48017" y="6254"/>
                  <a:pt x="48092" y="6254"/>
                </a:cubicBezTo>
                <a:cubicBezTo>
                  <a:pt x="48204" y="6254"/>
                  <a:pt x="48305" y="6282"/>
                  <a:pt x="48419" y="6419"/>
                </a:cubicBezTo>
                <a:cubicBezTo>
                  <a:pt x="48572" y="6649"/>
                  <a:pt x="48917" y="6572"/>
                  <a:pt x="49146" y="6878"/>
                </a:cubicBezTo>
                <a:cubicBezTo>
                  <a:pt x="49299" y="7070"/>
                  <a:pt x="49605" y="7299"/>
                  <a:pt x="49949" y="7299"/>
                </a:cubicBezTo>
                <a:cubicBezTo>
                  <a:pt x="50217" y="7337"/>
                  <a:pt x="50408" y="7605"/>
                  <a:pt x="50676" y="7720"/>
                </a:cubicBezTo>
                <a:cubicBezTo>
                  <a:pt x="50878" y="7854"/>
                  <a:pt x="51050" y="8077"/>
                  <a:pt x="51322" y="8077"/>
                </a:cubicBezTo>
                <a:cubicBezTo>
                  <a:pt x="51360" y="8077"/>
                  <a:pt x="51399" y="8073"/>
                  <a:pt x="51441" y="8064"/>
                </a:cubicBezTo>
                <a:cubicBezTo>
                  <a:pt x="51517" y="8064"/>
                  <a:pt x="51632" y="8102"/>
                  <a:pt x="51709" y="8179"/>
                </a:cubicBezTo>
                <a:cubicBezTo>
                  <a:pt x="52091" y="8752"/>
                  <a:pt x="52779" y="8905"/>
                  <a:pt x="53315" y="9250"/>
                </a:cubicBezTo>
                <a:cubicBezTo>
                  <a:pt x="53583" y="9441"/>
                  <a:pt x="53927" y="9403"/>
                  <a:pt x="54156" y="9709"/>
                </a:cubicBezTo>
                <a:cubicBezTo>
                  <a:pt x="54348" y="9938"/>
                  <a:pt x="54692" y="10015"/>
                  <a:pt x="54959" y="10206"/>
                </a:cubicBezTo>
                <a:cubicBezTo>
                  <a:pt x="55265" y="10359"/>
                  <a:pt x="55571" y="10588"/>
                  <a:pt x="55839" y="10741"/>
                </a:cubicBezTo>
                <a:cubicBezTo>
                  <a:pt x="56298" y="11009"/>
                  <a:pt x="56719" y="11238"/>
                  <a:pt x="57178" y="11506"/>
                </a:cubicBezTo>
                <a:cubicBezTo>
                  <a:pt x="57445" y="11659"/>
                  <a:pt x="57790" y="11736"/>
                  <a:pt x="57828" y="12118"/>
                </a:cubicBezTo>
                <a:cubicBezTo>
                  <a:pt x="57828" y="12156"/>
                  <a:pt x="57904" y="12233"/>
                  <a:pt x="57943" y="12233"/>
                </a:cubicBezTo>
                <a:cubicBezTo>
                  <a:pt x="58708" y="12233"/>
                  <a:pt x="58899" y="13189"/>
                  <a:pt x="59587" y="13342"/>
                </a:cubicBezTo>
                <a:cubicBezTo>
                  <a:pt x="59702" y="13648"/>
                  <a:pt x="59970" y="13801"/>
                  <a:pt x="60237" y="13992"/>
                </a:cubicBezTo>
                <a:cubicBezTo>
                  <a:pt x="60303" y="14058"/>
                  <a:pt x="60369" y="14153"/>
                  <a:pt x="60460" y="14153"/>
                </a:cubicBezTo>
                <a:cubicBezTo>
                  <a:pt x="60474" y="14153"/>
                  <a:pt x="60489" y="14150"/>
                  <a:pt x="60505" y="14145"/>
                </a:cubicBezTo>
                <a:cubicBezTo>
                  <a:pt x="60563" y="14126"/>
                  <a:pt x="60608" y="14116"/>
                  <a:pt x="60644" y="14116"/>
                </a:cubicBezTo>
                <a:cubicBezTo>
                  <a:pt x="60754" y="14116"/>
                  <a:pt x="60782" y="14202"/>
                  <a:pt x="60811" y="14375"/>
                </a:cubicBezTo>
                <a:cubicBezTo>
                  <a:pt x="60811" y="14562"/>
                  <a:pt x="60862" y="14749"/>
                  <a:pt x="61068" y="14749"/>
                </a:cubicBezTo>
                <a:cubicBezTo>
                  <a:pt x="61114" y="14749"/>
                  <a:pt x="61169" y="14740"/>
                  <a:pt x="61232" y="14719"/>
                </a:cubicBezTo>
                <a:cubicBezTo>
                  <a:pt x="61308" y="14719"/>
                  <a:pt x="61385" y="14757"/>
                  <a:pt x="61423" y="14795"/>
                </a:cubicBezTo>
                <a:cubicBezTo>
                  <a:pt x="61079" y="15331"/>
                  <a:pt x="61844" y="15063"/>
                  <a:pt x="61882" y="15407"/>
                </a:cubicBezTo>
                <a:cubicBezTo>
                  <a:pt x="61920" y="15675"/>
                  <a:pt x="62264" y="15866"/>
                  <a:pt x="62494" y="16096"/>
                </a:cubicBezTo>
                <a:cubicBezTo>
                  <a:pt x="62570" y="16172"/>
                  <a:pt x="62723" y="16210"/>
                  <a:pt x="62838" y="16287"/>
                </a:cubicBezTo>
                <a:cubicBezTo>
                  <a:pt x="62915" y="16325"/>
                  <a:pt x="63106" y="16402"/>
                  <a:pt x="63106" y="16440"/>
                </a:cubicBezTo>
                <a:cubicBezTo>
                  <a:pt x="63068" y="16708"/>
                  <a:pt x="63259" y="16746"/>
                  <a:pt x="63450" y="16861"/>
                </a:cubicBezTo>
                <a:cubicBezTo>
                  <a:pt x="63527" y="16899"/>
                  <a:pt x="63603" y="16975"/>
                  <a:pt x="63603" y="17052"/>
                </a:cubicBezTo>
                <a:cubicBezTo>
                  <a:pt x="63756" y="17587"/>
                  <a:pt x="63909" y="17778"/>
                  <a:pt x="64406" y="18008"/>
                </a:cubicBezTo>
                <a:cubicBezTo>
                  <a:pt x="64483" y="18046"/>
                  <a:pt x="64636" y="18123"/>
                  <a:pt x="64712" y="18237"/>
                </a:cubicBezTo>
                <a:cubicBezTo>
                  <a:pt x="64980" y="18696"/>
                  <a:pt x="65209" y="18926"/>
                  <a:pt x="65515" y="19155"/>
                </a:cubicBezTo>
                <a:cubicBezTo>
                  <a:pt x="65592" y="19232"/>
                  <a:pt x="65668" y="19347"/>
                  <a:pt x="65745" y="19423"/>
                </a:cubicBezTo>
                <a:cubicBezTo>
                  <a:pt x="66013" y="19691"/>
                  <a:pt x="66166" y="20073"/>
                  <a:pt x="66472" y="20341"/>
                </a:cubicBezTo>
                <a:cubicBezTo>
                  <a:pt x="66701" y="20532"/>
                  <a:pt x="66739" y="20876"/>
                  <a:pt x="67083" y="21068"/>
                </a:cubicBezTo>
                <a:cubicBezTo>
                  <a:pt x="67351" y="21221"/>
                  <a:pt x="67428" y="21603"/>
                  <a:pt x="67619" y="21871"/>
                </a:cubicBezTo>
                <a:cubicBezTo>
                  <a:pt x="67695" y="21986"/>
                  <a:pt x="67810" y="22100"/>
                  <a:pt x="67963" y="22177"/>
                </a:cubicBezTo>
                <a:cubicBezTo>
                  <a:pt x="68346" y="22406"/>
                  <a:pt x="68575" y="22789"/>
                  <a:pt x="68843" y="23171"/>
                </a:cubicBezTo>
                <a:cubicBezTo>
                  <a:pt x="68881" y="23248"/>
                  <a:pt x="68919" y="23362"/>
                  <a:pt x="68881" y="23439"/>
                </a:cubicBezTo>
                <a:cubicBezTo>
                  <a:pt x="68805" y="23592"/>
                  <a:pt x="68766" y="23668"/>
                  <a:pt x="68957" y="23707"/>
                </a:cubicBezTo>
                <a:cubicBezTo>
                  <a:pt x="69072" y="23745"/>
                  <a:pt x="69225" y="23821"/>
                  <a:pt x="69263" y="23936"/>
                </a:cubicBezTo>
                <a:cubicBezTo>
                  <a:pt x="69722" y="24663"/>
                  <a:pt x="70411" y="25236"/>
                  <a:pt x="70679" y="26078"/>
                </a:cubicBezTo>
                <a:cubicBezTo>
                  <a:pt x="70793" y="26422"/>
                  <a:pt x="70832" y="26805"/>
                  <a:pt x="71290" y="26843"/>
                </a:cubicBezTo>
                <a:cubicBezTo>
                  <a:pt x="71367" y="26881"/>
                  <a:pt x="71443" y="27072"/>
                  <a:pt x="71443" y="27187"/>
                </a:cubicBezTo>
                <a:cubicBezTo>
                  <a:pt x="71673" y="27837"/>
                  <a:pt x="71826" y="28181"/>
                  <a:pt x="72285" y="28640"/>
                </a:cubicBezTo>
                <a:cubicBezTo>
                  <a:pt x="72361" y="28717"/>
                  <a:pt x="72476" y="28832"/>
                  <a:pt x="72476" y="28870"/>
                </a:cubicBezTo>
                <a:cubicBezTo>
                  <a:pt x="72361" y="29405"/>
                  <a:pt x="72782" y="29673"/>
                  <a:pt x="72935" y="30094"/>
                </a:cubicBezTo>
                <a:cubicBezTo>
                  <a:pt x="72973" y="30285"/>
                  <a:pt x="73012" y="30514"/>
                  <a:pt x="73279" y="30591"/>
                </a:cubicBezTo>
                <a:cubicBezTo>
                  <a:pt x="73394" y="30629"/>
                  <a:pt x="73509" y="30859"/>
                  <a:pt x="73509" y="30973"/>
                </a:cubicBezTo>
                <a:cubicBezTo>
                  <a:pt x="73471" y="31279"/>
                  <a:pt x="73547" y="31471"/>
                  <a:pt x="73776" y="31624"/>
                </a:cubicBezTo>
                <a:cubicBezTo>
                  <a:pt x="73853" y="31662"/>
                  <a:pt x="73815" y="31891"/>
                  <a:pt x="73853" y="31930"/>
                </a:cubicBezTo>
                <a:cubicBezTo>
                  <a:pt x="74044" y="32121"/>
                  <a:pt x="73891" y="32465"/>
                  <a:pt x="74235" y="32580"/>
                </a:cubicBezTo>
                <a:cubicBezTo>
                  <a:pt x="74274" y="32618"/>
                  <a:pt x="74350" y="32694"/>
                  <a:pt x="74350" y="32733"/>
                </a:cubicBezTo>
                <a:cubicBezTo>
                  <a:pt x="74388" y="33306"/>
                  <a:pt x="74771" y="33727"/>
                  <a:pt x="74886" y="34224"/>
                </a:cubicBezTo>
                <a:cubicBezTo>
                  <a:pt x="74924" y="34416"/>
                  <a:pt x="74962" y="34530"/>
                  <a:pt x="75077" y="34721"/>
                </a:cubicBezTo>
                <a:cubicBezTo>
                  <a:pt x="75268" y="35066"/>
                  <a:pt x="75383" y="35448"/>
                  <a:pt x="75459" y="35869"/>
                </a:cubicBezTo>
                <a:cubicBezTo>
                  <a:pt x="75612" y="36481"/>
                  <a:pt x="75727" y="37093"/>
                  <a:pt x="75880" y="37705"/>
                </a:cubicBezTo>
                <a:cubicBezTo>
                  <a:pt x="76071" y="38470"/>
                  <a:pt x="76301" y="39196"/>
                  <a:pt x="76415" y="39961"/>
                </a:cubicBezTo>
                <a:cubicBezTo>
                  <a:pt x="76492" y="40497"/>
                  <a:pt x="76645" y="40994"/>
                  <a:pt x="76760" y="41529"/>
                </a:cubicBezTo>
                <a:cubicBezTo>
                  <a:pt x="76760" y="41720"/>
                  <a:pt x="76913" y="41873"/>
                  <a:pt x="76760" y="42103"/>
                </a:cubicBezTo>
                <a:cubicBezTo>
                  <a:pt x="76607" y="42294"/>
                  <a:pt x="77180" y="42256"/>
                  <a:pt x="76913" y="42600"/>
                </a:cubicBezTo>
                <a:cubicBezTo>
                  <a:pt x="76760" y="42753"/>
                  <a:pt x="76836" y="43059"/>
                  <a:pt x="76874" y="43327"/>
                </a:cubicBezTo>
                <a:cubicBezTo>
                  <a:pt x="76874" y="43518"/>
                  <a:pt x="77066" y="43709"/>
                  <a:pt x="77104" y="43939"/>
                </a:cubicBezTo>
                <a:cubicBezTo>
                  <a:pt x="77180" y="44245"/>
                  <a:pt x="77180" y="44551"/>
                  <a:pt x="77219" y="44857"/>
                </a:cubicBezTo>
                <a:cubicBezTo>
                  <a:pt x="77295" y="45430"/>
                  <a:pt x="77486" y="46042"/>
                  <a:pt x="77410" y="46578"/>
                </a:cubicBezTo>
                <a:cubicBezTo>
                  <a:pt x="77333" y="47381"/>
                  <a:pt x="77563" y="48184"/>
                  <a:pt x="77410" y="48949"/>
                </a:cubicBezTo>
                <a:cubicBezTo>
                  <a:pt x="77333" y="49217"/>
                  <a:pt x="77486" y="49446"/>
                  <a:pt x="77525" y="49752"/>
                </a:cubicBezTo>
                <a:cubicBezTo>
                  <a:pt x="77525" y="50938"/>
                  <a:pt x="77486" y="52162"/>
                  <a:pt x="77448" y="53347"/>
                </a:cubicBezTo>
                <a:cubicBezTo>
                  <a:pt x="77448" y="54265"/>
                  <a:pt x="77372" y="55183"/>
                  <a:pt x="77257" y="56101"/>
                </a:cubicBezTo>
                <a:cubicBezTo>
                  <a:pt x="77219" y="56675"/>
                  <a:pt x="77066" y="57287"/>
                  <a:pt x="76989" y="57899"/>
                </a:cubicBezTo>
                <a:cubicBezTo>
                  <a:pt x="76913" y="58511"/>
                  <a:pt x="76874" y="59084"/>
                  <a:pt x="76836" y="59696"/>
                </a:cubicBezTo>
                <a:cubicBezTo>
                  <a:pt x="76798" y="60040"/>
                  <a:pt x="76607" y="60308"/>
                  <a:pt x="76607" y="60652"/>
                </a:cubicBezTo>
                <a:cubicBezTo>
                  <a:pt x="76568" y="61341"/>
                  <a:pt x="76415" y="62029"/>
                  <a:pt x="76148" y="62679"/>
                </a:cubicBezTo>
                <a:cubicBezTo>
                  <a:pt x="76033" y="63024"/>
                  <a:pt x="76224" y="63253"/>
                  <a:pt x="76071" y="63597"/>
                </a:cubicBezTo>
                <a:cubicBezTo>
                  <a:pt x="75689" y="64515"/>
                  <a:pt x="75498" y="65510"/>
                  <a:pt x="75306" y="66504"/>
                </a:cubicBezTo>
                <a:cubicBezTo>
                  <a:pt x="75192" y="66963"/>
                  <a:pt x="74962" y="67460"/>
                  <a:pt x="74847" y="67957"/>
                </a:cubicBezTo>
                <a:cubicBezTo>
                  <a:pt x="74694" y="68569"/>
                  <a:pt x="74465" y="69143"/>
                  <a:pt x="74427" y="69755"/>
                </a:cubicBezTo>
                <a:cubicBezTo>
                  <a:pt x="74427" y="70329"/>
                  <a:pt x="74006" y="70634"/>
                  <a:pt x="73929" y="71132"/>
                </a:cubicBezTo>
                <a:cubicBezTo>
                  <a:pt x="73929" y="71323"/>
                  <a:pt x="73776" y="71438"/>
                  <a:pt x="73738" y="71591"/>
                </a:cubicBezTo>
                <a:cubicBezTo>
                  <a:pt x="73700" y="71935"/>
                  <a:pt x="73585" y="72203"/>
                  <a:pt x="73356" y="72432"/>
                </a:cubicBezTo>
                <a:cubicBezTo>
                  <a:pt x="73241" y="72662"/>
                  <a:pt x="72897" y="72815"/>
                  <a:pt x="73126" y="73159"/>
                </a:cubicBezTo>
                <a:cubicBezTo>
                  <a:pt x="73126" y="73197"/>
                  <a:pt x="73088" y="73273"/>
                  <a:pt x="73050" y="73273"/>
                </a:cubicBezTo>
                <a:cubicBezTo>
                  <a:pt x="72706" y="73350"/>
                  <a:pt x="72859" y="73694"/>
                  <a:pt x="72706" y="73885"/>
                </a:cubicBezTo>
                <a:cubicBezTo>
                  <a:pt x="72514" y="74115"/>
                  <a:pt x="72247" y="74344"/>
                  <a:pt x="72208" y="74612"/>
                </a:cubicBezTo>
                <a:cubicBezTo>
                  <a:pt x="72094" y="75071"/>
                  <a:pt x="71673" y="75415"/>
                  <a:pt x="71558" y="75912"/>
                </a:cubicBezTo>
                <a:cubicBezTo>
                  <a:pt x="71482" y="76257"/>
                  <a:pt x="71176" y="76524"/>
                  <a:pt x="70946" y="76830"/>
                </a:cubicBezTo>
                <a:cubicBezTo>
                  <a:pt x="70870" y="76945"/>
                  <a:pt x="70793" y="77022"/>
                  <a:pt x="70717" y="77098"/>
                </a:cubicBezTo>
                <a:cubicBezTo>
                  <a:pt x="70564" y="77481"/>
                  <a:pt x="70449" y="77863"/>
                  <a:pt x="70220" y="78169"/>
                </a:cubicBezTo>
                <a:cubicBezTo>
                  <a:pt x="70028" y="78437"/>
                  <a:pt x="69722" y="78666"/>
                  <a:pt x="69531" y="78934"/>
                </a:cubicBezTo>
                <a:cubicBezTo>
                  <a:pt x="69340" y="79125"/>
                  <a:pt x="69302" y="79469"/>
                  <a:pt x="69110" y="79622"/>
                </a:cubicBezTo>
                <a:cubicBezTo>
                  <a:pt x="68957" y="79775"/>
                  <a:pt x="68996" y="80120"/>
                  <a:pt x="68690" y="80158"/>
                </a:cubicBezTo>
                <a:cubicBezTo>
                  <a:pt x="68652" y="80158"/>
                  <a:pt x="68613" y="80272"/>
                  <a:pt x="68613" y="80349"/>
                </a:cubicBezTo>
                <a:cubicBezTo>
                  <a:pt x="68537" y="80693"/>
                  <a:pt x="68499" y="80617"/>
                  <a:pt x="68116" y="80846"/>
                </a:cubicBezTo>
                <a:cubicBezTo>
                  <a:pt x="67925" y="80999"/>
                  <a:pt x="67466" y="81114"/>
                  <a:pt x="67619" y="81611"/>
                </a:cubicBezTo>
                <a:cubicBezTo>
                  <a:pt x="67657" y="81649"/>
                  <a:pt x="67542" y="81802"/>
                  <a:pt x="67428" y="81841"/>
                </a:cubicBezTo>
                <a:cubicBezTo>
                  <a:pt x="67236" y="81994"/>
                  <a:pt x="67007" y="82070"/>
                  <a:pt x="66854" y="82261"/>
                </a:cubicBezTo>
                <a:cubicBezTo>
                  <a:pt x="66663" y="82414"/>
                  <a:pt x="66433" y="82606"/>
                  <a:pt x="66472" y="82950"/>
                </a:cubicBezTo>
                <a:cubicBezTo>
                  <a:pt x="66472" y="83064"/>
                  <a:pt x="66433" y="83256"/>
                  <a:pt x="66395" y="83294"/>
                </a:cubicBezTo>
                <a:cubicBezTo>
                  <a:pt x="65745" y="83447"/>
                  <a:pt x="65707" y="84365"/>
                  <a:pt x="64980" y="84365"/>
                </a:cubicBezTo>
                <a:cubicBezTo>
                  <a:pt x="64903" y="84365"/>
                  <a:pt x="64827" y="84441"/>
                  <a:pt x="64827" y="84518"/>
                </a:cubicBezTo>
                <a:cubicBezTo>
                  <a:pt x="64674" y="85053"/>
                  <a:pt x="64138" y="85283"/>
                  <a:pt x="63871" y="85703"/>
                </a:cubicBezTo>
                <a:cubicBezTo>
                  <a:pt x="63603" y="86162"/>
                  <a:pt x="63144" y="86468"/>
                  <a:pt x="62762" y="86813"/>
                </a:cubicBezTo>
                <a:cubicBezTo>
                  <a:pt x="62532" y="87042"/>
                  <a:pt x="62264" y="87233"/>
                  <a:pt x="62035" y="87463"/>
                </a:cubicBezTo>
                <a:cubicBezTo>
                  <a:pt x="61844" y="87692"/>
                  <a:pt x="61729" y="88075"/>
                  <a:pt x="61500" y="88189"/>
                </a:cubicBezTo>
                <a:cubicBezTo>
                  <a:pt x="61002" y="88419"/>
                  <a:pt x="60849" y="89069"/>
                  <a:pt x="60199" y="89146"/>
                </a:cubicBezTo>
                <a:cubicBezTo>
                  <a:pt x="60084" y="89184"/>
                  <a:pt x="59970" y="89413"/>
                  <a:pt x="59855" y="89528"/>
                </a:cubicBezTo>
                <a:cubicBezTo>
                  <a:pt x="59625" y="89758"/>
                  <a:pt x="59396" y="89949"/>
                  <a:pt x="59205" y="90140"/>
                </a:cubicBezTo>
                <a:cubicBezTo>
                  <a:pt x="59090" y="90178"/>
                  <a:pt x="59014" y="90255"/>
                  <a:pt x="58899" y="90331"/>
                </a:cubicBezTo>
                <a:cubicBezTo>
                  <a:pt x="58822" y="90446"/>
                  <a:pt x="58708" y="90599"/>
                  <a:pt x="58593" y="90675"/>
                </a:cubicBezTo>
                <a:cubicBezTo>
                  <a:pt x="57560" y="91173"/>
                  <a:pt x="56757" y="91976"/>
                  <a:pt x="55877" y="92664"/>
                </a:cubicBezTo>
                <a:cubicBezTo>
                  <a:pt x="55495" y="92932"/>
                  <a:pt x="55036" y="93047"/>
                  <a:pt x="54692" y="93314"/>
                </a:cubicBezTo>
                <a:cubicBezTo>
                  <a:pt x="54233" y="93659"/>
                  <a:pt x="53697" y="93850"/>
                  <a:pt x="53238" y="94156"/>
                </a:cubicBezTo>
                <a:cubicBezTo>
                  <a:pt x="52856" y="94385"/>
                  <a:pt x="52512" y="94729"/>
                  <a:pt x="52129" y="94882"/>
                </a:cubicBezTo>
                <a:cubicBezTo>
                  <a:pt x="51211" y="95265"/>
                  <a:pt x="50523" y="96068"/>
                  <a:pt x="49529" y="96336"/>
                </a:cubicBezTo>
                <a:cubicBezTo>
                  <a:pt x="49452" y="96336"/>
                  <a:pt x="49337" y="96412"/>
                  <a:pt x="49337" y="96451"/>
                </a:cubicBezTo>
                <a:cubicBezTo>
                  <a:pt x="49307" y="96940"/>
                  <a:pt x="49007" y="97038"/>
                  <a:pt x="48673" y="97038"/>
                </a:cubicBezTo>
                <a:cubicBezTo>
                  <a:pt x="48589" y="97038"/>
                  <a:pt x="48504" y="97032"/>
                  <a:pt x="48419" y="97024"/>
                </a:cubicBezTo>
                <a:cubicBezTo>
                  <a:pt x="48371" y="97024"/>
                  <a:pt x="48326" y="97023"/>
                  <a:pt x="48285" y="97023"/>
                </a:cubicBezTo>
                <a:cubicBezTo>
                  <a:pt x="48102" y="97023"/>
                  <a:pt x="48006" y="97049"/>
                  <a:pt x="48037" y="97330"/>
                </a:cubicBezTo>
                <a:cubicBezTo>
                  <a:pt x="47956" y="97357"/>
                  <a:pt x="47875" y="97384"/>
                  <a:pt x="47807" y="97384"/>
                </a:cubicBezTo>
                <a:cubicBezTo>
                  <a:pt x="47779" y="97384"/>
                  <a:pt x="47753" y="97380"/>
                  <a:pt x="47731" y="97368"/>
                </a:cubicBezTo>
                <a:cubicBezTo>
                  <a:pt x="47654" y="97311"/>
                  <a:pt x="47588" y="97263"/>
                  <a:pt x="47540" y="97263"/>
                </a:cubicBezTo>
                <a:cubicBezTo>
                  <a:pt x="47492" y="97263"/>
                  <a:pt x="47463" y="97311"/>
                  <a:pt x="47463" y="97445"/>
                </a:cubicBezTo>
                <a:cubicBezTo>
                  <a:pt x="47425" y="97751"/>
                  <a:pt x="47157" y="97751"/>
                  <a:pt x="46966" y="97751"/>
                </a:cubicBezTo>
                <a:cubicBezTo>
                  <a:pt x="46845" y="97963"/>
                  <a:pt x="46699" y="98031"/>
                  <a:pt x="46511" y="98031"/>
                </a:cubicBezTo>
                <a:cubicBezTo>
                  <a:pt x="46462" y="98031"/>
                  <a:pt x="46410" y="98027"/>
                  <a:pt x="46354" y="98019"/>
                </a:cubicBezTo>
                <a:cubicBezTo>
                  <a:pt x="46259" y="98019"/>
                  <a:pt x="46163" y="98009"/>
                  <a:pt x="46067" y="98009"/>
                </a:cubicBezTo>
                <a:cubicBezTo>
                  <a:pt x="45972" y="98009"/>
                  <a:pt x="45876" y="98019"/>
                  <a:pt x="45780" y="98057"/>
                </a:cubicBezTo>
                <a:cubicBezTo>
                  <a:pt x="45627" y="98095"/>
                  <a:pt x="45321" y="98019"/>
                  <a:pt x="45398" y="98363"/>
                </a:cubicBezTo>
                <a:cubicBezTo>
                  <a:pt x="45429" y="98363"/>
                  <a:pt x="45361" y="98412"/>
                  <a:pt x="45333" y="98412"/>
                </a:cubicBezTo>
                <a:cubicBezTo>
                  <a:pt x="45326" y="98412"/>
                  <a:pt x="45321" y="98409"/>
                  <a:pt x="45321" y="98401"/>
                </a:cubicBezTo>
                <a:cubicBezTo>
                  <a:pt x="45242" y="98357"/>
                  <a:pt x="45168" y="98339"/>
                  <a:pt x="45099" y="98339"/>
                </a:cubicBezTo>
                <a:cubicBezTo>
                  <a:pt x="44869" y="98339"/>
                  <a:pt x="44686" y="98534"/>
                  <a:pt x="44480" y="98592"/>
                </a:cubicBezTo>
                <a:cubicBezTo>
                  <a:pt x="44251" y="98669"/>
                  <a:pt x="43983" y="98745"/>
                  <a:pt x="43715" y="98860"/>
                </a:cubicBezTo>
                <a:cubicBezTo>
                  <a:pt x="43562" y="98898"/>
                  <a:pt x="43447" y="98975"/>
                  <a:pt x="43294" y="99051"/>
                </a:cubicBezTo>
                <a:cubicBezTo>
                  <a:pt x="43218" y="99090"/>
                  <a:pt x="43180" y="99204"/>
                  <a:pt x="43141" y="99204"/>
                </a:cubicBezTo>
                <a:cubicBezTo>
                  <a:pt x="43062" y="99178"/>
                  <a:pt x="42987" y="99166"/>
                  <a:pt x="42915" y="99166"/>
                </a:cubicBezTo>
                <a:cubicBezTo>
                  <a:pt x="42575" y="99166"/>
                  <a:pt x="42317" y="99429"/>
                  <a:pt x="42032" y="99587"/>
                </a:cubicBezTo>
                <a:cubicBezTo>
                  <a:pt x="41879" y="99663"/>
                  <a:pt x="41688" y="99778"/>
                  <a:pt x="41497" y="99778"/>
                </a:cubicBezTo>
                <a:cubicBezTo>
                  <a:pt x="41267" y="99778"/>
                  <a:pt x="41114" y="99893"/>
                  <a:pt x="40923" y="99969"/>
                </a:cubicBezTo>
                <a:cubicBezTo>
                  <a:pt x="40579" y="100122"/>
                  <a:pt x="40197" y="100237"/>
                  <a:pt x="39814" y="100352"/>
                </a:cubicBezTo>
                <a:cubicBezTo>
                  <a:pt x="38973" y="100581"/>
                  <a:pt x="38131" y="100772"/>
                  <a:pt x="37252" y="100964"/>
                </a:cubicBezTo>
                <a:cubicBezTo>
                  <a:pt x="37197" y="100991"/>
                  <a:pt x="37086" y="101018"/>
                  <a:pt x="37025" y="101018"/>
                </a:cubicBezTo>
                <a:cubicBezTo>
                  <a:pt x="37000" y="101018"/>
                  <a:pt x="36984" y="101013"/>
                  <a:pt x="36984" y="101002"/>
                </a:cubicBezTo>
                <a:cubicBezTo>
                  <a:pt x="36874" y="100798"/>
                  <a:pt x="36752" y="100729"/>
                  <a:pt x="36625" y="100729"/>
                </a:cubicBezTo>
                <a:cubicBezTo>
                  <a:pt x="36441" y="100729"/>
                  <a:pt x="36247" y="100873"/>
                  <a:pt x="36066" y="100964"/>
                </a:cubicBezTo>
                <a:cubicBezTo>
                  <a:pt x="35798" y="101117"/>
                  <a:pt x="35339" y="100925"/>
                  <a:pt x="35186" y="101346"/>
                </a:cubicBezTo>
                <a:cubicBezTo>
                  <a:pt x="35110" y="101308"/>
                  <a:pt x="35072" y="101270"/>
                  <a:pt x="34995" y="101231"/>
                </a:cubicBezTo>
                <a:cubicBezTo>
                  <a:pt x="34919" y="101231"/>
                  <a:pt x="34804" y="101155"/>
                  <a:pt x="34727" y="101155"/>
                </a:cubicBezTo>
                <a:cubicBezTo>
                  <a:pt x="34115" y="101461"/>
                  <a:pt x="33427" y="101423"/>
                  <a:pt x="32777" y="101461"/>
                </a:cubicBezTo>
                <a:cubicBezTo>
                  <a:pt x="32088" y="101461"/>
                  <a:pt x="31362" y="101652"/>
                  <a:pt x="30673" y="101652"/>
                </a:cubicBezTo>
                <a:cubicBezTo>
                  <a:pt x="30406" y="101652"/>
                  <a:pt x="30196" y="101857"/>
                  <a:pt x="29892" y="101857"/>
                </a:cubicBezTo>
                <a:cubicBezTo>
                  <a:pt x="29849" y="101857"/>
                  <a:pt x="29803" y="101853"/>
                  <a:pt x="29755" y="101843"/>
                </a:cubicBezTo>
                <a:cubicBezTo>
                  <a:pt x="29365" y="101774"/>
                  <a:pt x="28961" y="101761"/>
                  <a:pt x="28552" y="101761"/>
                </a:cubicBezTo>
                <a:cubicBezTo>
                  <a:pt x="28279" y="101761"/>
                  <a:pt x="28004" y="101767"/>
                  <a:pt x="27728" y="101767"/>
                </a:cubicBezTo>
                <a:cubicBezTo>
                  <a:pt x="27361" y="101767"/>
                  <a:pt x="26970" y="101865"/>
                  <a:pt x="26593" y="101865"/>
                </a:cubicBezTo>
                <a:cubicBezTo>
                  <a:pt x="26498" y="101865"/>
                  <a:pt x="26405" y="101859"/>
                  <a:pt x="26313" y="101843"/>
                </a:cubicBezTo>
                <a:cubicBezTo>
                  <a:pt x="26235" y="101824"/>
                  <a:pt x="26156" y="101816"/>
                  <a:pt x="26078" y="101816"/>
                </a:cubicBezTo>
                <a:cubicBezTo>
                  <a:pt x="25847" y="101816"/>
                  <a:pt x="25618" y="101880"/>
                  <a:pt x="25395" y="101880"/>
                </a:cubicBezTo>
                <a:cubicBezTo>
                  <a:pt x="25252" y="101880"/>
                  <a:pt x="25111" y="101854"/>
                  <a:pt x="24975" y="101767"/>
                </a:cubicBezTo>
                <a:cubicBezTo>
                  <a:pt x="24818" y="101829"/>
                  <a:pt x="24665" y="101852"/>
                  <a:pt x="24513" y="101852"/>
                </a:cubicBezTo>
                <a:cubicBezTo>
                  <a:pt x="24109" y="101852"/>
                  <a:pt x="23719" y="101690"/>
                  <a:pt x="23330" y="101690"/>
                </a:cubicBezTo>
                <a:cubicBezTo>
                  <a:pt x="23275" y="101690"/>
                  <a:pt x="23221" y="101693"/>
                  <a:pt x="23166" y="101693"/>
                </a:cubicBezTo>
                <a:cubicBezTo>
                  <a:pt x="23030" y="101693"/>
                  <a:pt x="22893" y="101674"/>
                  <a:pt x="22756" y="101537"/>
                </a:cubicBezTo>
                <a:cubicBezTo>
                  <a:pt x="22744" y="101512"/>
                  <a:pt x="22705" y="101503"/>
                  <a:pt x="22654" y="101503"/>
                </a:cubicBezTo>
                <a:cubicBezTo>
                  <a:pt x="22552" y="101503"/>
                  <a:pt x="22399" y="101537"/>
                  <a:pt x="22297" y="101537"/>
                </a:cubicBezTo>
                <a:cubicBezTo>
                  <a:pt x="22096" y="101537"/>
                  <a:pt x="21855" y="101695"/>
                  <a:pt x="21652" y="101695"/>
                </a:cubicBezTo>
                <a:cubicBezTo>
                  <a:pt x="21508" y="101695"/>
                  <a:pt x="21382" y="101616"/>
                  <a:pt x="21303" y="101346"/>
                </a:cubicBezTo>
                <a:cubicBezTo>
                  <a:pt x="21303" y="101327"/>
                  <a:pt x="21265" y="101327"/>
                  <a:pt x="21217" y="101327"/>
                </a:cubicBezTo>
                <a:cubicBezTo>
                  <a:pt x="21169" y="101327"/>
                  <a:pt x="21112" y="101327"/>
                  <a:pt x="21074" y="101308"/>
                </a:cubicBezTo>
                <a:cubicBezTo>
                  <a:pt x="21026" y="101274"/>
                  <a:pt x="20980" y="101260"/>
                  <a:pt x="20934" y="101260"/>
                </a:cubicBezTo>
                <a:cubicBezTo>
                  <a:pt x="20762" y="101260"/>
                  <a:pt x="20604" y="101454"/>
                  <a:pt x="20448" y="101454"/>
                </a:cubicBezTo>
                <a:cubicBezTo>
                  <a:pt x="20415" y="101454"/>
                  <a:pt x="20381" y="101445"/>
                  <a:pt x="20347" y="101423"/>
                </a:cubicBezTo>
                <a:cubicBezTo>
                  <a:pt x="20156" y="101308"/>
                  <a:pt x="20003" y="101231"/>
                  <a:pt x="19735" y="101193"/>
                </a:cubicBezTo>
                <a:cubicBezTo>
                  <a:pt x="19199" y="101078"/>
                  <a:pt x="18626" y="101155"/>
                  <a:pt x="18090" y="100849"/>
                </a:cubicBezTo>
                <a:cubicBezTo>
                  <a:pt x="17861" y="100734"/>
                  <a:pt x="17517" y="100811"/>
                  <a:pt x="17249" y="100734"/>
                </a:cubicBezTo>
                <a:cubicBezTo>
                  <a:pt x="16981" y="100658"/>
                  <a:pt x="16713" y="100466"/>
                  <a:pt x="16446" y="100390"/>
                </a:cubicBezTo>
                <a:cubicBezTo>
                  <a:pt x="16178" y="100313"/>
                  <a:pt x="15910" y="100275"/>
                  <a:pt x="15643" y="100275"/>
                </a:cubicBezTo>
                <a:cubicBezTo>
                  <a:pt x="14839" y="100237"/>
                  <a:pt x="14113" y="99969"/>
                  <a:pt x="13386" y="99625"/>
                </a:cubicBezTo>
                <a:cubicBezTo>
                  <a:pt x="13195" y="99548"/>
                  <a:pt x="13004" y="99548"/>
                  <a:pt x="12774" y="99548"/>
                </a:cubicBezTo>
                <a:cubicBezTo>
                  <a:pt x="12758" y="99540"/>
                  <a:pt x="12738" y="99537"/>
                  <a:pt x="12717" y="99537"/>
                </a:cubicBezTo>
                <a:cubicBezTo>
                  <a:pt x="12659" y="99537"/>
                  <a:pt x="12589" y="99560"/>
                  <a:pt x="12544" y="99560"/>
                </a:cubicBezTo>
                <a:cubicBezTo>
                  <a:pt x="12528" y="99560"/>
                  <a:pt x="12515" y="99557"/>
                  <a:pt x="12506" y="99548"/>
                </a:cubicBezTo>
                <a:cubicBezTo>
                  <a:pt x="12009" y="99013"/>
                  <a:pt x="11206" y="99090"/>
                  <a:pt x="10671" y="98669"/>
                </a:cubicBezTo>
                <a:cubicBezTo>
                  <a:pt x="10559" y="98557"/>
                  <a:pt x="10406" y="98486"/>
                  <a:pt x="10212" y="98486"/>
                </a:cubicBezTo>
                <a:cubicBezTo>
                  <a:pt x="10141" y="98486"/>
                  <a:pt x="10064" y="98495"/>
                  <a:pt x="9982" y="98516"/>
                </a:cubicBezTo>
                <a:cubicBezTo>
                  <a:pt x="9962" y="98519"/>
                  <a:pt x="9942" y="98521"/>
                  <a:pt x="9921" y="98521"/>
                </a:cubicBezTo>
                <a:cubicBezTo>
                  <a:pt x="9706" y="98521"/>
                  <a:pt x="9465" y="98349"/>
                  <a:pt x="9256" y="98210"/>
                </a:cubicBezTo>
                <a:cubicBezTo>
                  <a:pt x="9141" y="98172"/>
                  <a:pt x="9103" y="97980"/>
                  <a:pt x="8988" y="97942"/>
                </a:cubicBezTo>
                <a:cubicBezTo>
                  <a:pt x="8835" y="97866"/>
                  <a:pt x="8644" y="97904"/>
                  <a:pt x="8529" y="97866"/>
                </a:cubicBezTo>
                <a:cubicBezTo>
                  <a:pt x="8261" y="97674"/>
                  <a:pt x="7955" y="97713"/>
                  <a:pt x="7726" y="97407"/>
                </a:cubicBezTo>
                <a:cubicBezTo>
                  <a:pt x="7534" y="97139"/>
                  <a:pt x="7114" y="97330"/>
                  <a:pt x="6846" y="97101"/>
                </a:cubicBezTo>
                <a:cubicBezTo>
                  <a:pt x="6425" y="96795"/>
                  <a:pt x="5775" y="96833"/>
                  <a:pt x="5393" y="96336"/>
                </a:cubicBezTo>
                <a:cubicBezTo>
                  <a:pt x="5327" y="96356"/>
                  <a:pt x="5265" y="96365"/>
                  <a:pt x="5207" y="96365"/>
                </a:cubicBezTo>
                <a:cubicBezTo>
                  <a:pt x="4756" y="96365"/>
                  <a:pt x="4493" y="95827"/>
                  <a:pt x="4051" y="95827"/>
                </a:cubicBezTo>
                <a:cubicBezTo>
                  <a:pt x="4015" y="95827"/>
                  <a:pt x="3978" y="95831"/>
                  <a:pt x="3939" y="95839"/>
                </a:cubicBezTo>
                <a:cubicBezTo>
                  <a:pt x="3672" y="95456"/>
                  <a:pt x="3213" y="95456"/>
                  <a:pt x="2868" y="95265"/>
                </a:cubicBezTo>
                <a:cubicBezTo>
                  <a:pt x="2601" y="95112"/>
                  <a:pt x="2333" y="94921"/>
                  <a:pt x="2065" y="94806"/>
                </a:cubicBezTo>
                <a:cubicBezTo>
                  <a:pt x="1721" y="94691"/>
                  <a:pt x="1453" y="94424"/>
                  <a:pt x="1147" y="94347"/>
                </a:cubicBezTo>
                <a:cubicBezTo>
                  <a:pt x="688" y="94156"/>
                  <a:pt x="344" y="93926"/>
                  <a:pt x="0" y="93620"/>
                </a:cubicBezTo>
                <a:lnTo>
                  <a:pt x="0" y="95762"/>
                </a:lnTo>
                <a:cubicBezTo>
                  <a:pt x="153" y="95839"/>
                  <a:pt x="306" y="95953"/>
                  <a:pt x="459" y="95992"/>
                </a:cubicBezTo>
                <a:cubicBezTo>
                  <a:pt x="1377" y="96451"/>
                  <a:pt x="2257" y="97063"/>
                  <a:pt x="3251" y="97368"/>
                </a:cubicBezTo>
                <a:cubicBezTo>
                  <a:pt x="3901" y="97598"/>
                  <a:pt x="4513" y="97942"/>
                  <a:pt x="5163" y="98210"/>
                </a:cubicBezTo>
                <a:cubicBezTo>
                  <a:pt x="6196" y="98669"/>
                  <a:pt x="7305" y="99051"/>
                  <a:pt x="8452" y="99281"/>
                </a:cubicBezTo>
                <a:cubicBezTo>
                  <a:pt x="8682" y="99357"/>
                  <a:pt x="8950" y="99319"/>
                  <a:pt x="9141" y="99434"/>
                </a:cubicBezTo>
                <a:cubicBezTo>
                  <a:pt x="9867" y="99931"/>
                  <a:pt x="10747" y="100084"/>
                  <a:pt x="11550" y="100428"/>
                </a:cubicBezTo>
                <a:cubicBezTo>
                  <a:pt x="12047" y="100658"/>
                  <a:pt x="12583" y="100696"/>
                  <a:pt x="13080" y="101002"/>
                </a:cubicBezTo>
                <a:cubicBezTo>
                  <a:pt x="13347" y="101168"/>
                  <a:pt x="13729" y="101277"/>
                  <a:pt x="14076" y="101277"/>
                </a:cubicBezTo>
                <a:cubicBezTo>
                  <a:pt x="14127" y="101277"/>
                  <a:pt x="14178" y="101275"/>
                  <a:pt x="14228" y="101270"/>
                </a:cubicBezTo>
                <a:cubicBezTo>
                  <a:pt x="14576" y="101270"/>
                  <a:pt x="14845" y="101584"/>
                  <a:pt x="15188" y="101584"/>
                </a:cubicBezTo>
                <a:cubicBezTo>
                  <a:pt x="15259" y="101584"/>
                  <a:pt x="15334" y="101570"/>
                  <a:pt x="15413" y="101537"/>
                </a:cubicBezTo>
                <a:cubicBezTo>
                  <a:pt x="15719" y="101805"/>
                  <a:pt x="16140" y="101729"/>
                  <a:pt x="16484" y="101843"/>
                </a:cubicBezTo>
                <a:cubicBezTo>
                  <a:pt x="17134" y="102034"/>
                  <a:pt x="17784" y="102034"/>
                  <a:pt x="18396" y="102149"/>
                </a:cubicBezTo>
                <a:cubicBezTo>
                  <a:pt x="18626" y="102226"/>
                  <a:pt x="18817" y="102379"/>
                  <a:pt x="19008" y="102379"/>
                </a:cubicBezTo>
                <a:cubicBezTo>
                  <a:pt x="19106" y="102362"/>
                  <a:pt x="19202" y="102355"/>
                  <a:pt x="19297" y="102355"/>
                </a:cubicBezTo>
                <a:cubicBezTo>
                  <a:pt x="19872" y="102355"/>
                  <a:pt x="20406" y="102614"/>
                  <a:pt x="20997" y="102646"/>
                </a:cubicBezTo>
                <a:cubicBezTo>
                  <a:pt x="21227" y="102646"/>
                  <a:pt x="21456" y="102799"/>
                  <a:pt x="21724" y="102838"/>
                </a:cubicBezTo>
                <a:cubicBezTo>
                  <a:pt x="21742" y="102841"/>
                  <a:pt x="21761" y="102842"/>
                  <a:pt x="21779" y="102842"/>
                </a:cubicBezTo>
                <a:cubicBezTo>
                  <a:pt x="21903" y="102842"/>
                  <a:pt x="22026" y="102782"/>
                  <a:pt x="22150" y="102782"/>
                </a:cubicBezTo>
                <a:cubicBezTo>
                  <a:pt x="22237" y="102782"/>
                  <a:pt x="22325" y="102812"/>
                  <a:pt x="22412" y="102914"/>
                </a:cubicBezTo>
                <a:cubicBezTo>
                  <a:pt x="22438" y="102952"/>
                  <a:pt x="22497" y="102965"/>
                  <a:pt x="22574" y="102965"/>
                </a:cubicBezTo>
                <a:cubicBezTo>
                  <a:pt x="22727" y="102965"/>
                  <a:pt x="22948" y="102914"/>
                  <a:pt x="23101" y="102914"/>
                </a:cubicBezTo>
                <a:cubicBezTo>
                  <a:pt x="23521" y="102914"/>
                  <a:pt x="23942" y="102952"/>
                  <a:pt x="24363" y="102991"/>
                </a:cubicBezTo>
                <a:cubicBezTo>
                  <a:pt x="24485" y="102991"/>
                  <a:pt x="24607" y="102942"/>
                  <a:pt x="24710" y="102942"/>
                </a:cubicBezTo>
                <a:cubicBezTo>
                  <a:pt x="24736" y="102942"/>
                  <a:pt x="24760" y="102945"/>
                  <a:pt x="24783" y="102952"/>
                </a:cubicBezTo>
                <a:cubicBezTo>
                  <a:pt x="24898" y="102991"/>
                  <a:pt x="25013" y="103144"/>
                  <a:pt x="25051" y="103144"/>
                </a:cubicBezTo>
                <a:cubicBezTo>
                  <a:pt x="25202" y="103068"/>
                  <a:pt x="25370" y="102942"/>
                  <a:pt x="25522" y="102942"/>
                </a:cubicBezTo>
                <a:cubicBezTo>
                  <a:pt x="25600" y="102942"/>
                  <a:pt x="25674" y="102976"/>
                  <a:pt x="25740" y="103067"/>
                </a:cubicBezTo>
                <a:cubicBezTo>
                  <a:pt x="25814" y="103152"/>
                  <a:pt x="25882" y="103181"/>
                  <a:pt x="25949" y="103181"/>
                </a:cubicBezTo>
                <a:cubicBezTo>
                  <a:pt x="26092" y="103181"/>
                  <a:pt x="26227" y="103047"/>
                  <a:pt x="26394" y="103047"/>
                </a:cubicBezTo>
                <a:cubicBezTo>
                  <a:pt x="26429" y="103047"/>
                  <a:pt x="26466" y="103053"/>
                  <a:pt x="26504" y="103067"/>
                </a:cubicBezTo>
                <a:cubicBezTo>
                  <a:pt x="26706" y="103157"/>
                  <a:pt x="26947" y="103194"/>
                  <a:pt x="27181" y="103194"/>
                </a:cubicBezTo>
                <a:cubicBezTo>
                  <a:pt x="27347" y="103194"/>
                  <a:pt x="27509" y="103175"/>
                  <a:pt x="27652" y="103144"/>
                </a:cubicBezTo>
                <a:cubicBezTo>
                  <a:pt x="28234" y="102993"/>
                  <a:pt x="28804" y="102975"/>
                  <a:pt x="29369" y="102975"/>
                </a:cubicBezTo>
                <a:cubicBezTo>
                  <a:pt x="29536" y="102975"/>
                  <a:pt x="29702" y="102977"/>
                  <a:pt x="29868" y="102977"/>
                </a:cubicBezTo>
                <a:cubicBezTo>
                  <a:pt x="30137" y="102977"/>
                  <a:pt x="30405" y="102973"/>
                  <a:pt x="30673" y="102952"/>
                </a:cubicBezTo>
                <a:cubicBezTo>
                  <a:pt x="30711" y="102949"/>
                  <a:pt x="30749" y="102947"/>
                  <a:pt x="30788" y="102947"/>
                </a:cubicBezTo>
                <a:cubicBezTo>
                  <a:pt x="30957" y="102947"/>
                  <a:pt x="31131" y="102977"/>
                  <a:pt x="31306" y="102977"/>
                </a:cubicBezTo>
                <a:cubicBezTo>
                  <a:pt x="31493" y="102977"/>
                  <a:pt x="31680" y="102942"/>
                  <a:pt x="31859" y="102799"/>
                </a:cubicBezTo>
                <a:cubicBezTo>
                  <a:pt x="31875" y="102767"/>
                  <a:pt x="31912" y="102755"/>
                  <a:pt x="31954" y="102755"/>
                </a:cubicBezTo>
                <a:cubicBezTo>
                  <a:pt x="32013" y="102755"/>
                  <a:pt x="32082" y="102777"/>
                  <a:pt x="32127" y="102799"/>
                </a:cubicBezTo>
                <a:cubicBezTo>
                  <a:pt x="32239" y="102880"/>
                  <a:pt x="32345" y="102913"/>
                  <a:pt x="32450" y="102913"/>
                </a:cubicBezTo>
                <a:cubicBezTo>
                  <a:pt x="32594" y="102913"/>
                  <a:pt x="32736" y="102850"/>
                  <a:pt x="32892" y="102761"/>
                </a:cubicBezTo>
                <a:cubicBezTo>
                  <a:pt x="32962" y="102714"/>
                  <a:pt x="33063" y="102681"/>
                  <a:pt x="33156" y="102681"/>
                </a:cubicBezTo>
                <a:cubicBezTo>
                  <a:pt x="33213" y="102681"/>
                  <a:pt x="33268" y="102694"/>
                  <a:pt x="33312" y="102723"/>
                </a:cubicBezTo>
                <a:cubicBezTo>
                  <a:pt x="33377" y="102774"/>
                  <a:pt x="33440" y="102794"/>
                  <a:pt x="33502" y="102794"/>
                </a:cubicBezTo>
                <a:cubicBezTo>
                  <a:pt x="33724" y="102794"/>
                  <a:pt x="33935" y="102539"/>
                  <a:pt x="34142" y="102539"/>
                </a:cubicBezTo>
                <a:cubicBezTo>
                  <a:pt x="34223" y="102539"/>
                  <a:pt x="34303" y="102578"/>
                  <a:pt x="34383" y="102685"/>
                </a:cubicBezTo>
                <a:cubicBezTo>
                  <a:pt x="34383" y="102692"/>
                  <a:pt x="34387" y="102695"/>
                  <a:pt x="34394" y="102695"/>
                </a:cubicBezTo>
                <a:cubicBezTo>
                  <a:pt x="34423" y="102695"/>
                  <a:pt x="34498" y="102639"/>
                  <a:pt x="34498" y="102608"/>
                </a:cubicBezTo>
                <a:cubicBezTo>
                  <a:pt x="34584" y="102350"/>
                  <a:pt x="34821" y="102285"/>
                  <a:pt x="35014" y="102285"/>
                </a:cubicBezTo>
                <a:cubicBezTo>
                  <a:pt x="35079" y="102285"/>
                  <a:pt x="35138" y="102293"/>
                  <a:pt x="35186" y="102302"/>
                </a:cubicBezTo>
                <a:cubicBezTo>
                  <a:pt x="35260" y="102315"/>
                  <a:pt x="35333" y="102320"/>
                  <a:pt x="35403" y="102320"/>
                </a:cubicBezTo>
                <a:cubicBezTo>
                  <a:pt x="35769" y="102320"/>
                  <a:pt x="36089" y="102175"/>
                  <a:pt x="36410" y="102111"/>
                </a:cubicBezTo>
                <a:cubicBezTo>
                  <a:pt x="36525" y="102073"/>
                  <a:pt x="36640" y="102073"/>
                  <a:pt x="36754" y="102073"/>
                </a:cubicBezTo>
                <a:cubicBezTo>
                  <a:pt x="36907" y="102034"/>
                  <a:pt x="37060" y="101958"/>
                  <a:pt x="37213" y="101958"/>
                </a:cubicBezTo>
                <a:cubicBezTo>
                  <a:pt x="37254" y="101950"/>
                  <a:pt x="37296" y="101947"/>
                  <a:pt x="37339" y="101947"/>
                </a:cubicBezTo>
                <a:cubicBezTo>
                  <a:pt x="37457" y="101947"/>
                  <a:pt x="37582" y="101969"/>
                  <a:pt x="37700" y="101969"/>
                </a:cubicBezTo>
                <a:cubicBezTo>
                  <a:pt x="37743" y="101969"/>
                  <a:pt x="37785" y="101966"/>
                  <a:pt x="37825" y="101958"/>
                </a:cubicBezTo>
                <a:cubicBezTo>
                  <a:pt x="38437" y="101843"/>
                  <a:pt x="39087" y="101652"/>
                  <a:pt x="39699" y="101499"/>
                </a:cubicBezTo>
                <a:cubicBezTo>
                  <a:pt x="39828" y="101435"/>
                  <a:pt x="39983" y="101290"/>
                  <a:pt x="40097" y="101290"/>
                </a:cubicBezTo>
                <a:cubicBezTo>
                  <a:pt x="40119" y="101290"/>
                  <a:pt x="40140" y="101295"/>
                  <a:pt x="40158" y="101308"/>
                </a:cubicBezTo>
                <a:cubicBezTo>
                  <a:pt x="40243" y="101350"/>
                  <a:pt x="40322" y="101366"/>
                  <a:pt x="40400" y="101366"/>
                </a:cubicBezTo>
                <a:cubicBezTo>
                  <a:pt x="40533" y="101366"/>
                  <a:pt x="40663" y="101318"/>
                  <a:pt x="40808" y="101270"/>
                </a:cubicBezTo>
                <a:cubicBezTo>
                  <a:pt x="41000" y="101193"/>
                  <a:pt x="41229" y="101193"/>
                  <a:pt x="41459" y="101117"/>
                </a:cubicBezTo>
                <a:cubicBezTo>
                  <a:pt x="41609" y="101056"/>
                  <a:pt x="41736" y="100830"/>
                  <a:pt x="41933" y="100830"/>
                </a:cubicBezTo>
                <a:cubicBezTo>
                  <a:pt x="41986" y="100830"/>
                  <a:pt x="42044" y="100846"/>
                  <a:pt x="42109" y="100887"/>
                </a:cubicBezTo>
                <a:cubicBezTo>
                  <a:pt x="42169" y="100925"/>
                  <a:pt x="42219" y="100940"/>
                  <a:pt x="42261" y="100940"/>
                </a:cubicBezTo>
                <a:cubicBezTo>
                  <a:pt x="42434" y="100940"/>
                  <a:pt x="42483" y="100681"/>
                  <a:pt x="42606" y="100619"/>
                </a:cubicBezTo>
                <a:cubicBezTo>
                  <a:pt x="43256" y="100428"/>
                  <a:pt x="43906" y="100199"/>
                  <a:pt x="44557" y="100007"/>
                </a:cubicBezTo>
                <a:cubicBezTo>
                  <a:pt x="44786" y="99931"/>
                  <a:pt x="45092" y="99969"/>
                  <a:pt x="45283" y="99816"/>
                </a:cubicBezTo>
                <a:cubicBezTo>
                  <a:pt x="46010" y="99357"/>
                  <a:pt x="46966" y="99396"/>
                  <a:pt x="47654" y="98784"/>
                </a:cubicBezTo>
                <a:cubicBezTo>
                  <a:pt x="48305" y="98745"/>
                  <a:pt x="48725" y="98210"/>
                  <a:pt x="49337" y="98019"/>
                </a:cubicBezTo>
                <a:cubicBezTo>
                  <a:pt x="49720" y="97904"/>
                  <a:pt x="50064" y="97751"/>
                  <a:pt x="50408" y="97560"/>
                </a:cubicBezTo>
                <a:cubicBezTo>
                  <a:pt x="51288" y="97101"/>
                  <a:pt x="52168" y="96604"/>
                  <a:pt x="53047" y="96106"/>
                </a:cubicBezTo>
                <a:cubicBezTo>
                  <a:pt x="53162" y="96068"/>
                  <a:pt x="53277" y="95915"/>
                  <a:pt x="53277" y="95800"/>
                </a:cubicBezTo>
                <a:cubicBezTo>
                  <a:pt x="53333" y="95574"/>
                  <a:pt x="53348" y="95515"/>
                  <a:pt x="53460" y="95515"/>
                </a:cubicBezTo>
                <a:cubicBezTo>
                  <a:pt x="53499" y="95515"/>
                  <a:pt x="53551" y="95523"/>
                  <a:pt x="53621" y="95533"/>
                </a:cubicBezTo>
                <a:cubicBezTo>
                  <a:pt x="53697" y="95533"/>
                  <a:pt x="53850" y="95571"/>
                  <a:pt x="53850" y="95571"/>
                </a:cubicBezTo>
                <a:cubicBezTo>
                  <a:pt x="54195" y="95074"/>
                  <a:pt x="54959" y="95188"/>
                  <a:pt x="55227" y="94577"/>
                </a:cubicBezTo>
                <a:cubicBezTo>
                  <a:pt x="55265" y="94462"/>
                  <a:pt x="55533" y="94385"/>
                  <a:pt x="55724" y="94309"/>
                </a:cubicBezTo>
                <a:cubicBezTo>
                  <a:pt x="55916" y="94232"/>
                  <a:pt x="56107" y="94194"/>
                  <a:pt x="56298" y="94118"/>
                </a:cubicBezTo>
                <a:cubicBezTo>
                  <a:pt x="56489" y="94079"/>
                  <a:pt x="56260" y="93850"/>
                  <a:pt x="56528" y="93735"/>
                </a:cubicBezTo>
                <a:cubicBezTo>
                  <a:pt x="57139" y="93429"/>
                  <a:pt x="57790" y="93085"/>
                  <a:pt x="58287" y="92588"/>
                </a:cubicBezTo>
                <a:cubicBezTo>
                  <a:pt x="58708" y="92205"/>
                  <a:pt x="59243" y="91976"/>
                  <a:pt x="59511" y="91479"/>
                </a:cubicBezTo>
                <a:cubicBezTo>
                  <a:pt x="59549" y="91402"/>
                  <a:pt x="59625" y="91364"/>
                  <a:pt x="59664" y="91326"/>
                </a:cubicBezTo>
                <a:cubicBezTo>
                  <a:pt x="60467" y="90752"/>
                  <a:pt x="61270" y="90178"/>
                  <a:pt x="62073" y="89566"/>
                </a:cubicBezTo>
                <a:cubicBezTo>
                  <a:pt x="62188" y="89528"/>
                  <a:pt x="62303" y="89413"/>
                  <a:pt x="62341" y="89299"/>
                </a:cubicBezTo>
                <a:cubicBezTo>
                  <a:pt x="62341" y="89107"/>
                  <a:pt x="62570" y="89031"/>
                  <a:pt x="62609" y="88954"/>
                </a:cubicBezTo>
                <a:cubicBezTo>
                  <a:pt x="62762" y="88610"/>
                  <a:pt x="63068" y="88572"/>
                  <a:pt x="63297" y="88457"/>
                </a:cubicBezTo>
                <a:cubicBezTo>
                  <a:pt x="63871" y="88151"/>
                  <a:pt x="64062" y="87501"/>
                  <a:pt x="64559" y="87119"/>
                </a:cubicBezTo>
                <a:cubicBezTo>
                  <a:pt x="65133" y="86698"/>
                  <a:pt x="65630" y="86124"/>
                  <a:pt x="66089" y="85589"/>
                </a:cubicBezTo>
                <a:cubicBezTo>
                  <a:pt x="66204" y="85474"/>
                  <a:pt x="66510" y="85283"/>
                  <a:pt x="66242" y="85015"/>
                </a:cubicBezTo>
                <a:cubicBezTo>
                  <a:pt x="66242" y="85015"/>
                  <a:pt x="66242" y="84900"/>
                  <a:pt x="66280" y="84900"/>
                </a:cubicBezTo>
                <a:cubicBezTo>
                  <a:pt x="66854" y="84862"/>
                  <a:pt x="66892" y="84365"/>
                  <a:pt x="67045" y="83982"/>
                </a:cubicBezTo>
                <a:cubicBezTo>
                  <a:pt x="67083" y="83906"/>
                  <a:pt x="67160" y="83791"/>
                  <a:pt x="67198" y="83791"/>
                </a:cubicBezTo>
                <a:cubicBezTo>
                  <a:pt x="67227" y="83796"/>
                  <a:pt x="67254" y="83798"/>
                  <a:pt x="67279" y="83798"/>
                </a:cubicBezTo>
                <a:cubicBezTo>
                  <a:pt x="67658" y="83798"/>
                  <a:pt x="67679" y="83292"/>
                  <a:pt x="68001" y="83256"/>
                </a:cubicBezTo>
                <a:cubicBezTo>
                  <a:pt x="68001" y="82797"/>
                  <a:pt x="68613" y="82758"/>
                  <a:pt x="68690" y="82453"/>
                </a:cubicBezTo>
                <a:cubicBezTo>
                  <a:pt x="68919" y="81688"/>
                  <a:pt x="69799" y="81343"/>
                  <a:pt x="69914" y="80540"/>
                </a:cubicBezTo>
                <a:cubicBezTo>
                  <a:pt x="70411" y="80311"/>
                  <a:pt x="70296" y="79546"/>
                  <a:pt x="70870" y="79355"/>
                </a:cubicBezTo>
                <a:cubicBezTo>
                  <a:pt x="70755" y="78896"/>
                  <a:pt x="71405" y="78857"/>
                  <a:pt x="71367" y="78437"/>
                </a:cubicBezTo>
                <a:cubicBezTo>
                  <a:pt x="71329" y="78016"/>
                  <a:pt x="71673" y="77787"/>
                  <a:pt x="71979" y="77557"/>
                </a:cubicBezTo>
                <a:cubicBezTo>
                  <a:pt x="72017" y="77557"/>
                  <a:pt x="72055" y="77481"/>
                  <a:pt x="72017" y="77442"/>
                </a:cubicBezTo>
                <a:cubicBezTo>
                  <a:pt x="71979" y="77060"/>
                  <a:pt x="72208" y="76830"/>
                  <a:pt x="72438" y="76601"/>
                </a:cubicBezTo>
                <a:cubicBezTo>
                  <a:pt x="72553" y="76524"/>
                  <a:pt x="72667" y="76410"/>
                  <a:pt x="72667" y="76295"/>
                </a:cubicBezTo>
                <a:cubicBezTo>
                  <a:pt x="72744" y="75759"/>
                  <a:pt x="73050" y="75301"/>
                  <a:pt x="73241" y="74803"/>
                </a:cubicBezTo>
                <a:cubicBezTo>
                  <a:pt x="73509" y="74191"/>
                  <a:pt x="74082" y="73732"/>
                  <a:pt x="74044" y="73006"/>
                </a:cubicBezTo>
                <a:cubicBezTo>
                  <a:pt x="74044" y="72815"/>
                  <a:pt x="74274" y="72662"/>
                  <a:pt x="74388" y="72470"/>
                </a:cubicBezTo>
                <a:cubicBezTo>
                  <a:pt x="74503" y="72317"/>
                  <a:pt x="74618" y="72088"/>
                  <a:pt x="74694" y="71897"/>
                </a:cubicBezTo>
                <a:cubicBezTo>
                  <a:pt x="74771" y="71744"/>
                  <a:pt x="74809" y="71514"/>
                  <a:pt x="74886" y="71361"/>
                </a:cubicBezTo>
                <a:cubicBezTo>
                  <a:pt x="74924" y="71208"/>
                  <a:pt x="75115" y="71017"/>
                  <a:pt x="75077" y="70902"/>
                </a:cubicBezTo>
                <a:cubicBezTo>
                  <a:pt x="75039" y="70482"/>
                  <a:pt x="75383" y="70252"/>
                  <a:pt x="75459" y="69908"/>
                </a:cubicBezTo>
                <a:cubicBezTo>
                  <a:pt x="75498" y="69678"/>
                  <a:pt x="75651" y="69487"/>
                  <a:pt x="75689" y="69296"/>
                </a:cubicBezTo>
                <a:cubicBezTo>
                  <a:pt x="75880" y="68760"/>
                  <a:pt x="76071" y="68225"/>
                  <a:pt x="76262" y="67690"/>
                </a:cubicBezTo>
                <a:cubicBezTo>
                  <a:pt x="76377" y="67231"/>
                  <a:pt x="76454" y="66695"/>
                  <a:pt x="76645" y="66236"/>
                </a:cubicBezTo>
                <a:cubicBezTo>
                  <a:pt x="76760" y="65968"/>
                  <a:pt x="76721" y="65663"/>
                  <a:pt x="76874" y="65357"/>
                </a:cubicBezTo>
                <a:cubicBezTo>
                  <a:pt x="76989" y="65089"/>
                  <a:pt x="76951" y="64745"/>
                  <a:pt x="77027" y="64439"/>
                </a:cubicBezTo>
                <a:cubicBezTo>
                  <a:pt x="77142" y="64094"/>
                  <a:pt x="77410" y="63788"/>
                  <a:pt x="77410" y="63444"/>
                </a:cubicBezTo>
                <a:cubicBezTo>
                  <a:pt x="77410" y="63138"/>
                  <a:pt x="77716" y="62909"/>
                  <a:pt x="77601" y="62641"/>
                </a:cubicBezTo>
                <a:cubicBezTo>
                  <a:pt x="77448" y="62297"/>
                  <a:pt x="77754" y="62029"/>
                  <a:pt x="77792" y="61723"/>
                </a:cubicBezTo>
                <a:cubicBezTo>
                  <a:pt x="77831" y="60652"/>
                  <a:pt x="78213" y="59620"/>
                  <a:pt x="78175" y="58549"/>
                </a:cubicBezTo>
                <a:cubicBezTo>
                  <a:pt x="78175" y="58472"/>
                  <a:pt x="78175" y="58396"/>
                  <a:pt x="78213" y="58358"/>
                </a:cubicBezTo>
                <a:cubicBezTo>
                  <a:pt x="78595" y="58166"/>
                  <a:pt x="78442" y="57937"/>
                  <a:pt x="78366" y="57593"/>
                </a:cubicBezTo>
                <a:cubicBezTo>
                  <a:pt x="78290" y="57134"/>
                  <a:pt x="78481" y="56675"/>
                  <a:pt x="78557" y="56177"/>
                </a:cubicBezTo>
                <a:cubicBezTo>
                  <a:pt x="78710" y="54992"/>
                  <a:pt x="78557" y="53806"/>
                  <a:pt x="78710" y="52659"/>
                </a:cubicBezTo>
                <a:cubicBezTo>
                  <a:pt x="78787" y="52047"/>
                  <a:pt x="78710" y="51473"/>
                  <a:pt x="78748" y="50861"/>
                </a:cubicBezTo>
                <a:cubicBezTo>
                  <a:pt x="78825" y="49943"/>
                  <a:pt x="78748" y="48987"/>
                  <a:pt x="78825" y="48069"/>
                </a:cubicBezTo>
                <a:cubicBezTo>
                  <a:pt x="78940" y="47037"/>
                  <a:pt x="78710" y="46042"/>
                  <a:pt x="78595" y="45048"/>
                </a:cubicBezTo>
                <a:cubicBezTo>
                  <a:pt x="78557" y="44589"/>
                  <a:pt x="78519" y="44092"/>
                  <a:pt x="78442" y="43633"/>
                </a:cubicBezTo>
                <a:lnTo>
                  <a:pt x="78481" y="43633"/>
                </a:lnTo>
                <a:cubicBezTo>
                  <a:pt x="78481" y="43518"/>
                  <a:pt x="78519" y="43403"/>
                  <a:pt x="78481" y="43327"/>
                </a:cubicBezTo>
                <a:cubicBezTo>
                  <a:pt x="78251" y="42677"/>
                  <a:pt x="78404" y="41950"/>
                  <a:pt x="78060" y="41338"/>
                </a:cubicBezTo>
                <a:cubicBezTo>
                  <a:pt x="78022" y="41223"/>
                  <a:pt x="78022" y="41109"/>
                  <a:pt x="78022" y="41032"/>
                </a:cubicBezTo>
                <a:cubicBezTo>
                  <a:pt x="77831" y="39961"/>
                  <a:pt x="77639" y="38852"/>
                  <a:pt x="77410" y="37781"/>
                </a:cubicBezTo>
                <a:cubicBezTo>
                  <a:pt x="77295" y="37284"/>
                  <a:pt x="77410" y="36710"/>
                  <a:pt x="76913" y="36290"/>
                </a:cubicBezTo>
                <a:cubicBezTo>
                  <a:pt x="77066" y="35907"/>
                  <a:pt x="76874" y="35563"/>
                  <a:pt x="76760" y="35219"/>
                </a:cubicBezTo>
                <a:cubicBezTo>
                  <a:pt x="76415" y="34186"/>
                  <a:pt x="76109" y="33115"/>
                  <a:pt x="75574" y="32197"/>
                </a:cubicBezTo>
                <a:cubicBezTo>
                  <a:pt x="75039" y="31203"/>
                  <a:pt x="74656" y="30132"/>
                  <a:pt x="74006" y="29176"/>
                </a:cubicBezTo>
                <a:cubicBezTo>
                  <a:pt x="73853" y="28258"/>
                  <a:pt x="72973" y="27646"/>
                  <a:pt x="72820" y="26690"/>
                </a:cubicBezTo>
                <a:cubicBezTo>
                  <a:pt x="72820" y="26613"/>
                  <a:pt x="72667" y="26499"/>
                  <a:pt x="72591" y="26422"/>
                </a:cubicBezTo>
                <a:cubicBezTo>
                  <a:pt x="72514" y="26307"/>
                  <a:pt x="72400" y="26193"/>
                  <a:pt x="72323" y="26040"/>
                </a:cubicBezTo>
                <a:cubicBezTo>
                  <a:pt x="72017" y="25504"/>
                  <a:pt x="71826" y="24854"/>
                  <a:pt x="71176" y="24510"/>
                </a:cubicBezTo>
                <a:cubicBezTo>
                  <a:pt x="71138" y="24510"/>
                  <a:pt x="71099" y="24433"/>
                  <a:pt x="71099" y="24395"/>
                </a:cubicBezTo>
                <a:cubicBezTo>
                  <a:pt x="71061" y="23936"/>
                  <a:pt x="70679" y="23745"/>
                  <a:pt x="70487" y="23401"/>
                </a:cubicBezTo>
                <a:cubicBezTo>
                  <a:pt x="70067" y="22597"/>
                  <a:pt x="69569" y="21871"/>
                  <a:pt x="68996" y="21221"/>
                </a:cubicBezTo>
                <a:cubicBezTo>
                  <a:pt x="68805" y="21029"/>
                  <a:pt x="68652" y="20762"/>
                  <a:pt x="68460" y="20570"/>
                </a:cubicBezTo>
                <a:cubicBezTo>
                  <a:pt x="68078" y="20150"/>
                  <a:pt x="67542" y="19806"/>
                  <a:pt x="67313" y="19308"/>
                </a:cubicBezTo>
                <a:cubicBezTo>
                  <a:pt x="66969" y="18582"/>
                  <a:pt x="66319" y="18237"/>
                  <a:pt x="65860" y="17625"/>
                </a:cubicBezTo>
                <a:cubicBezTo>
                  <a:pt x="65324" y="16899"/>
                  <a:pt x="64636" y="16325"/>
                  <a:pt x="64024" y="15637"/>
                </a:cubicBezTo>
                <a:cubicBezTo>
                  <a:pt x="63335" y="14948"/>
                  <a:pt x="62685" y="14260"/>
                  <a:pt x="61958" y="13610"/>
                </a:cubicBezTo>
                <a:cubicBezTo>
                  <a:pt x="61729" y="13380"/>
                  <a:pt x="61500" y="13189"/>
                  <a:pt x="61232" y="12959"/>
                </a:cubicBezTo>
                <a:cubicBezTo>
                  <a:pt x="60658" y="12501"/>
                  <a:pt x="60046" y="12080"/>
                  <a:pt x="59472" y="11583"/>
                </a:cubicBezTo>
                <a:cubicBezTo>
                  <a:pt x="59128" y="11238"/>
                  <a:pt x="58631" y="11047"/>
                  <a:pt x="58363" y="10588"/>
                </a:cubicBezTo>
                <a:cubicBezTo>
                  <a:pt x="58325" y="10512"/>
                  <a:pt x="58249" y="10473"/>
                  <a:pt x="58172" y="10397"/>
                </a:cubicBezTo>
                <a:cubicBezTo>
                  <a:pt x="57560" y="9862"/>
                  <a:pt x="56757" y="9594"/>
                  <a:pt x="56222" y="8944"/>
                </a:cubicBezTo>
                <a:cubicBezTo>
                  <a:pt x="56107" y="8829"/>
                  <a:pt x="55916" y="8791"/>
                  <a:pt x="55724" y="8752"/>
                </a:cubicBezTo>
                <a:cubicBezTo>
                  <a:pt x="55533" y="8714"/>
                  <a:pt x="55533" y="8714"/>
                  <a:pt x="55227" y="8332"/>
                </a:cubicBezTo>
                <a:cubicBezTo>
                  <a:pt x="55189" y="8293"/>
                  <a:pt x="55036" y="8293"/>
                  <a:pt x="55036" y="8293"/>
                </a:cubicBezTo>
                <a:cubicBezTo>
                  <a:pt x="54944" y="8416"/>
                  <a:pt x="54871" y="8465"/>
                  <a:pt x="54806" y="8465"/>
                </a:cubicBezTo>
                <a:cubicBezTo>
                  <a:pt x="54709" y="8465"/>
                  <a:pt x="54631" y="8355"/>
                  <a:pt x="54539" y="8217"/>
                </a:cubicBezTo>
                <a:cubicBezTo>
                  <a:pt x="54462" y="8064"/>
                  <a:pt x="54386" y="7835"/>
                  <a:pt x="54309" y="7796"/>
                </a:cubicBezTo>
                <a:cubicBezTo>
                  <a:pt x="53850" y="7682"/>
                  <a:pt x="53544" y="7414"/>
                  <a:pt x="53200" y="7184"/>
                </a:cubicBezTo>
                <a:cubicBezTo>
                  <a:pt x="53085" y="7108"/>
                  <a:pt x="52971" y="7070"/>
                  <a:pt x="52856" y="7031"/>
                </a:cubicBezTo>
                <a:lnTo>
                  <a:pt x="52168" y="6802"/>
                </a:lnTo>
                <a:cubicBezTo>
                  <a:pt x="52061" y="6731"/>
                  <a:pt x="51890" y="6530"/>
                  <a:pt x="51804" y="6530"/>
                </a:cubicBezTo>
                <a:cubicBezTo>
                  <a:pt x="51797" y="6530"/>
                  <a:pt x="51791" y="6531"/>
                  <a:pt x="51785" y="6534"/>
                </a:cubicBezTo>
                <a:cubicBezTo>
                  <a:pt x="51733" y="6563"/>
                  <a:pt x="51690" y="6576"/>
                  <a:pt x="51654" y="6576"/>
                </a:cubicBezTo>
                <a:cubicBezTo>
                  <a:pt x="51465" y="6576"/>
                  <a:pt x="51481" y="6226"/>
                  <a:pt x="51311" y="6226"/>
                </a:cubicBezTo>
                <a:cubicBezTo>
                  <a:pt x="51303" y="6226"/>
                  <a:pt x="51296" y="6227"/>
                  <a:pt x="51288" y="6228"/>
                </a:cubicBezTo>
                <a:cubicBezTo>
                  <a:pt x="51277" y="6234"/>
                  <a:pt x="51266" y="6236"/>
                  <a:pt x="51255" y="6236"/>
                </a:cubicBezTo>
                <a:cubicBezTo>
                  <a:pt x="51190" y="6236"/>
                  <a:pt x="51129" y="6152"/>
                  <a:pt x="51097" y="6152"/>
                </a:cubicBezTo>
                <a:cubicBezTo>
                  <a:pt x="51050" y="6162"/>
                  <a:pt x="51007" y="6167"/>
                  <a:pt x="50968" y="6167"/>
                </a:cubicBezTo>
                <a:cubicBezTo>
                  <a:pt x="50720" y="6167"/>
                  <a:pt x="50612" y="5978"/>
                  <a:pt x="50446" y="5846"/>
                </a:cubicBezTo>
                <a:cubicBezTo>
                  <a:pt x="49911" y="5349"/>
                  <a:pt x="49337" y="5004"/>
                  <a:pt x="48611" y="4890"/>
                </a:cubicBezTo>
                <a:cubicBezTo>
                  <a:pt x="48385" y="4857"/>
                  <a:pt x="48213" y="4634"/>
                  <a:pt x="47959" y="4634"/>
                </a:cubicBezTo>
                <a:cubicBezTo>
                  <a:pt x="47911" y="4634"/>
                  <a:pt x="47861" y="4642"/>
                  <a:pt x="47807" y="4660"/>
                </a:cubicBezTo>
                <a:cubicBezTo>
                  <a:pt x="47731" y="4660"/>
                  <a:pt x="47654" y="4354"/>
                  <a:pt x="47502" y="4278"/>
                </a:cubicBezTo>
                <a:cubicBezTo>
                  <a:pt x="47425" y="4201"/>
                  <a:pt x="47234" y="4239"/>
                  <a:pt x="47119" y="4163"/>
                </a:cubicBezTo>
                <a:cubicBezTo>
                  <a:pt x="46851" y="4048"/>
                  <a:pt x="46584" y="3780"/>
                  <a:pt x="46354" y="3780"/>
                </a:cubicBezTo>
                <a:cubicBezTo>
                  <a:pt x="46048" y="3780"/>
                  <a:pt x="45857" y="3742"/>
                  <a:pt x="45589" y="3627"/>
                </a:cubicBezTo>
                <a:cubicBezTo>
                  <a:pt x="45550" y="3667"/>
                  <a:pt x="45516" y="3683"/>
                  <a:pt x="45486" y="3683"/>
                </a:cubicBezTo>
                <a:cubicBezTo>
                  <a:pt x="45355" y="3683"/>
                  <a:pt x="45301" y="3369"/>
                  <a:pt x="45166" y="3369"/>
                </a:cubicBezTo>
                <a:cubicBezTo>
                  <a:pt x="45125" y="3369"/>
                  <a:pt x="45076" y="3398"/>
                  <a:pt x="45016" y="3474"/>
                </a:cubicBezTo>
                <a:cubicBezTo>
                  <a:pt x="44824" y="3091"/>
                  <a:pt x="44554" y="2963"/>
                  <a:pt x="44205" y="2963"/>
                </a:cubicBezTo>
                <a:cubicBezTo>
                  <a:pt x="44067" y="2963"/>
                  <a:pt x="43916" y="2983"/>
                  <a:pt x="43753" y="3016"/>
                </a:cubicBezTo>
                <a:cubicBezTo>
                  <a:pt x="43733" y="3019"/>
                  <a:pt x="43712" y="3021"/>
                  <a:pt x="43689" y="3021"/>
                </a:cubicBezTo>
                <a:cubicBezTo>
                  <a:pt x="43493" y="3021"/>
                  <a:pt x="43206" y="2881"/>
                  <a:pt x="43103" y="2710"/>
                </a:cubicBezTo>
                <a:cubicBezTo>
                  <a:pt x="43038" y="2605"/>
                  <a:pt x="42955" y="2576"/>
                  <a:pt x="42869" y="2576"/>
                </a:cubicBezTo>
                <a:cubicBezTo>
                  <a:pt x="42765" y="2576"/>
                  <a:pt x="42657" y="2618"/>
                  <a:pt x="42573" y="2618"/>
                </a:cubicBezTo>
                <a:cubicBezTo>
                  <a:pt x="42523" y="2618"/>
                  <a:pt x="42481" y="2603"/>
                  <a:pt x="42453" y="2557"/>
                </a:cubicBezTo>
                <a:cubicBezTo>
                  <a:pt x="42396" y="2465"/>
                  <a:pt x="42345" y="2435"/>
                  <a:pt x="42300" y="2435"/>
                </a:cubicBezTo>
                <a:cubicBezTo>
                  <a:pt x="42214" y="2435"/>
                  <a:pt x="42145" y="2541"/>
                  <a:pt x="42080" y="2541"/>
                </a:cubicBezTo>
                <a:cubicBezTo>
                  <a:pt x="42064" y="2541"/>
                  <a:pt x="42048" y="2534"/>
                  <a:pt x="42032" y="2518"/>
                </a:cubicBezTo>
                <a:cubicBezTo>
                  <a:pt x="41879" y="2404"/>
                  <a:pt x="41803" y="2212"/>
                  <a:pt x="41650" y="2098"/>
                </a:cubicBezTo>
                <a:cubicBezTo>
                  <a:pt x="41497" y="2021"/>
                  <a:pt x="41306" y="2021"/>
                  <a:pt x="41153" y="1983"/>
                </a:cubicBezTo>
                <a:cubicBezTo>
                  <a:pt x="40732" y="1906"/>
                  <a:pt x="40235" y="1945"/>
                  <a:pt x="39891" y="1715"/>
                </a:cubicBezTo>
                <a:cubicBezTo>
                  <a:pt x="39585" y="1524"/>
                  <a:pt x="39164" y="1753"/>
                  <a:pt x="38973" y="1447"/>
                </a:cubicBezTo>
                <a:cubicBezTo>
                  <a:pt x="38820" y="1275"/>
                  <a:pt x="38648" y="1237"/>
                  <a:pt x="38475" y="1237"/>
                </a:cubicBezTo>
                <a:cubicBezTo>
                  <a:pt x="38338" y="1237"/>
                  <a:pt x="38200" y="1262"/>
                  <a:pt x="38072" y="1262"/>
                </a:cubicBezTo>
                <a:cubicBezTo>
                  <a:pt x="38040" y="1262"/>
                  <a:pt x="38009" y="1260"/>
                  <a:pt x="37978" y="1256"/>
                </a:cubicBezTo>
                <a:cubicBezTo>
                  <a:pt x="37512" y="1140"/>
                  <a:pt x="37023" y="912"/>
                  <a:pt x="36529" y="912"/>
                </a:cubicBezTo>
                <a:cubicBezTo>
                  <a:pt x="36375" y="912"/>
                  <a:pt x="36220" y="934"/>
                  <a:pt x="36066" y="988"/>
                </a:cubicBezTo>
                <a:cubicBezTo>
                  <a:pt x="35989" y="988"/>
                  <a:pt x="35913" y="874"/>
                  <a:pt x="35875" y="874"/>
                </a:cubicBezTo>
                <a:cubicBezTo>
                  <a:pt x="35110" y="682"/>
                  <a:pt x="34345" y="644"/>
                  <a:pt x="33618" y="568"/>
                </a:cubicBezTo>
                <a:cubicBezTo>
                  <a:pt x="33312" y="530"/>
                  <a:pt x="33006" y="568"/>
                  <a:pt x="32739" y="415"/>
                </a:cubicBezTo>
                <a:cubicBezTo>
                  <a:pt x="32547" y="300"/>
                  <a:pt x="32394" y="300"/>
                  <a:pt x="32165" y="300"/>
                </a:cubicBezTo>
                <a:cubicBezTo>
                  <a:pt x="31974" y="300"/>
                  <a:pt x="31744" y="262"/>
                  <a:pt x="31515" y="262"/>
                </a:cubicBezTo>
                <a:cubicBezTo>
                  <a:pt x="31502" y="263"/>
                  <a:pt x="31489" y="264"/>
                  <a:pt x="31476" y="264"/>
                </a:cubicBezTo>
                <a:cubicBezTo>
                  <a:pt x="31259" y="264"/>
                  <a:pt x="31029" y="78"/>
                  <a:pt x="30814" y="78"/>
                </a:cubicBezTo>
                <a:cubicBezTo>
                  <a:pt x="30697" y="78"/>
                  <a:pt x="30585" y="132"/>
                  <a:pt x="30482" y="300"/>
                </a:cubicBezTo>
                <a:lnTo>
                  <a:pt x="30406" y="300"/>
                </a:lnTo>
                <a:cubicBezTo>
                  <a:pt x="29908" y="109"/>
                  <a:pt x="29373" y="224"/>
                  <a:pt x="28952" y="71"/>
                </a:cubicBezTo>
                <a:cubicBezTo>
                  <a:pt x="28812" y="24"/>
                  <a:pt x="28676" y="9"/>
                  <a:pt x="28542" y="9"/>
                </a:cubicBezTo>
                <a:cubicBezTo>
                  <a:pt x="28316" y="9"/>
                  <a:pt x="28096" y="51"/>
                  <a:pt x="27879" y="51"/>
                </a:cubicBezTo>
                <a:cubicBezTo>
                  <a:pt x="27803" y="51"/>
                  <a:pt x="27727" y="46"/>
                  <a:pt x="27652" y="32"/>
                </a:cubicBezTo>
                <a:cubicBezTo>
                  <a:pt x="27591" y="25"/>
                  <a:pt x="27529" y="22"/>
                  <a:pt x="27468" y="22"/>
                </a:cubicBezTo>
                <a:cubicBezTo>
                  <a:pt x="27223" y="22"/>
                  <a:pt x="26979" y="71"/>
                  <a:pt x="26734" y="71"/>
                </a:cubicBezTo>
                <a:cubicBezTo>
                  <a:pt x="26351" y="71"/>
                  <a:pt x="26007" y="32"/>
                  <a:pt x="25625" y="32"/>
                </a:cubicBezTo>
                <a:cubicBezTo>
                  <a:pt x="25380" y="32"/>
                  <a:pt x="25135" y="130"/>
                  <a:pt x="24910" y="130"/>
                </a:cubicBezTo>
                <a:cubicBezTo>
                  <a:pt x="24854" y="130"/>
                  <a:pt x="24799" y="124"/>
                  <a:pt x="24745" y="109"/>
                </a:cubicBezTo>
                <a:cubicBezTo>
                  <a:pt x="24539" y="29"/>
                  <a:pt x="24334" y="0"/>
                  <a:pt x="241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p15"/>
          <p:cNvSpPr/>
          <p:nvPr/>
        </p:nvSpPr>
        <p:spPr>
          <a:xfrm>
            <a:off x="958124" y="4495133"/>
            <a:ext cx="821" cy="21"/>
          </a:xfrm>
          <a:custGeom>
            <a:avLst/>
            <a:gdLst/>
            <a:ahLst/>
            <a:cxnLst/>
            <a:rect l="l" t="t" r="r" b="b"/>
            <a:pathLst>
              <a:path w="40" h="1" extrusionOk="0">
                <a:moveTo>
                  <a:pt x="39" y="1"/>
                </a:moveTo>
                <a:cubicBezTo>
                  <a:pt x="39" y="1"/>
                  <a:pt x="39" y="1"/>
                  <a:pt x="39" y="1"/>
                </a:cubicBezTo>
                <a:cubicBezTo>
                  <a:pt x="39" y="1"/>
                  <a:pt x="1" y="1"/>
                  <a:pt x="1" y="1"/>
                </a:cubicBezTo>
                <a:lnTo>
                  <a:pt x="39"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p15"/>
          <p:cNvSpPr/>
          <p:nvPr/>
        </p:nvSpPr>
        <p:spPr>
          <a:xfrm>
            <a:off x="952645" y="4490086"/>
            <a:ext cx="9438" cy="5068"/>
          </a:xfrm>
          <a:custGeom>
            <a:avLst/>
            <a:gdLst/>
            <a:ahLst/>
            <a:cxnLst/>
            <a:rect l="l" t="t" r="r" b="b"/>
            <a:pathLst>
              <a:path w="460" h="247" extrusionOk="0">
                <a:moveTo>
                  <a:pt x="354" y="0"/>
                </a:moveTo>
                <a:cubicBezTo>
                  <a:pt x="336" y="0"/>
                  <a:pt x="319" y="5"/>
                  <a:pt x="306" y="17"/>
                </a:cubicBezTo>
                <a:cubicBezTo>
                  <a:pt x="191" y="56"/>
                  <a:pt x="115" y="132"/>
                  <a:pt x="0" y="170"/>
                </a:cubicBezTo>
                <a:cubicBezTo>
                  <a:pt x="115" y="209"/>
                  <a:pt x="191" y="209"/>
                  <a:pt x="306" y="247"/>
                </a:cubicBezTo>
                <a:cubicBezTo>
                  <a:pt x="344" y="170"/>
                  <a:pt x="421" y="94"/>
                  <a:pt x="459" y="17"/>
                </a:cubicBezTo>
                <a:cubicBezTo>
                  <a:pt x="434" y="17"/>
                  <a:pt x="391" y="0"/>
                  <a:pt x="354"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p15"/>
          <p:cNvSpPr/>
          <p:nvPr/>
        </p:nvSpPr>
        <p:spPr>
          <a:xfrm>
            <a:off x="412748" y="1409650"/>
            <a:ext cx="1876264" cy="1901418"/>
          </a:xfrm>
          <a:custGeom>
            <a:avLst/>
            <a:gdLst/>
            <a:ahLst/>
            <a:cxnLst/>
            <a:rect l="l" t="t" r="r" b="b"/>
            <a:pathLst>
              <a:path w="91447" h="92673" extrusionOk="0">
                <a:moveTo>
                  <a:pt x="43966" y="889"/>
                </a:moveTo>
                <a:cubicBezTo>
                  <a:pt x="44166" y="889"/>
                  <a:pt x="44362" y="950"/>
                  <a:pt x="44557" y="1110"/>
                </a:cubicBezTo>
                <a:cubicBezTo>
                  <a:pt x="44569" y="1121"/>
                  <a:pt x="44593" y="1126"/>
                  <a:pt x="44624" y="1126"/>
                </a:cubicBezTo>
                <a:cubicBezTo>
                  <a:pt x="44698" y="1126"/>
                  <a:pt x="44809" y="1098"/>
                  <a:pt x="44863" y="1071"/>
                </a:cubicBezTo>
                <a:cubicBezTo>
                  <a:pt x="45246" y="1003"/>
                  <a:pt x="45623" y="969"/>
                  <a:pt x="45998" y="969"/>
                </a:cubicBezTo>
                <a:cubicBezTo>
                  <a:pt x="46672" y="969"/>
                  <a:pt x="47336" y="1080"/>
                  <a:pt x="48000" y="1301"/>
                </a:cubicBezTo>
                <a:cubicBezTo>
                  <a:pt x="48335" y="1406"/>
                  <a:pt x="48659" y="1499"/>
                  <a:pt x="48984" y="1499"/>
                </a:cubicBezTo>
                <a:cubicBezTo>
                  <a:pt x="49252" y="1499"/>
                  <a:pt x="49521" y="1436"/>
                  <a:pt x="49797" y="1263"/>
                </a:cubicBezTo>
                <a:cubicBezTo>
                  <a:pt x="49946" y="1411"/>
                  <a:pt x="50071" y="1629"/>
                  <a:pt x="50299" y="1629"/>
                </a:cubicBezTo>
                <a:cubicBezTo>
                  <a:pt x="50365" y="1629"/>
                  <a:pt x="50439" y="1611"/>
                  <a:pt x="50524" y="1569"/>
                </a:cubicBezTo>
                <a:cubicBezTo>
                  <a:pt x="50584" y="1532"/>
                  <a:pt x="50653" y="1519"/>
                  <a:pt x="50726" y="1519"/>
                </a:cubicBezTo>
                <a:cubicBezTo>
                  <a:pt x="50885" y="1519"/>
                  <a:pt x="51068" y="1581"/>
                  <a:pt x="51250" y="1607"/>
                </a:cubicBezTo>
                <a:cubicBezTo>
                  <a:pt x="51442" y="1607"/>
                  <a:pt x="51633" y="1645"/>
                  <a:pt x="51824" y="1722"/>
                </a:cubicBezTo>
                <a:cubicBezTo>
                  <a:pt x="52360" y="1951"/>
                  <a:pt x="52933" y="1836"/>
                  <a:pt x="53469" y="1951"/>
                </a:cubicBezTo>
                <a:cubicBezTo>
                  <a:pt x="53492" y="1956"/>
                  <a:pt x="53516" y="1958"/>
                  <a:pt x="53539" y="1958"/>
                </a:cubicBezTo>
                <a:cubicBezTo>
                  <a:pt x="53619" y="1958"/>
                  <a:pt x="53699" y="1936"/>
                  <a:pt x="53775" y="1936"/>
                </a:cubicBezTo>
                <a:cubicBezTo>
                  <a:pt x="53857" y="1936"/>
                  <a:pt x="53934" y="1961"/>
                  <a:pt x="54004" y="2066"/>
                </a:cubicBezTo>
                <a:cubicBezTo>
                  <a:pt x="54054" y="2153"/>
                  <a:pt x="54108" y="2179"/>
                  <a:pt x="54164" y="2179"/>
                </a:cubicBezTo>
                <a:cubicBezTo>
                  <a:pt x="54252" y="2179"/>
                  <a:pt x="54346" y="2115"/>
                  <a:pt x="54442" y="2115"/>
                </a:cubicBezTo>
                <a:cubicBezTo>
                  <a:pt x="54474" y="2115"/>
                  <a:pt x="54507" y="2123"/>
                  <a:pt x="54540" y="2142"/>
                </a:cubicBezTo>
                <a:cubicBezTo>
                  <a:pt x="55152" y="2563"/>
                  <a:pt x="55916" y="2525"/>
                  <a:pt x="56605" y="2716"/>
                </a:cubicBezTo>
                <a:cubicBezTo>
                  <a:pt x="57179" y="2869"/>
                  <a:pt x="57714" y="3060"/>
                  <a:pt x="58288" y="3098"/>
                </a:cubicBezTo>
                <a:cubicBezTo>
                  <a:pt x="58364" y="3098"/>
                  <a:pt x="58479" y="3137"/>
                  <a:pt x="58555" y="3213"/>
                </a:cubicBezTo>
                <a:cubicBezTo>
                  <a:pt x="59550" y="3787"/>
                  <a:pt x="60621" y="4093"/>
                  <a:pt x="61692" y="4437"/>
                </a:cubicBezTo>
                <a:cubicBezTo>
                  <a:pt x="61806" y="4475"/>
                  <a:pt x="61921" y="4590"/>
                  <a:pt x="62036" y="4705"/>
                </a:cubicBezTo>
                <a:cubicBezTo>
                  <a:pt x="62180" y="4820"/>
                  <a:pt x="62303" y="4936"/>
                  <a:pt x="62470" y="4936"/>
                </a:cubicBezTo>
                <a:cubicBezTo>
                  <a:pt x="62524" y="4936"/>
                  <a:pt x="62582" y="4924"/>
                  <a:pt x="62648" y="4896"/>
                </a:cubicBezTo>
                <a:cubicBezTo>
                  <a:pt x="62686" y="4896"/>
                  <a:pt x="62763" y="5011"/>
                  <a:pt x="62801" y="5049"/>
                </a:cubicBezTo>
                <a:cubicBezTo>
                  <a:pt x="62834" y="5099"/>
                  <a:pt x="62853" y="5127"/>
                  <a:pt x="62886" y="5127"/>
                </a:cubicBezTo>
                <a:cubicBezTo>
                  <a:pt x="62928" y="5127"/>
                  <a:pt x="62994" y="5080"/>
                  <a:pt x="63145" y="4973"/>
                </a:cubicBezTo>
                <a:cubicBezTo>
                  <a:pt x="63451" y="5202"/>
                  <a:pt x="63795" y="5508"/>
                  <a:pt x="64139" y="5699"/>
                </a:cubicBezTo>
                <a:cubicBezTo>
                  <a:pt x="64522" y="5890"/>
                  <a:pt x="64904" y="5967"/>
                  <a:pt x="65363" y="6158"/>
                </a:cubicBezTo>
                <a:cubicBezTo>
                  <a:pt x="65401" y="6082"/>
                  <a:pt x="65516" y="5929"/>
                  <a:pt x="65707" y="5699"/>
                </a:cubicBezTo>
                <a:lnTo>
                  <a:pt x="65707" y="6502"/>
                </a:lnTo>
                <a:cubicBezTo>
                  <a:pt x="65774" y="6482"/>
                  <a:pt x="65837" y="6474"/>
                  <a:pt x="65898" y="6474"/>
                </a:cubicBezTo>
                <a:cubicBezTo>
                  <a:pt x="66184" y="6474"/>
                  <a:pt x="66411" y="6662"/>
                  <a:pt x="66664" y="6694"/>
                </a:cubicBezTo>
                <a:cubicBezTo>
                  <a:pt x="67352" y="6770"/>
                  <a:pt x="67926" y="7191"/>
                  <a:pt x="68538" y="7497"/>
                </a:cubicBezTo>
                <a:cubicBezTo>
                  <a:pt x="69150" y="7803"/>
                  <a:pt x="69685" y="8300"/>
                  <a:pt x="70297" y="8606"/>
                </a:cubicBezTo>
                <a:cubicBezTo>
                  <a:pt x="71062" y="8912"/>
                  <a:pt x="71636" y="9486"/>
                  <a:pt x="72286" y="9945"/>
                </a:cubicBezTo>
                <a:cubicBezTo>
                  <a:pt x="72553" y="10097"/>
                  <a:pt x="72706" y="10365"/>
                  <a:pt x="72936" y="10556"/>
                </a:cubicBezTo>
                <a:cubicBezTo>
                  <a:pt x="74083" y="11513"/>
                  <a:pt x="75154" y="12545"/>
                  <a:pt x="76340" y="13463"/>
                </a:cubicBezTo>
                <a:cubicBezTo>
                  <a:pt x="76914" y="13884"/>
                  <a:pt x="77372" y="14496"/>
                  <a:pt x="78023" y="14840"/>
                </a:cubicBezTo>
                <a:cubicBezTo>
                  <a:pt x="78214" y="15452"/>
                  <a:pt x="78749" y="15681"/>
                  <a:pt x="79170" y="16064"/>
                </a:cubicBezTo>
                <a:cubicBezTo>
                  <a:pt x="79247" y="16140"/>
                  <a:pt x="79285" y="16332"/>
                  <a:pt x="79323" y="16485"/>
                </a:cubicBezTo>
                <a:cubicBezTo>
                  <a:pt x="79667" y="17097"/>
                  <a:pt x="80356" y="17479"/>
                  <a:pt x="80623" y="18167"/>
                </a:cubicBezTo>
                <a:cubicBezTo>
                  <a:pt x="81159" y="18359"/>
                  <a:pt x="81274" y="18932"/>
                  <a:pt x="81618" y="19315"/>
                </a:cubicBezTo>
                <a:cubicBezTo>
                  <a:pt x="82077" y="19850"/>
                  <a:pt x="82536" y="20386"/>
                  <a:pt x="82727" y="21112"/>
                </a:cubicBezTo>
                <a:cubicBezTo>
                  <a:pt x="82727" y="21151"/>
                  <a:pt x="82803" y="21227"/>
                  <a:pt x="82880" y="21265"/>
                </a:cubicBezTo>
                <a:cubicBezTo>
                  <a:pt x="83339" y="21418"/>
                  <a:pt x="83415" y="21916"/>
                  <a:pt x="83645" y="22298"/>
                </a:cubicBezTo>
                <a:cubicBezTo>
                  <a:pt x="83721" y="22451"/>
                  <a:pt x="83760" y="22604"/>
                  <a:pt x="83951" y="22719"/>
                </a:cubicBezTo>
                <a:cubicBezTo>
                  <a:pt x="84066" y="22795"/>
                  <a:pt x="83874" y="23139"/>
                  <a:pt x="84180" y="23139"/>
                </a:cubicBezTo>
                <a:cubicBezTo>
                  <a:pt x="84142" y="23369"/>
                  <a:pt x="84639" y="23484"/>
                  <a:pt x="84371" y="23751"/>
                </a:cubicBezTo>
                <a:cubicBezTo>
                  <a:pt x="84601" y="24172"/>
                  <a:pt x="84830" y="24631"/>
                  <a:pt x="85060" y="25052"/>
                </a:cubicBezTo>
                <a:cubicBezTo>
                  <a:pt x="85175" y="25243"/>
                  <a:pt x="85328" y="25396"/>
                  <a:pt x="85366" y="25625"/>
                </a:cubicBezTo>
                <a:cubicBezTo>
                  <a:pt x="85442" y="25817"/>
                  <a:pt x="85442" y="25970"/>
                  <a:pt x="85634" y="26123"/>
                </a:cubicBezTo>
                <a:cubicBezTo>
                  <a:pt x="85748" y="26161"/>
                  <a:pt x="85710" y="26467"/>
                  <a:pt x="85825" y="26582"/>
                </a:cubicBezTo>
                <a:cubicBezTo>
                  <a:pt x="86016" y="26735"/>
                  <a:pt x="85710" y="27040"/>
                  <a:pt x="86093" y="27117"/>
                </a:cubicBezTo>
                <a:cubicBezTo>
                  <a:pt x="86207" y="27117"/>
                  <a:pt x="86246" y="27499"/>
                  <a:pt x="86322" y="27691"/>
                </a:cubicBezTo>
                <a:cubicBezTo>
                  <a:pt x="86399" y="27920"/>
                  <a:pt x="86513" y="28073"/>
                  <a:pt x="86590" y="28264"/>
                </a:cubicBezTo>
                <a:cubicBezTo>
                  <a:pt x="86666" y="28456"/>
                  <a:pt x="86743" y="28685"/>
                  <a:pt x="86781" y="28876"/>
                </a:cubicBezTo>
                <a:cubicBezTo>
                  <a:pt x="86819" y="28953"/>
                  <a:pt x="86934" y="28991"/>
                  <a:pt x="86972" y="29068"/>
                </a:cubicBezTo>
                <a:cubicBezTo>
                  <a:pt x="87049" y="29182"/>
                  <a:pt x="87202" y="29297"/>
                  <a:pt x="87202" y="29412"/>
                </a:cubicBezTo>
                <a:cubicBezTo>
                  <a:pt x="87202" y="29756"/>
                  <a:pt x="87469" y="29985"/>
                  <a:pt x="87508" y="30291"/>
                </a:cubicBezTo>
                <a:cubicBezTo>
                  <a:pt x="87584" y="30674"/>
                  <a:pt x="87699" y="30980"/>
                  <a:pt x="87967" y="31286"/>
                </a:cubicBezTo>
                <a:cubicBezTo>
                  <a:pt x="88234" y="31592"/>
                  <a:pt x="88196" y="32127"/>
                  <a:pt x="88349" y="32510"/>
                </a:cubicBezTo>
                <a:cubicBezTo>
                  <a:pt x="88540" y="33045"/>
                  <a:pt x="88655" y="33619"/>
                  <a:pt x="88961" y="34116"/>
                </a:cubicBezTo>
                <a:cubicBezTo>
                  <a:pt x="89229" y="34498"/>
                  <a:pt x="89420" y="34996"/>
                  <a:pt x="89420" y="35455"/>
                </a:cubicBezTo>
                <a:cubicBezTo>
                  <a:pt x="89382" y="35799"/>
                  <a:pt x="89688" y="36067"/>
                  <a:pt x="89611" y="36334"/>
                </a:cubicBezTo>
                <a:cubicBezTo>
                  <a:pt x="89458" y="36717"/>
                  <a:pt x="89688" y="36908"/>
                  <a:pt x="89879" y="37137"/>
                </a:cubicBezTo>
                <a:cubicBezTo>
                  <a:pt x="89611" y="37596"/>
                  <a:pt x="90108" y="38017"/>
                  <a:pt x="89917" y="38514"/>
                </a:cubicBezTo>
                <a:cubicBezTo>
                  <a:pt x="89802" y="38820"/>
                  <a:pt x="90070" y="39279"/>
                  <a:pt x="90070" y="39662"/>
                </a:cubicBezTo>
                <a:cubicBezTo>
                  <a:pt x="90108" y="40427"/>
                  <a:pt x="90070" y="41192"/>
                  <a:pt x="90070" y="41918"/>
                </a:cubicBezTo>
                <a:cubicBezTo>
                  <a:pt x="90070" y="42109"/>
                  <a:pt x="90147" y="42301"/>
                  <a:pt x="90108" y="42492"/>
                </a:cubicBezTo>
                <a:cubicBezTo>
                  <a:pt x="90070" y="43486"/>
                  <a:pt x="90185" y="44442"/>
                  <a:pt x="90147" y="45399"/>
                </a:cubicBezTo>
                <a:cubicBezTo>
                  <a:pt x="90108" y="45858"/>
                  <a:pt x="90108" y="46278"/>
                  <a:pt x="90070" y="46737"/>
                </a:cubicBezTo>
                <a:cubicBezTo>
                  <a:pt x="89994" y="47464"/>
                  <a:pt x="89917" y="48191"/>
                  <a:pt x="90032" y="48879"/>
                </a:cubicBezTo>
                <a:cubicBezTo>
                  <a:pt x="90070" y="49185"/>
                  <a:pt x="89726" y="49376"/>
                  <a:pt x="89955" y="49720"/>
                </a:cubicBezTo>
                <a:cubicBezTo>
                  <a:pt x="90070" y="49912"/>
                  <a:pt x="89994" y="50294"/>
                  <a:pt x="89955" y="50600"/>
                </a:cubicBezTo>
                <a:cubicBezTo>
                  <a:pt x="89917" y="50868"/>
                  <a:pt x="89802" y="51174"/>
                  <a:pt x="89726" y="51441"/>
                </a:cubicBezTo>
                <a:cubicBezTo>
                  <a:pt x="89649" y="51747"/>
                  <a:pt x="89573" y="52053"/>
                  <a:pt x="89573" y="52359"/>
                </a:cubicBezTo>
                <a:cubicBezTo>
                  <a:pt x="89611" y="53010"/>
                  <a:pt x="89382" y="53660"/>
                  <a:pt x="89267" y="54310"/>
                </a:cubicBezTo>
                <a:cubicBezTo>
                  <a:pt x="89114" y="54998"/>
                  <a:pt x="88846" y="55649"/>
                  <a:pt x="88770" y="56337"/>
                </a:cubicBezTo>
                <a:cubicBezTo>
                  <a:pt x="88732" y="56796"/>
                  <a:pt x="88464" y="57255"/>
                  <a:pt x="88579" y="57752"/>
                </a:cubicBezTo>
                <a:cubicBezTo>
                  <a:pt x="88579" y="57829"/>
                  <a:pt x="88502" y="57943"/>
                  <a:pt x="88426" y="58058"/>
                </a:cubicBezTo>
                <a:cubicBezTo>
                  <a:pt x="88349" y="58173"/>
                  <a:pt x="88234" y="58326"/>
                  <a:pt x="88234" y="58479"/>
                </a:cubicBezTo>
                <a:cubicBezTo>
                  <a:pt x="88120" y="59091"/>
                  <a:pt x="88043" y="59664"/>
                  <a:pt x="87661" y="60200"/>
                </a:cubicBezTo>
                <a:cubicBezTo>
                  <a:pt x="87622" y="60276"/>
                  <a:pt x="87584" y="60429"/>
                  <a:pt x="87584" y="60544"/>
                </a:cubicBezTo>
                <a:cubicBezTo>
                  <a:pt x="87546" y="60620"/>
                  <a:pt x="87622" y="60773"/>
                  <a:pt x="87584" y="60850"/>
                </a:cubicBezTo>
                <a:cubicBezTo>
                  <a:pt x="87087" y="61538"/>
                  <a:pt x="87163" y="62495"/>
                  <a:pt x="86552" y="63145"/>
                </a:cubicBezTo>
                <a:cubicBezTo>
                  <a:pt x="86628" y="63718"/>
                  <a:pt x="86207" y="64024"/>
                  <a:pt x="86016" y="64483"/>
                </a:cubicBezTo>
                <a:cubicBezTo>
                  <a:pt x="85863" y="64904"/>
                  <a:pt x="85787" y="65363"/>
                  <a:pt x="85442" y="65707"/>
                </a:cubicBezTo>
                <a:cubicBezTo>
                  <a:pt x="85328" y="65860"/>
                  <a:pt x="85366" y="66090"/>
                  <a:pt x="85328" y="66281"/>
                </a:cubicBezTo>
                <a:cubicBezTo>
                  <a:pt x="85251" y="66549"/>
                  <a:pt x="85136" y="66816"/>
                  <a:pt x="85022" y="67084"/>
                </a:cubicBezTo>
                <a:cubicBezTo>
                  <a:pt x="84945" y="67314"/>
                  <a:pt x="84869" y="67734"/>
                  <a:pt x="84716" y="67772"/>
                </a:cubicBezTo>
                <a:cubicBezTo>
                  <a:pt x="84218" y="67925"/>
                  <a:pt x="84601" y="68231"/>
                  <a:pt x="84486" y="68423"/>
                </a:cubicBezTo>
                <a:cubicBezTo>
                  <a:pt x="84448" y="68461"/>
                  <a:pt x="84486" y="68576"/>
                  <a:pt x="84448" y="68576"/>
                </a:cubicBezTo>
                <a:cubicBezTo>
                  <a:pt x="83951" y="68920"/>
                  <a:pt x="83874" y="69532"/>
                  <a:pt x="83607" y="69991"/>
                </a:cubicBezTo>
                <a:cubicBezTo>
                  <a:pt x="83492" y="70106"/>
                  <a:pt x="83454" y="70297"/>
                  <a:pt x="83377" y="70450"/>
                </a:cubicBezTo>
                <a:cubicBezTo>
                  <a:pt x="83301" y="70641"/>
                  <a:pt x="83262" y="70832"/>
                  <a:pt x="83109" y="70985"/>
                </a:cubicBezTo>
                <a:cubicBezTo>
                  <a:pt x="82612" y="71482"/>
                  <a:pt x="82344" y="72133"/>
                  <a:pt x="81924" y="72630"/>
                </a:cubicBezTo>
                <a:cubicBezTo>
                  <a:pt x="81733" y="72897"/>
                  <a:pt x="81618" y="73318"/>
                  <a:pt x="81197" y="73395"/>
                </a:cubicBezTo>
                <a:cubicBezTo>
                  <a:pt x="81159" y="73854"/>
                  <a:pt x="80738" y="74045"/>
                  <a:pt x="80585" y="74389"/>
                </a:cubicBezTo>
                <a:cubicBezTo>
                  <a:pt x="80241" y="75077"/>
                  <a:pt x="79629" y="75498"/>
                  <a:pt x="79208" y="76072"/>
                </a:cubicBezTo>
                <a:cubicBezTo>
                  <a:pt x="78749" y="76646"/>
                  <a:pt x="78290" y="77181"/>
                  <a:pt x="77831" y="77755"/>
                </a:cubicBezTo>
                <a:cubicBezTo>
                  <a:pt x="77717" y="77908"/>
                  <a:pt x="77372" y="77869"/>
                  <a:pt x="77372" y="78175"/>
                </a:cubicBezTo>
                <a:cubicBezTo>
                  <a:pt x="77372" y="78328"/>
                  <a:pt x="77181" y="78367"/>
                  <a:pt x="76990" y="78367"/>
                </a:cubicBezTo>
                <a:cubicBezTo>
                  <a:pt x="77028" y="78673"/>
                  <a:pt x="76722" y="78673"/>
                  <a:pt x="76569" y="78826"/>
                </a:cubicBezTo>
                <a:cubicBezTo>
                  <a:pt x="76416" y="78979"/>
                  <a:pt x="76302" y="79132"/>
                  <a:pt x="76187" y="79285"/>
                </a:cubicBezTo>
                <a:cubicBezTo>
                  <a:pt x="76187" y="79323"/>
                  <a:pt x="76187" y="79438"/>
                  <a:pt x="76149" y="79438"/>
                </a:cubicBezTo>
                <a:cubicBezTo>
                  <a:pt x="75537" y="79552"/>
                  <a:pt x="75422" y="80279"/>
                  <a:pt x="74848" y="80508"/>
                </a:cubicBezTo>
                <a:cubicBezTo>
                  <a:pt x="74428" y="80700"/>
                  <a:pt x="74122" y="81197"/>
                  <a:pt x="73777" y="81541"/>
                </a:cubicBezTo>
                <a:cubicBezTo>
                  <a:pt x="73605" y="81679"/>
                  <a:pt x="73526" y="81973"/>
                  <a:pt x="73231" y="81973"/>
                </a:cubicBezTo>
                <a:cubicBezTo>
                  <a:pt x="73199" y="81973"/>
                  <a:pt x="73165" y="81969"/>
                  <a:pt x="73127" y="81962"/>
                </a:cubicBezTo>
                <a:cubicBezTo>
                  <a:pt x="73122" y="81956"/>
                  <a:pt x="73116" y="81954"/>
                  <a:pt x="73111" y="81954"/>
                </a:cubicBezTo>
                <a:cubicBezTo>
                  <a:pt x="73078" y="81954"/>
                  <a:pt x="73045" y="82038"/>
                  <a:pt x="73012" y="82038"/>
                </a:cubicBezTo>
                <a:cubicBezTo>
                  <a:pt x="72807" y="82038"/>
                  <a:pt x="73031" y="82438"/>
                  <a:pt x="72749" y="82438"/>
                </a:cubicBezTo>
                <a:cubicBezTo>
                  <a:pt x="72717" y="82438"/>
                  <a:pt x="72677" y="82433"/>
                  <a:pt x="72630" y="82421"/>
                </a:cubicBezTo>
                <a:cubicBezTo>
                  <a:pt x="72621" y="82418"/>
                  <a:pt x="72612" y="82416"/>
                  <a:pt x="72603" y="82416"/>
                </a:cubicBezTo>
                <a:cubicBezTo>
                  <a:pt x="72486" y="82416"/>
                  <a:pt x="72310" y="82621"/>
                  <a:pt x="72133" y="82727"/>
                </a:cubicBezTo>
                <a:cubicBezTo>
                  <a:pt x="72095" y="82765"/>
                  <a:pt x="72056" y="82765"/>
                  <a:pt x="72056" y="82765"/>
                </a:cubicBezTo>
                <a:cubicBezTo>
                  <a:pt x="71980" y="83339"/>
                  <a:pt x="71368" y="83339"/>
                  <a:pt x="71062" y="83645"/>
                </a:cubicBezTo>
                <a:cubicBezTo>
                  <a:pt x="71024" y="83683"/>
                  <a:pt x="70909" y="83683"/>
                  <a:pt x="70871" y="83721"/>
                </a:cubicBezTo>
                <a:cubicBezTo>
                  <a:pt x="70412" y="84410"/>
                  <a:pt x="69647" y="84639"/>
                  <a:pt x="68920" y="84945"/>
                </a:cubicBezTo>
                <a:cubicBezTo>
                  <a:pt x="68907" y="84958"/>
                  <a:pt x="68895" y="84962"/>
                  <a:pt x="68883" y="84962"/>
                </a:cubicBezTo>
                <a:cubicBezTo>
                  <a:pt x="68861" y="84962"/>
                  <a:pt x="68844" y="84945"/>
                  <a:pt x="68844" y="84945"/>
                </a:cubicBezTo>
                <a:cubicBezTo>
                  <a:pt x="68576" y="85557"/>
                  <a:pt x="67849" y="85519"/>
                  <a:pt x="67429" y="85901"/>
                </a:cubicBezTo>
                <a:cubicBezTo>
                  <a:pt x="67314" y="86054"/>
                  <a:pt x="67199" y="86169"/>
                  <a:pt x="67084" y="86360"/>
                </a:cubicBezTo>
                <a:cubicBezTo>
                  <a:pt x="67008" y="86245"/>
                  <a:pt x="66970" y="86169"/>
                  <a:pt x="66931" y="86092"/>
                </a:cubicBezTo>
                <a:cubicBezTo>
                  <a:pt x="66625" y="86666"/>
                  <a:pt x="65746" y="86437"/>
                  <a:pt x="65554" y="87163"/>
                </a:cubicBezTo>
                <a:cubicBezTo>
                  <a:pt x="65210" y="87316"/>
                  <a:pt x="64866" y="87507"/>
                  <a:pt x="64484" y="87584"/>
                </a:cubicBezTo>
                <a:cubicBezTo>
                  <a:pt x="63948" y="87699"/>
                  <a:pt x="63489" y="87928"/>
                  <a:pt x="62992" y="88196"/>
                </a:cubicBezTo>
                <a:cubicBezTo>
                  <a:pt x="62495" y="88464"/>
                  <a:pt x="61921" y="88693"/>
                  <a:pt x="61386" y="88846"/>
                </a:cubicBezTo>
                <a:cubicBezTo>
                  <a:pt x="61118" y="88961"/>
                  <a:pt x="60888" y="88961"/>
                  <a:pt x="60697" y="89152"/>
                </a:cubicBezTo>
                <a:cubicBezTo>
                  <a:pt x="60621" y="89229"/>
                  <a:pt x="60516" y="89229"/>
                  <a:pt x="60406" y="89229"/>
                </a:cubicBezTo>
                <a:cubicBezTo>
                  <a:pt x="60296" y="89229"/>
                  <a:pt x="60181" y="89229"/>
                  <a:pt x="60085" y="89305"/>
                </a:cubicBezTo>
                <a:cubicBezTo>
                  <a:pt x="59867" y="89469"/>
                  <a:pt x="59630" y="89613"/>
                  <a:pt x="59373" y="89613"/>
                </a:cubicBezTo>
                <a:cubicBezTo>
                  <a:pt x="59269" y="89613"/>
                  <a:pt x="59162" y="89589"/>
                  <a:pt x="59053" y="89534"/>
                </a:cubicBezTo>
                <a:cubicBezTo>
                  <a:pt x="58747" y="89879"/>
                  <a:pt x="58249" y="89649"/>
                  <a:pt x="57944" y="89879"/>
                </a:cubicBezTo>
                <a:cubicBezTo>
                  <a:pt x="57446" y="90185"/>
                  <a:pt x="56911" y="90261"/>
                  <a:pt x="56375" y="90299"/>
                </a:cubicBezTo>
                <a:cubicBezTo>
                  <a:pt x="55955" y="90338"/>
                  <a:pt x="55572" y="90491"/>
                  <a:pt x="55152" y="90644"/>
                </a:cubicBezTo>
                <a:cubicBezTo>
                  <a:pt x="54866" y="90701"/>
                  <a:pt x="54602" y="90864"/>
                  <a:pt x="54312" y="90864"/>
                </a:cubicBezTo>
                <a:cubicBezTo>
                  <a:pt x="54213" y="90864"/>
                  <a:pt x="54111" y="90845"/>
                  <a:pt x="54004" y="90797"/>
                </a:cubicBezTo>
                <a:cubicBezTo>
                  <a:pt x="53814" y="91021"/>
                  <a:pt x="53569" y="91051"/>
                  <a:pt x="53315" y="91051"/>
                </a:cubicBezTo>
                <a:cubicBezTo>
                  <a:pt x="53226" y="91051"/>
                  <a:pt x="53135" y="91047"/>
                  <a:pt x="53046" y="91047"/>
                </a:cubicBezTo>
                <a:cubicBezTo>
                  <a:pt x="52827" y="91047"/>
                  <a:pt x="52614" y="91069"/>
                  <a:pt x="52436" y="91217"/>
                </a:cubicBezTo>
                <a:cubicBezTo>
                  <a:pt x="52360" y="91294"/>
                  <a:pt x="52054" y="91256"/>
                  <a:pt x="51901" y="91294"/>
                </a:cubicBezTo>
                <a:cubicBezTo>
                  <a:pt x="51465" y="91342"/>
                  <a:pt x="51030" y="91391"/>
                  <a:pt x="50594" y="91391"/>
                </a:cubicBezTo>
                <a:cubicBezTo>
                  <a:pt x="50341" y="91391"/>
                  <a:pt x="50088" y="91374"/>
                  <a:pt x="49835" y="91332"/>
                </a:cubicBezTo>
                <a:cubicBezTo>
                  <a:pt x="49606" y="91332"/>
                  <a:pt x="49415" y="91370"/>
                  <a:pt x="49185" y="91370"/>
                </a:cubicBezTo>
                <a:cubicBezTo>
                  <a:pt x="48777" y="91370"/>
                  <a:pt x="48386" y="91404"/>
                  <a:pt x="47990" y="91404"/>
                </a:cubicBezTo>
                <a:cubicBezTo>
                  <a:pt x="47791" y="91404"/>
                  <a:pt x="47592" y="91396"/>
                  <a:pt x="47388" y="91370"/>
                </a:cubicBezTo>
                <a:cubicBezTo>
                  <a:pt x="47342" y="91366"/>
                  <a:pt x="47295" y="91364"/>
                  <a:pt x="47248" y="91364"/>
                </a:cubicBezTo>
                <a:cubicBezTo>
                  <a:pt x="46867" y="91364"/>
                  <a:pt x="46462" y="91489"/>
                  <a:pt x="46087" y="91523"/>
                </a:cubicBezTo>
                <a:cubicBezTo>
                  <a:pt x="45965" y="91523"/>
                  <a:pt x="45842" y="91572"/>
                  <a:pt x="45740" y="91572"/>
                </a:cubicBezTo>
                <a:cubicBezTo>
                  <a:pt x="45714" y="91572"/>
                  <a:pt x="45689" y="91569"/>
                  <a:pt x="45667" y="91562"/>
                </a:cubicBezTo>
                <a:cubicBezTo>
                  <a:pt x="45181" y="91414"/>
                  <a:pt x="44684" y="91359"/>
                  <a:pt x="44182" y="91359"/>
                </a:cubicBezTo>
                <a:cubicBezTo>
                  <a:pt x="43774" y="91359"/>
                  <a:pt x="43363" y="91395"/>
                  <a:pt x="42951" y="91447"/>
                </a:cubicBezTo>
                <a:lnTo>
                  <a:pt x="42875" y="91447"/>
                </a:lnTo>
                <a:cubicBezTo>
                  <a:pt x="42377" y="91256"/>
                  <a:pt x="41842" y="91294"/>
                  <a:pt x="41345" y="91217"/>
                </a:cubicBezTo>
                <a:cubicBezTo>
                  <a:pt x="40618" y="91064"/>
                  <a:pt x="39930" y="90873"/>
                  <a:pt x="39203" y="90873"/>
                </a:cubicBezTo>
                <a:cubicBezTo>
                  <a:pt x="38935" y="90835"/>
                  <a:pt x="38668" y="90720"/>
                  <a:pt x="38362" y="90605"/>
                </a:cubicBezTo>
                <a:cubicBezTo>
                  <a:pt x="38202" y="90705"/>
                  <a:pt x="38031" y="90763"/>
                  <a:pt x="37851" y="90763"/>
                </a:cubicBezTo>
                <a:cubicBezTo>
                  <a:pt x="37685" y="90763"/>
                  <a:pt x="37512" y="90715"/>
                  <a:pt x="37329" y="90605"/>
                </a:cubicBezTo>
                <a:cubicBezTo>
                  <a:pt x="37083" y="90469"/>
                  <a:pt x="36818" y="90352"/>
                  <a:pt x="36519" y="90352"/>
                </a:cubicBezTo>
                <a:cubicBezTo>
                  <a:pt x="36399" y="90352"/>
                  <a:pt x="36274" y="90370"/>
                  <a:pt x="36143" y="90414"/>
                </a:cubicBezTo>
                <a:cubicBezTo>
                  <a:pt x="36127" y="90418"/>
                  <a:pt x="36110" y="90420"/>
                  <a:pt x="36092" y="90420"/>
                </a:cubicBezTo>
                <a:cubicBezTo>
                  <a:pt x="35942" y="90420"/>
                  <a:pt x="35744" y="90287"/>
                  <a:pt x="35608" y="90185"/>
                </a:cubicBezTo>
                <a:cubicBezTo>
                  <a:pt x="35594" y="90175"/>
                  <a:pt x="35578" y="90172"/>
                  <a:pt x="35561" y="90172"/>
                </a:cubicBezTo>
                <a:cubicBezTo>
                  <a:pt x="35492" y="90172"/>
                  <a:pt x="35400" y="90229"/>
                  <a:pt x="35330" y="90229"/>
                </a:cubicBezTo>
                <a:cubicBezTo>
                  <a:pt x="35270" y="90229"/>
                  <a:pt x="35225" y="90187"/>
                  <a:pt x="35225" y="90032"/>
                </a:cubicBezTo>
                <a:cubicBezTo>
                  <a:pt x="35225" y="89993"/>
                  <a:pt x="34919" y="89993"/>
                  <a:pt x="34766" y="89917"/>
                </a:cubicBezTo>
                <a:cubicBezTo>
                  <a:pt x="34658" y="89863"/>
                  <a:pt x="34569" y="89809"/>
                  <a:pt x="34445" y="89809"/>
                </a:cubicBezTo>
                <a:cubicBezTo>
                  <a:pt x="34394" y="89809"/>
                  <a:pt x="34336" y="89818"/>
                  <a:pt x="34269" y="89840"/>
                </a:cubicBezTo>
                <a:cubicBezTo>
                  <a:pt x="34262" y="89843"/>
                  <a:pt x="34254" y="89844"/>
                  <a:pt x="34245" y="89844"/>
                </a:cubicBezTo>
                <a:cubicBezTo>
                  <a:pt x="34124" y="89844"/>
                  <a:pt x="33910" y="89606"/>
                  <a:pt x="33696" y="89534"/>
                </a:cubicBezTo>
                <a:cubicBezTo>
                  <a:pt x="33673" y="89529"/>
                  <a:pt x="33647" y="89526"/>
                  <a:pt x="33619" y="89526"/>
                </a:cubicBezTo>
                <a:cubicBezTo>
                  <a:pt x="33512" y="89526"/>
                  <a:pt x="33377" y="89561"/>
                  <a:pt x="33261" y="89561"/>
                </a:cubicBezTo>
                <a:cubicBezTo>
                  <a:pt x="33210" y="89561"/>
                  <a:pt x="33162" y="89555"/>
                  <a:pt x="33122" y="89534"/>
                </a:cubicBezTo>
                <a:cubicBezTo>
                  <a:pt x="32739" y="89458"/>
                  <a:pt x="32357" y="89305"/>
                  <a:pt x="32051" y="89114"/>
                </a:cubicBezTo>
                <a:cubicBezTo>
                  <a:pt x="31832" y="88957"/>
                  <a:pt x="31663" y="88826"/>
                  <a:pt x="31420" y="88826"/>
                </a:cubicBezTo>
                <a:cubicBezTo>
                  <a:pt x="31367" y="88826"/>
                  <a:pt x="31310" y="88832"/>
                  <a:pt x="31248" y="88846"/>
                </a:cubicBezTo>
                <a:cubicBezTo>
                  <a:pt x="31242" y="88849"/>
                  <a:pt x="31236" y="88850"/>
                  <a:pt x="31229" y="88850"/>
                </a:cubicBezTo>
                <a:cubicBezTo>
                  <a:pt x="31148" y="88850"/>
                  <a:pt x="31007" y="88652"/>
                  <a:pt x="30865" y="88617"/>
                </a:cubicBezTo>
                <a:cubicBezTo>
                  <a:pt x="30636" y="88540"/>
                  <a:pt x="30406" y="88540"/>
                  <a:pt x="30215" y="88464"/>
                </a:cubicBezTo>
                <a:cubicBezTo>
                  <a:pt x="30024" y="88425"/>
                  <a:pt x="29871" y="88311"/>
                  <a:pt x="29680" y="88234"/>
                </a:cubicBezTo>
                <a:cubicBezTo>
                  <a:pt x="29489" y="88158"/>
                  <a:pt x="29336" y="88005"/>
                  <a:pt x="29144" y="87966"/>
                </a:cubicBezTo>
                <a:cubicBezTo>
                  <a:pt x="28915" y="87928"/>
                  <a:pt x="28724" y="87890"/>
                  <a:pt x="28532" y="87737"/>
                </a:cubicBezTo>
                <a:cubicBezTo>
                  <a:pt x="28464" y="87805"/>
                  <a:pt x="28415" y="87831"/>
                  <a:pt x="28377" y="87831"/>
                </a:cubicBezTo>
                <a:cubicBezTo>
                  <a:pt x="28243" y="87831"/>
                  <a:pt x="28243" y="87507"/>
                  <a:pt x="28035" y="87507"/>
                </a:cubicBezTo>
                <a:cubicBezTo>
                  <a:pt x="27538" y="87469"/>
                  <a:pt x="27003" y="87316"/>
                  <a:pt x="26620" y="86896"/>
                </a:cubicBezTo>
                <a:cubicBezTo>
                  <a:pt x="26429" y="86704"/>
                  <a:pt x="26046" y="86666"/>
                  <a:pt x="25740" y="86513"/>
                </a:cubicBezTo>
                <a:cubicBezTo>
                  <a:pt x="25511" y="86437"/>
                  <a:pt x="25243" y="86437"/>
                  <a:pt x="25128" y="86131"/>
                </a:cubicBezTo>
                <a:cubicBezTo>
                  <a:pt x="25090" y="86016"/>
                  <a:pt x="24822" y="85978"/>
                  <a:pt x="24670" y="85939"/>
                </a:cubicBezTo>
                <a:cubicBezTo>
                  <a:pt x="24249" y="85939"/>
                  <a:pt x="23981" y="85557"/>
                  <a:pt x="23599" y="85519"/>
                </a:cubicBezTo>
                <a:cubicBezTo>
                  <a:pt x="23369" y="85480"/>
                  <a:pt x="23216" y="85213"/>
                  <a:pt x="22987" y="85021"/>
                </a:cubicBezTo>
                <a:cubicBezTo>
                  <a:pt x="22948" y="85021"/>
                  <a:pt x="22872" y="85060"/>
                  <a:pt x="22795" y="85098"/>
                </a:cubicBezTo>
                <a:cubicBezTo>
                  <a:pt x="22642" y="84983"/>
                  <a:pt x="22451" y="84792"/>
                  <a:pt x="22298" y="84677"/>
                </a:cubicBezTo>
                <a:cubicBezTo>
                  <a:pt x="22107" y="84563"/>
                  <a:pt x="21916" y="84486"/>
                  <a:pt x="21725" y="84410"/>
                </a:cubicBezTo>
                <a:cubicBezTo>
                  <a:pt x="21648" y="84371"/>
                  <a:pt x="21533" y="84371"/>
                  <a:pt x="21495" y="84333"/>
                </a:cubicBezTo>
                <a:cubicBezTo>
                  <a:pt x="21266" y="83798"/>
                  <a:pt x="20730" y="83606"/>
                  <a:pt x="20309" y="83300"/>
                </a:cubicBezTo>
                <a:cubicBezTo>
                  <a:pt x="20042" y="83109"/>
                  <a:pt x="19774" y="82918"/>
                  <a:pt x="19506" y="82727"/>
                </a:cubicBezTo>
                <a:cubicBezTo>
                  <a:pt x="19430" y="82688"/>
                  <a:pt x="19392" y="82612"/>
                  <a:pt x="19315" y="82574"/>
                </a:cubicBezTo>
                <a:cubicBezTo>
                  <a:pt x="19047" y="82306"/>
                  <a:pt x="18818" y="81847"/>
                  <a:pt x="18512" y="81809"/>
                </a:cubicBezTo>
                <a:cubicBezTo>
                  <a:pt x="18119" y="81737"/>
                  <a:pt x="18060" y="81266"/>
                  <a:pt x="17680" y="81266"/>
                </a:cubicBezTo>
                <a:cubicBezTo>
                  <a:pt x="17653" y="81266"/>
                  <a:pt x="17624" y="81268"/>
                  <a:pt x="17594" y="81273"/>
                </a:cubicBezTo>
                <a:cubicBezTo>
                  <a:pt x="17589" y="81276"/>
                  <a:pt x="17584" y="81277"/>
                  <a:pt x="17579" y="81277"/>
                </a:cubicBezTo>
                <a:cubicBezTo>
                  <a:pt x="17507" y="81277"/>
                  <a:pt x="17433" y="81036"/>
                  <a:pt x="17326" y="80929"/>
                </a:cubicBezTo>
                <a:cubicBezTo>
                  <a:pt x="17135" y="80776"/>
                  <a:pt x="16982" y="80547"/>
                  <a:pt x="16753" y="80470"/>
                </a:cubicBezTo>
                <a:cubicBezTo>
                  <a:pt x="16294" y="80279"/>
                  <a:pt x="16179" y="79705"/>
                  <a:pt x="15720" y="79552"/>
                </a:cubicBezTo>
                <a:cubicBezTo>
                  <a:pt x="15299" y="78864"/>
                  <a:pt x="14496" y="78443"/>
                  <a:pt x="14114" y="77716"/>
                </a:cubicBezTo>
                <a:cubicBezTo>
                  <a:pt x="14037" y="77602"/>
                  <a:pt x="13922" y="77525"/>
                  <a:pt x="13808" y="77449"/>
                </a:cubicBezTo>
                <a:cubicBezTo>
                  <a:pt x="13616" y="77219"/>
                  <a:pt x="13425" y="77028"/>
                  <a:pt x="13234" y="76799"/>
                </a:cubicBezTo>
                <a:cubicBezTo>
                  <a:pt x="13157" y="76722"/>
                  <a:pt x="13119" y="76569"/>
                  <a:pt x="13081" y="76569"/>
                </a:cubicBezTo>
                <a:cubicBezTo>
                  <a:pt x="12507" y="76569"/>
                  <a:pt x="12584" y="75995"/>
                  <a:pt x="12278" y="75766"/>
                </a:cubicBezTo>
                <a:cubicBezTo>
                  <a:pt x="12087" y="75575"/>
                  <a:pt x="12010" y="75269"/>
                  <a:pt x="11819" y="75116"/>
                </a:cubicBezTo>
                <a:cubicBezTo>
                  <a:pt x="11628" y="74963"/>
                  <a:pt x="11551" y="74733"/>
                  <a:pt x="11283" y="74580"/>
                </a:cubicBezTo>
                <a:cubicBezTo>
                  <a:pt x="11130" y="74504"/>
                  <a:pt x="11054" y="74236"/>
                  <a:pt x="10863" y="74045"/>
                </a:cubicBezTo>
                <a:cubicBezTo>
                  <a:pt x="10595" y="73815"/>
                  <a:pt x="10442" y="73471"/>
                  <a:pt x="10251" y="73165"/>
                </a:cubicBezTo>
                <a:cubicBezTo>
                  <a:pt x="10021" y="72706"/>
                  <a:pt x="9754" y="72286"/>
                  <a:pt x="9409" y="71903"/>
                </a:cubicBezTo>
                <a:cubicBezTo>
                  <a:pt x="9295" y="71750"/>
                  <a:pt x="8950" y="71635"/>
                  <a:pt x="9142" y="71291"/>
                </a:cubicBezTo>
                <a:cubicBezTo>
                  <a:pt x="9142" y="71291"/>
                  <a:pt x="9065" y="71215"/>
                  <a:pt x="8989" y="71138"/>
                </a:cubicBezTo>
                <a:cubicBezTo>
                  <a:pt x="8874" y="71023"/>
                  <a:pt x="8683" y="70870"/>
                  <a:pt x="8606" y="70717"/>
                </a:cubicBezTo>
                <a:cubicBezTo>
                  <a:pt x="8453" y="70258"/>
                  <a:pt x="8109" y="69953"/>
                  <a:pt x="7994" y="69494"/>
                </a:cubicBezTo>
                <a:cubicBezTo>
                  <a:pt x="7918" y="69226"/>
                  <a:pt x="7574" y="69035"/>
                  <a:pt x="7497" y="68729"/>
                </a:cubicBezTo>
                <a:cubicBezTo>
                  <a:pt x="7268" y="68117"/>
                  <a:pt x="6885" y="67581"/>
                  <a:pt x="6656" y="66969"/>
                </a:cubicBezTo>
                <a:cubicBezTo>
                  <a:pt x="6426" y="66434"/>
                  <a:pt x="6082" y="66013"/>
                  <a:pt x="5929" y="65439"/>
                </a:cubicBezTo>
                <a:cubicBezTo>
                  <a:pt x="5776" y="64942"/>
                  <a:pt x="5355" y="64560"/>
                  <a:pt x="5241" y="63986"/>
                </a:cubicBezTo>
                <a:cubicBezTo>
                  <a:pt x="4858" y="63910"/>
                  <a:pt x="5011" y="63527"/>
                  <a:pt x="4896" y="63259"/>
                </a:cubicBezTo>
                <a:cubicBezTo>
                  <a:pt x="4782" y="62992"/>
                  <a:pt x="4667" y="62724"/>
                  <a:pt x="4590" y="62418"/>
                </a:cubicBezTo>
                <a:cubicBezTo>
                  <a:pt x="4514" y="62036"/>
                  <a:pt x="4208" y="61768"/>
                  <a:pt x="4208" y="61309"/>
                </a:cubicBezTo>
                <a:cubicBezTo>
                  <a:pt x="4208" y="61156"/>
                  <a:pt x="3940" y="61003"/>
                  <a:pt x="3825" y="60888"/>
                </a:cubicBezTo>
                <a:cubicBezTo>
                  <a:pt x="3825" y="60735"/>
                  <a:pt x="3902" y="60544"/>
                  <a:pt x="3864" y="60506"/>
                </a:cubicBezTo>
                <a:cubicBezTo>
                  <a:pt x="3443" y="60123"/>
                  <a:pt x="3367" y="59664"/>
                  <a:pt x="3519" y="59167"/>
                </a:cubicBezTo>
                <a:cubicBezTo>
                  <a:pt x="3596" y="58899"/>
                  <a:pt x="3252" y="58746"/>
                  <a:pt x="3328" y="58440"/>
                </a:cubicBezTo>
                <a:cubicBezTo>
                  <a:pt x="3290" y="58440"/>
                  <a:pt x="3252" y="58402"/>
                  <a:pt x="3214" y="58402"/>
                </a:cubicBezTo>
                <a:cubicBezTo>
                  <a:pt x="3252" y="58211"/>
                  <a:pt x="3290" y="57982"/>
                  <a:pt x="3367" y="57752"/>
                </a:cubicBezTo>
                <a:cubicBezTo>
                  <a:pt x="3137" y="57752"/>
                  <a:pt x="3022" y="57714"/>
                  <a:pt x="2793" y="57714"/>
                </a:cubicBezTo>
                <a:cubicBezTo>
                  <a:pt x="2908" y="57523"/>
                  <a:pt x="2984" y="57370"/>
                  <a:pt x="3061" y="57178"/>
                </a:cubicBezTo>
                <a:cubicBezTo>
                  <a:pt x="2563" y="56681"/>
                  <a:pt x="3099" y="55878"/>
                  <a:pt x="2602" y="55457"/>
                </a:cubicBezTo>
                <a:cubicBezTo>
                  <a:pt x="2602" y="55190"/>
                  <a:pt x="2678" y="54960"/>
                  <a:pt x="2602" y="54769"/>
                </a:cubicBezTo>
                <a:cubicBezTo>
                  <a:pt x="2487" y="54386"/>
                  <a:pt x="2334" y="54004"/>
                  <a:pt x="2372" y="53583"/>
                </a:cubicBezTo>
                <a:cubicBezTo>
                  <a:pt x="2410" y="53277"/>
                  <a:pt x="2181" y="52971"/>
                  <a:pt x="2181" y="52665"/>
                </a:cubicBezTo>
                <a:cubicBezTo>
                  <a:pt x="2143" y="51862"/>
                  <a:pt x="1837" y="51097"/>
                  <a:pt x="1913" y="50294"/>
                </a:cubicBezTo>
                <a:cubicBezTo>
                  <a:pt x="1951" y="49873"/>
                  <a:pt x="1760" y="49453"/>
                  <a:pt x="1722" y="49070"/>
                </a:cubicBezTo>
                <a:cubicBezTo>
                  <a:pt x="1684" y="48802"/>
                  <a:pt x="1760" y="48497"/>
                  <a:pt x="1760" y="48229"/>
                </a:cubicBezTo>
                <a:cubicBezTo>
                  <a:pt x="1798" y="47885"/>
                  <a:pt x="1760" y="47540"/>
                  <a:pt x="1760" y="47158"/>
                </a:cubicBezTo>
                <a:cubicBezTo>
                  <a:pt x="1722" y="46125"/>
                  <a:pt x="1645" y="45054"/>
                  <a:pt x="1684" y="44022"/>
                </a:cubicBezTo>
                <a:cubicBezTo>
                  <a:pt x="1684" y="43066"/>
                  <a:pt x="1722" y="42109"/>
                  <a:pt x="1760" y="41192"/>
                </a:cubicBezTo>
                <a:cubicBezTo>
                  <a:pt x="1798" y="40580"/>
                  <a:pt x="1837" y="39968"/>
                  <a:pt x="1875" y="39394"/>
                </a:cubicBezTo>
                <a:cubicBezTo>
                  <a:pt x="1913" y="38438"/>
                  <a:pt x="2219" y="37520"/>
                  <a:pt x="2334" y="36564"/>
                </a:cubicBezTo>
                <a:cubicBezTo>
                  <a:pt x="2372" y="35914"/>
                  <a:pt x="2755" y="35340"/>
                  <a:pt x="2678" y="34651"/>
                </a:cubicBezTo>
                <a:cubicBezTo>
                  <a:pt x="3022" y="34307"/>
                  <a:pt x="2908" y="33810"/>
                  <a:pt x="3061" y="33389"/>
                </a:cubicBezTo>
                <a:cubicBezTo>
                  <a:pt x="3328" y="32777"/>
                  <a:pt x="3481" y="32127"/>
                  <a:pt x="3672" y="31477"/>
                </a:cubicBezTo>
                <a:cubicBezTo>
                  <a:pt x="3787" y="31056"/>
                  <a:pt x="4131" y="30674"/>
                  <a:pt x="4131" y="30215"/>
                </a:cubicBezTo>
                <a:cubicBezTo>
                  <a:pt x="4170" y="29794"/>
                  <a:pt x="4514" y="29450"/>
                  <a:pt x="4476" y="28991"/>
                </a:cubicBezTo>
                <a:cubicBezTo>
                  <a:pt x="4476" y="28953"/>
                  <a:pt x="4552" y="28915"/>
                  <a:pt x="4552" y="28838"/>
                </a:cubicBezTo>
                <a:cubicBezTo>
                  <a:pt x="4590" y="28570"/>
                  <a:pt x="5011" y="28456"/>
                  <a:pt x="4935" y="28035"/>
                </a:cubicBezTo>
                <a:cubicBezTo>
                  <a:pt x="4896" y="27767"/>
                  <a:pt x="5202" y="27461"/>
                  <a:pt x="5355" y="27193"/>
                </a:cubicBezTo>
                <a:cubicBezTo>
                  <a:pt x="5470" y="26887"/>
                  <a:pt x="5661" y="26620"/>
                  <a:pt x="5814" y="26314"/>
                </a:cubicBezTo>
                <a:cubicBezTo>
                  <a:pt x="6005" y="25855"/>
                  <a:pt x="6120" y="25396"/>
                  <a:pt x="6350" y="24975"/>
                </a:cubicBezTo>
                <a:cubicBezTo>
                  <a:pt x="6617" y="24402"/>
                  <a:pt x="6809" y="23751"/>
                  <a:pt x="7268" y="23292"/>
                </a:cubicBezTo>
                <a:cubicBezTo>
                  <a:pt x="7268" y="23292"/>
                  <a:pt x="7306" y="23254"/>
                  <a:pt x="7306" y="23254"/>
                </a:cubicBezTo>
                <a:cubicBezTo>
                  <a:pt x="7612" y="22221"/>
                  <a:pt x="8453" y="21495"/>
                  <a:pt x="8874" y="20577"/>
                </a:cubicBezTo>
                <a:cubicBezTo>
                  <a:pt x="8989" y="20347"/>
                  <a:pt x="9142" y="20118"/>
                  <a:pt x="9295" y="19927"/>
                </a:cubicBezTo>
                <a:cubicBezTo>
                  <a:pt x="9754" y="19315"/>
                  <a:pt x="10060" y="18550"/>
                  <a:pt x="10671" y="17976"/>
                </a:cubicBezTo>
                <a:cubicBezTo>
                  <a:pt x="10748" y="17938"/>
                  <a:pt x="10710" y="17632"/>
                  <a:pt x="10863" y="17479"/>
                </a:cubicBezTo>
                <a:cubicBezTo>
                  <a:pt x="11054" y="17326"/>
                  <a:pt x="11283" y="17249"/>
                  <a:pt x="11360" y="16944"/>
                </a:cubicBezTo>
                <a:cubicBezTo>
                  <a:pt x="11398" y="16752"/>
                  <a:pt x="11742" y="16676"/>
                  <a:pt x="11857" y="16485"/>
                </a:cubicBezTo>
                <a:cubicBezTo>
                  <a:pt x="12240" y="15873"/>
                  <a:pt x="13004" y="15605"/>
                  <a:pt x="13310" y="14955"/>
                </a:cubicBezTo>
                <a:cubicBezTo>
                  <a:pt x="13540" y="14496"/>
                  <a:pt x="14037" y="14343"/>
                  <a:pt x="14190" y="13846"/>
                </a:cubicBezTo>
                <a:cubicBezTo>
                  <a:pt x="14228" y="13693"/>
                  <a:pt x="14649" y="13769"/>
                  <a:pt x="14573" y="13425"/>
                </a:cubicBezTo>
                <a:cubicBezTo>
                  <a:pt x="14534" y="13081"/>
                  <a:pt x="14955" y="13387"/>
                  <a:pt x="15032" y="13081"/>
                </a:cubicBezTo>
                <a:cubicBezTo>
                  <a:pt x="15070" y="12928"/>
                  <a:pt x="15299" y="12813"/>
                  <a:pt x="15414" y="12660"/>
                </a:cubicBezTo>
                <a:cubicBezTo>
                  <a:pt x="15605" y="12507"/>
                  <a:pt x="15758" y="12354"/>
                  <a:pt x="15949" y="12239"/>
                </a:cubicBezTo>
                <a:cubicBezTo>
                  <a:pt x="16179" y="12086"/>
                  <a:pt x="16141" y="11666"/>
                  <a:pt x="16561" y="11666"/>
                </a:cubicBezTo>
                <a:cubicBezTo>
                  <a:pt x="16791" y="11627"/>
                  <a:pt x="16944" y="11245"/>
                  <a:pt x="17173" y="11054"/>
                </a:cubicBezTo>
                <a:cubicBezTo>
                  <a:pt x="17288" y="10939"/>
                  <a:pt x="17403" y="10862"/>
                  <a:pt x="17556" y="10786"/>
                </a:cubicBezTo>
                <a:cubicBezTo>
                  <a:pt x="17862" y="10671"/>
                  <a:pt x="18168" y="10480"/>
                  <a:pt x="18359" y="10174"/>
                </a:cubicBezTo>
                <a:cubicBezTo>
                  <a:pt x="18397" y="10059"/>
                  <a:pt x="18512" y="9945"/>
                  <a:pt x="18627" y="9906"/>
                </a:cubicBezTo>
                <a:cubicBezTo>
                  <a:pt x="19200" y="9792"/>
                  <a:pt x="19545" y="9294"/>
                  <a:pt x="19965" y="8988"/>
                </a:cubicBezTo>
                <a:cubicBezTo>
                  <a:pt x="20615" y="8568"/>
                  <a:pt x="21304" y="8147"/>
                  <a:pt x="21954" y="7726"/>
                </a:cubicBezTo>
                <a:cubicBezTo>
                  <a:pt x="22413" y="7459"/>
                  <a:pt x="22834" y="7153"/>
                  <a:pt x="23293" y="6923"/>
                </a:cubicBezTo>
                <a:cubicBezTo>
                  <a:pt x="23866" y="6617"/>
                  <a:pt x="24402" y="6311"/>
                  <a:pt x="24937" y="5929"/>
                </a:cubicBezTo>
                <a:cubicBezTo>
                  <a:pt x="25702" y="5355"/>
                  <a:pt x="26658" y="5087"/>
                  <a:pt x="27461" y="4514"/>
                </a:cubicBezTo>
                <a:cubicBezTo>
                  <a:pt x="27614" y="4399"/>
                  <a:pt x="27882" y="4437"/>
                  <a:pt x="28112" y="4399"/>
                </a:cubicBezTo>
                <a:cubicBezTo>
                  <a:pt x="27997" y="4246"/>
                  <a:pt x="27997" y="4246"/>
                  <a:pt x="27959" y="4208"/>
                </a:cubicBezTo>
                <a:cubicBezTo>
                  <a:pt x="28379" y="3863"/>
                  <a:pt x="28991" y="3940"/>
                  <a:pt x="29374" y="3519"/>
                </a:cubicBezTo>
                <a:cubicBezTo>
                  <a:pt x="29383" y="3500"/>
                  <a:pt x="29400" y="3493"/>
                  <a:pt x="29422" y="3493"/>
                </a:cubicBezTo>
                <a:cubicBezTo>
                  <a:pt x="29486" y="3493"/>
                  <a:pt x="29594" y="3557"/>
                  <a:pt x="29680" y="3557"/>
                </a:cubicBezTo>
                <a:cubicBezTo>
                  <a:pt x="29794" y="3519"/>
                  <a:pt x="29947" y="3481"/>
                  <a:pt x="30139" y="3443"/>
                </a:cubicBezTo>
                <a:cubicBezTo>
                  <a:pt x="29947" y="3366"/>
                  <a:pt x="29871" y="3328"/>
                  <a:pt x="29718" y="3290"/>
                </a:cubicBezTo>
                <a:cubicBezTo>
                  <a:pt x="29947" y="3175"/>
                  <a:pt x="30139" y="3060"/>
                  <a:pt x="30330" y="2984"/>
                </a:cubicBezTo>
                <a:cubicBezTo>
                  <a:pt x="30371" y="3086"/>
                  <a:pt x="30420" y="3120"/>
                  <a:pt x="30473" y="3120"/>
                </a:cubicBezTo>
                <a:cubicBezTo>
                  <a:pt x="30580" y="3120"/>
                  <a:pt x="30704" y="2986"/>
                  <a:pt x="30817" y="2986"/>
                </a:cubicBezTo>
                <a:cubicBezTo>
                  <a:pt x="30861" y="2986"/>
                  <a:pt x="30903" y="3006"/>
                  <a:pt x="30942" y="3060"/>
                </a:cubicBezTo>
                <a:cubicBezTo>
                  <a:pt x="30949" y="3075"/>
                  <a:pt x="30967" y="3081"/>
                  <a:pt x="30992" y="3081"/>
                </a:cubicBezTo>
                <a:cubicBezTo>
                  <a:pt x="31097" y="3081"/>
                  <a:pt x="31331" y="2976"/>
                  <a:pt x="31516" y="2945"/>
                </a:cubicBezTo>
                <a:cubicBezTo>
                  <a:pt x="31439" y="2831"/>
                  <a:pt x="31401" y="2754"/>
                  <a:pt x="31324" y="2678"/>
                </a:cubicBezTo>
                <a:cubicBezTo>
                  <a:pt x="31363" y="2640"/>
                  <a:pt x="31401" y="2640"/>
                  <a:pt x="31401" y="2601"/>
                </a:cubicBezTo>
                <a:cubicBezTo>
                  <a:pt x="31424" y="2590"/>
                  <a:pt x="31446" y="2585"/>
                  <a:pt x="31467" y="2585"/>
                </a:cubicBezTo>
                <a:cubicBezTo>
                  <a:pt x="31603" y="2585"/>
                  <a:pt x="31703" y="2795"/>
                  <a:pt x="31853" y="2795"/>
                </a:cubicBezTo>
                <a:cubicBezTo>
                  <a:pt x="31910" y="2795"/>
                  <a:pt x="31974" y="2764"/>
                  <a:pt x="32051" y="2678"/>
                </a:cubicBezTo>
                <a:cubicBezTo>
                  <a:pt x="32166" y="2525"/>
                  <a:pt x="32701" y="2640"/>
                  <a:pt x="32739" y="2525"/>
                </a:cubicBezTo>
                <a:cubicBezTo>
                  <a:pt x="32854" y="2219"/>
                  <a:pt x="33122" y="2219"/>
                  <a:pt x="33313" y="2181"/>
                </a:cubicBezTo>
                <a:cubicBezTo>
                  <a:pt x="33429" y="2157"/>
                  <a:pt x="33558" y="2079"/>
                  <a:pt x="33676" y="2079"/>
                </a:cubicBezTo>
                <a:cubicBezTo>
                  <a:pt x="33753" y="2079"/>
                  <a:pt x="33826" y="2113"/>
                  <a:pt x="33887" y="2219"/>
                </a:cubicBezTo>
                <a:cubicBezTo>
                  <a:pt x="34002" y="2104"/>
                  <a:pt x="34078" y="1989"/>
                  <a:pt x="34193" y="1836"/>
                </a:cubicBezTo>
                <a:cubicBezTo>
                  <a:pt x="34307" y="1951"/>
                  <a:pt x="34422" y="2066"/>
                  <a:pt x="34499" y="2181"/>
                </a:cubicBezTo>
                <a:cubicBezTo>
                  <a:pt x="34819" y="1988"/>
                  <a:pt x="35032" y="1903"/>
                  <a:pt x="35408" y="1903"/>
                </a:cubicBezTo>
                <a:cubicBezTo>
                  <a:pt x="35480" y="1903"/>
                  <a:pt x="35559" y="1907"/>
                  <a:pt x="35646" y="1913"/>
                </a:cubicBezTo>
                <a:cubicBezTo>
                  <a:pt x="35723" y="1760"/>
                  <a:pt x="35799" y="1530"/>
                  <a:pt x="35914" y="1416"/>
                </a:cubicBezTo>
                <a:cubicBezTo>
                  <a:pt x="35928" y="1408"/>
                  <a:pt x="35947" y="1405"/>
                  <a:pt x="35969" y="1405"/>
                </a:cubicBezTo>
                <a:cubicBezTo>
                  <a:pt x="36061" y="1405"/>
                  <a:pt x="36203" y="1461"/>
                  <a:pt x="36296" y="1492"/>
                </a:cubicBezTo>
                <a:cubicBezTo>
                  <a:pt x="36530" y="1542"/>
                  <a:pt x="36764" y="1570"/>
                  <a:pt x="36994" y="1570"/>
                </a:cubicBezTo>
                <a:cubicBezTo>
                  <a:pt x="37292" y="1570"/>
                  <a:pt x="37584" y="1523"/>
                  <a:pt x="37864" y="1416"/>
                </a:cubicBezTo>
                <a:cubicBezTo>
                  <a:pt x="37864" y="1416"/>
                  <a:pt x="37864" y="1301"/>
                  <a:pt x="37826" y="1186"/>
                </a:cubicBezTo>
                <a:lnTo>
                  <a:pt x="37826" y="1186"/>
                </a:lnTo>
                <a:cubicBezTo>
                  <a:pt x="38094" y="1301"/>
                  <a:pt x="38323" y="1377"/>
                  <a:pt x="38553" y="1492"/>
                </a:cubicBezTo>
                <a:cubicBezTo>
                  <a:pt x="38668" y="1339"/>
                  <a:pt x="38821" y="1186"/>
                  <a:pt x="38974" y="1071"/>
                </a:cubicBezTo>
                <a:cubicBezTo>
                  <a:pt x="38991" y="1063"/>
                  <a:pt x="39009" y="1059"/>
                  <a:pt x="39028" y="1059"/>
                </a:cubicBezTo>
                <a:cubicBezTo>
                  <a:pt x="39131" y="1059"/>
                  <a:pt x="39248" y="1174"/>
                  <a:pt x="39369" y="1174"/>
                </a:cubicBezTo>
                <a:cubicBezTo>
                  <a:pt x="39415" y="1174"/>
                  <a:pt x="39462" y="1157"/>
                  <a:pt x="39509" y="1110"/>
                </a:cubicBezTo>
                <a:cubicBezTo>
                  <a:pt x="39581" y="1205"/>
                  <a:pt x="39656" y="1238"/>
                  <a:pt x="39733" y="1238"/>
                </a:cubicBezTo>
                <a:cubicBezTo>
                  <a:pt x="39889" y="1238"/>
                  <a:pt x="40050" y="1107"/>
                  <a:pt x="40198" y="1107"/>
                </a:cubicBezTo>
                <a:cubicBezTo>
                  <a:pt x="40211" y="1107"/>
                  <a:pt x="40223" y="1108"/>
                  <a:pt x="40236" y="1110"/>
                </a:cubicBezTo>
                <a:cubicBezTo>
                  <a:pt x="40248" y="1113"/>
                  <a:pt x="40260" y="1114"/>
                  <a:pt x="40272" y="1114"/>
                </a:cubicBezTo>
                <a:cubicBezTo>
                  <a:pt x="40367" y="1114"/>
                  <a:pt x="40463" y="1033"/>
                  <a:pt x="40569" y="1033"/>
                </a:cubicBezTo>
                <a:cubicBezTo>
                  <a:pt x="40621" y="1033"/>
                  <a:pt x="40675" y="1052"/>
                  <a:pt x="40733" y="1110"/>
                </a:cubicBezTo>
                <a:cubicBezTo>
                  <a:pt x="40771" y="1148"/>
                  <a:pt x="40886" y="1148"/>
                  <a:pt x="40924" y="1148"/>
                </a:cubicBezTo>
                <a:cubicBezTo>
                  <a:pt x="41062" y="1087"/>
                  <a:pt x="41144" y="1050"/>
                  <a:pt x="41199" y="1050"/>
                </a:cubicBezTo>
                <a:cubicBezTo>
                  <a:pt x="41281" y="1050"/>
                  <a:pt x="41299" y="1133"/>
                  <a:pt x="41345" y="1339"/>
                </a:cubicBezTo>
                <a:cubicBezTo>
                  <a:pt x="41421" y="1224"/>
                  <a:pt x="41459" y="1110"/>
                  <a:pt x="41498" y="1033"/>
                </a:cubicBezTo>
                <a:lnTo>
                  <a:pt x="42377" y="1033"/>
                </a:lnTo>
                <a:cubicBezTo>
                  <a:pt x="42512" y="1033"/>
                  <a:pt x="42634" y="967"/>
                  <a:pt x="42758" y="967"/>
                </a:cubicBezTo>
                <a:cubicBezTo>
                  <a:pt x="42845" y="967"/>
                  <a:pt x="42933" y="999"/>
                  <a:pt x="43028" y="1110"/>
                </a:cubicBezTo>
                <a:cubicBezTo>
                  <a:pt x="43028" y="1121"/>
                  <a:pt x="43041" y="1126"/>
                  <a:pt x="43061" y="1126"/>
                </a:cubicBezTo>
                <a:cubicBezTo>
                  <a:pt x="43111" y="1126"/>
                  <a:pt x="43203" y="1098"/>
                  <a:pt x="43257" y="1071"/>
                </a:cubicBezTo>
                <a:cubicBezTo>
                  <a:pt x="43503" y="969"/>
                  <a:pt x="43737" y="889"/>
                  <a:pt x="43966" y="889"/>
                </a:cubicBezTo>
                <a:close/>
                <a:moveTo>
                  <a:pt x="41918" y="1"/>
                </a:moveTo>
                <a:cubicBezTo>
                  <a:pt x="41714" y="182"/>
                  <a:pt x="41469" y="229"/>
                  <a:pt x="41223" y="229"/>
                </a:cubicBezTo>
                <a:cubicBezTo>
                  <a:pt x="41056" y="229"/>
                  <a:pt x="40888" y="207"/>
                  <a:pt x="40733" y="192"/>
                </a:cubicBezTo>
                <a:cubicBezTo>
                  <a:pt x="40696" y="190"/>
                  <a:pt x="40659" y="189"/>
                  <a:pt x="40622" y="189"/>
                </a:cubicBezTo>
                <a:cubicBezTo>
                  <a:pt x="40095" y="189"/>
                  <a:pt x="39568" y="364"/>
                  <a:pt x="39041" y="364"/>
                </a:cubicBezTo>
                <a:cubicBezTo>
                  <a:pt x="38840" y="364"/>
                  <a:pt x="38639" y="339"/>
                  <a:pt x="38438" y="268"/>
                </a:cubicBezTo>
                <a:cubicBezTo>
                  <a:pt x="37750" y="612"/>
                  <a:pt x="36946" y="383"/>
                  <a:pt x="36258" y="727"/>
                </a:cubicBezTo>
                <a:lnTo>
                  <a:pt x="36143" y="727"/>
                </a:lnTo>
                <a:cubicBezTo>
                  <a:pt x="36055" y="693"/>
                  <a:pt x="35969" y="680"/>
                  <a:pt x="35885" y="680"/>
                </a:cubicBezTo>
                <a:cubicBezTo>
                  <a:pt x="35565" y="680"/>
                  <a:pt x="35271" y="874"/>
                  <a:pt x="34967" y="874"/>
                </a:cubicBezTo>
                <a:cubicBezTo>
                  <a:pt x="34901" y="874"/>
                  <a:pt x="34834" y="864"/>
                  <a:pt x="34766" y="842"/>
                </a:cubicBezTo>
                <a:cubicBezTo>
                  <a:pt x="34231" y="1301"/>
                  <a:pt x="33543" y="1110"/>
                  <a:pt x="32969" y="1377"/>
                </a:cubicBezTo>
                <a:cubicBezTo>
                  <a:pt x="32548" y="1569"/>
                  <a:pt x="32089" y="1569"/>
                  <a:pt x="31707" y="1722"/>
                </a:cubicBezTo>
                <a:cubicBezTo>
                  <a:pt x="31248" y="1875"/>
                  <a:pt x="30789" y="1875"/>
                  <a:pt x="30406" y="2219"/>
                </a:cubicBezTo>
                <a:cubicBezTo>
                  <a:pt x="30292" y="2334"/>
                  <a:pt x="30024" y="2334"/>
                  <a:pt x="29794" y="2334"/>
                </a:cubicBezTo>
                <a:cubicBezTo>
                  <a:pt x="29603" y="2334"/>
                  <a:pt x="29489" y="2334"/>
                  <a:pt x="29374" y="2487"/>
                </a:cubicBezTo>
                <a:cubicBezTo>
                  <a:pt x="29221" y="2640"/>
                  <a:pt x="29030" y="2716"/>
                  <a:pt x="28838" y="2831"/>
                </a:cubicBezTo>
                <a:cubicBezTo>
                  <a:pt x="28800" y="2754"/>
                  <a:pt x="28724" y="2678"/>
                  <a:pt x="28724" y="2640"/>
                </a:cubicBezTo>
                <a:cubicBezTo>
                  <a:pt x="28699" y="2635"/>
                  <a:pt x="28676" y="2634"/>
                  <a:pt x="28654" y="2634"/>
                </a:cubicBezTo>
                <a:cubicBezTo>
                  <a:pt x="28316" y="2634"/>
                  <a:pt x="28197" y="3069"/>
                  <a:pt x="27882" y="3069"/>
                </a:cubicBezTo>
                <a:cubicBezTo>
                  <a:pt x="27825" y="3069"/>
                  <a:pt x="27763" y="3055"/>
                  <a:pt x="27691" y="3022"/>
                </a:cubicBezTo>
                <a:cubicBezTo>
                  <a:pt x="27538" y="3175"/>
                  <a:pt x="27385" y="3328"/>
                  <a:pt x="27232" y="3519"/>
                </a:cubicBezTo>
                <a:cubicBezTo>
                  <a:pt x="27116" y="3475"/>
                  <a:pt x="27008" y="3455"/>
                  <a:pt x="26908" y="3455"/>
                </a:cubicBezTo>
                <a:cubicBezTo>
                  <a:pt x="26576" y="3455"/>
                  <a:pt x="26319" y="3667"/>
                  <a:pt x="26085" y="3902"/>
                </a:cubicBezTo>
                <a:cubicBezTo>
                  <a:pt x="25932" y="4016"/>
                  <a:pt x="25779" y="4016"/>
                  <a:pt x="25664" y="4093"/>
                </a:cubicBezTo>
                <a:cubicBezTo>
                  <a:pt x="25511" y="4208"/>
                  <a:pt x="25320" y="4399"/>
                  <a:pt x="25167" y="4399"/>
                </a:cubicBezTo>
                <a:cubicBezTo>
                  <a:pt x="25142" y="4396"/>
                  <a:pt x="25117" y="4395"/>
                  <a:pt x="25094" y="4395"/>
                </a:cubicBezTo>
                <a:cubicBezTo>
                  <a:pt x="24754" y="4395"/>
                  <a:pt x="24537" y="4638"/>
                  <a:pt x="24287" y="4781"/>
                </a:cubicBezTo>
                <a:cubicBezTo>
                  <a:pt x="24058" y="4896"/>
                  <a:pt x="23866" y="5087"/>
                  <a:pt x="23637" y="5202"/>
                </a:cubicBezTo>
                <a:cubicBezTo>
                  <a:pt x="23369" y="5355"/>
                  <a:pt x="23140" y="5508"/>
                  <a:pt x="22872" y="5623"/>
                </a:cubicBezTo>
                <a:cubicBezTo>
                  <a:pt x="22757" y="5661"/>
                  <a:pt x="22681" y="5776"/>
                  <a:pt x="22642" y="5890"/>
                </a:cubicBezTo>
                <a:cubicBezTo>
                  <a:pt x="22609" y="5981"/>
                  <a:pt x="22582" y="6011"/>
                  <a:pt x="22558" y="6011"/>
                </a:cubicBezTo>
                <a:cubicBezTo>
                  <a:pt x="22509" y="6011"/>
                  <a:pt x="22477" y="5880"/>
                  <a:pt x="22434" y="5880"/>
                </a:cubicBezTo>
                <a:cubicBezTo>
                  <a:pt x="22427" y="5880"/>
                  <a:pt x="22420" y="5883"/>
                  <a:pt x="22413" y="5890"/>
                </a:cubicBezTo>
                <a:cubicBezTo>
                  <a:pt x="22337" y="5929"/>
                  <a:pt x="22337" y="6082"/>
                  <a:pt x="22260" y="6120"/>
                </a:cubicBezTo>
                <a:cubicBezTo>
                  <a:pt x="22145" y="6158"/>
                  <a:pt x="22031" y="6158"/>
                  <a:pt x="21916" y="6196"/>
                </a:cubicBezTo>
                <a:cubicBezTo>
                  <a:pt x="21801" y="6235"/>
                  <a:pt x="21686" y="6273"/>
                  <a:pt x="21648" y="6349"/>
                </a:cubicBezTo>
                <a:cubicBezTo>
                  <a:pt x="21342" y="6923"/>
                  <a:pt x="20807" y="7114"/>
                  <a:pt x="20271" y="7344"/>
                </a:cubicBezTo>
                <a:cubicBezTo>
                  <a:pt x="20195" y="7382"/>
                  <a:pt x="20080" y="7420"/>
                  <a:pt x="20004" y="7420"/>
                </a:cubicBezTo>
                <a:cubicBezTo>
                  <a:pt x="20118" y="7803"/>
                  <a:pt x="19736" y="7726"/>
                  <a:pt x="19583" y="7879"/>
                </a:cubicBezTo>
                <a:cubicBezTo>
                  <a:pt x="19468" y="8032"/>
                  <a:pt x="19162" y="8032"/>
                  <a:pt x="18971" y="8147"/>
                </a:cubicBezTo>
                <a:cubicBezTo>
                  <a:pt x="18818" y="8223"/>
                  <a:pt x="18627" y="8300"/>
                  <a:pt x="18550" y="8415"/>
                </a:cubicBezTo>
                <a:cubicBezTo>
                  <a:pt x="18359" y="8874"/>
                  <a:pt x="17747" y="8835"/>
                  <a:pt x="17632" y="9333"/>
                </a:cubicBezTo>
                <a:cubicBezTo>
                  <a:pt x="17250" y="9333"/>
                  <a:pt x="17059" y="9639"/>
                  <a:pt x="16791" y="9830"/>
                </a:cubicBezTo>
                <a:cubicBezTo>
                  <a:pt x="16561" y="10021"/>
                  <a:pt x="16294" y="10212"/>
                  <a:pt x="16026" y="10403"/>
                </a:cubicBezTo>
                <a:cubicBezTo>
                  <a:pt x="16179" y="10862"/>
                  <a:pt x="15682" y="10824"/>
                  <a:pt x="15529" y="11092"/>
                </a:cubicBezTo>
                <a:cubicBezTo>
                  <a:pt x="15452" y="11283"/>
                  <a:pt x="15185" y="11321"/>
                  <a:pt x="15032" y="11474"/>
                </a:cubicBezTo>
                <a:cubicBezTo>
                  <a:pt x="14879" y="11666"/>
                  <a:pt x="14764" y="11895"/>
                  <a:pt x="14611" y="12086"/>
                </a:cubicBezTo>
                <a:cubicBezTo>
                  <a:pt x="14534" y="12125"/>
                  <a:pt x="14381" y="12086"/>
                  <a:pt x="14305" y="12163"/>
                </a:cubicBezTo>
                <a:cubicBezTo>
                  <a:pt x="14037" y="12354"/>
                  <a:pt x="13769" y="12545"/>
                  <a:pt x="13578" y="12813"/>
                </a:cubicBezTo>
                <a:cubicBezTo>
                  <a:pt x="13540" y="12851"/>
                  <a:pt x="13616" y="13119"/>
                  <a:pt x="13463" y="13119"/>
                </a:cubicBezTo>
                <a:cubicBezTo>
                  <a:pt x="13119" y="13157"/>
                  <a:pt x="13463" y="13387"/>
                  <a:pt x="13310" y="13463"/>
                </a:cubicBezTo>
                <a:cubicBezTo>
                  <a:pt x="13157" y="13540"/>
                  <a:pt x="12966" y="13654"/>
                  <a:pt x="12852" y="13769"/>
                </a:cubicBezTo>
                <a:cubicBezTo>
                  <a:pt x="12622" y="14228"/>
                  <a:pt x="12201" y="14458"/>
                  <a:pt x="11857" y="14764"/>
                </a:cubicBezTo>
                <a:cubicBezTo>
                  <a:pt x="11551" y="15069"/>
                  <a:pt x="11130" y="15299"/>
                  <a:pt x="11092" y="15834"/>
                </a:cubicBezTo>
                <a:cubicBezTo>
                  <a:pt x="11092" y="15949"/>
                  <a:pt x="10901" y="16064"/>
                  <a:pt x="10786" y="16140"/>
                </a:cubicBezTo>
                <a:cubicBezTo>
                  <a:pt x="10289" y="16446"/>
                  <a:pt x="9830" y="16791"/>
                  <a:pt x="9715" y="17441"/>
                </a:cubicBezTo>
                <a:cubicBezTo>
                  <a:pt x="9715" y="17594"/>
                  <a:pt x="9562" y="17747"/>
                  <a:pt x="9448" y="17861"/>
                </a:cubicBezTo>
                <a:cubicBezTo>
                  <a:pt x="9256" y="18014"/>
                  <a:pt x="9180" y="18167"/>
                  <a:pt x="9103" y="18397"/>
                </a:cubicBezTo>
                <a:cubicBezTo>
                  <a:pt x="9027" y="18779"/>
                  <a:pt x="8606" y="18894"/>
                  <a:pt x="8377" y="19124"/>
                </a:cubicBezTo>
                <a:cubicBezTo>
                  <a:pt x="8185" y="19391"/>
                  <a:pt x="8338" y="19850"/>
                  <a:pt x="7994" y="20080"/>
                </a:cubicBezTo>
                <a:cubicBezTo>
                  <a:pt x="7574" y="20347"/>
                  <a:pt x="7650" y="20998"/>
                  <a:pt x="7153" y="21151"/>
                </a:cubicBezTo>
                <a:cubicBezTo>
                  <a:pt x="7115" y="21571"/>
                  <a:pt x="6847" y="21839"/>
                  <a:pt x="6541" y="22145"/>
                </a:cubicBezTo>
                <a:cubicBezTo>
                  <a:pt x="6464" y="22221"/>
                  <a:pt x="6464" y="22413"/>
                  <a:pt x="6426" y="22527"/>
                </a:cubicBezTo>
                <a:cubicBezTo>
                  <a:pt x="6388" y="22642"/>
                  <a:pt x="6311" y="22719"/>
                  <a:pt x="6273" y="22833"/>
                </a:cubicBezTo>
                <a:cubicBezTo>
                  <a:pt x="6158" y="22986"/>
                  <a:pt x="6082" y="23178"/>
                  <a:pt x="5967" y="23331"/>
                </a:cubicBezTo>
                <a:cubicBezTo>
                  <a:pt x="5852" y="23484"/>
                  <a:pt x="5852" y="23713"/>
                  <a:pt x="5585" y="23790"/>
                </a:cubicBezTo>
                <a:cubicBezTo>
                  <a:pt x="5355" y="23904"/>
                  <a:pt x="5241" y="24210"/>
                  <a:pt x="5126" y="24478"/>
                </a:cubicBezTo>
                <a:cubicBezTo>
                  <a:pt x="5011" y="24631"/>
                  <a:pt x="5049" y="24860"/>
                  <a:pt x="5011" y="25052"/>
                </a:cubicBezTo>
                <a:cubicBezTo>
                  <a:pt x="4935" y="25205"/>
                  <a:pt x="4743" y="25358"/>
                  <a:pt x="4782" y="25511"/>
                </a:cubicBezTo>
                <a:cubicBezTo>
                  <a:pt x="4820" y="25855"/>
                  <a:pt x="4476" y="25702"/>
                  <a:pt x="4399" y="25893"/>
                </a:cubicBezTo>
                <a:cubicBezTo>
                  <a:pt x="4361" y="25931"/>
                  <a:pt x="4323" y="26008"/>
                  <a:pt x="4323" y="26084"/>
                </a:cubicBezTo>
                <a:cubicBezTo>
                  <a:pt x="4476" y="26696"/>
                  <a:pt x="3749" y="27040"/>
                  <a:pt x="3902" y="27652"/>
                </a:cubicBezTo>
                <a:cubicBezTo>
                  <a:pt x="3902" y="27691"/>
                  <a:pt x="3864" y="27767"/>
                  <a:pt x="3825" y="27767"/>
                </a:cubicBezTo>
                <a:cubicBezTo>
                  <a:pt x="3596" y="27844"/>
                  <a:pt x="3596" y="28073"/>
                  <a:pt x="3519" y="28226"/>
                </a:cubicBezTo>
                <a:cubicBezTo>
                  <a:pt x="3099" y="28876"/>
                  <a:pt x="3022" y="29679"/>
                  <a:pt x="2487" y="30215"/>
                </a:cubicBezTo>
                <a:cubicBezTo>
                  <a:pt x="2640" y="30559"/>
                  <a:pt x="2296" y="30674"/>
                  <a:pt x="2181" y="30903"/>
                </a:cubicBezTo>
                <a:cubicBezTo>
                  <a:pt x="2104" y="31133"/>
                  <a:pt x="2066" y="31401"/>
                  <a:pt x="1990" y="31668"/>
                </a:cubicBezTo>
                <a:cubicBezTo>
                  <a:pt x="1913" y="31936"/>
                  <a:pt x="1760" y="32204"/>
                  <a:pt x="1645" y="32471"/>
                </a:cubicBezTo>
                <a:cubicBezTo>
                  <a:pt x="1990" y="32777"/>
                  <a:pt x="1645" y="32930"/>
                  <a:pt x="1492" y="33083"/>
                </a:cubicBezTo>
                <a:cubicBezTo>
                  <a:pt x="1492" y="33122"/>
                  <a:pt x="1492" y="33160"/>
                  <a:pt x="1492" y="33160"/>
                </a:cubicBezTo>
                <a:cubicBezTo>
                  <a:pt x="1607" y="33848"/>
                  <a:pt x="1148" y="34460"/>
                  <a:pt x="1148" y="35149"/>
                </a:cubicBezTo>
                <a:cubicBezTo>
                  <a:pt x="1148" y="35761"/>
                  <a:pt x="804" y="36411"/>
                  <a:pt x="766" y="37023"/>
                </a:cubicBezTo>
                <a:cubicBezTo>
                  <a:pt x="651" y="37864"/>
                  <a:pt x="536" y="38667"/>
                  <a:pt x="422" y="39509"/>
                </a:cubicBezTo>
                <a:cubicBezTo>
                  <a:pt x="307" y="40197"/>
                  <a:pt x="154" y="40886"/>
                  <a:pt x="192" y="41574"/>
                </a:cubicBezTo>
                <a:cubicBezTo>
                  <a:pt x="269" y="42530"/>
                  <a:pt x="116" y="43486"/>
                  <a:pt x="77" y="44404"/>
                </a:cubicBezTo>
                <a:cubicBezTo>
                  <a:pt x="1" y="45093"/>
                  <a:pt x="39" y="45781"/>
                  <a:pt x="77" y="46431"/>
                </a:cubicBezTo>
                <a:cubicBezTo>
                  <a:pt x="116" y="47158"/>
                  <a:pt x="116" y="47885"/>
                  <a:pt x="116" y="48611"/>
                </a:cubicBezTo>
                <a:cubicBezTo>
                  <a:pt x="154" y="49376"/>
                  <a:pt x="345" y="50103"/>
                  <a:pt x="422" y="50868"/>
                </a:cubicBezTo>
                <a:cubicBezTo>
                  <a:pt x="460" y="51174"/>
                  <a:pt x="498" y="51480"/>
                  <a:pt x="536" y="51786"/>
                </a:cubicBezTo>
                <a:cubicBezTo>
                  <a:pt x="575" y="52168"/>
                  <a:pt x="536" y="52589"/>
                  <a:pt x="689" y="52933"/>
                </a:cubicBezTo>
                <a:cubicBezTo>
                  <a:pt x="804" y="53239"/>
                  <a:pt x="919" y="53468"/>
                  <a:pt x="919" y="53813"/>
                </a:cubicBezTo>
                <a:cubicBezTo>
                  <a:pt x="881" y="54042"/>
                  <a:pt x="957" y="54272"/>
                  <a:pt x="1034" y="54463"/>
                </a:cubicBezTo>
                <a:cubicBezTo>
                  <a:pt x="1110" y="54578"/>
                  <a:pt x="1110" y="54692"/>
                  <a:pt x="1148" y="54845"/>
                </a:cubicBezTo>
                <a:cubicBezTo>
                  <a:pt x="1263" y="55343"/>
                  <a:pt x="1072" y="55916"/>
                  <a:pt x="1492" y="56375"/>
                </a:cubicBezTo>
                <a:cubicBezTo>
                  <a:pt x="1645" y="56566"/>
                  <a:pt x="1454" y="57025"/>
                  <a:pt x="1798" y="57217"/>
                </a:cubicBezTo>
                <a:cubicBezTo>
                  <a:pt x="1645" y="57523"/>
                  <a:pt x="1798" y="57714"/>
                  <a:pt x="1913" y="57982"/>
                </a:cubicBezTo>
                <a:cubicBezTo>
                  <a:pt x="2066" y="58440"/>
                  <a:pt x="2257" y="58861"/>
                  <a:pt x="2296" y="59358"/>
                </a:cubicBezTo>
                <a:cubicBezTo>
                  <a:pt x="2334" y="59473"/>
                  <a:pt x="2410" y="59588"/>
                  <a:pt x="2449" y="59703"/>
                </a:cubicBezTo>
                <a:cubicBezTo>
                  <a:pt x="2602" y="60123"/>
                  <a:pt x="2755" y="60506"/>
                  <a:pt x="2869" y="60926"/>
                </a:cubicBezTo>
                <a:cubicBezTo>
                  <a:pt x="3175" y="61997"/>
                  <a:pt x="3214" y="63145"/>
                  <a:pt x="3825" y="64101"/>
                </a:cubicBezTo>
                <a:cubicBezTo>
                  <a:pt x="3902" y="64216"/>
                  <a:pt x="4017" y="64369"/>
                  <a:pt x="3978" y="64445"/>
                </a:cubicBezTo>
                <a:cubicBezTo>
                  <a:pt x="3940" y="64789"/>
                  <a:pt x="4170" y="65019"/>
                  <a:pt x="4284" y="65287"/>
                </a:cubicBezTo>
                <a:cubicBezTo>
                  <a:pt x="4705" y="66090"/>
                  <a:pt x="5126" y="66855"/>
                  <a:pt x="5470" y="67658"/>
                </a:cubicBezTo>
                <a:cubicBezTo>
                  <a:pt x="5738" y="68346"/>
                  <a:pt x="6082" y="69035"/>
                  <a:pt x="6541" y="69647"/>
                </a:cubicBezTo>
                <a:cubicBezTo>
                  <a:pt x="6656" y="69800"/>
                  <a:pt x="6732" y="69991"/>
                  <a:pt x="6847" y="70182"/>
                </a:cubicBezTo>
                <a:cubicBezTo>
                  <a:pt x="7076" y="70641"/>
                  <a:pt x="7115" y="71253"/>
                  <a:pt x="7688" y="71521"/>
                </a:cubicBezTo>
                <a:cubicBezTo>
                  <a:pt x="7765" y="71559"/>
                  <a:pt x="7803" y="71712"/>
                  <a:pt x="7841" y="71788"/>
                </a:cubicBezTo>
                <a:cubicBezTo>
                  <a:pt x="8071" y="72324"/>
                  <a:pt x="8338" y="72859"/>
                  <a:pt x="8797" y="73242"/>
                </a:cubicBezTo>
                <a:cubicBezTo>
                  <a:pt x="9065" y="73433"/>
                  <a:pt x="9065" y="73662"/>
                  <a:pt x="8912" y="73892"/>
                </a:cubicBezTo>
                <a:cubicBezTo>
                  <a:pt x="9065" y="74007"/>
                  <a:pt x="9295" y="74083"/>
                  <a:pt x="9256" y="74121"/>
                </a:cubicBezTo>
                <a:cubicBezTo>
                  <a:pt x="9180" y="74504"/>
                  <a:pt x="9601" y="74580"/>
                  <a:pt x="9715" y="74848"/>
                </a:cubicBezTo>
                <a:cubicBezTo>
                  <a:pt x="9830" y="75116"/>
                  <a:pt x="10021" y="75345"/>
                  <a:pt x="10213" y="75575"/>
                </a:cubicBezTo>
                <a:cubicBezTo>
                  <a:pt x="10633" y="76034"/>
                  <a:pt x="11130" y="76493"/>
                  <a:pt x="11513" y="76990"/>
                </a:cubicBezTo>
                <a:cubicBezTo>
                  <a:pt x="12163" y="77869"/>
                  <a:pt x="13004" y="78558"/>
                  <a:pt x="13769" y="79361"/>
                </a:cubicBezTo>
                <a:cubicBezTo>
                  <a:pt x="13846" y="79438"/>
                  <a:pt x="13999" y="79514"/>
                  <a:pt x="14037" y="79629"/>
                </a:cubicBezTo>
                <a:cubicBezTo>
                  <a:pt x="14381" y="80164"/>
                  <a:pt x="14879" y="80508"/>
                  <a:pt x="15337" y="80929"/>
                </a:cubicBezTo>
                <a:cubicBezTo>
                  <a:pt x="15796" y="81426"/>
                  <a:pt x="16447" y="81694"/>
                  <a:pt x="16867" y="82230"/>
                </a:cubicBezTo>
                <a:cubicBezTo>
                  <a:pt x="16972" y="82369"/>
                  <a:pt x="17108" y="82540"/>
                  <a:pt x="17190" y="82540"/>
                </a:cubicBezTo>
                <a:cubicBezTo>
                  <a:pt x="17198" y="82540"/>
                  <a:pt x="17205" y="82539"/>
                  <a:pt x="17212" y="82535"/>
                </a:cubicBezTo>
                <a:cubicBezTo>
                  <a:pt x="17236" y="82531"/>
                  <a:pt x="17259" y="82529"/>
                  <a:pt x="17280" y="82529"/>
                </a:cubicBezTo>
                <a:cubicBezTo>
                  <a:pt x="17451" y="82529"/>
                  <a:pt x="17496" y="82658"/>
                  <a:pt x="17632" y="82727"/>
                </a:cubicBezTo>
                <a:cubicBezTo>
                  <a:pt x="17956" y="82979"/>
                  <a:pt x="18043" y="83536"/>
                  <a:pt x="18564" y="83536"/>
                </a:cubicBezTo>
                <a:cubicBezTo>
                  <a:pt x="18596" y="83536"/>
                  <a:pt x="18629" y="83534"/>
                  <a:pt x="18665" y="83530"/>
                </a:cubicBezTo>
                <a:cubicBezTo>
                  <a:pt x="19124" y="84295"/>
                  <a:pt x="20042" y="84486"/>
                  <a:pt x="20654" y="85098"/>
                </a:cubicBezTo>
                <a:cubicBezTo>
                  <a:pt x="21380" y="85174"/>
                  <a:pt x="21763" y="85978"/>
                  <a:pt x="22489" y="86054"/>
                </a:cubicBezTo>
                <a:cubicBezTo>
                  <a:pt x="22566" y="86054"/>
                  <a:pt x="22642" y="86131"/>
                  <a:pt x="22642" y="86207"/>
                </a:cubicBezTo>
                <a:cubicBezTo>
                  <a:pt x="22681" y="86590"/>
                  <a:pt x="22987" y="86590"/>
                  <a:pt x="23293" y="86743"/>
                </a:cubicBezTo>
                <a:cubicBezTo>
                  <a:pt x="23752" y="86934"/>
                  <a:pt x="24249" y="87125"/>
                  <a:pt x="24631" y="87469"/>
                </a:cubicBezTo>
                <a:cubicBezTo>
                  <a:pt x="24822" y="87660"/>
                  <a:pt x="25052" y="87775"/>
                  <a:pt x="25281" y="87890"/>
                </a:cubicBezTo>
                <a:cubicBezTo>
                  <a:pt x="25626" y="88005"/>
                  <a:pt x="25970" y="88119"/>
                  <a:pt x="26276" y="88234"/>
                </a:cubicBezTo>
                <a:cubicBezTo>
                  <a:pt x="26620" y="88387"/>
                  <a:pt x="27003" y="88502"/>
                  <a:pt x="27194" y="88770"/>
                </a:cubicBezTo>
                <a:cubicBezTo>
                  <a:pt x="27392" y="89018"/>
                  <a:pt x="27575" y="89121"/>
                  <a:pt x="27794" y="89121"/>
                </a:cubicBezTo>
                <a:cubicBezTo>
                  <a:pt x="27912" y="89121"/>
                  <a:pt x="28041" y="89091"/>
                  <a:pt x="28188" y="89037"/>
                </a:cubicBezTo>
                <a:cubicBezTo>
                  <a:pt x="28439" y="89395"/>
                  <a:pt x="28723" y="89653"/>
                  <a:pt x="29166" y="89653"/>
                </a:cubicBezTo>
                <a:cubicBezTo>
                  <a:pt x="29196" y="89653"/>
                  <a:pt x="29227" y="89652"/>
                  <a:pt x="29259" y="89649"/>
                </a:cubicBezTo>
                <a:cubicBezTo>
                  <a:pt x="29294" y="89642"/>
                  <a:pt x="29332" y="89639"/>
                  <a:pt x="29371" y="89639"/>
                </a:cubicBezTo>
                <a:cubicBezTo>
                  <a:pt x="29545" y="89639"/>
                  <a:pt x="29746" y="89702"/>
                  <a:pt x="29871" y="89764"/>
                </a:cubicBezTo>
                <a:cubicBezTo>
                  <a:pt x="30222" y="89956"/>
                  <a:pt x="30547" y="90174"/>
                  <a:pt x="30934" y="90174"/>
                </a:cubicBezTo>
                <a:cubicBezTo>
                  <a:pt x="31010" y="90174"/>
                  <a:pt x="31089" y="90165"/>
                  <a:pt x="31171" y="90146"/>
                </a:cubicBezTo>
                <a:cubicBezTo>
                  <a:pt x="31210" y="90146"/>
                  <a:pt x="31248" y="90223"/>
                  <a:pt x="31286" y="90261"/>
                </a:cubicBezTo>
                <a:cubicBezTo>
                  <a:pt x="31332" y="90399"/>
                  <a:pt x="31378" y="90468"/>
                  <a:pt x="31457" y="90468"/>
                </a:cubicBezTo>
                <a:cubicBezTo>
                  <a:pt x="31509" y="90468"/>
                  <a:pt x="31577" y="90437"/>
                  <a:pt x="31669" y="90376"/>
                </a:cubicBezTo>
                <a:cubicBezTo>
                  <a:pt x="31707" y="90338"/>
                  <a:pt x="31774" y="90328"/>
                  <a:pt x="31845" y="90328"/>
                </a:cubicBezTo>
                <a:cubicBezTo>
                  <a:pt x="31917" y="90328"/>
                  <a:pt x="31994" y="90338"/>
                  <a:pt x="32051" y="90338"/>
                </a:cubicBezTo>
                <a:cubicBezTo>
                  <a:pt x="31974" y="90491"/>
                  <a:pt x="32089" y="90567"/>
                  <a:pt x="32242" y="90567"/>
                </a:cubicBezTo>
                <a:cubicBezTo>
                  <a:pt x="32357" y="90605"/>
                  <a:pt x="32510" y="90605"/>
                  <a:pt x="32663" y="90605"/>
                </a:cubicBezTo>
                <a:cubicBezTo>
                  <a:pt x="32778" y="90605"/>
                  <a:pt x="32931" y="90605"/>
                  <a:pt x="33007" y="90644"/>
                </a:cubicBezTo>
                <a:cubicBezTo>
                  <a:pt x="33313" y="91064"/>
                  <a:pt x="33810" y="91026"/>
                  <a:pt x="34193" y="91179"/>
                </a:cubicBezTo>
                <a:cubicBezTo>
                  <a:pt x="35034" y="91562"/>
                  <a:pt x="35914" y="91676"/>
                  <a:pt x="36793" y="91829"/>
                </a:cubicBezTo>
                <a:cubicBezTo>
                  <a:pt x="37750" y="91944"/>
                  <a:pt x="38706" y="92059"/>
                  <a:pt x="39662" y="92212"/>
                </a:cubicBezTo>
                <a:cubicBezTo>
                  <a:pt x="39891" y="92250"/>
                  <a:pt x="40083" y="92326"/>
                  <a:pt x="40312" y="92365"/>
                </a:cubicBezTo>
                <a:cubicBezTo>
                  <a:pt x="40465" y="92403"/>
                  <a:pt x="40618" y="92479"/>
                  <a:pt x="40771" y="92479"/>
                </a:cubicBezTo>
                <a:cubicBezTo>
                  <a:pt x="40962" y="92468"/>
                  <a:pt x="41152" y="92464"/>
                  <a:pt x="41342" y="92464"/>
                </a:cubicBezTo>
                <a:cubicBezTo>
                  <a:pt x="41802" y="92464"/>
                  <a:pt x="42262" y="92491"/>
                  <a:pt x="42722" y="92518"/>
                </a:cubicBezTo>
                <a:cubicBezTo>
                  <a:pt x="43303" y="92518"/>
                  <a:pt x="43884" y="92616"/>
                  <a:pt x="44485" y="92616"/>
                </a:cubicBezTo>
                <a:cubicBezTo>
                  <a:pt x="44635" y="92616"/>
                  <a:pt x="44787" y="92609"/>
                  <a:pt x="44940" y="92594"/>
                </a:cubicBezTo>
                <a:cubicBezTo>
                  <a:pt x="45130" y="92570"/>
                  <a:pt x="45319" y="92561"/>
                  <a:pt x="45509" y="92561"/>
                </a:cubicBezTo>
                <a:cubicBezTo>
                  <a:pt x="45931" y="92561"/>
                  <a:pt x="46354" y="92606"/>
                  <a:pt x="46776" y="92632"/>
                </a:cubicBezTo>
                <a:cubicBezTo>
                  <a:pt x="47040" y="92649"/>
                  <a:pt x="47304" y="92673"/>
                  <a:pt x="47565" y="92673"/>
                </a:cubicBezTo>
                <a:cubicBezTo>
                  <a:pt x="47909" y="92673"/>
                  <a:pt x="48247" y="92632"/>
                  <a:pt x="48573" y="92479"/>
                </a:cubicBezTo>
                <a:cubicBezTo>
                  <a:pt x="48617" y="92450"/>
                  <a:pt x="48666" y="92438"/>
                  <a:pt x="48717" y="92438"/>
                </a:cubicBezTo>
                <a:cubicBezTo>
                  <a:pt x="48799" y="92438"/>
                  <a:pt x="48885" y="92470"/>
                  <a:pt x="48956" y="92518"/>
                </a:cubicBezTo>
                <a:cubicBezTo>
                  <a:pt x="49057" y="92575"/>
                  <a:pt x="49152" y="92595"/>
                  <a:pt x="49244" y="92595"/>
                </a:cubicBezTo>
                <a:cubicBezTo>
                  <a:pt x="49397" y="92595"/>
                  <a:pt x="49539" y="92542"/>
                  <a:pt x="49682" y="92518"/>
                </a:cubicBezTo>
                <a:cubicBezTo>
                  <a:pt x="49733" y="92505"/>
                  <a:pt x="49784" y="92501"/>
                  <a:pt x="49835" y="92501"/>
                </a:cubicBezTo>
                <a:cubicBezTo>
                  <a:pt x="49937" y="92501"/>
                  <a:pt x="50039" y="92518"/>
                  <a:pt x="50141" y="92518"/>
                </a:cubicBezTo>
                <a:cubicBezTo>
                  <a:pt x="50294" y="92518"/>
                  <a:pt x="50486" y="92518"/>
                  <a:pt x="50639" y="92441"/>
                </a:cubicBezTo>
                <a:cubicBezTo>
                  <a:pt x="50830" y="92326"/>
                  <a:pt x="50983" y="92326"/>
                  <a:pt x="51174" y="92326"/>
                </a:cubicBezTo>
                <a:cubicBezTo>
                  <a:pt x="51282" y="92335"/>
                  <a:pt x="51391" y="92340"/>
                  <a:pt x="51498" y="92340"/>
                </a:cubicBezTo>
                <a:cubicBezTo>
                  <a:pt x="51845" y="92340"/>
                  <a:pt x="52182" y="92290"/>
                  <a:pt x="52474" y="92173"/>
                </a:cubicBezTo>
                <a:cubicBezTo>
                  <a:pt x="52742" y="92097"/>
                  <a:pt x="53010" y="92135"/>
                  <a:pt x="53239" y="92020"/>
                </a:cubicBezTo>
                <a:cubicBezTo>
                  <a:pt x="53295" y="91988"/>
                  <a:pt x="53355" y="91978"/>
                  <a:pt x="53415" y="91978"/>
                </a:cubicBezTo>
                <a:cubicBezTo>
                  <a:pt x="53521" y="91978"/>
                  <a:pt x="53630" y="92010"/>
                  <a:pt x="53729" y="92010"/>
                </a:cubicBezTo>
                <a:cubicBezTo>
                  <a:pt x="53841" y="92010"/>
                  <a:pt x="53940" y="91968"/>
                  <a:pt x="54004" y="91791"/>
                </a:cubicBezTo>
                <a:cubicBezTo>
                  <a:pt x="54107" y="91871"/>
                  <a:pt x="54203" y="91900"/>
                  <a:pt x="54295" y="91900"/>
                </a:cubicBezTo>
                <a:cubicBezTo>
                  <a:pt x="54512" y="91900"/>
                  <a:pt x="54708" y="91741"/>
                  <a:pt x="54922" y="91715"/>
                </a:cubicBezTo>
                <a:cubicBezTo>
                  <a:pt x="55217" y="91685"/>
                  <a:pt x="55512" y="91450"/>
                  <a:pt x="55843" y="91450"/>
                </a:cubicBezTo>
                <a:cubicBezTo>
                  <a:pt x="55940" y="91450"/>
                  <a:pt x="56041" y="91471"/>
                  <a:pt x="56146" y="91523"/>
                </a:cubicBezTo>
                <a:cubicBezTo>
                  <a:pt x="56153" y="91531"/>
                  <a:pt x="56163" y="91534"/>
                  <a:pt x="56175" y="91534"/>
                </a:cubicBezTo>
                <a:cubicBezTo>
                  <a:pt x="56225" y="91534"/>
                  <a:pt x="56306" y="91478"/>
                  <a:pt x="56337" y="91447"/>
                </a:cubicBezTo>
                <a:cubicBezTo>
                  <a:pt x="56406" y="91309"/>
                  <a:pt x="56502" y="91282"/>
                  <a:pt x="56610" y="91282"/>
                </a:cubicBezTo>
                <a:cubicBezTo>
                  <a:pt x="56681" y="91282"/>
                  <a:pt x="56758" y="91294"/>
                  <a:pt x="56834" y="91294"/>
                </a:cubicBezTo>
                <a:cubicBezTo>
                  <a:pt x="57228" y="91261"/>
                  <a:pt x="57566" y="91003"/>
                  <a:pt x="57944" y="91003"/>
                </a:cubicBezTo>
                <a:cubicBezTo>
                  <a:pt x="58006" y="91003"/>
                  <a:pt x="58070" y="91010"/>
                  <a:pt x="58135" y="91026"/>
                </a:cubicBezTo>
                <a:cubicBezTo>
                  <a:pt x="58364" y="90682"/>
                  <a:pt x="58785" y="90797"/>
                  <a:pt x="59129" y="90720"/>
                </a:cubicBezTo>
                <a:cubicBezTo>
                  <a:pt x="59588" y="90605"/>
                  <a:pt x="60047" y="90567"/>
                  <a:pt x="60430" y="90261"/>
                </a:cubicBezTo>
                <a:cubicBezTo>
                  <a:pt x="60544" y="90146"/>
                  <a:pt x="60774" y="90146"/>
                  <a:pt x="60927" y="90108"/>
                </a:cubicBezTo>
                <a:cubicBezTo>
                  <a:pt x="61041" y="90070"/>
                  <a:pt x="61959" y="89840"/>
                  <a:pt x="61998" y="89764"/>
                </a:cubicBezTo>
                <a:cubicBezTo>
                  <a:pt x="62265" y="89496"/>
                  <a:pt x="62571" y="89534"/>
                  <a:pt x="62915" y="89458"/>
                </a:cubicBezTo>
                <a:cubicBezTo>
                  <a:pt x="63183" y="89382"/>
                  <a:pt x="63451" y="89152"/>
                  <a:pt x="63719" y="88999"/>
                </a:cubicBezTo>
                <a:cubicBezTo>
                  <a:pt x="63757" y="88961"/>
                  <a:pt x="63795" y="88961"/>
                  <a:pt x="63795" y="88961"/>
                </a:cubicBezTo>
                <a:cubicBezTo>
                  <a:pt x="63878" y="89032"/>
                  <a:pt x="63954" y="89059"/>
                  <a:pt x="64024" y="89059"/>
                </a:cubicBezTo>
                <a:cubicBezTo>
                  <a:pt x="64181" y="89059"/>
                  <a:pt x="64313" y="88925"/>
                  <a:pt x="64445" y="88846"/>
                </a:cubicBezTo>
                <a:cubicBezTo>
                  <a:pt x="64751" y="88693"/>
                  <a:pt x="65134" y="88655"/>
                  <a:pt x="65401" y="88349"/>
                </a:cubicBezTo>
                <a:cubicBezTo>
                  <a:pt x="65554" y="88196"/>
                  <a:pt x="65899" y="88234"/>
                  <a:pt x="66128" y="88158"/>
                </a:cubicBezTo>
                <a:cubicBezTo>
                  <a:pt x="66931" y="87890"/>
                  <a:pt x="67658" y="87431"/>
                  <a:pt x="68346" y="86934"/>
                </a:cubicBezTo>
                <a:cubicBezTo>
                  <a:pt x="68729" y="86666"/>
                  <a:pt x="69303" y="86628"/>
                  <a:pt x="69647" y="86169"/>
                </a:cubicBezTo>
                <a:cubicBezTo>
                  <a:pt x="69684" y="86178"/>
                  <a:pt x="69719" y="86182"/>
                  <a:pt x="69753" y="86182"/>
                </a:cubicBezTo>
                <a:cubicBezTo>
                  <a:pt x="69999" y="86182"/>
                  <a:pt x="70167" y="85959"/>
                  <a:pt x="70335" y="85825"/>
                </a:cubicBezTo>
                <a:cubicBezTo>
                  <a:pt x="70641" y="85595"/>
                  <a:pt x="70871" y="85289"/>
                  <a:pt x="71215" y="85098"/>
                </a:cubicBezTo>
                <a:cubicBezTo>
                  <a:pt x="71597" y="84868"/>
                  <a:pt x="71942" y="84563"/>
                  <a:pt x="72248" y="84257"/>
                </a:cubicBezTo>
                <a:cubicBezTo>
                  <a:pt x="72439" y="84027"/>
                  <a:pt x="72668" y="83798"/>
                  <a:pt x="73012" y="83798"/>
                </a:cubicBezTo>
                <a:cubicBezTo>
                  <a:pt x="73051" y="83798"/>
                  <a:pt x="73165" y="83759"/>
                  <a:pt x="73165" y="83721"/>
                </a:cubicBezTo>
                <a:cubicBezTo>
                  <a:pt x="73280" y="83339"/>
                  <a:pt x="73739" y="83415"/>
                  <a:pt x="73854" y="83109"/>
                </a:cubicBezTo>
                <a:cubicBezTo>
                  <a:pt x="74007" y="82765"/>
                  <a:pt x="74313" y="82650"/>
                  <a:pt x="74619" y="82650"/>
                </a:cubicBezTo>
                <a:cubicBezTo>
                  <a:pt x="74695" y="82650"/>
                  <a:pt x="74733" y="82535"/>
                  <a:pt x="74772" y="82459"/>
                </a:cubicBezTo>
                <a:cubicBezTo>
                  <a:pt x="74810" y="82306"/>
                  <a:pt x="74886" y="82268"/>
                  <a:pt x="75078" y="82230"/>
                </a:cubicBezTo>
                <a:cubicBezTo>
                  <a:pt x="75269" y="82191"/>
                  <a:pt x="75498" y="82000"/>
                  <a:pt x="75575" y="81809"/>
                </a:cubicBezTo>
                <a:cubicBezTo>
                  <a:pt x="75996" y="81197"/>
                  <a:pt x="76608" y="80738"/>
                  <a:pt x="77066" y="80164"/>
                </a:cubicBezTo>
                <a:cubicBezTo>
                  <a:pt x="77793" y="79285"/>
                  <a:pt x="78596" y="78520"/>
                  <a:pt x="79208" y="77563"/>
                </a:cubicBezTo>
                <a:cubicBezTo>
                  <a:pt x="79285" y="77487"/>
                  <a:pt x="79361" y="77411"/>
                  <a:pt x="79400" y="77334"/>
                </a:cubicBezTo>
                <a:cubicBezTo>
                  <a:pt x="79935" y="76875"/>
                  <a:pt x="80432" y="76378"/>
                  <a:pt x="80968" y="75881"/>
                </a:cubicBezTo>
                <a:cubicBezTo>
                  <a:pt x="81006" y="75842"/>
                  <a:pt x="81082" y="75766"/>
                  <a:pt x="81082" y="75689"/>
                </a:cubicBezTo>
                <a:cubicBezTo>
                  <a:pt x="81235" y="75116"/>
                  <a:pt x="81847" y="74810"/>
                  <a:pt x="81962" y="74198"/>
                </a:cubicBezTo>
                <a:cubicBezTo>
                  <a:pt x="82306" y="74045"/>
                  <a:pt x="82421" y="73624"/>
                  <a:pt x="82689" y="73509"/>
                </a:cubicBezTo>
                <a:cubicBezTo>
                  <a:pt x="83071" y="73356"/>
                  <a:pt x="82650" y="73165"/>
                  <a:pt x="82803" y="73050"/>
                </a:cubicBezTo>
                <a:cubicBezTo>
                  <a:pt x="83148" y="72859"/>
                  <a:pt x="83301" y="72553"/>
                  <a:pt x="83530" y="72247"/>
                </a:cubicBezTo>
                <a:cubicBezTo>
                  <a:pt x="84066" y="71482"/>
                  <a:pt x="84601" y="70756"/>
                  <a:pt x="84869" y="69876"/>
                </a:cubicBezTo>
                <a:cubicBezTo>
                  <a:pt x="84907" y="69723"/>
                  <a:pt x="84945" y="69570"/>
                  <a:pt x="85060" y="69455"/>
                </a:cubicBezTo>
                <a:cubicBezTo>
                  <a:pt x="85328" y="69035"/>
                  <a:pt x="85787" y="68614"/>
                  <a:pt x="85748" y="68078"/>
                </a:cubicBezTo>
                <a:cubicBezTo>
                  <a:pt x="85710" y="67505"/>
                  <a:pt x="86246" y="67237"/>
                  <a:pt x="86399" y="66778"/>
                </a:cubicBezTo>
                <a:cubicBezTo>
                  <a:pt x="86437" y="66625"/>
                  <a:pt x="86628" y="66549"/>
                  <a:pt x="86628" y="66434"/>
                </a:cubicBezTo>
                <a:cubicBezTo>
                  <a:pt x="86590" y="66013"/>
                  <a:pt x="86704" y="65669"/>
                  <a:pt x="86972" y="65325"/>
                </a:cubicBezTo>
                <a:cubicBezTo>
                  <a:pt x="86704" y="64828"/>
                  <a:pt x="87278" y="64675"/>
                  <a:pt x="87393" y="64330"/>
                </a:cubicBezTo>
                <a:cubicBezTo>
                  <a:pt x="87431" y="64254"/>
                  <a:pt x="87508" y="64177"/>
                  <a:pt x="87469" y="64101"/>
                </a:cubicBezTo>
                <a:cubicBezTo>
                  <a:pt x="87393" y="63795"/>
                  <a:pt x="87775" y="63718"/>
                  <a:pt x="87737" y="63374"/>
                </a:cubicBezTo>
                <a:cubicBezTo>
                  <a:pt x="87699" y="63183"/>
                  <a:pt x="87967" y="62915"/>
                  <a:pt x="88120" y="62686"/>
                </a:cubicBezTo>
                <a:cubicBezTo>
                  <a:pt x="88120" y="62648"/>
                  <a:pt x="88196" y="62609"/>
                  <a:pt x="88196" y="62571"/>
                </a:cubicBezTo>
                <a:cubicBezTo>
                  <a:pt x="88158" y="62074"/>
                  <a:pt x="88464" y="61691"/>
                  <a:pt x="88540" y="61271"/>
                </a:cubicBezTo>
                <a:cubicBezTo>
                  <a:pt x="88579" y="60812"/>
                  <a:pt x="89076" y="60506"/>
                  <a:pt x="88923" y="60009"/>
                </a:cubicBezTo>
                <a:cubicBezTo>
                  <a:pt x="89267" y="59817"/>
                  <a:pt x="89037" y="59473"/>
                  <a:pt x="89190" y="59205"/>
                </a:cubicBezTo>
                <a:cubicBezTo>
                  <a:pt x="89343" y="58976"/>
                  <a:pt x="89267" y="58555"/>
                  <a:pt x="89458" y="58479"/>
                </a:cubicBezTo>
                <a:cubicBezTo>
                  <a:pt x="89764" y="58249"/>
                  <a:pt x="89535" y="57982"/>
                  <a:pt x="89649" y="57752"/>
                </a:cubicBezTo>
                <a:cubicBezTo>
                  <a:pt x="89841" y="57408"/>
                  <a:pt x="89955" y="56987"/>
                  <a:pt x="90032" y="56605"/>
                </a:cubicBezTo>
                <a:cubicBezTo>
                  <a:pt x="90108" y="56222"/>
                  <a:pt x="90376" y="55916"/>
                  <a:pt x="90376" y="55534"/>
                </a:cubicBezTo>
                <a:cubicBezTo>
                  <a:pt x="90414" y="55228"/>
                  <a:pt x="90414" y="54960"/>
                  <a:pt x="90414" y="54692"/>
                </a:cubicBezTo>
                <a:cubicBezTo>
                  <a:pt x="90453" y="54386"/>
                  <a:pt x="90414" y="54080"/>
                  <a:pt x="90529" y="53851"/>
                </a:cubicBezTo>
                <a:cubicBezTo>
                  <a:pt x="90682" y="53545"/>
                  <a:pt x="90414" y="53354"/>
                  <a:pt x="90491" y="53086"/>
                </a:cubicBezTo>
                <a:cubicBezTo>
                  <a:pt x="90567" y="52895"/>
                  <a:pt x="90567" y="52704"/>
                  <a:pt x="90606" y="52512"/>
                </a:cubicBezTo>
                <a:cubicBezTo>
                  <a:pt x="90682" y="52092"/>
                  <a:pt x="90835" y="51671"/>
                  <a:pt x="90797" y="51288"/>
                </a:cubicBezTo>
                <a:cubicBezTo>
                  <a:pt x="90797" y="50982"/>
                  <a:pt x="90835" y="50715"/>
                  <a:pt x="91103" y="50562"/>
                </a:cubicBezTo>
                <a:cubicBezTo>
                  <a:pt x="90950" y="50447"/>
                  <a:pt x="90797" y="50332"/>
                  <a:pt x="90720" y="50294"/>
                </a:cubicBezTo>
                <a:cubicBezTo>
                  <a:pt x="90873" y="50065"/>
                  <a:pt x="90988" y="49835"/>
                  <a:pt x="91103" y="49644"/>
                </a:cubicBezTo>
                <a:cubicBezTo>
                  <a:pt x="90950" y="49567"/>
                  <a:pt x="90835" y="49491"/>
                  <a:pt x="90720" y="49453"/>
                </a:cubicBezTo>
                <a:cubicBezTo>
                  <a:pt x="91103" y="49147"/>
                  <a:pt x="91141" y="49070"/>
                  <a:pt x="91065" y="48802"/>
                </a:cubicBezTo>
                <a:cubicBezTo>
                  <a:pt x="90988" y="48458"/>
                  <a:pt x="91065" y="47732"/>
                  <a:pt x="91256" y="47387"/>
                </a:cubicBezTo>
                <a:cubicBezTo>
                  <a:pt x="91141" y="47387"/>
                  <a:pt x="91026" y="47349"/>
                  <a:pt x="90912" y="47349"/>
                </a:cubicBezTo>
                <a:cubicBezTo>
                  <a:pt x="90759" y="46967"/>
                  <a:pt x="90950" y="46699"/>
                  <a:pt x="91179" y="46469"/>
                </a:cubicBezTo>
                <a:cubicBezTo>
                  <a:pt x="91026" y="46393"/>
                  <a:pt x="90912" y="46316"/>
                  <a:pt x="90835" y="46278"/>
                </a:cubicBezTo>
                <a:cubicBezTo>
                  <a:pt x="90988" y="45972"/>
                  <a:pt x="91256" y="45743"/>
                  <a:pt x="91294" y="45360"/>
                </a:cubicBezTo>
                <a:cubicBezTo>
                  <a:pt x="91179" y="45360"/>
                  <a:pt x="91065" y="45360"/>
                  <a:pt x="90873" y="45399"/>
                </a:cubicBezTo>
                <a:cubicBezTo>
                  <a:pt x="91026" y="45246"/>
                  <a:pt x="91065" y="45093"/>
                  <a:pt x="91179" y="45054"/>
                </a:cubicBezTo>
                <a:cubicBezTo>
                  <a:pt x="91447" y="44940"/>
                  <a:pt x="91332" y="44672"/>
                  <a:pt x="91294" y="44634"/>
                </a:cubicBezTo>
                <a:cubicBezTo>
                  <a:pt x="91026" y="44595"/>
                  <a:pt x="91065" y="44481"/>
                  <a:pt x="91103" y="44289"/>
                </a:cubicBezTo>
                <a:cubicBezTo>
                  <a:pt x="91141" y="44175"/>
                  <a:pt x="91179" y="43983"/>
                  <a:pt x="91103" y="43869"/>
                </a:cubicBezTo>
                <a:cubicBezTo>
                  <a:pt x="90988" y="43678"/>
                  <a:pt x="90912" y="43601"/>
                  <a:pt x="91103" y="43410"/>
                </a:cubicBezTo>
                <a:cubicBezTo>
                  <a:pt x="91141" y="43372"/>
                  <a:pt x="91103" y="43219"/>
                  <a:pt x="91065" y="43180"/>
                </a:cubicBezTo>
                <a:cubicBezTo>
                  <a:pt x="90644" y="42607"/>
                  <a:pt x="90759" y="42071"/>
                  <a:pt x="91141" y="41536"/>
                </a:cubicBezTo>
                <a:cubicBezTo>
                  <a:pt x="90988" y="41459"/>
                  <a:pt x="90873" y="41421"/>
                  <a:pt x="90797" y="41383"/>
                </a:cubicBezTo>
                <a:cubicBezTo>
                  <a:pt x="90835" y="41230"/>
                  <a:pt x="90835" y="41077"/>
                  <a:pt x="90912" y="41000"/>
                </a:cubicBezTo>
                <a:cubicBezTo>
                  <a:pt x="91141" y="40847"/>
                  <a:pt x="91256" y="40694"/>
                  <a:pt x="91026" y="40465"/>
                </a:cubicBezTo>
                <a:cubicBezTo>
                  <a:pt x="90988" y="40388"/>
                  <a:pt x="91026" y="40274"/>
                  <a:pt x="91026" y="40159"/>
                </a:cubicBezTo>
                <a:cubicBezTo>
                  <a:pt x="91065" y="39853"/>
                  <a:pt x="90988" y="39050"/>
                  <a:pt x="90873" y="38744"/>
                </a:cubicBezTo>
                <a:cubicBezTo>
                  <a:pt x="90835" y="38629"/>
                  <a:pt x="90873" y="38514"/>
                  <a:pt x="90835" y="38438"/>
                </a:cubicBezTo>
                <a:cubicBezTo>
                  <a:pt x="90797" y="37979"/>
                  <a:pt x="90720" y="37520"/>
                  <a:pt x="90720" y="37061"/>
                </a:cubicBezTo>
                <a:cubicBezTo>
                  <a:pt x="90682" y="36640"/>
                  <a:pt x="90453" y="36220"/>
                  <a:pt x="90453" y="35761"/>
                </a:cubicBezTo>
                <a:cubicBezTo>
                  <a:pt x="90453" y="35302"/>
                  <a:pt x="90338" y="34843"/>
                  <a:pt x="90185" y="34422"/>
                </a:cubicBezTo>
                <a:cubicBezTo>
                  <a:pt x="89994" y="34040"/>
                  <a:pt x="89649" y="33734"/>
                  <a:pt x="89764" y="33236"/>
                </a:cubicBezTo>
                <a:cubicBezTo>
                  <a:pt x="89764" y="33198"/>
                  <a:pt x="89726" y="33122"/>
                  <a:pt x="89688" y="33122"/>
                </a:cubicBezTo>
                <a:cubicBezTo>
                  <a:pt x="89382" y="33007"/>
                  <a:pt x="89420" y="32701"/>
                  <a:pt x="89343" y="32510"/>
                </a:cubicBezTo>
                <a:cubicBezTo>
                  <a:pt x="89229" y="32051"/>
                  <a:pt x="88961" y="31668"/>
                  <a:pt x="88961" y="31171"/>
                </a:cubicBezTo>
                <a:cubicBezTo>
                  <a:pt x="88502" y="30980"/>
                  <a:pt x="88732" y="30444"/>
                  <a:pt x="88464" y="30100"/>
                </a:cubicBezTo>
                <a:cubicBezTo>
                  <a:pt x="88234" y="29794"/>
                  <a:pt x="88158" y="29335"/>
                  <a:pt x="87967" y="28953"/>
                </a:cubicBezTo>
                <a:cubicBezTo>
                  <a:pt x="87928" y="28762"/>
                  <a:pt x="87775" y="28609"/>
                  <a:pt x="87775" y="28417"/>
                </a:cubicBezTo>
                <a:cubicBezTo>
                  <a:pt x="87775" y="28188"/>
                  <a:pt x="87737" y="28035"/>
                  <a:pt x="87469" y="27997"/>
                </a:cubicBezTo>
                <a:cubicBezTo>
                  <a:pt x="87584" y="27729"/>
                  <a:pt x="87010" y="27538"/>
                  <a:pt x="87431" y="27232"/>
                </a:cubicBezTo>
                <a:cubicBezTo>
                  <a:pt x="87125" y="27079"/>
                  <a:pt x="86896" y="27002"/>
                  <a:pt x="86857" y="26658"/>
                </a:cubicBezTo>
                <a:cubicBezTo>
                  <a:pt x="86819" y="26314"/>
                  <a:pt x="86628" y="26008"/>
                  <a:pt x="86475" y="25702"/>
                </a:cubicBezTo>
                <a:cubicBezTo>
                  <a:pt x="86399" y="25587"/>
                  <a:pt x="86475" y="25281"/>
                  <a:pt x="86399" y="25243"/>
                </a:cubicBezTo>
                <a:cubicBezTo>
                  <a:pt x="86093" y="25052"/>
                  <a:pt x="85901" y="24746"/>
                  <a:pt x="85863" y="24440"/>
                </a:cubicBezTo>
                <a:cubicBezTo>
                  <a:pt x="85787" y="24134"/>
                  <a:pt x="85519" y="23943"/>
                  <a:pt x="85481" y="23598"/>
                </a:cubicBezTo>
                <a:cubicBezTo>
                  <a:pt x="85481" y="23445"/>
                  <a:pt x="85328" y="23292"/>
                  <a:pt x="85213" y="23101"/>
                </a:cubicBezTo>
                <a:cubicBezTo>
                  <a:pt x="85136" y="23025"/>
                  <a:pt x="85022" y="22872"/>
                  <a:pt x="85022" y="22833"/>
                </a:cubicBezTo>
                <a:cubicBezTo>
                  <a:pt x="85175" y="22374"/>
                  <a:pt x="84524" y="22260"/>
                  <a:pt x="84677" y="21877"/>
                </a:cubicBezTo>
                <a:cubicBezTo>
                  <a:pt x="84371" y="21763"/>
                  <a:pt x="84448" y="21304"/>
                  <a:pt x="84257" y="21265"/>
                </a:cubicBezTo>
                <a:cubicBezTo>
                  <a:pt x="83913" y="21112"/>
                  <a:pt x="83989" y="20730"/>
                  <a:pt x="83798" y="20615"/>
                </a:cubicBezTo>
                <a:cubicBezTo>
                  <a:pt x="83415" y="20347"/>
                  <a:pt x="83301" y="19927"/>
                  <a:pt x="83033" y="19583"/>
                </a:cubicBezTo>
                <a:cubicBezTo>
                  <a:pt x="82727" y="19200"/>
                  <a:pt x="82421" y="18741"/>
                  <a:pt x="82077" y="18359"/>
                </a:cubicBezTo>
                <a:cubicBezTo>
                  <a:pt x="82038" y="18320"/>
                  <a:pt x="82000" y="18282"/>
                  <a:pt x="81962" y="18206"/>
                </a:cubicBezTo>
                <a:cubicBezTo>
                  <a:pt x="81924" y="18129"/>
                  <a:pt x="81503" y="17364"/>
                  <a:pt x="81503" y="17364"/>
                </a:cubicBezTo>
                <a:cubicBezTo>
                  <a:pt x="81121" y="17364"/>
                  <a:pt x="81197" y="16944"/>
                  <a:pt x="81006" y="16791"/>
                </a:cubicBezTo>
                <a:cubicBezTo>
                  <a:pt x="80776" y="16638"/>
                  <a:pt x="80585" y="16446"/>
                  <a:pt x="80547" y="16140"/>
                </a:cubicBezTo>
                <a:cubicBezTo>
                  <a:pt x="80509" y="16064"/>
                  <a:pt x="80279" y="16026"/>
                  <a:pt x="80088" y="15949"/>
                </a:cubicBezTo>
                <a:cubicBezTo>
                  <a:pt x="79858" y="15299"/>
                  <a:pt x="79858" y="15299"/>
                  <a:pt x="79132" y="14840"/>
                </a:cubicBezTo>
                <a:cubicBezTo>
                  <a:pt x="79055" y="14802"/>
                  <a:pt x="78979" y="14764"/>
                  <a:pt x="78941" y="14687"/>
                </a:cubicBezTo>
                <a:cubicBezTo>
                  <a:pt x="78826" y="14113"/>
                  <a:pt x="78176" y="13999"/>
                  <a:pt x="77908" y="13501"/>
                </a:cubicBezTo>
                <a:cubicBezTo>
                  <a:pt x="77831" y="13348"/>
                  <a:pt x="77564" y="13234"/>
                  <a:pt x="77372" y="13157"/>
                </a:cubicBezTo>
                <a:cubicBezTo>
                  <a:pt x="77143" y="13119"/>
                  <a:pt x="77066" y="12966"/>
                  <a:pt x="76914" y="12813"/>
                </a:cubicBezTo>
                <a:cubicBezTo>
                  <a:pt x="76531" y="12354"/>
                  <a:pt x="76072" y="11972"/>
                  <a:pt x="75651" y="11551"/>
                </a:cubicBezTo>
                <a:cubicBezTo>
                  <a:pt x="75582" y="11578"/>
                  <a:pt x="75520" y="11589"/>
                  <a:pt x="75465" y="11589"/>
                </a:cubicBezTo>
                <a:cubicBezTo>
                  <a:pt x="75127" y="11589"/>
                  <a:pt x="75029" y="11147"/>
                  <a:pt x="74733" y="11015"/>
                </a:cubicBezTo>
                <a:cubicBezTo>
                  <a:pt x="74486" y="10874"/>
                  <a:pt x="74402" y="10471"/>
                  <a:pt x="74029" y="10471"/>
                </a:cubicBezTo>
                <a:cubicBezTo>
                  <a:pt x="73998" y="10471"/>
                  <a:pt x="73965" y="10474"/>
                  <a:pt x="73930" y="10480"/>
                </a:cubicBezTo>
                <a:cubicBezTo>
                  <a:pt x="73930" y="10487"/>
                  <a:pt x="73928" y="10490"/>
                  <a:pt x="73923" y="10490"/>
                </a:cubicBezTo>
                <a:cubicBezTo>
                  <a:pt x="73904" y="10490"/>
                  <a:pt x="73854" y="10434"/>
                  <a:pt x="73854" y="10403"/>
                </a:cubicBezTo>
                <a:cubicBezTo>
                  <a:pt x="73818" y="10226"/>
                  <a:pt x="73881" y="10017"/>
                  <a:pt x="73618" y="10017"/>
                </a:cubicBezTo>
                <a:cubicBezTo>
                  <a:pt x="73597" y="10017"/>
                  <a:pt x="73574" y="10018"/>
                  <a:pt x="73548" y="10021"/>
                </a:cubicBezTo>
                <a:cubicBezTo>
                  <a:pt x="73532" y="10023"/>
                  <a:pt x="73517" y="10024"/>
                  <a:pt x="73503" y="10024"/>
                </a:cubicBezTo>
                <a:cubicBezTo>
                  <a:pt x="73228" y="10024"/>
                  <a:pt x="73462" y="9673"/>
                  <a:pt x="73280" y="9600"/>
                </a:cubicBezTo>
                <a:cubicBezTo>
                  <a:pt x="72668" y="9256"/>
                  <a:pt x="72056" y="8912"/>
                  <a:pt x="71636" y="8300"/>
                </a:cubicBezTo>
                <a:cubicBezTo>
                  <a:pt x="71636" y="8300"/>
                  <a:pt x="71597" y="8262"/>
                  <a:pt x="71559" y="8262"/>
                </a:cubicBezTo>
                <a:cubicBezTo>
                  <a:pt x="70947" y="8185"/>
                  <a:pt x="70565" y="7688"/>
                  <a:pt x="70106" y="7344"/>
                </a:cubicBezTo>
                <a:cubicBezTo>
                  <a:pt x="70003" y="7276"/>
                  <a:pt x="69871" y="7147"/>
                  <a:pt x="69789" y="7147"/>
                </a:cubicBezTo>
                <a:cubicBezTo>
                  <a:pt x="69779" y="7147"/>
                  <a:pt x="69770" y="7148"/>
                  <a:pt x="69762" y="7153"/>
                </a:cubicBezTo>
                <a:cubicBezTo>
                  <a:pt x="69721" y="7159"/>
                  <a:pt x="69684" y="7163"/>
                  <a:pt x="69650" y="7163"/>
                </a:cubicBezTo>
                <a:cubicBezTo>
                  <a:pt x="69308" y="7163"/>
                  <a:pt x="69334" y="6833"/>
                  <a:pt x="69264" y="6694"/>
                </a:cubicBezTo>
                <a:cubicBezTo>
                  <a:pt x="68882" y="6655"/>
                  <a:pt x="68499" y="6732"/>
                  <a:pt x="68270" y="6349"/>
                </a:cubicBezTo>
                <a:cubicBezTo>
                  <a:pt x="68232" y="6235"/>
                  <a:pt x="68040" y="6120"/>
                  <a:pt x="67887" y="6120"/>
                </a:cubicBezTo>
                <a:cubicBezTo>
                  <a:pt x="67467" y="6082"/>
                  <a:pt x="67161" y="5967"/>
                  <a:pt x="66970" y="5546"/>
                </a:cubicBezTo>
                <a:cubicBezTo>
                  <a:pt x="66931" y="5508"/>
                  <a:pt x="66778" y="5508"/>
                  <a:pt x="66664" y="5470"/>
                </a:cubicBezTo>
                <a:cubicBezTo>
                  <a:pt x="66511" y="5431"/>
                  <a:pt x="66396" y="5393"/>
                  <a:pt x="66243" y="5393"/>
                </a:cubicBezTo>
                <a:cubicBezTo>
                  <a:pt x="66281" y="5278"/>
                  <a:pt x="66281" y="5202"/>
                  <a:pt x="66319" y="5125"/>
                </a:cubicBezTo>
                <a:cubicBezTo>
                  <a:pt x="65937" y="5011"/>
                  <a:pt x="65593" y="4820"/>
                  <a:pt x="65248" y="4820"/>
                </a:cubicBezTo>
                <a:cubicBezTo>
                  <a:pt x="65185" y="4829"/>
                  <a:pt x="65124" y="4833"/>
                  <a:pt x="65066" y="4833"/>
                </a:cubicBezTo>
                <a:cubicBezTo>
                  <a:pt x="64879" y="4833"/>
                  <a:pt x="64724" y="4783"/>
                  <a:pt x="64637" y="4667"/>
                </a:cubicBezTo>
                <a:cubicBezTo>
                  <a:pt x="64292" y="4284"/>
                  <a:pt x="63680" y="4552"/>
                  <a:pt x="63413" y="4055"/>
                </a:cubicBezTo>
                <a:cubicBezTo>
                  <a:pt x="63341" y="4087"/>
                  <a:pt x="63278" y="4101"/>
                  <a:pt x="63222" y="4101"/>
                </a:cubicBezTo>
                <a:cubicBezTo>
                  <a:pt x="62949" y="4101"/>
                  <a:pt x="62832" y="3774"/>
                  <a:pt x="62610" y="3710"/>
                </a:cubicBezTo>
                <a:cubicBezTo>
                  <a:pt x="62304" y="3634"/>
                  <a:pt x="62112" y="3519"/>
                  <a:pt x="61883" y="3366"/>
                </a:cubicBezTo>
                <a:cubicBezTo>
                  <a:pt x="61805" y="3424"/>
                  <a:pt x="61733" y="3446"/>
                  <a:pt x="61662" y="3446"/>
                </a:cubicBezTo>
                <a:cubicBezTo>
                  <a:pt x="61470" y="3446"/>
                  <a:pt x="61297" y="3287"/>
                  <a:pt x="61090" y="3287"/>
                </a:cubicBezTo>
                <a:cubicBezTo>
                  <a:pt x="61074" y="3287"/>
                  <a:pt x="61058" y="3288"/>
                  <a:pt x="61041" y="3290"/>
                </a:cubicBezTo>
                <a:cubicBezTo>
                  <a:pt x="61014" y="3296"/>
                  <a:pt x="60982" y="3300"/>
                  <a:pt x="60948" y="3300"/>
                </a:cubicBezTo>
                <a:cubicBezTo>
                  <a:pt x="60787" y="3300"/>
                  <a:pt x="60569" y="3231"/>
                  <a:pt x="60506" y="3137"/>
                </a:cubicBezTo>
                <a:cubicBezTo>
                  <a:pt x="60353" y="2831"/>
                  <a:pt x="59971" y="2907"/>
                  <a:pt x="59856" y="2792"/>
                </a:cubicBezTo>
                <a:cubicBezTo>
                  <a:pt x="59665" y="2487"/>
                  <a:pt x="59397" y="2525"/>
                  <a:pt x="59167" y="2448"/>
                </a:cubicBezTo>
                <a:cubicBezTo>
                  <a:pt x="59053" y="2410"/>
                  <a:pt x="58900" y="2372"/>
                  <a:pt x="58785" y="2372"/>
                </a:cubicBezTo>
                <a:cubicBezTo>
                  <a:pt x="58647" y="2383"/>
                  <a:pt x="58505" y="2395"/>
                  <a:pt x="58362" y="2395"/>
                </a:cubicBezTo>
                <a:cubicBezTo>
                  <a:pt x="58033" y="2395"/>
                  <a:pt x="57702" y="2333"/>
                  <a:pt x="57408" y="2066"/>
                </a:cubicBezTo>
                <a:cubicBezTo>
                  <a:pt x="57332" y="2028"/>
                  <a:pt x="57217" y="1989"/>
                  <a:pt x="57140" y="1989"/>
                </a:cubicBezTo>
                <a:cubicBezTo>
                  <a:pt x="56567" y="1798"/>
                  <a:pt x="56031" y="1683"/>
                  <a:pt x="55458" y="1530"/>
                </a:cubicBezTo>
                <a:cubicBezTo>
                  <a:pt x="54960" y="1377"/>
                  <a:pt x="54463" y="1148"/>
                  <a:pt x="53928" y="1110"/>
                </a:cubicBezTo>
                <a:cubicBezTo>
                  <a:pt x="53430" y="1110"/>
                  <a:pt x="52972" y="995"/>
                  <a:pt x="52513" y="804"/>
                </a:cubicBezTo>
                <a:cubicBezTo>
                  <a:pt x="52336" y="745"/>
                  <a:pt x="52138" y="664"/>
                  <a:pt x="51951" y="664"/>
                </a:cubicBezTo>
                <a:cubicBezTo>
                  <a:pt x="51895" y="664"/>
                  <a:pt x="51839" y="671"/>
                  <a:pt x="51786" y="689"/>
                </a:cubicBezTo>
                <a:cubicBezTo>
                  <a:pt x="51705" y="716"/>
                  <a:pt x="51628" y="729"/>
                  <a:pt x="51555" y="729"/>
                </a:cubicBezTo>
                <a:cubicBezTo>
                  <a:pt x="51421" y="729"/>
                  <a:pt x="51297" y="687"/>
                  <a:pt x="51174" y="612"/>
                </a:cubicBezTo>
                <a:cubicBezTo>
                  <a:pt x="51027" y="554"/>
                  <a:pt x="50858" y="473"/>
                  <a:pt x="50718" y="473"/>
                </a:cubicBezTo>
                <a:cubicBezTo>
                  <a:pt x="50676" y="473"/>
                  <a:pt x="50636" y="480"/>
                  <a:pt x="50600" y="498"/>
                </a:cubicBezTo>
                <a:cubicBezTo>
                  <a:pt x="50517" y="516"/>
                  <a:pt x="50433" y="524"/>
                  <a:pt x="50351" y="524"/>
                </a:cubicBezTo>
                <a:cubicBezTo>
                  <a:pt x="49900" y="524"/>
                  <a:pt x="49460" y="292"/>
                  <a:pt x="48998" y="292"/>
                </a:cubicBezTo>
                <a:cubicBezTo>
                  <a:pt x="48847" y="292"/>
                  <a:pt x="48693" y="317"/>
                  <a:pt x="48535" y="383"/>
                </a:cubicBezTo>
                <a:cubicBezTo>
                  <a:pt x="48378" y="278"/>
                  <a:pt x="48205" y="253"/>
                  <a:pt x="48027" y="253"/>
                </a:cubicBezTo>
                <a:cubicBezTo>
                  <a:pt x="47863" y="253"/>
                  <a:pt x="47694" y="275"/>
                  <a:pt x="47530" y="275"/>
                </a:cubicBezTo>
                <a:cubicBezTo>
                  <a:pt x="47482" y="275"/>
                  <a:pt x="47434" y="273"/>
                  <a:pt x="47388" y="268"/>
                </a:cubicBezTo>
                <a:cubicBezTo>
                  <a:pt x="46929" y="230"/>
                  <a:pt x="46470" y="230"/>
                  <a:pt x="46011" y="154"/>
                </a:cubicBezTo>
                <a:cubicBezTo>
                  <a:pt x="45934" y="154"/>
                  <a:pt x="45820" y="39"/>
                  <a:pt x="45743" y="1"/>
                </a:cubicBezTo>
                <a:lnTo>
                  <a:pt x="45590" y="1"/>
                </a:lnTo>
                <a:cubicBezTo>
                  <a:pt x="45552" y="39"/>
                  <a:pt x="45514" y="154"/>
                  <a:pt x="45475" y="154"/>
                </a:cubicBezTo>
                <a:lnTo>
                  <a:pt x="42951" y="154"/>
                </a:lnTo>
                <a:cubicBezTo>
                  <a:pt x="42913" y="154"/>
                  <a:pt x="42875" y="39"/>
                  <a:pt x="4283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p15"/>
          <p:cNvSpPr/>
          <p:nvPr/>
        </p:nvSpPr>
        <p:spPr>
          <a:xfrm>
            <a:off x="928312" y="2851169"/>
            <a:ext cx="366484" cy="368043"/>
          </a:xfrm>
          <a:custGeom>
            <a:avLst/>
            <a:gdLst/>
            <a:ahLst/>
            <a:cxnLst/>
            <a:rect l="l" t="t" r="r" b="b"/>
            <a:pathLst>
              <a:path w="17862" h="17938" extrusionOk="0">
                <a:moveTo>
                  <a:pt x="17708" y="0"/>
                </a:moveTo>
                <a:cubicBezTo>
                  <a:pt x="17555" y="0"/>
                  <a:pt x="17364" y="39"/>
                  <a:pt x="17326" y="77"/>
                </a:cubicBezTo>
                <a:cubicBezTo>
                  <a:pt x="17249" y="306"/>
                  <a:pt x="17096" y="345"/>
                  <a:pt x="16905" y="459"/>
                </a:cubicBezTo>
                <a:cubicBezTo>
                  <a:pt x="16714" y="574"/>
                  <a:pt x="16484" y="765"/>
                  <a:pt x="16370" y="995"/>
                </a:cubicBezTo>
                <a:cubicBezTo>
                  <a:pt x="15911" y="1607"/>
                  <a:pt x="15146" y="1875"/>
                  <a:pt x="14763" y="2563"/>
                </a:cubicBezTo>
                <a:cubicBezTo>
                  <a:pt x="14725" y="2563"/>
                  <a:pt x="14687" y="2601"/>
                  <a:pt x="14649" y="2601"/>
                </a:cubicBezTo>
                <a:cubicBezTo>
                  <a:pt x="14075" y="2869"/>
                  <a:pt x="13807" y="3519"/>
                  <a:pt x="13195" y="3787"/>
                </a:cubicBezTo>
                <a:cubicBezTo>
                  <a:pt x="13272" y="4169"/>
                  <a:pt x="12928" y="4246"/>
                  <a:pt x="12736" y="4437"/>
                </a:cubicBezTo>
                <a:cubicBezTo>
                  <a:pt x="12277" y="4819"/>
                  <a:pt x="11857" y="5240"/>
                  <a:pt x="11436" y="5699"/>
                </a:cubicBezTo>
                <a:cubicBezTo>
                  <a:pt x="11130" y="6043"/>
                  <a:pt x="10862" y="6426"/>
                  <a:pt x="10403" y="6579"/>
                </a:cubicBezTo>
                <a:cubicBezTo>
                  <a:pt x="10250" y="6617"/>
                  <a:pt x="10136" y="6847"/>
                  <a:pt x="10059" y="6961"/>
                </a:cubicBezTo>
                <a:cubicBezTo>
                  <a:pt x="9944" y="7076"/>
                  <a:pt x="9868" y="7191"/>
                  <a:pt x="9791" y="7305"/>
                </a:cubicBezTo>
                <a:cubicBezTo>
                  <a:pt x="9677" y="7420"/>
                  <a:pt x="9524" y="7535"/>
                  <a:pt x="9485" y="7650"/>
                </a:cubicBezTo>
                <a:cubicBezTo>
                  <a:pt x="9447" y="7841"/>
                  <a:pt x="9103" y="7688"/>
                  <a:pt x="9179" y="7956"/>
                </a:cubicBezTo>
                <a:cubicBezTo>
                  <a:pt x="8797" y="8338"/>
                  <a:pt x="8453" y="8759"/>
                  <a:pt x="8032" y="9065"/>
                </a:cubicBezTo>
                <a:cubicBezTo>
                  <a:pt x="7611" y="9371"/>
                  <a:pt x="7229" y="9753"/>
                  <a:pt x="6885" y="10097"/>
                </a:cubicBezTo>
                <a:cubicBezTo>
                  <a:pt x="6579" y="10403"/>
                  <a:pt x="6388" y="10824"/>
                  <a:pt x="5967" y="10939"/>
                </a:cubicBezTo>
                <a:cubicBezTo>
                  <a:pt x="5623" y="11054"/>
                  <a:pt x="5776" y="11360"/>
                  <a:pt x="5584" y="11513"/>
                </a:cubicBezTo>
                <a:cubicBezTo>
                  <a:pt x="5317" y="11742"/>
                  <a:pt x="5049" y="12010"/>
                  <a:pt x="4819" y="12239"/>
                </a:cubicBezTo>
                <a:cubicBezTo>
                  <a:pt x="4628" y="12469"/>
                  <a:pt x="4475" y="12698"/>
                  <a:pt x="4284" y="12851"/>
                </a:cubicBezTo>
                <a:cubicBezTo>
                  <a:pt x="4055" y="13042"/>
                  <a:pt x="3863" y="13310"/>
                  <a:pt x="3634" y="13425"/>
                </a:cubicBezTo>
                <a:cubicBezTo>
                  <a:pt x="3328" y="13501"/>
                  <a:pt x="3328" y="13807"/>
                  <a:pt x="3098" y="13999"/>
                </a:cubicBezTo>
                <a:cubicBezTo>
                  <a:pt x="2601" y="14343"/>
                  <a:pt x="2372" y="15031"/>
                  <a:pt x="1722" y="15261"/>
                </a:cubicBezTo>
                <a:cubicBezTo>
                  <a:pt x="1339" y="16026"/>
                  <a:pt x="612" y="16523"/>
                  <a:pt x="115" y="17211"/>
                </a:cubicBezTo>
                <a:cubicBezTo>
                  <a:pt x="39" y="17288"/>
                  <a:pt x="39" y="17479"/>
                  <a:pt x="0" y="17632"/>
                </a:cubicBezTo>
                <a:cubicBezTo>
                  <a:pt x="230" y="17708"/>
                  <a:pt x="421" y="17823"/>
                  <a:pt x="612" y="17938"/>
                </a:cubicBezTo>
                <a:cubicBezTo>
                  <a:pt x="689" y="17747"/>
                  <a:pt x="727" y="17594"/>
                  <a:pt x="804" y="17517"/>
                </a:cubicBezTo>
                <a:cubicBezTo>
                  <a:pt x="1186" y="17249"/>
                  <a:pt x="1645" y="17058"/>
                  <a:pt x="1836" y="16561"/>
                </a:cubicBezTo>
                <a:cubicBezTo>
                  <a:pt x="1836" y="16523"/>
                  <a:pt x="1913" y="16485"/>
                  <a:pt x="1951" y="16485"/>
                </a:cubicBezTo>
                <a:cubicBezTo>
                  <a:pt x="1971" y="16487"/>
                  <a:pt x="1989" y="16489"/>
                  <a:pt x="2006" y="16489"/>
                </a:cubicBezTo>
                <a:cubicBezTo>
                  <a:pt x="2202" y="16489"/>
                  <a:pt x="2110" y="16287"/>
                  <a:pt x="2180" y="16217"/>
                </a:cubicBezTo>
                <a:cubicBezTo>
                  <a:pt x="2295" y="16102"/>
                  <a:pt x="2486" y="16102"/>
                  <a:pt x="2563" y="15911"/>
                </a:cubicBezTo>
                <a:cubicBezTo>
                  <a:pt x="2678" y="15720"/>
                  <a:pt x="2907" y="15567"/>
                  <a:pt x="3060" y="15375"/>
                </a:cubicBezTo>
                <a:cubicBezTo>
                  <a:pt x="3213" y="15184"/>
                  <a:pt x="3366" y="14993"/>
                  <a:pt x="3519" y="14802"/>
                </a:cubicBezTo>
                <a:cubicBezTo>
                  <a:pt x="3710" y="14496"/>
                  <a:pt x="4284" y="14534"/>
                  <a:pt x="4322" y="13999"/>
                </a:cubicBezTo>
                <a:lnTo>
                  <a:pt x="4437" y="13999"/>
                </a:lnTo>
                <a:cubicBezTo>
                  <a:pt x="4896" y="13884"/>
                  <a:pt x="5125" y="13463"/>
                  <a:pt x="5393" y="13119"/>
                </a:cubicBezTo>
                <a:cubicBezTo>
                  <a:pt x="5470" y="13004"/>
                  <a:pt x="5470" y="12813"/>
                  <a:pt x="5661" y="12813"/>
                </a:cubicBezTo>
                <a:cubicBezTo>
                  <a:pt x="5776" y="12813"/>
                  <a:pt x="5890" y="12698"/>
                  <a:pt x="5967" y="12583"/>
                </a:cubicBezTo>
                <a:cubicBezTo>
                  <a:pt x="6158" y="12430"/>
                  <a:pt x="6311" y="12239"/>
                  <a:pt x="6502" y="12086"/>
                </a:cubicBezTo>
                <a:cubicBezTo>
                  <a:pt x="6311" y="11704"/>
                  <a:pt x="6732" y="11819"/>
                  <a:pt x="6846" y="11666"/>
                </a:cubicBezTo>
                <a:cubicBezTo>
                  <a:pt x="7229" y="11130"/>
                  <a:pt x="7688" y="10671"/>
                  <a:pt x="8223" y="10250"/>
                </a:cubicBezTo>
                <a:cubicBezTo>
                  <a:pt x="8376" y="10097"/>
                  <a:pt x="8491" y="9830"/>
                  <a:pt x="8682" y="9791"/>
                </a:cubicBezTo>
                <a:cubicBezTo>
                  <a:pt x="9141" y="9638"/>
                  <a:pt x="9332" y="9333"/>
                  <a:pt x="9371" y="8874"/>
                </a:cubicBezTo>
                <a:cubicBezTo>
                  <a:pt x="9452" y="8901"/>
                  <a:pt x="9514" y="8928"/>
                  <a:pt x="9557" y="8928"/>
                </a:cubicBezTo>
                <a:cubicBezTo>
                  <a:pt x="9575" y="8928"/>
                  <a:pt x="9589" y="8923"/>
                  <a:pt x="9600" y="8912"/>
                </a:cubicBezTo>
                <a:cubicBezTo>
                  <a:pt x="9677" y="8797"/>
                  <a:pt x="9715" y="8606"/>
                  <a:pt x="9830" y="8568"/>
                </a:cubicBezTo>
                <a:cubicBezTo>
                  <a:pt x="10059" y="8491"/>
                  <a:pt x="10174" y="8415"/>
                  <a:pt x="10289" y="8223"/>
                </a:cubicBezTo>
                <a:cubicBezTo>
                  <a:pt x="10403" y="8070"/>
                  <a:pt x="10709" y="7956"/>
                  <a:pt x="10748" y="7803"/>
                </a:cubicBezTo>
                <a:cubicBezTo>
                  <a:pt x="10748" y="7458"/>
                  <a:pt x="11130" y="7688"/>
                  <a:pt x="11168" y="7497"/>
                </a:cubicBezTo>
                <a:cubicBezTo>
                  <a:pt x="11245" y="7000"/>
                  <a:pt x="11742" y="6847"/>
                  <a:pt x="12010" y="6502"/>
                </a:cubicBezTo>
                <a:cubicBezTo>
                  <a:pt x="12239" y="6235"/>
                  <a:pt x="12354" y="5814"/>
                  <a:pt x="12813" y="5776"/>
                </a:cubicBezTo>
                <a:cubicBezTo>
                  <a:pt x="12851" y="5776"/>
                  <a:pt x="12851" y="5737"/>
                  <a:pt x="12851" y="5737"/>
                </a:cubicBezTo>
                <a:cubicBezTo>
                  <a:pt x="12966" y="5431"/>
                  <a:pt x="13195" y="5317"/>
                  <a:pt x="13425" y="5164"/>
                </a:cubicBezTo>
                <a:cubicBezTo>
                  <a:pt x="13654" y="5011"/>
                  <a:pt x="13884" y="4819"/>
                  <a:pt x="13960" y="4514"/>
                </a:cubicBezTo>
                <a:cubicBezTo>
                  <a:pt x="13960" y="4361"/>
                  <a:pt x="14113" y="4208"/>
                  <a:pt x="14228" y="4169"/>
                </a:cubicBezTo>
                <a:cubicBezTo>
                  <a:pt x="14572" y="4093"/>
                  <a:pt x="14725" y="3749"/>
                  <a:pt x="14993" y="3557"/>
                </a:cubicBezTo>
                <a:cubicBezTo>
                  <a:pt x="14993" y="3557"/>
                  <a:pt x="14955" y="3443"/>
                  <a:pt x="14955" y="3366"/>
                </a:cubicBezTo>
                <a:cubicBezTo>
                  <a:pt x="15108" y="3328"/>
                  <a:pt x="15299" y="3290"/>
                  <a:pt x="15452" y="3251"/>
                </a:cubicBezTo>
                <a:cubicBezTo>
                  <a:pt x="15567" y="2601"/>
                  <a:pt x="16331" y="2448"/>
                  <a:pt x="16446" y="1798"/>
                </a:cubicBezTo>
                <a:cubicBezTo>
                  <a:pt x="16905" y="1454"/>
                  <a:pt x="17402" y="1110"/>
                  <a:pt x="17861" y="727"/>
                </a:cubicBezTo>
                <a:cubicBezTo>
                  <a:pt x="17823" y="498"/>
                  <a:pt x="17747" y="268"/>
                  <a:pt x="1770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p15"/>
          <p:cNvSpPr/>
          <p:nvPr/>
        </p:nvSpPr>
        <p:spPr>
          <a:xfrm>
            <a:off x="849832" y="2794171"/>
            <a:ext cx="372762" cy="381913"/>
          </a:xfrm>
          <a:custGeom>
            <a:avLst/>
            <a:gdLst/>
            <a:ahLst/>
            <a:cxnLst/>
            <a:rect l="l" t="t" r="r" b="b"/>
            <a:pathLst>
              <a:path w="18168" h="18614" extrusionOk="0">
                <a:moveTo>
                  <a:pt x="17806" y="1"/>
                </a:moveTo>
                <a:cubicBezTo>
                  <a:pt x="17685" y="1"/>
                  <a:pt x="17610" y="118"/>
                  <a:pt x="17556" y="254"/>
                </a:cubicBezTo>
                <a:cubicBezTo>
                  <a:pt x="17403" y="560"/>
                  <a:pt x="17173" y="713"/>
                  <a:pt x="16867" y="790"/>
                </a:cubicBezTo>
                <a:cubicBezTo>
                  <a:pt x="16753" y="828"/>
                  <a:pt x="16676" y="904"/>
                  <a:pt x="16561" y="943"/>
                </a:cubicBezTo>
                <a:cubicBezTo>
                  <a:pt x="16714" y="1249"/>
                  <a:pt x="16638" y="1440"/>
                  <a:pt x="16370" y="1593"/>
                </a:cubicBezTo>
                <a:cubicBezTo>
                  <a:pt x="16141" y="1708"/>
                  <a:pt x="15873" y="1784"/>
                  <a:pt x="15682" y="1975"/>
                </a:cubicBezTo>
                <a:cubicBezTo>
                  <a:pt x="15529" y="2167"/>
                  <a:pt x="15414" y="2434"/>
                  <a:pt x="15299" y="2664"/>
                </a:cubicBezTo>
                <a:cubicBezTo>
                  <a:pt x="15299" y="2664"/>
                  <a:pt x="15261" y="2664"/>
                  <a:pt x="15223" y="2702"/>
                </a:cubicBezTo>
                <a:cubicBezTo>
                  <a:pt x="15146" y="2664"/>
                  <a:pt x="15070" y="2587"/>
                  <a:pt x="14955" y="2549"/>
                </a:cubicBezTo>
                <a:cubicBezTo>
                  <a:pt x="14802" y="2664"/>
                  <a:pt x="14611" y="2740"/>
                  <a:pt x="14420" y="2855"/>
                </a:cubicBezTo>
                <a:cubicBezTo>
                  <a:pt x="14420" y="3046"/>
                  <a:pt x="14420" y="3199"/>
                  <a:pt x="14381" y="3390"/>
                </a:cubicBezTo>
                <a:cubicBezTo>
                  <a:pt x="14267" y="3390"/>
                  <a:pt x="14152" y="3352"/>
                  <a:pt x="14037" y="3352"/>
                </a:cubicBezTo>
                <a:cubicBezTo>
                  <a:pt x="13731" y="4041"/>
                  <a:pt x="13043" y="4920"/>
                  <a:pt x="12278" y="5073"/>
                </a:cubicBezTo>
                <a:cubicBezTo>
                  <a:pt x="12278" y="5264"/>
                  <a:pt x="12316" y="5417"/>
                  <a:pt x="12316" y="5647"/>
                </a:cubicBezTo>
                <a:cubicBezTo>
                  <a:pt x="12214" y="5545"/>
                  <a:pt x="12129" y="5443"/>
                  <a:pt x="12038" y="5443"/>
                </a:cubicBezTo>
                <a:cubicBezTo>
                  <a:pt x="11993" y="5443"/>
                  <a:pt x="11946" y="5468"/>
                  <a:pt x="11895" y="5532"/>
                </a:cubicBezTo>
                <a:cubicBezTo>
                  <a:pt x="11781" y="5647"/>
                  <a:pt x="11704" y="5800"/>
                  <a:pt x="11551" y="5915"/>
                </a:cubicBezTo>
                <a:cubicBezTo>
                  <a:pt x="11283" y="6182"/>
                  <a:pt x="11283" y="6565"/>
                  <a:pt x="11054" y="6871"/>
                </a:cubicBezTo>
                <a:cubicBezTo>
                  <a:pt x="11028" y="6871"/>
                  <a:pt x="10986" y="6888"/>
                  <a:pt x="10949" y="6888"/>
                </a:cubicBezTo>
                <a:cubicBezTo>
                  <a:pt x="10931" y="6888"/>
                  <a:pt x="10914" y="6884"/>
                  <a:pt x="10901" y="6871"/>
                </a:cubicBezTo>
                <a:cubicBezTo>
                  <a:pt x="10850" y="6850"/>
                  <a:pt x="10801" y="6841"/>
                  <a:pt x="10755" y="6841"/>
                </a:cubicBezTo>
                <a:cubicBezTo>
                  <a:pt x="10628" y="6841"/>
                  <a:pt x="10516" y="6912"/>
                  <a:pt x="10404" y="7024"/>
                </a:cubicBezTo>
                <a:cubicBezTo>
                  <a:pt x="10327" y="7100"/>
                  <a:pt x="10251" y="7177"/>
                  <a:pt x="10174" y="7253"/>
                </a:cubicBezTo>
                <a:cubicBezTo>
                  <a:pt x="10289" y="7292"/>
                  <a:pt x="10366" y="7368"/>
                  <a:pt x="10557" y="7445"/>
                </a:cubicBezTo>
                <a:cubicBezTo>
                  <a:pt x="10213" y="7597"/>
                  <a:pt x="9983" y="7674"/>
                  <a:pt x="9677" y="7789"/>
                </a:cubicBezTo>
                <a:cubicBezTo>
                  <a:pt x="9639" y="7865"/>
                  <a:pt x="9792" y="8209"/>
                  <a:pt x="9409" y="8286"/>
                </a:cubicBezTo>
                <a:cubicBezTo>
                  <a:pt x="9333" y="8286"/>
                  <a:pt x="9295" y="8592"/>
                  <a:pt x="9027" y="8630"/>
                </a:cubicBezTo>
                <a:cubicBezTo>
                  <a:pt x="8874" y="8707"/>
                  <a:pt x="8797" y="9051"/>
                  <a:pt x="8606" y="9166"/>
                </a:cubicBezTo>
                <a:cubicBezTo>
                  <a:pt x="8415" y="9319"/>
                  <a:pt x="8186" y="9395"/>
                  <a:pt x="7956" y="9510"/>
                </a:cubicBezTo>
                <a:cubicBezTo>
                  <a:pt x="7994" y="9739"/>
                  <a:pt x="8186" y="9969"/>
                  <a:pt x="7956" y="10122"/>
                </a:cubicBezTo>
                <a:cubicBezTo>
                  <a:pt x="7880" y="10198"/>
                  <a:pt x="7803" y="10313"/>
                  <a:pt x="7688" y="10351"/>
                </a:cubicBezTo>
                <a:cubicBezTo>
                  <a:pt x="7382" y="10428"/>
                  <a:pt x="7076" y="10542"/>
                  <a:pt x="6923" y="10887"/>
                </a:cubicBezTo>
                <a:cubicBezTo>
                  <a:pt x="6847" y="11040"/>
                  <a:pt x="6656" y="11078"/>
                  <a:pt x="6503" y="11154"/>
                </a:cubicBezTo>
                <a:cubicBezTo>
                  <a:pt x="6350" y="11193"/>
                  <a:pt x="6197" y="11231"/>
                  <a:pt x="6082" y="11269"/>
                </a:cubicBezTo>
                <a:cubicBezTo>
                  <a:pt x="6120" y="11499"/>
                  <a:pt x="6158" y="11652"/>
                  <a:pt x="6197" y="11843"/>
                </a:cubicBezTo>
                <a:cubicBezTo>
                  <a:pt x="5929" y="11919"/>
                  <a:pt x="5700" y="11996"/>
                  <a:pt x="5508" y="12072"/>
                </a:cubicBezTo>
                <a:cubicBezTo>
                  <a:pt x="5508" y="12072"/>
                  <a:pt x="5585" y="12111"/>
                  <a:pt x="5623" y="12187"/>
                </a:cubicBezTo>
                <a:cubicBezTo>
                  <a:pt x="5470" y="12378"/>
                  <a:pt x="5394" y="12608"/>
                  <a:pt x="5126" y="12722"/>
                </a:cubicBezTo>
                <a:cubicBezTo>
                  <a:pt x="4820" y="12875"/>
                  <a:pt x="4476" y="13105"/>
                  <a:pt x="4590" y="13602"/>
                </a:cubicBezTo>
                <a:cubicBezTo>
                  <a:pt x="4514" y="13526"/>
                  <a:pt x="4476" y="13487"/>
                  <a:pt x="4437" y="13449"/>
                </a:cubicBezTo>
                <a:cubicBezTo>
                  <a:pt x="4437" y="13449"/>
                  <a:pt x="4399" y="13411"/>
                  <a:pt x="4399" y="13411"/>
                </a:cubicBezTo>
                <a:cubicBezTo>
                  <a:pt x="4264" y="13613"/>
                  <a:pt x="4159" y="13845"/>
                  <a:pt x="3901" y="13845"/>
                </a:cubicBezTo>
                <a:cubicBezTo>
                  <a:pt x="3866" y="13845"/>
                  <a:pt x="3828" y="13841"/>
                  <a:pt x="3787" y="13832"/>
                </a:cubicBezTo>
                <a:lnTo>
                  <a:pt x="3787" y="13832"/>
                </a:lnTo>
                <a:cubicBezTo>
                  <a:pt x="3787" y="14061"/>
                  <a:pt x="3787" y="14214"/>
                  <a:pt x="3825" y="14367"/>
                </a:cubicBezTo>
                <a:cubicBezTo>
                  <a:pt x="3518" y="14572"/>
                  <a:pt x="3272" y="14838"/>
                  <a:pt x="2868" y="14838"/>
                </a:cubicBezTo>
                <a:cubicBezTo>
                  <a:pt x="2820" y="14838"/>
                  <a:pt x="2769" y="14834"/>
                  <a:pt x="2716" y="14826"/>
                </a:cubicBezTo>
                <a:lnTo>
                  <a:pt x="2716" y="14826"/>
                </a:lnTo>
                <a:cubicBezTo>
                  <a:pt x="2831" y="14941"/>
                  <a:pt x="2869" y="14979"/>
                  <a:pt x="2984" y="15055"/>
                </a:cubicBezTo>
                <a:cubicBezTo>
                  <a:pt x="2602" y="15132"/>
                  <a:pt x="2602" y="15438"/>
                  <a:pt x="2487" y="15706"/>
                </a:cubicBezTo>
                <a:cubicBezTo>
                  <a:pt x="2449" y="15820"/>
                  <a:pt x="2372" y="15935"/>
                  <a:pt x="2296" y="15973"/>
                </a:cubicBezTo>
                <a:cubicBezTo>
                  <a:pt x="2181" y="15973"/>
                  <a:pt x="2066" y="15897"/>
                  <a:pt x="1990" y="15859"/>
                </a:cubicBezTo>
                <a:cubicBezTo>
                  <a:pt x="1913" y="16012"/>
                  <a:pt x="1837" y="16126"/>
                  <a:pt x="1798" y="16241"/>
                </a:cubicBezTo>
                <a:cubicBezTo>
                  <a:pt x="1798" y="16394"/>
                  <a:pt x="1798" y="16547"/>
                  <a:pt x="1798" y="16700"/>
                </a:cubicBezTo>
                <a:cubicBezTo>
                  <a:pt x="1531" y="16815"/>
                  <a:pt x="1263" y="16968"/>
                  <a:pt x="995" y="17083"/>
                </a:cubicBezTo>
                <a:cubicBezTo>
                  <a:pt x="1034" y="17235"/>
                  <a:pt x="1072" y="17312"/>
                  <a:pt x="1072" y="17350"/>
                </a:cubicBezTo>
                <a:cubicBezTo>
                  <a:pt x="804" y="17541"/>
                  <a:pt x="575" y="17733"/>
                  <a:pt x="269" y="17924"/>
                </a:cubicBezTo>
                <a:cubicBezTo>
                  <a:pt x="804" y="18115"/>
                  <a:pt x="1" y="18459"/>
                  <a:pt x="460" y="18612"/>
                </a:cubicBezTo>
                <a:cubicBezTo>
                  <a:pt x="481" y="18613"/>
                  <a:pt x="503" y="18614"/>
                  <a:pt x="523" y="18614"/>
                </a:cubicBezTo>
                <a:cubicBezTo>
                  <a:pt x="1279" y="18614"/>
                  <a:pt x="1581" y="17951"/>
                  <a:pt x="2028" y="17541"/>
                </a:cubicBezTo>
                <a:cubicBezTo>
                  <a:pt x="2372" y="17235"/>
                  <a:pt x="2640" y="16815"/>
                  <a:pt x="3022" y="16547"/>
                </a:cubicBezTo>
                <a:cubicBezTo>
                  <a:pt x="3214" y="16356"/>
                  <a:pt x="3519" y="16165"/>
                  <a:pt x="3558" y="15973"/>
                </a:cubicBezTo>
                <a:cubicBezTo>
                  <a:pt x="3596" y="15706"/>
                  <a:pt x="3749" y="15667"/>
                  <a:pt x="3902" y="15553"/>
                </a:cubicBezTo>
                <a:cubicBezTo>
                  <a:pt x="3940" y="15514"/>
                  <a:pt x="3978" y="15476"/>
                  <a:pt x="4017" y="15438"/>
                </a:cubicBezTo>
                <a:cubicBezTo>
                  <a:pt x="4399" y="15017"/>
                  <a:pt x="4705" y="14558"/>
                  <a:pt x="5126" y="14214"/>
                </a:cubicBezTo>
                <a:cubicBezTo>
                  <a:pt x="5432" y="13946"/>
                  <a:pt x="5661" y="13679"/>
                  <a:pt x="5929" y="13373"/>
                </a:cubicBezTo>
                <a:cubicBezTo>
                  <a:pt x="6005" y="13296"/>
                  <a:pt x="6082" y="13181"/>
                  <a:pt x="6158" y="13105"/>
                </a:cubicBezTo>
                <a:cubicBezTo>
                  <a:pt x="6464" y="12837"/>
                  <a:pt x="6732" y="12531"/>
                  <a:pt x="7000" y="12264"/>
                </a:cubicBezTo>
                <a:cubicBezTo>
                  <a:pt x="7535" y="11728"/>
                  <a:pt x="8071" y="11154"/>
                  <a:pt x="8606" y="10619"/>
                </a:cubicBezTo>
                <a:cubicBezTo>
                  <a:pt x="8950" y="10275"/>
                  <a:pt x="9409" y="9969"/>
                  <a:pt x="9677" y="9510"/>
                </a:cubicBezTo>
                <a:cubicBezTo>
                  <a:pt x="10060" y="8860"/>
                  <a:pt x="10786" y="8515"/>
                  <a:pt x="11169" y="7865"/>
                </a:cubicBezTo>
                <a:cubicBezTo>
                  <a:pt x="11934" y="7330"/>
                  <a:pt x="12316" y="6450"/>
                  <a:pt x="13119" y="5953"/>
                </a:cubicBezTo>
                <a:cubicBezTo>
                  <a:pt x="13578" y="5150"/>
                  <a:pt x="14420" y="4614"/>
                  <a:pt x="14993" y="3849"/>
                </a:cubicBezTo>
                <a:cubicBezTo>
                  <a:pt x="15185" y="3582"/>
                  <a:pt x="15605" y="3429"/>
                  <a:pt x="15720" y="3123"/>
                </a:cubicBezTo>
                <a:cubicBezTo>
                  <a:pt x="15873" y="2778"/>
                  <a:pt x="16179" y="2587"/>
                  <a:pt x="16370" y="2320"/>
                </a:cubicBezTo>
                <a:cubicBezTo>
                  <a:pt x="16829" y="1669"/>
                  <a:pt x="17403" y="1134"/>
                  <a:pt x="17976" y="598"/>
                </a:cubicBezTo>
                <a:cubicBezTo>
                  <a:pt x="18168" y="407"/>
                  <a:pt x="18091" y="254"/>
                  <a:pt x="17976" y="63"/>
                </a:cubicBezTo>
                <a:cubicBezTo>
                  <a:pt x="17911" y="19"/>
                  <a:pt x="17855" y="1"/>
                  <a:pt x="1780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p15"/>
          <p:cNvSpPr/>
          <p:nvPr/>
        </p:nvSpPr>
        <p:spPr>
          <a:xfrm>
            <a:off x="1012269" y="3001829"/>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p15"/>
          <p:cNvSpPr/>
          <p:nvPr/>
        </p:nvSpPr>
        <p:spPr>
          <a:xfrm>
            <a:off x="1218655" y="2795463"/>
            <a:ext cx="800" cy="21"/>
          </a:xfrm>
          <a:custGeom>
            <a:avLst/>
            <a:gdLst/>
            <a:ahLst/>
            <a:cxnLst/>
            <a:rect l="l" t="t" r="r" b="b"/>
            <a:pathLst>
              <a:path w="39" h="1" extrusionOk="0">
                <a:moveTo>
                  <a:pt x="0" y="0"/>
                </a:moveTo>
                <a:cubicBezTo>
                  <a:pt x="0" y="0"/>
                  <a:pt x="0" y="0"/>
                  <a:pt x="0" y="0"/>
                </a:cubicBezTo>
                <a:cubicBezTo>
                  <a:pt x="39" y="0"/>
                  <a:pt x="39" y="0"/>
                  <a:pt x="39" y="0"/>
                </a:cubicBez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p15"/>
          <p:cNvSpPr/>
          <p:nvPr/>
        </p:nvSpPr>
        <p:spPr>
          <a:xfrm>
            <a:off x="662302" y="2584359"/>
            <a:ext cx="320955" cy="360205"/>
          </a:xfrm>
          <a:custGeom>
            <a:avLst/>
            <a:gdLst/>
            <a:ahLst/>
            <a:cxnLst/>
            <a:rect l="l" t="t" r="r" b="b"/>
            <a:pathLst>
              <a:path w="15643" h="17556" extrusionOk="0">
                <a:moveTo>
                  <a:pt x="14840" y="1"/>
                </a:moveTo>
                <a:cubicBezTo>
                  <a:pt x="14572" y="307"/>
                  <a:pt x="14266" y="613"/>
                  <a:pt x="13998" y="880"/>
                </a:cubicBezTo>
                <a:cubicBezTo>
                  <a:pt x="13730" y="1148"/>
                  <a:pt x="13348" y="1378"/>
                  <a:pt x="13118" y="1684"/>
                </a:cubicBezTo>
                <a:cubicBezTo>
                  <a:pt x="12698" y="2219"/>
                  <a:pt x="12201" y="2640"/>
                  <a:pt x="11742" y="3099"/>
                </a:cubicBezTo>
                <a:cubicBezTo>
                  <a:pt x="11130" y="3711"/>
                  <a:pt x="10671" y="4361"/>
                  <a:pt x="10059" y="4935"/>
                </a:cubicBezTo>
                <a:cubicBezTo>
                  <a:pt x="9982" y="5011"/>
                  <a:pt x="9982" y="5126"/>
                  <a:pt x="9868" y="5202"/>
                </a:cubicBezTo>
                <a:cubicBezTo>
                  <a:pt x="9103" y="5776"/>
                  <a:pt x="8567" y="6541"/>
                  <a:pt x="7955" y="7229"/>
                </a:cubicBezTo>
                <a:cubicBezTo>
                  <a:pt x="7420" y="7803"/>
                  <a:pt x="6923" y="8338"/>
                  <a:pt x="6425" y="8912"/>
                </a:cubicBezTo>
                <a:cubicBezTo>
                  <a:pt x="6502" y="8950"/>
                  <a:pt x="6540" y="8989"/>
                  <a:pt x="6655" y="9065"/>
                </a:cubicBezTo>
                <a:cubicBezTo>
                  <a:pt x="6633" y="9064"/>
                  <a:pt x="6613" y="9063"/>
                  <a:pt x="6593" y="9063"/>
                </a:cubicBezTo>
                <a:cubicBezTo>
                  <a:pt x="6157" y="9063"/>
                  <a:pt x="6148" y="9456"/>
                  <a:pt x="5928" y="9639"/>
                </a:cubicBezTo>
                <a:cubicBezTo>
                  <a:pt x="5508" y="9945"/>
                  <a:pt x="5316" y="10404"/>
                  <a:pt x="4934" y="10748"/>
                </a:cubicBezTo>
                <a:cubicBezTo>
                  <a:pt x="4743" y="10901"/>
                  <a:pt x="4475" y="11054"/>
                  <a:pt x="4398" y="11283"/>
                </a:cubicBezTo>
                <a:cubicBezTo>
                  <a:pt x="4245" y="11704"/>
                  <a:pt x="3939" y="12010"/>
                  <a:pt x="3595" y="12278"/>
                </a:cubicBezTo>
                <a:cubicBezTo>
                  <a:pt x="3289" y="12546"/>
                  <a:pt x="3136" y="12890"/>
                  <a:pt x="2907" y="13234"/>
                </a:cubicBezTo>
                <a:cubicBezTo>
                  <a:pt x="2716" y="13502"/>
                  <a:pt x="2333" y="13693"/>
                  <a:pt x="2218" y="13999"/>
                </a:cubicBezTo>
                <a:cubicBezTo>
                  <a:pt x="2065" y="14381"/>
                  <a:pt x="1683" y="14496"/>
                  <a:pt x="1568" y="14840"/>
                </a:cubicBezTo>
                <a:cubicBezTo>
                  <a:pt x="1453" y="15108"/>
                  <a:pt x="1262" y="15376"/>
                  <a:pt x="1033" y="15605"/>
                </a:cubicBezTo>
                <a:cubicBezTo>
                  <a:pt x="803" y="15873"/>
                  <a:pt x="574" y="16179"/>
                  <a:pt x="421" y="16485"/>
                </a:cubicBezTo>
                <a:cubicBezTo>
                  <a:pt x="344" y="16676"/>
                  <a:pt x="153" y="16829"/>
                  <a:pt x="0" y="16982"/>
                </a:cubicBezTo>
                <a:lnTo>
                  <a:pt x="0" y="17556"/>
                </a:lnTo>
                <a:cubicBezTo>
                  <a:pt x="689" y="16944"/>
                  <a:pt x="1377" y="16370"/>
                  <a:pt x="1912" y="15682"/>
                </a:cubicBezTo>
                <a:cubicBezTo>
                  <a:pt x="2027" y="15529"/>
                  <a:pt x="2180" y="15452"/>
                  <a:pt x="2295" y="15338"/>
                </a:cubicBezTo>
                <a:cubicBezTo>
                  <a:pt x="2524" y="15146"/>
                  <a:pt x="2869" y="14955"/>
                  <a:pt x="2869" y="14726"/>
                </a:cubicBezTo>
                <a:cubicBezTo>
                  <a:pt x="2907" y="14458"/>
                  <a:pt x="3060" y="14343"/>
                  <a:pt x="3213" y="14228"/>
                </a:cubicBezTo>
                <a:cubicBezTo>
                  <a:pt x="3404" y="14037"/>
                  <a:pt x="3672" y="13884"/>
                  <a:pt x="3786" y="13655"/>
                </a:cubicBezTo>
                <a:cubicBezTo>
                  <a:pt x="3939" y="13387"/>
                  <a:pt x="4016" y="13119"/>
                  <a:pt x="4360" y="13119"/>
                </a:cubicBezTo>
                <a:cubicBezTo>
                  <a:pt x="4398" y="13119"/>
                  <a:pt x="4398" y="13081"/>
                  <a:pt x="4398" y="13081"/>
                </a:cubicBezTo>
                <a:cubicBezTo>
                  <a:pt x="4284" y="12775"/>
                  <a:pt x="4513" y="12737"/>
                  <a:pt x="4666" y="12622"/>
                </a:cubicBezTo>
                <a:cubicBezTo>
                  <a:pt x="4819" y="12507"/>
                  <a:pt x="4896" y="12316"/>
                  <a:pt x="5010" y="12163"/>
                </a:cubicBezTo>
                <a:cubicBezTo>
                  <a:pt x="5125" y="12048"/>
                  <a:pt x="5278" y="12010"/>
                  <a:pt x="5355" y="11781"/>
                </a:cubicBezTo>
                <a:cubicBezTo>
                  <a:pt x="5393" y="11551"/>
                  <a:pt x="5775" y="11398"/>
                  <a:pt x="5928" y="11207"/>
                </a:cubicBezTo>
                <a:cubicBezTo>
                  <a:pt x="6119" y="10977"/>
                  <a:pt x="6196" y="10595"/>
                  <a:pt x="6425" y="10480"/>
                </a:cubicBezTo>
                <a:cubicBezTo>
                  <a:pt x="6770" y="10289"/>
                  <a:pt x="6884" y="9945"/>
                  <a:pt x="7114" y="9677"/>
                </a:cubicBezTo>
                <a:cubicBezTo>
                  <a:pt x="7305" y="9486"/>
                  <a:pt x="7573" y="9333"/>
                  <a:pt x="7688" y="9142"/>
                </a:cubicBezTo>
                <a:cubicBezTo>
                  <a:pt x="8070" y="8415"/>
                  <a:pt x="8797" y="7994"/>
                  <a:pt x="9141" y="7268"/>
                </a:cubicBezTo>
                <a:cubicBezTo>
                  <a:pt x="9141" y="7229"/>
                  <a:pt x="9179" y="7153"/>
                  <a:pt x="9217" y="7153"/>
                </a:cubicBezTo>
                <a:cubicBezTo>
                  <a:pt x="9638" y="7000"/>
                  <a:pt x="9829" y="6541"/>
                  <a:pt x="10135" y="6273"/>
                </a:cubicBezTo>
                <a:cubicBezTo>
                  <a:pt x="10326" y="6082"/>
                  <a:pt x="10556" y="5967"/>
                  <a:pt x="10671" y="5699"/>
                </a:cubicBezTo>
                <a:cubicBezTo>
                  <a:pt x="10709" y="5470"/>
                  <a:pt x="10977" y="5355"/>
                  <a:pt x="11168" y="5164"/>
                </a:cubicBezTo>
                <a:cubicBezTo>
                  <a:pt x="11283" y="5049"/>
                  <a:pt x="11436" y="4896"/>
                  <a:pt x="11550" y="4743"/>
                </a:cubicBezTo>
                <a:cubicBezTo>
                  <a:pt x="11665" y="4629"/>
                  <a:pt x="11742" y="4514"/>
                  <a:pt x="11856" y="4399"/>
                </a:cubicBezTo>
                <a:cubicBezTo>
                  <a:pt x="12277" y="3940"/>
                  <a:pt x="12774" y="3558"/>
                  <a:pt x="13118" y="3022"/>
                </a:cubicBezTo>
                <a:cubicBezTo>
                  <a:pt x="13310" y="2678"/>
                  <a:pt x="13654" y="2449"/>
                  <a:pt x="13922" y="2181"/>
                </a:cubicBezTo>
                <a:cubicBezTo>
                  <a:pt x="14419" y="1722"/>
                  <a:pt x="14916" y="1263"/>
                  <a:pt x="15337" y="766"/>
                </a:cubicBezTo>
                <a:cubicBezTo>
                  <a:pt x="15451" y="651"/>
                  <a:pt x="15566" y="536"/>
                  <a:pt x="15643" y="383"/>
                </a:cubicBezTo>
                <a:cubicBezTo>
                  <a:pt x="15375" y="269"/>
                  <a:pt x="15107" y="116"/>
                  <a:pt x="1484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p15"/>
          <p:cNvSpPr/>
          <p:nvPr/>
        </p:nvSpPr>
        <p:spPr>
          <a:xfrm>
            <a:off x="601078" y="2552187"/>
            <a:ext cx="298222" cy="339031"/>
          </a:xfrm>
          <a:custGeom>
            <a:avLst/>
            <a:gdLst/>
            <a:ahLst/>
            <a:cxnLst/>
            <a:rect l="l" t="t" r="r" b="b"/>
            <a:pathLst>
              <a:path w="14535" h="16524" extrusionOk="0">
                <a:moveTo>
                  <a:pt x="13731" y="1"/>
                </a:moveTo>
                <a:cubicBezTo>
                  <a:pt x="13655" y="39"/>
                  <a:pt x="13616" y="115"/>
                  <a:pt x="13578" y="115"/>
                </a:cubicBezTo>
                <a:cubicBezTo>
                  <a:pt x="13310" y="115"/>
                  <a:pt x="13234" y="307"/>
                  <a:pt x="13043" y="421"/>
                </a:cubicBezTo>
                <a:cubicBezTo>
                  <a:pt x="12737" y="689"/>
                  <a:pt x="12622" y="1148"/>
                  <a:pt x="12201" y="1263"/>
                </a:cubicBezTo>
                <a:cubicBezTo>
                  <a:pt x="12163" y="1263"/>
                  <a:pt x="12201" y="1492"/>
                  <a:pt x="12163" y="1607"/>
                </a:cubicBezTo>
                <a:cubicBezTo>
                  <a:pt x="12099" y="1594"/>
                  <a:pt x="12031" y="1582"/>
                  <a:pt x="11966" y="1582"/>
                </a:cubicBezTo>
                <a:cubicBezTo>
                  <a:pt x="11836" y="1582"/>
                  <a:pt x="11717" y="1633"/>
                  <a:pt x="11666" y="1837"/>
                </a:cubicBezTo>
                <a:cubicBezTo>
                  <a:pt x="11628" y="1913"/>
                  <a:pt x="11589" y="2066"/>
                  <a:pt x="11513" y="2104"/>
                </a:cubicBezTo>
                <a:cubicBezTo>
                  <a:pt x="11207" y="2219"/>
                  <a:pt x="11207" y="2448"/>
                  <a:pt x="11207" y="2601"/>
                </a:cubicBezTo>
                <a:cubicBezTo>
                  <a:pt x="10633" y="2831"/>
                  <a:pt x="10442" y="3366"/>
                  <a:pt x="9945" y="3558"/>
                </a:cubicBezTo>
                <a:cubicBezTo>
                  <a:pt x="9983" y="3672"/>
                  <a:pt x="10021" y="3787"/>
                  <a:pt x="10060" y="3902"/>
                </a:cubicBezTo>
                <a:cubicBezTo>
                  <a:pt x="9990" y="3902"/>
                  <a:pt x="9921" y="3892"/>
                  <a:pt x="9856" y="3892"/>
                </a:cubicBezTo>
                <a:cubicBezTo>
                  <a:pt x="9744" y="3892"/>
                  <a:pt x="9649" y="3923"/>
                  <a:pt x="9601" y="4093"/>
                </a:cubicBezTo>
                <a:cubicBezTo>
                  <a:pt x="9524" y="4323"/>
                  <a:pt x="9409" y="4590"/>
                  <a:pt x="9218" y="4705"/>
                </a:cubicBezTo>
                <a:cubicBezTo>
                  <a:pt x="8912" y="4934"/>
                  <a:pt x="8492" y="4973"/>
                  <a:pt x="8492" y="5470"/>
                </a:cubicBezTo>
                <a:cubicBezTo>
                  <a:pt x="8071" y="5546"/>
                  <a:pt x="8071" y="5891"/>
                  <a:pt x="8071" y="6197"/>
                </a:cubicBezTo>
                <a:cubicBezTo>
                  <a:pt x="7956" y="6197"/>
                  <a:pt x="7880" y="6158"/>
                  <a:pt x="7765" y="6158"/>
                </a:cubicBezTo>
                <a:cubicBezTo>
                  <a:pt x="7727" y="6350"/>
                  <a:pt x="7650" y="6503"/>
                  <a:pt x="7650" y="6579"/>
                </a:cubicBezTo>
                <a:cubicBezTo>
                  <a:pt x="7382" y="6732"/>
                  <a:pt x="7115" y="6809"/>
                  <a:pt x="7115" y="6923"/>
                </a:cubicBezTo>
                <a:cubicBezTo>
                  <a:pt x="7076" y="7382"/>
                  <a:pt x="6694" y="7535"/>
                  <a:pt x="6464" y="7803"/>
                </a:cubicBezTo>
                <a:cubicBezTo>
                  <a:pt x="6350" y="7956"/>
                  <a:pt x="6082" y="8415"/>
                  <a:pt x="6044" y="8606"/>
                </a:cubicBezTo>
                <a:cubicBezTo>
                  <a:pt x="5967" y="8568"/>
                  <a:pt x="5891" y="8568"/>
                  <a:pt x="5814" y="8530"/>
                </a:cubicBezTo>
                <a:cubicBezTo>
                  <a:pt x="5738" y="8644"/>
                  <a:pt x="5700" y="8721"/>
                  <a:pt x="5623" y="8836"/>
                </a:cubicBezTo>
                <a:cubicBezTo>
                  <a:pt x="5164" y="9409"/>
                  <a:pt x="4590" y="9906"/>
                  <a:pt x="4361" y="10671"/>
                </a:cubicBezTo>
                <a:cubicBezTo>
                  <a:pt x="4323" y="10748"/>
                  <a:pt x="4246" y="10786"/>
                  <a:pt x="4208" y="10863"/>
                </a:cubicBezTo>
                <a:cubicBezTo>
                  <a:pt x="4160" y="10991"/>
                  <a:pt x="4078" y="11018"/>
                  <a:pt x="3994" y="11018"/>
                </a:cubicBezTo>
                <a:cubicBezTo>
                  <a:pt x="3931" y="11018"/>
                  <a:pt x="3865" y="11002"/>
                  <a:pt x="3812" y="11002"/>
                </a:cubicBezTo>
                <a:cubicBezTo>
                  <a:pt x="3767" y="11002"/>
                  <a:pt x="3731" y="11013"/>
                  <a:pt x="3711" y="11054"/>
                </a:cubicBezTo>
                <a:cubicBezTo>
                  <a:pt x="3634" y="11207"/>
                  <a:pt x="3634" y="11436"/>
                  <a:pt x="3596" y="11589"/>
                </a:cubicBezTo>
                <a:cubicBezTo>
                  <a:pt x="3558" y="11666"/>
                  <a:pt x="3443" y="11742"/>
                  <a:pt x="3405" y="11742"/>
                </a:cubicBezTo>
                <a:cubicBezTo>
                  <a:pt x="3367" y="11735"/>
                  <a:pt x="3335" y="11731"/>
                  <a:pt x="3308" y="11731"/>
                </a:cubicBezTo>
                <a:cubicBezTo>
                  <a:pt x="3064" y="11731"/>
                  <a:pt x="3237" y="12018"/>
                  <a:pt x="3099" y="12086"/>
                </a:cubicBezTo>
                <a:cubicBezTo>
                  <a:pt x="2946" y="12239"/>
                  <a:pt x="2831" y="12431"/>
                  <a:pt x="2716" y="12584"/>
                </a:cubicBezTo>
                <a:cubicBezTo>
                  <a:pt x="2678" y="12622"/>
                  <a:pt x="2755" y="12698"/>
                  <a:pt x="2793" y="12737"/>
                </a:cubicBezTo>
                <a:cubicBezTo>
                  <a:pt x="2640" y="12851"/>
                  <a:pt x="2487" y="12851"/>
                  <a:pt x="2372" y="13043"/>
                </a:cubicBezTo>
                <a:cubicBezTo>
                  <a:pt x="2219" y="13349"/>
                  <a:pt x="1990" y="13616"/>
                  <a:pt x="1913" y="13999"/>
                </a:cubicBezTo>
                <a:cubicBezTo>
                  <a:pt x="1913" y="14114"/>
                  <a:pt x="1760" y="14228"/>
                  <a:pt x="1645" y="14381"/>
                </a:cubicBezTo>
                <a:cubicBezTo>
                  <a:pt x="1607" y="14305"/>
                  <a:pt x="1569" y="14228"/>
                  <a:pt x="1492" y="14152"/>
                </a:cubicBezTo>
                <a:cubicBezTo>
                  <a:pt x="1301" y="14343"/>
                  <a:pt x="1148" y="14534"/>
                  <a:pt x="957" y="14725"/>
                </a:cubicBezTo>
                <a:cubicBezTo>
                  <a:pt x="1225" y="15108"/>
                  <a:pt x="651" y="15031"/>
                  <a:pt x="651" y="15261"/>
                </a:cubicBezTo>
                <a:cubicBezTo>
                  <a:pt x="651" y="15490"/>
                  <a:pt x="307" y="15605"/>
                  <a:pt x="460" y="15911"/>
                </a:cubicBezTo>
                <a:cubicBezTo>
                  <a:pt x="1" y="16064"/>
                  <a:pt x="307" y="16217"/>
                  <a:pt x="460" y="16370"/>
                </a:cubicBezTo>
                <a:cubicBezTo>
                  <a:pt x="460" y="16408"/>
                  <a:pt x="498" y="16447"/>
                  <a:pt x="536" y="16523"/>
                </a:cubicBezTo>
                <a:cubicBezTo>
                  <a:pt x="1110" y="15949"/>
                  <a:pt x="1645" y="15376"/>
                  <a:pt x="2143" y="14802"/>
                </a:cubicBezTo>
                <a:cubicBezTo>
                  <a:pt x="2525" y="14420"/>
                  <a:pt x="2946" y="14037"/>
                  <a:pt x="3214" y="13578"/>
                </a:cubicBezTo>
                <a:cubicBezTo>
                  <a:pt x="3558" y="12928"/>
                  <a:pt x="4246" y="12584"/>
                  <a:pt x="4476" y="11895"/>
                </a:cubicBezTo>
                <a:cubicBezTo>
                  <a:pt x="5049" y="11475"/>
                  <a:pt x="5432" y="10863"/>
                  <a:pt x="5853" y="10327"/>
                </a:cubicBezTo>
                <a:cubicBezTo>
                  <a:pt x="6235" y="9753"/>
                  <a:pt x="6694" y="9218"/>
                  <a:pt x="7076" y="8683"/>
                </a:cubicBezTo>
                <a:cubicBezTo>
                  <a:pt x="7191" y="8491"/>
                  <a:pt x="7574" y="8530"/>
                  <a:pt x="7535" y="8185"/>
                </a:cubicBezTo>
                <a:cubicBezTo>
                  <a:pt x="7880" y="7765"/>
                  <a:pt x="8224" y="7344"/>
                  <a:pt x="8568" y="6923"/>
                </a:cubicBezTo>
                <a:cubicBezTo>
                  <a:pt x="8874" y="6617"/>
                  <a:pt x="9256" y="6350"/>
                  <a:pt x="9448" y="5967"/>
                </a:cubicBezTo>
                <a:cubicBezTo>
                  <a:pt x="9715" y="5470"/>
                  <a:pt x="10136" y="5126"/>
                  <a:pt x="10519" y="4743"/>
                </a:cubicBezTo>
                <a:cubicBezTo>
                  <a:pt x="11054" y="4170"/>
                  <a:pt x="11513" y="3519"/>
                  <a:pt x="12087" y="2946"/>
                </a:cubicBezTo>
                <a:cubicBezTo>
                  <a:pt x="12660" y="2410"/>
                  <a:pt x="13119" y="1722"/>
                  <a:pt x="13693" y="1186"/>
                </a:cubicBezTo>
                <a:cubicBezTo>
                  <a:pt x="13999" y="919"/>
                  <a:pt x="14267" y="574"/>
                  <a:pt x="14534" y="268"/>
                </a:cubicBezTo>
                <a:cubicBezTo>
                  <a:pt x="14267" y="154"/>
                  <a:pt x="13999" y="77"/>
                  <a:pt x="1373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p15"/>
          <p:cNvSpPr/>
          <p:nvPr/>
        </p:nvSpPr>
        <p:spPr>
          <a:xfrm>
            <a:off x="695253" y="2619670"/>
            <a:ext cx="354707" cy="395577"/>
          </a:xfrm>
          <a:custGeom>
            <a:avLst/>
            <a:gdLst/>
            <a:ahLst/>
            <a:cxnLst/>
            <a:rect l="l" t="t" r="r" b="b"/>
            <a:pathLst>
              <a:path w="17288" h="19280" extrusionOk="0">
                <a:moveTo>
                  <a:pt x="16561" y="1"/>
                </a:moveTo>
                <a:cubicBezTo>
                  <a:pt x="16523" y="39"/>
                  <a:pt x="16484" y="116"/>
                  <a:pt x="16446" y="154"/>
                </a:cubicBezTo>
                <a:cubicBezTo>
                  <a:pt x="16217" y="345"/>
                  <a:pt x="15949" y="536"/>
                  <a:pt x="15720" y="728"/>
                </a:cubicBezTo>
                <a:cubicBezTo>
                  <a:pt x="15452" y="957"/>
                  <a:pt x="15184" y="1225"/>
                  <a:pt x="14993" y="1493"/>
                </a:cubicBezTo>
                <a:cubicBezTo>
                  <a:pt x="14878" y="1645"/>
                  <a:pt x="14878" y="1837"/>
                  <a:pt x="14649" y="1837"/>
                </a:cubicBezTo>
                <a:cubicBezTo>
                  <a:pt x="14572" y="1837"/>
                  <a:pt x="14496" y="2104"/>
                  <a:pt x="14419" y="2257"/>
                </a:cubicBezTo>
                <a:cubicBezTo>
                  <a:pt x="14419" y="2296"/>
                  <a:pt x="14381" y="2334"/>
                  <a:pt x="14343" y="2334"/>
                </a:cubicBezTo>
                <a:cubicBezTo>
                  <a:pt x="14151" y="2410"/>
                  <a:pt x="13922" y="2449"/>
                  <a:pt x="13769" y="2563"/>
                </a:cubicBezTo>
                <a:cubicBezTo>
                  <a:pt x="13616" y="2716"/>
                  <a:pt x="13539" y="2946"/>
                  <a:pt x="13387" y="3137"/>
                </a:cubicBezTo>
                <a:cubicBezTo>
                  <a:pt x="13348" y="3214"/>
                  <a:pt x="13234" y="3252"/>
                  <a:pt x="13119" y="3328"/>
                </a:cubicBezTo>
                <a:cubicBezTo>
                  <a:pt x="13081" y="3328"/>
                  <a:pt x="12966" y="3405"/>
                  <a:pt x="12966" y="3405"/>
                </a:cubicBezTo>
                <a:cubicBezTo>
                  <a:pt x="13081" y="3749"/>
                  <a:pt x="12736" y="3940"/>
                  <a:pt x="12583" y="4017"/>
                </a:cubicBezTo>
                <a:cubicBezTo>
                  <a:pt x="12048" y="4284"/>
                  <a:pt x="11971" y="4973"/>
                  <a:pt x="11398" y="5126"/>
                </a:cubicBezTo>
                <a:cubicBezTo>
                  <a:pt x="11359" y="5126"/>
                  <a:pt x="11359" y="5241"/>
                  <a:pt x="11321" y="5279"/>
                </a:cubicBezTo>
                <a:cubicBezTo>
                  <a:pt x="11245" y="5394"/>
                  <a:pt x="11168" y="5547"/>
                  <a:pt x="11053" y="5623"/>
                </a:cubicBezTo>
                <a:cubicBezTo>
                  <a:pt x="10862" y="5814"/>
                  <a:pt x="10748" y="6159"/>
                  <a:pt x="10403" y="6197"/>
                </a:cubicBezTo>
                <a:cubicBezTo>
                  <a:pt x="10327" y="6197"/>
                  <a:pt x="10289" y="6388"/>
                  <a:pt x="10250" y="6464"/>
                </a:cubicBezTo>
                <a:cubicBezTo>
                  <a:pt x="10068" y="6683"/>
                  <a:pt x="10025" y="7041"/>
                  <a:pt x="9657" y="7041"/>
                </a:cubicBezTo>
                <a:cubicBezTo>
                  <a:pt x="9639" y="7041"/>
                  <a:pt x="9620" y="7040"/>
                  <a:pt x="9600" y="7038"/>
                </a:cubicBezTo>
                <a:cubicBezTo>
                  <a:pt x="9524" y="7038"/>
                  <a:pt x="9447" y="7153"/>
                  <a:pt x="9409" y="7268"/>
                </a:cubicBezTo>
                <a:cubicBezTo>
                  <a:pt x="9371" y="7306"/>
                  <a:pt x="9371" y="7459"/>
                  <a:pt x="9332" y="7497"/>
                </a:cubicBezTo>
                <a:cubicBezTo>
                  <a:pt x="8950" y="7650"/>
                  <a:pt x="8873" y="8071"/>
                  <a:pt x="8606" y="8300"/>
                </a:cubicBezTo>
                <a:cubicBezTo>
                  <a:pt x="8338" y="8568"/>
                  <a:pt x="8109" y="8836"/>
                  <a:pt x="7879" y="9142"/>
                </a:cubicBezTo>
                <a:cubicBezTo>
                  <a:pt x="7803" y="9256"/>
                  <a:pt x="7841" y="9448"/>
                  <a:pt x="7611" y="9486"/>
                </a:cubicBezTo>
                <a:cubicBezTo>
                  <a:pt x="7539" y="9486"/>
                  <a:pt x="7570" y="9833"/>
                  <a:pt x="7375" y="9833"/>
                </a:cubicBezTo>
                <a:cubicBezTo>
                  <a:pt x="7365" y="9833"/>
                  <a:pt x="7355" y="9832"/>
                  <a:pt x="7344" y="9830"/>
                </a:cubicBezTo>
                <a:cubicBezTo>
                  <a:pt x="7323" y="9827"/>
                  <a:pt x="7305" y="9826"/>
                  <a:pt x="7289" y="9826"/>
                </a:cubicBezTo>
                <a:cubicBezTo>
                  <a:pt x="7092" y="9826"/>
                  <a:pt x="7185" y="10027"/>
                  <a:pt x="7114" y="10098"/>
                </a:cubicBezTo>
                <a:cubicBezTo>
                  <a:pt x="6885" y="10213"/>
                  <a:pt x="6732" y="10442"/>
                  <a:pt x="6540" y="10633"/>
                </a:cubicBezTo>
                <a:cubicBezTo>
                  <a:pt x="6693" y="10978"/>
                  <a:pt x="6043" y="10901"/>
                  <a:pt x="6196" y="11245"/>
                </a:cubicBezTo>
                <a:cubicBezTo>
                  <a:pt x="5699" y="11475"/>
                  <a:pt x="5584" y="12010"/>
                  <a:pt x="5202" y="12354"/>
                </a:cubicBezTo>
                <a:cubicBezTo>
                  <a:pt x="4858" y="12622"/>
                  <a:pt x="4552" y="12890"/>
                  <a:pt x="4437" y="13311"/>
                </a:cubicBezTo>
                <a:cubicBezTo>
                  <a:pt x="4399" y="13464"/>
                  <a:pt x="4207" y="13578"/>
                  <a:pt x="4131" y="13731"/>
                </a:cubicBezTo>
                <a:cubicBezTo>
                  <a:pt x="4016" y="13922"/>
                  <a:pt x="3672" y="13884"/>
                  <a:pt x="3749" y="14190"/>
                </a:cubicBezTo>
                <a:cubicBezTo>
                  <a:pt x="3787" y="14496"/>
                  <a:pt x="3251" y="14343"/>
                  <a:pt x="3366" y="14687"/>
                </a:cubicBezTo>
                <a:cubicBezTo>
                  <a:pt x="2984" y="15185"/>
                  <a:pt x="2716" y="15758"/>
                  <a:pt x="2219" y="16141"/>
                </a:cubicBezTo>
                <a:cubicBezTo>
                  <a:pt x="2066" y="16255"/>
                  <a:pt x="1989" y="16485"/>
                  <a:pt x="1874" y="16676"/>
                </a:cubicBezTo>
                <a:cubicBezTo>
                  <a:pt x="1836" y="16753"/>
                  <a:pt x="1836" y="16829"/>
                  <a:pt x="1798" y="16867"/>
                </a:cubicBezTo>
                <a:cubicBezTo>
                  <a:pt x="1492" y="17135"/>
                  <a:pt x="1224" y="17403"/>
                  <a:pt x="1033" y="17785"/>
                </a:cubicBezTo>
                <a:cubicBezTo>
                  <a:pt x="804" y="18283"/>
                  <a:pt x="383" y="18741"/>
                  <a:pt x="0" y="19277"/>
                </a:cubicBezTo>
                <a:cubicBezTo>
                  <a:pt x="26" y="19279"/>
                  <a:pt x="50" y="19280"/>
                  <a:pt x="73" y="19280"/>
                </a:cubicBezTo>
                <a:cubicBezTo>
                  <a:pt x="543" y="19280"/>
                  <a:pt x="623" y="18924"/>
                  <a:pt x="842" y="18741"/>
                </a:cubicBezTo>
                <a:cubicBezTo>
                  <a:pt x="1186" y="18436"/>
                  <a:pt x="1645" y="18168"/>
                  <a:pt x="1798" y="17747"/>
                </a:cubicBezTo>
                <a:cubicBezTo>
                  <a:pt x="2066" y="17173"/>
                  <a:pt x="2831" y="16982"/>
                  <a:pt x="2907" y="16294"/>
                </a:cubicBezTo>
                <a:lnTo>
                  <a:pt x="2984" y="16294"/>
                </a:lnTo>
                <a:cubicBezTo>
                  <a:pt x="3213" y="16294"/>
                  <a:pt x="3251" y="16026"/>
                  <a:pt x="3366" y="15911"/>
                </a:cubicBezTo>
                <a:cubicBezTo>
                  <a:pt x="3519" y="15758"/>
                  <a:pt x="3710" y="15644"/>
                  <a:pt x="3825" y="15452"/>
                </a:cubicBezTo>
                <a:cubicBezTo>
                  <a:pt x="4169" y="14802"/>
                  <a:pt x="4666" y="14305"/>
                  <a:pt x="5164" y="13808"/>
                </a:cubicBezTo>
                <a:cubicBezTo>
                  <a:pt x="5431" y="13502"/>
                  <a:pt x="5814" y="13234"/>
                  <a:pt x="5967" y="12890"/>
                </a:cubicBezTo>
                <a:cubicBezTo>
                  <a:pt x="6235" y="12393"/>
                  <a:pt x="6655" y="12048"/>
                  <a:pt x="6961" y="11666"/>
                </a:cubicBezTo>
                <a:cubicBezTo>
                  <a:pt x="7611" y="10748"/>
                  <a:pt x="8376" y="9907"/>
                  <a:pt x="9103" y="9065"/>
                </a:cubicBezTo>
                <a:cubicBezTo>
                  <a:pt x="9179" y="8950"/>
                  <a:pt x="9256" y="8836"/>
                  <a:pt x="9332" y="8759"/>
                </a:cubicBezTo>
                <a:cubicBezTo>
                  <a:pt x="9715" y="8339"/>
                  <a:pt x="10136" y="7994"/>
                  <a:pt x="10518" y="7574"/>
                </a:cubicBezTo>
                <a:cubicBezTo>
                  <a:pt x="11053" y="6923"/>
                  <a:pt x="11627" y="6273"/>
                  <a:pt x="12201" y="5623"/>
                </a:cubicBezTo>
                <a:cubicBezTo>
                  <a:pt x="12736" y="5470"/>
                  <a:pt x="12813" y="4820"/>
                  <a:pt x="13272" y="4590"/>
                </a:cubicBezTo>
                <a:cubicBezTo>
                  <a:pt x="13272" y="4246"/>
                  <a:pt x="13692" y="4284"/>
                  <a:pt x="13845" y="4017"/>
                </a:cubicBezTo>
                <a:cubicBezTo>
                  <a:pt x="13960" y="3749"/>
                  <a:pt x="14190" y="3520"/>
                  <a:pt x="14419" y="3328"/>
                </a:cubicBezTo>
                <a:cubicBezTo>
                  <a:pt x="14610" y="3137"/>
                  <a:pt x="14802" y="3022"/>
                  <a:pt x="14878" y="2755"/>
                </a:cubicBezTo>
                <a:cubicBezTo>
                  <a:pt x="14916" y="2525"/>
                  <a:pt x="15146" y="2257"/>
                  <a:pt x="15337" y="2181"/>
                </a:cubicBezTo>
                <a:cubicBezTo>
                  <a:pt x="15911" y="1913"/>
                  <a:pt x="16217" y="1301"/>
                  <a:pt x="16752" y="1034"/>
                </a:cubicBezTo>
                <a:cubicBezTo>
                  <a:pt x="16829" y="728"/>
                  <a:pt x="17058" y="575"/>
                  <a:pt x="17288" y="422"/>
                </a:cubicBezTo>
                <a:cubicBezTo>
                  <a:pt x="17020" y="269"/>
                  <a:pt x="16790" y="116"/>
                  <a:pt x="1656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p15"/>
          <p:cNvSpPr/>
          <p:nvPr/>
        </p:nvSpPr>
        <p:spPr>
          <a:xfrm>
            <a:off x="565767" y="2529434"/>
            <a:ext cx="267610" cy="308419"/>
          </a:xfrm>
          <a:custGeom>
            <a:avLst/>
            <a:gdLst/>
            <a:ahLst/>
            <a:cxnLst/>
            <a:rect l="l" t="t" r="r" b="b"/>
            <a:pathLst>
              <a:path w="13043" h="15032" extrusionOk="0">
                <a:moveTo>
                  <a:pt x="12354" y="1"/>
                </a:moveTo>
                <a:cubicBezTo>
                  <a:pt x="12125" y="154"/>
                  <a:pt x="11934" y="307"/>
                  <a:pt x="11742" y="460"/>
                </a:cubicBezTo>
                <a:cubicBezTo>
                  <a:pt x="11742" y="460"/>
                  <a:pt x="11781" y="498"/>
                  <a:pt x="11781" y="536"/>
                </a:cubicBezTo>
                <a:cubicBezTo>
                  <a:pt x="11934" y="498"/>
                  <a:pt x="12048" y="460"/>
                  <a:pt x="12201" y="421"/>
                </a:cubicBezTo>
                <a:lnTo>
                  <a:pt x="12201" y="421"/>
                </a:lnTo>
                <a:cubicBezTo>
                  <a:pt x="12116" y="620"/>
                  <a:pt x="11989" y="798"/>
                  <a:pt x="11835" y="798"/>
                </a:cubicBezTo>
                <a:cubicBezTo>
                  <a:pt x="11781" y="798"/>
                  <a:pt x="11725" y="777"/>
                  <a:pt x="11666" y="727"/>
                </a:cubicBezTo>
                <a:cubicBezTo>
                  <a:pt x="11577" y="664"/>
                  <a:pt x="11513" y="638"/>
                  <a:pt x="11462" y="638"/>
                </a:cubicBezTo>
                <a:cubicBezTo>
                  <a:pt x="11360" y="638"/>
                  <a:pt x="11309" y="740"/>
                  <a:pt x="11207" y="842"/>
                </a:cubicBezTo>
                <a:cubicBezTo>
                  <a:pt x="11322" y="957"/>
                  <a:pt x="11436" y="1033"/>
                  <a:pt x="11475" y="1033"/>
                </a:cubicBezTo>
                <a:cubicBezTo>
                  <a:pt x="11283" y="1263"/>
                  <a:pt x="11130" y="1416"/>
                  <a:pt x="10939" y="1645"/>
                </a:cubicBezTo>
                <a:cubicBezTo>
                  <a:pt x="10863" y="1607"/>
                  <a:pt x="10710" y="1569"/>
                  <a:pt x="10557" y="1530"/>
                </a:cubicBezTo>
                <a:cubicBezTo>
                  <a:pt x="10213" y="1798"/>
                  <a:pt x="9907" y="2295"/>
                  <a:pt x="9792" y="2640"/>
                </a:cubicBezTo>
                <a:cubicBezTo>
                  <a:pt x="9754" y="2754"/>
                  <a:pt x="9639" y="2831"/>
                  <a:pt x="9524" y="2869"/>
                </a:cubicBezTo>
                <a:cubicBezTo>
                  <a:pt x="9501" y="2877"/>
                  <a:pt x="9478" y="2880"/>
                  <a:pt x="9455" y="2880"/>
                </a:cubicBezTo>
                <a:cubicBezTo>
                  <a:pt x="9362" y="2880"/>
                  <a:pt x="9264" y="2831"/>
                  <a:pt x="9142" y="2831"/>
                </a:cubicBezTo>
                <a:cubicBezTo>
                  <a:pt x="9142" y="2946"/>
                  <a:pt x="9180" y="3060"/>
                  <a:pt x="9142" y="3137"/>
                </a:cubicBezTo>
                <a:cubicBezTo>
                  <a:pt x="8912" y="3405"/>
                  <a:pt x="8683" y="3672"/>
                  <a:pt x="8644" y="4055"/>
                </a:cubicBezTo>
                <a:cubicBezTo>
                  <a:pt x="8644" y="4093"/>
                  <a:pt x="8491" y="4208"/>
                  <a:pt x="8415" y="4208"/>
                </a:cubicBezTo>
                <a:cubicBezTo>
                  <a:pt x="7994" y="4208"/>
                  <a:pt x="7688" y="4475"/>
                  <a:pt x="7612" y="4781"/>
                </a:cubicBezTo>
                <a:cubicBezTo>
                  <a:pt x="7535" y="5087"/>
                  <a:pt x="7344" y="5049"/>
                  <a:pt x="7191" y="5126"/>
                </a:cubicBezTo>
                <a:cubicBezTo>
                  <a:pt x="7229" y="5240"/>
                  <a:pt x="7268" y="5393"/>
                  <a:pt x="7268" y="5546"/>
                </a:cubicBezTo>
                <a:cubicBezTo>
                  <a:pt x="7076" y="5585"/>
                  <a:pt x="6885" y="5623"/>
                  <a:pt x="6732" y="5661"/>
                </a:cubicBezTo>
                <a:cubicBezTo>
                  <a:pt x="6885" y="6120"/>
                  <a:pt x="6464" y="6043"/>
                  <a:pt x="6311" y="6196"/>
                </a:cubicBezTo>
                <a:cubicBezTo>
                  <a:pt x="6350" y="6235"/>
                  <a:pt x="6388" y="6273"/>
                  <a:pt x="6464" y="6388"/>
                </a:cubicBezTo>
                <a:cubicBezTo>
                  <a:pt x="6197" y="6579"/>
                  <a:pt x="5891" y="6770"/>
                  <a:pt x="5585" y="7000"/>
                </a:cubicBezTo>
                <a:cubicBezTo>
                  <a:pt x="5623" y="7114"/>
                  <a:pt x="5661" y="7306"/>
                  <a:pt x="5699" y="7535"/>
                </a:cubicBezTo>
                <a:cubicBezTo>
                  <a:pt x="5546" y="7459"/>
                  <a:pt x="5470" y="7382"/>
                  <a:pt x="5432" y="7382"/>
                </a:cubicBezTo>
                <a:cubicBezTo>
                  <a:pt x="5241" y="7612"/>
                  <a:pt x="5088" y="7918"/>
                  <a:pt x="4858" y="7994"/>
                </a:cubicBezTo>
                <a:cubicBezTo>
                  <a:pt x="4552" y="8071"/>
                  <a:pt x="4552" y="8338"/>
                  <a:pt x="4399" y="8491"/>
                </a:cubicBezTo>
                <a:cubicBezTo>
                  <a:pt x="4629" y="8797"/>
                  <a:pt x="4131" y="8912"/>
                  <a:pt x="4170" y="9218"/>
                </a:cubicBezTo>
                <a:cubicBezTo>
                  <a:pt x="4170" y="9218"/>
                  <a:pt x="4085" y="9302"/>
                  <a:pt x="4061" y="9302"/>
                </a:cubicBezTo>
                <a:cubicBezTo>
                  <a:pt x="4057" y="9302"/>
                  <a:pt x="4055" y="9300"/>
                  <a:pt x="4055" y="9294"/>
                </a:cubicBezTo>
                <a:cubicBezTo>
                  <a:pt x="3987" y="9249"/>
                  <a:pt x="3929" y="9230"/>
                  <a:pt x="3878" y="9230"/>
                </a:cubicBezTo>
                <a:cubicBezTo>
                  <a:pt x="3674" y="9230"/>
                  <a:pt x="3589" y="9531"/>
                  <a:pt x="3405" y="9562"/>
                </a:cubicBezTo>
                <a:cubicBezTo>
                  <a:pt x="3366" y="9562"/>
                  <a:pt x="3328" y="9639"/>
                  <a:pt x="3328" y="9677"/>
                </a:cubicBezTo>
                <a:cubicBezTo>
                  <a:pt x="3443" y="9715"/>
                  <a:pt x="3519" y="9753"/>
                  <a:pt x="3634" y="9792"/>
                </a:cubicBezTo>
                <a:cubicBezTo>
                  <a:pt x="3510" y="9947"/>
                  <a:pt x="3436" y="10177"/>
                  <a:pt x="3229" y="10177"/>
                </a:cubicBezTo>
                <a:cubicBezTo>
                  <a:pt x="3181" y="10177"/>
                  <a:pt x="3126" y="10165"/>
                  <a:pt x="3061" y="10136"/>
                </a:cubicBezTo>
                <a:cubicBezTo>
                  <a:pt x="3050" y="10131"/>
                  <a:pt x="3038" y="10128"/>
                  <a:pt x="3025" y="10128"/>
                </a:cubicBezTo>
                <a:cubicBezTo>
                  <a:pt x="2944" y="10128"/>
                  <a:pt x="2826" y="10223"/>
                  <a:pt x="2793" y="10289"/>
                </a:cubicBezTo>
                <a:cubicBezTo>
                  <a:pt x="2755" y="10404"/>
                  <a:pt x="2984" y="10557"/>
                  <a:pt x="2755" y="10710"/>
                </a:cubicBezTo>
                <a:cubicBezTo>
                  <a:pt x="2716" y="10748"/>
                  <a:pt x="2755" y="10939"/>
                  <a:pt x="2755" y="11092"/>
                </a:cubicBezTo>
                <a:cubicBezTo>
                  <a:pt x="2640" y="11015"/>
                  <a:pt x="2525" y="10939"/>
                  <a:pt x="2372" y="10862"/>
                </a:cubicBezTo>
                <a:lnTo>
                  <a:pt x="2372" y="10862"/>
                </a:lnTo>
                <a:cubicBezTo>
                  <a:pt x="2410" y="11015"/>
                  <a:pt x="2449" y="11130"/>
                  <a:pt x="2449" y="11283"/>
                </a:cubicBezTo>
                <a:cubicBezTo>
                  <a:pt x="2334" y="11360"/>
                  <a:pt x="2219" y="11436"/>
                  <a:pt x="2104" y="11551"/>
                </a:cubicBezTo>
                <a:cubicBezTo>
                  <a:pt x="2104" y="11474"/>
                  <a:pt x="2066" y="11398"/>
                  <a:pt x="1990" y="11245"/>
                </a:cubicBezTo>
                <a:cubicBezTo>
                  <a:pt x="1913" y="12086"/>
                  <a:pt x="1569" y="12660"/>
                  <a:pt x="842" y="12890"/>
                </a:cubicBezTo>
                <a:cubicBezTo>
                  <a:pt x="880" y="13081"/>
                  <a:pt x="957" y="13195"/>
                  <a:pt x="957" y="13348"/>
                </a:cubicBezTo>
                <a:cubicBezTo>
                  <a:pt x="880" y="13654"/>
                  <a:pt x="575" y="13616"/>
                  <a:pt x="383" y="13693"/>
                </a:cubicBezTo>
                <a:cubicBezTo>
                  <a:pt x="383" y="13884"/>
                  <a:pt x="383" y="14037"/>
                  <a:pt x="422" y="14228"/>
                </a:cubicBezTo>
                <a:cubicBezTo>
                  <a:pt x="230" y="14152"/>
                  <a:pt x="116" y="14113"/>
                  <a:pt x="1" y="14075"/>
                </a:cubicBezTo>
                <a:lnTo>
                  <a:pt x="1" y="14075"/>
                </a:lnTo>
                <a:cubicBezTo>
                  <a:pt x="77" y="14381"/>
                  <a:pt x="192" y="14649"/>
                  <a:pt x="269" y="15031"/>
                </a:cubicBezTo>
                <a:cubicBezTo>
                  <a:pt x="460" y="14840"/>
                  <a:pt x="613" y="14725"/>
                  <a:pt x="727" y="14572"/>
                </a:cubicBezTo>
                <a:cubicBezTo>
                  <a:pt x="804" y="14458"/>
                  <a:pt x="842" y="14266"/>
                  <a:pt x="919" y="14266"/>
                </a:cubicBezTo>
                <a:cubicBezTo>
                  <a:pt x="1301" y="14190"/>
                  <a:pt x="1263" y="13731"/>
                  <a:pt x="1569" y="13654"/>
                </a:cubicBezTo>
                <a:cubicBezTo>
                  <a:pt x="1875" y="13540"/>
                  <a:pt x="1798" y="13043"/>
                  <a:pt x="2219" y="13043"/>
                </a:cubicBezTo>
                <a:cubicBezTo>
                  <a:pt x="2257" y="13043"/>
                  <a:pt x="2257" y="12928"/>
                  <a:pt x="2296" y="12851"/>
                </a:cubicBezTo>
                <a:cubicBezTo>
                  <a:pt x="2449" y="12698"/>
                  <a:pt x="2525" y="12507"/>
                  <a:pt x="2678" y="12354"/>
                </a:cubicBezTo>
                <a:cubicBezTo>
                  <a:pt x="2869" y="12163"/>
                  <a:pt x="3099" y="12048"/>
                  <a:pt x="3137" y="11704"/>
                </a:cubicBezTo>
                <a:cubicBezTo>
                  <a:pt x="3137" y="11627"/>
                  <a:pt x="3290" y="11513"/>
                  <a:pt x="3366" y="11398"/>
                </a:cubicBezTo>
                <a:cubicBezTo>
                  <a:pt x="3519" y="11283"/>
                  <a:pt x="3672" y="11168"/>
                  <a:pt x="3787" y="11015"/>
                </a:cubicBezTo>
                <a:cubicBezTo>
                  <a:pt x="3902" y="10901"/>
                  <a:pt x="3978" y="10710"/>
                  <a:pt x="4093" y="10595"/>
                </a:cubicBezTo>
                <a:cubicBezTo>
                  <a:pt x="4208" y="10480"/>
                  <a:pt x="4399" y="10365"/>
                  <a:pt x="4437" y="10212"/>
                </a:cubicBezTo>
                <a:cubicBezTo>
                  <a:pt x="4590" y="9830"/>
                  <a:pt x="5202" y="9753"/>
                  <a:pt x="5164" y="9218"/>
                </a:cubicBezTo>
                <a:cubicBezTo>
                  <a:pt x="5508" y="9027"/>
                  <a:pt x="5738" y="8682"/>
                  <a:pt x="5967" y="8376"/>
                </a:cubicBezTo>
                <a:cubicBezTo>
                  <a:pt x="6503" y="7688"/>
                  <a:pt x="7306" y="7229"/>
                  <a:pt x="7650" y="6388"/>
                </a:cubicBezTo>
                <a:cubicBezTo>
                  <a:pt x="7650" y="6349"/>
                  <a:pt x="7688" y="6311"/>
                  <a:pt x="7727" y="6311"/>
                </a:cubicBezTo>
                <a:cubicBezTo>
                  <a:pt x="8224" y="6120"/>
                  <a:pt x="8453" y="5661"/>
                  <a:pt x="8759" y="5317"/>
                </a:cubicBezTo>
                <a:cubicBezTo>
                  <a:pt x="9256" y="4705"/>
                  <a:pt x="9830" y="4169"/>
                  <a:pt x="10327" y="3596"/>
                </a:cubicBezTo>
                <a:cubicBezTo>
                  <a:pt x="10671" y="3213"/>
                  <a:pt x="11130" y="2907"/>
                  <a:pt x="11360" y="2448"/>
                </a:cubicBezTo>
                <a:cubicBezTo>
                  <a:pt x="11513" y="2142"/>
                  <a:pt x="11819" y="2104"/>
                  <a:pt x="11972" y="1875"/>
                </a:cubicBezTo>
                <a:cubicBezTo>
                  <a:pt x="12240" y="1454"/>
                  <a:pt x="12698" y="1263"/>
                  <a:pt x="12851" y="766"/>
                </a:cubicBezTo>
                <a:cubicBezTo>
                  <a:pt x="12851" y="689"/>
                  <a:pt x="12966" y="689"/>
                  <a:pt x="13043" y="651"/>
                </a:cubicBezTo>
                <a:cubicBezTo>
                  <a:pt x="12966" y="230"/>
                  <a:pt x="12737" y="39"/>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p15"/>
          <p:cNvSpPr/>
          <p:nvPr/>
        </p:nvSpPr>
        <p:spPr>
          <a:xfrm>
            <a:off x="1027965" y="2885699"/>
            <a:ext cx="338231" cy="350418"/>
          </a:xfrm>
          <a:custGeom>
            <a:avLst/>
            <a:gdLst/>
            <a:ahLst/>
            <a:cxnLst/>
            <a:rect l="l" t="t" r="r" b="b"/>
            <a:pathLst>
              <a:path w="16485" h="17079" extrusionOk="0">
                <a:moveTo>
                  <a:pt x="16102" y="0"/>
                </a:moveTo>
                <a:cubicBezTo>
                  <a:pt x="15796" y="306"/>
                  <a:pt x="15605" y="651"/>
                  <a:pt x="15261" y="880"/>
                </a:cubicBezTo>
                <a:cubicBezTo>
                  <a:pt x="14764" y="1262"/>
                  <a:pt x="14496" y="1874"/>
                  <a:pt x="13922" y="2180"/>
                </a:cubicBezTo>
                <a:cubicBezTo>
                  <a:pt x="13655" y="2754"/>
                  <a:pt x="13196" y="3098"/>
                  <a:pt x="12698" y="3442"/>
                </a:cubicBezTo>
                <a:cubicBezTo>
                  <a:pt x="12698" y="3442"/>
                  <a:pt x="12660" y="3442"/>
                  <a:pt x="12660" y="3481"/>
                </a:cubicBezTo>
                <a:cubicBezTo>
                  <a:pt x="12201" y="3978"/>
                  <a:pt x="11780" y="4475"/>
                  <a:pt x="11207" y="4934"/>
                </a:cubicBezTo>
                <a:cubicBezTo>
                  <a:pt x="10557" y="5431"/>
                  <a:pt x="10021" y="6120"/>
                  <a:pt x="9447" y="6732"/>
                </a:cubicBezTo>
                <a:cubicBezTo>
                  <a:pt x="9103" y="7038"/>
                  <a:pt x="8797" y="7382"/>
                  <a:pt x="8453" y="7650"/>
                </a:cubicBezTo>
                <a:cubicBezTo>
                  <a:pt x="8224" y="7879"/>
                  <a:pt x="8071" y="8185"/>
                  <a:pt x="7726" y="8300"/>
                </a:cubicBezTo>
                <a:cubicBezTo>
                  <a:pt x="7595" y="8365"/>
                  <a:pt x="7746" y="8713"/>
                  <a:pt x="7524" y="8713"/>
                </a:cubicBezTo>
                <a:cubicBezTo>
                  <a:pt x="7488" y="8713"/>
                  <a:pt x="7442" y="8704"/>
                  <a:pt x="7382" y="8682"/>
                </a:cubicBezTo>
                <a:cubicBezTo>
                  <a:pt x="7191" y="9141"/>
                  <a:pt x="6656" y="9294"/>
                  <a:pt x="6426" y="9715"/>
                </a:cubicBezTo>
                <a:cubicBezTo>
                  <a:pt x="6311" y="9944"/>
                  <a:pt x="6197" y="10174"/>
                  <a:pt x="6005" y="10289"/>
                </a:cubicBezTo>
                <a:cubicBezTo>
                  <a:pt x="5432" y="10747"/>
                  <a:pt x="5087" y="11398"/>
                  <a:pt x="4475" y="11818"/>
                </a:cubicBezTo>
                <a:cubicBezTo>
                  <a:pt x="4322" y="11933"/>
                  <a:pt x="4208" y="12086"/>
                  <a:pt x="4131" y="12277"/>
                </a:cubicBezTo>
                <a:cubicBezTo>
                  <a:pt x="4017" y="12430"/>
                  <a:pt x="3978" y="12622"/>
                  <a:pt x="3711" y="12660"/>
                </a:cubicBezTo>
                <a:cubicBezTo>
                  <a:pt x="3672" y="12660"/>
                  <a:pt x="3634" y="12736"/>
                  <a:pt x="3596" y="12774"/>
                </a:cubicBezTo>
                <a:cubicBezTo>
                  <a:pt x="3252" y="13233"/>
                  <a:pt x="2869" y="13692"/>
                  <a:pt x="2525" y="14151"/>
                </a:cubicBezTo>
                <a:cubicBezTo>
                  <a:pt x="2448" y="14190"/>
                  <a:pt x="2372" y="14266"/>
                  <a:pt x="2295" y="14266"/>
                </a:cubicBezTo>
                <a:cubicBezTo>
                  <a:pt x="1934" y="14338"/>
                  <a:pt x="2085" y="14923"/>
                  <a:pt x="1684" y="14923"/>
                </a:cubicBezTo>
                <a:cubicBezTo>
                  <a:pt x="1660" y="14923"/>
                  <a:pt x="1635" y="14921"/>
                  <a:pt x="1607" y="14916"/>
                </a:cubicBezTo>
                <a:cubicBezTo>
                  <a:pt x="1607" y="15069"/>
                  <a:pt x="1607" y="15184"/>
                  <a:pt x="1492" y="15337"/>
                </a:cubicBezTo>
                <a:cubicBezTo>
                  <a:pt x="995" y="15834"/>
                  <a:pt x="498" y="16370"/>
                  <a:pt x="1" y="16867"/>
                </a:cubicBezTo>
                <a:cubicBezTo>
                  <a:pt x="167" y="17012"/>
                  <a:pt x="377" y="17078"/>
                  <a:pt x="566" y="17078"/>
                </a:cubicBezTo>
                <a:cubicBezTo>
                  <a:pt x="726" y="17078"/>
                  <a:pt x="869" y="17031"/>
                  <a:pt x="957" y="16943"/>
                </a:cubicBezTo>
                <a:cubicBezTo>
                  <a:pt x="1378" y="16484"/>
                  <a:pt x="2028" y="16255"/>
                  <a:pt x="2219" y="15605"/>
                </a:cubicBezTo>
                <a:cubicBezTo>
                  <a:pt x="2219" y="15605"/>
                  <a:pt x="2287" y="15622"/>
                  <a:pt x="2332" y="15622"/>
                </a:cubicBezTo>
                <a:cubicBezTo>
                  <a:pt x="2355" y="15622"/>
                  <a:pt x="2372" y="15617"/>
                  <a:pt x="2372" y="15605"/>
                </a:cubicBezTo>
                <a:cubicBezTo>
                  <a:pt x="2525" y="15413"/>
                  <a:pt x="2716" y="15260"/>
                  <a:pt x="2831" y="14993"/>
                </a:cubicBezTo>
                <a:cubicBezTo>
                  <a:pt x="2907" y="14763"/>
                  <a:pt x="3252" y="14610"/>
                  <a:pt x="3519" y="14419"/>
                </a:cubicBezTo>
                <a:cubicBezTo>
                  <a:pt x="3443" y="13960"/>
                  <a:pt x="3940" y="13960"/>
                  <a:pt x="4131" y="13731"/>
                </a:cubicBezTo>
                <a:cubicBezTo>
                  <a:pt x="4208" y="13616"/>
                  <a:pt x="4437" y="13539"/>
                  <a:pt x="4437" y="13501"/>
                </a:cubicBezTo>
                <a:cubicBezTo>
                  <a:pt x="4361" y="13195"/>
                  <a:pt x="4628" y="13119"/>
                  <a:pt x="4743" y="12966"/>
                </a:cubicBezTo>
                <a:cubicBezTo>
                  <a:pt x="4896" y="12813"/>
                  <a:pt x="5164" y="12660"/>
                  <a:pt x="5240" y="12469"/>
                </a:cubicBezTo>
                <a:cubicBezTo>
                  <a:pt x="5317" y="12277"/>
                  <a:pt x="5623" y="12277"/>
                  <a:pt x="5623" y="12010"/>
                </a:cubicBezTo>
                <a:cubicBezTo>
                  <a:pt x="5623" y="11895"/>
                  <a:pt x="6044" y="11895"/>
                  <a:pt x="5929" y="11589"/>
                </a:cubicBezTo>
                <a:cubicBezTo>
                  <a:pt x="6350" y="11474"/>
                  <a:pt x="6388" y="11015"/>
                  <a:pt x="6617" y="10786"/>
                </a:cubicBezTo>
                <a:cubicBezTo>
                  <a:pt x="6732" y="10824"/>
                  <a:pt x="6770" y="10862"/>
                  <a:pt x="6808" y="10900"/>
                </a:cubicBezTo>
                <a:cubicBezTo>
                  <a:pt x="6961" y="10747"/>
                  <a:pt x="7229" y="10594"/>
                  <a:pt x="7229" y="10441"/>
                </a:cubicBezTo>
                <a:cubicBezTo>
                  <a:pt x="7191" y="10097"/>
                  <a:pt x="7497" y="10059"/>
                  <a:pt x="7612" y="9906"/>
                </a:cubicBezTo>
                <a:cubicBezTo>
                  <a:pt x="7765" y="9715"/>
                  <a:pt x="7803" y="9447"/>
                  <a:pt x="8147" y="9447"/>
                </a:cubicBezTo>
                <a:cubicBezTo>
                  <a:pt x="8185" y="9447"/>
                  <a:pt x="8300" y="9256"/>
                  <a:pt x="8300" y="9218"/>
                </a:cubicBezTo>
                <a:cubicBezTo>
                  <a:pt x="8147" y="8873"/>
                  <a:pt x="8377" y="8720"/>
                  <a:pt x="8606" y="8644"/>
                </a:cubicBezTo>
                <a:cubicBezTo>
                  <a:pt x="8729" y="8613"/>
                  <a:pt x="8728" y="8410"/>
                  <a:pt x="8862" y="8410"/>
                </a:cubicBezTo>
                <a:cubicBezTo>
                  <a:pt x="8895" y="8410"/>
                  <a:pt x="8936" y="8422"/>
                  <a:pt x="8989" y="8453"/>
                </a:cubicBezTo>
                <a:cubicBezTo>
                  <a:pt x="9015" y="8460"/>
                  <a:pt x="9038" y="8464"/>
                  <a:pt x="9059" y="8464"/>
                </a:cubicBezTo>
                <a:cubicBezTo>
                  <a:pt x="9250" y="8464"/>
                  <a:pt x="9229" y="8174"/>
                  <a:pt x="9333" y="8070"/>
                </a:cubicBezTo>
                <a:cubicBezTo>
                  <a:pt x="9486" y="7917"/>
                  <a:pt x="9639" y="7803"/>
                  <a:pt x="9792" y="7650"/>
                </a:cubicBezTo>
                <a:cubicBezTo>
                  <a:pt x="9945" y="7497"/>
                  <a:pt x="10059" y="7305"/>
                  <a:pt x="10212" y="7114"/>
                </a:cubicBezTo>
                <a:cubicBezTo>
                  <a:pt x="10327" y="6961"/>
                  <a:pt x="10518" y="6808"/>
                  <a:pt x="10671" y="6655"/>
                </a:cubicBezTo>
                <a:cubicBezTo>
                  <a:pt x="10786" y="6540"/>
                  <a:pt x="10824" y="6349"/>
                  <a:pt x="10977" y="6234"/>
                </a:cubicBezTo>
                <a:cubicBezTo>
                  <a:pt x="11589" y="5661"/>
                  <a:pt x="12201" y="5164"/>
                  <a:pt x="12660" y="4475"/>
                </a:cubicBezTo>
                <a:cubicBezTo>
                  <a:pt x="12660" y="4437"/>
                  <a:pt x="12698" y="4437"/>
                  <a:pt x="12737" y="4437"/>
                </a:cubicBezTo>
                <a:cubicBezTo>
                  <a:pt x="13387" y="3863"/>
                  <a:pt x="13884" y="3098"/>
                  <a:pt x="14649" y="2639"/>
                </a:cubicBezTo>
                <a:cubicBezTo>
                  <a:pt x="14764" y="2563"/>
                  <a:pt x="14840" y="2410"/>
                  <a:pt x="14917" y="2257"/>
                </a:cubicBezTo>
                <a:cubicBezTo>
                  <a:pt x="15031" y="1951"/>
                  <a:pt x="15184" y="1721"/>
                  <a:pt x="15529" y="1607"/>
                </a:cubicBezTo>
                <a:cubicBezTo>
                  <a:pt x="15643" y="1568"/>
                  <a:pt x="15796" y="1454"/>
                  <a:pt x="15796" y="1377"/>
                </a:cubicBezTo>
                <a:cubicBezTo>
                  <a:pt x="15911" y="1071"/>
                  <a:pt x="16141" y="918"/>
                  <a:pt x="16293" y="689"/>
                </a:cubicBezTo>
                <a:cubicBezTo>
                  <a:pt x="16485" y="459"/>
                  <a:pt x="16485" y="383"/>
                  <a:pt x="1610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p15"/>
          <p:cNvSpPr/>
          <p:nvPr/>
        </p:nvSpPr>
        <p:spPr>
          <a:xfrm>
            <a:off x="812962" y="2668337"/>
            <a:ext cx="313897" cy="334292"/>
          </a:xfrm>
          <a:custGeom>
            <a:avLst/>
            <a:gdLst/>
            <a:ahLst/>
            <a:cxnLst/>
            <a:rect l="l" t="t" r="r" b="b"/>
            <a:pathLst>
              <a:path w="15299" h="16293" extrusionOk="0">
                <a:moveTo>
                  <a:pt x="14687" y="0"/>
                </a:moveTo>
                <a:cubicBezTo>
                  <a:pt x="14228" y="306"/>
                  <a:pt x="14228" y="306"/>
                  <a:pt x="14151" y="765"/>
                </a:cubicBezTo>
                <a:cubicBezTo>
                  <a:pt x="14075" y="689"/>
                  <a:pt x="13998" y="650"/>
                  <a:pt x="13922" y="612"/>
                </a:cubicBezTo>
                <a:cubicBezTo>
                  <a:pt x="13807" y="689"/>
                  <a:pt x="13731" y="803"/>
                  <a:pt x="13616" y="880"/>
                </a:cubicBezTo>
                <a:cubicBezTo>
                  <a:pt x="13310" y="995"/>
                  <a:pt x="13157" y="1186"/>
                  <a:pt x="13348" y="1530"/>
                </a:cubicBezTo>
                <a:cubicBezTo>
                  <a:pt x="13136" y="1672"/>
                  <a:pt x="12924" y="1878"/>
                  <a:pt x="12802" y="1878"/>
                </a:cubicBezTo>
                <a:cubicBezTo>
                  <a:pt x="12792" y="1878"/>
                  <a:pt x="12783" y="1877"/>
                  <a:pt x="12774" y="1874"/>
                </a:cubicBezTo>
                <a:cubicBezTo>
                  <a:pt x="12722" y="1857"/>
                  <a:pt x="12677" y="1849"/>
                  <a:pt x="12639" y="1849"/>
                </a:cubicBezTo>
                <a:cubicBezTo>
                  <a:pt x="12428" y="1849"/>
                  <a:pt x="12413" y="2083"/>
                  <a:pt x="12316" y="2180"/>
                </a:cubicBezTo>
                <a:cubicBezTo>
                  <a:pt x="12086" y="2448"/>
                  <a:pt x="11933" y="2792"/>
                  <a:pt x="11742" y="3098"/>
                </a:cubicBezTo>
                <a:cubicBezTo>
                  <a:pt x="11589" y="2983"/>
                  <a:pt x="11512" y="2945"/>
                  <a:pt x="11359" y="2830"/>
                </a:cubicBezTo>
                <a:lnTo>
                  <a:pt x="11359" y="2830"/>
                </a:lnTo>
                <a:cubicBezTo>
                  <a:pt x="11423" y="3368"/>
                  <a:pt x="11198" y="3540"/>
                  <a:pt x="10794" y="3540"/>
                </a:cubicBezTo>
                <a:cubicBezTo>
                  <a:pt x="10710" y="3540"/>
                  <a:pt x="10617" y="3532"/>
                  <a:pt x="10518" y="3519"/>
                </a:cubicBezTo>
                <a:lnTo>
                  <a:pt x="10518" y="3519"/>
                </a:lnTo>
                <a:cubicBezTo>
                  <a:pt x="10747" y="3634"/>
                  <a:pt x="10824" y="3672"/>
                  <a:pt x="10939" y="3710"/>
                </a:cubicBezTo>
                <a:cubicBezTo>
                  <a:pt x="10685" y="3710"/>
                  <a:pt x="10603" y="4019"/>
                  <a:pt x="10530" y="4019"/>
                </a:cubicBezTo>
                <a:cubicBezTo>
                  <a:pt x="10526" y="4019"/>
                  <a:pt x="10522" y="4018"/>
                  <a:pt x="10518" y="4016"/>
                </a:cubicBezTo>
                <a:cubicBezTo>
                  <a:pt x="10496" y="4014"/>
                  <a:pt x="10476" y="4013"/>
                  <a:pt x="10457" y="4013"/>
                </a:cubicBezTo>
                <a:cubicBezTo>
                  <a:pt x="10161" y="4013"/>
                  <a:pt x="10363" y="4290"/>
                  <a:pt x="10327" y="4398"/>
                </a:cubicBezTo>
                <a:cubicBezTo>
                  <a:pt x="9677" y="4475"/>
                  <a:pt x="9524" y="5240"/>
                  <a:pt x="8950" y="5355"/>
                </a:cubicBezTo>
                <a:cubicBezTo>
                  <a:pt x="8988" y="5546"/>
                  <a:pt x="9026" y="5661"/>
                  <a:pt x="9026" y="5699"/>
                </a:cubicBezTo>
                <a:cubicBezTo>
                  <a:pt x="8873" y="5890"/>
                  <a:pt x="8720" y="6043"/>
                  <a:pt x="8606" y="6196"/>
                </a:cubicBezTo>
                <a:cubicBezTo>
                  <a:pt x="8551" y="6277"/>
                  <a:pt x="8487" y="6301"/>
                  <a:pt x="8417" y="6301"/>
                </a:cubicBezTo>
                <a:cubicBezTo>
                  <a:pt x="8320" y="6301"/>
                  <a:pt x="8212" y="6256"/>
                  <a:pt x="8100" y="6256"/>
                </a:cubicBezTo>
                <a:cubicBezTo>
                  <a:pt x="8065" y="6256"/>
                  <a:pt x="8029" y="6261"/>
                  <a:pt x="7994" y="6273"/>
                </a:cubicBezTo>
                <a:cubicBezTo>
                  <a:pt x="8070" y="6425"/>
                  <a:pt x="8185" y="6540"/>
                  <a:pt x="8300" y="6693"/>
                </a:cubicBezTo>
                <a:cubicBezTo>
                  <a:pt x="8238" y="6679"/>
                  <a:pt x="8185" y="6672"/>
                  <a:pt x="8138" y="6672"/>
                </a:cubicBezTo>
                <a:cubicBezTo>
                  <a:pt x="7694" y="6672"/>
                  <a:pt x="7881" y="7274"/>
                  <a:pt x="7535" y="7343"/>
                </a:cubicBezTo>
                <a:cubicBezTo>
                  <a:pt x="7458" y="7267"/>
                  <a:pt x="7382" y="7152"/>
                  <a:pt x="7229" y="6923"/>
                </a:cubicBezTo>
                <a:lnTo>
                  <a:pt x="7229" y="6923"/>
                </a:lnTo>
                <a:cubicBezTo>
                  <a:pt x="7267" y="7190"/>
                  <a:pt x="6961" y="7076"/>
                  <a:pt x="7076" y="7343"/>
                </a:cubicBezTo>
                <a:cubicBezTo>
                  <a:pt x="7152" y="7573"/>
                  <a:pt x="6999" y="7802"/>
                  <a:pt x="6770" y="7802"/>
                </a:cubicBezTo>
                <a:cubicBezTo>
                  <a:pt x="6540" y="7841"/>
                  <a:pt x="6655" y="7955"/>
                  <a:pt x="6655" y="8070"/>
                </a:cubicBezTo>
                <a:cubicBezTo>
                  <a:pt x="6617" y="8147"/>
                  <a:pt x="6579" y="8300"/>
                  <a:pt x="6540" y="8300"/>
                </a:cubicBezTo>
                <a:cubicBezTo>
                  <a:pt x="6524" y="8298"/>
                  <a:pt x="6508" y="8297"/>
                  <a:pt x="6493" y="8297"/>
                </a:cubicBezTo>
                <a:cubicBezTo>
                  <a:pt x="6157" y="8297"/>
                  <a:pt x="6146" y="8687"/>
                  <a:pt x="5890" y="8797"/>
                </a:cubicBezTo>
                <a:cubicBezTo>
                  <a:pt x="5699" y="8835"/>
                  <a:pt x="5546" y="8950"/>
                  <a:pt x="5661" y="9179"/>
                </a:cubicBezTo>
                <a:cubicBezTo>
                  <a:pt x="5661" y="9217"/>
                  <a:pt x="5546" y="9332"/>
                  <a:pt x="5508" y="9332"/>
                </a:cubicBezTo>
                <a:cubicBezTo>
                  <a:pt x="5087" y="9409"/>
                  <a:pt x="4972" y="9447"/>
                  <a:pt x="4934" y="9638"/>
                </a:cubicBezTo>
                <a:cubicBezTo>
                  <a:pt x="4896" y="10021"/>
                  <a:pt x="4590" y="10212"/>
                  <a:pt x="4360" y="10441"/>
                </a:cubicBezTo>
                <a:cubicBezTo>
                  <a:pt x="4169" y="10633"/>
                  <a:pt x="3978" y="10786"/>
                  <a:pt x="4054" y="11053"/>
                </a:cubicBezTo>
                <a:cubicBezTo>
                  <a:pt x="4054" y="11092"/>
                  <a:pt x="4016" y="11130"/>
                  <a:pt x="3940" y="11168"/>
                </a:cubicBezTo>
                <a:cubicBezTo>
                  <a:pt x="3863" y="11053"/>
                  <a:pt x="3825" y="10939"/>
                  <a:pt x="3787" y="10862"/>
                </a:cubicBezTo>
                <a:cubicBezTo>
                  <a:pt x="3672" y="11015"/>
                  <a:pt x="3595" y="11168"/>
                  <a:pt x="3519" y="11283"/>
                </a:cubicBezTo>
                <a:cubicBezTo>
                  <a:pt x="3557" y="11359"/>
                  <a:pt x="3595" y="11436"/>
                  <a:pt x="3672" y="11550"/>
                </a:cubicBezTo>
                <a:cubicBezTo>
                  <a:pt x="3328" y="11665"/>
                  <a:pt x="3366" y="12162"/>
                  <a:pt x="2945" y="12239"/>
                </a:cubicBezTo>
                <a:cubicBezTo>
                  <a:pt x="2945" y="12124"/>
                  <a:pt x="2945" y="12048"/>
                  <a:pt x="2945" y="12009"/>
                </a:cubicBezTo>
                <a:cubicBezTo>
                  <a:pt x="2869" y="12201"/>
                  <a:pt x="2486" y="12277"/>
                  <a:pt x="2678" y="12583"/>
                </a:cubicBezTo>
                <a:cubicBezTo>
                  <a:pt x="2713" y="12655"/>
                  <a:pt x="2616" y="12893"/>
                  <a:pt x="2384" y="12893"/>
                </a:cubicBezTo>
                <a:cubicBezTo>
                  <a:pt x="2368" y="12893"/>
                  <a:pt x="2351" y="12892"/>
                  <a:pt x="2333" y="12889"/>
                </a:cubicBezTo>
                <a:lnTo>
                  <a:pt x="2142" y="12889"/>
                </a:lnTo>
                <a:cubicBezTo>
                  <a:pt x="1989" y="13272"/>
                  <a:pt x="1913" y="13616"/>
                  <a:pt x="1798" y="13960"/>
                </a:cubicBezTo>
                <a:cubicBezTo>
                  <a:pt x="1607" y="13922"/>
                  <a:pt x="1492" y="13922"/>
                  <a:pt x="1301" y="13883"/>
                </a:cubicBezTo>
                <a:cubicBezTo>
                  <a:pt x="1186" y="14189"/>
                  <a:pt x="1033" y="14457"/>
                  <a:pt x="995" y="14763"/>
                </a:cubicBezTo>
                <a:cubicBezTo>
                  <a:pt x="956" y="14954"/>
                  <a:pt x="880" y="15107"/>
                  <a:pt x="727" y="15146"/>
                </a:cubicBezTo>
                <a:cubicBezTo>
                  <a:pt x="153" y="15299"/>
                  <a:pt x="192" y="15758"/>
                  <a:pt x="0" y="16293"/>
                </a:cubicBezTo>
                <a:cubicBezTo>
                  <a:pt x="306" y="16064"/>
                  <a:pt x="498" y="15949"/>
                  <a:pt x="689" y="15796"/>
                </a:cubicBezTo>
                <a:cubicBezTo>
                  <a:pt x="842" y="15681"/>
                  <a:pt x="956" y="15528"/>
                  <a:pt x="1071" y="15375"/>
                </a:cubicBezTo>
                <a:cubicBezTo>
                  <a:pt x="1224" y="15260"/>
                  <a:pt x="1339" y="15107"/>
                  <a:pt x="1415" y="14916"/>
                </a:cubicBezTo>
                <a:cubicBezTo>
                  <a:pt x="1492" y="14687"/>
                  <a:pt x="1721" y="14840"/>
                  <a:pt x="1836" y="14687"/>
                </a:cubicBezTo>
                <a:cubicBezTo>
                  <a:pt x="1913" y="14572"/>
                  <a:pt x="1989" y="14419"/>
                  <a:pt x="2066" y="14304"/>
                </a:cubicBezTo>
                <a:cubicBezTo>
                  <a:pt x="2219" y="14151"/>
                  <a:pt x="2333" y="13845"/>
                  <a:pt x="2486" y="13807"/>
                </a:cubicBezTo>
                <a:cubicBezTo>
                  <a:pt x="2869" y="13807"/>
                  <a:pt x="2907" y="13386"/>
                  <a:pt x="3175" y="13310"/>
                </a:cubicBezTo>
                <a:cubicBezTo>
                  <a:pt x="3328" y="13233"/>
                  <a:pt x="2983" y="13119"/>
                  <a:pt x="3213" y="13004"/>
                </a:cubicBezTo>
                <a:cubicBezTo>
                  <a:pt x="3481" y="12927"/>
                  <a:pt x="3595" y="12660"/>
                  <a:pt x="3748" y="12468"/>
                </a:cubicBezTo>
                <a:cubicBezTo>
                  <a:pt x="3940" y="12315"/>
                  <a:pt x="4169" y="12239"/>
                  <a:pt x="4246" y="11971"/>
                </a:cubicBezTo>
                <a:cubicBezTo>
                  <a:pt x="4246" y="11933"/>
                  <a:pt x="4322" y="11895"/>
                  <a:pt x="4360" y="11856"/>
                </a:cubicBezTo>
                <a:cubicBezTo>
                  <a:pt x="4513" y="11742"/>
                  <a:pt x="4705" y="11627"/>
                  <a:pt x="4819" y="11474"/>
                </a:cubicBezTo>
                <a:cubicBezTo>
                  <a:pt x="5125" y="11168"/>
                  <a:pt x="5316" y="10671"/>
                  <a:pt x="5737" y="10480"/>
                </a:cubicBezTo>
                <a:cubicBezTo>
                  <a:pt x="5775" y="10441"/>
                  <a:pt x="5775" y="10403"/>
                  <a:pt x="5775" y="10365"/>
                </a:cubicBezTo>
                <a:cubicBezTo>
                  <a:pt x="5661" y="10059"/>
                  <a:pt x="5890" y="10021"/>
                  <a:pt x="6081" y="9944"/>
                </a:cubicBezTo>
                <a:cubicBezTo>
                  <a:pt x="6196" y="9906"/>
                  <a:pt x="6349" y="9829"/>
                  <a:pt x="6426" y="9715"/>
                </a:cubicBezTo>
                <a:cubicBezTo>
                  <a:pt x="6693" y="9217"/>
                  <a:pt x="7114" y="8873"/>
                  <a:pt x="7497" y="8529"/>
                </a:cubicBezTo>
                <a:cubicBezTo>
                  <a:pt x="8032" y="8070"/>
                  <a:pt x="8223" y="7343"/>
                  <a:pt x="8912" y="7037"/>
                </a:cubicBezTo>
                <a:cubicBezTo>
                  <a:pt x="8950" y="7037"/>
                  <a:pt x="8950" y="6999"/>
                  <a:pt x="8988" y="6961"/>
                </a:cubicBezTo>
                <a:cubicBezTo>
                  <a:pt x="9103" y="6387"/>
                  <a:pt x="9868" y="6349"/>
                  <a:pt x="9906" y="5737"/>
                </a:cubicBezTo>
                <a:cubicBezTo>
                  <a:pt x="9934" y="5741"/>
                  <a:pt x="9960" y="5742"/>
                  <a:pt x="9985" y="5742"/>
                </a:cubicBezTo>
                <a:cubicBezTo>
                  <a:pt x="10512" y="5742"/>
                  <a:pt x="10464" y="5009"/>
                  <a:pt x="10939" y="4972"/>
                </a:cubicBezTo>
                <a:cubicBezTo>
                  <a:pt x="11245" y="4398"/>
                  <a:pt x="11780" y="4016"/>
                  <a:pt x="12239" y="3595"/>
                </a:cubicBezTo>
                <a:cubicBezTo>
                  <a:pt x="12583" y="3251"/>
                  <a:pt x="12813" y="2830"/>
                  <a:pt x="13233" y="2563"/>
                </a:cubicBezTo>
                <a:cubicBezTo>
                  <a:pt x="13348" y="2524"/>
                  <a:pt x="13348" y="2371"/>
                  <a:pt x="13425" y="2295"/>
                </a:cubicBezTo>
                <a:cubicBezTo>
                  <a:pt x="13463" y="2218"/>
                  <a:pt x="13539" y="2104"/>
                  <a:pt x="13616" y="2065"/>
                </a:cubicBezTo>
                <a:cubicBezTo>
                  <a:pt x="13998" y="1759"/>
                  <a:pt x="14343" y="1492"/>
                  <a:pt x="14725" y="1224"/>
                </a:cubicBezTo>
                <a:cubicBezTo>
                  <a:pt x="14993" y="995"/>
                  <a:pt x="15222" y="765"/>
                  <a:pt x="15299" y="383"/>
                </a:cubicBezTo>
                <a:cubicBezTo>
                  <a:pt x="15107" y="268"/>
                  <a:pt x="14916" y="115"/>
                  <a:pt x="1468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p15"/>
          <p:cNvSpPr/>
          <p:nvPr/>
        </p:nvSpPr>
        <p:spPr>
          <a:xfrm>
            <a:off x="916535" y="2711485"/>
            <a:ext cx="276248" cy="279387"/>
          </a:xfrm>
          <a:custGeom>
            <a:avLst/>
            <a:gdLst/>
            <a:ahLst/>
            <a:cxnLst/>
            <a:rect l="l" t="t" r="r" b="b"/>
            <a:pathLst>
              <a:path w="13464" h="13617" extrusionOk="0">
                <a:moveTo>
                  <a:pt x="12928" y="1"/>
                </a:moveTo>
                <a:cubicBezTo>
                  <a:pt x="12813" y="39"/>
                  <a:pt x="12698" y="115"/>
                  <a:pt x="12698" y="268"/>
                </a:cubicBezTo>
                <a:cubicBezTo>
                  <a:pt x="12431" y="345"/>
                  <a:pt x="12316" y="613"/>
                  <a:pt x="12087" y="766"/>
                </a:cubicBezTo>
                <a:cubicBezTo>
                  <a:pt x="11742" y="1033"/>
                  <a:pt x="11628" y="1607"/>
                  <a:pt x="11054" y="1645"/>
                </a:cubicBezTo>
                <a:cubicBezTo>
                  <a:pt x="10977" y="1645"/>
                  <a:pt x="10863" y="1875"/>
                  <a:pt x="10786" y="1989"/>
                </a:cubicBezTo>
                <a:cubicBezTo>
                  <a:pt x="10786" y="2028"/>
                  <a:pt x="10748" y="2104"/>
                  <a:pt x="10710" y="2142"/>
                </a:cubicBezTo>
                <a:cubicBezTo>
                  <a:pt x="10480" y="2142"/>
                  <a:pt x="10404" y="2257"/>
                  <a:pt x="10289" y="2448"/>
                </a:cubicBezTo>
                <a:cubicBezTo>
                  <a:pt x="10212" y="2601"/>
                  <a:pt x="10098" y="2716"/>
                  <a:pt x="10021" y="2869"/>
                </a:cubicBezTo>
                <a:cubicBezTo>
                  <a:pt x="10021" y="2984"/>
                  <a:pt x="9868" y="3099"/>
                  <a:pt x="9753" y="3137"/>
                </a:cubicBezTo>
                <a:cubicBezTo>
                  <a:pt x="9256" y="3328"/>
                  <a:pt x="8950" y="3558"/>
                  <a:pt x="8759" y="3902"/>
                </a:cubicBezTo>
                <a:cubicBezTo>
                  <a:pt x="8683" y="4055"/>
                  <a:pt x="8644" y="4246"/>
                  <a:pt x="8530" y="4361"/>
                </a:cubicBezTo>
                <a:cubicBezTo>
                  <a:pt x="8457" y="4458"/>
                  <a:pt x="8384" y="4554"/>
                  <a:pt x="8293" y="4554"/>
                </a:cubicBezTo>
                <a:cubicBezTo>
                  <a:pt x="8239" y="4554"/>
                  <a:pt x="8179" y="4522"/>
                  <a:pt x="8109" y="4437"/>
                </a:cubicBezTo>
                <a:cubicBezTo>
                  <a:pt x="8071" y="4820"/>
                  <a:pt x="7612" y="4781"/>
                  <a:pt x="7535" y="5126"/>
                </a:cubicBezTo>
                <a:cubicBezTo>
                  <a:pt x="7497" y="5470"/>
                  <a:pt x="7191" y="5623"/>
                  <a:pt x="6923" y="5814"/>
                </a:cubicBezTo>
                <a:cubicBezTo>
                  <a:pt x="6770" y="5929"/>
                  <a:pt x="6579" y="6082"/>
                  <a:pt x="6464" y="6235"/>
                </a:cubicBezTo>
                <a:cubicBezTo>
                  <a:pt x="6350" y="6426"/>
                  <a:pt x="6005" y="6426"/>
                  <a:pt x="6082" y="6770"/>
                </a:cubicBezTo>
                <a:cubicBezTo>
                  <a:pt x="6082" y="6961"/>
                  <a:pt x="5699" y="6847"/>
                  <a:pt x="5699" y="7153"/>
                </a:cubicBezTo>
                <a:cubicBezTo>
                  <a:pt x="5699" y="7229"/>
                  <a:pt x="5508" y="7344"/>
                  <a:pt x="5393" y="7420"/>
                </a:cubicBezTo>
                <a:cubicBezTo>
                  <a:pt x="5011" y="7650"/>
                  <a:pt x="4667" y="7918"/>
                  <a:pt x="4437" y="8338"/>
                </a:cubicBezTo>
                <a:cubicBezTo>
                  <a:pt x="4284" y="8606"/>
                  <a:pt x="4055" y="8759"/>
                  <a:pt x="3825" y="8950"/>
                </a:cubicBezTo>
                <a:cubicBezTo>
                  <a:pt x="3596" y="9142"/>
                  <a:pt x="3290" y="9333"/>
                  <a:pt x="3213" y="9639"/>
                </a:cubicBezTo>
                <a:cubicBezTo>
                  <a:pt x="3137" y="9983"/>
                  <a:pt x="2946" y="10174"/>
                  <a:pt x="2640" y="10327"/>
                </a:cubicBezTo>
                <a:cubicBezTo>
                  <a:pt x="2449" y="10404"/>
                  <a:pt x="2296" y="10557"/>
                  <a:pt x="2181" y="10710"/>
                </a:cubicBezTo>
                <a:cubicBezTo>
                  <a:pt x="2066" y="10863"/>
                  <a:pt x="2028" y="11092"/>
                  <a:pt x="1913" y="11245"/>
                </a:cubicBezTo>
                <a:cubicBezTo>
                  <a:pt x="1798" y="11398"/>
                  <a:pt x="1607" y="11475"/>
                  <a:pt x="1454" y="11551"/>
                </a:cubicBezTo>
                <a:cubicBezTo>
                  <a:pt x="995" y="11819"/>
                  <a:pt x="842" y="12354"/>
                  <a:pt x="421" y="12622"/>
                </a:cubicBezTo>
                <a:cubicBezTo>
                  <a:pt x="498" y="12660"/>
                  <a:pt x="536" y="12698"/>
                  <a:pt x="574" y="12737"/>
                </a:cubicBezTo>
                <a:cubicBezTo>
                  <a:pt x="383" y="12928"/>
                  <a:pt x="230" y="13119"/>
                  <a:pt x="1" y="13349"/>
                </a:cubicBezTo>
                <a:cubicBezTo>
                  <a:pt x="268" y="13463"/>
                  <a:pt x="460" y="13540"/>
                  <a:pt x="727" y="13616"/>
                </a:cubicBezTo>
                <a:cubicBezTo>
                  <a:pt x="880" y="13502"/>
                  <a:pt x="1033" y="13425"/>
                  <a:pt x="1148" y="13310"/>
                </a:cubicBezTo>
                <a:cubicBezTo>
                  <a:pt x="1416" y="12966"/>
                  <a:pt x="1684" y="12660"/>
                  <a:pt x="1990" y="12316"/>
                </a:cubicBezTo>
                <a:cubicBezTo>
                  <a:pt x="2219" y="12010"/>
                  <a:pt x="2640" y="11857"/>
                  <a:pt x="2754" y="11436"/>
                </a:cubicBezTo>
                <a:cubicBezTo>
                  <a:pt x="3366" y="11322"/>
                  <a:pt x="3213" y="10442"/>
                  <a:pt x="3864" y="10365"/>
                </a:cubicBezTo>
                <a:cubicBezTo>
                  <a:pt x="3978" y="10365"/>
                  <a:pt x="4093" y="10059"/>
                  <a:pt x="4208" y="9906"/>
                </a:cubicBezTo>
                <a:cubicBezTo>
                  <a:pt x="4361" y="9792"/>
                  <a:pt x="4476" y="9600"/>
                  <a:pt x="4629" y="9486"/>
                </a:cubicBezTo>
                <a:cubicBezTo>
                  <a:pt x="4820" y="9409"/>
                  <a:pt x="5049" y="9333"/>
                  <a:pt x="5164" y="9142"/>
                </a:cubicBezTo>
                <a:cubicBezTo>
                  <a:pt x="4896" y="8874"/>
                  <a:pt x="5240" y="8836"/>
                  <a:pt x="5317" y="8721"/>
                </a:cubicBezTo>
                <a:cubicBezTo>
                  <a:pt x="5432" y="8606"/>
                  <a:pt x="5585" y="8415"/>
                  <a:pt x="5738" y="8415"/>
                </a:cubicBezTo>
                <a:cubicBezTo>
                  <a:pt x="6044" y="8415"/>
                  <a:pt x="5776" y="8147"/>
                  <a:pt x="5967" y="8032"/>
                </a:cubicBezTo>
                <a:cubicBezTo>
                  <a:pt x="6350" y="7803"/>
                  <a:pt x="6579" y="7382"/>
                  <a:pt x="6962" y="7153"/>
                </a:cubicBezTo>
                <a:cubicBezTo>
                  <a:pt x="7344" y="6885"/>
                  <a:pt x="7650" y="6617"/>
                  <a:pt x="7765" y="6158"/>
                </a:cubicBezTo>
                <a:cubicBezTo>
                  <a:pt x="7798" y="6125"/>
                  <a:pt x="7887" y="6036"/>
                  <a:pt x="7936" y="6036"/>
                </a:cubicBezTo>
                <a:cubicBezTo>
                  <a:pt x="7944" y="6036"/>
                  <a:pt x="7951" y="6038"/>
                  <a:pt x="7956" y="6044"/>
                </a:cubicBezTo>
                <a:cubicBezTo>
                  <a:pt x="7987" y="6056"/>
                  <a:pt x="8014" y="6061"/>
                  <a:pt x="8037" y="6061"/>
                </a:cubicBezTo>
                <a:cubicBezTo>
                  <a:pt x="8161" y="6061"/>
                  <a:pt x="8198" y="5916"/>
                  <a:pt x="8262" y="5852"/>
                </a:cubicBezTo>
                <a:cubicBezTo>
                  <a:pt x="8606" y="5546"/>
                  <a:pt x="8874" y="5087"/>
                  <a:pt x="9333" y="4896"/>
                </a:cubicBezTo>
                <a:cubicBezTo>
                  <a:pt x="9371" y="4896"/>
                  <a:pt x="9448" y="4858"/>
                  <a:pt x="9409" y="4820"/>
                </a:cubicBezTo>
                <a:cubicBezTo>
                  <a:pt x="9295" y="4361"/>
                  <a:pt x="9753" y="4322"/>
                  <a:pt x="9945" y="4093"/>
                </a:cubicBezTo>
                <a:cubicBezTo>
                  <a:pt x="10327" y="3711"/>
                  <a:pt x="10748" y="3405"/>
                  <a:pt x="11092" y="3022"/>
                </a:cubicBezTo>
                <a:cubicBezTo>
                  <a:pt x="11322" y="2754"/>
                  <a:pt x="11628" y="2601"/>
                  <a:pt x="11857" y="2334"/>
                </a:cubicBezTo>
                <a:cubicBezTo>
                  <a:pt x="12163" y="1875"/>
                  <a:pt x="12584" y="1492"/>
                  <a:pt x="12966" y="1033"/>
                </a:cubicBezTo>
                <a:cubicBezTo>
                  <a:pt x="13119" y="804"/>
                  <a:pt x="13272" y="574"/>
                  <a:pt x="13463" y="345"/>
                </a:cubicBezTo>
                <a:cubicBezTo>
                  <a:pt x="13272" y="230"/>
                  <a:pt x="13081" y="115"/>
                  <a:pt x="129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p15"/>
          <p:cNvSpPr/>
          <p:nvPr/>
        </p:nvSpPr>
        <p:spPr>
          <a:xfrm>
            <a:off x="1117421" y="2935926"/>
            <a:ext cx="302141" cy="309978"/>
          </a:xfrm>
          <a:custGeom>
            <a:avLst/>
            <a:gdLst/>
            <a:ahLst/>
            <a:cxnLst/>
            <a:rect l="l" t="t" r="r" b="b"/>
            <a:pathLst>
              <a:path w="14726" h="15108" extrusionOk="0">
                <a:moveTo>
                  <a:pt x="14228" y="0"/>
                </a:moveTo>
                <a:cubicBezTo>
                  <a:pt x="14037" y="230"/>
                  <a:pt x="13808" y="421"/>
                  <a:pt x="13578" y="612"/>
                </a:cubicBezTo>
                <a:cubicBezTo>
                  <a:pt x="13272" y="880"/>
                  <a:pt x="12851" y="1033"/>
                  <a:pt x="12737" y="1492"/>
                </a:cubicBezTo>
                <a:cubicBezTo>
                  <a:pt x="12737" y="1530"/>
                  <a:pt x="12622" y="1568"/>
                  <a:pt x="12545" y="1606"/>
                </a:cubicBezTo>
                <a:cubicBezTo>
                  <a:pt x="12316" y="1645"/>
                  <a:pt x="12201" y="1836"/>
                  <a:pt x="12086" y="1989"/>
                </a:cubicBezTo>
                <a:cubicBezTo>
                  <a:pt x="11704" y="2448"/>
                  <a:pt x="11283" y="2830"/>
                  <a:pt x="10901" y="3213"/>
                </a:cubicBezTo>
                <a:cubicBezTo>
                  <a:pt x="10786" y="3366"/>
                  <a:pt x="10595" y="3404"/>
                  <a:pt x="10480" y="3519"/>
                </a:cubicBezTo>
                <a:cubicBezTo>
                  <a:pt x="10327" y="3672"/>
                  <a:pt x="10212" y="3825"/>
                  <a:pt x="10098" y="3978"/>
                </a:cubicBezTo>
                <a:cubicBezTo>
                  <a:pt x="9945" y="4131"/>
                  <a:pt x="9792" y="4322"/>
                  <a:pt x="9639" y="4475"/>
                </a:cubicBezTo>
                <a:cubicBezTo>
                  <a:pt x="9486" y="4628"/>
                  <a:pt x="9295" y="4781"/>
                  <a:pt x="9218" y="4972"/>
                </a:cubicBezTo>
                <a:cubicBezTo>
                  <a:pt x="9142" y="5278"/>
                  <a:pt x="8797" y="5125"/>
                  <a:pt x="8683" y="5316"/>
                </a:cubicBezTo>
                <a:cubicBezTo>
                  <a:pt x="8453" y="5660"/>
                  <a:pt x="8185" y="5928"/>
                  <a:pt x="7879" y="6196"/>
                </a:cubicBezTo>
                <a:cubicBezTo>
                  <a:pt x="7229" y="6846"/>
                  <a:pt x="6579" y="7535"/>
                  <a:pt x="5929" y="8223"/>
                </a:cubicBezTo>
                <a:cubicBezTo>
                  <a:pt x="5623" y="8529"/>
                  <a:pt x="5279" y="8873"/>
                  <a:pt x="4973" y="9179"/>
                </a:cubicBezTo>
                <a:cubicBezTo>
                  <a:pt x="4667" y="9523"/>
                  <a:pt x="4399" y="9829"/>
                  <a:pt x="4131" y="10174"/>
                </a:cubicBezTo>
                <a:cubicBezTo>
                  <a:pt x="3481" y="10824"/>
                  <a:pt x="2793" y="11474"/>
                  <a:pt x="2257" y="12239"/>
                </a:cubicBezTo>
                <a:cubicBezTo>
                  <a:pt x="2143" y="12430"/>
                  <a:pt x="2028" y="12621"/>
                  <a:pt x="1837" y="12736"/>
                </a:cubicBezTo>
                <a:cubicBezTo>
                  <a:pt x="1339" y="13004"/>
                  <a:pt x="1148" y="13539"/>
                  <a:pt x="727" y="13922"/>
                </a:cubicBezTo>
                <a:cubicBezTo>
                  <a:pt x="421" y="14228"/>
                  <a:pt x="230" y="14648"/>
                  <a:pt x="1" y="14993"/>
                </a:cubicBezTo>
                <a:cubicBezTo>
                  <a:pt x="154" y="15031"/>
                  <a:pt x="307" y="15069"/>
                  <a:pt x="498" y="15107"/>
                </a:cubicBezTo>
                <a:cubicBezTo>
                  <a:pt x="613" y="14954"/>
                  <a:pt x="689" y="14763"/>
                  <a:pt x="804" y="14648"/>
                </a:cubicBezTo>
                <a:cubicBezTo>
                  <a:pt x="1225" y="14228"/>
                  <a:pt x="1645" y="13807"/>
                  <a:pt x="2104" y="13463"/>
                </a:cubicBezTo>
                <a:cubicBezTo>
                  <a:pt x="2563" y="13042"/>
                  <a:pt x="2907" y="12507"/>
                  <a:pt x="3481" y="12201"/>
                </a:cubicBezTo>
                <a:cubicBezTo>
                  <a:pt x="3634" y="12162"/>
                  <a:pt x="3787" y="12009"/>
                  <a:pt x="3787" y="11856"/>
                </a:cubicBezTo>
                <a:cubicBezTo>
                  <a:pt x="3902" y="11436"/>
                  <a:pt x="4246" y="11244"/>
                  <a:pt x="4552" y="11015"/>
                </a:cubicBezTo>
                <a:cubicBezTo>
                  <a:pt x="4705" y="10862"/>
                  <a:pt x="4896" y="10747"/>
                  <a:pt x="5011" y="10518"/>
                </a:cubicBezTo>
                <a:cubicBezTo>
                  <a:pt x="5126" y="10365"/>
                  <a:pt x="5317" y="10288"/>
                  <a:pt x="5470" y="10097"/>
                </a:cubicBezTo>
                <a:cubicBezTo>
                  <a:pt x="5776" y="9600"/>
                  <a:pt x="6235" y="9179"/>
                  <a:pt x="6617" y="8758"/>
                </a:cubicBezTo>
                <a:cubicBezTo>
                  <a:pt x="6923" y="8452"/>
                  <a:pt x="7229" y="8032"/>
                  <a:pt x="7688" y="7879"/>
                </a:cubicBezTo>
                <a:cubicBezTo>
                  <a:pt x="7956" y="7764"/>
                  <a:pt x="7573" y="7420"/>
                  <a:pt x="7918" y="7343"/>
                </a:cubicBezTo>
                <a:cubicBezTo>
                  <a:pt x="8224" y="7267"/>
                  <a:pt x="8262" y="6846"/>
                  <a:pt x="8606" y="6808"/>
                </a:cubicBezTo>
                <a:cubicBezTo>
                  <a:pt x="8644" y="6464"/>
                  <a:pt x="9027" y="6425"/>
                  <a:pt x="9142" y="6234"/>
                </a:cubicBezTo>
                <a:cubicBezTo>
                  <a:pt x="9333" y="5852"/>
                  <a:pt x="9600" y="5584"/>
                  <a:pt x="9906" y="5393"/>
                </a:cubicBezTo>
                <a:cubicBezTo>
                  <a:pt x="10251" y="5163"/>
                  <a:pt x="10442" y="4819"/>
                  <a:pt x="10710" y="4590"/>
                </a:cubicBezTo>
                <a:cubicBezTo>
                  <a:pt x="10786" y="4513"/>
                  <a:pt x="10901" y="4437"/>
                  <a:pt x="11016" y="4360"/>
                </a:cubicBezTo>
                <a:cubicBezTo>
                  <a:pt x="11092" y="4284"/>
                  <a:pt x="11207" y="4245"/>
                  <a:pt x="11207" y="4169"/>
                </a:cubicBezTo>
                <a:cubicBezTo>
                  <a:pt x="11245" y="3901"/>
                  <a:pt x="11475" y="3748"/>
                  <a:pt x="11704" y="3595"/>
                </a:cubicBezTo>
                <a:cubicBezTo>
                  <a:pt x="11895" y="3480"/>
                  <a:pt x="11895" y="3174"/>
                  <a:pt x="12125" y="3060"/>
                </a:cubicBezTo>
                <a:cubicBezTo>
                  <a:pt x="12354" y="2945"/>
                  <a:pt x="12545" y="2754"/>
                  <a:pt x="12775" y="2601"/>
                </a:cubicBezTo>
                <a:cubicBezTo>
                  <a:pt x="12928" y="2486"/>
                  <a:pt x="12890" y="2257"/>
                  <a:pt x="13081" y="2104"/>
                </a:cubicBezTo>
                <a:cubicBezTo>
                  <a:pt x="13616" y="1683"/>
                  <a:pt x="14114" y="1186"/>
                  <a:pt x="14572" y="688"/>
                </a:cubicBezTo>
                <a:cubicBezTo>
                  <a:pt x="14649" y="612"/>
                  <a:pt x="14687" y="536"/>
                  <a:pt x="14725" y="459"/>
                </a:cubicBezTo>
                <a:cubicBezTo>
                  <a:pt x="14572" y="344"/>
                  <a:pt x="14419" y="191"/>
                  <a:pt x="142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p15"/>
          <p:cNvSpPr/>
          <p:nvPr/>
        </p:nvSpPr>
        <p:spPr>
          <a:xfrm>
            <a:off x="524979" y="2535712"/>
            <a:ext cx="193049" cy="248775"/>
          </a:xfrm>
          <a:custGeom>
            <a:avLst/>
            <a:gdLst/>
            <a:ahLst/>
            <a:cxnLst/>
            <a:rect l="l" t="t" r="r" b="b"/>
            <a:pathLst>
              <a:path w="9409" h="12125" extrusionOk="0">
                <a:moveTo>
                  <a:pt x="8605" y="1"/>
                </a:moveTo>
                <a:cubicBezTo>
                  <a:pt x="8223" y="383"/>
                  <a:pt x="7840" y="804"/>
                  <a:pt x="7496" y="1186"/>
                </a:cubicBezTo>
                <a:cubicBezTo>
                  <a:pt x="7420" y="1263"/>
                  <a:pt x="7305" y="1339"/>
                  <a:pt x="7305" y="1416"/>
                </a:cubicBezTo>
                <a:cubicBezTo>
                  <a:pt x="7229" y="1760"/>
                  <a:pt x="6961" y="1875"/>
                  <a:pt x="6770" y="2066"/>
                </a:cubicBezTo>
                <a:cubicBezTo>
                  <a:pt x="6655" y="2142"/>
                  <a:pt x="6540" y="2219"/>
                  <a:pt x="6502" y="2334"/>
                </a:cubicBezTo>
                <a:cubicBezTo>
                  <a:pt x="5966" y="3022"/>
                  <a:pt x="5469" y="3749"/>
                  <a:pt x="4972" y="4475"/>
                </a:cubicBezTo>
                <a:cubicBezTo>
                  <a:pt x="4743" y="4743"/>
                  <a:pt x="4551" y="5049"/>
                  <a:pt x="4475" y="5432"/>
                </a:cubicBezTo>
                <a:cubicBezTo>
                  <a:pt x="4322" y="5929"/>
                  <a:pt x="4131" y="6196"/>
                  <a:pt x="3633" y="6541"/>
                </a:cubicBezTo>
                <a:cubicBezTo>
                  <a:pt x="3595" y="6579"/>
                  <a:pt x="3519" y="6655"/>
                  <a:pt x="3519" y="6694"/>
                </a:cubicBezTo>
                <a:cubicBezTo>
                  <a:pt x="3404" y="7114"/>
                  <a:pt x="3136" y="7344"/>
                  <a:pt x="2868" y="7650"/>
                </a:cubicBezTo>
                <a:cubicBezTo>
                  <a:pt x="2677" y="7841"/>
                  <a:pt x="2448" y="8109"/>
                  <a:pt x="2295" y="8376"/>
                </a:cubicBezTo>
                <a:cubicBezTo>
                  <a:pt x="2065" y="8759"/>
                  <a:pt x="1798" y="9180"/>
                  <a:pt x="1492" y="9524"/>
                </a:cubicBezTo>
                <a:cubicBezTo>
                  <a:pt x="1224" y="9868"/>
                  <a:pt x="727" y="10059"/>
                  <a:pt x="727" y="10633"/>
                </a:cubicBezTo>
                <a:cubicBezTo>
                  <a:pt x="727" y="10748"/>
                  <a:pt x="268" y="10901"/>
                  <a:pt x="382" y="11168"/>
                </a:cubicBezTo>
                <a:cubicBezTo>
                  <a:pt x="497" y="11474"/>
                  <a:pt x="0" y="11551"/>
                  <a:pt x="115" y="11857"/>
                </a:cubicBezTo>
                <a:cubicBezTo>
                  <a:pt x="382" y="11933"/>
                  <a:pt x="612" y="12010"/>
                  <a:pt x="918" y="12125"/>
                </a:cubicBezTo>
                <a:cubicBezTo>
                  <a:pt x="1262" y="11704"/>
                  <a:pt x="1645" y="11245"/>
                  <a:pt x="1989" y="10786"/>
                </a:cubicBezTo>
                <a:cubicBezTo>
                  <a:pt x="2677" y="9868"/>
                  <a:pt x="3327" y="8912"/>
                  <a:pt x="4016" y="8032"/>
                </a:cubicBezTo>
                <a:cubicBezTo>
                  <a:pt x="4245" y="7765"/>
                  <a:pt x="4398" y="7459"/>
                  <a:pt x="4628" y="7191"/>
                </a:cubicBezTo>
                <a:cubicBezTo>
                  <a:pt x="4972" y="6732"/>
                  <a:pt x="5393" y="6273"/>
                  <a:pt x="5737" y="5814"/>
                </a:cubicBezTo>
                <a:cubicBezTo>
                  <a:pt x="6119" y="5317"/>
                  <a:pt x="6502" y="4781"/>
                  <a:pt x="6846" y="4284"/>
                </a:cubicBezTo>
                <a:cubicBezTo>
                  <a:pt x="6884" y="4016"/>
                  <a:pt x="6540" y="3787"/>
                  <a:pt x="6808" y="3557"/>
                </a:cubicBezTo>
                <a:cubicBezTo>
                  <a:pt x="6923" y="3443"/>
                  <a:pt x="7076" y="3404"/>
                  <a:pt x="7037" y="3175"/>
                </a:cubicBezTo>
                <a:cubicBezTo>
                  <a:pt x="7037" y="3060"/>
                  <a:pt x="7267" y="2946"/>
                  <a:pt x="7382" y="2831"/>
                </a:cubicBezTo>
                <a:cubicBezTo>
                  <a:pt x="7447" y="2798"/>
                  <a:pt x="7513" y="2708"/>
                  <a:pt x="7555" y="2708"/>
                </a:cubicBezTo>
                <a:cubicBezTo>
                  <a:pt x="7561" y="2708"/>
                  <a:pt x="7567" y="2711"/>
                  <a:pt x="7573" y="2716"/>
                </a:cubicBezTo>
                <a:cubicBezTo>
                  <a:pt x="7593" y="2719"/>
                  <a:pt x="7612" y="2721"/>
                  <a:pt x="7630" y="2721"/>
                </a:cubicBezTo>
                <a:cubicBezTo>
                  <a:pt x="7816" y="2721"/>
                  <a:pt x="7885" y="2550"/>
                  <a:pt x="7955" y="2410"/>
                </a:cubicBezTo>
                <a:cubicBezTo>
                  <a:pt x="7993" y="2257"/>
                  <a:pt x="8108" y="2104"/>
                  <a:pt x="8185" y="1989"/>
                </a:cubicBezTo>
                <a:cubicBezTo>
                  <a:pt x="8605" y="1492"/>
                  <a:pt x="9064" y="995"/>
                  <a:pt x="9409" y="574"/>
                </a:cubicBezTo>
                <a:cubicBezTo>
                  <a:pt x="9409" y="286"/>
                  <a:pt x="9321" y="149"/>
                  <a:pt x="9130" y="149"/>
                </a:cubicBezTo>
                <a:cubicBezTo>
                  <a:pt x="9069" y="149"/>
                  <a:pt x="8996" y="164"/>
                  <a:pt x="8911" y="192"/>
                </a:cubicBezTo>
                <a:cubicBezTo>
                  <a:pt x="8904" y="195"/>
                  <a:pt x="8897" y="197"/>
                  <a:pt x="8890" y="197"/>
                </a:cubicBezTo>
                <a:cubicBezTo>
                  <a:pt x="8814" y="197"/>
                  <a:pt x="8710" y="35"/>
                  <a:pt x="860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p15"/>
          <p:cNvSpPr/>
          <p:nvPr/>
        </p:nvSpPr>
        <p:spPr>
          <a:xfrm>
            <a:off x="1219434" y="2992411"/>
            <a:ext cx="250355" cy="250355"/>
          </a:xfrm>
          <a:custGeom>
            <a:avLst/>
            <a:gdLst/>
            <a:ahLst/>
            <a:cxnLst/>
            <a:rect l="l" t="t" r="r" b="b"/>
            <a:pathLst>
              <a:path w="12202" h="12202" extrusionOk="0">
                <a:moveTo>
                  <a:pt x="11704" y="1"/>
                </a:moveTo>
                <a:cubicBezTo>
                  <a:pt x="11475" y="116"/>
                  <a:pt x="11207" y="230"/>
                  <a:pt x="10977" y="383"/>
                </a:cubicBezTo>
                <a:cubicBezTo>
                  <a:pt x="10863" y="460"/>
                  <a:pt x="10863" y="727"/>
                  <a:pt x="10786" y="727"/>
                </a:cubicBezTo>
                <a:cubicBezTo>
                  <a:pt x="10518" y="766"/>
                  <a:pt x="10442" y="957"/>
                  <a:pt x="10365" y="1186"/>
                </a:cubicBezTo>
                <a:cubicBezTo>
                  <a:pt x="10365" y="1301"/>
                  <a:pt x="10212" y="1416"/>
                  <a:pt x="10098" y="1416"/>
                </a:cubicBezTo>
                <a:cubicBezTo>
                  <a:pt x="9715" y="1454"/>
                  <a:pt x="9562" y="1645"/>
                  <a:pt x="9486" y="2028"/>
                </a:cubicBezTo>
                <a:cubicBezTo>
                  <a:pt x="9447" y="2104"/>
                  <a:pt x="9333" y="2257"/>
                  <a:pt x="9256" y="2296"/>
                </a:cubicBezTo>
                <a:cubicBezTo>
                  <a:pt x="8989" y="2334"/>
                  <a:pt x="8797" y="2372"/>
                  <a:pt x="8683" y="2678"/>
                </a:cubicBezTo>
                <a:cubicBezTo>
                  <a:pt x="8568" y="2869"/>
                  <a:pt x="8338" y="2984"/>
                  <a:pt x="8185" y="3137"/>
                </a:cubicBezTo>
                <a:cubicBezTo>
                  <a:pt x="7956" y="3366"/>
                  <a:pt x="7803" y="3749"/>
                  <a:pt x="7535" y="3864"/>
                </a:cubicBezTo>
                <a:cubicBezTo>
                  <a:pt x="7191" y="3978"/>
                  <a:pt x="7076" y="4323"/>
                  <a:pt x="6770" y="4476"/>
                </a:cubicBezTo>
                <a:cubicBezTo>
                  <a:pt x="6464" y="4629"/>
                  <a:pt x="6197" y="4820"/>
                  <a:pt x="6158" y="5202"/>
                </a:cubicBezTo>
                <a:cubicBezTo>
                  <a:pt x="6158" y="5279"/>
                  <a:pt x="6044" y="5355"/>
                  <a:pt x="5967" y="5393"/>
                </a:cubicBezTo>
                <a:cubicBezTo>
                  <a:pt x="5355" y="5699"/>
                  <a:pt x="4973" y="6235"/>
                  <a:pt x="4514" y="6656"/>
                </a:cubicBezTo>
                <a:cubicBezTo>
                  <a:pt x="4292" y="6877"/>
                  <a:pt x="4320" y="7384"/>
                  <a:pt x="3875" y="7384"/>
                </a:cubicBezTo>
                <a:cubicBezTo>
                  <a:pt x="3859" y="7384"/>
                  <a:pt x="3842" y="7384"/>
                  <a:pt x="3825" y="7382"/>
                </a:cubicBezTo>
                <a:lnTo>
                  <a:pt x="3825" y="7382"/>
                </a:lnTo>
                <a:cubicBezTo>
                  <a:pt x="3978" y="7688"/>
                  <a:pt x="3366" y="7535"/>
                  <a:pt x="3519" y="7879"/>
                </a:cubicBezTo>
                <a:cubicBezTo>
                  <a:pt x="3558" y="8032"/>
                  <a:pt x="3366" y="8224"/>
                  <a:pt x="3099" y="8262"/>
                </a:cubicBezTo>
                <a:cubicBezTo>
                  <a:pt x="3022" y="8262"/>
                  <a:pt x="2869" y="8300"/>
                  <a:pt x="2869" y="8338"/>
                </a:cubicBezTo>
                <a:cubicBezTo>
                  <a:pt x="2869" y="8759"/>
                  <a:pt x="2410" y="8721"/>
                  <a:pt x="2257" y="8989"/>
                </a:cubicBezTo>
                <a:cubicBezTo>
                  <a:pt x="2181" y="9103"/>
                  <a:pt x="1990" y="9218"/>
                  <a:pt x="1951" y="9333"/>
                </a:cubicBezTo>
                <a:cubicBezTo>
                  <a:pt x="1913" y="9792"/>
                  <a:pt x="1569" y="9945"/>
                  <a:pt x="1263" y="10174"/>
                </a:cubicBezTo>
                <a:cubicBezTo>
                  <a:pt x="1110" y="10289"/>
                  <a:pt x="957" y="10327"/>
                  <a:pt x="995" y="10595"/>
                </a:cubicBezTo>
                <a:cubicBezTo>
                  <a:pt x="1033" y="10633"/>
                  <a:pt x="919" y="10748"/>
                  <a:pt x="842" y="10786"/>
                </a:cubicBezTo>
                <a:cubicBezTo>
                  <a:pt x="421" y="11016"/>
                  <a:pt x="192" y="11398"/>
                  <a:pt x="1" y="11781"/>
                </a:cubicBezTo>
                <a:cubicBezTo>
                  <a:pt x="39" y="11819"/>
                  <a:pt x="39" y="11857"/>
                  <a:pt x="77" y="11857"/>
                </a:cubicBezTo>
                <a:cubicBezTo>
                  <a:pt x="230" y="11972"/>
                  <a:pt x="345" y="12048"/>
                  <a:pt x="498" y="12201"/>
                </a:cubicBezTo>
                <a:cubicBezTo>
                  <a:pt x="536" y="11513"/>
                  <a:pt x="1225" y="11322"/>
                  <a:pt x="1454" y="10786"/>
                </a:cubicBezTo>
                <a:cubicBezTo>
                  <a:pt x="1492" y="10779"/>
                  <a:pt x="1535" y="10777"/>
                  <a:pt x="1580" y="10777"/>
                </a:cubicBezTo>
                <a:cubicBezTo>
                  <a:pt x="1611" y="10777"/>
                  <a:pt x="1642" y="10778"/>
                  <a:pt x="1674" y="10778"/>
                </a:cubicBezTo>
                <a:cubicBezTo>
                  <a:pt x="1832" y="10778"/>
                  <a:pt x="2002" y="10761"/>
                  <a:pt x="2104" y="10557"/>
                </a:cubicBezTo>
                <a:cubicBezTo>
                  <a:pt x="2142" y="10442"/>
                  <a:pt x="2410" y="10442"/>
                  <a:pt x="2295" y="10212"/>
                </a:cubicBezTo>
                <a:cubicBezTo>
                  <a:pt x="2448" y="10174"/>
                  <a:pt x="2563" y="10136"/>
                  <a:pt x="2716" y="10098"/>
                </a:cubicBezTo>
                <a:cubicBezTo>
                  <a:pt x="2754" y="10059"/>
                  <a:pt x="2793" y="9983"/>
                  <a:pt x="2869" y="9907"/>
                </a:cubicBezTo>
                <a:lnTo>
                  <a:pt x="2869" y="9907"/>
                </a:lnTo>
                <a:cubicBezTo>
                  <a:pt x="2640" y="9945"/>
                  <a:pt x="2487" y="9945"/>
                  <a:pt x="2219" y="9983"/>
                </a:cubicBezTo>
                <a:cubicBezTo>
                  <a:pt x="2984" y="9562"/>
                  <a:pt x="2984" y="9562"/>
                  <a:pt x="3328" y="8874"/>
                </a:cubicBezTo>
                <a:cubicBezTo>
                  <a:pt x="3405" y="8721"/>
                  <a:pt x="3481" y="8683"/>
                  <a:pt x="3672" y="8683"/>
                </a:cubicBezTo>
                <a:cubicBezTo>
                  <a:pt x="3676" y="8684"/>
                  <a:pt x="3679" y="8685"/>
                  <a:pt x="3683" y="8685"/>
                </a:cubicBezTo>
                <a:cubicBezTo>
                  <a:pt x="3759" y="8685"/>
                  <a:pt x="3867" y="8300"/>
                  <a:pt x="3940" y="8300"/>
                </a:cubicBezTo>
                <a:cubicBezTo>
                  <a:pt x="4323" y="8300"/>
                  <a:pt x="4323" y="8032"/>
                  <a:pt x="4437" y="7803"/>
                </a:cubicBezTo>
                <a:cubicBezTo>
                  <a:pt x="4475" y="7765"/>
                  <a:pt x="4514" y="7765"/>
                  <a:pt x="4552" y="7726"/>
                </a:cubicBezTo>
                <a:cubicBezTo>
                  <a:pt x="4628" y="7803"/>
                  <a:pt x="4705" y="7841"/>
                  <a:pt x="4705" y="7879"/>
                </a:cubicBezTo>
                <a:cubicBezTo>
                  <a:pt x="4896" y="7765"/>
                  <a:pt x="5087" y="7688"/>
                  <a:pt x="5202" y="7535"/>
                </a:cubicBezTo>
                <a:cubicBezTo>
                  <a:pt x="5355" y="7382"/>
                  <a:pt x="5393" y="7153"/>
                  <a:pt x="5508" y="7000"/>
                </a:cubicBezTo>
                <a:cubicBezTo>
                  <a:pt x="5585" y="6885"/>
                  <a:pt x="5738" y="6885"/>
                  <a:pt x="5852" y="6809"/>
                </a:cubicBezTo>
                <a:cubicBezTo>
                  <a:pt x="5776" y="6350"/>
                  <a:pt x="5776" y="6350"/>
                  <a:pt x="6120" y="6197"/>
                </a:cubicBezTo>
                <a:cubicBezTo>
                  <a:pt x="6273" y="6158"/>
                  <a:pt x="6426" y="6120"/>
                  <a:pt x="6579" y="6082"/>
                </a:cubicBezTo>
                <a:cubicBezTo>
                  <a:pt x="6732" y="5967"/>
                  <a:pt x="6923" y="5852"/>
                  <a:pt x="7153" y="5699"/>
                </a:cubicBezTo>
                <a:cubicBezTo>
                  <a:pt x="6847" y="5623"/>
                  <a:pt x="6847" y="5623"/>
                  <a:pt x="6885" y="5355"/>
                </a:cubicBezTo>
                <a:lnTo>
                  <a:pt x="6885" y="5355"/>
                </a:lnTo>
                <a:cubicBezTo>
                  <a:pt x="6968" y="5391"/>
                  <a:pt x="7036" y="5406"/>
                  <a:pt x="7092" y="5406"/>
                </a:cubicBezTo>
                <a:cubicBezTo>
                  <a:pt x="7404" y="5406"/>
                  <a:pt x="7379" y="4943"/>
                  <a:pt x="7573" y="4782"/>
                </a:cubicBezTo>
                <a:cubicBezTo>
                  <a:pt x="7669" y="4854"/>
                  <a:pt x="7765" y="4956"/>
                  <a:pt x="7852" y="4956"/>
                </a:cubicBezTo>
                <a:cubicBezTo>
                  <a:pt x="7903" y="4956"/>
                  <a:pt x="7951" y="4920"/>
                  <a:pt x="7994" y="4820"/>
                </a:cubicBezTo>
                <a:cubicBezTo>
                  <a:pt x="8032" y="4705"/>
                  <a:pt x="8032" y="4590"/>
                  <a:pt x="8071" y="4552"/>
                </a:cubicBezTo>
                <a:cubicBezTo>
                  <a:pt x="8606" y="4399"/>
                  <a:pt x="8683" y="3902"/>
                  <a:pt x="8759" y="3443"/>
                </a:cubicBezTo>
                <a:cubicBezTo>
                  <a:pt x="8912" y="3519"/>
                  <a:pt x="8989" y="3596"/>
                  <a:pt x="9027" y="3634"/>
                </a:cubicBezTo>
                <a:cubicBezTo>
                  <a:pt x="9180" y="3481"/>
                  <a:pt x="9333" y="3328"/>
                  <a:pt x="9409" y="3328"/>
                </a:cubicBezTo>
                <a:cubicBezTo>
                  <a:pt x="9431" y="3330"/>
                  <a:pt x="9451" y="3331"/>
                  <a:pt x="9469" y="3331"/>
                </a:cubicBezTo>
                <a:cubicBezTo>
                  <a:pt x="9787" y="3331"/>
                  <a:pt x="9419" y="3020"/>
                  <a:pt x="9600" y="2984"/>
                </a:cubicBezTo>
                <a:cubicBezTo>
                  <a:pt x="9983" y="2946"/>
                  <a:pt x="10021" y="2563"/>
                  <a:pt x="10251" y="2410"/>
                </a:cubicBezTo>
                <a:cubicBezTo>
                  <a:pt x="10442" y="2219"/>
                  <a:pt x="10671" y="2104"/>
                  <a:pt x="10863" y="1990"/>
                </a:cubicBezTo>
                <a:cubicBezTo>
                  <a:pt x="10824" y="1913"/>
                  <a:pt x="10786" y="1837"/>
                  <a:pt x="10710" y="1760"/>
                </a:cubicBezTo>
                <a:cubicBezTo>
                  <a:pt x="11016" y="1645"/>
                  <a:pt x="11360" y="1684"/>
                  <a:pt x="11436" y="1301"/>
                </a:cubicBezTo>
                <a:lnTo>
                  <a:pt x="11436" y="1301"/>
                </a:lnTo>
                <a:cubicBezTo>
                  <a:pt x="11322" y="1339"/>
                  <a:pt x="11169" y="1339"/>
                  <a:pt x="11054" y="1378"/>
                </a:cubicBezTo>
                <a:cubicBezTo>
                  <a:pt x="11054" y="1339"/>
                  <a:pt x="11054" y="1301"/>
                  <a:pt x="11016" y="1301"/>
                </a:cubicBezTo>
                <a:cubicBezTo>
                  <a:pt x="11322" y="1148"/>
                  <a:pt x="11589" y="1033"/>
                  <a:pt x="11933" y="842"/>
                </a:cubicBezTo>
                <a:cubicBezTo>
                  <a:pt x="11589" y="574"/>
                  <a:pt x="12201" y="269"/>
                  <a:pt x="1170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p15"/>
          <p:cNvSpPr/>
          <p:nvPr/>
        </p:nvSpPr>
        <p:spPr>
          <a:xfrm>
            <a:off x="1267302" y="3063032"/>
            <a:ext cx="222882" cy="202487"/>
          </a:xfrm>
          <a:custGeom>
            <a:avLst/>
            <a:gdLst/>
            <a:ahLst/>
            <a:cxnLst/>
            <a:rect l="l" t="t" r="r" b="b"/>
            <a:pathLst>
              <a:path w="10863" h="9869" extrusionOk="0">
                <a:moveTo>
                  <a:pt x="10557" y="1"/>
                </a:moveTo>
                <a:cubicBezTo>
                  <a:pt x="10251" y="192"/>
                  <a:pt x="10098" y="422"/>
                  <a:pt x="9792" y="460"/>
                </a:cubicBezTo>
                <a:cubicBezTo>
                  <a:pt x="9562" y="498"/>
                  <a:pt x="9294" y="804"/>
                  <a:pt x="9256" y="995"/>
                </a:cubicBezTo>
                <a:cubicBezTo>
                  <a:pt x="9256" y="1187"/>
                  <a:pt x="9180" y="1263"/>
                  <a:pt x="9065" y="1340"/>
                </a:cubicBezTo>
                <a:cubicBezTo>
                  <a:pt x="8721" y="1646"/>
                  <a:pt x="8185" y="1684"/>
                  <a:pt x="7956" y="2181"/>
                </a:cubicBezTo>
                <a:cubicBezTo>
                  <a:pt x="7879" y="2296"/>
                  <a:pt x="7497" y="2257"/>
                  <a:pt x="7344" y="2410"/>
                </a:cubicBezTo>
                <a:cubicBezTo>
                  <a:pt x="7191" y="2525"/>
                  <a:pt x="7191" y="2793"/>
                  <a:pt x="7000" y="2908"/>
                </a:cubicBezTo>
                <a:cubicBezTo>
                  <a:pt x="6732" y="3099"/>
                  <a:pt x="6350" y="3137"/>
                  <a:pt x="6311" y="3558"/>
                </a:cubicBezTo>
                <a:cubicBezTo>
                  <a:pt x="6286" y="3551"/>
                  <a:pt x="6262" y="3549"/>
                  <a:pt x="6240" y="3549"/>
                </a:cubicBezTo>
                <a:cubicBezTo>
                  <a:pt x="5997" y="3549"/>
                  <a:pt x="5942" y="3905"/>
                  <a:pt x="5661" y="3940"/>
                </a:cubicBezTo>
                <a:cubicBezTo>
                  <a:pt x="5317" y="3979"/>
                  <a:pt x="5164" y="4437"/>
                  <a:pt x="4820" y="4590"/>
                </a:cubicBezTo>
                <a:cubicBezTo>
                  <a:pt x="4705" y="4667"/>
                  <a:pt x="4667" y="4896"/>
                  <a:pt x="4552" y="4973"/>
                </a:cubicBezTo>
                <a:cubicBezTo>
                  <a:pt x="4246" y="5164"/>
                  <a:pt x="4093" y="5508"/>
                  <a:pt x="3749" y="5661"/>
                </a:cubicBezTo>
                <a:cubicBezTo>
                  <a:pt x="3558" y="5776"/>
                  <a:pt x="3366" y="5967"/>
                  <a:pt x="3213" y="6159"/>
                </a:cubicBezTo>
                <a:cubicBezTo>
                  <a:pt x="3175" y="6235"/>
                  <a:pt x="3290" y="6388"/>
                  <a:pt x="3099" y="6465"/>
                </a:cubicBezTo>
                <a:cubicBezTo>
                  <a:pt x="2869" y="6579"/>
                  <a:pt x="2601" y="6732"/>
                  <a:pt x="2487" y="6962"/>
                </a:cubicBezTo>
                <a:cubicBezTo>
                  <a:pt x="2372" y="7229"/>
                  <a:pt x="2104" y="7306"/>
                  <a:pt x="1951" y="7497"/>
                </a:cubicBezTo>
                <a:cubicBezTo>
                  <a:pt x="1645" y="7918"/>
                  <a:pt x="1263" y="8262"/>
                  <a:pt x="919" y="8606"/>
                </a:cubicBezTo>
                <a:cubicBezTo>
                  <a:pt x="957" y="8683"/>
                  <a:pt x="1033" y="8798"/>
                  <a:pt x="1148" y="8950"/>
                </a:cubicBezTo>
                <a:cubicBezTo>
                  <a:pt x="957" y="8912"/>
                  <a:pt x="842" y="8874"/>
                  <a:pt x="689" y="8874"/>
                </a:cubicBezTo>
                <a:cubicBezTo>
                  <a:pt x="613" y="9027"/>
                  <a:pt x="536" y="9371"/>
                  <a:pt x="421" y="9409"/>
                </a:cubicBezTo>
                <a:cubicBezTo>
                  <a:pt x="115" y="9448"/>
                  <a:pt x="77" y="9639"/>
                  <a:pt x="1" y="9868"/>
                </a:cubicBezTo>
                <a:lnTo>
                  <a:pt x="192" y="9868"/>
                </a:lnTo>
                <a:cubicBezTo>
                  <a:pt x="727" y="9524"/>
                  <a:pt x="1263" y="9180"/>
                  <a:pt x="1798" y="8836"/>
                </a:cubicBezTo>
                <a:cubicBezTo>
                  <a:pt x="1837" y="8798"/>
                  <a:pt x="1913" y="8721"/>
                  <a:pt x="1913" y="8683"/>
                </a:cubicBezTo>
                <a:cubicBezTo>
                  <a:pt x="1837" y="8453"/>
                  <a:pt x="1951" y="8415"/>
                  <a:pt x="2142" y="8377"/>
                </a:cubicBezTo>
                <a:cubicBezTo>
                  <a:pt x="2219" y="8377"/>
                  <a:pt x="2295" y="8300"/>
                  <a:pt x="2372" y="8224"/>
                </a:cubicBezTo>
                <a:cubicBezTo>
                  <a:pt x="2563" y="7994"/>
                  <a:pt x="2716" y="7688"/>
                  <a:pt x="2907" y="7612"/>
                </a:cubicBezTo>
                <a:cubicBezTo>
                  <a:pt x="3209" y="7545"/>
                  <a:pt x="3188" y="7126"/>
                  <a:pt x="3461" y="7126"/>
                </a:cubicBezTo>
                <a:cubicBezTo>
                  <a:pt x="3499" y="7126"/>
                  <a:pt x="3544" y="7134"/>
                  <a:pt x="3596" y="7153"/>
                </a:cubicBezTo>
                <a:cubicBezTo>
                  <a:pt x="3672" y="6847"/>
                  <a:pt x="3978" y="6770"/>
                  <a:pt x="4170" y="6617"/>
                </a:cubicBezTo>
                <a:cubicBezTo>
                  <a:pt x="4017" y="6312"/>
                  <a:pt x="4208" y="6235"/>
                  <a:pt x="4437" y="6235"/>
                </a:cubicBezTo>
                <a:cubicBezTo>
                  <a:pt x="4457" y="6237"/>
                  <a:pt x="4476" y="6238"/>
                  <a:pt x="4494" y="6238"/>
                </a:cubicBezTo>
                <a:cubicBezTo>
                  <a:pt x="4865" y="6238"/>
                  <a:pt x="4943" y="5880"/>
                  <a:pt x="5126" y="5661"/>
                </a:cubicBezTo>
                <a:cubicBezTo>
                  <a:pt x="5240" y="5508"/>
                  <a:pt x="5240" y="5317"/>
                  <a:pt x="5470" y="5317"/>
                </a:cubicBezTo>
                <a:cubicBezTo>
                  <a:pt x="5546" y="5279"/>
                  <a:pt x="5623" y="5202"/>
                  <a:pt x="5699" y="5126"/>
                </a:cubicBezTo>
                <a:cubicBezTo>
                  <a:pt x="5776" y="5049"/>
                  <a:pt x="5852" y="4973"/>
                  <a:pt x="5967" y="4858"/>
                </a:cubicBezTo>
                <a:cubicBezTo>
                  <a:pt x="6388" y="4437"/>
                  <a:pt x="7038" y="4208"/>
                  <a:pt x="7229" y="3520"/>
                </a:cubicBezTo>
                <a:cubicBezTo>
                  <a:pt x="7267" y="3443"/>
                  <a:pt x="7420" y="3367"/>
                  <a:pt x="7497" y="3367"/>
                </a:cubicBezTo>
                <a:cubicBezTo>
                  <a:pt x="7553" y="3367"/>
                  <a:pt x="7608" y="3377"/>
                  <a:pt x="7656" y="3377"/>
                </a:cubicBezTo>
                <a:cubicBezTo>
                  <a:pt x="7741" y="3377"/>
                  <a:pt x="7803" y="3346"/>
                  <a:pt x="7803" y="3175"/>
                </a:cubicBezTo>
                <a:cubicBezTo>
                  <a:pt x="7765" y="3099"/>
                  <a:pt x="8071" y="3022"/>
                  <a:pt x="8185" y="2946"/>
                </a:cubicBezTo>
                <a:cubicBezTo>
                  <a:pt x="8262" y="2946"/>
                  <a:pt x="8338" y="2869"/>
                  <a:pt x="8338" y="2793"/>
                </a:cubicBezTo>
                <a:cubicBezTo>
                  <a:pt x="8306" y="2474"/>
                  <a:pt x="8487" y="2448"/>
                  <a:pt x="8703" y="2448"/>
                </a:cubicBezTo>
                <a:cubicBezTo>
                  <a:pt x="8746" y="2448"/>
                  <a:pt x="8791" y="2449"/>
                  <a:pt x="8836" y="2449"/>
                </a:cubicBezTo>
                <a:cubicBezTo>
                  <a:pt x="8797" y="2334"/>
                  <a:pt x="8797" y="2181"/>
                  <a:pt x="8797" y="1990"/>
                </a:cubicBezTo>
                <a:lnTo>
                  <a:pt x="8797" y="1990"/>
                </a:lnTo>
                <a:cubicBezTo>
                  <a:pt x="8856" y="2006"/>
                  <a:pt x="8908" y="2014"/>
                  <a:pt x="8955" y="2014"/>
                </a:cubicBezTo>
                <a:cubicBezTo>
                  <a:pt x="9336" y="2014"/>
                  <a:pt x="9366" y="1514"/>
                  <a:pt x="9639" y="1378"/>
                </a:cubicBezTo>
                <a:cubicBezTo>
                  <a:pt x="9715" y="1454"/>
                  <a:pt x="9792" y="1493"/>
                  <a:pt x="9868" y="1569"/>
                </a:cubicBezTo>
                <a:cubicBezTo>
                  <a:pt x="9945" y="957"/>
                  <a:pt x="10595" y="1034"/>
                  <a:pt x="10863" y="575"/>
                </a:cubicBezTo>
                <a:cubicBezTo>
                  <a:pt x="10786" y="383"/>
                  <a:pt x="10671" y="192"/>
                  <a:pt x="10557"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p15"/>
          <p:cNvSpPr/>
          <p:nvPr/>
        </p:nvSpPr>
        <p:spPr>
          <a:xfrm>
            <a:off x="506923" y="2525515"/>
            <a:ext cx="136564" cy="156959"/>
          </a:xfrm>
          <a:custGeom>
            <a:avLst/>
            <a:gdLst/>
            <a:ahLst/>
            <a:cxnLst/>
            <a:rect l="l" t="t" r="r" b="b"/>
            <a:pathLst>
              <a:path w="6656" h="7650" extrusionOk="0">
                <a:moveTo>
                  <a:pt x="6005" y="0"/>
                </a:moveTo>
                <a:cubicBezTo>
                  <a:pt x="5508" y="0"/>
                  <a:pt x="5087" y="192"/>
                  <a:pt x="4934" y="765"/>
                </a:cubicBezTo>
                <a:cubicBezTo>
                  <a:pt x="4896" y="880"/>
                  <a:pt x="4743" y="995"/>
                  <a:pt x="4666" y="1110"/>
                </a:cubicBezTo>
                <a:cubicBezTo>
                  <a:pt x="4513" y="1263"/>
                  <a:pt x="4399" y="1415"/>
                  <a:pt x="4284" y="1568"/>
                </a:cubicBezTo>
                <a:cubicBezTo>
                  <a:pt x="4016" y="1913"/>
                  <a:pt x="3748" y="2295"/>
                  <a:pt x="3481" y="2639"/>
                </a:cubicBezTo>
                <a:cubicBezTo>
                  <a:pt x="3443" y="2678"/>
                  <a:pt x="3366" y="2716"/>
                  <a:pt x="3366" y="2792"/>
                </a:cubicBezTo>
                <a:cubicBezTo>
                  <a:pt x="3404" y="3060"/>
                  <a:pt x="3175" y="3213"/>
                  <a:pt x="3022" y="3366"/>
                </a:cubicBezTo>
                <a:cubicBezTo>
                  <a:pt x="2792" y="3596"/>
                  <a:pt x="2563" y="3825"/>
                  <a:pt x="2525" y="4131"/>
                </a:cubicBezTo>
                <a:cubicBezTo>
                  <a:pt x="2525" y="4246"/>
                  <a:pt x="2410" y="4360"/>
                  <a:pt x="2333" y="4475"/>
                </a:cubicBezTo>
                <a:cubicBezTo>
                  <a:pt x="2257" y="4552"/>
                  <a:pt x="2104" y="4666"/>
                  <a:pt x="2066" y="4781"/>
                </a:cubicBezTo>
                <a:cubicBezTo>
                  <a:pt x="1913" y="5317"/>
                  <a:pt x="1568" y="5776"/>
                  <a:pt x="1148" y="6158"/>
                </a:cubicBezTo>
                <a:cubicBezTo>
                  <a:pt x="918" y="6349"/>
                  <a:pt x="765" y="6617"/>
                  <a:pt x="574" y="6846"/>
                </a:cubicBezTo>
                <a:cubicBezTo>
                  <a:pt x="536" y="6885"/>
                  <a:pt x="459" y="6961"/>
                  <a:pt x="421" y="6999"/>
                </a:cubicBezTo>
                <a:cubicBezTo>
                  <a:pt x="39" y="7114"/>
                  <a:pt x="0" y="7382"/>
                  <a:pt x="0" y="7650"/>
                </a:cubicBezTo>
                <a:cubicBezTo>
                  <a:pt x="268" y="7573"/>
                  <a:pt x="498" y="7497"/>
                  <a:pt x="612" y="7458"/>
                </a:cubicBezTo>
                <a:cubicBezTo>
                  <a:pt x="918" y="7076"/>
                  <a:pt x="1186" y="6808"/>
                  <a:pt x="1454" y="6464"/>
                </a:cubicBezTo>
                <a:cubicBezTo>
                  <a:pt x="1545" y="6529"/>
                  <a:pt x="1628" y="6559"/>
                  <a:pt x="1698" y="6559"/>
                </a:cubicBezTo>
                <a:cubicBezTo>
                  <a:pt x="1834" y="6559"/>
                  <a:pt x="1926" y="6449"/>
                  <a:pt x="1951" y="6273"/>
                </a:cubicBezTo>
                <a:cubicBezTo>
                  <a:pt x="1989" y="5967"/>
                  <a:pt x="2219" y="5852"/>
                  <a:pt x="2295" y="5623"/>
                </a:cubicBezTo>
                <a:cubicBezTo>
                  <a:pt x="2678" y="5584"/>
                  <a:pt x="2678" y="5164"/>
                  <a:pt x="2907" y="5011"/>
                </a:cubicBezTo>
                <a:cubicBezTo>
                  <a:pt x="3060" y="4858"/>
                  <a:pt x="3137" y="4666"/>
                  <a:pt x="3366" y="4513"/>
                </a:cubicBezTo>
                <a:cubicBezTo>
                  <a:pt x="3634" y="4360"/>
                  <a:pt x="3825" y="4016"/>
                  <a:pt x="4054" y="3787"/>
                </a:cubicBezTo>
                <a:cubicBezTo>
                  <a:pt x="4207" y="3634"/>
                  <a:pt x="4016" y="3404"/>
                  <a:pt x="4131" y="3404"/>
                </a:cubicBezTo>
                <a:cubicBezTo>
                  <a:pt x="4513" y="3290"/>
                  <a:pt x="4552" y="2869"/>
                  <a:pt x="4819" y="2639"/>
                </a:cubicBezTo>
                <a:cubicBezTo>
                  <a:pt x="5087" y="2486"/>
                  <a:pt x="5125" y="2027"/>
                  <a:pt x="5355" y="1874"/>
                </a:cubicBezTo>
                <a:cubicBezTo>
                  <a:pt x="5661" y="1683"/>
                  <a:pt x="5623" y="1224"/>
                  <a:pt x="6043" y="1186"/>
                </a:cubicBezTo>
                <a:cubicBezTo>
                  <a:pt x="6043" y="1186"/>
                  <a:pt x="6120" y="1110"/>
                  <a:pt x="6081" y="1071"/>
                </a:cubicBezTo>
                <a:cubicBezTo>
                  <a:pt x="6043" y="689"/>
                  <a:pt x="6311" y="612"/>
                  <a:pt x="6579" y="498"/>
                </a:cubicBezTo>
                <a:cubicBezTo>
                  <a:pt x="6617" y="459"/>
                  <a:pt x="6655" y="345"/>
                  <a:pt x="6655" y="306"/>
                </a:cubicBezTo>
                <a:cubicBezTo>
                  <a:pt x="6426" y="192"/>
                  <a:pt x="6234" y="115"/>
                  <a:pt x="600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p15"/>
          <p:cNvSpPr/>
          <p:nvPr/>
        </p:nvSpPr>
        <p:spPr>
          <a:xfrm>
            <a:off x="1345002" y="3130740"/>
            <a:ext cx="171075" cy="147336"/>
          </a:xfrm>
          <a:custGeom>
            <a:avLst/>
            <a:gdLst/>
            <a:ahLst/>
            <a:cxnLst/>
            <a:rect l="l" t="t" r="r" b="b"/>
            <a:pathLst>
              <a:path w="8338" h="7181" extrusionOk="0">
                <a:moveTo>
                  <a:pt x="7637" y="0"/>
                </a:moveTo>
                <a:cubicBezTo>
                  <a:pt x="7526" y="0"/>
                  <a:pt x="7417" y="61"/>
                  <a:pt x="7267" y="181"/>
                </a:cubicBezTo>
                <a:cubicBezTo>
                  <a:pt x="6923" y="526"/>
                  <a:pt x="6425" y="755"/>
                  <a:pt x="6196" y="1214"/>
                </a:cubicBezTo>
                <a:cubicBezTo>
                  <a:pt x="6119" y="1329"/>
                  <a:pt x="5890" y="1405"/>
                  <a:pt x="5737" y="1482"/>
                </a:cubicBezTo>
                <a:cubicBezTo>
                  <a:pt x="5699" y="1482"/>
                  <a:pt x="5622" y="1367"/>
                  <a:pt x="5546" y="1290"/>
                </a:cubicBezTo>
                <a:cubicBezTo>
                  <a:pt x="5469" y="1405"/>
                  <a:pt x="5355" y="1482"/>
                  <a:pt x="5316" y="1596"/>
                </a:cubicBezTo>
                <a:cubicBezTo>
                  <a:pt x="5316" y="1749"/>
                  <a:pt x="5355" y="1902"/>
                  <a:pt x="5393" y="2017"/>
                </a:cubicBezTo>
                <a:cubicBezTo>
                  <a:pt x="5087" y="2132"/>
                  <a:pt x="4781" y="2208"/>
                  <a:pt x="4590" y="2361"/>
                </a:cubicBezTo>
                <a:cubicBezTo>
                  <a:pt x="4398" y="2553"/>
                  <a:pt x="4284" y="2859"/>
                  <a:pt x="4169" y="3088"/>
                </a:cubicBezTo>
                <a:cubicBezTo>
                  <a:pt x="4054" y="3012"/>
                  <a:pt x="3939" y="2973"/>
                  <a:pt x="3901" y="2935"/>
                </a:cubicBezTo>
                <a:cubicBezTo>
                  <a:pt x="3633" y="3165"/>
                  <a:pt x="3327" y="3432"/>
                  <a:pt x="3022" y="3662"/>
                </a:cubicBezTo>
                <a:cubicBezTo>
                  <a:pt x="3136" y="3738"/>
                  <a:pt x="3213" y="3815"/>
                  <a:pt x="3289" y="3853"/>
                </a:cubicBezTo>
                <a:cubicBezTo>
                  <a:pt x="3174" y="3968"/>
                  <a:pt x="3098" y="4044"/>
                  <a:pt x="2983" y="4159"/>
                </a:cubicBezTo>
                <a:cubicBezTo>
                  <a:pt x="2811" y="4056"/>
                  <a:pt x="2717" y="3999"/>
                  <a:pt x="2661" y="3999"/>
                </a:cubicBezTo>
                <a:cubicBezTo>
                  <a:pt x="2593" y="3999"/>
                  <a:pt x="2584" y="4084"/>
                  <a:pt x="2563" y="4274"/>
                </a:cubicBezTo>
                <a:cubicBezTo>
                  <a:pt x="2524" y="4388"/>
                  <a:pt x="2524" y="4503"/>
                  <a:pt x="2448" y="4580"/>
                </a:cubicBezTo>
                <a:cubicBezTo>
                  <a:pt x="2209" y="4785"/>
                  <a:pt x="2031" y="5051"/>
                  <a:pt x="1723" y="5051"/>
                </a:cubicBezTo>
                <a:cubicBezTo>
                  <a:pt x="1686" y="5051"/>
                  <a:pt x="1647" y="5047"/>
                  <a:pt x="1606" y="5039"/>
                </a:cubicBezTo>
                <a:lnTo>
                  <a:pt x="1606" y="5039"/>
                </a:lnTo>
                <a:cubicBezTo>
                  <a:pt x="1606" y="5153"/>
                  <a:pt x="1645" y="5306"/>
                  <a:pt x="1606" y="5306"/>
                </a:cubicBezTo>
                <a:cubicBezTo>
                  <a:pt x="1339" y="5459"/>
                  <a:pt x="1071" y="5574"/>
                  <a:pt x="803" y="5727"/>
                </a:cubicBezTo>
                <a:cubicBezTo>
                  <a:pt x="841" y="5842"/>
                  <a:pt x="880" y="5995"/>
                  <a:pt x="880" y="6071"/>
                </a:cubicBezTo>
                <a:cubicBezTo>
                  <a:pt x="650" y="6224"/>
                  <a:pt x="459" y="6301"/>
                  <a:pt x="306" y="6492"/>
                </a:cubicBezTo>
                <a:cubicBezTo>
                  <a:pt x="153" y="6683"/>
                  <a:pt x="0" y="6913"/>
                  <a:pt x="38" y="7180"/>
                </a:cubicBezTo>
                <a:cubicBezTo>
                  <a:pt x="536" y="7066"/>
                  <a:pt x="497" y="7066"/>
                  <a:pt x="765" y="6798"/>
                </a:cubicBezTo>
                <a:cubicBezTo>
                  <a:pt x="841" y="6645"/>
                  <a:pt x="956" y="6568"/>
                  <a:pt x="1109" y="6454"/>
                </a:cubicBezTo>
                <a:cubicBezTo>
                  <a:pt x="1300" y="6339"/>
                  <a:pt x="1492" y="6224"/>
                  <a:pt x="1683" y="6071"/>
                </a:cubicBezTo>
                <a:cubicBezTo>
                  <a:pt x="1874" y="5918"/>
                  <a:pt x="2065" y="5727"/>
                  <a:pt x="2257" y="5612"/>
                </a:cubicBezTo>
                <a:cubicBezTo>
                  <a:pt x="2486" y="5536"/>
                  <a:pt x="2524" y="5268"/>
                  <a:pt x="2754" y="5153"/>
                </a:cubicBezTo>
                <a:cubicBezTo>
                  <a:pt x="2945" y="5077"/>
                  <a:pt x="3060" y="4847"/>
                  <a:pt x="3251" y="4694"/>
                </a:cubicBezTo>
                <a:cubicBezTo>
                  <a:pt x="3442" y="4541"/>
                  <a:pt x="3710" y="4427"/>
                  <a:pt x="3863" y="4235"/>
                </a:cubicBezTo>
                <a:cubicBezTo>
                  <a:pt x="4322" y="3700"/>
                  <a:pt x="4934" y="3279"/>
                  <a:pt x="5469" y="2820"/>
                </a:cubicBezTo>
                <a:cubicBezTo>
                  <a:pt x="6005" y="2361"/>
                  <a:pt x="6617" y="1941"/>
                  <a:pt x="7152" y="1443"/>
                </a:cubicBezTo>
                <a:cubicBezTo>
                  <a:pt x="7343" y="1252"/>
                  <a:pt x="7573" y="1061"/>
                  <a:pt x="7802" y="908"/>
                </a:cubicBezTo>
                <a:cubicBezTo>
                  <a:pt x="7993" y="793"/>
                  <a:pt x="8146" y="640"/>
                  <a:pt x="8338" y="449"/>
                </a:cubicBezTo>
                <a:cubicBezTo>
                  <a:pt x="7989" y="147"/>
                  <a:pt x="7810" y="0"/>
                  <a:pt x="763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p15"/>
          <p:cNvSpPr/>
          <p:nvPr/>
        </p:nvSpPr>
        <p:spPr>
          <a:xfrm>
            <a:off x="783130" y="2988492"/>
            <a:ext cx="133425" cy="127557"/>
          </a:xfrm>
          <a:custGeom>
            <a:avLst/>
            <a:gdLst/>
            <a:ahLst/>
            <a:cxnLst/>
            <a:rect l="l" t="t" r="r" b="b"/>
            <a:pathLst>
              <a:path w="6503" h="6217" extrusionOk="0">
                <a:moveTo>
                  <a:pt x="6465" y="1"/>
                </a:moveTo>
                <a:cubicBezTo>
                  <a:pt x="6312" y="77"/>
                  <a:pt x="6197" y="154"/>
                  <a:pt x="6082" y="230"/>
                </a:cubicBezTo>
                <a:cubicBezTo>
                  <a:pt x="5700" y="498"/>
                  <a:pt x="5355" y="804"/>
                  <a:pt x="4935" y="1033"/>
                </a:cubicBezTo>
                <a:cubicBezTo>
                  <a:pt x="4476" y="1301"/>
                  <a:pt x="4170" y="1607"/>
                  <a:pt x="4055" y="2104"/>
                </a:cubicBezTo>
                <a:cubicBezTo>
                  <a:pt x="3940" y="2028"/>
                  <a:pt x="3826" y="1989"/>
                  <a:pt x="3711" y="1875"/>
                </a:cubicBezTo>
                <a:cubicBezTo>
                  <a:pt x="3711" y="2219"/>
                  <a:pt x="3558" y="2410"/>
                  <a:pt x="3328" y="2563"/>
                </a:cubicBezTo>
                <a:cubicBezTo>
                  <a:pt x="2984" y="2831"/>
                  <a:pt x="2678" y="3098"/>
                  <a:pt x="2372" y="3328"/>
                </a:cubicBezTo>
                <a:cubicBezTo>
                  <a:pt x="2372" y="3481"/>
                  <a:pt x="2410" y="3557"/>
                  <a:pt x="2449" y="3710"/>
                </a:cubicBezTo>
                <a:cubicBezTo>
                  <a:pt x="2257" y="3634"/>
                  <a:pt x="2104" y="3596"/>
                  <a:pt x="1913" y="3519"/>
                </a:cubicBezTo>
                <a:lnTo>
                  <a:pt x="1913" y="3519"/>
                </a:lnTo>
                <a:cubicBezTo>
                  <a:pt x="1952" y="3710"/>
                  <a:pt x="1990" y="3825"/>
                  <a:pt x="1990" y="3940"/>
                </a:cubicBezTo>
                <a:cubicBezTo>
                  <a:pt x="1875" y="4016"/>
                  <a:pt x="1760" y="3978"/>
                  <a:pt x="1607" y="4093"/>
                </a:cubicBezTo>
                <a:cubicBezTo>
                  <a:pt x="1301" y="4514"/>
                  <a:pt x="919" y="4896"/>
                  <a:pt x="498" y="5202"/>
                </a:cubicBezTo>
                <a:cubicBezTo>
                  <a:pt x="154" y="5431"/>
                  <a:pt x="1" y="5661"/>
                  <a:pt x="77" y="6082"/>
                </a:cubicBezTo>
                <a:cubicBezTo>
                  <a:pt x="294" y="6168"/>
                  <a:pt x="451" y="6217"/>
                  <a:pt x="582" y="6217"/>
                </a:cubicBezTo>
                <a:cubicBezTo>
                  <a:pt x="799" y="6217"/>
                  <a:pt x="949" y="6085"/>
                  <a:pt x="1187" y="5776"/>
                </a:cubicBezTo>
                <a:cubicBezTo>
                  <a:pt x="1301" y="5623"/>
                  <a:pt x="1416" y="5508"/>
                  <a:pt x="1569" y="5355"/>
                </a:cubicBezTo>
                <a:cubicBezTo>
                  <a:pt x="1799" y="5126"/>
                  <a:pt x="2066" y="4973"/>
                  <a:pt x="2257" y="4705"/>
                </a:cubicBezTo>
                <a:cubicBezTo>
                  <a:pt x="2449" y="4475"/>
                  <a:pt x="2755" y="4361"/>
                  <a:pt x="2908" y="4093"/>
                </a:cubicBezTo>
                <a:cubicBezTo>
                  <a:pt x="3137" y="3596"/>
                  <a:pt x="3634" y="3290"/>
                  <a:pt x="3979" y="2907"/>
                </a:cubicBezTo>
                <a:cubicBezTo>
                  <a:pt x="4285" y="2563"/>
                  <a:pt x="4667" y="2257"/>
                  <a:pt x="4935" y="1875"/>
                </a:cubicBezTo>
                <a:cubicBezTo>
                  <a:pt x="5432" y="1263"/>
                  <a:pt x="5891" y="689"/>
                  <a:pt x="6465" y="192"/>
                </a:cubicBezTo>
                <a:cubicBezTo>
                  <a:pt x="6503" y="154"/>
                  <a:pt x="6465" y="115"/>
                  <a:pt x="646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p15"/>
          <p:cNvSpPr/>
          <p:nvPr/>
        </p:nvSpPr>
        <p:spPr>
          <a:xfrm>
            <a:off x="482589" y="2527074"/>
            <a:ext cx="97335" cy="98115"/>
          </a:xfrm>
          <a:custGeom>
            <a:avLst/>
            <a:gdLst/>
            <a:ahLst/>
            <a:cxnLst/>
            <a:rect l="l" t="t" r="r" b="b"/>
            <a:pathLst>
              <a:path w="4744" h="4782" extrusionOk="0">
                <a:moveTo>
                  <a:pt x="4323" y="1"/>
                </a:moveTo>
                <a:cubicBezTo>
                  <a:pt x="4055" y="154"/>
                  <a:pt x="3787" y="307"/>
                  <a:pt x="3481" y="498"/>
                </a:cubicBezTo>
                <a:cubicBezTo>
                  <a:pt x="3443" y="575"/>
                  <a:pt x="3405" y="689"/>
                  <a:pt x="3366" y="842"/>
                </a:cubicBezTo>
                <a:cubicBezTo>
                  <a:pt x="3213" y="881"/>
                  <a:pt x="3060" y="919"/>
                  <a:pt x="3022" y="919"/>
                </a:cubicBezTo>
                <a:cubicBezTo>
                  <a:pt x="2716" y="1263"/>
                  <a:pt x="2487" y="1492"/>
                  <a:pt x="2296" y="1760"/>
                </a:cubicBezTo>
                <a:cubicBezTo>
                  <a:pt x="2028" y="2143"/>
                  <a:pt x="1569" y="2372"/>
                  <a:pt x="1531" y="2908"/>
                </a:cubicBezTo>
                <a:cubicBezTo>
                  <a:pt x="1531" y="2984"/>
                  <a:pt x="1454" y="3061"/>
                  <a:pt x="1416" y="3099"/>
                </a:cubicBezTo>
                <a:cubicBezTo>
                  <a:pt x="957" y="3558"/>
                  <a:pt x="498" y="3978"/>
                  <a:pt x="1" y="4399"/>
                </a:cubicBezTo>
                <a:cubicBezTo>
                  <a:pt x="192" y="4514"/>
                  <a:pt x="307" y="4629"/>
                  <a:pt x="536" y="4782"/>
                </a:cubicBezTo>
                <a:cubicBezTo>
                  <a:pt x="689" y="4552"/>
                  <a:pt x="957" y="4361"/>
                  <a:pt x="995" y="4131"/>
                </a:cubicBezTo>
                <a:cubicBezTo>
                  <a:pt x="1110" y="3825"/>
                  <a:pt x="1263" y="3672"/>
                  <a:pt x="1454" y="3520"/>
                </a:cubicBezTo>
                <a:lnTo>
                  <a:pt x="1913" y="3520"/>
                </a:lnTo>
                <a:lnTo>
                  <a:pt x="1913" y="3290"/>
                </a:lnTo>
                <a:cubicBezTo>
                  <a:pt x="2104" y="3175"/>
                  <a:pt x="2257" y="3099"/>
                  <a:pt x="2448" y="2984"/>
                </a:cubicBezTo>
                <a:cubicBezTo>
                  <a:pt x="2601" y="2869"/>
                  <a:pt x="2793" y="2716"/>
                  <a:pt x="2946" y="2563"/>
                </a:cubicBezTo>
                <a:cubicBezTo>
                  <a:pt x="2907" y="2525"/>
                  <a:pt x="2831" y="2449"/>
                  <a:pt x="2831" y="2449"/>
                </a:cubicBezTo>
                <a:cubicBezTo>
                  <a:pt x="3022" y="2181"/>
                  <a:pt x="3328" y="1951"/>
                  <a:pt x="3558" y="1760"/>
                </a:cubicBezTo>
                <a:cubicBezTo>
                  <a:pt x="3825" y="1569"/>
                  <a:pt x="4017" y="1378"/>
                  <a:pt x="4246" y="1148"/>
                </a:cubicBezTo>
                <a:cubicBezTo>
                  <a:pt x="4552" y="881"/>
                  <a:pt x="4590" y="613"/>
                  <a:pt x="4590" y="269"/>
                </a:cubicBezTo>
                <a:cubicBezTo>
                  <a:pt x="4590" y="230"/>
                  <a:pt x="4667" y="192"/>
                  <a:pt x="4743" y="116"/>
                </a:cubicBezTo>
                <a:cubicBezTo>
                  <a:pt x="4552" y="77"/>
                  <a:pt x="4437" y="1"/>
                  <a:pt x="4323"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p15"/>
          <p:cNvSpPr/>
          <p:nvPr/>
        </p:nvSpPr>
        <p:spPr>
          <a:xfrm>
            <a:off x="747039" y="3013565"/>
            <a:ext cx="56526" cy="68323"/>
          </a:xfrm>
          <a:custGeom>
            <a:avLst/>
            <a:gdLst/>
            <a:ahLst/>
            <a:cxnLst/>
            <a:rect l="l" t="t" r="r" b="b"/>
            <a:pathLst>
              <a:path w="2755" h="3330" extrusionOk="0">
                <a:moveTo>
                  <a:pt x="2628" y="1"/>
                </a:moveTo>
                <a:cubicBezTo>
                  <a:pt x="2484" y="1"/>
                  <a:pt x="2355" y="24"/>
                  <a:pt x="2295" y="232"/>
                </a:cubicBezTo>
                <a:cubicBezTo>
                  <a:pt x="2224" y="375"/>
                  <a:pt x="2119" y="618"/>
                  <a:pt x="1856" y="618"/>
                </a:cubicBezTo>
                <a:cubicBezTo>
                  <a:pt x="1837" y="618"/>
                  <a:pt x="1818" y="617"/>
                  <a:pt x="1798" y="614"/>
                </a:cubicBezTo>
                <a:cubicBezTo>
                  <a:pt x="1798" y="609"/>
                  <a:pt x="1797" y="607"/>
                  <a:pt x="1794" y="607"/>
                </a:cubicBezTo>
                <a:cubicBezTo>
                  <a:pt x="1778" y="607"/>
                  <a:pt x="1722" y="696"/>
                  <a:pt x="1722" y="729"/>
                </a:cubicBezTo>
                <a:cubicBezTo>
                  <a:pt x="1607" y="997"/>
                  <a:pt x="1454" y="1265"/>
                  <a:pt x="1339" y="1532"/>
                </a:cubicBezTo>
                <a:cubicBezTo>
                  <a:pt x="1186" y="1532"/>
                  <a:pt x="1072" y="1494"/>
                  <a:pt x="1033" y="1494"/>
                </a:cubicBezTo>
                <a:cubicBezTo>
                  <a:pt x="689" y="2068"/>
                  <a:pt x="345" y="2527"/>
                  <a:pt x="1" y="3024"/>
                </a:cubicBezTo>
                <a:cubicBezTo>
                  <a:pt x="115" y="3100"/>
                  <a:pt x="230" y="3215"/>
                  <a:pt x="345" y="3330"/>
                </a:cubicBezTo>
                <a:cubicBezTo>
                  <a:pt x="460" y="3177"/>
                  <a:pt x="613" y="3062"/>
                  <a:pt x="574" y="2986"/>
                </a:cubicBezTo>
                <a:cubicBezTo>
                  <a:pt x="530" y="2852"/>
                  <a:pt x="560" y="2822"/>
                  <a:pt x="614" y="2822"/>
                </a:cubicBezTo>
                <a:cubicBezTo>
                  <a:pt x="658" y="2822"/>
                  <a:pt x="717" y="2842"/>
                  <a:pt x="764" y="2842"/>
                </a:cubicBezTo>
                <a:cubicBezTo>
                  <a:pt x="808" y="2842"/>
                  <a:pt x="842" y="2824"/>
                  <a:pt x="842" y="2756"/>
                </a:cubicBezTo>
                <a:cubicBezTo>
                  <a:pt x="804" y="2680"/>
                  <a:pt x="804" y="2603"/>
                  <a:pt x="766" y="2488"/>
                </a:cubicBezTo>
                <a:cubicBezTo>
                  <a:pt x="957" y="2412"/>
                  <a:pt x="1148" y="2488"/>
                  <a:pt x="1263" y="2259"/>
                </a:cubicBezTo>
                <a:cubicBezTo>
                  <a:pt x="1301" y="2068"/>
                  <a:pt x="1492" y="1915"/>
                  <a:pt x="1569" y="1762"/>
                </a:cubicBezTo>
                <a:cubicBezTo>
                  <a:pt x="1951" y="1188"/>
                  <a:pt x="2487" y="653"/>
                  <a:pt x="2754" y="2"/>
                </a:cubicBezTo>
                <a:cubicBezTo>
                  <a:pt x="2712" y="2"/>
                  <a:pt x="2669" y="1"/>
                  <a:pt x="2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p15"/>
          <p:cNvSpPr/>
          <p:nvPr/>
        </p:nvSpPr>
        <p:spPr>
          <a:xfrm>
            <a:off x="803545" y="3012826"/>
            <a:ext cx="800" cy="800"/>
          </a:xfrm>
          <a:custGeom>
            <a:avLst/>
            <a:gdLst/>
            <a:ahLst/>
            <a:cxnLst/>
            <a:rect l="l" t="t" r="r" b="b"/>
            <a:pathLst>
              <a:path w="39" h="39" extrusionOk="0">
                <a:moveTo>
                  <a:pt x="0" y="0"/>
                </a:moveTo>
                <a:cubicBezTo>
                  <a:pt x="0" y="0"/>
                  <a:pt x="0" y="0"/>
                  <a:pt x="0" y="38"/>
                </a:cubicBezTo>
                <a:lnTo>
                  <a:pt x="39" y="38"/>
                </a:ln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p15"/>
          <p:cNvSpPr/>
          <p:nvPr/>
        </p:nvSpPr>
        <p:spPr>
          <a:xfrm>
            <a:off x="1203739" y="3234107"/>
            <a:ext cx="18856" cy="21995"/>
          </a:xfrm>
          <a:custGeom>
            <a:avLst/>
            <a:gdLst/>
            <a:ahLst/>
            <a:cxnLst/>
            <a:rect l="l" t="t" r="r" b="b"/>
            <a:pathLst>
              <a:path w="919" h="1072" extrusionOk="0">
                <a:moveTo>
                  <a:pt x="766" y="1"/>
                </a:moveTo>
                <a:cubicBezTo>
                  <a:pt x="269" y="192"/>
                  <a:pt x="154" y="612"/>
                  <a:pt x="1" y="1071"/>
                </a:cubicBezTo>
                <a:cubicBezTo>
                  <a:pt x="307" y="842"/>
                  <a:pt x="613" y="612"/>
                  <a:pt x="919" y="383"/>
                </a:cubicBezTo>
                <a:cubicBezTo>
                  <a:pt x="919" y="268"/>
                  <a:pt x="880" y="192"/>
                  <a:pt x="842" y="77"/>
                </a:cubicBezTo>
                <a:cubicBezTo>
                  <a:pt x="804" y="77"/>
                  <a:pt x="804" y="39"/>
                  <a:pt x="76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p15"/>
          <p:cNvSpPr/>
          <p:nvPr/>
        </p:nvSpPr>
        <p:spPr>
          <a:xfrm>
            <a:off x="1218655" y="2795463"/>
            <a:ext cx="800" cy="21"/>
          </a:xfrm>
          <a:custGeom>
            <a:avLst/>
            <a:gdLst/>
            <a:ahLst/>
            <a:cxnLst/>
            <a:rect l="l" t="t" r="r" b="b"/>
            <a:pathLst>
              <a:path w="39" h="1" extrusionOk="0">
                <a:moveTo>
                  <a:pt x="39" y="0"/>
                </a:moveTo>
                <a:cubicBezTo>
                  <a:pt x="39" y="0"/>
                  <a:pt x="39" y="0"/>
                  <a:pt x="39" y="0"/>
                </a:cubicBezTo>
                <a:cubicBezTo>
                  <a:pt x="39" y="0"/>
                  <a:pt x="0" y="0"/>
                  <a:pt x="0" y="0"/>
                </a:cubicBezTo>
                <a:lnTo>
                  <a:pt x="39"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p15"/>
          <p:cNvSpPr/>
          <p:nvPr/>
        </p:nvSpPr>
        <p:spPr>
          <a:xfrm>
            <a:off x="1219434" y="2787605"/>
            <a:ext cx="10218" cy="10218"/>
          </a:xfrm>
          <a:custGeom>
            <a:avLst/>
            <a:gdLst/>
            <a:ahLst/>
            <a:cxnLst/>
            <a:rect l="l" t="t" r="r" b="b"/>
            <a:pathLst>
              <a:path w="498" h="498" extrusionOk="0">
                <a:moveTo>
                  <a:pt x="498" y="1"/>
                </a:moveTo>
                <a:lnTo>
                  <a:pt x="498" y="1"/>
                </a:lnTo>
                <a:cubicBezTo>
                  <a:pt x="307" y="154"/>
                  <a:pt x="1" y="77"/>
                  <a:pt x="1" y="383"/>
                </a:cubicBezTo>
                <a:cubicBezTo>
                  <a:pt x="115" y="421"/>
                  <a:pt x="268" y="460"/>
                  <a:pt x="421" y="498"/>
                </a:cubicBezTo>
                <a:cubicBezTo>
                  <a:pt x="460" y="307"/>
                  <a:pt x="460" y="192"/>
                  <a:pt x="49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p15"/>
          <p:cNvSpPr/>
          <p:nvPr/>
        </p:nvSpPr>
        <p:spPr>
          <a:xfrm>
            <a:off x="1487024" y="3058334"/>
            <a:ext cx="9438" cy="10997"/>
          </a:xfrm>
          <a:custGeom>
            <a:avLst/>
            <a:gdLst/>
            <a:ahLst/>
            <a:cxnLst/>
            <a:rect l="l" t="t" r="r" b="b"/>
            <a:pathLst>
              <a:path w="460" h="536" extrusionOk="0">
                <a:moveTo>
                  <a:pt x="1" y="0"/>
                </a:moveTo>
                <a:cubicBezTo>
                  <a:pt x="115" y="192"/>
                  <a:pt x="192" y="306"/>
                  <a:pt x="307" y="536"/>
                </a:cubicBezTo>
                <a:cubicBezTo>
                  <a:pt x="383" y="306"/>
                  <a:pt x="421" y="153"/>
                  <a:pt x="46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p15"/>
          <p:cNvSpPr/>
          <p:nvPr/>
        </p:nvSpPr>
        <p:spPr>
          <a:xfrm>
            <a:off x="803545" y="3012826"/>
            <a:ext cx="800" cy="800"/>
          </a:xfrm>
          <a:custGeom>
            <a:avLst/>
            <a:gdLst/>
            <a:ahLst/>
            <a:cxnLst/>
            <a:rect l="l" t="t" r="r" b="b"/>
            <a:pathLst>
              <a:path w="39" h="39" extrusionOk="0">
                <a:moveTo>
                  <a:pt x="39" y="38"/>
                </a:moveTo>
                <a:cubicBezTo>
                  <a:pt x="0" y="0"/>
                  <a:pt x="0" y="0"/>
                  <a:pt x="0" y="0"/>
                </a:cubicBezTo>
                <a:cubicBezTo>
                  <a:pt x="0" y="0"/>
                  <a:pt x="0" y="0"/>
                  <a:pt x="0" y="0"/>
                </a:cubicBezTo>
                <a:lnTo>
                  <a:pt x="39" y="38"/>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p15"/>
          <p:cNvSpPr/>
          <p:nvPr/>
        </p:nvSpPr>
        <p:spPr>
          <a:xfrm>
            <a:off x="801965" y="3002608"/>
            <a:ext cx="11018" cy="10238"/>
          </a:xfrm>
          <a:custGeom>
            <a:avLst/>
            <a:gdLst/>
            <a:ahLst/>
            <a:cxnLst/>
            <a:rect l="l" t="t" r="r" b="b"/>
            <a:pathLst>
              <a:path w="537" h="499" extrusionOk="0">
                <a:moveTo>
                  <a:pt x="422" y="1"/>
                </a:moveTo>
                <a:lnTo>
                  <a:pt x="422" y="1"/>
                </a:lnTo>
                <a:cubicBezTo>
                  <a:pt x="269" y="77"/>
                  <a:pt x="154" y="116"/>
                  <a:pt x="1" y="192"/>
                </a:cubicBezTo>
                <a:cubicBezTo>
                  <a:pt x="39" y="307"/>
                  <a:pt x="77" y="383"/>
                  <a:pt x="77" y="498"/>
                </a:cubicBezTo>
                <a:cubicBezTo>
                  <a:pt x="422" y="269"/>
                  <a:pt x="536" y="154"/>
                  <a:pt x="42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p15"/>
          <p:cNvSpPr/>
          <p:nvPr/>
        </p:nvSpPr>
        <p:spPr>
          <a:xfrm>
            <a:off x="1107224" y="3244304"/>
            <a:ext cx="10218" cy="11798"/>
          </a:xfrm>
          <a:custGeom>
            <a:avLst/>
            <a:gdLst/>
            <a:ahLst/>
            <a:cxnLst/>
            <a:rect l="l" t="t" r="r" b="b"/>
            <a:pathLst>
              <a:path w="498" h="575" extrusionOk="0">
                <a:moveTo>
                  <a:pt x="459" y="1"/>
                </a:moveTo>
                <a:cubicBezTo>
                  <a:pt x="307" y="154"/>
                  <a:pt x="154" y="307"/>
                  <a:pt x="1" y="498"/>
                </a:cubicBezTo>
                <a:cubicBezTo>
                  <a:pt x="1" y="498"/>
                  <a:pt x="1" y="574"/>
                  <a:pt x="39" y="574"/>
                </a:cubicBezTo>
                <a:cubicBezTo>
                  <a:pt x="154" y="498"/>
                  <a:pt x="307" y="421"/>
                  <a:pt x="498" y="345"/>
                </a:cubicBezTo>
                <a:cubicBezTo>
                  <a:pt x="498" y="230"/>
                  <a:pt x="498" y="115"/>
                  <a:pt x="45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p15"/>
          <p:cNvSpPr/>
          <p:nvPr/>
        </p:nvSpPr>
        <p:spPr>
          <a:xfrm>
            <a:off x="1116642" y="3243525"/>
            <a:ext cx="800" cy="800"/>
          </a:xfrm>
          <a:custGeom>
            <a:avLst/>
            <a:gdLst/>
            <a:ahLst/>
            <a:cxnLst/>
            <a:rect l="l" t="t" r="r" b="b"/>
            <a:pathLst>
              <a:path w="39" h="39" extrusionOk="0">
                <a:moveTo>
                  <a:pt x="0" y="1"/>
                </a:moveTo>
                <a:cubicBezTo>
                  <a:pt x="0" y="39"/>
                  <a:pt x="0" y="39"/>
                  <a:pt x="0" y="39"/>
                </a:cubicBezTo>
                <a:lnTo>
                  <a:pt x="39" y="39"/>
                </a:lnTo>
                <a:lnTo>
                  <a:pt x="0"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p15"/>
          <p:cNvSpPr/>
          <p:nvPr/>
        </p:nvSpPr>
        <p:spPr>
          <a:xfrm>
            <a:off x="1012269" y="3001829"/>
            <a:ext cx="821" cy="21"/>
          </a:xfrm>
          <a:custGeom>
            <a:avLst/>
            <a:gdLst/>
            <a:ahLst/>
            <a:cxnLst/>
            <a:rect l="l" t="t" r="r" b="b"/>
            <a:pathLst>
              <a:path w="40" h="1" extrusionOk="0">
                <a:moveTo>
                  <a:pt x="1" y="1"/>
                </a:moveTo>
                <a:lnTo>
                  <a:pt x="39" y="1"/>
                </a:lnTo>
                <a:lnTo>
                  <a:pt x="1" y="1"/>
                </a:lnTo>
                <a:cubicBezTo>
                  <a:pt x="1" y="1"/>
                  <a:pt x="1" y="1"/>
                  <a:pt x="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p15"/>
          <p:cNvSpPr/>
          <p:nvPr/>
        </p:nvSpPr>
        <p:spPr>
          <a:xfrm>
            <a:off x="1002072" y="2993991"/>
            <a:ext cx="10218" cy="7858"/>
          </a:xfrm>
          <a:custGeom>
            <a:avLst/>
            <a:gdLst/>
            <a:ahLst/>
            <a:cxnLst/>
            <a:rect l="l" t="t" r="r" b="b"/>
            <a:pathLst>
              <a:path w="498" h="383" extrusionOk="0">
                <a:moveTo>
                  <a:pt x="345" y="0"/>
                </a:moveTo>
                <a:cubicBezTo>
                  <a:pt x="192" y="153"/>
                  <a:pt x="115" y="230"/>
                  <a:pt x="1" y="383"/>
                </a:cubicBezTo>
                <a:lnTo>
                  <a:pt x="498" y="383"/>
                </a:lnTo>
                <a:cubicBezTo>
                  <a:pt x="460" y="268"/>
                  <a:pt x="421" y="153"/>
                  <a:pt x="34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p15"/>
          <p:cNvSpPr/>
          <p:nvPr/>
        </p:nvSpPr>
        <p:spPr>
          <a:xfrm>
            <a:off x="2008066" y="2153553"/>
            <a:ext cx="253494" cy="179733"/>
          </a:xfrm>
          <a:custGeom>
            <a:avLst/>
            <a:gdLst/>
            <a:ahLst/>
            <a:cxnLst/>
            <a:rect l="l" t="t" r="r" b="b"/>
            <a:pathLst>
              <a:path w="12355" h="8760" extrusionOk="0">
                <a:moveTo>
                  <a:pt x="12354" y="1"/>
                </a:moveTo>
                <a:cubicBezTo>
                  <a:pt x="11934" y="345"/>
                  <a:pt x="11475" y="154"/>
                  <a:pt x="11322" y="574"/>
                </a:cubicBezTo>
                <a:cubicBezTo>
                  <a:pt x="11092" y="536"/>
                  <a:pt x="10939" y="498"/>
                  <a:pt x="10786" y="460"/>
                </a:cubicBezTo>
                <a:cubicBezTo>
                  <a:pt x="10595" y="689"/>
                  <a:pt x="10442" y="919"/>
                  <a:pt x="10289" y="1148"/>
                </a:cubicBezTo>
                <a:cubicBezTo>
                  <a:pt x="10289" y="1186"/>
                  <a:pt x="10251" y="1186"/>
                  <a:pt x="10213" y="1186"/>
                </a:cubicBezTo>
                <a:cubicBezTo>
                  <a:pt x="10174" y="1072"/>
                  <a:pt x="10136" y="995"/>
                  <a:pt x="10136" y="919"/>
                </a:cubicBezTo>
                <a:cubicBezTo>
                  <a:pt x="9830" y="1110"/>
                  <a:pt x="9409" y="1186"/>
                  <a:pt x="9486" y="1607"/>
                </a:cubicBezTo>
                <a:cubicBezTo>
                  <a:pt x="9384" y="1607"/>
                  <a:pt x="9282" y="1573"/>
                  <a:pt x="9203" y="1573"/>
                </a:cubicBezTo>
                <a:cubicBezTo>
                  <a:pt x="9163" y="1573"/>
                  <a:pt x="9129" y="1582"/>
                  <a:pt x="9103" y="1607"/>
                </a:cubicBezTo>
                <a:cubicBezTo>
                  <a:pt x="8759" y="2028"/>
                  <a:pt x="8224" y="2143"/>
                  <a:pt x="7803" y="2410"/>
                </a:cubicBezTo>
                <a:cubicBezTo>
                  <a:pt x="7803" y="2602"/>
                  <a:pt x="7803" y="2716"/>
                  <a:pt x="7803" y="2946"/>
                </a:cubicBezTo>
                <a:cubicBezTo>
                  <a:pt x="7612" y="2831"/>
                  <a:pt x="7497" y="2754"/>
                  <a:pt x="7344" y="2678"/>
                </a:cubicBezTo>
                <a:cubicBezTo>
                  <a:pt x="7320" y="3143"/>
                  <a:pt x="7248" y="3311"/>
                  <a:pt x="6999" y="3311"/>
                </a:cubicBezTo>
                <a:cubicBezTo>
                  <a:pt x="6859" y="3311"/>
                  <a:pt x="6663" y="3258"/>
                  <a:pt x="6388" y="3175"/>
                </a:cubicBezTo>
                <a:lnTo>
                  <a:pt x="6388" y="3175"/>
                </a:lnTo>
                <a:cubicBezTo>
                  <a:pt x="6497" y="3467"/>
                  <a:pt x="6537" y="3828"/>
                  <a:pt x="6276" y="3828"/>
                </a:cubicBezTo>
                <a:cubicBezTo>
                  <a:pt x="6263" y="3828"/>
                  <a:pt x="6249" y="3827"/>
                  <a:pt x="6235" y="3825"/>
                </a:cubicBezTo>
                <a:cubicBezTo>
                  <a:pt x="6188" y="3819"/>
                  <a:pt x="6143" y="3816"/>
                  <a:pt x="6100" y="3816"/>
                </a:cubicBezTo>
                <a:cubicBezTo>
                  <a:pt x="5616" y="3816"/>
                  <a:pt x="5359" y="4182"/>
                  <a:pt x="4973" y="4323"/>
                </a:cubicBezTo>
                <a:cubicBezTo>
                  <a:pt x="4514" y="4437"/>
                  <a:pt x="4361" y="4782"/>
                  <a:pt x="4208" y="5164"/>
                </a:cubicBezTo>
                <a:cubicBezTo>
                  <a:pt x="4208" y="5240"/>
                  <a:pt x="4170" y="5317"/>
                  <a:pt x="4131" y="5585"/>
                </a:cubicBezTo>
                <a:cubicBezTo>
                  <a:pt x="4017" y="5317"/>
                  <a:pt x="3979" y="5164"/>
                  <a:pt x="3902" y="5126"/>
                </a:cubicBezTo>
                <a:cubicBezTo>
                  <a:pt x="3819" y="5076"/>
                  <a:pt x="3735" y="5047"/>
                  <a:pt x="3661" y="5047"/>
                </a:cubicBezTo>
                <a:cubicBezTo>
                  <a:pt x="3566" y="5047"/>
                  <a:pt x="3486" y="5094"/>
                  <a:pt x="3443" y="5202"/>
                </a:cubicBezTo>
                <a:cubicBezTo>
                  <a:pt x="3290" y="5470"/>
                  <a:pt x="3634" y="5432"/>
                  <a:pt x="3711" y="5623"/>
                </a:cubicBezTo>
                <a:cubicBezTo>
                  <a:pt x="3290" y="5661"/>
                  <a:pt x="2946" y="5852"/>
                  <a:pt x="2640" y="6350"/>
                </a:cubicBezTo>
                <a:cubicBezTo>
                  <a:pt x="2602" y="6044"/>
                  <a:pt x="2602" y="5929"/>
                  <a:pt x="2563" y="5738"/>
                </a:cubicBezTo>
                <a:cubicBezTo>
                  <a:pt x="2296" y="5852"/>
                  <a:pt x="2334" y="6273"/>
                  <a:pt x="2028" y="6273"/>
                </a:cubicBezTo>
                <a:cubicBezTo>
                  <a:pt x="2028" y="6388"/>
                  <a:pt x="2066" y="6503"/>
                  <a:pt x="2066" y="6656"/>
                </a:cubicBezTo>
                <a:cubicBezTo>
                  <a:pt x="1798" y="6656"/>
                  <a:pt x="1569" y="6617"/>
                  <a:pt x="1340" y="6617"/>
                </a:cubicBezTo>
                <a:cubicBezTo>
                  <a:pt x="1378" y="7306"/>
                  <a:pt x="1378" y="7268"/>
                  <a:pt x="689" y="7344"/>
                </a:cubicBezTo>
                <a:cubicBezTo>
                  <a:pt x="536" y="7344"/>
                  <a:pt x="383" y="7459"/>
                  <a:pt x="230" y="7497"/>
                </a:cubicBezTo>
                <a:cubicBezTo>
                  <a:pt x="269" y="7803"/>
                  <a:pt x="269" y="7803"/>
                  <a:pt x="1" y="7956"/>
                </a:cubicBezTo>
                <a:cubicBezTo>
                  <a:pt x="39" y="8224"/>
                  <a:pt x="77" y="8453"/>
                  <a:pt x="154" y="8721"/>
                </a:cubicBezTo>
                <a:cubicBezTo>
                  <a:pt x="230" y="8721"/>
                  <a:pt x="269" y="8759"/>
                  <a:pt x="307" y="8759"/>
                </a:cubicBezTo>
                <a:cubicBezTo>
                  <a:pt x="536" y="8644"/>
                  <a:pt x="766" y="8491"/>
                  <a:pt x="995" y="8415"/>
                </a:cubicBezTo>
                <a:cubicBezTo>
                  <a:pt x="1225" y="8300"/>
                  <a:pt x="1493" y="8224"/>
                  <a:pt x="1722" y="8071"/>
                </a:cubicBezTo>
                <a:cubicBezTo>
                  <a:pt x="1913" y="7956"/>
                  <a:pt x="2181" y="7841"/>
                  <a:pt x="2257" y="7650"/>
                </a:cubicBezTo>
                <a:cubicBezTo>
                  <a:pt x="2410" y="7382"/>
                  <a:pt x="2678" y="7421"/>
                  <a:pt x="2908" y="7268"/>
                </a:cubicBezTo>
                <a:cubicBezTo>
                  <a:pt x="3405" y="6885"/>
                  <a:pt x="3940" y="6541"/>
                  <a:pt x="4476" y="6158"/>
                </a:cubicBezTo>
                <a:cubicBezTo>
                  <a:pt x="4590" y="6120"/>
                  <a:pt x="4782" y="6082"/>
                  <a:pt x="4782" y="6005"/>
                </a:cubicBezTo>
                <a:cubicBezTo>
                  <a:pt x="4820" y="5661"/>
                  <a:pt x="5126" y="5508"/>
                  <a:pt x="5355" y="5470"/>
                </a:cubicBezTo>
                <a:cubicBezTo>
                  <a:pt x="6044" y="5240"/>
                  <a:pt x="6503" y="4667"/>
                  <a:pt x="7115" y="4323"/>
                </a:cubicBezTo>
                <a:cubicBezTo>
                  <a:pt x="7497" y="4093"/>
                  <a:pt x="7765" y="3634"/>
                  <a:pt x="8147" y="3519"/>
                </a:cubicBezTo>
                <a:cubicBezTo>
                  <a:pt x="8606" y="3366"/>
                  <a:pt x="8874" y="2907"/>
                  <a:pt x="9333" y="2754"/>
                </a:cubicBezTo>
                <a:cubicBezTo>
                  <a:pt x="9448" y="2678"/>
                  <a:pt x="9562" y="2525"/>
                  <a:pt x="9715" y="2410"/>
                </a:cubicBezTo>
                <a:cubicBezTo>
                  <a:pt x="9983" y="2181"/>
                  <a:pt x="10251" y="1951"/>
                  <a:pt x="10557" y="1722"/>
                </a:cubicBezTo>
                <a:cubicBezTo>
                  <a:pt x="10939" y="1454"/>
                  <a:pt x="11475" y="1378"/>
                  <a:pt x="11589" y="804"/>
                </a:cubicBezTo>
                <a:cubicBezTo>
                  <a:pt x="11589" y="766"/>
                  <a:pt x="11666" y="766"/>
                  <a:pt x="11704" y="727"/>
                </a:cubicBezTo>
                <a:cubicBezTo>
                  <a:pt x="11934" y="613"/>
                  <a:pt x="12125" y="421"/>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0;p15"/>
          <p:cNvSpPr/>
          <p:nvPr/>
        </p:nvSpPr>
        <p:spPr>
          <a:xfrm>
            <a:off x="1972755" y="2004473"/>
            <a:ext cx="241717" cy="175014"/>
          </a:xfrm>
          <a:custGeom>
            <a:avLst/>
            <a:gdLst/>
            <a:ahLst/>
            <a:cxnLst/>
            <a:rect l="l" t="t" r="r" b="b"/>
            <a:pathLst>
              <a:path w="11781" h="8530" extrusionOk="0">
                <a:moveTo>
                  <a:pt x="11169" y="0"/>
                </a:moveTo>
                <a:cubicBezTo>
                  <a:pt x="10863" y="191"/>
                  <a:pt x="10595" y="421"/>
                  <a:pt x="10289" y="535"/>
                </a:cubicBezTo>
                <a:cubicBezTo>
                  <a:pt x="9754" y="765"/>
                  <a:pt x="9256" y="1033"/>
                  <a:pt x="8912" y="1492"/>
                </a:cubicBezTo>
                <a:cubicBezTo>
                  <a:pt x="8759" y="1683"/>
                  <a:pt x="8568" y="1683"/>
                  <a:pt x="8377" y="1683"/>
                </a:cubicBezTo>
                <a:cubicBezTo>
                  <a:pt x="8262" y="1683"/>
                  <a:pt x="8185" y="1721"/>
                  <a:pt x="8071" y="1759"/>
                </a:cubicBezTo>
                <a:cubicBezTo>
                  <a:pt x="7994" y="1951"/>
                  <a:pt x="7956" y="2104"/>
                  <a:pt x="7880" y="2295"/>
                </a:cubicBezTo>
                <a:cubicBezTo>
                  <a:pt x="7612" y="2333"/>
                  <a:pt x="7229" y="2295"/>
                  <a:pt x="7153" y="2448"/>
                </a:cubicBezTo>
                <a:cubicBezTo>
                  <a:pt x="7000" y="2677"/>
                  <a:pt x="6809" y="2868"/>
                  <a:pt x="6579" y="3060"/>
                </a:cubicBezTo>
                <a:cubicBezTo>
                  <a:pt x="6503" y="3136"/>
                  <a:pt x="6388" y="3251"/>
                  <a:pt x="6311" y="3251"/>
                </a:cubicBezTo>
                <a:cubicBezTo>
                  <a:pt x="6265" y="3241"/>
                  <a:pt x="6223" y="3236"/>
                  <a:pt x="6184" y="3236"/>
                </a:cubicBezTo>
                <a:cubicBezTo>
                  <a:pt x="5935" y="3236"/>
                  <a:pt x="5832" y="3430"/>
                  <a:pt x="5700" y="3595"/>
                </a:cubicBezTo>
                <a:cubicBezTo>
                  <a:pt x="5623" y="3786"/>
                  <a:pt x="4705" y="4437"/>
                  <a:pt x="4552" y="4513"/>
                </a:cubicBezTo>
                <a:cubicBezTo>
                  <a:pt x="4437" y="4551"/>
                  <a:pt x="4284" y="4590"/>
                  <a:pt x="4323" y="4628"/>
                </a:cubicBezTo>
                <a:cubicBezTo>
                  <a:pt x="4361" y="5010"/>
                  <a:pt x="4017" y="5010"/>
                  <a:pt x="3825" y="5087"/>
                </a:cubicBezTo>
                <a:cubicBezTo>
                  <a:pt x="3519" y="5278"/>
                  <a:pt x="3099" y="5240"/>
                  <a:pt x="3061" y="5699"/>
                </a:cubicBezTo>
                <a:cubicBezTo>
                  <a:pt x="3061" y="5718"/>
                  <a:pt x="3022" y="5718"/>
                  <a:pt x="2974" y="5718"/>
                </a:cubicBezTo>
                <a:cubicBezTo>
                  <a:pt x="2927" y="5718"/>
                  <a:pt x="2869" y="5718"/>
                  <a:pt x="2831" y="5737"/>
                </a:cubicBezTo>
                <a:cubicBezTo>
                  <a:pt x="2716" y="5775"/>
                  <a:pt x="2602" y="5813"/>
                  <a:pt x="2525" y="5852"/>
                </a:cubicBezTo>
                <a:cubicBezTo>
                  <a:pt x="2563" y="5928"/>
                  <a:pt x="2602" y="6005"/>
                  <a:pt x="2678" y="6081"/>
                </a:cubicBezTo>
                <a:cubicBezTo>
                  <a:pt x="2181" y="6272"/>
                  <a:pt x="1722" y="6540"/>
                  <a:pt x="1378" y="6961"/>
                </a:cubicBezTo>
                <a:cubicBezTo>
                  <a:pt x="1318" y="7020"/>
                  <a:pt x="1259" y="7150"/>
                  <a:pt x="1127" y="7150"/>
                </a:cubicBezTo>
                <a:cubicBezTo>
                  <a:pt x="1089" y="7150"/>
                  <a:pt x="1046" y="7139"/>
                  <a:pt x="995" y="7114"/>
                </a:cubicBezTo>
                <a:cubicBezTo>
                  <a:pt x="991" y="7110"/>
                  <a:pt x="985" y="7108"/>
                  <a:pt x="978" y="7108"/>
                </a:cubicBezTo>
                <a:cubicBezTo>
                  <a:pt x="917" y="7108"/>
                  <a:pt x="762" y="7237"/>
                  <a:pt x="728" y="7305"/>
                </a:cubicBezTo>
                <a:cubicBezTo>
                  <a:pt x="613" y="7649"/>
                  <a:pt x="307" y="7764"/>
                  <a:pt x="39" y="7840"/>
                </a:cubicBezTo>
                <a:cubicBezTo>
                  <a:pt x="39" y="8070"/>
                  <a:pt x="1" y="8261"/>
                  <a:pt x="1" y="8452"/>
                </a:cubicBezTo>
                <a:cubicBezTo>
                  <a:pt x="141" y="8506"/>
                  <a:pt x="278" y="8530"/>
                  <a:pt x="409" y="8530"/>
                </a:cubicBezTo>
                <a:cubicBezTo>
                  <a:pt x="741" y="8530"/>
                  <a:pt x="1032" y="8377"/>
                  <a:pt x="1225" y="8185"/>
                </a:cubicBezTo>
                <a:cubicBezTo>
                  <a:pt x="1492" y="7879"/>
                  <a:pt x="1951" y="7879"/>
                  <a:pt x="2143" y="7458"/>
                </a:cubicBezTo>
                <a:cubicBezTo>
                  <a:pt x="2257" y="7229"/>
                  <a:pt x="2640" y="7152"/>
                  <a:pt x="2869" y="6961"/>
                </a:cubicBezTo>
                <a:cubicBezTo>
                  <a:pt x="3137" y="6808"/>
                  <a:pt x="3290" y="6464"/>
                  <a:pt x="3558" y="6425"/>
                </a:cubicBezTo>
                <a:cubicBezTo>
                  <a:pt x="3902" y="6311"/>
                  <a:pt x="3978" y="6043"/>
                  <a:pt x="4170" y="5928"/>
                </a:cubicBezTo>
                <a:cubicBezTo>
                  <a:pt x="4629" y="5622"/>
                  <a:pt x="5164" y="5431"/>
                  <a:pt x="5508" y="4972"/>
                </a:cubicBezTo>
                <a:cubicBezTo>
                  <a:pt x="5547" y="4896"/>
                  <a:pt x="5623" y="4934"/>
                  <a:pt x="5700" y="4896"/>
                </a:cubicBezTo>
                <a:cubicBezTo>
                  <a:pt x="5852" y="4781"/>
                  <a:pt x="6044" y="4704"/>
                  <a:pt x="6197" y="4590"/>
                </a:cubicBezTo>
                <a:cubicBezTo>
                  <a:pt x="6350" y="4475"/>
                  <a:pt x="6541" y="4322"/>
                  <a:pt x="6694" y="4169"/>
                </a:cubicBezTo>
                <a:cubicBezTo>
                  <a:pt x="7153" y="3863"/>
                  <a:pt x="7612" y="3557"/>
                  <a:pt x="8071" y="3251"/>
                </a:cubicBezTo>
                <a:cubicBezTo>
                  <a:pt x="8338" y="3060"/>
                  <a:pt x="8568" y="2754"/>
                  <a:pt x="8836" y="2677"/>
                </a:cubicBezTo>
                <a:cubicBezTo>
                  <a:pt x="9218" y="2601"/>
                  <a:pt x="9295" y="2295"/>
                  <a:pt x="9562" y="2142"/>
                </a:cubicBezTo>
                <a:cubicBezTo>
                  <a:pt x="9868" y="1989"/>
                  <a:pt x="10136" y="1759"/>
                  <a:pt x="10404" y="1568"/>
                </a:cubicBezTo>
                <a:cubicBezTo>
                  <a:pt x="10671" y="1377"/>
                  <a:pt x="10939" y="1147"/>
                  <a:pt x="11207" y="956"/>
                </a:cubicBezTo>
                <a:cubicBezTo>
                  <a:pt x="11475" y="803"/>
                  <a:pt x="11666" y="535"/>
                  <a:pt x="11781" y="191"/>
                </a:cubicBezTo>
                <a:cubicBezTo>
                  <a:pt x="11551" y="115"/>
                  <a:pt x="11360" y="38"/>
                  <a:pt x="1116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p15"/>
          <p:cNvSpPr/>
          <p:nvPr/>
        </p:nvSpPr>
        <p:spPr>
          <a:xfrm>
            <a:off x="2004926" y="2093929"/>
            <a:ext cx="224461" cy="160796"/>
          </a:xfrm>
          <a:custGeom>
            <a:avLst/>
            <a:gdLst/>
            <a:ahLst/>
            <a:cxnLst/>
            <a:rect l="l" t="t" r="r" b="b"/>
            <a:pathLst>
              <a:path w="10940" h="7837" extrusionOk="0">
                <a:moveTo>
                  <a:pt x="10595" y="0"/>
                </a:moveTo>
                <a:cubicBezTo>
                  <a:pt x="10557" y="38"/>
                  <a:pt x="10480" y="153"/>
                  <a:pt x="10404" y="191"/>
                </a:cubicBezTo>
                <a:cubicBezTo>
                  <a:pt x="10136" y="344"/>
                  <a:pt x="9830" y="536"/>
                  <a:pt x="9524" y="689"/>
                </a:cubicBezTo>
                <a:cubicBezTo>
                  <a:pt x="9445" y="655"/>
                  <a:pt x="9378" y="640"/>
                  <a:pt x="9321" y="640"/>
                </a:cubicBezTo>
                <a:cubicBezTo>
                  <a:pt x="8993" y="640"/>
                  <a:pt x="8982" y="1126"/>
                  <a:pt x="8721" y="1224"/>
                </a:cubicBezTo>
                <a:lnTo>
                  <a:pt x="8530" y="1224"/>
                </a:lnTo>
                <a:cubicBezTo>
                  <a:pt x="7918" y="1339"/>
                  <a:pt x="7344" y="1606"/>
                  <a:pt x="6962" y="2104"/>
                </a:cubicBezTo>
                <a:cubicBezTo>
                  <a:pt x="6806" y="2322"/>
                  <a:pt x="6726" y="2565"/>
                  <a:pt x="6454" y="2565"/>
                </a:cubicBezTo>
                <a:cubicBezTo>
                  <a:pt x="6392" y="2565"/>
                  <a:pt x="6320" y="2553"/>
                  <a:pt x="6235" y="2524"/>
                </a:cubicBezTo>
                <a:cubicBezTo>
                  <a:pt x="6197" y="2524"/>
                  <a:pt x="6082" y="2601"/>
                  <a:pt x="6044" y="2639"/>
                </a:cubicBezTo>
                <a:cubicBezTo>
                  <a:pt x="5814" y="3060"/>
                  <a:pt x="5355" y="3174"/>
                  <a:pt x="4973" y="3366"/>
                </a:cubicBezTo>
                <a:cubicBezTo>
                  <a:pt x="4858" y="3442"/>
                  <a:pt x="4629" y="3595"/>
                  <a:pt x="4629" y="3710"/>
                </a:cubicBezTo>
                <a:cubicBezTo>
                  <a:pt x="4629" y="3904"/>
                  <a:pt x="4588" y="3958"/>
                  <a:pt x="4479" y="3958"/>
                </a:cubicBezTo>
                <a:cubicBezTo>
                  <a:pt x="4437" y="3958"/>
                  <a:pt x="4386" y="3950"/>
                  <a:pt x="4323" y="3939"/>
                </a:cubicBezTo>
                <a:cubicBezTo>
                  <a:pt x="4315" y="3935"/>
                  <a:pt x="4305" y="3933"/>
                  <a:pt x="4295" y="3933"/>
                </a:cubicBezTo>
                <a:cubicBezTo>
                  <a:pt x="4207" y="3933"/>
                  <a:pt x="4047" y="4066"/>
                  <a:pt x="3979" y="4169"/>
                </a:cubicBezTo>
                <a:cubicBezTo>
                  <a:pt x="3902" y="4245"/>
                  <a:pt x="3940" y="4398"/>
                  <a:pt x="3864" y="4437"/>
                </a:cubicBezTo>
                <a:cubicBezTo>
                  <a:pt x="3673" y="4551"/>
                  <a:pt x="3481" y="4704"/>
                  <a:pt x="3252" y="4743"/>
                </a:cubicBezTo>
                <a:cubicBezTo>
                  <a:pt x="2908" y="4743"/>
                  <a:pt x="3022" y="5202"/>
                  <a:pt x="2793" y="5202"/>
                </a:cubicBezTo>
                <a:cubicBezTo>
                  <a:pt x="2361" y="5202"/>
                  <a:pt x="2302" y="5744"/>
                  <a:pt x="1914" y="5744"/>
                </a:cubicBezTo>
                <a:cubicBezTo>
                  <a:pt x="1889" y="5744"/>
                  <a:pt x="1864" y="5741"/>
                  <a:pt x="1837" y="5737"/>
                </a:cubicBezTo>
                <a:cubicBezTo>
                  <a:pt x="1799" y="5737"/>
                  <a:pt x="1760" y="5813"/>
                  <a:pt x="1760" y="5852"/>
                </a:cubicBezTo>
                <a:cubicBezTo>
                  <a:pt x="1684" y="6158"/>
                  <a:pt x="1454" y="6234"/>
                  <a:pt x="1225" y="6311"/>
                </a:cubicBezTo>
                <a:cubicBezTo>
                  <a:pt x="689" y="6502"/>
                  <a:pt x="154" y="6731"/>
                  <a:pt x="77" y="7382"/>
                </a:cubicBezTo>
                <a:cubicBezTo>
                  <a:pt x="77" y="7458"/>
                  <a:pt x="39" y="7496"/>
                  <a:pt x="1" y="7573"/>
                </a:cubicBezTo>
                <a:cubicBezTo>
                  <a:pt x="319" y="7748"/>
                  <a:pt x="545" y="7837"/>
                  <a:pt x="708" y="7837"/>
                </a:cubicBezTo>
                <a:cubicBezTo>
                  <a:pt x="937" y="7837"/>
                  <a:pt x="1043" y="7662"/>
                  <a:pt x="1110" y="7305"/>
                </a:cubicBezTo>
                <a:cubicBezTo>
                  <a:pt x="1216" y="7341"/>
                  <a:pt x="1323" y="7368"/>
                  <a:pt x="1425" y="7368"/>
                </a:cubicBezTo>
                <a:cubicBezTo>
                  <a:pt x="1544" y="7368"/>
                  <a:pt x="1658" y="7331"/>
                  <a:pt x="1760" y="7229"/>
                </a:cubicBezTo>
                <a:cubicBezTo>
                  <a:pt x="1875" y="7076"/>
                  <a:pt x="2066" y="6884"/>
                  <a:pt x="2257" y="6884"/>
                </a:cubicBezTo>
                <a:cubicBezTo>
                  <a:pt x="2563" y="6808"/>
                  <a:pt x="2372" y="6425"/>
                  <a:pt x="2640" y="6349"/>
                </a:cubicBezTo>
                <a:cubicBezTo>
                  <a:pt x="2716" y="6425"/>
                  <a:pt x="2755" y="6502"/>
                  <a:pt x="2831" y="6540"/>
                </a:cubicBezTo>
                <a:cubicBezTo>
                  <a:pt x="3061" y="6272"/>
                  <a:pt x="3290" y="6005"/>
                  <a:pt x="3520" y="5737"/>
                </a:cubicBezTo>
                <a:cubicBezTo>
                  <a:pt x="3585" y="5867"/>
                  <a:pt x="3687" y="5936"/>
                  <a:pt x="3777" y="5936"/>
                </a:cubicBezTo>
                <a:cubicBezTo>
                  <a:pt x="3846" y="5936"/>
                  <a:pt x="3907" y="5896"/>
                  <a:pt x="3940" y="5813"/>
                </a:cubicBezTo>
                <a:cubicBezTo>
                  <a:pt x="4170" y="5316"/>
                  <a:pt x="5049" y="5469"/>
                  <a:pt x="5011" y="4704"/>
                </a:cubicBezTo>
                <a:lnTo>
                  <a:pt x="5011" y="4704"/>
                </a:lnTo>
                <a:cubicBezTo>
                  <a:pt x="5076" y="4745"/>
                  <a:pt x="5129" y="4761"/>
                  <a:pt x="5174" y="4761"/>
                </a:cubicBezTo>
                <a:cubicBezTo>
                  <a:pt x="5339" y="4761"/>
                  <a:pt x="5388" y="4535"/>
                  <a:pt x="5508" y="4475"/>
                </a:cubicBezTo>
                <a:cubicBezTo>
                  <a:pt x="5700" y="4360"/>
                  <a:pt x="5929" y="4322"/>
                  <a:pt x="6120" y="4169"/>
                </a:cubicBezTo>
                <a:cubicBezTo>
                  <a:pt x="6388" y="4016"/>
                  <a:pt x="6656" y="3786"/>
                  <a:pt x="6923" y="3595"/>
                </a:cubicBezTo>
                <a:cubicBezTo>
                  <a:pt x="6885" y="3519"/>
                  <a:pt x="6770" y="3327"/>
                  <a:pt x="6809" y="3327"/>
                </a:cubicBezTo>
                <a:cubicBezTo>
                  <a:pt x="6870" y="3266"/>
                  <a:pt x="6918" y="3243"/>
                  <a:pt x="6959" y="3243"/>
                </a:cubicBezTo>
                <a:cubicBezTo>
                  <a:pt x="7070" y="3243"/>
                  <a:pt x="7128" y="3414"/>
                  <a:pt x="7268" y="3442"/>
                </a:cubicBezTo>
                <a:cubicBezTo>
                  <a:pt x="7727" y="3136"/>
                  <a:pt x="8147" y="2830"/>
                  <a:pt x="8568" y="2524"/>
                </a:cubicBezTo>
                <a:cubicBezTo>
                  <a:pt x="8530" y="2410"/>
                  <a:pt x="8530" y="2295"/>
                  <a:pt x="8530" y="2142"/>
                </a:cubicBezTo>
                <a:cubicBezTo>
                  <a:pt x="8657" y="2142"/>
                  <a:pt x="8768" y="2159"/>
                  <a:pt x="8873" y="2159"/>
                </a:cubicBezTo>
                <a:cubicBezTo>
                  <a:pt x="8925" y="2159"/>
                  <a:pt x="8976" y="2155"/>
                  <a:pt x="9027" y="2142"/>
                </a:cubicBezTo>
                <a:cubicBezTo>
                  <a:pt x="9333" y="2065"/>
                  <a:pt x="9371" y="1568"/>
                  <a:pt x="9754" y="1568"/>
                </a:cubicBezTo>
                <a:cubicBezTo>
                  <a:pt x="9792" y="1568"/>
                  <a:pt x="9868" y="1415"/>
                  <a:pt x="9907" y="1300"/>
                </a:cubicBezTo>
                <a:cubicBezTo>
                  <a:pt x="9945" y="1224"/>
                  <a:pt x="10021" y="1033"/>
                  <a:pt x="10060" y="1033"/>
                </a:cubicBezTo>
                <a:cubicBezTo>
                  <a:pt x="10595" y="994"/>
                  <a:pt x="10595" y="459"/>
                  <a:pt x="10939" y="230"/>
                </a:cubicBezTo>
                <a:cubicBezTo>
                  <a:pt x="10825" y="115"/>
                  <a:pt x="10748" y="77"/>
                  <a:pt x="1059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p15"/>
          <p:cNvSpPr/>
          <p:nvPr/>
        </p:nvSpPr>
        <p:spPr>
          <a:xfrm>
            <a:off x="2067710" y="2299514"/>
            <a:ext cx="211905" cy="144402"/>
          </a:xfrm>
          <a:custGeom>
            <a:avLst/>
            <a:gdLst/>
            <a:ahLst/>
            <a:cxnLst/>
            <a:rect l="l" t="t" r="r" b="b"/>
            <a:pathLst>
              <a:path w="10328" h="7038" extrusionOk="0">
                <a:moveTo>
                  <a:pt x="10251" y="1"/>
                </a:moveTo>
                <a:cubicBezTo>
                  <a:pt x="9945" y="115"/>
                  <a:pt x="9600" y="192"/>
                  <a:pt x="9447" y="498"/>
                </a:cubicBezTo>
                <a:cubicBezTo>
                  <a:pt x="9256" y="842"/>
                  <a:pt x="8568" y="689"/>
                  <a:pt x="8721" y="1301"/>
                </a:cubicBezTo>
                <a:cubicBezTo>
                  <a:pt x="8338" y="1339"/>
                  <a:pt x="8032" y="1645"/>
                  <a:pt x="7726" y="1683"/>
                </a:cubicBezTo>
                <a:cubicBezTo>
                  <a:pt x="7382" y="1760"/>
                  <a:pt x="7191" y="1989"/>
                  <a:pt x="6885" y="2142"/>
                </a:cubicBezTo>
                <a:cubicBezTo>
                  <a:pt x="6732" y="2219"/>
                  <a:pt x="6617" y="2410"/>
                  <a:pt x="6464" y="2410"/>
                </a:cubicBezTo>
                <a:cubicBezTo>
                  <a:pt x="6120" y="2487"/>
                  <a:pt x="5814" y="2716"/>
                  <a:pt x="5470" y="2869"/>
                </a:cubicBezTo>
                <a:cubicBezTo>
                  <a:pt x="4820" y="3175"/>
                  <a:pt x="4131" y="3557"/>
                  <a:pt x="3634" y="4131"/>
                </a:cubicBezTo>
                <a:cubicBezTo>
                  <a:pt x="3548" y="4239"/>
                  <a:pt x="3462" y="4286"/>
                  <a:pt x="3369" y="4286"/>
                </a:cubicBezTo>
                <a:cubicBezTo>
                  <a:pt x="3296" y="4286"/>
                  <a:pt x="3220" y="4258"/>
                  <a:pt x="3137" y="4208"/>
                </a:cubicBezTo>
                <a:cubicBezTo>
                  <a:pt x="2869" y="4705"/>
                  <a:pt x="2869" y="4705"/>
                  <a:pt x="2028" y="4896"/>
                </a:cubicBezTo>
                <a:cubicBezTo>
                  <a:pt x="2142" y="4934"/>
                  <a:pt x="2219" y="4973"/>
                  <a:pt x="2257" y="5011"/>
                </a:cubicBezTo>
                <a:cubicBezTo>
                  <a:pt x="2066" y="5126"/>
                  <a:pt x="1836" y="5240"/>
                  <a:pt x="1683" y="5355"/>
                </a:cubicBezTo>
                <a:cubicBezTo>
                  <a:pt x="1588" y="5482"/>
                  <a:pt x="1520" y="5556"/>
                  <a:pt x="1368" y="5556"/>
                </a:cubicBezTo>
                <a:cubicBezTo>
                  <a:pt x="1337" y="5556"/>
                  <a:pt x="1302" y="5553"/>
                  <a:pt x="1263" y="5546"/>
                </a:cubicBezTo>
                <a:cubicBezTo>
                  <a:pt x="1148" y="5546"/>
                  <a:pt x="957" y="5699"/>
                  <a:pt x="919" y="5814"/>
                </a:cubicBezTo>
                <a:cubicBezTo>
                  <a:pt x="804" y="6120"/>
                  <a:pt x="613" y="6349"/>
                  <a:pt x="307" y="6464"/>
                </a:cubicBezTo>
                <a:cubicBezTo>
                  <a:pt x="1" y="6579"/>
                  <a:pt x="39" y="6808"/>
                  <a:pt x="154" y="7038"/>
                </a:cubicBezTo>
                <a:cubicBezTo>
                  <a:pt x="1072" y="7038"/>
                  <a:pt x="1722" y="6388"/>
                  <a:pt x="2487" y="6082"/>
                </a:cubicBezTo>
                <a:cubicBezTo>
                  <a:pt x="3099" y="5776"/>
                  <a:pt x="3519" y="5164"/>
                  <a:pt x="4246" y="5049"/>
                </a:cubicBezTo>
                <a:cubicBezTo>
                  <a:pt x="4322" y="5049"/>
                  <a:pt x="4399" y="4934"/>
                  <a:pt x="4437" y="4858"/>
                </a:cubicBezTo>
                <a:cubicBezTo>
                  <a:pt x="4628" y="4514"/>
                  <a:pt x="4934" y="4361"/>
                  <a:pt x="5279" y="4246"/>
                </a:cubicBezTo>
                <a:cubicBezTo>
                  <a:pt x="5661" y="4093"/>
                  <a:pt x="6043" y="3940"/>
                  <a:pt x="6349" y="3634"/>
                </a:cubicBezTo>
                <a:cubicBezTo>
                  <a:pt x="6808" y="3175"/>
                  <a:pt x="7344" y="2792"/>
                  <a:pt x="7956" y="2487"/>
                </a:cubicBezTo>
                <a:cubicBezTo>
                  <a:pt x="8224" y="2372"/>
                  <a:pt x="8529" y="2334"/>
                  <a:pt x="8682" y="2028"/>
                </a:cubicBezTo>
                <a:cubicBezTo>
                  <a:pt x="9180" y="1989"/>
                  <a:pt x="9447" y="1607"/>
                  <a:pt x="9715" y="1263"/>
                </a:cubicBezTo>
                <a:cubicBezTo>
                  <a:pt x="9753" y="1224"/>
                  <a:pt x="9868" y="1148"/>
                  <a:pt x="9906" y="1148"/>
                </a:cubicBezTo>
                <a:cubicBezTo>
                  <a:pt x="9979" y="1177"/>
                  <a:pt x="10041" y="1190"/>
                  <a:pt x="10096" y="1190"/>
                </a:cubicBezTo>
                <a:cubicBezTo>
                  <a:pt x="10185" y="1190"/>
                  <a:pt x="10256" y="1157"/>
                  <a:pt x="10327" y="1110"/>
                </a:cubicBezTo>
                <a:cubicBezTo>
                  <a:pt x="10327" y="1071"/>
                  <a:pt x="10289" y="1033"/>
                  <a:pt x="10289" y="995"/>
                </a:cubicBezTo>
                <a:cubicBezTo>
                  <a:pt x="10251" y="651"/>
                  <a:pt x="10251" y="345"/>
                  <a:pt x="1025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p15"/>
          <p:cNvSpPr/>
          <p:nvPr/>
        </p:nvSpPr>
        <p:spPr>
          <a:xfrm>
            <a:off x="1980613" y="1918135"/>
            <a:ext cx="206386" cy="160898"/>
          </a:xfrm>
          <a:custGeom>
            <a:avLst/>
            <a:gdLst/>
            <a:ahLst/>
            <a:cxnLst/>
            <a:rect l="l" t="t" r="r" b="b"/>
            <a:pathLst>
              <a:path w="10059" h="7842" extrusionOk="0">
                <a:moveTo>
                  <a:pt x="9141" y="1"/>
                </a:moveTo>
                <a:cubicBezTo>
                  <a:pt x="8988" y="192"/>
                  <a:pt x="8759" y="498"/>
                  <a:pt x="8720" y="498"/>
                </a:cubicBezTo>
                <a:cubicBezTo>
                  <a:pt x="8651" y="458"/>
                  <a:pt x="8594" y="442"/>
                  <a:pt x="8546" y="442"/>
                </a:cubicBezTo>
                <a:cubicBezTo>
                  <a:pt x="8410" y="442"/>
                  <a:pt x="8346" y="576"/>
                  <a:pt x="8261" y="689"/>
                </a:cubicBezTo>
                <a:cubicBezTo>
                  <a:pt x="8070" y="842"/>
                  <a:pt x="7879" y="957"/>
                  <a:pt x="7688" y="1072"/>
                </a:cubicBezTo>
                <a:cubicBezTo>
                  <a:pt x="7420" y="1187"/>
                  <a:pt x="7191" y="1340"/>
                  <a:pt x="6961" y="1607"/>
                </a:cubicBezTo>
                <a:cubicBezTo>
                  <a:pt x="6808" y="1799"/>
                  <a:pt x="6426" y="1875"/>
                  <a:pt x="6158" y="2028"/>
                </a:cubicBezTo>
                <a:cubicBezTo>
                  <a:pt x="6043" y="2066"/>
                  <a:pt x="6005" y="2219"/>
                  <a:pt x="5928" y="2296"/>
                </a:cubicBezTo>
                <a:cubicBezTo>
                  <a:pt x="5852" y="2372"/>
                  <a:pt x="5814" y="2525"/>
                  <a:pt x="5737" y="2525"/>
                </a:cubicBezTo>
                <a:cubicBezTo>
                  <a:pt x="5125" y="2678"/>
                  <a:pt x="4934" y="3405"/>
                  <a:pt x="4284" y="3558"/>
                </a:cubicBezTo>
                <a:cubicBezTo>
                  <a:pt x="4054" y="4285"/>
                  <a:pt x="3213" y="4285"/>
                  <a:pt x="2754" y="4782"/>
                </a:cubicBezTo>
                <a:cubicBezTo>
                  <a:pt x="2601" y="4973"/>
                  <a:pt x="2295" y="4973"/>
                  <a:pt x="2372" y="5317"/>
                </a:cubicBezTo>
                <a:cubicBezTo>
                  <a:pt x="2142" y="5355"/>
                  <a:pt x="1913" y="5317"/>
                  <a:pt x="1874" y="5585"/>
                </a:cubicBezTo>
                <a:cubicBezTo>
                  <a:pt x="1798" y="5929"/>
                  <a:pt x="1530" y="6044"/>
                  <a:pt x="1262" y="6197"/>
                </a:cubicBezTo>
                <a:cubicBezTo>
                  <a:pt x="1109" y="6312"/>
                  <a:pt x="918" y="6388"/>
                  <a:pt x="842" y="6503"/>
                </a:cubicBezTo>
                <a:cubicBezTo>
                  <a:pt x="536" y="6923"/>
                  <a:pt x="306" y="7344"/>
                  <a:pt x="0" y="7841"/>
                </a:cubicBezTo>
                <a:cubicBezTo>
                  <a:pt x="345" y="7765"/>
                  <a:pt x="574" y="7727"/>
                  <a:pt x="803" y="7650"/>
                </a:cubicBezTo>
                <a:cubicBezTo>
                  <a:pt x="956" y="7612"/>
                  <a:pt x="1148" y="7535"/>
                  <a:pt x="1262" y="7382"/>
                </a:cubicBezTo>
                <a:cubicBezTo>
                  <a:pt x="1568" y="6885"/>
                  <a:pt x="2104" y="6694"/>
                  <a:pt x="2563" y="6426"/>
                </a:cubicBezTo>
                <a:cubicBezTo>
                  <a:pt x="2639" y="6350"/>
                  <a:pt x="2792" y="6388"/>
                  <a:pt x="2792" y="6235"/>
                </a:cubicBezTo>
                <a:cubicBezTo>
                  <a:pt x="2754" y="5891"/>
                  <a:pt x="3060" y="5776"/>
                  <a:pt x="3251" y="5700"/>
                </a:cubicBezTo>
                <a:cubicBezTo>
                  <a:pt x="3825" y="5547"/>
                  <a:pt x="4131" y="5049"/>
                  <a:pt x="4666" y="4820"/>
                </a:cubicBezTo>
                <a:cubicBezTo>
                  <a:pt x="4781" y="4743"/>
                  <a:pt x="4858" y="4590"/>
                  <a:pt x="4934" y="4476"/>
                </a:cubicBezTo>
                <a:cubicBezTo>
                  <a:pt x="5164" y="4285"/>
                  <a:pt x="5355" y="3940"/>
                  <a:pt x="5584" y="3902"/>
                </a:cubicBezTo>
                <a:cubicBezTo>
                  <a:pt x="6005" y="3787"/>
                  <a:pt x="6273" y="3558"/>
                  <a:pt x="6464" y="3214"/>
                </a:cubicBezTo>
                <a:cubicBezTo>
                  <a:pt x="6540" y="3137"/>
                  <a:pt x="6617" y="3022"/>
                  <a:pt x="6655" y="3022"/>
                </a:cubicBezTo>
                <a:cubicBezTo>
                  <a:pt x="7114" y="2984"/>
                  <a:pt x="7267" y="2602"/>
                  <a:pt x="7573" y="2410"/>
                </a:cubicBezTo>
                <a:cubicBezTo>
                  <a:pt x="8147" y="1952"/>
                  <a:pt x="8759" y="1607"/>
                  <a:pt x="9332" y="1148"/>
                </a:cubicBezTo>
                <a:cubicBezTo>
                  <a:pt x="9600" y="919"/>
                  <a:pt x="9944" y="728"/>
                  <a:pt x="10059" y="307"/>
                </a:cubicBezTo>
                <a:cubicBezTo>
                  <a:pt x="9715" y="192"/>
                  <a:pt x="9447" y="116"/>
                  <a:pt x="914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p15"/>
          <p:cNvSpPr/>
          <p:nvPr/>
        </p:nvSpPr>
        <p:spPr>
          <a:xfrm>
            <a:off x="2032399" y="2255566"/>
            <a:ext cx="202467" cy="126203"/>
          </a:xfrm>
          <a:custGeom>
            <a:avLst/>
            <a:gdLst/>
            <a:ahLst/>
            <a:cxnLst/>
            <a:rect l="l" t="t" r="r" b="b"/>
            <a:pathLst>
              <a:path w="9868" h="6151" extrusionOk="0">
                <a:moveTo>
                  <a:pt x="9180" y="1"/>
                </a:moveTo>
                <a:cubicBezTo>
                  <a:pt x="8988" y="574"/>
                  <a:pt x="8415" y="383"/>
                  <a:pt x="8032" y="574"/>
                </a:cubicBezTo>
                <a:cubicBezTo>
                  <a:pt x="7956" y="613"/>
                  <a:pt x="7803" y="651"/>
                  <a:pt x="7803" y="689"/>
                </a:cubicBezTo>
                <a:cubicBezTo>
                  <a:pt x="7764" y="1033"/>
                  <a:pt x="7497" y="1033"/>
                  <a:pt x="7306" y="1072"/>
                </a:cubicBezTo>
                <a:cubicBezTo>
                  <a:pt x="6847" y="1148"/>
                  <a:pt x="6502" y="1416"/>
                  <a:pt x="6120" y="1645"/>
                </a:cubicBezTo>
                <a:cubicBezTo>
                  <a:pt x="5929" y="1760"/>
                  <a:pt x="5699" y="1951"/>
                  <a:pt x="5508" y="1951"/>
                </a:cubicBezTo>
                <a:cubicBezTo>
                  <a:pt x="5202" y="1990"/>
                  <a:pt x="5011" y="1990"/>
                  <a:pt x="5049" y="2372"/>
                </a:cubicBezTo>
                <a:cubicBezTo>
                  <a:pt x="5049" y="2406"/>
                  <a:pt x="4867" y="2531"/>
                  <a:pt x="4773" y="2531"/>
                </a:cubicBezTo>
                <a:cubicBezTo>
                  <a:pt x="4762" y="2531"/>
                  <a:pt x="4751" y="2529"/>
                  <a:pt x="4743" y="2525"/>
                </a:cubicBezTo>
                <a:cubicBezTo>
                  <a:pt x="4705" y="2512"/>
                  <a:pt x="4672" y="2507"/>
                  <a:pt x="4644" y="2507"/>
                </a:cubicBezTo>
                <a:cubicBezTo>
                  <a:pt x="4431" y="2507"/>
                  <a:pt x="4486" y="2833"/>
                  <a:pt x="4344" y="2833"/>
                </a:cubicBezTo>
                <a:cubicBezTo>
                  <a:pt x="4337" y="2833"/>
                  <a:pt x="4330" y="2832"/>
                  <a:pt x="4322" y="2831"/>
                </a:cubicBezTo>
                <a:cubicBezTo>
                  <a:pt x="4251" y="2800"/>
                  <a:pt x="4193" y="2786"/>
                  <a:pt x="4145" y="2786"/>
                </a:cubicBezTo>
                <a:cubicBezTo>
                  <a:pt x="4014" y="2786"/>
                  <a:pt x="3958" y="2892"/>
                  <a:pt x="3902" y="3060"/>
                </a:cubicBezTo>
                <a:cubicBezTo>
                  <a:pt x="3902" y="3099"/>
                  <a:pt x="3749" y="3137"/>
                  <a:pt x="3672" y="3175"/>
                </a:cubicBezTo>
                <a:cubicBezTo>
                  <a:pt x="3557" y="3213"/>
                  <a:pt x="3328" y="3252"/>
                  <a:pt x="3290" y="3328"/>
                </a:cubicBezTo>
                <a:cubicBezTo>
                  <a:pt x="3137" y="3672"/>
                  <a:pt x="2907" y="3825"/>
                  <a:pt x="2525" y="3864"/>
                </a:cubicBezTo>
                <a:cubicBezTo>
                  <a:pt x="2410" y="3864"/>
                  <a:pt x="2257" y="3940"/>
                  <a:pt x="2219" y="4055"/>
                </a:cubicBezTo>
                <a:cubicBezTo>
                  <a:pt x="2028" y="4437"/>
                  <a:pt x="1454" y="4399"/>
                  <a:pt x="1416" y="4896"/>
                </a:cubicBezTo>
                <a:cubicBezTo>
                  <a:pt x="1385" y="4927"/>
                  <a:pt x="1329" y="4983"/>
                  <a:pt x="1288" y="4983"/>
                </a:cubicBezTo>
                <a:cubicBezTo>
                  <a:pt x="1279" y="4983"/>
                  <a:pt x="1270" y="4980"/>
                  <a:pt x="1263" y="4973"/>
                </a:cubicBezTo>
                <a:cubicBezTo>
                  <a:pt x="1213" y="4960"/>
                  <a:pt x="1166" y="4955"/>
                  <a:pt x="1123" y="4955"/>
                </a:cubicBezTo>
                <a:cubicBezTo>
                  <a:pt x="769" y="4955"/>
                  <a:pt x="617" y="5334"/>
                  <a:pt x="345" y="5470"/>
                </a:cubicBezTo>
                <a:cubicBezTo>
                  <a:pt x="115" y="5546"/>
                  <a:pt x="1" y="5738"/>
                  <a:pt x="154" y="5967"/>
                </a:cubicBezTo>
                <a:cubicBezTo>
                  <a:pt x="238" y="6079"/>
                  <a:pt x="342" y="6150"/>
                  <a:pt x="497" y="6150"/>
                </a:cubicBezTo>
                <a:cubicBezTo>
                  <a:pt x="554" y="6150"/>
                  <a:pt x="617" y="6141"/>
                  <a:pt x="689" y="6120"/>
                </a:cubicBezTo>
                <a:cubicBezTo>
                  <a:pt x="1071" y="5929"/>
                  <a:pt x="1798" y="5546"/>
                  <a:pt x="2028" y="5393"/>
                </a:cubicBezTo>
                <a:cubicBezTo>
                  <a:pt x="2295" y="5202"/>
                  <a:pt x="2678" y="5164"/>
                  <a:pt x="2907" y="4973"/>
                </a:cubicBezTo>
                <a:cubicBezTo>
                  <a:pt x="3137" y="4743"/>
                  <a:pt x="3366" y="4514"/>
                  <a:pt x="3672" y="4399"/>
                </a:cubicBezTo>
                <a:lnTo>
                  <a:pt x="3825" y="4399"/>
                </a:lnTo>
                <a:cubicBezTo>
                  <a:pt x="3902" y="4361"/>
                  <a:pt x="4016" y="4361"/>
                  <a:pt x="4093" y="4323"/>
                </a:cubicBezTo>
                <a:cubicBezTo>
                  <a:pt x="4361" y="4055"/>
                  <a:pt x="4590" y="3825"/>
                  <a:pt x="4858" y="3558"/>
                </a:cubicBezTo>
                <a:cubicBezTo>
                  <a:pt x="4918" y="3578"/>
                  <a:pt x="4971" y="3587"/>
                  <a:pt x="5020" y="3587"/>
                </a:cubicBezTo>
                <a:cubicBezTo>
                  <a:pt x="5341" y="3587"/>
                  <a:pt x="5433" y="3193"/>
                  <a:pt x="5699" y="3060"/>
                </a:cubicBezTo>
                <a:cubicBezTo>
                  <a:pt x="6388" y="2716"/>
                  <a:pt x="7038" y="2257"/>
                  <a:pt x="7688" y="1837"/>
                </a:cubicBezTo>
                <a:cubicBezTo>
                  <a:pt x="7803" y="1798"/>
                  <a:pt x="7803" y="1607"/>
                  <a:pt x="7879" y="1569"/>
                </a:cubicBezTo>
                <a:cubicBezTo>
                  <a:pt x="7936" y="1541"/>
                  <a:pt x="7992" y="1533"/>
                  <a:pt x="8047" y="1533"/>
                </a:cubicBezTo>
                <a:cubicBezTo>
                  <a:pt x="8107" y="1533"/>
                  <a:pt x="8164" y="1542"/>
                  <a:pt x="8217" y="1542"/>
                </a:cubicBezTo>
                <a:cubicBezTo>
                  <a:pt x="8246" y="1542"/>
                  <a:pt x="8274" y="1539"/>
                  <a:pt x="8300" y="1531"/>
                </a:cubicBezTo>
                <a:cubicBezTo>
                  <a:pt x="8376" y="1531"/>
                  <a:pt x="8491" y="1454"/>
                  <a:pt x="8453" y="1416"/>
                </a:cubicBezTo>
                <a:cubicBezTo>
                  <a:pt x="8453" y="1033"/>
                  <a:pt x="8797" y="995"/>
                  <a:pt x="8988" y="842"/>
                </a:cubicBezTo>
                <a:cubicBezTo>
                  <a:pt x="9256" y="613"/>
                  <a:pt x="9524" y="460"/>
                  <a:pt x="9868" y="230"/>
                </a:cubicBezTo>
                <a:cubicBezTo>
                  <a:pt x="9600" y="154"/>
                  <a:pt x="9371" y="77"/>
                  <a:pt x="918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p15"/>
          <p:cNvSpPr/>
          <p:nvPr/>
        </p:nvSpPr>
        <p:spPr>
          <a:xfrm>
            <a:off x="1989251" y="1849873"/>
            <a:ext cx="149101" cy="121648"/>
          </a:xfrm>
          <a:custGeom>
            <a:avLst/>
            <a:gdLst/>
            <a:ahLst/>
            <a:cxnLst/>
            <a:rect l="l" t="t" r="r" b="b"/>
            <a:pathLst>
              <a:path w="7267" h="5929" extrusionOk="0">
                <a:moveTo>
                  <a:pt x="7076" y="1"/>
                </a:moveTo>
                <a:cubicBezTo>
                  <a:pt x="6617" y="345"/>
                  <a:pt x="6005" y="345"/>
                  <a:pt x="5622" y="842"/>
                </a:cubicBezTo>
                <a:cubicBezTo>
                  <a:pt x="5546" y="957"/>
                  <a:pt x="5393" y="995"/>
                  <a:pt x="5240" y="1033"/>
                </a:cubicBezTo>
                <a:cubicBezTo>
                  <a:pt x="5125" y="1110"/>
                  <a:pt x="4972" y="1110"/>
                  <a:pt x="4896" y="1186"/>
                </a:cubicBezTo>
                <a:cubicBezTo>
                  <a:pt x="4131" y="2066"/>
                  <a:pt x="3098" y="2563"/>
                  <a:pt x="2218" y="3251"/>
                </a:cubicBezTo>
                <a:cubicBezTo>
                  <a:pt x="1989" y="3443"/>
                  <a:pt x="1568" y="3557"/>
                  <a:pt x="1530" y="3787"/>
                </a:cubicBezTo>
                <a:cubicBezTo>
                  <a:pt x="1453" y="4093"/>
                  <a:pt x="1109" y="4016"/>
                  <a:pt x="1071" y="4284"/>
                </a:cubicBezTo>
                <a:cubicBezTo>
                  <a:pt x="1033" y="4514"/>
                  <a:pt x="650" y="4628"/>
                  <a:pt x="459" y="4820"/>
                </a:cubicBezTo>
                <a:cubicBezTo>
                  <a:pt x="0" y="5126"/>
                  <a:pt x="0" y="5431"/>
                  <a:pt x="306" y="5929"/>
                </a:cubicBezTo>
                <a:cubicBezTo>
                  <a:pt x="994" y="5661"/>
                  <a:pt x="1492" y="5240"/>
                  <a:pt x="2142" y="4667"/>
                </a:cubicBezTo>
                <a:cubicBezTo>
                  <a:pt x="2639" y="4208"/>
                  <a:pt x="3213" y="3863"/>
                  <a:pt x="3748" y="3481"/>
                </a:cubicBezTo>
                <a:cubicBezTo>
                  <a:pt x="3863" y="3366"/>
                  <a:pt x="3978" y="3328"/>
                  <a:pt x="4092" y="3213"/>
                </a:cubicBezTo>
                <a:cubicBezTo>
                  <a:pt x="4360" y="3022"/>
                  <a:pt x="4590" y="2716"/>
                  <a:pt x="4857" y="2601"/>
                </a:cubicBezTo>
                <a:cubicBezTo>
                  <a:pt x="5507" y="2372"/>
                  <a:pt x="5852" y="1760"/>
                  <a:pt x="6425" y="1454"/>
                </a:cubicBezTo>
                <a:cubicBezTo>
                  <a:pt x="6387" y="1186"/>
                  <a:pt x="6693" y="1263"/>
                  <a:pt x="6770" y="1110"/>
                </a:cubicBezTo>
                <a:cubicBezTo>
                  <a:pt x="6884" y="957"/>
                  <a:pt x="7037" y="689"/>
                  <a:pt x="6999" y="651"/>
                </a:cubicBezTo>
                <a:cubicBezTo>
                  <a:pt x="6731" y="345"/>
                  <a:pt x="7267" y="460"/>
                  <a:pt x="7190" y="268"/>
                </a:cubicBezTo>
                <a:cubicBezTo>
                  <a:pt x="7152" y="192"/>
                  <a:pt x="7114" y="115"/>
                  <a:pt x="707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6;p15"/>
          <p:cNvSpPr/>
          <p:nvPr/>
        </p:nvSpPr>
        <p:spPr>
          <a:xfrm>
            <a:off x="2111658" y="2382692"/>
            <a:ext cx="159318" cy="112231"/>
          </a:xfrm>
          <a:custGeom>
            <a:avLst/>
            <a:gdLst/>
            <a:ahLst/>
            <a:cxnLst/>
            <a:rect l="l" t="t" r="r" b="b"/>
            <a:pathLst>
              <a:path w="7765" h="5470" extrusionOk="0">
                <a:moveTo>
                  <a:pt x="7344" y="1"/>
                </a:moveTo>
                <a:cubicBezTo>
                  <a:pt x="7076" y="192"/>
                  <a:pt x="6770" y="383"/>
                  <a:pt x="6426" y="574"/>
                </a:cubicBezTo>
                <a:cubicBezTo>
                  <a:pt x="6234" y="651"/>
                  <a:pt x="6043" y="689"/>
                  <a:pt x="5852" y="727"/>
                </a:cubicBezTo>
                <a:cubicBezTo>
                  <a:pt x="5814" y="766"/>
                  <a:pt x="5699" y="766"/>
                  <a:pt x="5699" y="766"/>
                </a:cubicBezTo>
                <a:cubicBezTo>
                  <a:pt x="5584" y="1263"/>
                  <a:pt x="5087" y="1263"/>
                  <a:pt x="4781" y="1492"/>
                </a:cubicBezTo>
                <a:cubicBezTo>
                  <a:pt x="4500" y="1703"/>
                  <a:pt x="4251" y="2075"/>
                  <a:pt x="3827" y="2075"/>
                </a:cubicBezTo>
                <a:cubicBezTo>
                  <a:pt x="3790" y="2075"/>
                  <a:pt x="3751" y="2072"/>
                  <a:pt x="3710" y="2066"/>
                </a:cubicBezTo>
                <a:cubicBezTo>
                  <a:pt x="3634" y="2066"/>
                  <a:pt x="3557" y="2257"/>
                  <a:pt x="3481" y="2334"/>
                </a:cubicBezTo>
                <a:cubicBezTo>
                  <a:pt x="3404" y="2372"/>
                  <a:pt x="3251" y="2334"/>
                  <a:pt x="3175" y="2410"/>
                </a:cubicBezTo>
                <a:cubicBezTo>
                  <a:pt x="2869" y="2601"/>
                  <a:pt x="2639" y="3022"/>
                  <a:pt x="2333" y="3060"/>
                </a:cubicBezTo>
                <a:cubicBezTo>
                  <a:pt x="1874" y="3099"/>
                  <a:pt x="1836" y="3634"/>
                  <a:pt x="1415" y="3710"/>
                </a:cubicBezTo>
                <a:cubicBezTo>
                  <a:pt x="1339" y="3710"/>
                  <a:pt x="1263" y="3787"/>
                  <a:pt x="1186" y="3825"/>
                </a:cubicBezTo>
                <a:cubicBezTo>
                  <a:pt x="1071" y="3902"/>
                  <a:pt x="918" y="3940"/>
                  <a:pt x="804" y="4055"/>
                </a:cubicBezTo>
                <a:cubicBezTo>
                  <a:pt x="536" y="4361"/>
                  <a:pt x="268" y="4667"/>
                  <a:pt x="0" y="5011"/>
                </a:cubicBezTo>
                <a:cubicBezTo>
                  <a:pt x="0" y="5126"/>
                  <a:pt x="39" y="5240"/>
                  <a:pt x="77" y="5470"/>
                </a:cubicBezTo>
                <a:cubicBezTo>
                  <a:pt x="306" y="5393"/>
                  <a:pt x="536" y="5317"/>
                  <a:pt x="727" y="5240"/>
                </a:cubicBezTo>
                <a:cubicBezTo>
                  <a:pt x="1377" y="4973"/>
                  <a:pt x="1874" y="4399"/>
                  <a:pt x="2563" y="4208"/>
                </a:cubicBezTo>
                <a:cubicBezTo>
                  <a:pt x="2754" y="4131"/>
                  <a:pt x="2869" y="3902"/>
                  <a:pt x="3022" y="3710"/>
                </a:cubicBezTo>
                <a:cubicBezTo>
                  <a:pt x="3098" y="3634"/>
                  <a:pt x="3175" y="3481"/>
                  <a:pt x="3290" y="3443"/>
                </a:cubicBezTo>
                <a:cubicBezTo>
                  <a:pt x="3787" y="3252"/>
                  <a:pt x="4207" y="2869"/>
                  <a:pt x="4666" y="2601"/>
                </a:cubicBezTo>
                <a:cubicBezTo>
                  <a:pt x="5776" y="1989"/>
                  <a:pt x="6732" y="1186"/>
                  <a:pt x="7726" y="383"/>
                </a:cubicBezTo>
                <a:cubicBezTo>
                  <a:pt x="7726" y="383"/>
                  <a:pt x="7726" y="307"/>
                  <a:pt x="7764" y="268"/>
                </a:cubicBezTo>
                <a:cubicBezTo>
                  <a:pt x="7650" y="192"/>
                  <a:pt x="7535" y="115"/>
                  <a:pt x="734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p15"/>
          <p:cNvSpPr/>
          <p:nvPr/>
        </p:nvSpPr>
        <p:spPr>
          <a:xfrm>
            <a:off x="2138331" y="2469625"/>
            <a:ext cx="140483" cy="98258"/>
          </a:xfrm>
          <a:custGeom>
            <a:avLst/>
            <a:gdLst/>
            <a:ahLst/>
            <a:cxnLst/>
            <a:rect l="l" t="t" r="r" b="b"/>
            <a:pathLst>
              <a:path w="6847" h="4789" extrusionOk="0">
                <a:moveTo>
                  <a:pt x="6400" y="0"/>
                </a:moveTo>
                <a:cubicBezTo>
                  <a:pt x="6306" y="0"/>
                  <a:pt x="6192" y="43"/>
                  <a:pt x="6044" y="124"/>
                </a:cubicBezTo>
                <a:cubicBezTo>
                  <a:pt x="5623" y="315"/>
                  <a:pt x="5240" y="544"/>
                  <a:pt x="4896" y="850"/>
                </a:cubicBezTo>
                <a:cubicBezTo>
                  <a:pt x="4677" y="1048"/>
                  <a:pt x="4584" y="1132"/>
                  <a:pt x="4457" y="1132"/>
                </a:cubicBezTo>
                <a:cubicBezTo>
                  <a:pt x="4363" y="1132"/>
                  <a:pt x="4251" y="1085"/>
                  <a:pt x="4055" y="1003"/>
                </a:cubicBezTo>
                <a:cubicBezTo>
                  <a:pt x="3940" y="1118"/>
                  <a:pt x="3825" y="1195"/>
                  <a:pt x="3711" y="1309"/>
                </a:cubicBezTo>
                <a:cubicBezTo>
                  <a:pt x="3864" y="1386"/>
                  <a:pt x="3940" y="1386"/>
                  <a:pt x="4170" y="1501"/>
                </a:cubicBezTo>
                <a:cubicBezTo>
                  <a:pt x="3880" y="1597"/>
                  <a:pt x="3645" y="1748"/>
                  <a:pt x="3486" y="1748"/>
                </a:cubicBezTo>
                <a:cubicBezTo>
                  <a:pt x="3456" y="1748"/>
                  <a:pt x="3429" y="1742"/>
                  <a:pt x="3405" y="1730"/>
                </a:cubicBezTo>
                <a:cubicBezTo>
                  <a:pt x="3318" y="1696"/>
                  <a:pt x="3246" y="1680"/>
                  <a:pt x="3183" y="1680"/>
                </a:cubicBezTo>
                <a:cubicBezTo>
                  <a:pt x="2969" y="1680"/>
                  <a:pt x="2873" y="1858"/>
                  <a:pt x="2754" y="2036"/>
                </a:cubicBezTo>
                <a:cubicBezTo>
                  <a:pt x="2640" y="2227"/>
                  <a:pt x="2563" y="2418"/>
                  <a:pt x="2449" y="2610"/>
                </a:cubicBezTo>
                <a:cubicBezTo>
                  <a:pt x="2255" y="2549"/>
                  <a:pt x="2119" y="2512"/>
                  <a:pt x="2019" y="2512"/>
                </a:cubicBezTo>
                <a:cubicBezTo>
                  <a:pt x="1805" y="2512"/>
                  <a:pt x="1762" y="2687"/>
                  <a:pt x="1684" y="3183"/>
                </a:cubicBezTo>
                <a:cubicBezTo>
                  <a:pt x="1378" y="3222"/>
                  <a:pt x="957" y="3107"/>
                  <a:pt x="766" y="3489"/>
                </a:cubicBezTo>
                <a:cubicBezTo>
                  <a:pt x="842" y="3566"/>
                  <a:pt x="880" y="3642"/>
                  <a:pt x="995" y="3795"/>
                </a:cubicBezTo>
                <a:cubicBezTo>
                  <a:pt x="727" y="3719"/>
                  <a:pt x="574" y="3681"/>
                  <a:pt x="345" y="3642"/>
                </a:cubicBezTo>
                <a:lnTo>
                  <a:pt x="345" y="3642"/>
                </a:lnTo>
                <a:cubicBezTo>
                  <a:pt x="689" y="4101"/>
                  <a:pt x="1" y="4025"/>
                  <a:pt x="39" y="4331"/>
                </a:cubicBezTo>
                <a:cubicBezTo>
                  <a:pt x="334" y="4647"/>
                  <a:pt x="489" y="4789"/>
                  <a:pt x="653" y="4789"/>
                </a:cubicBezTo>
                <a:cubicBezTo>
                  <a:pt x="786" y="4789"/>
                  <a:pt x="925" y="4694"/>
                  <a:pt x="1148" y="4522"/>
                </a:cubicBezTo>
                <a:cubicBezTo>
                  <a:pt x="1416" y="4331"/>
                  <a:pt x="1722" y="4139"/>
                  <a:pt x="1990" y="3948"/>
                </a:cubicBezTo>
                <a:cubicBezTo>
                  <a:pt x="2257" y="3757"/>
                  <a:pt x="2563" y="3566"/>
                  <a:pt x="2831" y="3336"/>
                </a:cubicBezTo>
                <a:cubicBezTo>
                  <a:pt x="3213" y="2954"/>
                  <a:pt x="3787" y="2839"/>
                  <a:pt x="4055" y="2265"/>
                </a:cubicBezTo>
                <a:cubicBezTo>
                  <a:pt x="4170" y="2036"/>
                  <a:pt x="4514" y="1806"/>
                  <a:pt x="4782" y="1730"/>
                </a:cubicBezTo>
                <a:cubicBezTo>
                  <a:pt x="5546" y="1462"/>
                  <a:pt x="6235" y="1195"/>
                  <a:pt x="6847" y="697"/>
                </a:cubicBezTo>
                <a:cubicBezTo>
                  <a:pt x="6809" y="621"/>
                  <a:pt x="6809" y="544"/>
                  <a:pt x="6770" y="468"/>
                </a:cubicBezTo>
                <a:cubicBezTo>
                  <a:pt x="6671" y="146"/>
                  <a:pt x="6572" y="0"/>
                  <a:pt x="640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p15"/>
          <p:cNvSpPr/>
          <p:nvPr/>
        </p:nvSpPr>
        <p:spPr>
          <a:xfrm>
            <a:off x="1975894" y="1805145"/>
            <a:ext cx="124787" cy="118509"/>
          </a:xfrm>
          <a:custGeom>
            <a:avLst/>
            <a:gdLst/>
            <a:ahLst/>
            <a:cxnLst/>
            <a:rect l="l" t="t" r="r" b="b"/>
            <a:pathLst>
              <a:path w="6082" h="5776" extrusionOk="0">
                <a:moveTo>
                  <a:pt x="5738" y="1"/>
                </a:moveTo>
                <a:cubicBezTo>
                  <a:pt x="5470" y="115"/>
                  <a:pt x="5164" y="230"/>
                  <a:pt x="4782" y="383"/>
                </a:cubicBezTo>
                <a:cubicBezTo>
                  <a:pt x="4782" y="727"/>
                  <a:pt x="4437" y="880"/>
                  <a:pt x="4170" y="1071"/>
                </a:cubicBezTo>
                <a:cubicBezTo>
                  <a:pt x="3978" y="1186"/>
                  <a:pt x="3672" y="1263"/>
                  <a:pt x="3672" y="1377"/>
                </a:cubicBezTo>
                <a:cubicBezTo>
                  <a:pt x="3672" y="1798"/>
                  <a:pt x="3328" y="1836"/>
                  <a:pt x="3099" y="1989"/>
                </a:cubicBezTo>
                <a:cubicBezTo>
                  <a:pt x="2984" y="2066"/>
                  <a:pt x="2908" y="2219"/>
                  <a:pt x="2793" y="2295"/>
                </a:cubicBezTo>
                <a:cubicBezTo>
                  <a:pt x="2181" y="2831"/>
                  <a:pt x="1760" y="3557"/>
                  <a:pt x="1033" y="3940"/>
                </a:cubicBezTo>
                <a:cubicBezTo>
                  <a:pt x="919" y="4016"/>
                  <a:pt x="766" y="4208"/>
                  <a:pt x="766" y="4284"/>
                </a:cubicBezTo>
                <a:cubicBezTo>
                  <a:pt x="842" y="4590"/>
                  <a:pt x="613" y="4590"/>
                  <a:pt x="460" y="4705"/>
                </a:cubicBezTo>
                <a:cubicBezTo>
                  <a:pt x="307" y="4820"/>
                  <a:pt x="154" y="4973"/>
                  <a:pt x="1" y="5087"/>
                </a:cubicBezTo>
                <a:cubicBezTo>
                  <a:pt x="77" y="5317"/>
                  <a:pt x="116" y="5508"/>
                  <a:pt x="192" y="5776"/>
                </a:cubicBezTo>
                <a:cubicBezTo>
                  <a:pt x="230" y="5776"/>
                  <a:pt x="345" y="5776"/>
                  <a:pt x="422" y="5737"/>
                </a:cubicBezTo>
                <a:cubicBezTo>
                  <a:pt x="842" y="5393"/>
                  <a:pt x="1263" y="5087"/>
                  <a:pt x="1569" y="4667"/>
                </a:cubicBezTo>
                <a:cubicBezTo>
                  <a:pt x="2104" y="3978"/>
                  <a:pt x="2946" y="3634"/>
                  <a:pt x="3443" y="2907"/>
                </a:cubicBezTo>
                <a:cubicBezTo>
                  <a:pt x="4246" y="2563"/>
                  <a:pt x="4705" y="1836"/>
                  <a:pt x="5317" y="1301"/>
                </a:cubicBezTo>
                <a:cubicBezTo>
                  <a:pt x="5585" y="1033"/>
                  <a:pt x="6044" y="842"/>
                  <a:pt x="6082" y="459"/>
                </a:cubicBezTo>
                <a:cubicBezTo>
                  <a:pt x="5929" y="230"/>
                  <a:pt x="5814" y="115"/>
                  <a:pt x="573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p15"/>
          <p:cNvSpPr/>
          <p:nvPr/>
        </p:nvSpPr>
        <p:spPr>
          <a:xfrm>
            <a:off x="800405" y="1544614"/>
            <a:ext cx="94976" cy="266830"/>
          </a:xfrm>
          <a:custGeom>
            <a:avLst/>
            <a:gdLst/>
            <a:ahLst/>
            <a:cxnLst/>
            <a:rect l="l" t="t" r="r" b="b"/>
            <a:pathLst>
              <a:path w="4629" h="13005" extrusionOk="0">
                <a:moveTo>
                  <a:pt x="4628" y="1"/>
                </a:moveTo>
                <a:lnTo>
                  <a:pt x="4628" y="1"/>
                </a:lnTo>
                <a:cubicBezTo>
                  <a:pt x="4360" y="192"/>
                  <a:pt x="4093" y="345"/>
                  <a:pt x="3863" y="536"/>
                </a:cubicBezTo>
                <a:cubicBezTo>
                  <a:pt x="3825" y="766"/>
                  <a:pt x="3672" y="919"/>
                  <a:pt x="3557" y="1110"/>
                </a:cubicBezTo>
                <a:cubicBezTo>
                  <a:pt x="3328" y="1607"/>
                  <a:pt x="3137" y="2066"/>
                  <a:pt x="3175" y="2640"/>
                </a:cubicBezTo>
                <a:cubicBezTo>
                  <a:pt x="3175" y="2946"/>
                  <a:pt x="3060" y="3252"/>
                  <a:pt x="2945" y="3558"/>
                </a:cubicBezTo>
                <a:cubicBezTo>
                  <a:pt x="2907" y="3711"/>
                  <a:pt x="2792" y="3902"/>
                  <a:pt x="2678" y="4017"/>
                </a:cubicBezTo>
                <a:cubicBezTo>
                  <a:pt x="2525" y="4170"/>
                  <a:pt x="2486" y="4284"/>
                  <a:pt x="2563" y="4514"/>
                </a:cubicBezTo>
                <a:cubicBezTo>
                  <a:pt x="2639" y="4743"/>
                  <a:pt x="2678" y="5088"/>
                  <a:pt x="2295" y="5202"/>
                </a:cubicBezTo>
                <a:cubicBezTo>
                  <a:pt x="2180" y="5241"/>
                  <a:pt x="2066" y="5508"/>
                  <a:pt x="2104" y="5623"/>
                </a:cubicBezTo>
                <a:cubicBezTo>
                  <a:pt x="2257" y="6005"/>
                  <a:pt x="1951" y="6235"/>
                  <a:pt x="1836" y="6541"/>
                </a:cubicBezTo>
                <a:cubicBezTo>
                  <a:pt x="1683" y="7115"/>
                  <a:pt x="1530" y="7650"/>
                  <a:pt x="1339" y="8186"/>
                </a:cubicBezTo>
                <a:cubicBezTo>
                  <a:pt x="1339" y="8300"/>
                  <a:pt x="1339" y="8415"/>
                  <a:pt x="1339" y="8530"/>
                </a:cubicBezTo>
                <a:cubicBezTo>
                  <a:pt x="1339" y="8759"/>
                  <a:pt x="1148" y="9601"/>
                  <a:pt x="957" y="9677"/>
                </a:cubicBezTo>
                <a:cubicBezTo>
                  <a:pt x="612" y="9830"/>
                  <a:pt x="574" y="10136"/>
                  <a:pt x="574" y="10404"/>
                </a:cubicBezTo>
                <a:cubicBezTo>
                  <a:pt x="498" y="10939"/>
                  <a:pt x="536" y="11436"/>
                  <a:pt x="192" y="11895"/>
                </a:cubicBezTo>
                <a:cubicBezTo>
                  <a:pt x="77" y="12048"/>
                  <a:pt x="115" y="12316"/>
                  <a:pt x="77" y="12507"/>
                </a:cubicBezTo>
                <a:lnTo>
                  <a:pt x="268" y="12507"/>
                </a:lnTo>
                <a:cubicBezTo>
                  <a:pt x="77" y="12813"/>
                  <a:pt x="0" y="12890"/>
                  <a:pt x="77" y="13005"/>
                </a:cubicBezTo>
                <a:cubicBezTo>
                  <a:pt x="421" y="12546"/>
                  <a:pt x="804" y="12125"/>
                  <a:pt x="1186" y="11704"/>
                </a:cubicBezTo>
                <a:cubicBezTo>
                  <a:pt x="1454" y="11169"/>
                  <a:pt x="1530" y="10595"/>
                  <a:pt x="1721" y="10021"/>
                </a:cubicBezTo>
                <a:cubicBezTo>
                  <a:pt x="1951" y="9448"/>
                  <a:pt x="1951" y="8836"/>
                  <a:pt x="2372" y="8300"/>
                </a:cubicBezTo>
                <a:cubicBezTo>
                  <a:pt x="2448" y="8262"/>
                  <a:pt x="2486" y="8109"/>
                  <a:pt x="2448" y="8033"/>
                </a:cubicBezTo>
                <a:cubicBezTo>
                  <a:pt x="2410" y="7421"/>
                  <a:pt x="2792" y="6885"/>
                  <a:pt x="2907" y="6311"/>
                </a:cubicBezTo>
                <a:cubicBezTo>
                  <a:pt x="3022" y="5700"/>
                  <a:pt x="3366" y="5126"/>
                  <a:pt x="3443" y="4514"/>
                </a:cubicBezTo>
                <a:cubicBezTo>
                  <a:pt x="3481" y="4208"/>
                  <a:pt x="3710" y="4017"/>
                  <a:pt x="3710" y="3711"/>
                </a:cubicBezTo>
                <a:cubicBezTo>
                  <a:pt x="3748" y="3328"/>
                  <a:pt x="3825" y="2869"/>
                  <a:pt x="4016" y="2525"/>
                </a:cubicBezTo>
                <a:cubicBezTo>
                  <a:pt x="4246" y="2143"/>
                  <a:pt x="4016" y="1645"/>
                  <a:pt x="4399" y="1301"/>
                </a:cubicBezTo>
                <a:cubicBezTo>
                  <a:pt x="4437" y="1301"/>
                  <a:pt x="4437" y="1186"/>
                  <a:pt x="4437" y="1110"/>
                </a:cubicBezTo>
                <a:cubicBezTo>
                  <a:pt x="4360" y="689"/>
                  <a:pt x="4475" y="345"/>
                  <a:pt x="4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0;p15"/>
          <p:cNvSpPr/>
          <p:nvPr/>
        </p:nvSpPr>
        <p:spPr>
          <a:xfrm>
            <a:off x="722726" y="1583064"/>
            <a:ext cx="94955" cy="281746"/>
          </a:xfrm>
          <a:custGeom>
            <a:avLst/>
            <a:gdLst/>
            <a:ahLst/>
            <a:cxnLst/>
            <a:rect l="l" t="t" r="r" b="b"/>
            <a:pathLst>
              <a:path w="4628" h="13732" extrusionOk="0">
                <a:moveTo>
                  <a:pt x="4360" y="1"/>
                </a:moveTo>
                <a:cubicBezTo>
                  <a:pt x="4131" y="1"/>
                  <a:pt x="3901" y="39"/>
                  <a:pt x="3978" y="269"/>
                </a:cubicBezTo>
                <a:cubicBezTo>
                  <a:pt x="4131" y="613"/>
                  <a:pt x="3978" y="766"/>
                  <a:pt x="3786" y="919"/>
                </a:cubicBezTo>
                <a:cubicBezTo>
                  <a:pt x="3633" y="1072"/>
                  <a:pt x="3480" y="1225"/>
                  <a:pt x="3404" y="1301"/>
                </a:cubicBezTo>
                <a:cubicBezTo>
                  <a:pt x="3442" y="1531"/>
                  <a:pt x="3519" y="1837"/>
                  <a:pt x="3442" y="1913"/>
                </a:cubicBezTo>
                <a:cubicBezTo>
                  <a:pt x="3021" y="2372"/>
                  <a:pt x="3136" y="2946"/>
                  <a:pt x="2983" y="3443"/>
                </a:cubicBezTo>
                <a:lnTo>
                  <a:pt x="2639" y="3443"/>
                </a:lnTo>
                <a:cubicBezTo>
                  <a:pt x="2677" y="3673"/>
                  <a:pt x="2715" y="3902"/>
                  <a:pt x="2754" y="4131"/>
                </a:cubicBezTo>
                <a:cubicBezTo>
                  <a:pt x="2639" y="4246"/>
                  <a:pt x="2486" y="4361"/>
                  <a:pt x="2333" y="4514"/>
                </a:cubicBezTo>
                <a:cubicBezTo>
                  <a:pt x="2448" y="4743"/>
                  <a:pt x="2486" y="4935"/>
                  <a:pt x="2104" y="5011"/>
                </a:cubicBezTo>
                <a:cubicBezTo>
                  <a:pt x="2218" y="5126"/>
                  <a:pt x="2333" y="5202"/>
                  <a:pt x="2448" y="5279"/>
                </a:cubicBezTo>
                <a:cubicBezTo>
                  <a:pt x="2295" y="5508"/>
                  <a:pt x="1951" y="5700"/>
                  <a:pt x="2142" y="6120"/>
                </a:cubicBezTo>
                <a:cubicBezTo>
                  <a:pt x="2180" y="6159"/>
                  <a:pt x="2027" y="6312"/>
                  <a:pt x="1951" y="6388"/>
                </a:cubicBezTo>
                <a:cubicBezTo>
                  <a:pt x="1836" y="6541"/>
                  <a:pt x="1683" y="6656"/>
                  <a:pt x="1530" y="6809"/>
                </a:cubicBezTo>
                <a:cubicBezTo>
                  <a:pt x="1912" y="7115"/>
                  <a:pt x="1645" y="7268"/>
                  <a:pt x="1415" y="7421"/>
                </a:cubicBezTo>
                <a:cubicBezTo>
                  <a:pt x="1492" y="7497"/>
                  <a:pt x="1568" y="7535"/>
                  <a:pt x="1606" y="7612"/>
                </a:cubicBezTo>
                <a:cubicBezTo>
                  <a:pt x="1645" y="7650"/>
                  <a:pt x="1645" y="7765"/>
                  <a:pt x="1645" y="7803"/>
                </a:cubicBezTo>
                <a:cubicBezTo>
                  <a:pt x="1339" y="7803"/>
                  <a:pt x="1147" y="7880"/>
                  <a:pt x="1147" y="8109"/>
                </a:cubicBezTo>
                <a:cubicBezTo>
                  <a:pt x="1186" y="8453"/>
                  <a:pt x="1224" y="8797"/>
                  <a:pt x="1224" y="9180"/>
                </a:cubicBezTo>
                <a:lnTo>
                  <a:pt x="841" y="9180"/>
                </a:lnTo>
                <a:cubicBezTo>
                  <a:pt x="880" y="9448"/>
                  <a:pt x="994" y="9715"/>
                  <a:pt x="994" y="9983"/>
                </a:cubicBezTo>
                <a:cubicBezTo>
                  <a:pt x="994" y="10251"/>
                  <a:pt x="535" y="10404"/>
                  <a:pt x="803" y="10748"/>
                </a:cubicBezTo>
                <a:cubicBezTo>
                  <a:pt x="382" y="10863"/>
                  <a:pt x="612" y="11207"/>
                  <a:pt x="535" y="11436"/>
                </a:cubicBezTo>
                <a:cubicBezTo>
                  <a:pt x="344" y="11895"/>
                  <a:pt x="535" y="12393"/>
                  <a:pt x="191" y="12813"/>
                </a:cubicBezTo>
                <a:cubicBezTo>
                  <a:pt x="153" y="12890"/>
                  <a:pt x="191" y="13081"/>
                  <a:pt x="38" y="13234"/>
                </a:cubicBezTo>
                <a:cubicBezTo>
                  <a:pt x="0" y="13311"/>
                  <a:pt x="38" y="13464"/>
                  <a:pt x="38" y="13540"/>
                </a:cubicBezTo>
                <a:cubicBezTo>
                  <a:pt x="38" y="13616"/>
                  <a:pt x="77" y="13693"/>
                  <a:pt x="77" y="13731"/>
                </a:cubicBezTo>
                <a:cubicBezTo>
                  <a:pt x="268" y="13655"/>
                  <a:pt x="497" y="13540"/>
                  <a:pt x="688" y="13425"/>
                </a:cubicBezTo>
                <a:cubicBezTo>
                  <a:pt x="765" y="13234"/>
                  <a:pt x="803" y="13043"/>
                  <a:pt x="841" y="12813"/>
                </a:cubicBezTo>
                <a:cubicBezTo>
                  <a:pt x="956" y="12354"/>
                  <a:pt x="956" y="11857"/>
                  <a:pt x="1186" y="11475"/>
                </a:cubicBezTo>
                <a:cubicBezTo>
                  <a:pt x="1377" y="11092"/>
                  <a:pt x="1186" y="10557"/>
                  <a:pt x="1606" y="10251"/>
                </a:cubicBezTo>
                <a:cubicBezTo>
                  <a:pt x="1645" y="10251"/>
                  <a:pt x="1645" y="10136"/>
                  <a:pt x="1645" y="10060"/>
                </a:cubicBezTo>
                <a:cubicBezTo>
                  <a:pt x="1606" y="9448"/>
                  <a:pt x="2065" y="9027"/>
                  <a:pt x="2065" y="8415"/>
                </a:cubicBezTo>
                <a:cubicBezTo>
                  <a:pt x="2065" y="8224"/>
                  <a:pt x="2371" y="7918"/>
                  <a:pt x="2333" y="7841"/>
                </a:cubicBezTo>
                <a:cubicBezTo>
                  <a:pt x="2065" y="7535"/>
                  <a:pt x="2448" y="7459"/>
                  <a:pt x="2524" y="7268"/>
                </a:cubicBezTo>
                <a:cubicBezTo>
                  <a:pt x="2677" y="6503"/>
                  <a:pt x="2945" y="5776"/>
                  <a:pt x="3174" y="5011"/>
                </a:cubicBezTo>
                <a:cubicBezTo>
                  <a:pt x="3289" y="4667"/>
                  <a:pt x="3327" y="4246"/>
                  <a:pt x="3480" y="3940"/>
                </a:cubicBezTo>
                <a:cubicBezTo>
                  <a:pt x="3901" y="3137"/>
                  <a:pt x="4016" y="2257"/>
                  <a:pt x="4322" y="1454"/>
                </a:cubicBezTo>
                <a:cubicBezTo>
                  <a:pt x="4475" y="995"/>
                  <a:pt x="4628" y="498"/>
                  <a:pt x="436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p15"/>
          <p:cNvSpPr/>
          <p:nvPr/>
        </p:nvSpPr>
        <p:spPr>
          <a:xfrm>
            <a:off x="639528" y="1676460"/>
            <a:ext cx="78500" cy="231499"/>
          </a:xfrm>
          <a:custGeom>
            <a:avLst/>
            <a:gdLst/>
            <a:ahLst/>
            <a:cxnLst/>
            <a:rect l="l" t="t" r="r" b="b"/>
            <a:pathLst>
              <a:path w="3826" h="11283" extrusionOk="0">
                <a:moveTo>
                  <a:pt x="3673" y="0"/>
                </a:moveTo>
                <a:cubicBezTo>
                  <a:pt x="3175" y="230"/>
                  <a:pt x="3405" y="803"/>
                  <a:pt x="3061" y="1148"/>
                </a:cubicBezTo>
                <a:cubicBezTo>
                  <a:pt x="2793" y="1415"/>
                  <a:pt x="2869" y="1912"/>
                  <a:pt x="2640" y="2257"/>
                </a:cubicBezTo>
                <a:cubicBezTo>
                  <a:pt x="2410" y="2601"/>
                  <a:pt x="2372" y="2983"/>
                  <a:pt x="2257" y="3404"/>
                </a:cubicBezTo>
                <a:cubicBezTo>
                  <a:pt x="2181" y="3748"/>
                  <a:pt x="1990" y="4054"/>
                  <a:pt x="1913" y="4398"/>
                </a:cubicBezTo>
                <a:cubicBezTo>
                  <a:pt x="1646" y="5278"/>
                  <a:pt x="1416" y="6158"/>
                  <a:pt x="1110" y="6999"/>
                </a:cubicBezTo>
                <a:cubicBezTo>
                  <a:pt x="766" y="7994"/>
                  <a:pt x="728" y="9064"/>
                  <a:pt x="269" y="9982"/>
                </a:cubicBezTo>
                <a:cubicBezTo>
                  <a:pt x="345" y="10441"/>
                  <a:pt x="116" y="10862"/>
                  <a:pt x="1" y="11283"/>
                </a:cubicBezTo>
                <a:cubicBezTo>
                  <a:pt x="116" y="11245"/>
                  <a:pt x="230" y="11206"/>
                  <a:pt x="345" y="11168"/>
                </a:cubicBezTo>
                <a:cubicBezTo>
                  <a:pt x="422" y="10939"/>
                  <a:pt x="575" y="10709"/>
                  <a:pt x="842" y="10633"/>
                </a:cubicBezTo>
                <a:cubicBezTo>
                  <a:pt x="881" y="10594"/>
                  <a:pt x="919" y="10594"/>
                  <a:pt x="957" y="10556"/>
                </a:cubicBezTo>
                <a:cubicBezTo>
                  <a:pt x="842" y="10327"/>
                  <a:pt x="881" y="10135"/>
                  <a:pt x="995" y="9868"/>
                </a:cubicBezTo>
                <a:cubicBezTo>
                  <a:pt x="1072" y="9944"/>
                  <a:pt x="1110" y="9982"/>
                  <a:pt x="1187" y="10059"/>
                </a:cubicBezTo>
                <a:cubicBezTo>
                  <a:pt x="1416" y="9829"/>
                  <a:pt x="1378" y="9600"/>
                  <a:pt x="1148" y="9409"/>
                </a:cubicBezTo>
                <a:cubicBezTo>
                  <a:pt x="1301" y="9179"/>
                  <a:pt x="1493" y="8988"/>
                  <a:pt x="1646" y="8797"/>
                </a:cubicBezTo>
                <a:cubicBezTo>
                  <a:pt x="1340" y="8414"/>
                  <a:pt x="1340" y="8376"/>
                  <a:pt x="1684" y="8108"/>
                </a:cubicBezTo>
                <a:cubicBezTo>
                  <a:pt x="1913" y="7917"/>
                  <a:pt x="1951" y="7726"/>
                  <a:pt x="1875" y="7458"/>
                </a:cubicBezTo>
                <a:cubicBezTo>
                  <a:pt x="1875" y="7343"/>
                  <a:pt x="1760" y="7190"/>
                  <a:pt x="1646" y="6884"/>
                </a:cubicBezTo>
                <a:lnTo>
                  <a:pt x="1646" y="6884"/>
                </a:lnTo>
                <a:cubicBezTo>
                  <a:pt x="1812" y="7007"/>
                  <a:pt x="1927" y="7052"/>
                  <a:pt x="2006" y="7052"/>
                </a:cubicBezTo>
                <a:cubicBezTo>
                  <a:pt x="2197" y="7052"/>
                  <a:pt x="2170" y="6786"/>
                  <a:pt x="2143" y="6731"/>
                </a:cubicBezTo>
                <a:cubicBezTo>
                  <a:pt x="2066" y="6273"/>
                  <a:pt x="2410" y="5967"/>
                  <a:pt x="2525" y="5622"/>
                </a:cubicBezTo>
                <a:cubicBezTo>
                  <a:pt x="2563" y="5584"/>
                  <a:pt x="2563" y="5508"/>
                  <a:pt x="2563" y="5469"/>
                </a:cubicBezTo>
                <a:cubicBezTo>
                  <a:pt x="2487" y="5431"/>
                  <a:pt x="2410" y="5393"/>
                  <a:pt x="2372" y="5355"/>
                </a:cubicBezTo>
                <a:cubicBezTo>
                  <a:pt x="2525" y="5163"/>
                  <a:pt x="2678" y="5010"/>
                  <a:pt x="2793" y="4857"/>
                </a:cubicBezTo>
                <a:cubicBezTo>
                  <a:pt x="3022" y="4551"/>
                  <a:pt x="2487" y="4475"/>
                  <a:pt x="2602" y="4169"/>
                </a:cubicBezTo>
                <a:cubicBezTo>
                  <a:pt x="2678" y="4169"/>
                  <a:pt x="2793" y="4169"/>
                  <a:pt x="2946" y="4131"/>
                </a:cubicBezTo>
                <a:cubicBezTo>
                  <a:pt x="2984" y="3940"/>
                  <a:pt x="2908" y="3710"/>
                  <a:pt x="3022" y="3557"/>
                </a:cubicBezTo>
                <a:cubicBezTo>
                  <a:pt x="3175" y="3213"/>
                  <a:pt x="2984" y="2639"/>
                  <a:pt x="3520" y="2563"/>
                </a:cubicBezTo>
                <a:cubicBezTo>
                  <a:pt x="3634" y="1836"/>
                  <a:pt x="3749" y="1186"/>
                  <a:pt x="3826" y="536"/>
                </a:cubicBezTo>
                <a:cubicBezTo>
                  <a:pt x="3816" y="517"/>
                  <a:pt x="3790" y="512"/>
                  <a:pt x="3759" y="512"/>
                </a:cubicBezTo>
                <a:cubicBezTo>
                  <a:pt x="3728" y="512"/>
                  <a:pt x="3692" y="517"/>
                  <a:pt x="3663" y="517"/>
                </a:cubicBezTo>
                <a:cubicBezTo>
                  <a:pt x="3606" y="517"/>
                  <a:pt x="3577" y="497"/>
                  <a:pt x="3673" y="383"/>
                </a:cubicBezTo>
                <a:cubicBezTo>
                  <a:pt x="3749" y="230"/>
                  <a:pt x="3787" y="153"/>
                  <a:pt x="367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2;p15"/>
          <p:cNvSpPr/>
          <p:nvPr/>
        </p:nvSpPr>
        <p:spPr>
          <a:xfrm>
            <a:off x="587742" y="1769773"/>
            <a:ext cx="52607" cy="142104"/>
          </a:xfrm>
          <a:custGeom>
            <a:avLst/>
            <a:gdLst/>
            <a:ahLst/>
            <a:cxnLst/>
            <a:rect l="l" t="t" r="r" b="b"/>
            <a:pathLst>
              <a:path w="2564" h="6926" extrusionOk="0">
                <a:moveTo>
                  <a:pt x="2419" y="1"/>
                </a:moveTo>
                <a:cubicBezTo>
                  <a:pt x="2028" y="1"/>
                  <a:pt x="2024" y="319"/>
                  <a:pt x="1951" y="501"/>
                </a:cubicBezTo>
                <a:cubicBezTo>
                  <a:pt x="1760" y="998"/>
                  <a:pt x="1645" y="1495"/>
                  <a:pt x="1454" y="1992"/>
                </a:cubicBezTo>
                <a:cubicBezTo>
                  <a:pt x="1301" y="2298"/>
                  <a:pt x="1148" y="2604"/>
                  <a:pt x="1148" y="2987"/>
                </a:cubicBezTo>
                <a:cubicBezTo>
                  <a:pt x="1148" y="3331"/>
                  <a:pt x="651" y="3560"/>
                  <a:pt x="842" y="4019"/>
                </a:cubicBezTo>
                <a:cubicBezTo>
                  <a:pt x="498" y="4631"/>
                  <a:pt x="421" y="5358"/>
                  <a:pt x="230" y="6046"/>
                </a:cubicBezTo>
                <a:cubicBezTo>
                  <a:pt x="154" y="6314"/>
                  <a:pt x="77" y="6620"/>
                  <a:pt x="1" y="6926"/>
                </a:cubicBezTo>
                <a:cubicBezTo>
                  <a:pt x="230" y="6850"/>
                  <a:pt x="498" y="6850"/>
                  <a:pt x="766" y="6850"/>
                </a:cubicBezTo>
                <a:cubicBezTo>
                  <a:pt x="766" y="6811"/>
                  <a:pt x="766" y="6773"/>
                  <a:pt x="804" y="6735"/>
                </a:cubicBezTo>
                <a:cubicBezTo>
                  <a:pt x="957" y="6544"/>
                  <a:pt x="842" y="6161"/>
                  <a:pt x="880" y="5855"/>
                </a:cubicBezTo>
                <a:cubicBezTo>
                  <a:pt x="919" y="5626"/>
                  <a:pt x="1033" y="5434"/>
                  <a:pt x="1110" y="5205"/>
                </a:cubicBezTo>
                <a:lnTo>
                  <a:pt x="1186" y="5205"/>
                </a:lnTo>
                <a:cubicBezTo>
                  <a:pt x="1263" y="5205"/>
                  <a:pt x="1339" y="5205"/>
                  <a:pt x="1416" y="5167"/>
                </a:cubicBezTo>
                <a:cubicBezTo>
                  <a:pt x="1110" y="4822"/>
                  <a:pt x="1110" y="4822"/>
                  <a:pt x="1225" y="4440"/>
                </a:cubicBezTo>
                <a:lnTo>
                  <a:pt x="1225" y="4440"/>
                </a:lnTo>
                <a:cubicBezTo>
                  <a:pt x="1301" y="4478"/>
                  <a:pt x="1378" y="4516"/>
                  <a:pt x="1492" y="4555"/>
                </a:cubicBezTo>
                <a:cubicBezTo>
                  <a:pt x="1531" y="4172"/>
                  <a:pt x="1301" y="3713"/>
                  <a:pt x="1798" y="3446"/>
                </a:cubicBezTo>
                <a:cubicBezTo>
                  <a:pt x="1837" y="3446"/>
                  <a:pt x="1798" y="3293"/>
                  <a:pt x="1798" y="3216"/>
                </a:cubicBezTo>
                <a:cubicBezTo>
                  <a:pt x="1798" y="2987"/>
                  <a:pt x="1798" y="2757"/>
                  <a:pt x="1837" y="2489"/>
                </a:cubicBezTo>
                <a:cubicBezTo>
                  <a:pt x="1951" y="2489"/>
                  <a:pt x="2028" y="2489"/>
                  <a:pt x="2142" y="2528"/>
                </a:cubicBezTo>
                <a:cubicBezTo>
                  <a:pt x="2257" y="1686"/>
                  <a:pt x="2563" y="883"/>
                  <a:pt x="2487" y="3"/>
                </a:cubicBezTo>
                <a:cubicBezTo>
                  <a:pt x="2463" y="1"/>
                  <a:pt x="2440" y="1"/>
                  <a:pt x="241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3;p15"/>
          <p:cNvSpPr/>
          <p:nvPr/>
        </p:nvSpPr>
        <p:spPr>
          <a:xfrm>
            <a:off x="714868" y="1676460"/>
            <a:ext cx="800" cy="21"/>
          </a:xfrm>
          <a:custGeom>
            <a:avLst/>
            <a:gdLst/>
            <a:ahLst/>
            <a:cxnLst/>
            <a:rect l="l" t="t" r="r" b="b"/>
            <a:pathLst>
              <a:path w="39" h="1" extrusionOk="0">
                <a:moveTo>
                  <a:pt x="39" y="0"/>
                </a:moveTo>
                <a:cubicBezTo>
                  <a:pt x="39" y="0"/>
                  <a:pt x="39" y="0"/>
                  <a:pt x="39" y="0"/>
                </a:cubicBezTo>
                <a:cubicBezTo>
                  <a:pt x="1" y="0"/>
                  <a:pt x="1" y="0"/>
                  <a:pt x="1" y="0"/>
                </a:cubicBezTo>
                <a:lnTo>
                  <a:pt x="39" y="0"/>
                </a:lnTo>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4;p15"/>
          <p:cNvSpPr/>
          <p:nvPr/>
        </p:nvSpPr>
        <p:spPr>
          <a:xfrm>
            <a:off x="715648" y="1668601"/>
            <a:ext cx="11798" cy="7961"/>
          </a:xfrm>
          <a:custGeom>
            <a:avLst/>
            <a:gdLst/>
            <a:ahLst/>
            <a:cxnLst/>
            <a:rect l="l" t="t" r="r" b="b"/>
            <a:pathLst>
              <a:path w="575" h="388" extrusionOk="0">
                <a:moveTo>
                  <a:pt x="223" y="0"/>
                </a:moveTo>
                <a:cubicBezTo>
                  <a:pt x="36" y="0"/>
                  <a:pt x="28" y="88"/>
                  <a:pt x="1" y="383"/>
                </a:cubicBezTo>
                <a:cubicBezTo>
                  <a:pt x="21" y="386"/>
                  <a:pt x="40" y="387"/>
                  <a:pt x="58" y="387"/>
                </a:cubicBezTo>
                <a:cubicBezTo>
                  <a:pt x="281" y="387"/>
                  <a:pt x="362" y="180"/>
                  <a:pt x="574" y="39"/>
                </a:cubicBezTo>
                <a:cubicBezTo>
                  <a:pt x="414" y="16"/>
                  <a:pt x="302" y="0"/>
                  <a:pt x="22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7;p15"/>
          <p:cNvSpPr/>
          <p:nvPr/>
        </p:nvSpPr>
        <p:spPr>
          <a:xfrm>
            <a:off x="-4701" y="1796507"/>
            <a:ext cx="3139" cy="40050"/>
          </a:xfrm>
          <a:custGeom>
            <a:avLst/>
            <a:gdLst/>
            <a:ahLst/>
            <a:cxnLst/>
            <a:rect l="l" t="t" r="r" b="b"/>
            <a:pathLst>
              <a:path w="153" h="1952" extrusionOk="0">
                <a:moveTo>
                  <a:pt x="0" y="1"/>
                </a:moveTo>
                <a:lnTo>
                  <a:pt x="0" y="1951"/>
                </a:lnTo>
                <a:cubicBezTo>
                  <a:pt x="0" y="1798"/>
                  <a:pt x="38" y="1607"/>
                  <a:pt x="38" y="1454"/>
                </a:cubicBezTo>
                <a:cubicBezTo>
                  <a:pt x="0" y="1148"/>
                  <a:pt x="115" y="880"/>
                  <a:pt x="115" y="575"/>
                </a:cubicBezTo>
                <a:cubicBezTo>
                  <a:pt x="153" y="498"/>
                  <a:pt x="115" y="383"/>
                  <a:pt x="115" y="307"/>
                </a:cubicBezTo>
                <a:cubicBezTo>
                  <a:pt x="76" y="192"/>
                  <a:pt x="38" y="116"/>
                  <a:pt x="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9;p15"/>
          <p:cNvSpPr/>
          <p:nvPr/>
        </p:nvSpPr>
        <p:spPr>
          <a:xfrm>
            <a:off x="1419562" y="4165702"/>
            <a:ext cx="2397365" cy="507583"/>
          </a:xfrm>
          <a:custGeom>
            <a:avLst/>
            <a:gdLst/>
            <a:ahLst/>
            <a:cxnLst/>
            <a:rect l="l" t="t" r="r" b="b"/>
            <a:pathLst>
              <a:path w="45590" h="28341" extrusionOk="0">
                <a:moveTo>
                  <a:pt x="880" y="0"/>
                </a:moveTo>
                <a:cubicBezTo>
                  <a:pt x="765" y="77"/>
                  <a:pt x="651" y="115"/>
                  <a:pt x="536" y="192"/>
                </a:cubicBezTo>
                <a:cubicBezTo>
                  <a:pt x="192" y="383"/>
                  <a:pt x="574" y="957"/>
                  <a:pt x="115" y="1110"/>
                </a:cubicBezTo>
                <a:cubicBezTo>
                  <a:pt x="77" y="1148"/>
                  <a:pt x="77" y="1224"/>
                  <a:pt x="77" y="1263"/>
                </a:cubicBezTo>
                <a:cubicBezTo>
                  <a:pt x="268" y="1989"/>
                  <a:pt x="1" y="2754"/>
                  <a:pt x="268" y="3481"/>
                </a:cubicBezTo>
                <a:cubicBezTo>
                  <a:pt x="268" y="3557"/>
                  <a:pt x="268" y="3672"/>
                  <a:pt x="307" y="3749"/>
                </a:cubicBezTo>
                <a:cubicBezTo>
                  <a:pt x="307" y="3940"/>
                  <a:pt x="421" y="4169"/>
                  <a:pt x="345" y="4246"/>
                </a:cubicBezTo>
                <a:cubicBezTo>
                  <a:pt x="115" y="4552"/>
                  <a:pt x="460" y="4666"/>
                  <a:pt x="460" y="4819"/>
                </a:cubicBezTo>
                <a:cubicBezTo>
                  <a:pt x="460" y="5584"/>
                  <a:pt x="727" y="6273"/>
                  <a:pt x="842" y="6999"/>
                </a:cubicBezTo>
                <a:cubicBezTo>
                  <a:pt x="842" y="7267"/>
                  <a:pt x="1148" y="7535"/>
                  <a:pt x="1148" y="7803"/>
                </a:cubicBezTo>
                <a:cubicBezTo>
                  <a:pt x="1148" y="8147"/>
                  <a:pt x="1263" y="8415"/>
                  <a:pt x="1377" y="8721"/>
                </a:cubicBezTo>
                <a:cubicBezTo>
                  <a:pt x="1492" y="8988"/>
                  <a:pt x="1836" y="9218"/>
                  <a:pt x="1798" y="9371"/>
                </a:cubicBezTo>
                <a:cubicBezTo>
                  <a:pt x="1607" y="9944"/>
                  <a:pt x="2219" y="10136"/>
                  <a:pt x="2181" y="10633"/>
                </a:cubicBezTo>
                <a:cubicBezTo>
                  <a:pt x="2334" y="10518"/>
                  <a:pt x="2448" y="10442"/>
                  <a:pt x="2601" y="10327"/>
                </a:cubicBezTo>
                <a:cubicBezTo>
                  <a:pt x="2640" y="10480"/>
                  <a:pt x="2716" y="10633"/>
                  <a:pt x="2716" y="10748"/>
                </a:cubicBezTo>
                <a:cubicBezTo>
                  <a:pt x="2754" y="10862"/>
                  <a:pt x="2716" y="10977"/>
                  <a:pt x="2716" y="11130"/>
                </a:cubicBezTo>
                <a:lnTo>
                  <a:pt x="3481" y="12163"/>
                </a:lnTo>
                <a:cubicBezTo>
                  <a:pt x="3787" y="12660"/>
                  <a:pt x="4093" y="13195"/>
                  <a:pt x="4743" y="13348"/>
                </a:cubicBezTo>
                <a:cubicBezTo>
                  <a:pt x="4743" y="13348"/>
                  <a:pt x="4743" y="13387"/>
                  <a:pt x="4743" y="13387"/>
                </a:cubicBezTo>
                <a:cubicBezTo>
                  <a:pt x="4781" y="13693"/>
                  <a:pt x="4934" y="13807"/>
                  <a:pt x="5240" y="13846"/>
                </a:cubicBezTo>
                <a:cubicBezTo>
                  <a:pt x="5431" y="13846"/>
                  <a:pt x="5546" y="14190"/>
                  <a:pt x="5699" y="14381"/>
                </a:cubicBezTo>
                <a:cubicBezTo>
                  <a:pt x="5737" y="14381"/>
                  <a:pt x="5737" y="14419"/>
                  <a:pt x="5776" y="14419"/>
                </a:cubicBezTo>
                <a:cubicBezTo>
                  <a:pt x="5847" y="14394"/>
                  <a:pt x="5910" y="14383"/>
                  <a:pt x="5967" y="14383"/>
                </a:cubicBezTo>
                <a:cubicBezTo>
                  <a:pt x="6336" y="14383"/>
                  <a:pt x="6428" y="14860"/>
                  <a:pt x="6694" y="14993"/>
                </a:cubicBezTo>
                <a:cubicBezTo>
                  <a:pt x="6923" y="15108"/>
                  <a:pt x="7076" y="15375"/>
                  <a:pt x="7420" y="15375"/>
                </a:cubicBezTo>
                <a:cubicBezTo>
                  <a:pt x="7424" y="15371"/>
                  <a:pt x="7430" y="15369"/>
                  <a:pt x="7437" y="15369"/>
                </a:cubicBezTo>
                <a:cubicBezTo>
                  <a:pt x="7490" y="15369"/>
                  <a:pt x="7611" y="15494"/>
                  <a:pt x="7611" y="15528"/>
                </a:cubicBezTo>
                <a:cubicBezTo>
                  <a:pt x="7497" y="15873"/>
                  <a:pt x="7764" y="15949"/>
                  <a:pt x="7994" y="15949"/>
                </a:cubicBezTo>
                <a:cubicBezTo>
                  <a:pt x="8568" y="16064"/>
                  <a:pt x="8912" y="16599"/>
                  <a:pt x="9486" y="16637"/>
                </a:cubicBezTo>
                <a:cubicBezTo>
                  <a:pt x="9600" y="16637"/>
                  <a:pt x="9677" y="16867"/>
                  <a:pt x="9753" y="16982"/>
                </a:cubicBezTo>
                <a:cubicBezTo>
                  <a:pt x="10097" y="16982"/>
                  <a:pt x="10403" y="17020"/>
                  <a:pt x="10709" y="17364"/>
                </a:cubicBezTo>
                <a:cubicBezTo>
                  <a:pt x="10939" y="17555"/>
                  <a:pt x="11321" y="17785"/>
                  <a:pt x="11627" y="17785"/>
                </a:cubicBezTo>
                <a:cubicBezTo>
                  <a:pt x="11972" y="17785"/>
                  <a:pt x="12239" y="17785"/>
                  <a:pt x="12469" y="18091"/>
                </a:cubicBezTo>
                <a:cubicBezTo>
                  <a:pt x="12502" y="18157"/>
                  <a:pt x="12620" y="18251"/>
                  <a:pt x="12677" y="18251"/>
                </a:cubicBezTo>
                <a:cubicBezTo>
                  <a:pt x="12686" y="18251"/>
                  <a:pt x="12693" y="18249"/>
                  <a:pt x="12698" y="18244"/>
                </a:cubicBezTo>
                <a:cubicBezTo>
                  <a:pt x="12758" y="18228"/>
                  <a:pt x="12815" y="18221"/>
                  <a:pt x="12871" y="18221"/>
                </a:cubicBezTo>
                <a:cubicBezTo>
                  <a:pt x="13206" y="18221"/>
                  <a:pt x="13474" y="18479"/>
                  <a:pt x="13769" y="18512"/>
                </a:cubicBezTo>
                <a:lnTo>
                  <a:pt x="14190" y="18512"/>
                </a:lnTo>
                <a:cubicBezTo>
                  <a:pt x="14243" y="18761"/>
                  <a:pt x="14347" y="18828"/>
                  <a:pt x="14465" y="18828"/>
                </a:cubicBezTo>
                <a:cubicBezTo>
                  <a:pt x="14601" y="18828"/>
                  <a:pt x="14756" y="18741"/>
                  <a:pt x="14878" y="18741"/>
                </a:cubicBezTo>
                <a:cubicBezTo>
                  <a:pt x="14993" y="18741"/>
                  <a:pt x="15108" y="18741"/>
                  <a:pt x="15261" y="18703"/>
                </a:cubicBezTo>
                <a:lnTo>
                  <a:pt x="15261" y="19162"/>
                </a:lnTo>
                <a:cubicBezTo>
                  <a:pt x="15417" y="19143"/>
                  <a:pt x="15575" y="19135"/>
                  <a:pt x="15733" y="19135"/>
                </a:cubicBezTo>
                <a:cubicBezTo>
                  <a:pt x="16897" y="19135"/>
                  <a:pt x="18088" y="19590"/>
                  <a:pt x="18626" y="19927"/>
                </a:cubicBezTo>
                <a:cubicBezTo>
                  <a:pt x="18741" y="19850"/>
                  <a:pt x="18894" y="19774"/>
                  <a:pt x="19009" y="19697"/>
                </a:cubicBezTo>
                <a:cubicBezTo>
                  <a:pt x="19405" y="19913"/>
                  <a:pt x="20651" y="20198"/>
                  <a:pt x="21113" y="20198"/>
                </a:cubicBezTo>
                <a:cubicBezTo>
                  <a:pt x="21141" y="20198"/>
                  <a:pt x="21167" y="20197"/>
                  <a:pt x="21189" y="20194"/>
                </a:cubicBezTo>
                <a:cubicBezTo>
                  <a:pt x="21367" y="20162"/>
                  <a:pt x="21565" y="20150"/>
                  <a:pt x="21746" y="20150"/>
                </a:cubicBezTo>
                <a:cubicBezTo>
                  <a:pt x="21994" y="20150"/>
                  <a:pt x="22210" y="20172"/>
                  <a:pt x="22298" y="20194"/>
                </a:cubicBezTo>
                <a:cubicBezTo>
                  <a:pt x="22561" y="20314"/>
                  <a:pt x="22794" y="20374"/>
                  <a:pt x="23062" y="20374"/>
                </a:cubicBezTo>
                <a:cubicBezTo>
                  <a:pt x="23224" y="20374"/>
                  <a:pt x="23398" y="20352"/>
                  <a:pt x="23598" y="20309"/>
                </a:cubicBezTo>
                <a:cubicBezTo>
                  <a:pt x="23675" y="20290"/>
                  <a:pt x="23780" y="20280"/>
                  <a:pt x="23871" y="20280"/>
                </a:cubicBezTo>
                <a:cubicBezTo>
                  <a:pt x="23962" y="20280"/>
                  <a:pt x="24038" y="20290"/>
                  <a:pt x="24057" y="20309"/>
                </a:cubicBezTo>
                <a:cubicBezTo>
                  <a:pt x="24130" y="20472"/>
                  <a:pt x="24219" y="20515"/>
                  <a:pt x="24318" y="20515"/>
                </a:cubicBezTo>
                <a:cubicBezTo>
                  <a:pt x="24428" y="20515"/>
                  <a:pt x="24548" y="20462"/>
                  <a:pt x="24669" y="20462"/>
                </a:cubicBezTo>
                <a:cubicBezTo>
                  <a:pt x="24713" y="20471"/>
                  <a:pt x="24758" y="20474"/>
                  <a:pt x="24804" y="20474"/>
                </a:cubicBezTo>
                <a:cubicBezTo>
                  <a:pt x="24886" y="20474"/>
                  <a:pt x="24970" y="20465"/>
                  <a:pt x="25048" y="20465"/>
                </a:cubicBezTo>
                <a:cubicBezTo>
                  <a:pt x="25119" y="20465"/>
                  <a:pt x="25186" y="20472"/>
                  <a:pt x="25243" y="20500"/>
                </a:cubicBezTo>
                <a:cubicBezTo>
                  <a:pt x="25390" y="20542"/>
                  <a:pt x="25537" y="20573"/>
                  <a:pt x="25684" y="20573"/>
                </a:cubicBezTo>
                <a:cubicBezTo>
                  <a:pt x="25804" y="20573"/>
                  <a:pt x="25925" y="20552"/>
                  <a:pt x="26046" y="20500"/>
                </a:cubicBezTo>
                <a:cubicBezTo>
                  <a:pt x="26154" y="20473"/>
                  <a:pt x="26301" y="20446"/>
                  <a:pt x="26404" y="20446"/>
                </a:cubicBezTo>
                <a:cubicBezTo>
                  <a:pt x="26447" y="20446"/>
                  <a:pt x="26483" y="20451"/>
                  <a:pt x="26505" y="20462"/>
                </a:cubicBezTo>
                <a:cubicBezTo>
                  <a:pt x="26574" y="20532"/>
                  <a:pt x="26636" y="20557"/>
                  <a:pt x="26693" y="20557"/>
                </a:cubicBezTo>
                <a:cubicBezTo>
                  <a:pt x="26857" y="20557"/>
                  <a:pt x="26985" y="20347"/>
                  <a:pt x="27155" y="20347"/>
                </a:cubicBezTo>
                <a:cubicBezTo>
                  <a:pt x="27155" y="20462"/>
                  <a:pt x="27155" y="20577"/>
                  <a:pt x="27193" y="20806"/>
                </a:cubicBezTo>
                <a:cubicBezTo>
                  <a:pt x="27346" y="20615"/>
                  <a:pt x="27423" y="20500"/>
                  <a:pt x="27461" y="20462"/>
                </a:cubicBezTo>
                <a:cubicBezTo>
                  <a:pt x="27573" y="20446"/>
                  <a:pt x="27684" y="20440"/>
                  <a:pt x="27794" y="20440"/>
                </a:cubicBezTo>
                <a:cubicBezTo>
                  <a:pt x="28218" y="20440"/>
                  <a:pt x="28630" y="20533"/>
                  <a:pt x="29031" y="20533"/>
                </a:cubicBezTo>
                <a:cubicBezTo>
                  <a:pt x="29277" y="20533"/>
                  <a:pt x="29518" y="20498"/>
                  <a:pt x="29756" y="20386"/>
                </a:cubicBezTo>
                <a:cubicBezTo>
                  <a:pt x="29946" y="20404"/>
                  <a:pt x="30133" y="20413"/>
                  <a:pt x="30318" y="20413"/>
                </a:cubicBezTo>
                <a:cubicBezTo>
                  <a:pt x="30918" y="20413"/>
                  <a:pt x="31496" y="20313"/>
                  <a:pt x="32051" y="20080"/>
                </a:cubicBezTo>
                <a:cubicBezTo>
                  <a:pt x="32165" y="20118"/>
                  <a:pt x="32242" y="20194"/>
                  <a:pt x="32357" y="20233"/>
                </a:cubicBezTo>
                <a:cubicBezTo>
                  <a:pt x="32395" y="20099"/>
                  <a:pt x="32443" y="20061"/>
                  <a:pt x="32505" y="20061"/>
                </a:cubicBezTo>
                <a:cubicBezTo>
                  <a:pt x="32567" y="20061"/>
                  <a:pt x="32643" y="20099"/>
                  <a:pt x="32739" y="20118"/>
                </a:cubicBezTo>
                <a:cubicBezTo>
                  <a:pt x="32825" y="20152"/>
                  <a:pt x="32934" y="20171"/>
                  <a:pt x="33039" y="20171"/>
                </a:cubicBezTo>
                <a:cubicBezTo>
                  <a:pt x="33167" y="20171"/>
                  <a:pt x="33288" y="20143"/>
                  <a:pt x="33351" y="20080"/>
                </a:cubicBezTo>
                <a:cubicBezTo>
                  <a:pt x="33504" y="19927"/>
                  <a:pt x="33657" y="19888"/>
                  <a:pt x="33815" y="19888"/>
                </a:cubicBezTo>
                <a:cubicBezTo>
                  <a:pt x="33973" y="19888"/>
                  <a:pt x="34135" y="19927"/>
                  <a:pt x="34307" y="19927"/>
                </a:cubicBezTo>
                <a:cubicBezTo>
                  <a:pt x="34391" y="19941"/>
                  <a:pt x="34480" y="19950"/>
                  <a:pt x="34567" y="19950"/>
                </a:cubicBezTo>
                <a:cubicBezTo>
                  <a:pt x="34717" y="19950"/>
                  <a:pt x="34860" y="19923"/>
                  <a:pt x="34957" y="19850"/>
                </a:cubicBezTo>
                <a:cubicBezTo>
                  <a:pt x="35493" y="19544"/>
                  <a:pt x="36143" y="19735"/>
                  <a:pt x="36678" y="19391"/>
                </a:cubicBezTo>
                <a:cubicBezTo>
                  <a:pt x="36691" y="19378"/>
                  <a:pt x="36704" y="19374"/>
                  <a:pt x="36717" y="19374"/>
                </a:cubicBezTo>
                <a:cubicBezTo>
                  <a:pt x="36742" y="19374"/>
                  <a:pt x="36768" y="19391"/>
                  <a:pt x="36793" y="19391"/>
                </a:cubicBezTo>
                <a:cubicBezTo>
                  <a:pt x="37482" y="19391"/>
                  <a:pt x="38094" y="19200"/>
                  <a:pt x="38705" y="19085"/>
                </a:cubicBezTo>
                <a:cubicBezTo>
                  <a:pt x="39064" y="19003"/>
                  <a:pt x="39382" y="18761"/>
                  <a:pt x="39718" y="18761"/>
                </a:cubicBezTo>
                <a:cubicBezTo>
                  <a:pt x="39848" y="18761"/>
                  <a:pt x="39981" y="18798"/>
                  <a:pt x="40121" y="18894"/>
                </a:cubicBezTo>
                <a:cubicBezTo>
                  <a:pt x="40580" y="18359"/>
                  <a:pt x="41191" y="18512"/>
                  <a:pt x="41765" y="18320"/>
                </a:cubicBezTo>
                <a:lnTo>
                  <a:pt x="41765" y="18320"/>
                </a:lnTo>
                <a:cubicBezTo>
                  <a:pt x="41612" y="18588"/>
                  <a:pt x="41536" y="19009"/>
                  <a:pt x="41383" y="19047"/>
                </a:cubicBezTo>
                <a:cubicBezTo>
                  <a:pt x="40809" y="19162"/>
                  <a:pt x="40618" y="19888"/>
                  <a:pt x="39968" y="19888"/>
                </a:cubicBezTo>
                <a:cubicBezTo>
                  <a:pt x="39929" y="19888"/>
                  <a:pt x="39853" y="20003"/>
                  <a:pt x="39853" y="20041"/>
                </a:cubicBezTo>
                <a:cubicBezTo>
                  <a:pt x="40044" y="20462"/>
                  <a:pt x="39623" y="20539"/>
                  <a:pt x="39470" y="20615"/>
                </a:cubicBezTo>
                <a:cubicBezTo>
                  <a:pt x="38858" y="20921"/>
                  <a:pt x="38438" y="21380"/>
                  <a:pt x="38017" y="21877"/>
                </a:cubicBezTo>
                <a:cubicBezTo>
                  <a:pt x="37788" y="22183"/>
                  <a:pt x="37520" y="22451"/>
                  <a:pt x="37252" y="22642"/>
                </a:cubicBezTo>
                <a:cubicBezTo>
                  <a:pt x="36602" y="23063"/>
                  <a:pt x="36602" y="23025"/>
                  <a:pt x="36067" y="23981"/>
                </a:cubicBezTo>
                <a:cubicBezTo>
                  <a:pt x="35990" y="24057"/>
                  <a:pt x="35914" y="24095"/>
                  <a:pt x="35837" y="24134"/>
                </a:cubicBezTo>
                <a:cubicBezTo>
                  <a:pt x="35608" y="24248"/>
                  <a:pt x="35378" y="24325"/>
                  <a:pt x="35187" y="24478"/>
                </a:cubicBezTo>
                <a:cubicBezTo>
                  <a:pt x="35034" y="24593"/>
                  <a:pt x="34843" y="24746"/>
                  <a:pt x="34804" y="24937"/>
                </a:cubicBezTo>
                <a:cubicBezTo>
                  <a:pt x="34766" y="25243"/>
                  <a:pt x="34537" y="25396"/>
                  <a:pt x="34307" y="25511"/>
                </a:cubicBezTo>
                <a:cubicBezTo>
                  <a:pt x="34192" y="25549"/>
                  <a:pt x="34039" y="25472"/>
                  <a:pt x="34078" y="25702"/>
                </a:cubicBezTo>
                <a:cubicBezTo>
                  <a:pt x="34124" y="25934"/>
                  <a:pt x="34001" y="25969"/>
                  <a:pt x="33880" y="25969"/>
                </a:cubicBezTo>
                <a:cubicBezTo>
                  <a:pt x="33829" y="25969"/>
                  <a:pt x="33778" y="25963"/>
                  <a:pt x="33741" y="25963"/>
                </a:cubicBezTo>
                <a:cubicBezTo>
                  <a:pt x="33721" y="25963"/>
                  <a:pt x="33706" y="25964"/>
                  <a:pt x="33695" y="25970"/>
                </a:cubicBezTo>
                <a:cubicBezTo>
                  <a:pt x="33504" y="26352"/>
                  <a:pt x="33657" y="26811"/>
                  <a:pt x="33160" y="26964"/>
                </a:cubicBezTo>
                <a:cubicBezTo>
                  <a:pt x="33083" y="26964"/>
                  <a:pt x="33083" y="27117"/>
                  <a:pt x="33045" y="27232"/>
                </a:cubicBezTo>
                <a:cubicBezTo>
                  <a:pt x="32969" y="27461"/>
                  <a:pt x="32854" y="27729"/>
                  <a:pt x="32777" y="27920"/>
                </a:cubicBezTo>
                <a:cubicBezTo>
                  <a:pt x="32969" y="28073"/>
                  <a:pt x="33083" y="28188"/>
                  <a:pt x="33236" y="28341"/>
                </a:cubicBezTo>
                <a:cubicBezTo>
                  <a:pt x="33275" y="28303"/>
                  <a:pt x="33389" y="28188"/>
                  <a:pt x="33504" y="28111"/>
                </a:cubicBezTo>
                <a:cubicBezTo>
                  <a:pt x="34001" y="27920"/>
                  <a:pt x="34422" y="27652"/>
                  <a:pt x="34613" y="27155"/>
                </a:cubicBezTo>
                <a:cubicBezTo>
                  <a:pt x="34690" y="27002"/>
                  <a:pt x="34804" y="26964"/>
                  <a:pt x="34996" y="26964"/>
                </a:cubicBezTo>
                <a:cubicBezTo>
                  <a:pt x="35012" y="26967"/>
                  <a:pt x="35028" y="26969"/>
                  <a:pt x="35043" y="26969"/>
                </a:cubicBezTo>
                <a:cubicBezTo>
                  <a:pt x="35206" y="26969"/>
                  <a:pt x="35308" y="26785"/>
                  <a:pt x="35378" y="26505"/>
                </a:cubicBezTo>
                <a:cubicBezTo>
                  <a:pt x="35411" y="26305"/>
                  <a:pt x="35474" y="26192"/>
                  <a:pt x="35642" y="26192"/>
                </a:cubicBezTo>
                <a:cubicBezTo>
                  <a:pt x="35666" y="26192"/>
                  <a:pt x="35693" y="26194"/>
                  <a:pt x="35722" y="26199"/>
                </a:cubicBezTo>
                <a:cubicBezTo>
                  <a:pt x="35780" y="26199"/>
                  <a:pt x="35837" y="26209"/>
                  <a:pt x="35894" y="26209"/>
                </a:cubicBezTo>
                <a:cubicBezTo>
                  <a:pt x="35952" y="26209"/>
                  <a:pt x="36009" y="26199"/>
                  <a:pt x="36067" y="26161"/>
                </a:cubicBezTo>
                <a:cubicBezTo>
                  <a:pt x="36143" y="26123"/>
                  <a:pt x="36181" y="25931"/>
                  <a:pt x="36258" y="25893"/>
                </a:cubicBezTo>
                <a:cubicBezTo>
                  <a:pt x="36487" y="25740"/>
                  <a:pt x="36602" y="25587"/>
                  <a:pt x="36602" y="25319"/>
                </a:cubicBezTo>
                <a:cubicBezTo>
                  <a:pt x="36630" y="25093"/>
                  <a:pt x="36784" y="25034"/>
                  <a:pt x="36955" y="25034"/>
                </a:cubicBezTo>
                <a:cubicBezTo>
                  <a:pt x="37015" y="25034"/>
                  <a:pt x="37077" y="25042"/>
                  <a:pt x="37137" y="25052"/>
                </a:cubicBezTo>
                <a:cubicBezTo>
                  <a:pt x="37137" y="25013"/>
                  <a:pt x="37137" y="24975"/>
                  <a:pt x="37137" y="24975"/>
                </a:cubicBezTo>
                <a:cubicBezTo>
                  <a:pt x="37214" y="24631"/>
                  <a:pt x="37443" y="24440"/>
                  <a:pt x="37749" y="24325"/>
                </a:cubicBezTo>
                <a:cubicBezTo>
                  <a:pt x="37826" y="24325"/>
                  <a:pt x="37902" y="24210"/>
                  <a:pt x="37902" y="24210"/>
                </a:cubicBezTo>
                <a:cubicBezTo>
                  <a:pt x="37827" y="23934"/>
                  <a:pt x="37851" y="23839"/>
                  <a:pt x="37973" y="23839"/>
                </a:cubicBezTo>
                <a:cubicBezTo>
                  <a:pt x="38037" y="23839"/>
                  <a:pt x="38128" y="23865"/>
                  <a:pt x="38247" y="23904"/>
                </a:cubicBezTo>
                <a:cubicBezTo>
                  <a:pt x="38252" y="23910"/>
                  <a:pt x="38259" y="23912"/>
                  <a:pt x="38267" y="23912"/>
                </a:cubicBezTo>
                <a:cubicBezTo>
                  <a:pt x="38316" y="23912"/>
                  <a:pt x="38410" y="23822"/>
                  <a:pt x="38476" y="23790"/>
                </a:cubicBezTo>
                <a:cubicBezTo>
                  <a:pt x="38438" y="23713"/>
                  <a:pt x="38361" y="23637"/>
                  <a:pt x="38323" y="23560"/>
                </a:cubicBezTo>
                <a:cubicBezTo>
                  <a:pt x="38514" y="23407"/>
                  <a:pt x="38705" y="23292"/>
                  <a:pt x="38858" y="23101"/>
                </a:cubicBezTo>
                <a:cubicBezTo>
                  <a:pt x="38979" y="22951"/>
                  <a:pt x="39099" y="22848"/>
                  <a:pt x="39257" y="22848"/>
                </a:cubicBezTo>
                <a:cubicBezTo>
                  <a:pt x="39299" y="22848"/>
                  <a:pt x="39345" y="22855"/>
                  <a:pt x="39394" y="22872"/>
                </a:cubicBezTo>
                <a:cubicBezTo>
                  <a:pt x="39470" y="22872"/>
                  <a:pt x="39700" y="22489"/>
                  <a:pt x="39738" y="22374"/>
                </a:cubicBezTo>
                <a:cubicBezTo>
                  <a:pt x="39891" y="21954"/>
                  <a:pt x="40235" y="21839"/>
                  <a:pt x="40580" y="21801"/>
                </a:cubicBezTo>
                <a:cubicBezTo>
                  <a:pt x="40580" y="21686"/>
                  <a:pt x="40541" y="21609"/>
                  <a:pt x="40541" y="21533"/>
                </a:cubicBezTo>
                <a:cubicBezTo>
                  <a:pt x="40656" y="21265"/>
                  <a:pt x="41000" y="21380"/>
                  <a:pt x="41153" y="21151"/>
                </a:cubicBezTo>
                <a:cubicBezTo>
                  <a:pt x="41306" y="20883"/>
                  <a:pt x="41459" y="20653"/>
                  <a:pt x="41612" y="20424"/>
                </a:cubicBezTo>
                <a:cubicBezTo>
                  <a:pt x="41689" y="20386"/>
                  <a:pt x="41842" y="20386"/>
                  <a:pt x="41956" y="20347"/>
                </a:cubicBezTo>
                <a:cubicBezTo>
                  <a:pt x="42071" y="20347"/>
                  <a:pt x="42224" y="20309"/>
                  <a:pt x="42339" y="20271"/>
                </a:cubicBezTo>
                <a:cubicBezTo>
                  <a:pt x="42224" y="20041"/>
                  <a:pt x="42186" y="19850"/>
                  <a:pt x="42301" y="19812"/>
                </a:cubicBezTo>
                <a:cubicBezTo>
                  <a:pt x="42607" y="19659"/>
                  <a:pt x="42989" y="19544"/>
                  <a:pt x="43104" y="19162"/>
                </a:cubicBezTo>
                <a:cubicBezTo>
                  <a:pt x="43126" y="19164"/>
                  <a:pt x="43146" y="19165"/>
                  <a:pt x="43166" y="19165"/>
                </a:cubicBezTo>
                <a:cubicBezTo>
                  <a:pt x="43533" y="19165"/>
                  <a:pt x="43613" y="18844"/>
                  <a:pt x="43830" y="18626"/>
                </a:cubicBezTo>
                <a:cubicBezTo>
                  <a:pt x="44098" y="18320"/>
                  <a:pt x="44404" y="18053"/>
                  <a:pt x="44710" y="17785"/>
                </a:cubicBezTo>
                <a:cubicBezTo>
                  <a:pt x="44906" y="17883"/>
                  <a:pt x="45102" y="18012"/>
                  <a:pt x="45268" y="18012"/>
                </a:cubicBezTo>
                <a:cubicBezTo>
                  <a:pt x="45361" y="18012"/>
                  <a:pt x="45444" y="17971"/>
                  <a:pt x="45513" y="17861"/>
                </a:cubicBezTo>
                <a:cubicBezTo>
                  <a:pt x="45475" y="17555"/>
                  <a:pt x="45399" y="17326"/>
                  <a:pt x="45475" y="17173"/>
                </a:cubicBezTo>
                <a:cubicBezTo>
                  <a:pt x="45590" y="16829"/>
                  <a:pt x="45131" y="16790"/>
                  <a:pt x="45207" y="16523"/>
                </a:cubicBezTo>
                <a:cubicBezTo>
                  <a:pt x="45360" y="16179"/>
                  <a:pt x="45016" y="16217"/>
                  <a:pt x="44940" y="16064"/>
                </a:cubicBezTo>
                <a:cubicBezTo>
                  <a:pt x="44825" y="16179"/>
                  <a:pt x="44748" y="16217"/>
                  <a:pt x="44710" y="16255"/>
                </a:cubicBezTo>
                <a:cubicBezTo>
                  <a:pt x="44557" y="16102"/>
                  <a:pt x="44481" y="15911"/>
                  <a:pt x="44328" y="15873"/>
                </a:cubicBezTo>
                <a:cubicBezTo>
                  <a:pt x="43716" y="15720"/>
                  <a:pt x="43180" y="15490"/>
                  <a:pt x="42721" y="15069"/>
                </a:cubicBezTo>
                <a:cubicBezTo>
                  <a:pt x="42683" y="15031"/>
                  <a:pt x="42607" y="14993"/>
                  <a:pt x="42568" y="14993"/>
                </a:cubicBezTo>
                <a:cubicBezTo>
                  <a:pt x="42148" y="14840"/>
                  <a:pt x="41612" y="14878"/>
                  <a:pt x="41306" y="14457"/>
                </a:cubicBezTo>
                <a:cubicBezTo>
                  <a:pt x="41279" y="14430"/>
                  <a:pt x="41233" y="14403"/>
                  <a:pt x="41195" y="14403"/>
                </a:cubicBezTo>
                <a:cubicBezTo>
                  <a:pt x="41179" y="14403"/>
                  <a:pt x="41164" y="14408"/>
                  <a:pt x="41153" y="14419"/>
                </a:cubicBezTo>
                <a:cubicBezTo>
                  <a:pt x="41089" y="14438"/>
                  <a:pt x="41031" y="14447"/>
                  <a:pt x="40977" y="14447"/>
                </a:cubicBezTo>
                <a:cubicBezTo>
                  <a:pt x="40705" y="14447"/>
                  <a:pt x="40535" y="14234"/>
                  <a:pt x="40312" y="14075"/>
                </a:cubicBezTo>
                <a:cubicBezTo>
                  <a:pt x="39915" y="13810"/>
                  <a:pt x="39518" y="13517"/>
                  <a:pt x="39071" y="13517"/>
                </a:cubicBezTo>
                <a:cubicBezTo>
                  <a:pt x="39001" y="13517"/>
                  <a:pt x="38931" y="13524"/>
                  <a:pt x="38858" y="13540"/>
                </a:cubicBezTo>
                <a:cubicBezTo>
                  <a:pt x="38782" y="13425"/>
                  <a:pt x="38744" y="13348"/>
                  <a:pt x="38667" y="13272"/>
                </a:cubicBezTo>
                <a:cubicBezTo>
                  <a:pt x="38285" y="12851"/>
                  <a:pt x="37596" y="12966"/>
                  <a:pt x="37290" y="12430"/>
                </a:cubicBezTo>
                <a:cubicBezTo>
                  <a:pt x="36602" y="12354"/>
                  <a:pt x="36105" y="11818"/>
                  <a:pt x="35416" y="11666"/>
                </a:cubicBezTo>
                <a:cubicBezTo>
                  <a:pt x="35340" y="11627"/>
                  <a:pt x="35263" y="11436"/>
                  <a:pt x="35225" y="11321"/>
                </a:cubicBezTo>
                <a:cubicBezTo>
                  <a:pt x="35110" y="11398"/>
                  <a:pt x="34996" y="11474"/>
                  <a:pt x="34843" y="11589"/>
                </a:cubicBezTo>
                <a:cubicBezTo>
                  <a:pt x="34766" y="11360"/>
                  <a:pt x="34690" y="11207"/>
                  <a:pt x="34613" y="11015"/>
                </a:cubicBezTo>
                <a:cubicBezTo>
                  <a:pt x="33963" y="10862"/>
                  <a:pt x="33313" y="10671"/>
                  <a:pt x="32624" y="10480"/>
                </a:cubicBezTo>
                <a:cubicBezTo>
                  <a:pt x="32433" y="10633"/>
                  <a:pt x="32165" y="10824"/>
                  <a:pt x="31898" y="11015"/>
                </a:cubicBezTo>
                <a:cubicBezTo>
                  <a:pt x="32051" y="11207"/>
                  <a:pt x="32127" y="11398"/>
                  <a:pt x="32280" y="11513"/>
                </a:cubicBezTo>
                <a:cubicBezTo>
                  <a:pt x="32548" y="11818"/>
                  <a:pt x="32854" y="12048"/>
                  <a:pt x="33160" y="12316"/>
                </a:cubicBezTo>
                <a:cubicBezTo>
                  <a:pt x="33248" y="12286"/>
                  <a:pt x="33328" y="12273"/>
                  <a:pt x="33402" y="12273"/>
                </a:cubicBezTo>
                <a:cubicBezTo>
                  <a:pt x="33808" y="12273"/>
                  <a:pt x="34022" y="12669"/>
                  <a:pt x="34345" y="12928"/>
                </a:cubicBezTo>
                <a:cubicBezTo>
                  <a:pt x="34425" y="12753"/>
                  <a:pt x="34505" y="12697"/>
                  <a:pt x="34579" y="12697"/>
                </a:cubicBezTo>
                <a:cubicBezTo>
                  <a:pt x="34683" y="12697"/>
                  <a:pt x="34776" y="12806"/>
                  <a:pt x="34843" y="12851"/>
                </a:cubicBezTo>
                <a:cubicBezTo>
                  <a:pt x="35072" y="13042"/>
                  <a:pt x="35263" y="13272"/>
                  <a:pt x="35455" y="13463"/>
                </a:cubicBezTo>
                <a:cubicBezTo>
                  <a:pt x="35558" y="13411"/>
                  <a:pt x="35640" y="13390"/>
                  <a:pt x="35707" y="13390"/>
                </a:cubicBezTo>
                <a:cubicBezTo>
                  <a:pt x="35984" y="13390"/>
                  <a:pt x="35989" y="13768"/>
                  <a:pt x="36143" y="13922"/>
                </a:cubicBezTo>
                <a:cubicBezTo>
                  <a:pt x="36219" y="13999"/>
                  <a:pt x="36411" y="13960"/>
                  <a:pt x="36525" y="13999"/>
                </a:cubicBezTo>
                <a:cubicBezTo>
                  <a:pt x="36755" y="14113"/>
                  <a:pt x="36984" y="14113"/>
                  <a:pt x="37214" y="14419"/>
                </a:cubicBezTo>
                <a:cubicBezTo>
                  <a:pt x="37443" y="14687"/>
                  <a:pt x="37941" y="14955"/>
                  <a:pt x="38285" y="14955"/>
                </a:cubicBezTo>
                <a:cubicBezTo>
                  <a:pt x="38312" y="14953"/>
                  <a:pt x="38339" y="14952"/>
                  <a:pt x="38365" y="14952"/>
                </a:cubicBezTo>
                <a:cubicBezTo>
                  <a:pt x="39009" y="14952"/>
                  <a:pt x="39452" y="15387"/>
                  <a:pt x="39929" y="15681"/>
                </a:cubicBezTo>
                <a:cubicBezTo>
                  <a:pt x="40274" y="15873"/>
                  <a:pt x="40733" y="15873"/>
                  <a:pt x="40924" y="16332"/>
                </a:cubicBezTo>
                <a:cubicBezTo>
                  <a:pt x="40924" y="16370"/>
                  <a:pt x="41000" y="16370"/>
                  <a:pt x="41038" y="16370"/>
                </a:cubicBezTo>
                <a:cubicBezTo>
                  <a:pt x="41109" y="16346"/>
                  <a:pt x="41177" y="16336"/>
                  <a:pt x="41243" y="16336"/>
                </a:cubicBezTo>
                <a:cubicBezTo>
                  <a:pt x="41605" y="16336"/>
                  <a:pt x="41906" y="16637"/>
                  <a:pt x="42262" y="16637"/>
                </a:cubicBezTo>
                <a:cubicBezTo>
                  <a:pt x="42262" y="16637"/>
                  <a:pt x="42301" y="16714"/>
                  <a:pt x="42301" y="16752"/>
                </a:cubicBezTo>
                <a:cubicBezTo>
                  <a:pt x="42224" y="16790"/>
                  <a:pt x="42148" y="16790"/>
                  <a:pt x="42071" y="16829"/>
                </a:cubicBezTo>
                <a:cubicBezTo>
                  <a:pt x="42158" y="16967"/>
                  <a:pt x="42260" y="17012"/>
                  <a:pt x="42378" y="17012"/>
                </a:cubicBezTo>
                <a:cubicBezTo>
                  <a:pt x="42521" y="17012"/>
                  <a:pt x="42686" y="16947"/>
                  <a:pt x="42874" y="16905"/>
                </a:cubicBezTo>
                <a:lnTo>
                  <a:pt x="42874" y="16905"/>
                </a:lnTo>
                <a:cubicBezTo>
                  <a:pt x="42798" y="17135"/>
                  <a:pt x="42721" y="17249"/>
                  <a:pt x="42721" y="17288"/>
                </a:cubicBezTo>
                <a:cubicBezTo>
                  <a:pt x="42441" y="17288"/>
                  <a:pt x="42177" y="17271"/>
                  <a:pt x="41931" y="17271"/>
                </a:cubicBezTo>
                <a:cubicBezTo>
                  <a:pt x="41808" y="17271"/>
                  <a:pt x="41689" y="17275"/>
                  <a:pt x="41574" y="17288"/>
                </a:cubicBezTo>
                <a:cubicBezTo>
                  <a:pt x="40312" y="17441"/>
                  <a:pt x="39088" y="17632"/>
                  <a:pt x="37826" y="17785"/>
                </a:cubicBezTo>
                <a:cubicBezTo>
                  <a:pt x="37703" y="17785"/>
                  <a:pt x="37557" y="17736"/>
                  <a:pt x="37424" y="17736"/>
                </a:cubicBezTo>
                <a:cubicBezTo>
                  <a:pt x="37391" y="17736"/>
                  <a:pt x="37359" y="17739"/>
                  <a:pt x="37329" y="17747"/>
                </a:cubicBezTo>
                <a:cubicBezTo>
                  <a:pt x="36946" y="17900"/>
                  <a:pt x="36564" y="18053"/>
                  <a:pt x="36143" y="18091"/>
                </a:cubicBezTo>
                <a:cubicBezTo>
                  <a:pt x="36028" y="18091"/>
                  <a:pt x="35952" y="18282"/>
                  <a:pt x="35875" y="18359"/>
                </a:cubicBezTo>
                <a:cubicBezTo>
                  <a:pt x="35743" y="18293"/>
                  <a:pt x="35611" y="18198"/>
                  <a:pt x="35504" y="18198"/>
                </a:cubicBezTo>
                <a:cubicBezTo>
                  <a:pt x="35487" y="18198"/>
                  <a:pt x="35470" y="18200"/>
                  <a:pt x="35455" y="18206"/>
                </a:cubicBezTo>
                <a:cubicBezTo>
                  <a:pt x="35367" y="18254"/>
                  <a:pt x="35271" y="18268"/>
                  <a:pt x="35172" y="18268"/>
                </a:cubicBezTo>
                <a:cubicBezTo>
                  <a:pt x="35041" y="18268"/>
                  <a:pt x="34904" y="18244"/>
                  <a:pt x="34769" y="18244"/>
                </a:cubicBezTo>
                <a:cubicBezTo>
                  <a:pt x="34606" y="18244"/>
                  <a:pt x="34447" y="18279"/>
                  <a:pt x="34307" y="18435"/>
                </a:cubicBezTo>
                <a:cubicBezTo>
                  <a:pt x="34253" y="18489"/>
                  <a:pt x="34103" y="18543"/>
                  <a:pt x="33993" y="18543"/>
                </a:cubicBezTo>
                <a:cubicBezTo>
                  <a:pt x="33948" y="18543"/>
                  <a:pt x="33909" y="18534"/>
                  <a:pt x="33886" y="18512"/>
                </a:cubicBezTo>
                <a:cubicBezTo>
                  <a:pt x="33775" y="18437"/>
                  <a:pt x="33667" y="18411"/>
                  <a:pt x="33561" y="18411"/>
                </a:cubicBezTo>
                <a:cubicBezTo>
                  <a:pt x="33340" y="18411"/>
                  <a:pt x="33125" y="18524"/>
                  <a:pt x="32892" y="18550"/>
                </a:cubicBezTo>
                <a:cubicBezTo>
                  <a:pt x="32475" y="18550"/>
                  <a:pt x="32058" y="18793"/>
                  <a:pt x="31626" y="18793"/>
                </a:cubicBezTo>
                <a:cubicBezTo>
                  <a:pt x="31464" y="18793"/>
                  <a:pt x="31300" y="18758"/>
                  <a:pt x="31133" y="18665"/>
                </a:cubicBezTo>
                <a:cubicBezTo>
                  <a:pt x="31133" y="18652"/>
                  <a:pt x="31124" y="18648"/>
                  <a:pt x="31112" y="18648"/>
                </a:cubicBezTo>
                <a:cubicBezTo>
                  <a:pt x="31086" y="18648"/>
                  <a:pt x="31044" y="18665"/>
                  <a:pt x="31018" y="18665"/>
                </a:cubicBezTo>
                <a:cubicBezTo>
                  <a:pt x="30840" y="18776"/>
                  <a:pt x="30675" y="18835"/>
                  <a:pt x="30507" y="18835"/>
                </a:cubicBezTo>
                <a:cubicBezTo>
                  <a:pt x="30387" y="18835"/>
                  <a:pt x="30266" y="18805"/>
                  <a:pt x="30138" y="18741"/>
                </a:cubicBezTo>
                <a:cubicBezTo>
                  <a:pt x="30032" y="18847"/>
                  <a:pt x="29914" y="18881"/>
                  <a:pt x="29793" y="18881"/>
                </a:cubicBezTo>
                <a:cubicBezTo>
                  <a:pt x="29610" y="18881"/>
                  <a:pt x="29420" y="18802"/>
                  <a:pt x="29259" y="18779"/>
                </a:cubicBezTo>
                <a:cubicBezTo>
                  <a:pt x="29067" y="18779"/>
                  <a:pt x="28915" y="18818"/>
                  <a:pt x="28800" y="18856"/>
                </a:cubicBezTo>
                <a:cubicBezTo>
                  <a:pt x="28454" y="18880"/>
                  <a:pt x="28093" y="19001"/>
                  <a:pt x="27736" y="19001"/>
                </a:cubicBezTo>
                <a:cubicBezTo>
                  <a:pt x="27540" y="19001"/>
                  <a:pt x="27345" y="18964"/>
                  <a:pt x="27155" y="18856"/>
                </a:cubicBezTo>
                <a:cubicBezTo>
                  <a:pt x="27073" y="18807"/>
                  <a:pt x="26970" y="18793"/>
                  <a:pt x="26861" y="18793"/>
                </a:cubicBezTo>
                <a:cubicBezTo>
                  <a:pt x="26716" y="18793"/>
                  <a:pt x="26560" y="18818"/>
                  <a:pt x="26429" y="18818"/>
                </a:cubicBezTo>
                <a:cubicBezTo>
                  <a:pt x="26429" y="18894"/>
                  <a:pt x="26429" y="18971"/>
                  <a:pt x="26467" y="19085"/>
                </a:cubicBezTo>
                <a:cubicBezTo>
                  <a:pt x="25893" y="18894"/>
                  <a:pt x="25281" y="19047"/>
                  <a:pt x="24784" y="18894"/>
                </a:cubicBezTo>
                <a:cubicBezTo>
                  <a:pt x="24497" y="18826"/>
                  <a:pt x="24210" y="18816"/>
                  <a:pt x="23927" y="18816"/>
                </a:cubicBezTo>
                <a:cubicBezTo>
                  <a:pt x="23814" y="18816"/>
                  <a:pt x="23701" y="18818"/>
                  <a:pt x="23589" y="18818"/>
                </a:cubicBezTo>
                <a:cubicBezTo>
                  <a:pt x="23197" y="18818"/>
                  <a:pt x="22814" y="18798"/>
                  <a:pt x="22451" y="18626"/>
                </a:cubicBezTo>
                <a:lnTo>
                  <a:pt x="22298" y="18626"/>
                </a:lnTo>
                <a:cubicBezTo>
                  <a:pt x="22170" y="18678"/>
                  <a:pt x="22043" y="18696"/>
                  <a:pt x="21918" y="18696"/>
                </a:cubicBezTo>
                <a:cubicBezTo>
                  <a:pt x="21573" y="18696"/>
                  <a:pt x="21236" y="18554"/>
                  <a:pt x="20890" y="18554"/>
                </a:cubicBezTo>
                <a:cubicBezTo>
                  <a:pt x="20799" y="18554"/>
                  <a:pt x="20707" y="18563"/>
                  <a:pt x="20615" y="18588"/>
                </a:cubicBezTo>
                <a:cubicBezTo>
                  <a:pt x="20577" y="18588"/>
                  <a:pt x="20462" y="18550"/>
                  <a:pt x="20424" y="18473"/>
                </a:cubicBezTo>
                <a:cubicBezTo>
                  <a:pt x="20351" y="18328"/>
                  <a:pt x="20248" y="18275"/>
                  <a:pt x="20113" y="18275"/>
                </a:cubicBezTo>
                <a:cubicBezTo>
                  <a:pt x="20036" y="18275"/>
                  <a:pt x="19948" y="18292"/>
                  <a:pt x="19850" y="18320"/>
                </a:cubicBezTo>
                <a:cubicBezTo>
                  <a:pt x="19814" y="18328"/>
                  <a:pt x="19777" y="18331"/>
                  <a:pt x="19740" y="18331"/>
                </a:cubicBezTo>
                <a:cubicBezTo>
                  <a:pt x="19585" y="18331"/>
                  <a:pt x="19424" y="18275"/>
                  <a:pt x="19238" y="18244"/>
                </a:cubicBezTo>
                <a:cubicBezTo>
                  <a:pt x="18473" y="18167"/>
                  <a:pt x="17747" y="17823"/>
                  <a:pt x="16944" y="17823"/>
                </a:cubicBezTo>
                <a:cubicBezTo>
                  <a:pt x="16700" y="17823"/>
                  <a:pt x="16425" y="17665"/>
                  <a:pt x="16119" y="17665"/>
                </a:cubicBezTo>
                <a:cubicBezTo>
                  <a:pt x="16088" y="17665"/>
                  <a:pt x="16057" y="17667"/>
                  <a:pt x="16026" y="17670"/>
                </a:cubicBezTo>
                <a:cubicBezTo>
                  <a:pt x="15643" y="17211"/>
                  <a:pt x="14955" y="17402"/>
                  <a:pt x="14496" y="17020"/>
                </a:cubicBezTo>
                <a:cubicBezTo>
                  <a:pt x="14451" y="16975"/>
                  <a:pt x="14378" y="16965"/>
                  <a:pt x="14294" y="16965"/>
                </a:cubicBezTo>
                <a:cubicBezTo>
                  <a:pt x="14225" y="16965"/>
                  <a:pt x="14150" y="16972"/>
                  <a:pt x="14077" y="16972"/>
                </a:cubicBezTo>
                <a:cubicBezTo>
                  <a:pt x="14008" y="16972"/>
                  <a:pt x="13941" y="16966"/>
                  <a:pt x="13884" y="16943"/>
                </a:cubicBezTo>
                <a:cubicBezTo>
                  <a:pt x="13387" y="16752"/>
                  <a:pt x="12966" y="16523"/>
                  <a:pt x="12507" y="16332"/>
                </a:cubicBezTo>
                <a:cubicBezTo>
                  <a:pt x="12201" y="16179"/>
                  <a:pt x="11972" y="15949"/>
                  <a:pt x="11666" y="15911"/>
                </a:cubicBezTo>
                <a:cubicBezTo>
                  <a:pt x="11436" y="15911"/>
                  <a:pt x="11245" y="15834"/>
                  <a:pt x="11054" y="15720"/>
                </a:cubicBezTo>
                <a:cubicBezTo>
                  <a:pt x="10671" y="15490"/>
                  <a:pt x="10289" y="15261"/>
                  <a:pt x="9906" y="15031"/>
                </a:cubicBezTo>
                <a:cubicBezTo>
                  <a:pt x="9792" y="14916"/>
                  <a:pt x="9639" y="14840"/>
                  <a:pt x="9486" y="14840"/>
                </a:cubicBezTo>
                <a:cubicBezTo>
                  <a:pt x="9103" y="14840"/>
                  <a:pt x="8835" y="14572"/>
                  <a:pt x="8568" y="14343"/>
                </a:cubicBezTo>
                <a:cubicBezTo>
                  <a:pt x="8070" y="13999"/>
                  <a:pt x="7611" y="13654"/>
                  <a:pt x="7153" y="13272"/>
                </a:cubicBezTo>
                <a:cubicBezTo>
                  <a:pt x="6961" y="13119"/>
                  <a:pt x="6770" y="12966"/>
                  <a:pt x="6579" y="12851"/>
                </a:cubicBezTo>
                <a:cubicBezTo>
                  <a:pt x="6158" y="12583"/>
                  <a:pt x="5852" y="12239"/>
                  <a:pt x="5623" y="11857"/>
                </a:cubicBezTo>
                <a:cubicBezTo>
                  <a:pt x="5546" y="11979"/>
                  <a:pt x="5476" y="12028"/>
                  <a:pt x="5416" y="12028"/>
                </a:cubicBezTo>
                <a:cubicBezTo>
                  <a:pt x="5327" y="12028"/>
                  <a:pt x="5263" y="11918"/>
                  <a:pt x="5240" y="11780"/>
                </a:cubicBezTo>
                <a:cubicBezTo>
                  <a:pt x="5164" y="11360"/>
                  <a:pt x="5011" y="11015"/>
                  <a:pt x="4590" y="10824"/>
                </a:cubicBezTo>
                <a:cubicBezTo>
                  <a:pt x="4514" y="10786"/>
                  <a:pt x="4437" y="10633"/>
                  <a:pt x="4399" y="10556"/>
                </a:cubicBezTo>
                <a:cubicBezTo>
                  <a:pt x="3863" y="9830"/>
                  <a:pt x="3404" y="9065"/>
                  <a:pt x="3060" y="8185"/>
                </a:cubicBezTo>
                <a:cubicBezTo>
                  <a:pt x="2984" y="7917"/>
                  <a:pt x="2907" y="7611"/>
                  <a:pt x="2754" y="7420"/>
                </a:cubicBezTo>
                <a:cubicBezTo>
                  <a:pt x="2563" y="7229"/>
                  <a:pt x="2945" y="7152"/>
                  <a:pt x="2754" y="6999"/>
                </a:cubicBezTo>
                <a:cubicBezTo>
                  <a:pt x="2640" y="6885"/>
                  <a:pt x="2716" y="6655"/>
                  <a:pt x="2678" y="6502"/>
                </a:cubicBezTo>
                <a:cubicBezTo>
                  <a:pt x="2601" y="6388"/>
                  <a:pt x="2448" y="6273"/>
                  <a:pt x="2334" y="6158"/>
                </a:cubicBezTo>
                <a:cubicBezTo>
                  <a:pt x="2295" y="6120"/>
                  <a:pt x="2295" y="6005"/>
                  <a:pt x="2295" y="5929"/>
                </a:cubicBezTo>
                <a:cubicBezTo>
                  <a:pt x="2257" y="5393"/>
                  <a:pt x="2410" y="4819"/>
                  <a:pt x="1951" y="4361"/>
                </a:cubicBezTo>
                <a:cubicBezTo>
                  <a:pt x="1951" y="4361"/>
                  <a:pt x="1951" y="4284"/>
                  <a:pt x="1951" y="4284"/>
                </a:cubicBezTo>
                <a:cubicBezTo>
                  <a:pt x="2295" y="4093"/>
                  <a:pt x="1989" y="3825"/>
                  <a:pt x="1989" y="3634"/>
                </a:cubicBezTo>
                <a:cubicBezTo>
                  <a:pt x="1989" y="3290"/>
                  <a:pt x="1989" y="2792"/>
                  <a:pt x="1530" y="2678"/>
                </a:cubicBezTo>
                <a:cubicBezTo>
                  <a:pt x="1683" y="2448"/>
                  <a:pt x="1798" y="2257"/>
                  <a:pt x="1989" y="1989"/>
                </a:cubicBezTo>
                <a:lnTo>
                  <a:pt x="1607" y="1989"/>
                </a:lnTo>
                <a:cubicBezTo>
                  <a:pt x="1607" y="1875"/>
                  <a:pt x="1607" y="1722"/>
                  <a:pt x="1645" y="1722"/>
                </a:cubicBezTo>
                <a:cubicBezTo>
                  <a:pt x="1913" y="1683"/>
                  <a:pt x="2066" y="1454"/>
                  <a:pt x="1875" y="1301"/>
                </a:cubicBezTo>
                <a:cubicBezTo>
                  <a:pt x="1569" y="1071"/>
                  <a:pt x="1836" y="804"/>
                  <a:pt x="1798" y="689"/>
                </a:cubicBezTo>
                <a:cubicBezTo>
                  <a:pt x="1569" y="230"/>
                  <a:pt x="957" y="536"/>
                  <a:pt x="88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1;p15"/>
          <p:cNvSpPr/>
          <p:nvPr/>
        </p:nvSpPr>
        <p:spPr>
          <a:xfrm>
            <a:off x="2259199" y="1668602"/>
            <a:ext cx="1484668" cy="657180"/>
          </a:xfrm>
          <a:custGeom>
            <a:avLst/>
            <a:gdLst/>
            <a:ahLst/>
            <a:cxnLst/>
            <a:rect l="l" t="t" r="r" b="b"/>
            <a:pathLst>
              <a:path w="35570" h="62737" extrusionOk="0">
                <a:moveTo>
                  <a:pt x="24975" y="0"/>
                </a:moveTo>
                <a:cubicBezTo>
                  <a:pt x="24899" y="153"/>
                  <a:pt x="24822" y="306"/>
                  <a:pt x="24784" y="421"/>
                </a:cubicBezTo>
                <a:cubicBezTo>
                  <a:pt x="25128" y="1147"/>
                  <a:pt x="25473" y="1798"/>
                  <a:pt x="26314" y="1989"/>
                </a:cubicBezTo>
                <a:cubicBezTo>
                  <a:pt x="26352" y="2027"/>
                  <a:pt x="26390" y="2142"/>
                  <a:pt x="26467" y="2218"/>
                </a:cubicBezTo>
                <a:cubicBezTo>
                  <a:pt x="26735" y="2371"/>
                  <a:pt x="27002" y="2524"/>
                  <a:pt x="27270" y="2754"/>
                </a:cubicBezTo>
                <a:cubicBezTo>
                  <a:pt x="27385" y="2907"/>
                  <a:pt x="27691" y="2754"/>
                  <a:pt x="27767" y="3098"/>
                </a:cubicBezTo>
                <a:cubicBezTo>
                  <a:pt x="27806" y="3251"/>
                  <a:pt x="28265" y="3289"/>
                  <a:pt x="28494" y="3404"/>
                </a:cubicBezTo>
                <a:cubicBezTo>
                  <a:pt x="29068" y="3748"/>
                  <a:pt x="29527" y="4322"/>
                  <a:pt x="30253" y="4398"/>
                </a:cubicBezTo>
                <a:cubicBezTo>
                  <a:pt x="30368" y="4437"/>
                  <a:pt x="30483" y="4513"/>
                  <a:pt x="30559" y="4551"/>
                </a:cubicBezTo>
                <a:cubicBezTo>
                  <a:pt x="30827" y="4704"/>
                  <a:pt x="31095" y="4895"/>
                  <a:pt x="31401" y="5048"/>
                </a:cubicBezTo>
                <a:cubicBezTo>
                  <a:pt x="31248" y="5125"/>
                  <a:pt x="31056" y="5201"/>
                  <a:pt x="30865" y="5278"/>
                </a:cubicBezTo>
                <a:cubicBezTo>
                  <a:pt x="30751" y="5163"/>
                  <a:pt x="30636" y="5048"/>
                  <a:pt x="30598" y="5010"/>
                </a:cubicBezTo>
                <a:cubicBezTo>
                  <a:pt x="30253" y="5163"/>
                  <a:pt x="29833" y="5201"/>
                  <a:pt x="29641" y="5431"/>
                </a:cubicBezTo>
                <a:cubicBezTo>
                  <a:pt x="29414" y="5744"/>
                  <a:pt x="29144" y="5845"/>
                  <a:pt x="28832" y="5845"/>
                </a:cubicBezTo>
                <a:cubicBezTo>
                  <a:pt x="28724" y="5845"/>
                  <a:pt x="28612" y="5833"/>
                  <a:pt x="28494" y="5813"/>
                </a:cubicBezTo>
                <a:cubicBezTo>
                  <a:pt x="28439" y="5803"/>
                  <a:pt x="28386" y="5799"/>
                  <a:pt x="28336" y="5799"/>
                </a:cubicBezTo>
                <a:cubicBezTo>
                  <a:pt x="28004" y="5799"/>
                  <a:pt x="27780" y="6007"/>
                  <a:pt x="27614" y="6272"/>
                </a:cubicBezTo>
                <a:cubicBezTo>
                  <a:pt x="27382" y="6086"/>
                  <a:pt x="27200" y="5988"/>
                  <a:pt x="27040" y="5988"/>
                </a:cubicBezTo>
                <a:cubicBezTo>
                  <a:pt x="26805" y="5988"/>
                  <a:pt x="26618" y="6200"/>
                  <a:pt x="26390" y="6655"/>
                </a:cubicBezTo>
                <a:cubicBezTo>
                  <a:pt x="26097" y="6476"/>
                  <a:pt x="25936" y="6373"/>
                  <a:pt x="25818" y="6373"/>
                </a:cubicBezTo>
                <a:cubicBezTo>
                  <a:pt x="25658" y="6373"/>
                  <a:pt x="25577" y="6560"/>
                  <a:pt x="25358" y="6999"/>
                </a:cubicBezTo>
                <a:cubicBezTo>
                  <a:pt x="25320" y="7076"/>
                  <a:pt x="25243" y="7114"/>
                  <a:pt x="25167" y="7229"/>
                </a:cubicBezTo>
                <a:cubicBezTo>
                  <a:pt x="25052" y="7114"/>
                  <a:pt x="24937" y="6999"/>
                  <a:pt x="24861" y="6923"/>
                </a:cubicBezTo>
                <a:cubicBezTo>
                  <a:pt x="24211" y="6923"/>
                  <a:pt x="23837" y="7564"/>
                  <a:pt x="23246" y="7564"/>
                </a:cubicBezTo>
                <a:cubicBezTo>
                  <a:pt x="23176" y="7564"/>
                  <a:pt x="23102" y="7555"/>
                  <a:pt x="23025" y="7534"/>
                </a:cubicBezTo>
                <a:cubicBezTo>
                  <a:pt x="22948" y="7726"/>
                  <a:pt x="22910" y="7840"/>
                  <a:pt x="22834" y="7993"/>
                </a:cubicBezTo>
                <a:cubicBezTo>
                  <a:pt x="22693" y="7953"/>
                  <a:pt x="22560" y="7934"/>
                  <a:pt x="22433" y="7934"/>
                </a:cubicBezTo>
                <a:cubicBezTo>
                  <a:pt x="22077" y="7934"/>
                  <a:pt x="21767" y="8084"/>
                  <a:pt x="21457" y="8338"/>
                </a:cubicBezTo>
                <a:cubicBezTo>
                  <a:pt x="21266" y="8491"/>
                  <a:pt x="21074" y="8758"/>
                  <a:pt x="20692" y="8758"/>
                </a:cubicBezTo>
                <a:cubicBezTo>
                  <a:pt x="20309"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97" y="10519"/>
                </a:cubicBezTo>
                <a:cubicBezTo>
                  <a:pt x="17885" y="10519"/>
                  <a:pt x="17874" y="10519"/>
                  <a:pt x="17862" y="10518"/>
                </a:cubicBezTo>
                <a:cubicBezTo>
                  <a:pt x="17747" y="10518"/>
                  <a:pt x="17632" y="10594"/>
                  <a:pt x="17517" y="10671"/>
                </a:cubicBezTo>
                <a:cubicBezTo>
                  <a:pt x="17173" y="10938"/>
                  <a:pt x="16676" y="11130"/>
                  <a:pt x="16561" y="11474"/>
                </a:cubicBezTo>
                <a:cubicBezTo>
                  <a:pt x="16408" y="11818"/>
                  <a:pt x="16179" y="11971"/>
                  <a:pt x="15949" y="12124"/>
                </a:cubicBezTo>
                <a:cubicBezTo>
                  <a:pt x="15567" y="12392"/>
                  <a:pt x="15184" y="12659"/>
                  <a:pt x="14917" y="13042"/>
                </a:cubicBezTo>
                <a:cubicBezTo>
                  <a:pt x="14305" y="13769"/>
                  <a:pt x="13425" y="14228"/>
                  <a:pt x="12966" y="15031"/>
                </a:cubicBezTo>
                <a:cubicBezTo>
                  <a:pt x="12392" y="15222"/>
                  <a:pt x="12239" y="15796"/>
                  <a:pt x="11857" y="16178"/>
                </a:cubicBezTo>
                <a:cubicBezTo>
                  <a:pt x="11513" y="16484"/>
                  <a:pt x="11245" y="16867"/>
                  <a:pt x="10977" y="17211"/>
                </a:cubicBezTo>
                <a:cubicBezTo>
                  <a:pt x="10710" y="17593"/>
                  <a:pt x="10480" y="17976"/>
                  <a:pt x="10212" y="18320"/>
                </a:cubicBezTo>
                <a:cubicBezTo>
                  <a:pt x="9983" y="18664"/>
                  <a:pt x="9639" y="18932"/>
                  <a:pt x="9562" y="19391"/>
                </a:cubicBezTo>
                <a:cubicBezTo>
                  <a:pt x="9486" y="19620"/>
                  <a:pt x="9103" y="19773"/>
                  <a:pt x="8950" y="20003"/>
                </a:cubicBezTo>
                <a:cubicBezTo>
                  <a:pt x="8759" y="20232"/>
                  <a:pt x="8797" y="20615"/>
                  <a:pt x="8606" y="20844"/>
                </a:cubicBezTo>
                <a:cubicBezTo>
                  <a:pt x="8262" y="21265"/>
                  <a:pt x="7956" y="21686"/>
                  <a:pt x="7726" y="22183"/>
                </a:cubicBezTo>
                <a:cubicBezTo>
                  <a:pt x="7535" y="22642"/>
                  <a:pt x="7191" y="23024"/>
                  <a:pt x="7038" y="23483"/>
                </a:cubicBezTo>
                <a:cubicBezTo>
                  <a:pt x="6809" y="24171"/>
                  <a:pt x="6197" y="24707"/>
                  <a:pt x="6158" y="25472"/>
                </a:cubicBezTo>
                <a:cubicBezTo>
                  <a:pt x="5470" y="26313"/>
                  <a:pt x="5317" y="27422"/>
                  <a:pt x="4781" y="28340"/>
                </a:cubicBezTo>
                <a:cubicBezTo>
                  <a:pt x="5011" y="28761"/>
                  <a:pt x="4514" y="28876"/>
                  <a:pt x="4399" y="29182"/>
                </a:cubicBezTo>
                <a:cubicBezTo>
                  <a:pt x="4208" y="29755"/>
                  <a:pt x="4093" y="30367"/>
                  <a:pt x="3787" y="30903"/>
                </a:cubicBezTo>
                <a:cubicBezTo>
                  <a:pt x="3519" y="31515"/>
                  <a:pt x="3366" y="32203"/>
                  <a:pt x="3137" y="32853"/>
                </a:cubicBezTo>
                <a:cubicBezTo>
                  <a:pt x="2946" y="33351"/>
                  <a:pt x="2831" y="33848"/>
                  <a:pt x="2678" y="34345"/>
                </a:cubicBezTo>
                <a:cubicBezTo>
                  <a:pt x="2563" y="34842"/>
                  <a:pt x="2563" y="35378"/>
                  <a:pt x="2334" y="35798"/>
                </a:cubicBezTo>
                <a:cubicBezTo>
                  <a:pt x="2066" y="36295"/>
                  <a:pt x="2257" y="36869"/>
                  <a:pt x="1837" y="37290"/>
                </a:cubicBezTo>
                <a:cubicBezTo>
                  <a:pt x="1798" y="38170"/>
                  <a:pt x="1607" y="39087"/>
                  <a:pt x="1416" y="39967"/>
                </a:cubicBezTo>
                <a:cubicBezTo>
                  <a:pt x="1301" y="40579"/>
                  <a:pt x="880" y="41191"/>
                  <a:pt x="1186" y="41879"/>
                </a:cubicBezTo>
                <a:cubicBezTo>
                  <a:pt x="880" y="42262"/>
                  <a:pt x="995" y="42683"/>
                  <a:pt x="995" y="43142"/>
                </a:cubicBezTo>
                <a:cubicBezTo>
                  <a:pt x="995" y="43753"/>
                  <a:pt x="804" y="44327"/>
                  <a:pt x="727" y="44939"/>
                </a:cubicBezTo>
                <a:cubicBezTo>
                  <a:pt x="689" y="45589"/>
                  <a:pt x="460" y="46201"/>
                  <a:pt x="613" y="46813"/>
                </a:cubicBezTo>
                <a:cubicBezTo>
                  <a:pt x="613" y="46851"/>
                  <a:pt x="613" y="46890"/>
                  <a:pt x="574" y="46928"/>
                </a:cubicBezTo>
                <a:cubicBezTo>
                  <a:pt x="498" y="48037"/>
                  <a:pt x="345" y="49184"/>
                  <a:pt x="345" y="50332"/>
                </a:cubicBezTo>
                <a:cubicBezTo>
                  <a:pt x="345" y="51441"/>
                  <a:pt x="39" y="52550"/>
                  <a:pt x="268" y="53659"/>
                </a:cubicBezTo>
                <a:cubicBezTo>
                  <a:pt x="345" y="54080"/>
                  <a:pt x="383" y="54577"/>
                  <a:pt x="268" y="54998"/>
                </a:cubicBezTo>
                <a:cubicBezTo>
                  <a:pt x="192" y="55457"/>
                  <a:pt x="1" y="55877"/>
                  <a:pt x="307" y="56336"/>
                </a:cubicBezTo>
                <a:cubicBezTo>
                  <a:pt x="115" y="56910"/>
                  <a:pt x="268" y="57522"/>
                  <a:pt x="345" y="58096"/>
                </a:cubicBezTo>
                <a:cubicBezTo>
                  <a:pt x="383" y="58669"/>
                  <a:pt x="77" y="59281"/>
                  <a:pt x="460" y="59817"/>
                </a:cubicBezTo>
                <a:cubicBezTo>
                  <a:pt x="498" y="59855"/>
                  <a:pt x="383" y="59970"/>
                  <a:pt x="345" y="60046"/>
                </a:cubicBezTo>
                <a:cubicBezTo>
                  <a:pt x="345" y="60123"/>
                  <a:pt x="307" y="60276"/>
                  <a:pt x="345" y="60314"/>
                </a:cubicBezTo>
                <a:cubicBezTo>
                  <a:pt x="574" y="60467"/>
                  <a:pt x="460" y="60696"/>
                  <a:pt x="460" y="60888"/>
                </a:cubicBezTo>
                <a:cubicBezTo>
                  <a:pt x="421" y="61270"/>
                  <a:pt x="383" y="61653"/>
                  <a:pt x="421" y="62035"/>
                </a:cubicBezTo>
                <a:cubicBezTo>
                  <a:pt x="421" y="62303"/>
                  <a:pt x="574" y="62532"/>
                  <a:pt x="880" y="62647"/>
                </a:cubicBezTo>
                <a:cubicBezTo>
                  <a:pt x="1031" y="62702"/>
                  <a:pt x="1142" y="62737"/>
                  <a:pt x="1226" y="62737"/>
                </a:cubicBezTo>
                <a:cubicBezTo>
                  <a:pt x="1378" y="62737"/>
                  <a:pt x="1443" y="62623"/>
                  <a:pt x="1492" y="62303"/>
                </a:cubicBezTo>
                <a:cubicBezTo>
                  <a:pt x="1607" y="61806"/>
                  <a:pt x="1837" y="61232"/>
                  <a:pt x="1684" y="60811"/>
                </a:cubicBezTo>
                <a:cubicBezTo>
                  <a:pt x="1454" y="60276"/>
                  <a:pt x="1722" y="59779"/>
                  <a:pt x="1607" y="59281"/>
                </a:cubicBezTo>
                <a:cubicBezTo>
                  <a:pt x="1454" y="58593"/>
                  <a:pt x="1454" y="57866"/>
                  <a:pt x="1645" y="57140"/>
                </a:cubicBezTo>
                <a:cubicBezTo>
                  <a:pt x="1684" y="56948"/>
                  <a:pt x="1760" y="56834"/>
                  <a:pt x="1607" y="56681"/>
                </a:cubicBezTo>
                <a:cubicBezTo>
                  <a:pt x="1569" y="56566"/>
                  <a:pt x="1645" y="56413"/>
                  <a:pt x="1645" y="56260"/>
                </a:cubicBezTo>
                <a:cubicBezTo>
                  <a:pt x="1645" y="56107"/>
                  <a:pt x="1645" y="55916"/>
                  <a:pt x="1607" y="55763"/>
                </a:cubicBezTo>
                <a:cubicBezTo>
                  <a:pt x="1607" y="55610"/>
                  <a:pt x="1569" y="55457"/>
                  <a:pt x="1492" y="55342"/>
                </a:cubicBezTo>
                <a:cubicBezTo>
                  <a:pt x="1339" y="55074"/>
                  <a:pt x="1722" y="55151"/>
                  <a:pt x="1722" y="55036"/>
                </a:cubicBezTo>
                <a:cubicBezTo>
                  <a:pt x="1684" y="54921"/>
                  <a:pt x="1531" y="54807"/>
                  <a:pt x="1492" y="54692"/>
                </a:cubicBezTo>
                <a:cubicBezTo>
                  <a:pt x="1454" y="54654"/>
                  <a:pt x="1531" y="54577"/>
                  <a:pt x="1531" y="54501"/>
                </a:cubicBezTo>
                <a:cubicBezTo>
                  <a:pt x="1684" y="54156"/>
                  <a:pt x="1607" y="53850"/>
                  <a:pt x="1607" y="53468"/>
                </a:cubicBezTo>
                <a:cubicBezTo>
                  <a:pt x="1569" y="53047"/>
                  <a:pt x="1301" y="52512"/>
                  <a:pt x="1760" y="52168"/>
                </a:cubicBezTo>
                <a:cubicBezTo>
                  <a:pt x="1722" y="51747"/>
                  <a:pt x="1301" y="51479"/>
                  <a:pt x="1645" y="51097"/>
                </a:cubicBezTo>
                <a:lnTo>
                  <a:pt x="1645" y="51097"/>
                </a:lnTo>
                <a:cubicBezTo>
                  <a:pt x="1684" y="51173"/>
                  <a:pt x="1760" y="51211"/>
                  <a:pt x="1875" y="51364"/>
                </a:cubicBezTo>
                <a:cubicBezTo>
                  <a:pt x="1798" y="50982"/>
                  <a:pt x="1760" y="50714"/>
                  <a:pt x="1684" y="50447"/>
                </a:cubicBezTo>
                <a:cubicBezTo>
                  <a:pt x="1684" y="50332"/>
                  <a:pt x="1607" y="50179"/>
                  <a:pt x="1645" y="50064"/>
                </a:cubicBezTo>
                <a:cubicBezTo>
                  <a:pt x="1837" y="49376"/>
                  <a:pt x="1798" y="49376"/>
                  <a:pt x="1722" y="48725"/>
                </a:cubicBezTo>
                <a:cubicBezTo>
                  <a:pt x="1684" y="48305"/>
                  <a:pt x="1531" y="47808"/>
                  <a:pt x="1951" y="47463"/>
                </a:cubicBezTo>
                <a:cubicBezTo>
                  <a:pt x="1990" y="47425"/>
                  <a:pt x="2066" y="47272"/>
                  <a:pt x="2028" y="47272"/>
                </a:cubicBezTo>
                <a:cubicBezTo>
                  <a:pt x="1722" y="46928"/>
                  <a:pt x="2181" y="46660"/>
                  <a:pt x="2104" y="46354"/>
                </a:cubicBezTo>
                <a:cubicBezTo>
                  <a:pt x="1990" y="46316"/>
                  <a:pt x="1875" y="46278"/>
                  <a:pt x="1760"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87" y="41879"/>
                  <a:pt x="2525" y="41459"/>
                </a:cubicBezTo>
                <a:cubicBezTo>
                  <a:pt x="2563" y="41229"/>
                  <a:pt x="2448" y="40962"/>
                  <a:pt x="2563" y="40847"/>
                </a:cubicBezTo>
                <a:cubicBezTo>
                  <a:pt x="2984" y="40273"/>
                  <a:pt x="2907" y="39623"/>
                  <a:pt x="2984" y="39011"/>
                </a:cubicBezTo>
                <a:cubicBezTo>
                  <a:pt x="3022" y="38781"/>
                  <a:pt x="3022" y="38514"/>
                  <a:pt x="3252" y="38246"/>
                </a:cubicBezTo>
                <a:cubicBezTo>
                  <a:pt x="3519" y="37978"/>
                  <a:pt x="3328" y="37405"/>
                  <a:pt x="3443" y="37060"/>
                </a:cubicBezTo>
                <a:cubicBezTo>
                  <a:pt x="3596" y="36716"/>
                  <a:pt x="3405" y="36181"/>
                  <a:pt x="3864" y="35951"/>
                </a:cubicBezTo>
                <a:cubicBezTo>
                  <a:pt x="3634" y="35492"/>
                  <a:pt x="4055" y="35148"/>
                  <a:pt x="4131" y="34766"/>
                </a:cubicBezTo>
                <a:cubicBezTo>
                  <a:pt x="4284" y="34039"/>
                  <a:pt x="4514" y="33351"/>
                  <a:pt x="4705" y="32662"/>
                </a:cubicBezTo>
                <a:cubicBezTo>
                  <a:pt x="4858" y="32088"/>
                  <a:pt x="4973" y="31476"/>
                  <a:pt x="5546" y="31132"/>
                </a:cubicBezTo>
                <a:cubicBezTo>
                  <a:pt x="5393" y="31018"/>
                  <a:pt x="5317" y="30941"/>
                  <a:pt x="5202" y="30865"/>
                </a:cubicBezTo>
                <a:cubicBezTo>
                  <a:pt x="5355" y="30673"/>
                  <a:pt x="5623" y="30750"/>
                  <a:pt x="5661" y="30367"/>
                </a:cubicBezTo>
                <a:cubicBezTo>
                  <a:pt x="5699" y="29679"/>
                  <a:pt x="6235" y="29143"/>
                  <a:pt x="6311" y="28417"/>
                </a:cubicBezTo>
                <a:cubicBezTo>
                  <a:pt x="6350" y="28226"/>
                  <a:pt x="6617" y="28034"/>
                  <a:pt x="6770" y="27881"/>
                </a:cubicBezTo>
                <a:cubicBezTo>
                  <a:pt x="6732" y="27728"/>
                  <a:pt x="6617" y="27537"/>
                  <a:pt x="6656" y="27499"/>
                </a:cubicBezTo>
                <a:cubicBezTo>
                  <a:pt x="7459" y="26657"/>
                  <a:pt x="7459" y="25319"/>
                  <a:pt x="8300" y="24477"/>
                </a:cubicBezTo>
                <a:cubicBezTo>
                  <a:pt x="8377" y="24439"/>
                  <a:pt x="8300" y="24248"/>
                  <a:pt x="8338" y="24171"/>
                </a:cubicBezTo>
                <a:cubicBezTo>
                  <a:pt x="8453" y="23866"/>
                  <a:pt x="8453" y="23521"/>
                  <a:pt x="8797" y="23330"/>
                </a:cubicBezTo>
                <a:cubicBezTo>
                  <a:pt x="9180" y="23101"/>
                  <a:pt x="8950"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39" y="19697"/>
                  <a:pt x="11016" y="19467"/>
                  <a:pt x="11322" y="19429"/>
                </a:cubicBezTo>
                <a:cubicBezTo>
                  <a:pt x="11475" y="19391"/>
                  <a:pt x="11704" y="19047"/>
                  <a:pt x="11666" y="18970"/>
                </a:cubicBezTo>
                <a:cubicBezTo>
                  <a:pt x="11475" y="18588"/>
                  <a:pt x="11819" y="18511"/>
                  <a:pt x="11972" y="18320"/>
                </a:cubicBezTo>
                <a:cubicBezTo>
                  <a:pt x="12201" y="18014"/>
                  <a:pt x="12469" y="17746"/>
                  <a:pt x="12698" y="17440"/>
                </a:cubicBezTo>
                <a:cubicBezTo>
                  <a:pt x="12890" y="17249"/>
                  <a:pt x="12928" y="16943"/>
                  <a:pt x="13272" y="16905"/>
                </a:cubicBezTo>
                <a:cubicBezTo>
                  <a:pt x="13349" y="16867"/>
                  <a:pt x="13502" y="16752"/>
                  <a:pt x="13502" y="16675"/>
                </a:cubicBezTo>
                <a:cubicBezTo>
                  <a:pt x="13463" y="16293"/>
                  <a:pt x="13769" y="16255"/>
                  <a:pt x="13999" y="16216"/>
                </a:cubicBezTo>
                <a:cubicBezTo>
                  <a:pt x="14458" y="16178"/>
                  <a:pt x="13884" y="15757"/>
                  <a:pt x="14228" y="15643"/>
                </a:cubicBezTo>
                <a:cubicBezTo>
                  <a:pt x="14534" y="15528"/>
                  <a:pt x="14802" y="15298"/>
                  <a:pt x="15070" y="15107"/>
                </a:cubicBezTo>
                <a:cubicBezTo>
                  <a:pt x="15261" y="14954"/>
                  <a:pt x="15529" y="14686"/>
                  <a:pt x="15529" y="14533"/>
                </a:cubicBezTo>
                <a:cubicBezTo>
                  <a:pt x="15452" y="14113"/>
                  <a:pt x="15643" y="13960"/>
                  <a:pt x="15911" y="13807"/>
                </a:cubicBezTo>
                <a:cubicBezTo>
                  <a:pt x="16026" y="13922"/>
                  <a:pt x="16102" y="14036"/>
                  <a:pt x="16179" y="14113"/>
                </a:cubicBezTo>
                <a:cubicBezTo>
                  <a:pt x="16752" y="13616"/>
                  <a:pt x="17403" y="13195"/>
                  <a:pt x="17862" y="12659"/>
                </a:cubicBezTo>
                <a:cubicBezTo>
                  <a:pt x="18244" y="12239"/>
                  <a:pt x="18703" y="12086"/>
                  <a:pt x="19085" y="11703"/>
                </a:cubicBezTo>
                <a:cubicBezTo>
                  <a:pt x="19391" y="11359"/>
                  <a:pt x="20003" y="11206"/>
                  <a:pt x="20462" y="10938"/>
                </a:cubicBezTo>
                <a:cubicBezTo>
                  <a:pt x="20960" y="10671"/>
                  <a:pt x="21648" y="10556"/>
                  <a:pt x="21801" y="9867"/>
                </a:cubicBezTo>
                <a:cubicBezTo>
                  <a:pt x="21839" y="9829"/>
                  <a:pt x="21916" y="9791"/>
                  <a:pt x="21954" y="9791"/>
                </a:cubicBezTo>
                <a:cubicBezTo>
                  <a:pt x="23063" y="9753"/>
                  <a:pt x="23063" y="9753"/>
                  <a:pt x="23599" y="9447"/>
                </a:cubicBezTo>
                <a:cubicBezTo>
                  <a:pt x="24019" y="9217"/>
                  <a:pt x="24440" y="9064"/>
                  <a:pt x="24861" y="8911"/>
                </a:cubicBezTo>
                <a:cubicBezTo>
                  <a:pt x="25664" y="8644"/>
                  <a:pt x="26429" y="8338"/>
                  <a:pt x="27194" y="8108"/>
                </a:cubicBezTo>
                <a:cubicBezTo>
                  <a:pt x="27767" y="7917"/>
                  <a:pt x="28341" y="7687"/>
                  <a:pt x="28915" y="7649"/>
                </a:cubicBezTo>
                <a:cubicBezTo>
                  <a:pt x="29259" y="7611"/>
                  <a:pt x="29527" y="7496"/>
                  <a:pt x="29833" y="7343"/>
                </a:cubicBezTo>
                <a:cubicBezTo>
                  <a:pt x="30100" y="7229"/>
                  <a:pt x="30445" y="7229"/>
                  <a:pt x="30751" y="7190"/>
                </a:cubicBezTo>
                <a:lnTo>
                  <a:pt x="31936" y="6808"/>
                </a:lnTo>
                <a:cubicBezTo>
                  <a:pt x="32319" y="6731"/>
                  <a:pt x="32701" y="6655"/>
                  <a:pt x="33084" y="6617"/>
                </a:cubicBezTo>
                <a:cubicBezTo>
                  <a:pt x="33122" y="6693"/>
                  <a:pt x="33122" y="6731"/>
                  <a:pt x="33122" y="6731"/>
                </a:cubicBezTo>
                <a:cubicBezTo>
                  <a:pt x="32854" y="7037"/>
                  <a:pt x="32625" y="7381"/>
                  <a:pt x="32280" y="7573"/>
                </a:cubicBezTo>
                <a:cubicBezTo>
                  <a:pt x="31821" y="7840"/>
                  <a:pt x="31898" y="8299"/>
                  <a:pt x="31630" y="8644"/>
                </a:cubicBezTo>
                <a:cubicBezTo>
                  <a:pt x="31401" y="8988"/>
                  <a:pt x="30903" y="9141"/>
                  <a:pt x="30865" y="9638"/>
                </a:cubicBezTo>
                <a:cubicBezTo>
                  <a:pt x="30445" y="9753"/>
                  <a:pt x="30292" y="10059"/>
                  <a:pt x="30177" y="10479"/>
                </a:cubicBezTo>
                <a:cubicBezTo>
                  <a:pt x="30139" y="10671"/>
                  <a:pt x="29833" y="10785"/>
                  <a:pt x="29680" y="10938"/>
                </a:cubicBezTo>
                <a:cubicBezTo>
                  <a:pt x="29029" y="11665"/>
                  <a:pt x="28570" y="12506"/>
                  <a:pt x="27882" y="13157"/>
                </a:cubicBezTo>
                <a:cubicBezTo>
                  <a:pt x="27729" y="13310"/>
                  <a:pt x="27538" y="13539"/>
                  <a:pt x="27538" y="13654"/>
                </a:cubicBezTo>
                <a:cubicBezTo>
                  <a:pt x="27614" y="13960"/>
                  <a:pt x="27385" y="14113"/>
                  <a:pt x="27308" y="14304"/>
                </a:cubicBezTo>
                <a:cubicBezTo>
                  <a:pt x="27194" y="14533"/>
                  <a:pt x="27155" y="14801"/>
                  <a:pt x="27041" y="15031"/>
                </a:cubicBezTo>
                <a:cubicBezTo>
                  <a:pt x="27002" y="15222"/>
                  <a:pt x="26888" y="15413"/>
                  <a:pt x="26773" y="15681"/>
                </a:cubicBezTo>
                <a:cubicBezTo>
                  <a:pt x="27079" y="15643"/>
                  <a:pt x="27308" y="15643"/>
                  <a:pt x="27538" y="15566"/>
                </a:cubicBezTo>
                <a:cubicBezTo>
                  <a:pt x="27729" y="15528"/>
                  <a:pt x="27882" y="15375"/>
                  <a:pt x="28073" y="15298"/>
                </a:cubicBezTo>
                <a:cubicBezTo>
                  <a:pt x="28303" y="15184"/>
                  <a:pt x="28494" y="15145"/>
                  <a:pt x="28609" y="14839"/>
                </a:cubicBezTo>
                <a:cubicBezTo>
                  <a:pt x="28647" y="14686"/>
                  <a:pt x="29068" y="14572"/>
                  <a:pt x="29029" y="14495"/>
                </a:cubicBezTo>
                <a:cubicBezTo>
                  <a:pt x="28953" y="14075"/>
                  <a:pt x="29527" y="14189"/>
                  <a:pt x="29488" y="13960"/>
                </a:cubicBezTo>
                <a:cubicBezTo>
                  <a:pt x="29374" y="13577"/>
                  <a:pt x="29718" y="13539"/>
                  <a:pt x="29909" y="13386"/>
                </a:cubicBezTo>
                <a:cubicBezTo>
                  <a:pt x="30024" y="13271"/>
                  <a:pt x="30062" y="13080"/>
                  <a:pt x="30177" y="12927"/>
                </a:cubicBezTo>
                <a:cubicBezTo>
                  <a:pt x="30483" y="12506"/>
                  <a:pt x="30789" y="12048"/>
                  <a:pt x="31133" y="11665"/>
                </a:cubicBezTo>
                <a:cubicBezTo>
                  <a:pt x="31362" y="11359"/>
                  <a:pt x="31630" y="11091"/>
                  <a:pt x="31898" y="10824"/>
                </a:cubicBezTo>
                <a:cubicBezTo>
                  <a:pt x="32013" y="10709"/>
                  <a:pt x="32280" y="10594"/>
                  <a:pt x="32280" y="10518"/>
                </a:cubicBezTo>
                <a:cubicBezTo>
                  <a:pt x="32204" y="10326"/>
                  <a:pt x="32204" y="10135"/>
                  <a:pt x="32433" y="10135"/>
                </a:cubicBezTo>
                <a:cubicBezTo>
                  <a:pt x="32586" y="10097"/>
                  <a:pt x="32625" y="10173"/>
                  <a:pt x="32739" y="9944"/>
                </a:cubicBezTo>
                <a:cubicBezTo>
                  <a:pt x="33007" y="9409"/>
                  <a:pt x="33351" y="8911"/>
                  <a:pt x="33734" y="8491"/>
                </a:cubicBezTo>
                <a:cubicBezTo>
                  <a:pt x="34001" y="8185"/>
                  <a:pt x="34231" y="7840"/>
                  <a:pt x="34460" y="7496"/>
                </a:cubicBezTo>
                <a:cubicBezTo>
                  <a:pt x="34690" y="7152"/>
                  <a:pt x="35072" y="6884"/>
                  <a:pt x="35417" y="6578"/>
                </a:cubicBezTo>
                <a:cubicBezTo>
                  <a:pt x="35493" y="6502"/>
                  <a:pt x="35531" y="6387"/>
                  <a:pt x="35570" y="6311"/>
                </a:cubicBezTo>
                <a:cubicBezTo>
                  <a:pt x="35340" y="5852"/>
                  <a:pt x="35340" y="5316"/>
                  <a:pt x="34690" y="5278"/>
                </a:cubicBezTo>
                <a:cubicBezTo>
                  <a:pt x="34652" y="5278"/>
                  <a:pt x="34613" y="5087"/>
                  <a:pt x="34537" y="5010"/>
                </a:cubicBezTo>
                <a:cubicBezTo>
                  <a:pt x="34361" y="4864"/>
                  <a:pt x="34253" y="4628"/>
                  <a:pt x="34023" y="4628"/>
                </a:cubicBezTo>
                <a:cubicBezTo>
                  <a:pt x="33953" y="4628"/>
                  <a:pt x="33871" y="4650"/>
                  <a:pt x="33772" y="4704"/>
                </a:cubicBezTo>
                <a:cubicBezTo>
                  <a:pt x="33772" y="4704"/>
                  <a:pt x="33619" y="4666"/>
                  <a:pt x="33619" y="4628"/>
                </a:cubicBezTo>
                <a:cubicBezTo>
                  <a:pt x="33695" y="4207"/>
                  <a:pt x="33313" y="4245"/>
                  <a:pt x="33122" y="4169"/>
                </a:cubicBezTo>
                <a:cubicBezTo>
                  <a:pt x="32892" y="4054"/>
                  <a:pt x="32625" y="4054"/>
                  <a:pt x="32357" y="3978"/>
                </a:cubicBezTo>
                <a:cubicBezTo>
                  <a:pt x="32242" y="3939"/>
                  <a:pt x="32089" y="3825"/>
                  <a:pt x="32089" y="3710"/>
                </a:cubicBezTo>
                <a:cubicBezTo>
                  <a:pt x="32022" y="3339"/>
                  <a:pt x="31746" y="3206"/>
                  <a:pt x="31472" y="3206"/>
                </a:cubicBezTo>
                <a:cubicBezTo>
                  <a:pt x="31435" y="3206"/>
                  <a:pt x="31399" y="3208"/>
                  <a:pt x="31362" y="3213"/>
                </a:cubicBezTo>
                <a:cubicBezTo>
                  <a:pt x="31133" y="3213"/>
                  <a:pt x="31056" y="3136"/>
                  <a:pt x="30903" y="3021"/>
                </a:cubicBezTo>
                <a:cubicBezTo>
                  <a:pt x="30712" y="2907"/>
                  <a:pt x="30445" y="2830"/>
                  <a:pt x="30215" y="2715"/>
                </a:cubicBezTo>
                <a:cubicBezTo>
                  <a:pt x="29909" y="2562"/>
                  <a:pt x="29527" y="2410"/>
                  <a:pt x="29335" y="2180"/>
                </a:cubicBezTo>
                <a:cubicBezTo>
                  <a:pt x="29029" y="1798"/>
                  <a:pt x="28609" y="1645"/>
                  <a:pt x="28188" y="1453"/>
                </a:cubicBezTo>
                <a:cubicBezTo>
                  <a:pt x="28073" y="1415"/>
                  <a:pt x="27959" y="1377"/>
                  <a:pt x="27844" y="1339"/>
                </a:cubicBezTo>
                <a:cubicBezTo>
                  <a:pt x="27709" y="1237"/>
                  <a:pt x="27812" y="898"/>
                  <a:pt x="27523" y="898"/>
                </a:cubicBezTo>
                <a:cubicBezTo>
                  <a:pt x="27485" y="898"/>
                  <a:pt x="27439" y="904"/>
                  <a:pt x="27385" y="918"/>
                </a:cubicBezTo>
                <a:cubicBezTo>
                  <a:pt x="27270" y="918"/>
                  <a:pt x="27117" y="497"/>
                  <a:pt x="26888" y="382"/>
                </a:cubicBezTo>
                <a:cubicBezTo>
                  <a:pt x="26620" y="229"/>
                  <a:pt x="26314" y="153"/>
                  <a:pt x="26008" y="76"/>
                </a:cubicBezTo>
                <a:cubicBezTo>
                  <a:pt x="25740"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4;p15"/>
          <p:cNvSpPr/>
          <p:nvPr/>
        </p:nvSpPr>
        <p:spPr>
          <a:xfrm>
            <a:off x="2348143" y="2703443"/>
            <a:ext cx="10710" cy="8576"/>
          </a:xfrm>
          <a:custGeom>
            <a:avLst/>
            <a:gdLst/>
            <a:ahLst/>
            <a:cxnLst/>
            <a:rect l="l" t="t" r="r" b="b"/>
            <a:pathLst>
              <a:path w="522" h="418" extrusionOk="0">
                <a:moveTo>
                  <a:pt x="161" y="0"/>
                </a:moveTo>
                <a:cubicBezTo>
                  <a:pt x="69" y="0"/>
                  <a:pt x="0" y="31"/>
                  <a:pt x="25" y="201"/>
                </a:cubicBezTo>
                <a:cubicBezTo>
                  <a:pt x="114" y="321"/>
                  <a:pt x="204" y="417"/>
                  <a:pt x="330" y="417"/>
                </a:cubicBezTo>
                <a:cubicBezTo>
                  <a:pt x="365" y="417"/>
                  <a:pt x="403" y="409"/>
                  <a:pt x="445" y="393"/>
                </a:cubicBezTo>
                <a:cubicBezTo>
                  <a:pt x="522" y="201"/>
                  <a:pt x="522" y="48"/>
                  <a:pt x="331" y="10"/>
                </a:cubicBezTo>
                <a:cubicBezTo>
                  <a:pt x="275" y="10"/>
                  <a:pt x="214" y="0"/>
                  <a:pt x="161"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p15"/>
          <p:cNvSpPr/>
          <p:nvPr/>
        </p:nvSpPr>
        <p:spPr>
          <a:xfrm>
            <a:off x="945567" y="2067236"/>
            <a:ext cx="821" cy="800"/>
          </a:xfrm>
          <a:custGeom>
            <a:avLst/>
            <a:gdLst/>
            <a:ahLst/>
            <a:cxnLst/>
            <a:rect l="l" t="t" r="r" b="b"/>
            <a:pathLst>
              <a:path w="40" h="39" extrusionOk="0">
                <a:moveTo>
                  <a:pt x="1" y="1"/>
                </a:moveTo>
                <a:cubicBezTo>
                  <a:pt x="1" y="1"/>
                  <a:pt x="1" y="39"/>
                  <a:pt x="1" y="39"/>
                </a:cubicBezTo>
                <a:cubicBezTo>
                  <a:pt x="39" y="39"/>
                  <a:pt x="1" y="1"/>
                  <a:pt x="1" y="1"/>
                </a:cubicBezTo>
                <a:close/>
              </a:path>
            </a:pathLst>
          </a:custGeom>
          <a:solidFill>
            <a:srgbClr val="222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1160;p38">
            <a:extLst>
              <a:ext uri="{FF2B5EF4-FFF2-40B4-BE49-F238E27FC236}">
                <a16:creationId xmlns:a16="http://schemas.microsoft.com/office/drawing/2014/main" id="{B1E1E621-21D6-21FD-5488-96C01B26EF61}"/>
              </a:ext>
            </a:extLst>
          </p:cNvPr>
          <p:cNvGrpSpPr/>
          <p:nvPr/>
        </p:nvGrpSpPr>
        <p:grpSpPr>
          <a:xfrm>
            <a:off x="995813" y="1930753"/>
            <a:ext cx="583045" cy="634694"/>
            <a:chOff x="5513725" y="2561325"/>
            <a:chExt cx="616150" cy="964650"/>
          </a:xfrm>
        </p:grpSpPr>
        <p:sp>
          <p:nvSpPr>
            <p:cNvPr id="93" name="Google Shape;1161;p38">
              <a:extLst>
                <a:ext uri="{FF2B5EF4-FFF2-40B4-BE49-F238E27FC236}">
                  <a16:creationId xmlns:a16="http://schemas.microsoft.com/office/drawing/2014/main" id="{3E0581ED-EF51-1488-07A4-06DFB6CC2E57}"/>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162;p38">
              <a:extLst>
                <a:ext uri="{FF2B5EF4-FFF2-40B4-BE49-F238E27FC236}">
                  <a16:creationId xmlns:a16="http://schemas.microsoft.com/office/drawing/2014/main" id="{CE0B4AF9-CF3F-77B8-2149-3B63DC8624CD}"/>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163;p38">
              <a:extLst>
                <a:ext uri="{FF2B5EF4-FFF2-40B4-BE49-F238E27FC236}">
                  <a16:creationId xmlns:a16="http://schemas.microsoft.com/office/drawing/2014/main" id="{119EB23F-67CF-48A7-28A7-D1FCC4A91183}"/>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164;p38">
              <a:extLst>
                <a:ext uri="{FF2B5EF4-FFF2-40B4-BE49-F238E27FC236}">
                  <a16:creationId xmlns:a16="http://schemas.microsoft.com/office/drawing/2014/main" id="{19A957A7-CF9C-5B98-E126-15FA943E6779}"/>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165;p38">
              <a:extLst>
                <a:ext uri="{FF2B5EF4-FFF2-40B4-BE49-F238E27FC236}">
                  <a16:creationId xmlns:a16="http://schemas.microsoft.com/office/drawing/2014/main" id="{DC3858BC-569E-E21C-9325-D6151800BD24}"/>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166;p38">
              <a:extLst>
                <a:ext uri="{FF2B5EF4-FFF2-40B4-BE49-F238E27FC236}">
                  <a16:creationId xmlns:a16="http://schemas.microsoft.com/office/drawing/2014/main" id="{2F1B4BC0-19EC-4D25-D560-2998234F55C6}"/>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167;p38">
              <a:extLst>
                <a:ext uri="{FF2B5EF4-FFF2-40B4-BE49-F238E27FC236}">
                  <a16:creationId xmlns:a16="http://schemas.microsoft.com/office/drawing/2014/main" id="{62CC58A3-01D8-7970-5904-913C4B2D6ACF}"/>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168;p38">
              <a:extLst>
                <a:ext uri="{FF2B5EF4-FFF2-40B4-BE49-F238E27FC236}">
                  <a16:creationId xmlns:a16="http://schemas.microsoft.com/office/drawing/2014/main" id="{D9453358-FCEF-3D46-EB2E-BB08774B0335}"/>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1" name="Google Shape;1130;p38">
            <a:extLst>
              <a:ext uri="{FF2B5EF4-FFF2-40B4-BE49-F238E27FC236}">
                <a16:creationId xmlns:a16="http://schemas.microsoft.com/office/drawing/2014/main" id="{75F84554-0121-6C4C-3A6E-87C641C4AC0A}"/>
              </a:ext>
            </a:extLst>
          </p:cNvPr>
          <p:cNvGrpSpPr/>
          <p:nvPr/>
        </p:nvGrpSpPr>
        <p:grpSpPr>
          <a:xfrm>
            <a:off x="354645" y="3312407"/>
            <a:ext cx="540736" cy="619593"/>
            <a:chOff x="7463625" y="3603475"/>
            <a:chExt cx="651425" cy="815500"/>
          </a:xfrm>
        </p:grpSpPr>
        <p:sp>
          <p:nvSpPr>
            <p:cNvPr id="102" name="Google Shape;1131;p38">
              <a:extLst>
                <a:ext uri="{FF2B5EF4-FFF2-40B4-BE49-F238E27FC236}">
                  <a16:creationId xmlns:a16="http://schemas.microsoft.com/office/drawing/2014/main" id="{46C0E0A2-C50B-72B3-6555-E4581DDCEA98}"/>
                </a:ext>
              </a:extLst>
            </p:cNvPr>
            <p:cNvSpPr/>
            <p:nvPr/>
          </p:nvSpPr>
          <p:spPr>
            <a:xfrm>
              <a:off x="7471075" y="3613900"/>
              <a:ext cx="632950" cy="580725"/>
            </a:xfrm>
            <a:custGeom>
              <a:avLst/>
              <a:gdLst/>
              <a:ahLst/>
              <a:cxnLst/>
              <a:rect l="l" t="t" r="r" b="b"/>
              <a:pathLst>
                <a:path w="25318" h="23229" extrusionOk="0">
                  <a:moveTo>
                    <a:pt x="23145" y="1"/>
                  </a:moveTo>
                  <a:cubicBezTo>
                    <a:pt x="22543" y="1"/>
                    <a:pt x="22024" y="454"/>
                    <a:pt x="21957" y="1067"/>
                  </a:cubicBezTo>
                  <a:lnTo>
                    <a:pt x="21135" y="8473"/>
                  </a:lnTo>
                  <a:lnTo>
                    <a:pt x="20905" y="8473"/>
                  </a:lnTo>
                  <a:lnTo>
                    <a:pt x="20905" y="4484"/>
                  </a:lnTo>
                  <a:cubicBezTo>
                    <a:pt x="20905" y="3634"/>
                    <a:pt x="20219" y="2948"/>
                    <a:pt x="19369" y="2948"/>
                  </a:cubicBezTo>
                  <a:lnTo>
                    <a:pt x="18025" y="2948"/>
                  </a:lnTo>
                  <a:cubicBezTo>
                    <a:pt x="17175" y="2948"/>
                    <a:pt x="16486" y="3634"/>
                    <a:pt x="16486" y="4484"/>
                  </a:cubicBezTo>
                  <a:lnTo>
                    <a:pt x="16486" y="8419"/>
                  </a:lnTo>
                  <a:cubicBezTo>
                    <a:pt x="16486" y="8437"/>
                    <a:pt x="16489" y="8455"/>
                    <a:pt x="16489" y="8473"/>
                  </a:cubicBezTo>
                  <a:lnTo>
                    <a:pt x="16191" y="8473"/>
                  </a:lnTo>
                  <a:lnTo>
                    <a:pt x="16191" y="3687"/>
                  </a:lnTo>
                  <a:cubicBezTo>
                    <a:pt x="16191" y="2837"/>
                    <a:pt x="15505" y="2148"/>
                    <a:pt x="14655" y="2148"/>
                  </a:cubicBezTo>
                  <a:lnTo>
                    <a:pt x="13312" y="2148"/>
                  </a:lnTo>
                  <a:cubicBezTo>
                    <a:pt x="12461" y="2148"/>
                    <a:pt x="11772" y="2837"/>
                    <a:pt x="11772" y="3687"/>
                  </a:cubicBezTo>
                  <a:lnTo>
                    <a:pt x="11772" y="8419"/>
                  </a:lnTo>
                  <a:cubicBezTo>
                    <a:pt x="11772" y="8437"/>
                    <a:pt x="11775" y="8455"/>
                    <a:pt x="11775" y="8473"/>
                  </a:cubicBezTo>
                  <a:lnTo>
                    <a:pt x="11520" y="8473"/>
                  </a:lnTo>
                  <a:lnTo>
                    <a:pt x="11520" y="4165"/>
                  </a:lnTo>
                  <a:cubicBezTo>
                    <a:pt x="11520" y="3314"/>
                    <a:pt x="10685" y="2625"/>
                    <a:pt x="9833" y="2625"/>
                  </a:cubicBezTo>
                  <a:lnTo>
                    <a:pt x="8491" y="2625"/>
                  </a:lnTo>
                  <a:cubicBezTo>
                    <a:pt x="7640" y="2625"/>
                    <a:pt x="7101" y="3314"/>
                    <a:pt x="7101" y="4165"/>
                  </a:cubicBezTo>
                  <a:lnTo>
                    <a:pt x="7101" y="8419"/>
                  </a:lnTo>
                  <a:cubicBezTo>
                    <a:pt x="7101" y="8437"/>
                    <a:pt x="7105" y="8455"/>
                    <a:pt x="7105" y="8473"/>
                  </a:cubicBezTo>
                  <a:lnTo>
                    <a:pt x="7101" y="8473"/>
                  </a:lnTo>
                  <a:lnTo>
                    <a:pt x="7101" y="13445"/>
                  </a:lnTo>
                  <a:lnTo>
                    <a:pt x="5701" y="12358"/>
                  </a:lnTo>
                  <a:cubicBezTo>
                    <a:pt x="5082" y="11878"/>
                    <a:pt x="4349" y="11645"/>
                    <a:pt x="3622" y="11645"/>
                  </a:cubicBezTo>
                  <a:cubicBezTo>
                    <a:pt x="2609" y="11645"/>
                    <a:pt x="1606" y="12097"/>
                    <a:pt x="937" y="12961"/>
                  </a:cubicBezTo>
                  <a:lnTo>
                    <a:pt x="432" y="13614"/>
                  </a:lnTo>
                  <a:cubicBezTo>
                    <a:pt x="1" y="14170"/>
                    <a:pt x="104" y="14971"/>
                    <a:pt x="661" y="15402"/>
                  </a:cubicBezTo>
                  <a:lnTo>
                    <a:pt x="8947" y="21824"/>
                  </a:lnTo>
                  <a:cubicBezTo>
                    <a:pt x="9177" y="22032"/>
                    <a:pt x="9427" y="22219"/>
                    <a:pt x="9689" y="22384"/>
                  </a:cubicBezTo>
                  <a:cubicBezTo>
                    <a:pt x="9862" y="22496"/>
                    <a:pt x="10038" y="22596"/>
                    <a:pt x="10218" y="22679"/>
                  </a:cubicBezTo>
                  <a:cubicBezTo>
                    <a:pt x="10943" y="23030"/>
                    <a:pt x="11762" y="23228"/>
                    <a:pt x="12623" y="23228"/>
                  </a:cubicBezTo>
                  <a:lnTo>
                    <a:pt x="18948" y="23228"/>
                  </a:lnTo>
                  <a:cubicBezTo>
                    <a:pt x="21996" y="23228"/>
                    <a:pt x="24470" y="20758"/>
                    <a:pt x="24470" y="17706"/>
                  </a:cubicBezTo>
                  <a:lnTo>
                    <a:pt x="24470" y="8473"/>
                  </a:lnTo>
                  <a:lnTo>
                    <a:pt x="24462" y="8473"/>
                  </a:lnTo>
                  <a:lnTo>
                    <a:pt x="25246" y="1433"/>
                  </a:lnTo>
                  <a:cubicBezTo>
                    <a:pt x="25317" y="776"/>
                    <a:pt x="24843" y="184"/>
                    <a:pt x="24186" y="108"/>
                  </a:cubicBezTo>
                  <a:lnTo>
                    <a:pt x="23278" y="8"/>
                  </a:lnTo>
                  <a:cubicBezTo>
                    <a:pt x="23233" y="3"/>
                    <a:pt x="23189" y="1"/>
                    <a:pt x="23145"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132;p38">
              <a:extLst>
                <a:ext uri="{FF2B5EF4-FFF2-40B4-BE49-F238E27FC236}">
                  <a16:creationId xmlns:a16="http://schemas.microsoft.com/office/drawing/2014/main" id="{D24FCAE3-05BF-5394-FFC2-929D13145C96}"/>
                </a:ext>
              </a:extLst>
            </p:cNvPr>
            <p:cNvSpPr/>
            <p:nvPr/>
          </p:nvSpPr>
          <p:spPr>
            <a:xfrm>
              <a:off x="7512100" y="3905075"/>
              <a:ext cx="136525" cy="97100"/>
            </a:xfrm>
            <a:custGeom>
              <a:avLst/>
              <a:gdLst/>
              <a:ahLst/>
              <a:cxnLst/>
              <a:rect l="l" t="t" r="r" b="b"/>
              <a:pathLst>
                <a:path w="5461" h="3884" extrusionOk="0">
                  <a:moveTo>
                    <a:pt x="1988" y="0"/>
                  </a:moveTo>
                  <a:cubicBezTo>
                    <a:pt x="1284" y="0"/>
                    <a:pt x="585" y="218"/>
                    <a:pt x="0" y="639"/>
                  </a:cubicBezTo>
                  <a:cubicBezTo>
                    <a:pt x="7" y="639"/>
                    <a:pt x="14" y="639"/>
                    <a:pt x="20" y="639"/>
                  </a:cubicBezTo>
                  <a:cubicBezTo>
                    <a:pt x="746" y="639"/>
                    <a:pt x="1474" y="869"/>
                    <a:pt x="2090" y="1346"/>
                  </a:cubicBezTo>
                  <a:lnTo>
                    <a:pt x="5460" y="3884"/>
                  </a:lnTo>
                  <a:lnTo>
                    <a:pt x="5460" y="1766"/>
                  </a:lnTo>
                  <a:lnTo>
                    <a:pt x="4060" y="711"/>
                  </a:lnTo>
                  <a:cubicBezTo>
                    <a:pt x="3443" y="231"/>
                    <a:pt x="2713" y="0"/>
                    <a:pt x="1988"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133;p38">
              <a:extLst>
                <a:ext uri="{FF2B5EF4-FFF2-40B4-BE49-F238E27FC236}">
                  <a16:creationId xmlns:a16="http://schemas.microsoft.com/office/drawing/2014/main" id="{200E3A01-E520-7E36-5795-62852EAFEDB4}"/>
                </a:ext>
              </a:extLst>
            </p:cNvPr>
            <p:cNvSpPr/>
            <p:nvPr/>
          </p:nvSpPr>
          <p:spPr>
            <a:xfrm>
              <a:off x="7720575" y="4169725"/>
              <a:ext cx="290200" cy="76325"/>
            </a:xfrm>
            <a:custGeom>
              <a:avLst/>
              <a:gdLst/>
              <a:ahLst/>
              <a:cxnLst/>
              <a:rect l="l" t="t" r="r" b="b"/>
              <a:pathLst>
                <a:path w="11608" h="3053" extrusionOk="0">
                  <a:moveTo>
                    <a:pt x="1" y="0"/>
                  </a:moveTo>
                  <a:lnTo>
                    <a:pt x="1" y="3052"/>
                  </a:lnTo>
                  <a:lnTo>
                    <a:pt x="11607" y="3052"/>
                  </a:lnTo>
                  <a:lnTo>
                    <a:pt x="11607" y="0"/>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134;p38">
              <a:extLst>
                <a:ext uri="{FF2B5EF4-FFF2-40B4-BE49-F238E27FC236}">
                  <a16:creationId xmlns:a16="http://schemas.microsoft.com/office/drawing/2014/main" id="{A2FF0331-C4E4-61F9-CB84-1B8C88861289}"/>
                </a:ext>
              </a:extLst>
            </p:cNvPr>
            <p:cNvSpPr/>
            <p:nvPr/>
          </p:nvSpPr>
          <p:spPr>
            <a:xfrm>
              <a:off x="7691050" y="4246025"/>
              <a:ext cx="349325" cy="162475"/>
            </a:xfrm>
            <a:custGeom>
              <a:avLst/>
              <a:gdLst/>
              <a:ahLst/>
              <a:cxnLst/>
              <a:rect l="l" t="t" r="r" b="b"/>
              <a:pathLst>
                <a:path w="13973" h="6499" extrusionOk="0">
                  <a:moveTo>
                    <a:pt x="0" y="0"/>
                  </a:moveTo>
                  <a:lnTo>
                    <a:pt x="0" y="6498"/>
                  </a:lnTo>
                  <a:lnTo>
                    <a:pt x="13973" y="6498"/>
                  </a:lnTo>
                  <a:lnTo>
                    <a:pt x="1397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135;p38">
              <a:extLst>
                <a:ext uri="{FF2B5EF4-FFF2-40B4-BE49-F238E27FC236}">
                  <a16:creationId xmlns:a16="http://schemas.microsoft.com/office/drawing/2014/main" id="{C2C8E45F-72CA-EDCB-C6CD-3B623680693C}"/>
                </a:ext>
              </a:extLst>
            </p:cNvPr>
            <p:cNvSpPr/>
            <p:nvPr/>
          </p:nvSpPr>
          <p:spPr>
            <a:xfrm>
              <a:off x="7981200" y="4246025"/>
              <a:ext cx="59175" cy="162475"/>
            </a:xfrm>
            <a:custGeom>
              <a:avLst/>
              <a:gdLst/>
              <a:ahLst/>
              <a:cxnLst/>
              <a:rect l="l" t="t" r="r" b="b"/>
              <a:pathLst>
                <a:path w="2367" h="6499" extrusionOk="0">
                  <a:moveTo>
                    <a:pt x="1" y="0"/>
                  </a:moveTo>
                  <a:lnTo>
                    <a:pt x="1" y="6498"/>
                  </a:lnTo>
                  <a:lnTo>
                    <a:pt x="2367" y="6498"/>
                  </a:lnTo>
                  <a:lnTo>
                    <a:pt x="2367"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136;p38">
              <a:extLst>
                <a:ext uri="{FF2B5EF4-FFF2-40B4-BE49-F238E27FC236}">
                  <a16:creationId xmlns:a16="http://schemas.microsoft.com/office/drawing/2014/main" id="{13BD27BB-386B-D6F1-8318-B44A8D4F79F6}"/>
                </a:ext>
              </a:extLst>
            </p:cNvPr>
            <p:cNvSpPr/>
            <p:nvPr/>
          </p:nvSpPr>
          <p:spPr>
            <a:xfrm>
              <a:off x="7907350" y="3613950"/>
              <a:ext cx="196675" cy="580675"/>
            </a:xfrm>
            <a:custGeom>
              <a:avLst/>
              <a:gdLst/>
              <a:ahLst/>
              <a:cxnLst/>
              <a:rect l="l" t="t" r="r" b="b"/>
              <a:pathLst>
                <a:path w="7867" h="23227" extrusionOk="0">
                  <a:moveTo>
                    <a:pt x="5701" y="0"/>
                  </a:moveTo>
                  <a:cubicBezTo>
                    <a:pt x="5527" y="0"/>
                    <a:pt x="5359" y="36"/>
                    <a:pt x="5205" y="103"/>
                  </a:cubicBezTo>
                  <a:lnTo>
                    <a:pt x="5238" y="106"/>
                  </a:lnTo>
                  <a:cubicBezTo>
                    <a:pt x="5895" y="182"/>
                    <a:pt x="6369" y="774"/>
                    <a:pt x="6297" y="1431"/>
                  </a:cubicBezTo>
                  <a:lnTo>
                    <a:pt x="5515" y="8471"/>
                  </a:lnTo>
                  <a:lnTo>
                    <a:pt x="5522" y="8471"/>
                  </a:lnTo>
                  <a:lnTo>
                    <a:pt x="5522" y="17704"/>
                  </a:lnTo>
                  <a:cubicBezTo>
                    <a:pt x="5522" y="20756"/>
                    <a:pt x="3048" y="23226"/>
                    <a:pt x="1" y="23226"/>
                  </a:cubicBezTo>
                  <a:lnTo>
                    <a:pt x="1497" y="23226"/>
                  </a:lnTo>
                  <a:cubicBezTo>
                    <a:pt x="4545" y="23226"/>
                    <a:pt x="7019" y="20756"/>
                    <a:pt x="7019" y="17704"/>
                  </a:cubicBezTo>
                  <a:lnTo>
                    <a:pt x="7019" y="8471"/>
                  </a:lnTo>
                  <a:lnTo>
                    <a:pt x="7011" y="8471"/>
                  </a:lnTo>
                  <a:lnTo>
                    <a:pt x="7795" y="1431"/>
                  </a:lnTo>
                  <a:cubicBezTo>
                    <a:pt x="7866" y="774"/>
                    <a:pt x="7392" y="182"/>
                    <a:pt x="6735" y="106"/>
                  </a:cubicBezTo>
                  <a:lnTo>
                    <a:pt x="5827" y="6"/>
                  </a:lnTo>
                  <a:cubicBezTo>
                    <a:pt x="5785" y="2"/>
                    <a:pt x="5743" y="0"/>
                    <a:pt x="5701"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137;p38">
              <a:extLst>
                <a:ext uri="{FF2B5EF4-FFF2-40B4-BE49-F238E27FC236}">
                  <a16:creationId xmlns:a16="http://schemas.microsoft.com/office/drawing/2014/main" id="{E354A333-91CA-8C37-9950-7B7085E5E100}"/>
                </a:ext>
              </a:extLst>
            </p:cNvPr>
            <p:cNvSpPr/>
            <p:nvPr/>
          </p:nvSpPr>
          <p:spPr>
            <a:xfrm>
              <a:off x="7463625" y="3603475"/>
              <a:ext cx="651425" cy="815500"/>
            </a:xfrm>
            <a:custGeom>
              <a:avLst/>
              <a:gdLst/>
              <a:ahLst/>
              <a:cxnLst/>
              <a:rect l="l" t="t" r="r" b="b"/>
              <a:pathLst>
                <a:path w="26057" h="32620" extrusionOk="0">
                  <a:moveTo>
                    <a:pt x="23444" y="837"/>
                  </a:moveTo>
                  <a:cubicBezTo>
                    <a:pt x="23472" y="837"/>
                    <a:pt x="23501" y="838"/>
                    <a:pt x="23529" y="841"/>
                  </a:cubicBezTo>
                  <a:lnTo>
                    <a:pt x="24441" y="942"/>
                  </a:lnTo>
                  <a:cubicBezTo>
                    <a:pt x="24865" y="989"/>
                    <a:pt x="25173" y="1376"/>
                    <a:pt x="25127" y="1804"/>
                  </a:cubicBezTo>
                  <a:lnTo>
                    <a:pt x="24348" y="8843"/>
                  </a:lnTo>
                  <a:cubicBezTo>
                    <a:pt x="24341" y="8879"/>
                    <a:pt x="24344" y="8915"/>
                    <a:pt x="24348" y="8951"/>
                  </a:cubicBezTo>
                  <a:lnTo>
                    <a:pt x="24348" y="18123"/>
                  </a:lnTo>
                  <a:cubicBezTo>
                    <a:pt x="24348" y="19994"/>
                    <a:pt x="23328" y="21710"/>
                    <a:pt x="21688" y="22607"/>
                  </a:cubicBezTo>
                  <a:cubicBezTo>
                    <a:pt x="21551" y="22680"/>
                    <a:pt x="21468" y="22823"/>
                    <a:pt x="21468" y="22973"/>
                  </a:cubicBezTo>
                  <a:lnTo>
                    <a:pt x="21468" y="25286"/>
                  </a:lnTo>
                  <a:lnTo>
                    <a:pt x="10698" y="25286"/>
                  </a:lnTo>
                  <a:lnTo>
                    <a:pt x="10698" y="22978"/>
                  </a:lnTo>
                  <a:cubicBezTo>
                    <a:pt x="10698" y="22827"/>
                    <a:pt x="10616" y="22683"/>
                    <a:pt x="10479" y="22611"/>
                  </a:cubicBezTo>
                  <a:cubicBezTo>
                    <a:pt x="10397" y="22564"/>
                    <a:pt x="10311" y="22514"/>
                    <a:pt x="10211" y="22449"/>
                  </a:cubicBezTo>
                  <a:cubicBezTo>
                    <a:pt x="9966" y="22295"/>
                    <a:pt x="9737" y="22120"/>
                    <a:pt x="9521" y="21929"/>
                  </a:cubicBezTo>
                  <a:cubicBezTo>
                    <a:pt x="9514" y="21922"/>
                    <a:pt x="9507" y="21918"/>
                    <a:pt x="9500" y="21911"/>
                  </a:cubicBezTo>
                  <a:lnTo>
                    <a:pt x="1214" y="15489"/>
                  </a:lnTo>
                  <a:cubicBezTo>
                    <a:pt x="1035" y="15348"/>
                    <a:pt x="916" y="15147"/>
                    <a:pt x="887" y="14917"/>
                  </a:cubicBezTo>
                  <a:cubicBezTo>
                    <a:pt x="859" y="14692"/>
                    <a:pt x="919" y="14469"/>
                    <a:pt x="1063" y="14286"/>
                  </a:cubicBezTo>
                  <a:lnTo>
                    <a:pt x="1565" y="13633"/>
                  </a:lnTo>
                  <a:cubicBezTo>
                    <a:pt x="2054" y="13008"/>
                    <a:pt x="2758" y="12606"/>
                    <a:pt x="3544" y="12505"/>
                  </a:cubicBezTo>
                  <a:cubicBezTo>
                    <a:pt x="3670" y="12489"/>
                    <a:pt x="3797" y="12481"/>
                    <a:pt x="3922" y="12481"/>
                  </a:cubicBezTo>
                  <a:cubicBezTo>
                    <a:pt x="4580" y="12481"/>
                    <a:pt x="5213" y="12698"/>
                    <a:pt x="5741" y="13105"/>
                  </a:cubicBezTo>
                  <a:lnTo>
                    <a:pt x="6983" y="14067"/>
                  </a:lnTo>
                  <a:lnTo>
                    <a:pt x="6983" y="15431"/>
                  </a:lnTo>
                  <a:cubicBezTo>
                    <a:pt x="6983" y="15661"/>
                    <a:pt x="7170" y="15848"/>
                    <a:pt x="7399" y="15848"/>
                  </a:cubicBezTo>
                  <a:cubicBezTo>
                    <a:pt x="7633" y="15848"/>
                    <a:pt x="7820" y="15661"/>
                    <a:pt x="7820" y="15431"/>
                  </a:cubicBezTo>
                  <a:lnTo>
                    <a:pt x="7820" y="8937"/>
                  </a:lnTo>
                  <a:lnTo>
                    <a:pt x="7820" y="8879"/>
                  </a:lnTo>
                  <a:lnTo>
                    <a:pt x="7820" y="8836"/>
                  </a:lnTo>
                  <a:lnTo>
                    <a:pt x="7820" y="4582"/>
                  </a:lnTo>
                  <a:cubicBezTo>
                    <a:pt x="7820" y="4044"/>
                    <a:pt x="8121" y="3462"/>
                    <a:pt x="8789" y="3462"/>
                  </a:cubicBezTo>
                  <a:lnTo>
                    <a:pt x="10131" y="3462"/>
                  </a:lnTo>
                  <a:cubicBezTo>
                    <a:pt x="10784" y="3462"/>
                    <a:pt x="11402" y="4004"/>
                    <a:pt x="11402" y="4582"/>
                  </a:cubicBezTo>
                  <a:lnTo>
                    <a:pt x="11402" y="8890"/>
                  </a:lnTo>
                  <a:cubicBezTo>
                    <a:pt x="11402" y="9120"/>
                    <a:pt x="11589" y="9307"/>
                    <a:pt x="11818" y="9307"/>
                  </a:cubicBezTo>
                  <a:lnTo>
                    <a:pt x="12073" y="9307"/>
                  </a:lnTo>
                  <a:cubicBezTo>
                    <a:pt x="12189" y="9307"/>
                    <a:pt x="12297" y="9264"/>
                    <a:pt x="12371" y="9181"/>
                  </a:cubicBezTo>
                  <a:cubicBezTo>
                    <a:pt x="12451" y="9102"/>
                    <a:pt x="12494" y="8990"/>
                    <a:pt x="12494" y="8879"/>
                  </a:cubicBezTo>
                  <a:cubicBezTo>
                    <a:pt x="12494" y="8865"/>
                    <a:pt x="12490" y="8851"/>
                    <a:pt x="12490" y="8836"/>
                  </a:cubicBezTo>
                  <a:lnTo>
                    <a:pt x="12490" y="4104"/>
                  </a:lnTo>
                  <a:cubicBezTo>
                    <a:pt x="12490" y="3484"/>
                    <a:pt x="12993" y="2984"/>
                    <a:pt x="13610" y="2984"/>
                  </a:cubicBezTo>
                  <a:lnTo>
                    <a:pt x="14953" y="2984"/>
                  </a:lnTo>
                  <a:cubicBezTo>
                    <a:pt x="15571" y="2984"/>
                    <a:pt x="16073" y="3484"/>
                    <a:pt x="16073" y="4104"/>
                  </a:cubicBezTo>
                  <a:lnTo>
                    <a:pt x="16073" y="8890"/>
                  </a:lnTo>
                  <a:cubicBezTo>
                    <a:pt x="16073" y="9120"/>
                    <a:pt x="16260" y="9307"/>
                    <a:pt x="16489" y="9307"/>
                  </a:cubicBezTo>
                  <a:lnTo>
                    <a:pt x="16787" y="9307"/>
                  </a:lnTo>
                  <a:cubicBezTo>
                    <a:pt x="16898" y="9307"/>
                    <a:pt x="17009" y="9264"/>
                    <a:pt x="17085" y="9181"/>
                  </a:cubicBezTo>
                  <a:cubicBezTo>
                    <a:pt x="17165" y="9102"/>
                    <a:pt x="17208" y="8990"/>
                    <a:pt x="17208" y="8879"/>
                  </a:cubicBezTo>
                  <a:cubicBezTo>
                    <a:pt x="17208" y="8865"/>
                    <a:pt x="17203" y="8851"/>
                    <a:pt x="17203" y="8836"/>
                  </a:cubicBezTo>
                  <a:lnTo>
                    <a:pt x="17203" y="4901"/>
                  </a:lnTo>
                  <a:cubicBezTo>
                    <a:pt x="17203" y="4284"/>
                    <a:pt x="17706" y="3781"/>
                    <a:pt x="18323" y="3781"/>
                  </a:cubicBezTo>
                  <a:lnTo>
                    <a:pt x="19667" y="3781"/>
                  </a:lnTo>
                  <a:cubicBezTo>
                    <a:pt x="20284" y="3781"/>
                    <a:pt x="20787" y="4284"/>
                    <a:pt x="20787" y="4901"/>
                  </a:cubicBezTo>
                  <a:lnTo>
                    <a:pt x="20787" y="8890"/>
                  </a:lnTo>
                  <a:cubicBezTo>
                    <a:pt x="20787" y="9120"/>
                    <a:pt x="20973" y="9307"/>
                    <a:pt x="21203" y="9307"/>
                  </a:cubicBezTo>
                  <a:lnTo>
                    <a:pt x="21433" y="9307"/>
                  </a:lnTo>
                  <a:cubicBezTo>
                    <a:pt x="21645" y="9307"/>
                    <a:pt x="21824" y="9149"/>
                    <a:pt x="21849" y="8937"/>
                  </a:cubicBezTo>
                  <a:lnTo>
                    <a:pt x="22668" y="1531"/>
                  </a:lnTo>
                  <a:cubicBezTo>
                    <a:pt x="22693" y="1322"/>
                    <a:pt x="22793" y="1140"/>
                    <a:pt x="22954" y="1007"/>
                  </a:cubicBezTo>
                  <a:cubicBezTo>
                    <a:pt x="23097" y="895"/>
                    <a:pt x="23266" y="837"/>
                    <a:pt x="23444" y="837"/>
                  </a:cubicBezTo>
                  <a:close/>
                  <a:moveTo>
                    <a:pt x="22649" y="26123"/>
                  </a:moveTo>
                  <a:lnTo>
                    <a:pt x="22649" y="31783"/>
                  </a:lnTo>
                  <a:lnTo>
                    <a:pt x="9518" y="31783"/>
                  </a:lnTo>
                  <a:lnTo>
                    <a:pt x="9518" y="26123"/>
                  </a:lnTo>
                  <a:close/>
                  <a:moveTo>
                    <a:pt x="23434" y="1"/>
                  </a:moveTo>
                  <a:cubicBezTo>
                    <a:pt x="23070" y="1"/>
                    <a:pt x="22722" y="123"/>
                    <a:pt x="22434" y="353"/>
                  </a:cubicBezTo>
                  <a:cubicBezTo>
                    <a:pt x="22097" y="626"/>
                    <a:pt x="21885" y="1010"/>
                    <a:pt x="21839" y="1438"/>
                  </a:cubicBezTo>
                  <a:lnTo>
                    <a:pt x="21522" y="4281"/>
                  </a:lnTo>
                  <a:cubicBezTo>
                    <a:pt x="21264" y="3505"/>
                    <a:pt x="20528" y="2945"/>
                    <a:pt x="19667" y="2945"/>
                  </a:cubicBezTo>
                  <a:lnTo>
                    <a:pt x="18323" y="2945"/>
                  </a:lnTo>
                  <a:cubicBezTo>
                    <a:pt x="17735" y="2945"/>
                    <a:pt x="17208" y="3207"/>
                    <a:pt x="16848" y="3617"/>
                  </a:cubicBezTo>
                  <a:cubicBezTo>
                    <a:pt x="16633" y="2773"/>
                    <a:pt x="15864" y="2144"/>
                    <a:pt x="14953" y="2144"/>
                  </a:cubicBezTo>
                  <a:lnTo>
                    <a:pt x="13610" y="2144"/>
                  </a:lnTo>
                  <a:cubicBezTo>
                    <a:pt x="12777" y="2144"/>
                    <a:pt x="12066" y="2669"/>
                    <a:pt x="11783" y="3401"/>
                  </a:cubicBezTo>
                  <a:cubicBezTo>
                    <a:pt x="11392" y="2934"/>
                    <a:pt x="10784" y="2626"/>
                    <a:pt x="10131" y="2626"/>
                  </a:cubicBezTo>
                  <a:lnTo>
                    <a:pt x="8789" y="2626"/>
                  </a:lnTo>
                  <a:cubicBezTo>
                    <a:pt x="7740" y="2626"/>
                    <a:pt x="6983" y="3448"/>
                    <a:pt x="6983" y="4582"/>
                  </a:cubicBezTo>
                  <a:lnTo>
                    <a:pt x="6983" y="8836"/>
                  </a:lnTo>
                  <a:lnTo>
                    <a:pt x="6983" y="8865"/>
                  </a:lnTo>
                  <a:lnTo>
                    <a:pt x="6983" y="8890"/>
                  </a:lnTo>
                  <a:lnTo>
                    <a:pt x="6983" y="13008"/>
                  </a:lnTo>
                  <a:lnTo>
                    <a:pt x="6254" y="12445"/>
                  </a:lnTo>
                  <a:cubicBezTo>
                    <a:pt x="5581" y="11921"/>
                    <a:pt x="4768" y="11645"/>
                    <a:pt x="3929" y="11645"/>
                  </a:cubicBezTo>
                  <a:cubicBezTo>
                    <a:pt x="3767" y="11645"/>
                    <a:pt x="3603" y="11655"/>
                    <a:pt x="3439" y="11676"/>
                  </a:cubicBezTo>
                  <a:cubicBezTo>
                    <a:pt x="2431" y="11802"/>
                    <a:pt x="1530" y="12319"/>
                    <a:pt x="905" y="13123"/>
                  </a:cubicBezTo>
                  <a:lnTo>
                    <a:pt x="399" y="13776"/>
                  </a:lnTo>
                  <a:cubicBezTo>
                    <a:pt x="122" y="14132"/>
                    <a:pt x="1" y="14577"/>
                    <a:pt x="57" y="15025"/>
                  </a:cubicBezTo>
                  <a:cubicBezTo>
                    <a:pt x="115" y="15474"/>
                    <a:pt x="345" y="15873"/>
                    <a:pt x="700" y="16149"/>
                  </a:cubicBezTo>
                  <a:lnTo>
                    <a:pt x="8975" y="22564"/>
                  </a:lnTo>
                  <a:cubicBezTo>
                    <a:pt x="9220" y="22779"/>
                    <a:pt x="9485" y="22981"/>
                    <a:pt x="9758" y="23153"/>
                  </a:cubicBezTo>
                  <a:cubicBezTo>
                    <a:pt x="9794" y="23175"/>
                    <a:pt x="9830" y="23197"/>
                    <a:pt x="9862" y="23218"/>
                  </a:cubicBezTo>
                  <a:lnTo>
                    <a:pt x="9862" y="25286"/>
                  </a:lnTo>
                  <a:lnTo>
                    <a:pt x="9097" y="25286"/>
                  </a:lnTo>
                  <a:cubicBezTo>
                    <a:pt x="8867" y="25286"/>
                    <a:pt x="8681" y="25472"/>
                    <a:pt x="8681" y="25702"/>
                  </a:cubicBezTo>
                  <a:lnTo>
                    <a:pt x="8681" y="32200"/>
                  </a:lnTo>
                  <a:cubicBezTo>
                    <a:pt x="8681" y="32434"/>
                    <a:pt x="8867" y="32620"/>
                    <a:pt x="9097" y="32620"/>
                  </a:cubicBezTo>
                  <a:lnTo>
                    <a:pt x="23070" y="32620"/>
                  </a:lnTo>
                  <a:cubicBezTo>
                    <a:pt x="23299" y="32620"/>
                    <a:pt x="23486" y="32434"/>
                    <a:pt x="23486" y="32200"/>
                  </a:cubicBezTo>
                  <a:lnTo>
                    <a:pt x="23486" y="25702"/>
                  </a:lnTo>
                  <a:cubicBezTo>
                    <a:pt x="23486" y="25472"/>
                    <a:pt x="23299" y="25286"/>
                    <a:pt x="23070" y="25286"/>
                  </a:cubicBezTo>
                  <a:lnTo>
                    <a:pt x="22305" y="25286"/>
                  </a:lnTo>
                  <a:lnTo>
                    <a:pt x="22305" y="23218"/>
                  </a:lnTo>
                  <a:cubicBezTo>
                    <a:pt x="24089" y="22144"/>
                    <a:pt x="25184" y="20216"/>
                    <a:pt x="25184" y="18123"/>
                  </a:cubicBezTo>
                  <a:lnTo>
                    <a:pt x="25184" y="8890"/>
                  </a:lnTo>
                  <a:lnTo>
                    <a:pt x="25184" y="8872"/>
                  </a:lnTo>
                  <a:lnTo>
                    <a:pt x="25960" y="1893"/>
                  </a:lnTo>
                  <a:cubicBezTo>
                    <a:pt x="26056" y="1010"/>
                    <a:pt x="25418" y="210"/>
                    <a:pt x="24531" y="112"/>
                  </a:cubicBezTo>
                  <a:lnTo>
                    <a:pt x="23622" y="12"/>
                  </a:lnTo>
                  <a:cubicBezTo>
                    <a:pt x="23559" y="4"/>
                    <a:pt x="23496" y="1"/>
                    <a:pt x="23434" y="1"/>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2" name="TextBox 111"/>
          <p:cNvSpPr txBox="1"/>
          <p:nvPr/>
        </p:nvSpPr>
        <p:spPr>
          <a:xfrm rot="20776394">
            <a:off x="2414404" y="1435813"/>
            <a:ext cx="929227" cy="369332"/>
          </a:xfrm>
          <a:prstGeom prst="rect">
            <a:avLst/>
          </a:prstGeom>
          <a:noFill/>
        </p:spPr>
        <p:txBody>
          <a:bodyPr wrap="square" rtlCol="1">
            <a:spAutoFit/>
          </a:bodyPr>
          <a:lstStyle/>
          <a:p>
            <a:r>
              <a:rPr lang="en-US" sz="1800" b="1" dirty="0"/>
              <a:t>Name</a:t>
            </a:r>
            <a:endParaRPr lang="ar-EG" sz="1800" b="1" dirty="0"/>
          </a:p>
        </p:txBody>
      </p:sp>
      <p:sp>
        <p:nvSpPr>
          <p:cNvPr id="113" name="TextBox 112"/>
          <p:cNvSpPr txBox="1"/>
          <p:nvPr/>
        </p:nvSpPr>
        <p:spPr>
          <a:xfrm rot="353425">
            <a:off x="1728826" y="4035731"/>
            <a:ext cx="1417383" cy="369332"/>
          </a:xfrm>
          <a:prstGeom prst="rect">
            <a:avLst/>
          </a:prstGeom>
          <a:noFill/>
        </p:spPr>
        <p:txBody>
          <a:bodyPr wrap="square" rtlCol="1">
            <a:spAutoFit/>
          </a:bodyPr>
          <a:lstStyle/>
          <a:p>
            <a:r>
              <a:rPr lang="en-US" sz="1800" b="1" dirty="0"/>
              <a:t>The Model</a:t>
            </a:r>
            <a:endParaRPr lang="ar-EG" sz="1800" b="1" dirty="0"/>
          </a:p>
        </p:txBody>
      </p:sp>
      <p:pic>
        <p:nvPicPr>
          <p:cNvPr id="114" name="Picture 1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739" y="572456"/>
            <a:ext cx="4769394" cy="1316743"/>
          </a:xfrm>
          <a:prstGeom prst="rect">
            <a:avLst/>
          </a:prstGeom>
        </p:spPr>
      </p:pic>
      <p:pic>
        <p:nvPicPr>
          <p:cNvPr id="115" name="Picture 1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509" y="1971521"/>
            <a:ext cx="4690580" cy="1555989"/>
          </a:xfrm>
          <a:prstGeom prst="rect">
            <a:avLst/>
          </a:prstGeom>
        </p:spPr>
      </p:pic>
      <p:sp>
        <p:nvSpPr>
          <p:cNvPr id="117" name="Google Shape;109;p15"/>
          <p:cNvSpPr/>
          <p:nvPr/>
        </p:nvSpPr>
        <p:spPr>
          <a:xfrm>
            <a:off x="2111659" y="2689285"/>
            <a:ext cx="1793080" cy="507583"/>
          </a:xfrm>
          <a:custGeom>
            <a:avLst/>
            <a:gdLst/>
            <a:ahLst/>
            <a:cxnLst/>
            <a:rect l="l" t="t" r="r" b="b"/>
            <a:pathLst>
              <a:path w="45590" h="28341" extrusionOk="0">
                <a:moveTo>
                  <a:pt x="880" y="0"/>
                </a:moveTo>
                <a:cubicBezTo>
                  <a:pt x="765" y="77"/>
                  <a:pt x="651" y="115"/>
                  <a:pt x="536" y="192"/>
                </a:cubicBezTo>
                <a:cubicBezTo>
                  <a:pt x="192" y="383"/>
                  <a:pt x="574" y="957"/>
                  <a:pt x="115" y="1110"/>
                </a:cubicBezTo>
                <a:cubicBezTo>
                  <a:pt x="77" y="1148"/>
                  <a:pt x="77" y="1224"/>
                  <a:pt x="77" y="1263"/>
                </a:cubicBezTo>
                <a:cubicBezTo>
                  <a:pt x="268" y="1989"/>
                  <a:pt x="1" y="2754"/>
                  <a:pt x="268" y="3481"/>
                </a:cubicBezTo>
                <a:cubicBezTo>
                  <a:pt x="268" y="3557"/>
                  <a:pt x="268" y="3672"/>
                  <a:pt x="307" y="3749"/>
                </a:cubicBezTo>
                <a:cubicBezTo>
                  <a:pt x="307" y="3940"/>
                  <a:pt x="421" y="4169"/>
                  <a:pt x="345" y="4246"/>
                </a:cubicBezTo>
                <a:cubicBezTo>
                  <a:pt x="115" y="4552"/>
                  <a:pt x="460" y="4666"/>
                  <a:pt x="460" y="4819"/>
                </a:cubicBezTo>
                <a:cubicBezTo>
                  <a:pt x="460" y="5584"/>
                  <a:pt x="727" y="6273"/>
                  <a:pt x="842" y="6999"/>
                </a:cubicBezTo>
                <a:cubicBezTo>
                  <a:pt x="842" y="7267"/>
                  <a:pt x="1148" y="7535"/>
                  <a:pt x="1148" y="7803"/>
                </a:cubicBezTo>
                <a:cubicBezTo>
                  <a:pt x="1148" y="8147"/>
                  <a:pt x="1263" y="8415"/>
                  <a:pt x="1377" y="8721"/>
                </a:cubicBezTo>
                <a:cubicBezTo>
                  <a:pt x="1492" y="8988"/>
                  <a:pt x="1836" y="9218"/>
                  <a:pt x="1798" y="9371"/>
                </a:cubicBezTo>
                <a:cubicBezTo>
                  <a:pt x="1607" y="9944"/>
                  <a:pt x="2219" y="10136"/>
                  <a:pt x="2181" y="10633"/>
                </a:cubicBezTo>
                <a:cubicBezTo>
                  <a:pt x="2334" y="10518"/>
                  <a:pt x="2448" y="10442"/>
                  <a:pt x="2601" y="10327"/>
                </a:cubicBezTo>
                <a:cubicBezTo>
                  <a:pt x="2640" y="10480"/>
                  <a:pt x="2716" y="10633"/>
                  <a:pt x="2716" y="10748"/>
                </a:cubicBezTo>
                <a:cubicBezTo>
                  <a:pt x="2754" y="10862"/>
                  <a:pt x="2716" y="10977"/>
                  <a:pt x="2716" y="11130"/>
                </a:cubicBezTo>
                <a:lnTo>
                  <a:pt x="3481" y="12163"/>
                </a:lnTo>
                <a:cubicBezTo>
                  <a:pt x="3787" y="12660"/>
                  <a:pt x="4093" y="13195"/>
                  <a:pt x="4743" y="13348"/>
                </a:cubicBezTo>
                <a:cubicBezTo>
                  <a:pt x="4743" y="13348"/>
                  <a:pt x="4743" y="13387"/>
                  <a:pt x="4743" y="13387"/>
                </a:cubicBezTo>
                <a:cubicBezTo>
                  <a:pt x="4781" y="13693"/>
                  <a:pt x="4934" y="13807"/>
                  <a:pt x="5240" y="13846"/>
                </a:cubicBezTo>
                <a:cubicBezTo>
                  <a:pt x="5431" y="13846"/>
                  <a:pt x="5546" y="14190"/>
                  <a:pt x="5699" y="14381"/>
                </a:cubicBezTo>
                <a:cubicBezTo>
                  <a:pt x="5737" y="14381"/>
                  <a:pt x="5737" y="14419"/>
                  <a:pt x="5776" y="14419"/>
                </a:cubicBezTo>
                <a:cubicBezTo>
                  <a:pt x="5847" y="14394"/>
                  <a:pt x="5910" y="14383"/>
                  <a:pt x="5967" y="14383"/>
                </a:cubicBezTo>
                <a:cubicBezTo>
                  <a:pt x="6336" y="14383"/>
                  <a:pt x="6428" y="14860"/>
                  <a:pt x="6694" y="14993"/>
                </a:cubicBezTo>
                <a:cubicBezTo>
                  <a:pt x="6923" y="15108"/>
                  <a:pt x="7076" y="15375"/>
                  <a:pt x="7420" y="15375"/>
                </a:cubicBezTo>
                <a:cubicBezTo>
                  <a:pt x="7424" y="15371"/>
                  <a:pt x="7430" y="15369"/>
                  <a:pt x="7437" y="15369"/>
                </a:cubicBezTo>
                <a:cubicBezTo>
                  <a:pt x="7490" y="15369"/>
                  <a:pt x="7611" y="15494"/>
                  <a:pt x="7611" y="15528"/>
                </a:cubicBezTo>
                <a:cubicBezTo>
                  <a:pt x="7497" y="15873"/>
                  <a:pt x="7764" y="15949"/>
                  <a:pt x="7994" y="15949"/>
                </a:cubicBezTo>
                <a:cubicBezTo>
                  <a:pt x="8568" y="16064"/>
                  <a:pt x="8912" y="16599"/>
                  <a:pt x="9486" y="16637"/>
                </a:cubicBezTo>
                <a:cubicBezTo>
                  <a:pt x="9600" y="16637"/>
                  <a:pt x="9677" y="16867"/>
                  <a:pt x="9753" y="16982"/>
                </a:cubicBezTo>
                <a:cubicBezTo>
                  <a:pt x="10097" y="16982"/>
                  <a:pt x="10403" y="17020"/>
                  <a:pt x="10709" y="17364"/>
                </a:cubicBezTo>
                <a:cubicBezTo>
                  <a:pt x="10939" y="17555"/>
                  <a:pt x="11321" y="17785"/>
                  <a:pt x="11627" y="17785"/>
                </a:cubicBezTo>
                <a:cubicBezTo>
                  <a:pt x="11972" y="17785"/>
                  <a:pt x="12239" y="17785"/>
                  <a:pt x="12469" y="18091"/>
                </a:cubicBezTo>
                <a:cubicBezTo>
                  <a:pt x="12502" y="18157"/>
                  <a:pt x="12620" y="18251"/>
                  <a:pt x="12677" y="18251"/>
                </a:cubicBezTo>
                <a:cubicBezTo>
                  <a:pt x="12686" y="18251"/>
                  <a:pt x="12693" y="18249"/>
                  <a:pt x="12698" y="18244"/>
                </a:cubicBezTo>
                <a:cubicBezTo>
                  <a:pt x="12758" y="18228"/>
                  <a:pt x="12815" y="18221"/>
                  <a:pt x="12871" y="18221"/>
                </a:cubicBezTo>
                <a:cubicBezTo>
                  <a:pt x="13206" y="18221"/>
                  <a:pt x="13474" y="18479"/>
                  <a:pt x="13769" y="18512"/>
                </a:cubicBezTo>
                <a:lnTo>
                  <a:pt x="14190" y="18512"/>
                </a:lnTo>
                <a:cubicBezTo>
                  <a:pt x="14243" y="18761"/>
                  <a:pt x="14347" y="18828"/>
                  <a:pt x="14465" y="18828"/>
                </a:cubicBezTo>
                <a:cubicBezTo>
                  <a:pt x="14601" y="18828"/>
                  <a:pt x="14756" y="18741"/>
                  <a:pt x="14878" y="18741"/>
                </a:cubicBezTo>
                <a:cubicBezTo>
                  <a:pt x="14993" y="18741"/>
                  <a:pt x="15108" y="18741"/>
                  <a:pt x="15261" y="18703"/>
                </a:cubicBezTo>
                <a:lnTo>
                  <a:pt x="15261" y="19162"/>
                </a:lnTo>
                <a:cubicBezTo>
                  <a:pt x="15417" y="19143"/>
                  <a:pt x="15575" y="19135"/>
                  <a:pt x="15733" y="19135"/>
                </a:cubicBezTo>
                <a:cubicBezTo>
                  <a:pt x="16897" y="19135"/>
                  <a:pt x="18088" y="19590"/>
                  <a:pt x="18626" y="19927"/>
                </a:cubicBezTo>
                <a:cubicBezTo>
                  <a:pt x="18741" y="19850"/>
                  <a:pt x="18894" y="19774"/>
                  <a:pt x="19009" y="19697"/>
                </a:cubicBezTo>
                <a:cubicBezTo>
                  <a:pt x="19405" y="19913"/>
                  <a:pt x="20651" y="20198"/>
                  <a:pt x="21113" y="20198"/>
                </a:cubicBezTo>
                <a:cubicBezTo>
                  <a:pt x="21141" y="20198"/>
                  <a:pt x="21167" y="20197"/>
                  <a:pt x="21189" y="20194"/>
                </a:cubicBezTo>
                <a:cubicBezTo>
                  <a:pt x="21367" y="20162"/>
                  <a:pt x="21565" y="20150"/>
                  <a:pt x="21746" y="20150"/>
                </a:cubicBezTo>
                <a:cubicBezTo>
                  <a:pt x="21994" y="20150"/>
                  <a:pt x="22210" y="20172"/>
                  <a:pt x="22298" y="20194"/>
                </a:cubicBezTo>
                <a:cubicBezTo>
                  <a:pt x="22561" y="20314"/>
                  <a:pt x="22794" y="20374"/>
                  <a:pt x="23062" y="20374"/>
                </a:cubicBezTo>
                <a:cubicBezTo>
                  <a:pt x="23224" y="20374"/>
                  <a:pt x="23398" y="20352"/>
                  <a:pt x="23598" y="20309"/>
                </a:cubicBezTo>
                <a:cubicBezTo>
                  <a:pt x="23675" y="20290"/>
                  <a:pt x="23780" y="20280"/>
                  <a:pt x="23871" y="20280"/>
                </a:cubicBezTo>
                <a:cubicBezTo>
                  <a:pt x="23962" y="20280"/>
                  <a:pt x="24038" y="20290"/>
                  <a:pt x="24057" y="20309"/>
                </a:cubicBezTo>
                <a:cubicBezTo>
                  <a:pt x="24130" y="20472"/>
                  <a:pt x="24219" y="20515"/>
                  <a:pt x="24318" y="20515"/>
                </a:cubicBezTo>
                <a:cubicBezTo>
                  <a:pt x="24428" y="20515"/>
                  <a:pt x="24548" y="20462"/>
                  <a:pt x="24669" y="20462"/>
                </a:cubicBezTo>
                <a:cubicBezTo>
                  <a:pt x="24713" y="20471"/>
                  <a:pt x="24758" y="20474"/>
                  <a:pt x="24804" y="20474"/>
                </a:cubicBezTo>
                <a:cubicBezTo>
                  <a:pt x="24886" y="20474"/>
                  <a:pt x="24970" y="20465"/>
                  <a:pt x="25048" y="20465"/>
                </a:cubicBezTo>
                <a:cubicBezTo>
                  <a:pt x="25119" y="20465"/>
                  <a:pt x="25186" y="20472"/>
                  <a:pt x="25243" y="20500"/>
                </a:cubicBezTo>
                <a:cubicBezTo>
                  <a:pt x="25390" y="20542"/>
                  <a:pt x="25537" y="20573"/>
                  <a:pt x="25684" y="20573"/>
                </a:cubicBezTo>
                <a:cubicBezTo>
                  <a:pt x="25804" y="20573"/>
                  <a:pt x="25925" y="20552"/>
                  <a:pt x="26046" y="20500"/>
                </a:cubicBezTo>
                <a:cubicBezTo>
                  <a:pt x="26154" y="20473"/>
                  <a:pt x="26301" y="20446"/>
                  <a:pt x="26404" y="20446"/>
                </a:cubicBezTo>
                <a:cubicBezTo>
                  <a:pt x="26447" y="20446"/>
                  <a:pt x="26483" y="20451"/>
                  <a:pt x="26505" y="20462"/>
                </a:cubicBezTo>
                <a:cubicBezTo>
                  <a:pt x="26574" y="20532"/>
                  <a:pt x="26636" y="20557"/>
                  <a:pt x="26693" y="20557"/>
                </a:cubicBezTo>
                <a:cubicBezTo>
                  <a:pt x="26857" y="20557"/>
                  <a:pt x="26985" y="20347"/>
                  <a:pt x="27155" y="20347"/>
                </a:cubicBezTo>
                <a:cubicBezTo>
                  <a:pt x="27155" y="20462"/>
                  <a:pt x="27155" y="20577"/>
                  <a:pt x="27193" y="20806"/>
                </a:cubicBezTo>
                <a:cubicBezTo>
                  <a:pt x="27346" y="20615"/>
                  <a:pt x="27423" y="20500"/>
                  <a:pt x="27461" y="20462"/>
                </a:cubicBezTo>
                <a:cubicBezTo>
                  <a:pt x="27573" y="20446"/>
                  <a:pt x="27684" y="20440"/>
                  <a:pt x="27794" y="20440"/>
                </a:cubicBezTo>
                <a:cubicBezTo>
                  <a:pt x="28218" y="20440"/>
                  <a:pt x="28630" y="20533"/>
                  <a:pt x="29031" y="20533"/>
                </a:cubicBezTo>
                <a:cubicBezTo>
                  <a:pt x="29277" y="20533"/>
                  <a:pt x="29518" y="20498"/>
                  <a:pt x="29756" y="20386"/>
                </a:cubicBezTo>
                <a:cubicBezTo>
                  <a:pt x="29946" y="20404"/>
                  <a:pt x="30133" y="20413"/>
                  <a:pt x="30318" y="20413"/>
                </a:cubicBezTo>
                <a:cubicBezTo>
                  <a:pt x="30918" y="20413"/>
                  <a:pt x="31496" y="20313"/>
                  <a:pt x="32051" y="20080"/>
                </a:cubicBezTo>
                <a:cubicBezTo>
                  <a:pt x="32165" y="20118"/>
                  <a:pt x="32242" y="20194"/>
                  <a:pt x="32357" y="20233"/>
                </a:cubicBezTo>
                <a:cubicBezTo>
                  <a:pt x="32395" y="20099"/>
                  <a:pt x="32443" y="20061"/>
                  <a:pt x="32505" y="20061"/>
                </a:cubicBezTo>
                <a:cubicBezTo>
                  <a:pt x="32567" y="20061"/>
                  <a:pt x="32643" y="20099"/>
                  <a:pt x="32739" y="20118"/>
                </a:cubicBezTo>
                <a:cubicBezTo>
                  <a:pt x="32825" y="20152"/>
                  <a:pt x="32934" y="20171"/>
                  <a:pt x="33039" y="20171"/>
                </a:cubicBezTo>
                <a:cubicBezTo>
                  <a:pt x="33167" y="20171"/>
                  <a:pt x="33288" y="20143"/>
                  <a:pt x="33351" y="20080"/>
                </a:cubicBezTo>
                <a:cubicBezTo>
                  <a:pt x="33504" y="19927"/>
                  <a:pt x="33657" y="19888"/>
                  <a:pt x="33815" y="19888"/>
                </a:cubicBezTo>
                <a:cubicBezTo>
                  <a:pt x="33973" y="19888"/>
                  <a:pt x="34135" y="19927"/>
                  <a:pt x="34307" y="19927"/>
                </a:cubicBezTo>
                <a:cubicBezTo>
                  <a:pt x="34391" y="19941"/>
                  <a:pt x="34480" y="19950"/>
                  <a:pt x="34567" y="19950"/>
                </a:cubicBezTo>
                <a:cubicBezTo>
                  <a:pt x="34717" y="19950"/>
                  <a:pt x="34860" y="19923"/>
                  <a:pt x="34957" y="19850"/>
                </a:cubicBezTo>
                <a:cubicBezTo>
                  <a:pt x="35493" y="19544"/>
                  <a:pt x="36143" y="19735"/>
                  <a:pt x="36678" y="19391"/>
                </a:cubicBezTo>
                <a:cubicBezTo>
                  <a:pt x="36691" y="19378"/>
                  <a:pt x="36704" y="19374"/>
                  <a:pt x="36717" y="19374"/>
                </a:cubicBezTo>
                <a:cubicBezTo>
                  <a:pt x="36742" y="19374"/>
                  <a:pt x="36768" y="19391"/>
                  <a:pt x="36793" y="19391"/>
                </a:cubicBezTo>
                <a:cubicBezTo>
                  <a:pt x="37482" y="19391"/>
                  <a:pt x="38094" y="19200"/>
                  <a:pt x="38705" y="19085"/>
                </a:cubicBezTo>
                <a:cubicBezTo>
                  <a:pt x="39064" y="19003"/>
                  <a:pt x="39382" y="18761"/>
                  <a:pt x="39718" y="18761"/>
                </a:cubicBezTo>
                <a:cubicBezTo>
                  <a:pt x="39848" y="18761"/>
                  <a:pt x="39981" y="18798"/>
                  <a:pt x="40121" y="18894"/>
                </a:cubicBezTo>
                <a:cubicBezTo>
                  <a:pt x="40580" y="18359"/>
                  <a:pt x="41191" y="18512"/>
                  <a:pt x="41765" y="18320"/>
                </a:cubicBezTo>
                <a:lnTo>
                  <a:pt x="41765" y="18320"/>
                </a:lnTo>
                <a:cubicBezTo>
                  <a:pt x="41612" y="18588"/>
                  <a:pt x="41536" y="19009"/>
                  <a:pt x="41383" y="19047"/>
                </a:cubicBezTo>
                <a:cubicBezTo>
                  <a:pt x="40809" y="19162"/>
                  <a:pt x="40618" y="19888"/>
                  <a:pt x="39968" y="19888"/>
                </a:cubicBezTo>
                <a:cubicBezTo>
                  <a:pt x="39929" y="19888"/>
                  <a:pt x="39853" y="20003"/>
                  <a:pt x="39853" y="20041"/>
                </a:cubicBezTo>
                <a:cubicBezTo>
                  <a:pt x="40044" y="20462"/>
                  <a:pt x="39623" y="20539"/>
                  <a:pt x="39470" y="20615"/>
                </a:cubicBezTo>
                <a:cubicBezTo>
                  <a:pt x="38858" y="20921"/>
                  <a:pt x="38438" y="21380"/>
                  <a:pt x="38017" y="21877"/>
                </a:cubicBezTo>
                <a:cubicBezTo>
                  <a:pt x="37788" y="22183"/>
                  <a:pt x="37520" y="22451"/>
                  <a:pt x="37252" y="22642"/>
                </a:cubicBezTo>
                <a:cubicBezTo>
                  <a:pt x="36602" y="23063"/>
                  <a:pt x="36602" y="23025"/>
                  <a:pt x="36067" y="23981"/>
                </a:cubicBezTo>
                <a:cubicBezTo>
                  <a:pt x="35990" y="24057"/>
                  <a:pt x="35914" y="24095"/>
                  <a:pt x="35837" y="24134"/>
                </a:cubicBezTo>
                <a:cubicBezTo>
                  <a:pt x="35608" y="24248"/>
                  <a:pt x="35378" y="24325"/>
                  <a:pt x="35187" y="24478"/>
                </a:cubicBezTo>
                <a:cubicBezTo>
                  <a:pt x="35034" y="24593"/>
                  <a:pt x="34843" y="24746"/>
                  <a:pt x="34804" y="24937"/>
                </a:cubicBezTo>
                <a:cubicBezTo>
                  <a:pt x="34766" y="25243"/>
                  <a:pt x="34537" y="25396"/>
                  <a:pt x="34307" y="25511"/>
                </a:cubicBezTo>
                <a:cubicBezTo>
                  <a:pt x="34192" y="25549"/>
                  <a:pt x="34039" y="25472"/>
                  <a:pt x="34078" y="25702"/>
                </a:cubicBezTo>
                <a:cubicBezTo>
                  <a:pt x="34124" y="25934"/>
                  <a:pt x="34001" y="25969"/>
                  <a:pt x="33880" y="25969"/>
                </a:cubicBezTo>
                <a:cubicBezTo>
                  <a:pt x="33829" y="25969"/>
                  <a:pt x="33778" y="25963"/>
                  <a:pt x="33741" y="25963"/>
                </a:cubicBezTo>
                <a:cubicBezTo>
                  <a:pt x="33721" y="25963"/>
                  <a:pt x="33706" y="25964"/>
                  <a:pt x="33695" y="25970"/>
                </a:cubicBezTo>
                <a:cubicBezTo>
                  <a:pt x="33504" y="26352"/>
                  <a:pt x="33657" y="26811"/>
                  <a:pt x="33160" y="26964"/>
                </a:cubicBezTo>
                <a:cubicBezTo>
                  <a:pt x="33083" y="26964"/>
                  <a:pt x="33083" y="27117"/>
                  <a:pt x="33045" y="27232"/>
                </a:cubicBezTo>
                <a:cubicBezTo>
                  <a:pt x="32969" y="27461"/>
                  <a:pt x="32854" y="27729"/>
                  <a:pt x="32777" y="27920"/>
                </a:cubicBezTo>
                <a:cubicBezTo>
                  <a:pt x="32969" y="28073"/>
                  <a:pt x="33083" y="28188"/>
                  <a:pt x="33236" y="28341"/>
                </a:cubicBezTo>
                <a:cubicBezTo>
                  <a:pt x="33275" y="28303"/>
                  <a:pt x="33389" y="28188"/>
                  <a:pt x="33504" y="28111"/>
                </a:cubicBezTo>
                <a:cubicBezTo>
                  <a:pt x="34001" y="27920"/>
                  <a:pt x="34422" y="27652"/>
                  <a:pt x="34613" y="27155"/>
                </a:cubicBezTo>
                <a:cubicBezTo>
                  <a:pt x="34690" y="27002"/>
                  <a:pt x="34804" y="26964"/>
                  <a:pt x="34996" y="26964"/>
                </a:cubicBezTo>
                <a:cubicBezTo>
                  <a:pt x="35012" y="26967"/>
                  <a:pt x="35028" y="26969"/>
                  <a:pt x="35043" y="26969"/>
                </a:cubicBezTo>
                <a:cubicBezTo>
                  <a:pt x="35206" y="26969"/>
                  <a:pt x="35308" y="26785"/>
                  <a:pt x="35378" y="26505"/>
                </a:cubicBezTo>
                <a:cubicBezTo>
                  <a:pt x="35411" y="26305"/>
                  <a:pt x="35474" y="26192"/>
                  <a:pt x="35642" y="26192"/>
                </a:cubicBezTo>
                <a:cubicBezTo>
                  <a:pt x="35666" y="26192"/>
                  <a:pt x="35693" y="26194"/>
                  <a:pt x="35722" y="26199"/>
                </a:cubicBezTo>
                <a:cubicBezTo>
                  <a:pt x="35780" y="26199"/>
                  <a:pt x="35837" y="26209"/>
                  <a:pt x="35894" y="26209"/>
                </a:cubicBezTo>
                <a:cubicBezTo>
                  <a:pt x="35952" y="26209"/>
                  <a:pt x="36009" y="26199"/>
                  <a:pt x="36067" y="26161"/>
                </a:cubicBezTo>
                <a:cubicBezTo>
                  <a:pt x="36143" y="26123"/>
                  <a:pt x="36181" y="25931"/>
                  <a:pt x="36258" y="25893"/>
                </a:cubicBezTo>
                <a:cubicBezTo>
                  <a:pt x="36487" y="25740"/>
                  <a:pt x="36602" y="25587"/>
                  <a:pt x="36602" y="25319"/>
                </a:cubicBezTo>
                <a:cubicBezTo>
                  <a:pt x="36630" y="25093"/>
                  <a:pt x="36784" y="25034"/>
                  <a:pt x="36955" y="25034"/>
                </a:cubicBezTo>
                <a:cubicBezTo>
                  <a:pt x="37015" y="25034"/>
                  <a:pt x="37077" y="25042"/>
                  <a:pt x="37137" y="25052"/>
                </a:cubicBezTo>
                <a:cubicBezTo>
                  <a:pt x="37137" y="25013"/>
                  <a:pt x="37137" y="24975"/>
                  <a:pt x="37137" y="24975"/>
                </a:cubicBezTo>
                <a:cubicBezTo>
                  <a:pt x="37214" y="24631"/>
                  <a:pt x="37443" y="24440"/>
                  <a:pt x="37749" y="24325"/>
                </a:cubicBezTo>
                <a:cubicBezTo>
                  <a:pt x="37826" y="24325"/>
                  <a:pt x="37902" y="24210"/>
                  <a:pt x="37902" y="24210"/>
                </a:cubicBezTo>
                <a:cubicBezTo>
                  <a:pt x="37827" y="23934"/>
                  <a:pt x="37851" y="23839"/>
                  <a:pt x="37973" y="23839"/>
                </a:cubicBezTo>
                <a:cubicBezTo>
                  <a:pt x="38037" y="23839"/>
                  <a:pt x="38128" y="23865"/>
                  <a:pt x="38247" y="23904"/>
                </a:cubicBezTo>
                <a:cubicBezTo>
                  <a:pt x="38252" y="23910"/>
                  <a:pt x="38259" y="23912"/>
                  <a:pt x="38267" y="23912"/>
                </a:cubicBezTo>
                <a:cubicBezTo>
                  <a:pt x="38316" y="23912"/>
                  <a:pt x="38410" y="23822"/>
                  <a:pt x="38476" y="23790"/>
                </a:cubicBezTo>
                <a:cubicBezTo>
                  <a:pt x="38438" y="23713"/>
                  <a:pt x="38361" y="23637"/>
                  <a:pt x="38323" y="23560"/>
                </a:cubicBezTo>
                <a:cubicBezTo>
                  <a:pt x="38514" y="23407"/>
                  <a:pt x="38705" y="23292"/>
                  <a:pt x="38858" y="23101"/>
                </a:cubicBezTo>
                <a:cubicBezTo>
                  <a:pt x="38979" y="22951"/>
                  <a:pt x="39099" y="22848"/>
                  <a:pt x="39257" y="22848"/>
                </a:cubicBezTo>
                <a:cubicBezTo>
                  <a:pt x="39299" y="22848"/>
                  <a:pt x="39345" y="22855"/>
                  <a:pt x="39394" y="22872"/>
                </a:cubicBezTo>
                <a:cubicBezTo>
                  <a:pt x="39470" y="22872"/>
                  <a:pt x="39700" y="22489"/>
                  <a:pt x="39738" y="22374"/>
                </a:cubicBezTo>
                <a:cubicBezTo>
                  <a:pt x="39891" y="21954"/>
                  <a:pt x="40235" y="21839"/>
                  <a:pt x="40580" y="21801"/>
                </a:cubicBezTo>
                <a:cubicBezTo>
                  <a:pt x="40580" y="21686"/>
                  <a:pt x="40541" y="21609"/>
                  <a:pt x="40541" y="21533"/>
                </a:cubicBezTo>
                <a:cubicBezTo>
                  <a:pt x="40656" y="21265"/>
                  <a:pt x="41000" y="21380"/>
                  <a:pt x="41153" y="21151"/>
                </a:cubicBezTo>
                <a:cubicBezTo>
                  <a:pt x="41306" y="20883"/>
                  <a:pt x="41459" y="20653"/>
                  <a:pt x="41612" y="20424"/>
                </a:cubicBezTo>
                <a:cubicBezTo>
                  <a:pt x="41689" y="20386"/>
                  <a:pt x="41842" y="20386"/>
                  <a:pt x="41956" y="20347"/>
                </a:cubicBezTo>
                <a:cubicBezTo>
                  <a:pt x="42071" y="20347"/>
                  <a:pt x="42224" y="20309"/>
                  <a:pt x="42339" y="20271"/>
                </a:cubicBezTo>
                <a:cubicBezTo>
                  <a:pt x="42224" y="20041"/>
                  <a:pt x="42186" y="19850"/>
                  <a:pt x="42301" y="19812"/>
                </a:cubicBezTo>
                <a:cubicBezTo>
                  <a:pt x="42607" y="19659"/>
                  <a:pt x="42989" y="19544"/>
                  <a:pt x="43104" y="19162"/>
                </a:cubicBezTo>
                <a:cubicBezTo>
                  <a:pt x="43126" y="19164"/>
                  <a:pt x="43146" y="19165"/>
                  <a:pt x="43166" y="19165"/>
                </a:cubicBezTo>
                <a:cubicBezTo>
                  <a:pt x="43533" y="19165"/>
                  <a:pt x="43613" y="18844"/>
                  <a:pt x="43830" y="18626"/>
                </a:cubicBezTo>
                <a:cubicBezTo>
                  <a:pt x="44098" y="18320"/>
                  <a:pt x="44404" y="18053"/>
                  <a:pt x="44710" y="17785"/>
                </a:cubicBezTo>
                <a:cubicBezTo>
                  <a:pt x="44906" y="17883"/>
                  <a:pt x="45102" y="18012"/>
                  <a:pt x="45268" y="18012"/>
                </a:cubicBezTo>
                <a:cubicBezTo>
                  <a:pt x="45361" y="18012"/>
                  <a:pt x="45444" y="17971"/>
                  <a:pt x="45513" y="17861"/>
                </a:cubicBezTo>
                <a:cubicBezTo>
                  <a:pt x="45475" y="17555"/>
                  <a:pt x="45399" y="17326"/>
                  <a:pt x="45475" y="17173"/>
                </a:cubicBezTo>
                <a:cubicBezTo>
                  <a:pt x="45590" y="16829"/>
                  <a:pt x="45131" y="16790"/>
                  <a:pt x="45207" y="16523"/>
                </a:cubicBezTo>
                <a:cubicBezTo>
                  <a:pt x="45360" y="16179"/>
                  <a:pt x="45016" y="16217"/>
                  <a:pt x="44940" y="16064"/>
                </a:cubicBezTo>
                <a:cubicBezTo>
                  <a:pt x="44825" y="16179"/>
                  <a:pt x="44748" y="16217"/>
                  <a:pt x="44710" y="16255"/>
                </a:cubicBezTo>
                <a:cubicBezTo>
                  <a:pt x="44557" y="16102"/>
                  <a:pt x="44481" y="15911"/>
                  <a:pt x="44328" y="15873"/>
                </a:cubicBezTo>
                <a:cubicBezTo>
                  <a:pt x="43716" y="15720"/>
                  <a:pt x="43180" y="15490"/>
                  <a:pt x="42721" y="15069"/>
                </a:cubicBezTo>
                <a:cubicBezTo>
                  <a:pt x="42683" y="15031"/>
                  <a:pt x="42607" y="14993"/>
                  <a:pt x="42568" y="14993"/>
                </a:cubicBezTo>
                <a:cubicBezTo>
                  <a:pt x="42148" y="14840"/>
                  <a:pt x="41612" y="14878"/>
                  <a:pt x="41306" y="14457"/>
                </a:cubicBezTo>
                <a:cubicBezTo>
                  <a:pt x="41279" y="14430"/>
                  <a:pt x="41233" y="14403"/>
                  <a:pt x="41195" y="14403"/>
                </a:cubicBezTo>
                <a:cubicBezTo>
                  <a:pt x="41179" y="14403"/>
                  <a:pt x="41164" y="14408"/>
                  <a:pt x="41153" y="14419"/>
                </a:cubicBezTo>
                <a:cubicBezTo>
                  <a:pt x="41089" y="14438"/>
                  <a:pt x="41031" y="14447"/>
                  <a:pt x="40977" y="14447"/>
                </a:cubicBezTo>
                <a:cubicBezTo>
                  <a:pt x="40705" y="14447"/>
                  <a:pt x="40535" y="14234"/>
                  <a:pt x="40312" y="14075"/>
                </a:cubicBezTo>
                <a:cubicBezTo>
                  <a:pt x="39915" y="13810"/>
                  <a:pt x="39518" y="13517"/>
                  <a:pt x="39071" y="13517"/>
                </a:cubicBezTo>
                <a:cubicBezTo>
                  <a:pt x="39001" y="13517"/>
                  <a:pt x="38931" y="13524"/>
                  <a:pt x="38858" y="13540"/>
                </a:cubicBezTo>
                <a:cubicBezTo>
                  <a:pt x="38782" y="13425"/>
                  <a:pt x="38744" y="13348"/>
                  <a:pt x="38667" y="13272"/>
                </a:cubicBezTo>
                <a:cubicBezTo>
                  <a:pt x="38285" y="12851"/>
                  <a:pt x="37596" y="12966"/>
                  <a:pt x="37290" y="12430"/>
                </a:cubicBezTo>
                <a:cubicBezTo>
                  <a:pt x="36602" y="12354"/>
                  <a:pt x="36105" y="11818"/>
                  <a:pt x="35416" y="11666"/>
                </a:cubicBezTo>
                <a:cubicBezTo>
                  <a:pt x="35340" y="11627"/>
                  <a:pt x="35263" y="11436"/>
                  <a:pt x="35225" y="11321"/>
                </a:cubicBezTo>
                <a:cubicBezTo>
                  <a:pt x="35110" y="11398"/>
                  <a:pt x="34996" y="11474"/>
                  <a:pt x="34843" y="11589"/>
                </a:cubicBezTo>
                <a:cubicBezTo>
                  <a:pt x="34766" y="11360"/>
                  <a:pt x="34690" y="11207"/>
                  <a:pt x="34613" y="11015"/>
                </a:cubicBezTo>
                <a:cubicBezTo>
                  <a:pt x="33963" y="10862"/>
                  <a:pt x="33313" y="10671"/>
                  <a:pt x="32624" y="10480"/>
                </a:cubicBezTo>
                <a:cubicBezTo>
                  <a:pt x="32433" y="10633"/>
                  <a:pt x="32165" y="10824"/>
                  <a:pt x="31898" y="11015"/>
                </a:cubicBezTo>
                <a:cubicBezTo>
                  <a:pt x="32051" y="11207"/>
                  <a:pt x="32127" y="11398"/>
                  <a:pt x="32280" y="11513"/>
                </a:cubicBezTo>
                <a:cubicBezTo>
                  <a:pt x="32548" y="11818"/>
                  <a:pt x="32854" y="12048"/>
                  <a:pt x="33160" y="12316"/>
                </a:cubicBezTo>
                <a:cubicBezTo>
                  <a:pt x="33248" y="12286"/>
                  <a:pt x="33328" y="12273"/>
                  <a:pt x="33402" y="12273"/>
                </a:cubicBezTo>
                <a:cubicBezTo>
                  <a:pt x="33808" y="12273"/>
                  <a:pt x="34022" y="12669"/>
                  <a:pt x="34345" y="12928"/>
                </a:cubicBezTo>
                <a:cubicBezTo>
                  <a:pt x="34425" y="12753"/>
                  <a:pt x="34505" y="12697"/>
                  <a:pt x="34579" y="12697"/>
                </a:cubicBezTo>
                <a:cubicBezTo>
                  <a:pt x="34683" y="12697"/>
                  <a:pt x="34776" y="12806"/>
                  <a:pt x="34843" y="12851"/>
                </a:cubicBezTo>
                <a:cubicBezTo>
                  <a:pt x="35072" y="13042"/>
                  <a:pt x="35263" y="13272"/>
                  <a:pt x="35455" y="13463"/>
                </a:cubicBezTo>
                <a:cubicBezTo>
                  <a:pt x="35558" y="13411"/>
                  <a:pt x="35640" y="13390"/>
                  <a:pt x="35707" y="13390"/>
                </a:cubicBezTo>
                <a:cubicBezTo>
                  <a:pt x="35984" y="13390"/>
                  <a:pt x="35989" y="13768"/>
                  <a:pt x="36143" y="13922"/>
                </a:cubicBezTo>
                <a:cubicBezTo>
                  <a:pt x="36219" y="13999"/>
                  <a:pt x="36411" y="13960"/>
                  <a:pt x="36525" y="13999"/>
                </a:cubicBezTo>
                <a:cubicBezTo>
                  <a:pt x="36755" y="14113"/>
                  <a:pt x="36984" y="14113"/>
                  <a:pt x="37214" y="14419"/>
                </a:cubicBezTo>
                <a:cubicBezTo>
                  <a:pt x="37443" y="14687"/>
                  <a:pt x="37941" y="14955"/>
                  <a:pt x="38285" y="14955"/>
                </a:cubicBezTo>
                <a:cubicBezTo>
                  <a:pt x="38312" y="14953"/>
                  <a:pt x="38339" y="14952"/>
                  <a:pt x="38365" y="14952"/>
                </a:cubicBezTo>
                <a:cubicBezTo>
                  <a:pt x="39009" y="14952"/>
                  <a:pt x="39452" y="15387"/>
                  <a:pt x="39929" y="15681"/>
                </a:cubicBezTo>
                <a:cubicBezTo>
                  <a:pt x="40274" y="15873"/>
                  <a:pt x="40733" y="15873"/>
                  <a:pt x="40924" y="16332"/>
                </a:cubicBezTo>
                <a:cubicBezTo>
                  <a:pt x="40924" y="16370"/>
                  <a:pt x="41000" y="16370"/>
                  <a:pt x="41038" y="16370"/>
                </a:cubicBezTo>
                <a:cubicBezTo>
                  <a:pt x="41109" y="16346"/>
                  <a:pt x="41177" y="16336"/>
                  <a:pt x="41243" y="16336"/>
                </a:cubicBezTo>
                <a:cubicBezTo>
                  <a:pt x="41605" y="16336"/>
                  <a:pt x="41906" y="16637"/>
                  <a:pt x="42262" y="16637"/>
                </a:cubicBezTo>
                <a:cubicBezTo>
                  <a:pt x="42262" y="16637"/>
                  <a:pt x="42301" y="16714"/>
                  <a:pt x="42301" y="16752"/>
                </a:cubicBezTo>
                <a:cubicBezTo>
                  <a:pt x="42224" y="16790"/>
                  <a:pt x="42148" y="16790"/>
                  <a:pt x="42071" y="16829"/>
                </a:cubicBezTo>
                <a:cubicBezTo>
                  <a:pt x="42158" y="16967"/>
                  <a:pt x="42260" y="17012"/>
                  <a:pt x="42378" y="17012"/>
                </a:cubicBezTo>
                <a:cubicBezTo>
                  <a:pt x="42521" y="17012"/>
                  <a:pt x="42686" y="16947"/>
                  <a:pt x="42874" y="16905"/>
                </a:cubicBezTo>
                <a:lnTo>
                  <a:pt x="42874" y="16905"/>
                </a:lnTo>
                <a:cubicBezTo>
                  <a:pt x="42798" y="17135"/>
                  <a:pt x="42721" y="17249"/>
                  <a:pt x="42721" y="17288"/>
                </a:cubicBezTo>
                <a:cubicBezTo>
                  <a:pt x="42441" y="17288"/>
                  <a:pt x="42177" y="17271"/>
                  <a:pt x="41931" y="17271"/>
                </a:cubicBezTo>
                <a:cubicBezTo>
                  <a:pt x="41808" y="17271"/>
                  <a:pt x="41689" y="17275"/>
                  <a:pt x="41574" y="17288"/>
                </a:cubicBezTo>
                <a:cubicBezTo>
                  <a:pt x="40312" y="17441"/>
                  <a:pt x="39088" y="17632"/>
                  <a:pt x="37826" y="17785"/>
                </a:cubicBezTo>
                <a:cubicBezTo>
                  <a:pt x="37703" y="17785"/>
                  <a:pt x="37557" y="17736"/>
                  <a:pt x="37424" y="17736"/>
                </a:cubicBezTo>
                <a:cubicBezTo>
                  <a:pt x="37391" y="17736"/>
                  <a:pt x="37359" y="17739"/>
                  <a:pt x="37329" y="17747"/>
                </a:cubicBezTo>
                <a:cubicBezTo>
                  <a:pt x="36946" y="17900"/>
                  <a:pt x="36564" y="18053"/>
                  <a:pt x="36143" y="18091"/>
                </a:cubicBezTo>
                <a:cubicBezTo>
                  <a:pt x="36028" y="18091"/>
                  <a:pt x="35952" y="18282"/>
                  <a:pt x="35875" y="18359"/>
                </a:cubicBezTo>
                <a:cubicBezTo>
                  <a:pt x="35743" y="18293"/>
                  <a:pt x="35611" y="18198"/>
                  <a:pt x="35504" y="18198"/>
                </a:cubicBezTo>
                <a:cubicBezTo>
                  <a:pt x="35487" y="18198"/>
                  <a:pt x="35470" y="18200"/>
                  <a:pt x="35455" y="18206"/>
                </a:cubicBezTo>
                <a:cubicBezTo>
                  <a:pt x="35367" y="18254"/>
                  <a:pt x="35271" y="18268"/>
                  <a:pt x="35172" y="18268"/>
                </a:cubicBezTo>
                <a:cubicBezTo>
                  <a:pt x="35041" y="18268"/>
                  <a:pt x="34904" y="18244"/>
                  <a:pt x="34769" y="18244"/>
                </a:cubicBezTo>
                <a:cubicBezTo>
                  <a:pt x="34606" y="18244"/>
                  <a:pt x="34447" y="18279"/>
                  <a:pt x="34307" y="18435"/>
                </a:cubicBezTo>
                <a:cubicBezTo>
                  <a:pt x="34253" y="18489"/>
                  <a:pt x="34103" y="18543"/>
                  <a:pt x="33993" y="18543"/>
                </a:cubicBezTo>
                <a:cubicBezTo>
                  <a:pt x="33948" y="18543"/>
                  <a:pt x="33909" y="18534"/>
                  <a:pt x="33886" y="18512"/>
                </a:cubicBezTo>
                <a:cubicBezTo>
                  <a:pt x="33775" y="18437"/>
                  <a:pt x="33667" y="18411"/>
                  <a:pt x="33561" y="18411"/>
                </a:cubicBezTo>
                <a:cubicBezTo>
                  <a:pt x="33340" y="18411"/>
                  <a:pt x="33125" y="18524"/>
                  <a:pt x="32892" y="18550"/>
                </a:cubicBezTo>
                <a:cubicBezTo>
                  <a:pt x="32475" y="18550"/>
                  <a:pt x="32058" y="18793"/>
                  <a:pt x="31626" y="18793"/>
                </a:cubicBezTo>
                <a:cubicBezTo>
                  <a:pt x="31464" y="18793"/>
                  <a:pt x="31300" y="18758"/>
                  <a:pt x="31133" y="18665"/>
                </a:cubicBezTo>
                <a:cubicBezTo>
                  <a:pt x="31133" y="18652"/>
                  <a:pt x="31124" y="18648"/>
                  <a:pt x="31112" y="18648"/>
                </a:cubicBezTo>
                <a:cubicBezTo>
                  <a:pt x="31086" y="18648"/>
                  <a:pt x="31044" y="18665"/>
                  <a:pt x="31018" y="18665"/>
                </a:cubicBezTo>
                <a:cubicBezTo>
                  <a:pt x="30840" y="18776"/>
                  <a:pt x="30675" y="18835"/>
                  <a:pt x="30507" y="18835"/>
                </a:cubicBezTo>
                <a:cubicBezTo>
                  <a:pt x="30387" y="18835"/>
                  <a:pt x="30266" y="18805"/>
                  <a:pt x="30138" y="18741"/>
                </a:cubicBezTo>
                <a:cubicBezTo>
                  <a:pt x="30032" y="18847"/>
                  <a:pt x="29914" y="18881"/>
                  <a:pt x="29793" y="18881"/>
                </a:cubicBezTo>
                <a:cubicBezTo>
                  <a:pt x="29610" y="18881"/>
                  <a:pt x="29420" y="18802"/>
                  <a:pt x="29259" y="18779"/>
                </a:cubicBezTo>
                <a:cubicBezTo>
                  <a:pt x="29067" y="18779"/>
                  <a:pt x="28915" y="18818"/>
                  <a:pt x="28800" y="18856"/>
                </a:cubicBezTo>
                <a:cubicBezTo>
                  <a:pt x="28454" y="18880"/>
                  <a:pt x="28093" y="19001"/>
                  <a:pt x="27736" y="19001"/>
                </a:cubicBezTo>
                <a:cubicBezTo>
                  <a:pt x="27540" y="19001"/>
                  <a:pt x="27345" y="18964"/>
                  <a:pt x="27155" y="18856"/>
                </a:cubicBezTo>
                <a:cubicBezTo>
                  <a:pt x="27073" y="18807"/>
                  <a:pt x="26970" y="18793"/>
                  <a:pt x="26861" y="18793"/>
                </a:cubicBezTo>
                <a:cubicBezTo>
                  <a:pt x="26716" y="18793"/>
                  <a:pt x="26560" y="18818"/>
                  <a:pt x="26429" y="18818"/>
                </a:cubicBezTo>
                <a:cubicBezTo>
                  <a:pt x="26429" y="18894"/>
                  <a:pt x="26429" y="18971"/>
                  <a:pt x="26467" y="19085"/>
                </a:cubicBezTo>
                <a:cubicBezTo>
                  <a:pt x="25893" y="18894"/>
                  <a:pt x="25281" y="19047"/>
                  <a:pt x="24784" y="18894"/>
                </a:cubicBezTo>
                <a:cubicBezTo>
                  <a:pt x="24497" y="18826"/>
                  <a:pt x="24210" y="18816"/>
                  <a:pt x="23927" y="18816"/>
                </a:cubicBezTo>
                <a:cubicBezTo>
                  <a:pt x="23814" y="18816"/>
                  <a:pt x="23701" y="18818"/>
                  <a:pt x="23589" y="18818"/>
                </a:cubicBezTo>
                <a:cubicBezTo>
                  <a:pt x="23197" y="18818"/>
                  <a:pt x="22814" y="18798"/>
                  <a:pt x="22451" y="18626"/>
                </a:cubicBezTo>
                <a:lnTo>
                  <a:pt x="22298" y="18626"/>
                </a:lnTo>
                <a:cubicBezTo>
                  <a:pt x="22170" y="18678"/>
                  <a:pt x="22043" y="18696"/>
                  <a:pt x="21918" y="18696"/>
                </a:cubicBezTo>
                <a:cubicBezTo>
                  <a:pt x="21573" y="18696"/>
                  <a:pt x="21236" y="18554"/>
                  <a:pt x="20890" y="18554"/>
                </a:cubicBezTo>
                <a:cubicBezTo>
                  <a:pt x="20799" y="18554"/>
                  <a:pt x="20707" y="18563"/>
                  <a:pt x="20615" y="18588"/>
                </a:cubicBezTo>
                <a:cubicBezTo>
                  <a:pt x="20577" y="18588"/>
                  <a:pt x="20462" y="18550"/>
                  <a:pt x="20424" y="18473"/>
                </a:cubicBezTo>
                <a:cubicBezTo>
                  <a:pt x="20351" y="18328"/>
                  <a:pt x="20248" y="18275"/>
                  <a:pt x="20113" y="18275"/>
                </a:cubicBezTo>
                <a:cubicBezTo>
                  <a:pt x="20036" y="18275"/>
                  <a:pt x="19948" y="18292"/>
                  <a:pt x="19850" y="18320"/>
                </a:cubicBezTo>
                <a:cubicBezTo>
                  <a:pt x="19814" y="18328"/>
                  <a:pt x="19777" y="18331"/>
                  <a:pt x="19740" y="18331"/>
                </a:cubicBezTo>
                <a:cubicBezTo>
                  <a:pt x="19585" y="18331"/>
                  <a:pt x="19424" y="18275"/>
                  <a:pt x="19238" y="18244"/>
                </a:cubicBezTo>
                <a:cubicBezTo>
                  <a:pt x="18473" y="18167"/>
                  <a:pt x="17747" y="17823"/>
                  <a:pt x="16944" y="17823"/>
                </a:cubicBezTo>
                <a:cubicBezTo>
                  <a:pt x="16700" y="17823"/>
                  <a:pt x="16425" y="17665"/>
                  <a:pt x="16119" y="17665"/>
                </a:cubicBezTo>
                <a:cubicBezTo>
                  <a:pt x="16088" y="17665"/>
                  <a:pt x="16057" y="17667"/>
                  <a:pt x="16026" y="17670"/>
                </a:cubicBezTo>
                <a:cubicBezTo>
                  <a:pt x="15643" y="17211"/>
                  <a:pt x="14955" y="17402"/>
                  <a:pt x="14496" y="17020"/>
                </a:cubicBezTo>
                <a:cubicBezTo>
                  <a:pt x="14451" y="16975"/>
                  <a:pt x="14378" y="16965"/>
                  <a:pt x="14294" y="16965"/>
                </a:cubicBezTo>
                <a:cubicBezTo>
                  <a:pt x="14225" y="16965"/>
                  <a:pt x="14150" y="16972"/>
                  <a:pt x="14077" y="16972"/>
                </a:cubicBezTo>
                <a:cubicBezTo>
                  <a:pt x="14008" y="16972"/>
                  <a:pt x="13941" y="16966"/>
                  <a:pt x="13884" y="16943"/>
                </a:cubicBezTo>
                <a:cubicBezTo>
                  <a:pt x="13387" y="16752"/>
                  <a:pt x="12966" y="16523"/>
                  <a:pt x="12507" y="16332"/>
                </a:cubicBezTo>
                <a:cubicBezTo>
                  <a:pt x="12201" y="16179"/>
                  <a:pt x="11972" y="15949"/>
                  <a:pt x="11666" y="15911"/>
                </a:cubicBezTo>
                <a:cubicBezTo>
                  <a:pt x="11436" y="15911"/>
                  <a:pt x="11245" y="15834"/>
                  <a:pt x="11054" y="15720"/>
                </a:cubicBezTo>
                <a:cubicBezTo>
                  <a:pt x="10671" y="15490"/>
                  <a:pt x="10289" y="15261"/>
                  <a:pt x="9906" y="15031"/>
                </a:cubicBezTo>
                <a:cubicBezTo>
                  <a:pt x="9792" y="14916"/>
                  <a:pt x="9639" y="14840"/>
                  <a:pt x="9486" y="14840"/>
                </a:cubicBezTo>
                <a:cubicBezTo>
                  <a:pt x="9103" y="14840"/>
                  <a:pt x="8835" y="14572"/>
                  <a:pt x="8568" y="14343"/>
                </a:cubicBezTo>
                <a:cubicBezTo>
                  <a:pt x="8070" y="13999"/>
                  <a:pt x="7611" y="13654"/>
                  <a:pt x="7153" y="13272"/>
                </a:cubicBezTo>
                <a:cubicBezTo>
                  <a:pt x="6961" y="13119"/>
                  <a:pt x="6770" y="12966"/>
                  <a:pt x="6579" y="12851"/>
                </a:cubicBezTo>
                <a:cubicBezTo>
                  <a:pt x="6158" y="12583"/>
                  <a:pt x="5852" y="12239"/>
                  <a:pt x="5623" y="11857"/>
                </a:cubicBezTo>
                <a:cubicBezTo>
                  <a:pt x="5546" y="11979"/>
                  <a:pt x="5476" y="12028"/>
                  <a:pt x="5416" y="12028"/>
                </a:cubicBezTo>
                <a:cubicBezTo>
                  <a:pt x="5327" y="12028"/>
                  <a:pt x="5263" y="11918"/>
                  <a:pt x="5240" y="11780"/>
                </a:cubicBezTo>
                <a:cubicBezTo>
                  <a:pt x="5164" y="11360"/>
                  <a:pt x="5011" y="11015"/>
                  <a:pt x="4590" y="10824"/>
                </a:cubicBezTo>
                <a:cubicBezTo>
                  <a:pt x="4514" y="10786"/>
                  <a:pt x="4437" y="10633"/>
                  <a:pt x="4399" y="10556"/>
                </a:cubicBezTo>
                <a:cubicBezTo>
                  <a:pt x="3863" y="9830"/>
                  <a:pt x="3404" y="9065"/>
                  <a:pt x="3060" y="8185"/>
                </a:cubicBezTo>
                <a:cubicBezTo>
                  <a:pt x="2984" y="7917"/>
                  <a:pt x="2907" y="7611"/>
                  <a:pt x="2754" y="7420"/>
                </a:cubicBezTo>
                <a:cubicBezTo>
                  <a:pt x="2563" y="7229"/>
                  <a:pt x="2945" y="7152"/>
                  <a:pt x="2754" y="6999"/>
                </a:cubicBezTo>
                <a:cubicBezTo>
                  <a:pt x="2640" y="6885"/>
                  <a:pt x="2716" y="6655"/>
                  <a:pt x="2678" y="6502"/>
                </a:cubicBezTo>
                <a:cubicBezTo>
                  <a:pt x="2601" y="6388"/>
                  <a:pt x="2448" y="6273"/>
                  <a:pt x="2334" y="6158"/>
                </a:cubicBezTo>
                <a:cubicBezTo>
                  <a:pt x="2295" y="6120"/>
                  <a:pt x="2295" y="6005"/>
                  <a:pt x="2295" y="5929"/>
                </a:cubicBezTo>
                <a:cubicBezTo>
                  <a:pt x="2257" y="5393"/>
                  <a:pt x="2410" y="4819"/>
                  <a:pt x="1951" y="4361"/>
                </a:cubicBezTo>
                <a:cubicBezTo>
                  <a:pt x="1951" y="4361"/>
                  <a:pt x="1951" y="4284"/>
                  <a:pt x="1951" y="4284"/>
                </a:cubicBezTo>
                <a:cubicBezTo>
                  <a:pt x="2295" y="4093"/>
                  <a:pt x="1989" y="3825"/>
                  <a:pt x="1989" y="3634"/>
                </a:cubicBezTo>
                <a:cubicBezTo>
                  <a:pt x="1989" y="3290"/>
                  <a:pt x="1989" y="2792"/>
                  <a:pt x="1530" y="2678"/>
                </a:cubicBezTo>
                <a:cubicBezTo>
                  <a:pt x="1683" y="2448"/>
                  <a:pt x="1798" y="2257"/>
                  <a:pt x="1989" y="1989"/>
                </a:cubicBezTo>
                <a:lnTo>
                  <a:pt x="1607" y="1989"/>
                </a:lnTo>
                <a:cubicBezTo>
                  <a:pt x="1607" y="1875"/>
                  <a:pt x="1607" y="1722"/>
                  <a:pt x="1645" y="1722"/>
                </a:cubicBezTo>
                <a:cubicBezTo>
                  <a:pt x="1913" y="1683"/>
                  <a:pt x="2066" y="1454"/>
                  <a:pt x="1875" y="1301"/>
                </a:cubicBezTo>
                <a:cubicBezTo>
                  <a:pt x="1569" y="1071"/>
                  <a:pt x="1836" y="804"/>
                  <a:pt x="1798" y="689"/>
                </a:cubicBezTo>
                <a:cubicBezTo>
                  <a:pt x="1569" y="230"/>
                  <a:pt x="957" y="536"/>
                  <a:pt x="88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TextBox 117"/>
          <p:cNvSpPr txBox="1"/>
          <p:nvPr/>
        </p:nvSpPr>
        <p:spPr>
          <a:xfrm rot="353425">
            <a:off x="2282707" y="2592088"/>
            <a:ext cx="1356812" cy="369332"/>
          </a:xfrm>
          <a:prstGeom prst="rect">
            <a:avLst/>
          </a:prstGeom>
          <a:noFill/>
        </p:spPr>
        <p:txBody>
          <a:bodyPr wrap="square" rtlCol="1">
            <a:spAutoFit/>
          </a:bodyPr>
          <a:lstStyle/>
          <a:p>
            <a:r>
              <a:rPr lang="en-US" sz="1800" b="1" dirty="0"/>
              <a:t>The Model</a:t>
            </a:r>
            <a:endParaRPr lang="ar-EG" sz="1800" b="1" dirty="0"/>
          </a:p>
        </p:txBody>
      </p:sp>
      <p:pic>
        <p:nvPicPr>
          <p:cNvPr id="4" name="Picture 3">
            <a:extLst>
              <a:ext uri="{FF2B5EF4-FFF2-40B4-BE49-F238E27FC236}">
                <a16:creationId xmlns:a16="http://schemas.microsoft.com/office/drawing/2014/main" id="{AD52782D-F378-74D4-AFDE-43510CEC3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6945" y="3583626"/>
            <a:ext cx="4452055" cy="1235054"/>
          </a:xfrm>
          <a:prstGeom prst="rect">
            <a:avLst/>
          </a:prstGeom>
        </p:spPr>
      </p:pic>
      <p:sp>
        <p:nvSpPr>
          <p:cNvPr id="89" name="TextBox 88"/>
          <p:cNvSpPr txBox="1"/>
          <p:nvPr/>
        </p:nvSpPr>
        <p:spPr>
          <a:xfrm>
            <a:off x="8361348" y="4732995"/>
            <a:ext cx="396378" cy="307777"/>
          </a:xfrm>
          <a:prstGeom prst="rect">
            <a:avLst/>
          </a:prstGeom>
          <a:noFill/>
        </p:spPr>
        <p:txBody>
          <a:bodyPr wrap="square" rtlCol="1">
            <a:spAutoFit/>
          </a:bodyPr>
          <a:lstStyle/>
          <a:p>
            <a:r>
              <a:rPr lang="en-US" dirty="0" smtClean="0"/>
              <a:t>45</a:t>
            </a:r>
            <a:endParaRPr lang="ar-EG" dirty="0"/>
          </a:p>
        </p:txBody>
      </p:sp>
    </p:spTree>
    <p:extLst>
      <p:ext uri="{BB962C8B-B14F-4D97-AF65-F5344CB8AC3E}">
        <p14:creationId xmlns:p14="http://schemas.microsoft.com/office/powerpoint/2010/main" val="1053892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15099" y="535000"/>
            <a:ext cx="4011279" cy="664200"/>
          </a:xfrm>
        </p:spPr>
        <p:txBody>
          <a:bodyPr/>
          <a:lstStyle/>
          <a:p>
            <a:r>
              <a:rPr lang="en-US" dirty="0"/>
              <a:t>Pre Train Model</a:t>
            </a:r>
            <a:br>
              <a:rPr lang="en-US" dirty="0"/>
            </a:br>
            <a:endParaRPr lang="ar-EG" dirty="0"/>
          </a:p>
        </p:txBody>
      </p:sp>
      <p:sp>
        <p:nvSpPr>
          <p:cNvPr id="4" name="Rectangle 3"/>
          <p:cNvSpPr/>
          <p:nvPr/>
        </p:nvSpPr>
        <p:spPr>
          <a:xfrm>
            <a:off x="4454820" y="2417862"/>
            <a:ext cx="184731" cy="307777"/>
          </a:xfrm>
          <a:prstGeom prst="rect">
            <a:avLst/>
          </a:prstGeom>
        </p:spPr>
        <p:txBody>
          <a:bodyPr wrap="none">
            <a:spAutoFit/>
          </a:bodyPr>
          <a:lstStyle/>
          <a:p>
            <a:endParaRPr lang="ar-EG" dirty="0"/>
          </a:p>
        </p:txBody>
      </p:sp>
      <p:sp>
        <p:nvSpPr>
          <p:cNvPr id="5" name="Google Shape;48;p15"/>
          <p:cNvSpPr/>
          <p:nvPr/>
        </p:nvSpPr>
        <p:spPr>
          <a:xfrm>
            <a:off x="446499" y="1427870"/>
            <a:ext cx="1816619" cy="1860629"/>
          </a:xfrm>
          <a:custGeom>
            <a:avLst/>
            <a:gdLst/>
            <a:ahLst/>
            <a:cxnLst/>
            <a:rect l="l" t="t" r="r" b="b"/>
            <a:pathLst>
              <a:path w="88540" h="90685" extrusionOk="0">
                <a:moveTo>
                  <a:pt x="42321" y="1"/>
                </a:moveTo>
                <a:cubicBezTo>
                  <a:pt x="42092" y="1"/>
                  <a:pt x="41858" y="81"/>
                  <a:pt x="41612" y="183"/>
                </a:cubicBezTo>
                <a:cubicBezTo>
                  <a:pt x="41558" y="210"/>
                  <a:pt x="41466" y="238"/>
                  <a:pt x="41416" y="238"/>
                </a:cubicBezTo>
                <a:cubicBezTo>
                  <a:pt x="41396" y="238"/>
                  <a:pt x="41383" y="233"/>
                  <a:pt x="41383" y="222"/>
                </a:cubicBezTo>
                <a:cubicBezTo>
                  <a:pt x="41288" y="111"/>
                  <a:pt x="41200" y="79"/>
                  <a:pt x="41113" y="79"/>
                </a:cubicBezTo>
                <a:cubicBezTo>
                  <a:pt x="40989" y="79"/>
                  <a:pt x="40867" y="145"/>
                  <a:pt x="40732" y="145"/>
                </a:cubicBezTo>
                <a:lnTo>
                  <a:pt x="39853" y="145"/>
                </a:lnTo>
                <a:cubicBezTo>
                  <a:pt x="39814" y="222"/>
                  <a:pt x="39776" y="336"/>
                  <a:pt x="39700" y="451"/>
                </a:cubicBezTo>
                <a:cubicBezTo>
                  <a:pt x="39654" y="245"/>
                  <a:pt x="39636" y="162"/>
                  <a:pt x="39554" y="162"/>
                </a:cubicBezTo>
                <a:cubicBezTo>
                  <a:pt x="39499" y="162"/>
                  <a:pt x="39417" y="199"/>
                  <a:pt x="39279" y="260"/>
                </a:cubicBezTo>
                <a:cubicBezTo>
                  <a:pt x="39241" y="260"/>
                  <a:pt x="39126" y="260"/>
                  <a:pt x="39088" y="222"/>
                </a:cubicBezTo>
                <a:cubicBezTo>
                  <a:pt x="39030" y="164"/>
                  <a:pt x="38976" y="145"/>
                  <a:pt x="38924" y="145"/>
                </a:cubicBezTo>
                <a:cubicBezTo>
                  <a:pt x="38818" y="145"/>
                  <a:pt x="38722" y="226"/>
                  <a:pt x="38627" y="226"/>
                </a:cubicBezTo>
                <a:cubicBezTo>
                  <a:pt x="38615" y="226"/>
                  <a:pt x="38603" y="225"/>
                  <a:pt x="38591" y="222"/>
                </a:cubicBezTo>
                <a:cubicBezTo>
                  <a:pt x="38578" y="220"/>
                  <a:pt x="38566" y="219"/>
                  <a:pt x="38553" y="219"/>
                </a:cubicBezTo>
                <a:cubicBezTo>
                  <a:pt x="38405" y="219"/>
                  <a:pt x="38244" y="350"/>
                  <a:pt x="38088" y="350"/>
                </a:cubicBezTo>
                <a:cubicBezTo>
                  <a:pt x="38011" y="350"/>
                  <a:pt x="37936" y="317"/>
                  <a:pt x="37864" y="222"/>
                </a:cubicBezTo>
                <a:cubicBezTo>
                  <a:pt x="37817" y="269"/>
                  <a:pt x="37770" y="286"/>
                  <a:pt x="37724" y="286"/>
                </a:cubicBezTo>
                <a:cubicBezTo>
                  <a:pt x="37603" y="286"/>
                  <a:pt x="37486" y="171"/>
                  <a:pt x="37383" y="171"/>
                </a:cubicBezTo>
                <a:cubicBezTo>
                  <a:pt x="37364" y="171"/>
                  <a:pt x="37346" y="175"/>
                  <a:pt x="37329" y="183"/>
                </a:cubicBezTo>
                <a:cubicBezTo>
                  <a:pt x="37176" y="298"/>
                  <a:pt x="37023" y="451"/>
                  <a:pt x="36908" y="604"/>
                </a:cubicBezTo>
                <a:cubicBezTo>
                  <a:pt x="36678" y="489"/>
                  <a:pt x="36449" y="413"/>
                  <a:pt x="36181" y="298"/>
                </a:cubicBezTo>
                <a:lnTo>
                  <a:pt x="36181" y="298"/>
                </a:lnTo>
                <a:cubicBezTo>
                  <a:pt x="36219" y="413"/>
                  <a:pt x="36219" y="528"/>
                  <a:pt x="36219" y="528"/>
                </a:cubicBezTo>
                <a:cubicBezTo>
                  <a:pt x="35939" y="635"/>
                  <a:pt x="35647" y="682"/>
                  <a:pt x="35349" y="682"/>
                </a:cubicBezTo>
                <a:cubicBezTo>
                  <a:pt x="35119" y="682"/>
                  <a:pt x="34885" y="654"/>
                  <a:pt x="34651" y="604"/>
                </a:cubicBezTo>
                <a:cubicBezTo>
                  <a:pt x="34558" y="573"/>
                  <a:pt x="34416" y="517"/>
                  <a:pt x="34324" y="517"/>
                </a:cubicBezTo>
                <a:cubicBezTo>
                  <a:pt x="34302" y="517"/>
                  <a:pt x="34283" y="520"/>
                  <a:pt x="34269" y="528"/>
                </a:cubicBezTo>
                <a:cubicBezTo>
                  <a:pt x="34154" y="642"/>
                  <a:pt x="34078" y="872"/>
                  <a:pt x="34001" y="1025"/>
                </a:cubicBezTo>
                <a:cubicBezTo>
                  <a:pt x="33914" y="1019"/>
                  <a:pt x="33835" y="1015"/>
                  <a:pt x="33763" y="1015"/>
                </a:cubicBezTo>
                <a:cubicBezTo>
                  <a:pt x="33387" y="1015"/>
                  <a:pt x="33174" y="1100"/>
                  <a:pt x="32854" y="1293"/>
                </a:cubicBezTo>
                <a:cubicBezTo>
                  <a:pt x="32777" y="1178"/>
                  <a:pt x="32662" y="1063"/>
                  <a:pt x="32548" y="948"/>
                </a:cubicBezTo>
                <a:cubicBezTo>
                  <a:pt x="32433" y="1101"/>
                  <a:pt x="32357" y="1216"/>
                  <a:pt x="32242" y="1331"/>
                </a:cubicBezTo>
                <a:cubicBezTo>
                  <a:pt x="32181" y="1225"/>
                  <a:pt x="32108" y="1191"/>
                  <a:pt x="32031" y="1191"/>
                </a:cubicBezTo>
                <a:cubicBezTo>
                  <a:pt x="31913" y="1191"/>
                  <a:pt x="31784" y="1269"/>
                  <a:pt x="31668" y="1293"/>
                </a:cubicBezTo>
                <a:cubicBezTo>
                  <a:pt x="31477" y="1331"/>
                  <a:pt x="31209" y="1331"/>
                  <a:pt x="31094" y="1637"/>
                </a:cubicBezTo>
                <a:cubicBezTo>
                  <a:pt x="31056" y="1752"/>
                  <a:pt x="30521" y="1637"/>
                  <a:pt x="30406" y="1790"/>
                </a:cubicBezTo>
                <a:cubicBezTo>
                  <a:pt x="30329" y="1876"/>
                  <a:pt x="30265" y="1907"/>
                  <a:pt x="30208" y="1907"/>
                </a:cubicBezTo>
                <a:cubicBezTo>
                  <a:pt x="30058" y="1907"/>
                  <a:pt x="29958" y="1697"/>
                  <a:pt x="29822" y="1697"/>
                </a:cubicBezTo>
                <a:cubicBezTo>
                  <a:pt x="29801" y="1697"/>
                  <a:pt x="29779" y="1702"/>
                  <a:pt x="29756" y="1713"/>
                </a:cubicBezTo>
                <a:cubicBezTo>
                  <a:pt x="29756" y="1752"/>
                  <a:pt x="29718" y="1752"/>
                  <a:pt x="29679" y="1790"/>
                </a:cubicBezTo>
                <a:cubicBezTo>
                  <a:pt x="29756" y="1866"/>
                  <a:pt x="29794" y="1943"/>
                  <a:pt x="29871" y="2057"/>
                </a:cubicBezTo>
                <a:cubicBezTo>
                  <a:pt x="29686" y="2088"/>
                  <a:pt x="29452" y="2193"/>
                  <a:pt x="29347" y="2193"/>
                </a:cubicBezTo>
                <a:cubicBezTo>
                  <a:pt x="29322" y="2193"/>
                  <a:pt x="29304" y="2187"/>
                  <a:pt x="29297" y="2172"/>
                </a:cubicBezTo>
                <a:cubicBezTo>
                  <a:pt x="29258" y="2118"/>
                  <a:pt x="29216" y="2098"/>
                  <a:pt x="29172" y="2098"/>
                </a:cubicBezTo>
                <a:cubicBezTo>
                  <a:pt x="29059" y="2098"/>
                  <a:pt x="28935" y="2232"/>
                  <a:pt x="28828" y="2232"/>
                </a:cubicBezTo>
                <a:cubicBezTo>
                  <a:pt x="28775" y="2232"/>
                  <a:pt x="28726" y="2198"/>
                  <a:pt x="28685" y="2096"/>
                </a:cubicBezTo>
                <a:cubicBezTo>
                  <a:pt x="28494" y="2172"/>
                  <a:pt x="28302" y="2287"/>
                  <a:pt x="28073" y="2402"/>
                </a:cubicBezTo>
                <a:cubicBezTo>
                  <a:pt x="28226" y="2440"/>
                  <a:pt x="28302" y="2478"/>
                  <a:pt x="28494" y="2555"/>
                </a:cubicBezTo>
                <a:cubicBezTo>
                  <a:pt x="28302" y="2593"/>
                  <a:pt x="28149" y="2631"/>
                  <a:pt x="28035" y="2669"/>
                </a:cubicBezTo>
                <a:cubicBezTo>
                  <a:pt x="27949" y="2669"/>
                  <a:pt x="27841" y="2605"/>
                  <a:pt x="27777" y="2605"/>
                </a:cubicBezTo>
                <a:cubicBezTo>
                  <a:pt x="27755" y="2605"/>
                  <a:pt x="27738" y="2612"/>
                  <a:pt x="27729" y="2631"/>
                </a:cubicBezTo>
                <a:cubicBezTo>
                  <a:pt x="27346" y="3052"/>
                  <a:pt x="26734" y="2975"/>
                  <a:pt x="26314" y="3320"/>
                </a:cubicBezTo>
                <a:cubicBezTo>
                  <a:pt x="26352" y="3358"/>
                  <a:pt x="26352" y="3358"/>
                  <a:pt x="26467" y="3511"/>
                </a:cubicBezTo>
                <a:cubicBezTo>
                  <a:pt x="26237" y="3549"/>
                  <a:pt x="25969" y="3511"/>
                  <a:pt x="25816" y="3626"/>
                </a:cubicBezTo>
                <a:cubicBezTo>
                  <a:pt x="25013" y="4199"/>
                  <a:pt x="24057" y="4467"/>
                  <a:pt x="23292" y="5041"/>
                </a:cubicBezTo>
                <a:cubicBezTo>
                  <a:pt x="22757" y="5423"/>
                  <a:pt x="22221" y="5729"/>
                  <a:pt x="21648" y="6035"/>
                </a:cubicBezTo>
                <a:cubicBezTo>
                  <a:pt x="21189" y="6265"/>
                  <a:pt x="20768" y="6571"/>
                  <a:pt x="20309" y="6838"/>
                </a:cubicBezTo>
                <a:cubicBezTo>
                  <a:pt x="19659" y="7259"/>
                  <a:pt x="18970" y="7680"/>
                  <a:pt x="18320" y="8100"/>
                </a:cubicBezTo>
                <a:cubicBezTo>
                  <a:pt x="17900" y="8406"/>
                  <a:pt x="17555" y="8904"/>
                  <a:pt x="16982" y="9018"/>
                </a:cubicBezTo>
                <a:cubicBezTo>
                  <a:pt x="16867" y="9057"/>
                  <a:pt x="16752" y="9171"/>
                  <a:pt x="16714" y="9286"/>
                </a:cubicBezTo>
                <a:cubicBezTo>
                  <a:pt x="16523" y="9592"/>
                  <a:pt x="16217" y="9783"/>
                  <a:pt x="15911" y="9898"/>
                </a:cubicBezTo>
                <a:cubicBezTo>
                  <a:pt x="15758" y="9974"/>
                  <a:pt x="15643" y="10051"/>
                  <a:pt x="15528" y="10166"/>
                </a:cubicBezTo>
                <a:cubicBezTo>
                  <a:pt x="15299" y="10357"/>
                  <a:pt x="15146" y="10739"/>
                  <a:pt x="14916" y="10778"/>
                </a:cubicBezTo>
                <a:cubicBezTo>
                  <a:pt x="14496" y="10778"/>
                  <a:pt x="14534" y="11198"/>
                  <a:pt x="14304" y="11351"/>
                </a:cubicBezTo>
                <a:cubicBezTo>
                  <a:pt x="14113" y="11466"/>
                  <a:pt x="13960" y="11619"/>
                  <a:pt x="13769" y="11772"/>
                </a:cubicBezTo>
                <a:cubicBezTo>
                  <a:pt x="13654" y="11925"/>
                  <a:pt x="13425" y="12040"/>
                  <a:pt x="13387" y="12193"/>
                </a:cubicBezTo>
                <a:cubicBezTo>
                  <a:pt x="13310" y="12499"/>
                  <a:pt x="12889" y="12193"/>
                  <a:pt x="12928" y="12537"/>
                </a:cubicBezTo>
                <a:cubicBezTo>
                  <a:pt x="13004" y="12881"/>
                  <a:pt x="12583" y="12805"/>
                  <a:pt x="12545" y="12958"/>
                </a:cubicBezTo>
                <a:cubicBezTo>
                  <a:pt x="12392" y="13455"/>
                  <a:pt x="11895" y="13608"/>
                  <a:pt x="11665" y="14067"/>
                </a:cubicBezTo>
                <a:cubicBezTo>
                  <a:pt x="11359" y="14717"/>
                  <a:pt x="10595" y="14985"/>
                  <a:pt x="10212" y="15597"/>
                </a:cubicBezTo>
                <a:cubicBezTo>
                  <a:pt x="10097" y="15788"/>
                  <a:pt x="9753" y="15864"/>
                  <a:pt x="9715" y="16056"/>
                </a:cubicBezTo>
                <a:cubicBezTo>
                  <a:pt x="9638" y="16361"/>
                  <a:pt x="9409" y="16438"/>
                  <a:pt x="9218" y="16591"/>
                </a:cubicBezTo>
                <a:cubicBezTo>
                  <a:pt x="9065" y="16744"/>
                  <a:pt x="9103" y="17050"/>
                  <a:pt x="9026" y="17088"/>
                </a:cubicBezTo>
                <a:cubicBezTo>
                  <a:pt x="8415" y="17662"/>
                  <a:pt x="8109" y="18427"/>
                  <a:pt x="7650" y="19039"/>
                </a:cubicBezTo>
                <a:cubicBezTo>
                  <a:pt x="7497" y="19230"/>
                  <a:pt x="7344" y="19459"/>
                  <a:pt x="7229" y="19689"/>
                </a:cubicBezTo>
                <a:cubicBezTo>
                  <a:pt x="6808" y="20607"/>
                  <a:pt x="5967" y="21333"/>
                  <a:pt x="5661" y="22366"/>
                </a:cubicBezTo>
                <a:cubicBezTo>
                  <a:pt x="5661" y="22366"/>
                  <a:pt x="5623" y="22404"/>
                  <a:pt x="5623" y="22404"/>
                </a:cubicBezTo>
                <a:cubicBezTo>
                  <a:pt x="5164" y="22863"/>
                  <a:pt x="4972" y="23514"/>
                  <a:pt x="4705" y="24087"/>
                </a:cubicBezTo>
                <a:cubicBezTo>
                  <a:pt x="4475" y="24508"/>
                  <a:pt x="4360" y="24967"/>
                  <a:pt x="4169" y="25426"/>
                </a:cubicBezTo>
                <a:cubicBezTo>
                  <a:pt x="4016" y="25732"/>
                  <a:pt x="3825" y="25999"/>
                  <a:pt x="3710" y="26305"/>
                </a:cubicBezTo>
                <a:cubicBezTo>
                  <a:pt x="3557" y="26573"/>
                  <a:pt x="3251" y="26879"/>
                  <a:pt x="3290" y="27147"/>
                </a:cubicBezTo>
                <a:cubicBezTo>
                  <a:pt x="3366" y="27568"/>
                  <a:pt x="2945" y="27682"/>
                  <a:pt x="2907" y="27950"/>
                </a:cubicBezTo>
                <a:cubicBezTo>
                  <a:pt x="2907" y="28027"/>
                  <a:pt x="2831" y="28065"/>
                  <a:pt x="2831" y="28103"/>
                </a:cubicBezTo>
                <a:cubicBezTo>
                  <a:pt x="2869" y="28562"/>
                  <a:pt x="2525" y="28906"/>
                  <a:pt x="2486" y="29327"/>
                </a:cubicBezTo>
                <a:cubicBezTo>
                  <a:pt x="2486" y="29786"/>
                  <a:pt x="2142" y="30168"/>
                  <a:pt x="2027" y="30589"/>
                </a:cubicBezTo>
                <a:cubicBezTo>
                  <a:pt x="1836" y="31239"/>
                  <a:pt x="1683" y="31889"/>
                  <a:pt x="1416" y="32501"/>
                </a:cubicBezTo>
                <a:cubicBezTo>
                  <a:pt x="1263" y="32922"/>
                  <a:pt x="1377" y="33419"/>
                  <a:pt x="1033" y="33763"/>
                </a:cubicBezTo>
                <a:cubicBezTo>
                  <a:pt x="1110" y="34452"/>
                  <a:pt x="727" y="35026"/>
                  <a:pt x="689" y="35676"/>
                </a:cubicBezTo>
                <a:cubicBezTo>
                  <a:pt x="574" y="36632"/>
                  <a:pt x="268" y="37550"/>
                  <a:pt x="230" y="38506"/>
                </a:cubicBezTo>
                <a:cubicBezTo>
                  <a:pt x="192" y="39080"/>
                  <a:pt x="153" y="39692"/>
                  <a:pt x="115" y="40304"/>
                </a:cubicBezTo>
                <a:cubicBezTo>
                  <a:pt x="77" y="41221"/>
                  <a:pt x="39" y="42178"/>
                  <a:pt x="39" y="43134"/>
                </a:cubicBezTo>
                <a:cubicBezTo>
                  <a:pt x="0" y="44166"/>
                  <a:pt x="77" y="45237"/>
                  <a:pt x="115" y="46270"/>
                </a:cubicBezTo>
                <a:cubicBezTo>
                  <a:pt x="115" y="46652"/>
                  <a:pt x="153" y="46997"/>
                  <a:pt x="115" y="47341"/>
                </a:cubicBezTo>
                <a:cubicBezTo>
                  <a:pt x="115" y="47609"/>
                  <a:pt x="39" y="47914"/>
                  <a:pt x="77" y="48182"/>
                </a:cubicBezTo>
                <a:cubicBezTo>
                  <a:pt x="115" y="48565"/>
                  <a:pt x="306" y="48985"/>
                  <a:pt x="268" y="49406"/>
                </a:cubicBezTo>
                <a:cubicBezTo>
                  <a:pt x="192" y="50209"/>
                  <a:pt x="498" y="50974"/>
                  <a:pt x="536" y="51777"/>
                </a:cubicBezTo>
                <a:cubicBezTo>
                  <a:pt x="536" y="52083"/>
                  <a:pt x="765" y="52389"/>
                  <a:pt x="727" y="52695"/>
                </a:cubicBezTo>
                <a:cubicBezTo>
                  <a:pt x="689" y="53116"/>
                  <a:pt x="842" y="53498"/>
                  <a:pt x="957" y="53881"/>
                </a:cubicBezTo>
                <a:cubicBezTo>
                  <a:pt x="1033" y="54072"/>
                  <a:pt x="957" y="54302"/>
                  <a:pt x="957" y="54569"/>
                </a:cubicBezTo>
                <a:cubicBezTo>
                  <a:pt x="1454" y="54990"/>
                  <a:pt x="918" y="55793"/>
                  <a:pt x="1416" y="56290"/>
                </a:cubicBezTo>
                <a:cubicBezTo>
                  <a:pt x="1339" y="56482"/>
                  <a:pt x="1263" y="56635"/>
                  <a:pt x="1148" y="56826"/>
                </a:cubicBezTo>
                <a:cubicBezTo>
                  <a:pt x="1377" y="56826"/>
                  <a:pt x="1492" y="56864"/>
                  <a:pt x="1722" y="56864"/>
                </a:cubicBezTo>
                <a:cubicBezTo>
                  <a:pt x="1645" y="57094"/>
                  <a:pt x="1607" y="57323"/>
                  <a:pt x="1569" y="57514"/>
                </a:cubicBezTo>
                <a:cubicBezTo>
                  <a:pt x="1607" y="57514"/>
                  <a:pt x="1645" y="57552"/>
                  <a:pt x="1683" y="57552"/>
                </a:cubicBezTo>
                <a:cubicBezTo>
                  <a:pt x="1607" y="57858"/>
                  <a:pt x="1951" y="58011"/>
                  <a:pt x="1874" y="58279"/>
                </a:cubicBezTo>
                <a:cubicBezTo>
                  <a:pt x="1722" y="58776"/>
                  <a:pt x="1798" y="59235"/>
                  <a:pt x="2219" y="59618"/>
                </a:cubicBezTo>
                <a:cubicBezTo>
                  <a:pt x="2257" y="59656"/>
                  <a:pt x="2180" y="59847"/>
                  <a:pt x="2180" y="60000"/>
                </a:cubicBezTo>
                <a:cubicBezTo>
                  <a:pt x="2295" y="60115"/>
                  <a:pt x="2563" y="60268"/>
                  <a:pt x="2563" y="60421"/>
                </a:cubicBezTo>
                <a:cubicBezTo>
                  <a:pt x="2563" y="60880"/>
                  <a:pt x="2869" y="61148"/>
                  <a:pt x="2945" y="61530"/>
                </a:cubicBezTo>
                <a:cubicBezTo>
                  <a:pt x="3022" y="61836"/>
                  <a:pt x="3137" y="62104"/>
                  <a:pt x="3251" y="62371"/>
                </a:cubicBezTo>
                <a:cubicBezTo>
                  <a:pt x="3366" y="62639"/>
                  <a:pt x="3213" y="63022"/>
                  <a:pt x="3596" y="63098"/>
                </a:cubicBezTo>
                <a:cubicBezTo>
                  <a:pt x="3710" y="63672"/>
                  <a:pt x="4131" y="64054"/>
                  <a:pt x="4284" y="64551"/>
                </a:cubicBezTo>
                <a:cubicBezTo>
                  <a:pt x="4437" y="65125"/>
                  <a:pt x="4781" y="65546"/>
                  <a:pt x="5011" y="66081"/>
                </a:cubicBezTo>
                <a:cubicBezTo>
                  <a:pt x="5240" y="66693"/>
                  <a:pt x="5623" y="67229"/>
                  <a:pt x="5852" y="67841"/>
                </a:cubicBezTo>
                <a:cubicBezTo>
                  <a:pt x="5929" y="68147"/>
                  <a:pt x="6273" y="68338"/>
                  <a:pt x="6349" y="68606"/>
                </a:cubicBezTo>
                <a:cubicBezTo>
                  <a:pt x="6464" y="69065"/>
                  <a:pt x="6808" y="69370"/>
                  <a:pt x="6961" y="69829"/>
                </a:cubicBezTo>
                <a:cubicBezTo>
                  <a:pt x="7038" y="69982"/>
                  <a:pt x="7229" y="70135"/>
                  <a:pt x="7344" y="70250"/>
                </a:cubicBezTo>
                <a:cubicBezTo>
                  <a:pt x="7420" y="70327"/>
                  <a:pt x="7497" y="70403"/>
                  <a:pt x="7497" y="70403"/>
                </a:cubicBezTo>
                <a:cubicBezTo>
                  <a:pt x="7305" y="70747"/>
                  <a:pt x="7650" y="70862"/>
                  <a:pt x="7764" y="71015"/>
                </a:cubicBezTo>
                <a:cubicBezTo>
                  <a:pt x="8109" y="71398"/>
                  <a:pt x="8376" y="71818"/>
                  <a:pt x="8606" y="72277"/>
                </a:cubicBezTo>
                <a:cubicBezTo>
                  <a:pt x="8797" y="72583"/>
                  <a:pt x="8950" y="72927"/>
                  <a:pt x="9218" y="73157"/>
                </a:cubicBezTo>
                <a:cubicBezTo>
                  <a:pt x="9409" y="73348"/>
                  <a:pt x="9485" y="73616"/>
                  <a:pt x="9638" y="73692"/>
                </a:cubicBezTo>
                <a:cubicBezTo>
                  <a:pt x="9906" y="73845"/>
                  <a:pt x="9983" y="74075"/>
                  <a:pt x="10174" y="74228"/>
                </a:cubicBezTo>
                <a:cubicBezTo>
                  <a:pt x="10365" y="74381"/>
                  <a:pt x="10442" y="74687"/>
                  <a:pt x="10633" y="74878"/>
                </a:cubicBezTo>
                <a:cubicBezTo>
                  <a:pt x="10939" y="75107"/>
                  <a:pt x="10862" y="75681"/>
                  <a:pt x="11436" y="75681"/>
                </a:cubicBezTo>
                <a:cubicBezTo>
                  <a:pt x="11474" y="75681"/>
                  <a:pt x="11512" y="75834"/>
                  <a:pt x="11589" y="75911"/>
                </a:cubicBezTo>
                <a:cubicBezTo>
                  <a:pt x="11780" y="76140"/>
                  <a:pt x="11971" y="76331"/>
                  <a:pt x="12163" y="76561"/>
                </a:cubicBezTo>
                <a:cubicBezTo>
                  <a:pt x="12277" y="76637"/>
                  <a:pt x="12392" y="76714"/>
                  <a:pt x="12469" y="76828"/>
                </a:cubicBezTo>
                <a:cubicBezTo>
                  <a:pt x="12851" y="77555"/>
                  <a:pt x="13654" y="77976"/>
                  <a:pt x="14075" y="78664"/>
                </a:cubicBezTo>
                <a:cubicBezTo>
                  <a:pt x="14534" y="78817"/>
                  <a:pt x="14649" y="79391"/>
                  <a:pt x="15108" y="79582"/>
                </a:cubicBezTo>
                <a:cubicBezTo>
                  <a:pt x="15337" y="79659"/>
                  <a:pt x="15490" y="79888"/>
                  <a:pt x="15681" y="80041"/>
                </a:cubicBezTo>
                <a:cubicBezTo>
                  <a:pt x="15788" y="80148"/>
                  <a:pt x="15862" y="80389"/>
                  <a:pt x="15934" y="80389"/>
                </a:cubicBezTo>
                <a:cubicBezTo>
                  <a:pt x="15939" y="80389"/>
                  <a:pt x="15944" y="80388"/>
                  <a:pt x="15949" y="80385"/>
                </a:cubicBezTo>
                <a:cubicBezTo>
                  <a:pt x="15979" y="80380"/>
                  <a:pt x="16008" y="80378"/>
                  <a:pt x="16035" y="80378"/>
                </a:cubicBezTo>
                <a:cubicBezTo>
                  <a:pt x="16415" y="80378"/>
                  <a:pt x="16474" y="80849"/>
                  <a:pt x="16867" y="80921"/>
                </a:cubicBezTo>
                <a:cubicBezTo>
                  <a:pt x="17173" y="80959"/>
                  <a:pt x="17402" y="81418"/>
                  <a:pt x="17670" y="81686"/>
                </a:cubicBezTo>
                <a:cubicBezTo>
                  <a:pt x="17747" y="81724"/>
                  <a:pt x="17785" y="81800"/>
                  <a:pt x="17861" y="81839"/>
                </a:cubicBezTo>
                <a:cubicBezTo>
                  <a:pt x="18129" y="82030"/>
                  <a:pt x="18397" y="82221"/>
                  <a:pt x="18664" y="82412"/>
                </a:cubicBezTo>
                <a:cubicBezTo>
                  <a:pt x="19085" y="82718"/>
                  <a:pt x="19621" y="82910"/>
                  <a:pt x="19850" y="83445"/>
                </a:cubicBezTo>
                <a:cubicBezTo>
                  <a:pt x="19888" y="83483"/>
                  <a:pt x="20003" y="83483"/>
                  <a:pt x="20080" y="83522"/>
                </a:cubicBezTo>
                <a:cubicBezTo>
                  <a:pt x="20271" y="83598"/>
                  <a:pt x="20462" y="83675"/>
                  <a:pt x="20653" y="83789"/>
                </a:cubicBezTo>
                <a:cubicBezTo>
                  <a:pt x="20806" y="83904"/>
                  <a:pt x="20997" y="84095"/>
                  <a:pt x="21150" y="84210"/>
                </a:cubicBezTo>
                <a:cubicBezTo>
                  <a:pt x="21227" y="84172"/>
                  <a:pt x="21303" y="84133"/>
                  <a:pt x="21342" y="84133"/>
                </a:cubicBezTo>
                <a:cubicBezTo>
                  <a:pt x="21571" y="84325"/>
                  <a:pt x="21724" y="84592"/>
                  <a:pt x="21954" y="84631"/>
                </a:cubicBezTo>
                <a:cubicBezTo>
                  <a:pt x="22336" y="84669"/>
                  <a:pt x="22604" y="85051"/>
                  <a:pt x="23025" y="85051"/>
                </a:cubicBezTo>
                <a:cubicBezTo>
                  <a:pt x="23177" y="85090"/>
                  <a:pt x="23445" y="85128"/>
                  <a:pt x="23483" y="85243"/>
                </a:cubicBezTo>
                <a:cubicBezTo>
                  <a:pt x="23598" y="85549"/>
                  <a:pt x="23866" y="85549"/>
                  <a:pt x="24095" y="85625"/>
                </a:cubicBezTo>
                <a:cubicBezTo>
                  <a:pt x="24401" y="85778"/>
                  <a:pt x="24784" y="85816"/>
                  <a:pt x="24975" y="86008"/>
                </a:cubicBezTo>
                <a:cubicBezTo>
                  <a:pt x="25358" y="86428"/>
                  <a:pt x="25893" y="86581"/>
                  <a:pt x="26390" y="86619"/>
                </a:cubicBezTo>
                <a:cubicBezTo>
                  <a:pt x="26598" y="86619"/>
                  <a:pt x="26598" y="86943"/>
                  <a:pt x="26732" y="86943"/>
                </a:cubicBezTo>
                <a:cubicBezTo>
                  <a:pt x="26770" y="86943"/>
                  <a:pt x="26819" y="86917"/>
                  <a:pt x="26887" y="86849"/>
                </a:cubicBezTo>
                <a:cubicBezTo>
                  <a:pt x="27079" y="87002"/>
                  <a:pt x="27270" y="87040"/>
                  <a:pt x="27499" y="87078"/>
                </a:cubicBezTo>
                <a:cubicBezTo>
                  <a:pt x="27691" y="87117"/>
                  <a:pt x="27844" y="87270"/>
                  <a:pt x="28035" y="87346"/>
                </a:cubicBezTo>
                <a:cubicBezTo>
                  <a:pt x="28226" y="87423"/>
                  <a:pt x="28379" y="87537"/>
                  <a:pt x="28570" y="87576"/>
                </a:cubicBezTo>
                <a:cubicBezTo>
                  <a:pt x="28761" y="87652"/>
                  <a:pt x="28991" y="87652"/>
                  <a:pt x="29220" y="87729"/>
                </a:cubicBezTo>
                <a:cubicBezTo>
                  <a:pt x="29362" y="87764"/>
                  <a:pt x="29503" y="87962"/>
                  <a:pt x="29584" y="87962"/>
                </a:cubicBezTo>
                <a:cubicBezTo>
                  <a:pt x="29591" y="87962"/>
                  <a:pt x="29597" y="87961"/>
                  <a:pt x="29603" y="87958"/>
                </a:cubicBezTo>
                <a:cubicBezTo>
                  <a:pt x="29665" y="87944"/>
                  <a:pt x="29722" y="87938"/>
                  <a:pt x="29775" y="87938"/>
                </a:cubicBezTo>
                <a:cubicBezTo>
                  <a:pt x="30018" y="87938"/>
                  <a:pt x="30187" y="88069"/>
                  <a:pt x="30406" y="88226"/>
                </a:cubicBezTo>
                <a:cubicBezTo>
                  <a:pt x="30712" y="88417"/>
                  <a:pt x="31094" y="88570"/>
                  <a:pt x="31477" y="88646"/>
                </a:cubicBezTo>
                <a:cubicBezTo>
                  <a:pt x="31517" y="88667"/>
                  <a:pt x="31565" y="88673"/>
                  <a:pt x="31616" y="88673"/>
                </a:cubicBezTo>
                <a:cubicBezTo>
                  <a:pt x="31732" y="88673"/>
                  <a:pt x="31867" y="88638"/>
                  <a:pt x="31974" y="88638"/>
                </a:cubicBezTo>
                <a:cubicBezTo>
                  <a:pt x="32002" y="88638"/>
                  <a:pt x="32028" y="88641"/>
                  <a:pt x="32051" y="88646"/>
                </a:cubicBezTo>
                <a:cubicBezTo>
                  <a:pt x="32265" y="88718"/>
                  <a:pt x="32479" y="88956"/>
                  <a:pt x="32600" y="88956"/>
                </a:cubicBezTo>
                <a:cubicBezTo>
                  <a:pt x="32609" y="88956"/>
                  <a:pt x="32617" y="88955"/>
                  <a:pt x="32624" y="88952"/>
                </a:cubicBezTo>
                <a:cubicBezTo>
                  <a:pt x="32691" y="88930"/>
                  <a:pt x="32749" y="88921"/>
                  <a:pt x="32800" y="88921"/>
                </a:cubicBezTo>
                <a:cubicBezTo>
                  <a:pt x="32924" y="88921"/>
                  <a:pt x="33013" y="88975"/>
                  <a:pt x="33121" y="89029"/>
                </a:cubicBezTo>
                <a:cubicBezTo>
                  <a:pt x="33274" y="89105"/>
                  <a:pt x="33580" y="89105"/>
                  <a:pt x="33580" y="89144"/>
                </a:cubicBezTo>
                <a:cubicBezTo>
                  <a:pt x="33580" y="89299"/>
                  <a:pt x="33625" y="89341"/>
                  <a:pt x="33685" y="89341"/>
                </a:cubicBezTo>
                <a:cubicBezTo>
                  <a:pt x="33755" y="89341"/>
                  <a:pt x="33847" y="89284"/>
                  <a:pt x="33916" y="89284"/>
                </a:cubicBezTo>
                <a:cubicBezTo>
                  <a:pt x="33933" y="89284"/>
                  <a:pt x="33949" y="89287"/>
                  <a:pt x="33963" y="89297"/>
                </a:cubicBezTo>
                <a:cubicBezTo>
                  <a:pt x="34099" y="89399"/>
                  <a:pt x="34297" y="89532"/>
                  <a:pt x="34447" y="89532"/>
                </a:cubicBezTo>
                <a:cubicBezTo>
                  <a:pt x="34465" y="89532"/>
                  <a:pt x="34482" y="89530"/>
                  <a:pt x="34498" y="89526"/>
                </a:cubicBezTo>
                <a:cubicBezTo>
                  <a:pt x="34629" y="89482"/>
                  <a:pt x="34754" y="89464"/>
                  <a:pt x="34874" y="89464"/>
                </a:cubicBezTo>
                <a:cubicBezTo>
                  <a:pt x="35173" y="89464"/>
                  <a:pt x="35438" y="89581"/>
                  <a:pt x="35684" y="89717"/>
                </a:cubicBezTo>
                <a:cubicBezTo>
                  <a:pt x="35867" y="89827"/>
                  <a:pt x="36040" y="89875"/>
                  <a:pt x="36206" y="89875"/>
                </a:cubicBezTo>
                <a:cubicBezTo>
                  <a:pt x="36386" y="89875"/>
                  <a:pt x="36557" y="89817"/>
                  <a:pt x="36717" y="89717"/>
                </a:cubicBezTo>
                <a:cubicBezTo>
                  <a:pt x="37023" y="89832"/>
                  <a:pt x="37290" y="89947"/>
                  <a:pt x="37558" y="89985"/>
                </a:cubicBezTo>
                <a:cubicBezTo>
                  <a:pt x="38285" y="89985"/>
                  <a:pt x="38973" y="90176"/>
                  <a:pt x="39700" y="90329"/>
                </a:cubicBezTo>
                <a:cubicBezTo>
                  <a:pt x="40197" y="90406"/>
                  <a:pt x="40732" y="90368"/>
                  <a:pt x="41230" y="90559"/>
                </a:cubicBezTo>
                <a:lnTo>
                  <a:pt x="41306" y="90559"/>
                </a:lnTo>
                <a:cubicBezTo>
                  <a:pt x="41718" y="90507"/>
                  <a:pt x="42129" y="90471"/>
                  <a:pt x="42537" y="90471"/>
                </a:cubicBezTo>
                <a:cubicBezTo>
                  <a:pt x="43039" y="90471"/>
                  <a:pt x="43536" y="90526"/>
                  <a:pt x="44022" y="90674"/>
                </a:cubicBezTo>
                <a:cubicBezTo>
                  <a:pt x="44044" y="90681"/>
                  <a:pt x="44069" y="90684"/>
                  <a:pt x="44095" y="90684"/>
                </a:cubicBezTo>
                <a:cubicBezTo>
                  <a:pt x="44197" y="90684"/>
                  <a:pt x="44320" y="90635"/>
                  <a:pt x="44442" y="90635"/>
                </a:cubicBezTo>
                <a:cubicBezTo>
                  <a:pt x="44817" y="90601"/>
                  <a:pt x="45222" y="90476"/>
                  <a:pt x="45603" y="90476"/>
                </a:cubicBezTo>
                <a:cubicBezTo>
                  <a:pt x="45650" y="90476"/>
                  <a:pt x="45697" y="90478"/>
                  <a:pt x="45743" y="90482"/>
                </a:cubicBezTo>
                <a:cubicBezTo>
                  <a:pt x="45947" y="90508"/>
                  <a:pt x="46146" y="90516"/>
                  <a:pt x="46345" y="90516"/>
                </a:cubicBezTo>
                <a:cubicBezTo>
                  <a:pt x="46741" y="90516"/>
                  <a:pt x="47132" y="90482"/>
                  <a:pt x="47540" y="90482"/>
                </a:cubicBezTo>
                <a:cubicBezTo>
                  <a:pt x="47770" y="90482"/>
                  <a:pt x="47961" y="90444"/>
                  <a:pt x="48190" y="90444"/>
                </a:cubicBezTo>
                <a:cubicBezTo>
                  <a:pt x="48443" y="90486"/>
                  <a:pt x="48696" y="90503"/>
                  <a:pt x="48949" y="90503"/>
                </a:cubicBezTo>
                <a:cubicBezTo>
                  <a:pt x="49385" y="90503"/>
                  <a:pt x="49820" y="90454"/>
                  <a:pt x="50256" y="90406"/>
                </a:cubicBezTo>
                <a:cubicBezTo>
                  <a:pt x="50409" y="90368"/>
                  <a:pt x="50715" y="90406"/>
                  <a:pt x="50791" y="90329"/>
                </a:cubicBezTo>
                <a:cubicBezTo>
                  <a:pt x="50969" y="90181"/>
                  <a:pt x="51182" y="90159"/>
                  <a:pt x="51401" y="90159"/>
                </a:cubicBezTo>
                <a:cubicBezTo>
                  <a:pt x="51490" y="90159"/>
                  <a:pt x="51581" y="90163"/>
                  <a:pt x="51670" y="90163"/>
                </a:cubicBezTo>
                <a:cubicBezTo>
                  <a:pt x="51924" y="90163"/>
                  <a:pt x="52169" y="90133"/>
                  <a:pt x="52359" y="89909"/>
                </a:cubicBezTo>
                <a:cubicBezTo>
                  <a:pt x="52466" y="89957"/>
                  <a:pt x="52568" y="89976"/>
                  <a:pt x="52667" y="89976"/>
                </a:cubicBezTo>
                <a:cubicBezTo>
                  <a:pt x="52957" y="89976"/>
                  <a:pt x="53221" y="89813"/>
                  <a:pt x="53507" y="89756"/>
                </a:cubicBezTo>
                <a:cubicBezTo>
                  <a:pt x="53927" y="89603"/>
                  <a:pt x="54310" y="89450"/>
                  <a:pt x="54730" y="89411"/>
                </a:cubicBezTo>
                <a:cubicBezTo>
                  <a:pt x="55266" y="89373"/>
                  <a:pt x="55801" y="89297"/>
                  <a:pt x="56299" y="88991"/>
                </a:cubicBezTo>
                <a:cubicBezTo>
                  <a:pt x="56604" y="88761"/>
                  <a:pt x="57102" y="88991"/>
                  <a:pt x="57408" y="88646"/>
                </a:cubicBezTo>
                <a:cubicBezTo>
                  <a:pt x="57517" y="88701"/>
                  <a:pt x="57624" y="88725"/>
                  <a:pt x="57728" y="88725"/>
                </a:cubicBezTo>
                <a:cubicBezTo>
                  <a:pt x="57985" y="88725"/>
                  <a:pt x="58222" y="88581"/>
                  <a:pt x="58440" y="88417"/>
                </a:cubicBezTo>
                <a:cubicBezTo>
                  <a:pt x="58536" y="88341"/>
                  <a:pt x="58651" y="88341"/>
                  <a:pt x="58761" y="88341"/>
                </a:cubicBezTo>
                <a:cubicBezTo>
                  <a:pt x="58871" y="88341"/>
                  <a:pt x="58976" y="88341"/>
                  <a:pt x="59052" y="88264"/>
                </a:cubicBezTo>
                <a:cubicBezTo>
                  <a:pt x="59243" y="88073"/>
                  <a:pt x="59473" y="88073"/>
                  <a:pt x="59741" y="87958"/>
                </a:cubicBezTo>
                <a:cubicBezTo>
                  <a:pt x="60276" y="87805"/>
                  <a:pt x="60850" y="87576"/>
                  <a:pt x="61347" y="87308"/>
                </a:cubicBezTo>
                <a:cubicBezTo>
                  <a:pt x="61844" y="87040"/>
                  <a:pt x="62303" y="86811"/>
                  <a:pt x="62839" y="86696"/>
                </a:cubicBezTo>
                <a:cubicBezTo>
                  <a:pt x="63221" y="86619"/>
                  <a:pt x="63565" y="86428"/>
                  <a:pt x="63909" y="86275"/>
                </a:cubicBezTo>
                <a:cubicBezTo>
                  <a:pt x="64101" y="85549"/>
                  <a:pt x="64980" y="85778"/>
                  <a:pt x="65286" y="85204"/>
                </a:cubicBezTo>
                <a:cubicBezTo>
                  <a:pt x="65325" y="85281"/>
                  <a:pt x="65363" y="85357"/>
                  <a:pt x="65439" y="85472"/>
                </a:cubicBezTo>
                <a:cubicBezTo>
                  <a:pt x="65554" y="85281"/>
                  <a:pt x="65669" y="85166"/>
                  <a:pt x="65784" y="85013"/>
                </a:cubicBezTo>
                <a:cubicBezTo>
                  <a:pt x="66204" y="84631"/>
                  <a:pt x="66931" y="84669"/>
                  <a:pt x="67199" y="84057"/>
                </a:cubicBezTo>
                <a:cubicBezTo>
                  <a:pt x="67199" y="84057"/>
                  <a:pt x="67216" y="84074"/>
                  <a:pt x="67238" y="84074"/>
                </a:cubicBezTo>
                <a:cubicBezTo>
                  <a:pt x="67250" y="84074"/>
                  <a:pt x="67262" y="84070"/>
                  <a:pt x="67275" y="84057"/>
                </a:cubicBezTo>
                <a:cubicBezTo>
                  <a:pt x="68002" y="83751"/>
                  <a:pt x="68767" y="83522"/>
                  <a:pt x="69226" y="82833"/>
                </a:cubicBezTo>
                <a:cubicBezTo>
                  <a:pt x="69264" y="82795"/>
                  <a:pt x="69379" y="82795"/>
                  <a:pt x="69417" y="82757"/>
                </a:cubicBezTo>
                <a:cubicBezTo>
                  <a:pt x="69723" y="82451"/>
                  <a:pt x="70335" y="82451"/>
                  <a:pt x="70411" y="81877"/>
                </a:cubicBezTo>
                <a:cubicBezTo>
                  <a:pt x="70411" y="81877"/>
                  <a:pt x="70450" y="81877"/>
                  <a:pt x="70488" y="81839"/>
                </a:cubicBezTo>
                <a:cubicBezTo>
                  <a:pt x="70665" y="81733"/>
                  <a:pt x="70841" y="81528"/>
                  <a:pt x="70958" y="81528"/>
                </a:cubicBezTo>
                <a:cubicBezTo>
                  <a:pt x="70967" y="81528"/>
                  <a:pt x="70976" y="81530"/>
                  <a:pt x="70985" y="81533"/>
                </a:cubicBezTo>
                <a:cubicBezTo>
                  <a:pt x="71032" y="81545"/>
                  <a:pt x="71072" y="81550"/>
                  <a:pt x="71104" y="81550"/>
                </a:cubicBezTo>
                <a:cubicBezTo>
                  <a:pt x="71386" y="81550"/>
                  <a:pt x="71162" y="81150"/>
                  <a:pt x="71367" y="81150"/>
                </a:cubicBezTo>
                <a:cubicBezTo>
                  <a:pt x="71400" y="81150"/>
                  <a:pt x="71433" y="81066"/>
                  <a:pt x="71466" y="81066"/>
                </a:cubicBezTo>
                <a:cubicBezTo>
                  <a:pt x="71471" y="81066"/>
                  <a:pt x="71477" y="81068"/>
                  <a:pt x="71482" y="81074"/>
                </a:cubicBezTo>
                <a:cubicBezTo>
                  <a:pt x="71520" y="81081"/>
                  <a:pt x="71554" y="81085"/>
                  <a:pt x="71586" y="81085"/>
                </a:cubicBezTo>
                <a:cubicBezTo>
                  <a:pt x="71881" y="81085"/>
                  <a:pt x="71960" y="80791"/>
                  <a:pt x="72132" y="80653"/>
                </a:cubicBezTo>
                <a:cubicBezTo>
                  <a:pt x="72477" y="80309"/>
                  <a:pt x="72783" y="79812"/>
                  <a:pt x="73203" y="79620"/>
                </a:cubicBezTo>
                <a:cubicBezTo>
                  <a:pt x="73777" y="79391"/>
                  <a:pt x="73892" y="78664"/>
                  <a:pt x="74504" y="78550"/>
                </a:cubicBezTo>
                <a:cubicBezTo>
                  <a:pt x="74542" y="78550"/>
                  <a:pt x="74542" y="78435"/>
                  <a:pt x="74542" y="78397"/>
                </a:cubicBezTo>
                <a:cubicBezTo>
                  <a:pt x="74657" y="78244"/>
                  <a:pt x="74771" y="78091"/>
                  <a:pt x="74924" y="77938"/>
                </a:cubicBezTo>
                <a:cubicBezTo>
                  <a:pt x="75077" y="77785"/>
                  <a:pt x="75383" y="77785"/>
                  <a:pt x="75345" y="77479"/>
                </a:cubicBezTo>
                <a:cubicBezTo>
                  <a:pt x="75536" y="77479"/>
                  <a:pt x="75727" y="77440"/>
                  <a:pt x="75727" y="77287"/>
                </a:cubicBezTo>
                <a:cubicBezTo>
                  <a:pt x="75727" y="76981"/>
                  <a:pt x="76072" y="77020"/>
                  <a:pt x="76186" y="76867"/>
                </a:cubicBezTo>
                <a:cubicBezTo>
                  <a:pt x="76645" y="76293"/>
                  <a:pt x="77104" y="75758"/>
                  <a:pt x="77563" y="75184"/>
                </a:cubicBezTo>
                <a:cubicBezTo>
                  <a:pt x="77984" y="74610"/>
                  <a:pt x="78596" y="74189"/>
                  <a:pt x="78940" y="73501"/>
                </a:cubicBezTo>
                <a:cubicBezTo>
                  <a:pt x="79093" y="73157"/>
                  <a:pt x="79514" y="72966"/>
                  <a:pt x="79552" y="72507"/>
                </a:cubicBezTo>
                <a:cubicBezTo>
                  <a:pt x="79973" y="72430"/>
                  <a:pt x="80088" y="72009"/>
                  <a:pt x="80279" y="71742"/>
                </a:cubicBezTo>
                <a:cubicBezTo>
                  <a:pt x="80699" y="71245"/>
                  <a:pt x="80967" y="70594"/>
                  <a:pt x="81464" y="70097"/>
                </a:cubicBezTo>
                <a:cubicBezTo>
                  <a:pt x="81617" y="69944"/>
                  <a:pt x="81656" y="69753"/>
                  <a:pt x="81732" y="69562"/>
                </a:cubicBezTo>
                <a:cubicBezTo>
                  <a:pt x="81809" y="69409"/>
                  <a:pt x="81847" y="69218"/>
                  <a:pt x="81962" y="69103"/>
                </a:cubicBezTo>
                <a:cubicBezTo>
                  <a:pt x="82229" y="68644"/>
                  <a:pt x="82306" y="68032"/>
                  <a:pt x="82803" y="67688"/>
                </a:cubicBezTo>
                <a:cubicBezTo>
                  <a:pt x="82841" y="67688"/>
                  <a:pt x="82803" y="67573"/>
                  <a:pt x="82841" y="67535"/>
                </a:cubicBezTo>
                <a:cubicBezTo>
                  <a:pt x="82956" y="67343"/>
                  <a:pt x="82573" y="67037"/>
                  <a:pt x="83071" y="66884"/>
                </a:cubicBezTo>
                <a:cubicBezTo>
                  <a:pt x="83224" y="66846"/>
                  <a:pt x="83300" y="66426"/>
                  <a:pt x="83377" y="66196"/>
                </a:cubicBezTo>
                <a:cubicBezTo>
                  <a:pt x="83491" y="65928"/>
                  <a:pt x="83606" y="65661"/>
                  <a:pt x="83683" y="65393"/>
                </a:cubicBezTo>
                <a:cubicBezTo>
                  <a:pt x="83721" y="65202"/>
                  <a:pt x="83683" y="64972"/>
                  <a:pt x="83797" y="64819"/>
                </a:cubicBezTo>
                <a:cubicBezTo>
                  <a:pt x="84142" y="64475"/>
                  <a:pt x="84218" y="64016"/>
                  <a:pt x="84371" y="63595"/>
                </a:cubicBezTo>
                <a:cubicBezTo>
                  <a:pt x="84562" y="63136"/>
                  <a:pt x="84983" y="62830"/>
                  <a:pt x="84907" y="62257"/>
                </a:cubicBezTo>
                <a:cubicBezTo>
                  <a:pt x="85518" y="61607"/>
                  <a:pt x="85442" y="60650"/>
                  <a:pt x="85939" y="59962"/>
                </a:cubicBezTo>
                <a:cubicBezTo>
                  <a:pt x="85977" y="59885"/>
                  <a:pt x="85901" y="59732"/>
                  <a:pt x="85939" y="59656"/>
                </a:cubicBezTo>
                <a:cubicBezTo>
                  <a:pt x="85939" y="59541"/>
                  <a:pt x="85977" y="59388"/>
                  <a:pt x="86016" y="59312"/>
                </a:cubicBezTo>
                <a:cubicBezTo>
                  <a:pt x="86398" y="58776"/>
                  <a:pt x="86475" y="58203"/>
                  <a:pt x="86589" y="57591"/>
                </a:cubicBezTo>
                <a:cubicBezTo>
                  <a:pt x="86589" y="57438"/>
                  <a:pt x="86704" y="57285"/>
                  <a:pt x="86781" y="57170"/>
                </a:cubicBezTo>
                <a:cubicBezTo>
                  <a:pt x="86857" y="57055"/>
                  <a:pt x="86934" y="56941"/>
                  <a:pt x="86934" y="56864"/>
                </a:cubicBezTo>
                <a:cubicBezTo>
                  <a:pt x="86819" y="56367"/>
                  <a:pt x="87087" y="55908"/>
                  <a:pt x="87125" y="55449"/>
                </a:cubicBezTo>
                <a:cubicBezTo>
                  <a:pt x="87201" y="54761"/>
                  <a:pt x="87469" y="54110"/>
                  <a:pt x="87622" y="53422"/>
                </a:cubicBezTo>
                <a:cubicBezTo>
                  <a:pt x="87737" y="52772"/>
                  <a:pt x="87966" y="52122"/>
                  <a:pt x="87928" y="51471"/>
                </a:cubicBezTo>
                <a:cubicBezTo>
                  <a:pt x="87928" y="51165"/>
                  <a:pt x="88004" y="50859"/>
                  <a:pt x="88081" y="50553"/>
                </a:cubicBezTo>
                <a:cubicBezTo>
                  <a:pt x="88157" y="50286"/>
                  <a:pt x="88272" y="49980"/>
                  <a:pt x="88310" y="49712"/>
                </a:cubicBezTo>
                <a:cubicBezTo>
                  <a:pt x="88349" y="49406"/>
                  <a:pt x="88425" y="49024"/>
                  <a:pt x="88310" y="48832"/>
                </a:cubicBezTo>
                <a:cubicBezTo>
                  <a:pt x="88081" y="48488"/>
                  <a:pt x="88425" y="48297"/>
                  <a:pt x="88387" y="47991"/>
                </a:cubicBezTo>
                <a:cubicBezTo>
                  <a:pt x="88272" y="47303"/>
                  <a:pt x="88349" y="46576"/>
                  <a:pt x="88425" y="45849"/>
                </a:cubicBezTo>
                <a:cubicBezTo>
                  <a:pt x="88463" y="45390"/>
                  <a:pt x="88463" y="44970"/>
                  <a:pt x="88502" y="44511"/>
                </a:cubicBezTo>
                <a:cubicBezTo>
                  <a:pt x="88540" y="43554"/>
                  <a:pt x="88425" y="42598"/>
                  <a:pt x="88463" y="41604"/>
                </a:cubicBezTo>
                <a:cubicBezTo>
                  <a:pt x="88502" y="41413"/>
                  <a:pt x="88425" y="41221"/>
                  <a:pt x="88425" y="41030"/>
                </a:cubicBezTo>
                <a:cubicBezTo>
                  <a:pt x="88425" y="40304"/>
                  <a:pt x="88463" y="39539"/>
                  <a:pt x="88425" y="38774"/>
                </a:cubicBezTo>
                <a:cubicBezTo>
                  <a:pt x="88425" y="38391"/>
                  <a:pt x="88157" y="37932"/>
                  <a:pt x="88272" y="37626"/>
                </a:cubicBezTo>
                <a:cubicBezTo>
                  <a:pt x="88463" y="37129"/>
                  <a:pt x="87966" y="36708"/>
                  <a:pt x="88234" y="36249"/>
                </a:cubicBezTo>
                <a:cubicBezTo>
                  <a:pt x="88043" y="36020"/>
                  <a:pt x="87813" y="35829"/>
                  <a:pt x="87966" y="35446"/>
                </a:cubicBezTo>
                <a:cubicBezTo>
                  <a:pt x="88043" y="35179"/>
                  <a:pt x="87737" y="34911"/>
                  <a:pt x="87775" y="34567"/>
                </a:cubicBezTo>
                <a:cubicBezTo>
                  <a:pt x="87775" y="34108"/>
                  <a:pt x="87584" y="33610"/>
                  <a:pt x="87316" y="33228"/>
                </a:cubicBezTo>
                <a:cubicBezTo>
                  <a:pt x="87010" y="32731"/>
                  <a:pt x="86895" y="32157"/>
                  <a:pt x="86704" y="31622"/>
                </a:cubicBezTo>
                <a:cubicBezTo>
                  <a:pt x="86551" y="31239"/>
                  <a:pt x="86589" y="30704"/>
                  <a:pt x="86322" y="30398"/>
                </a:cubicBezTo>
                <a:cubicBezTo>
                  <a:pt x="86054" y="30092"/>
                  <a:pt x="85939" y="29786"/>
                  <a:pt x="85863" y="29403"/>
                </a:cubicBezTo>
                <a:cubicBezTo>
                  <a:pt x="85824" y="29097"/>
                  <a:pt x="85557" y="28868"/>
                  <a:pt x="85557" y="28524"/>
                </a:cubicBezTo>
                <a:cubicBezTo>
                  <a:pt x="85557" y="28409"/>
                  <a:pt x="85404" y="28294"/>
                  <a:pt x="85327" y="28180"/>
                </a:cubicBezTo>
                <a:cubicBezTo>
                  <a:pt x="85289" y="28103"/>
                  <a:pt x="85174" y="28065"/>
                  <a:pt x="85136" y="27988"/>
                </a:cubicBezTo>
                <a:cubicBezTo>
                  <a:pt x="85098" y="27797"/>
                  <a:pt x="85021" y="27568"/>
                  <a:pt x="84945" y="27376"/>
                </a:cubicBezTo>
                <a:cubicBezTo>
                  <a:pt x="84868" y="27185"/>
                  <a:pt x="84754" y="27032"/>
                  <a:pt x="84677" y="26803"/>
                </a:cubicBezTo>
                <a:cubicBezTo>
                  <a:pt x="84601" y="26611"/>
                  <a:pt x="84562" y="26229"/>
                  <a:pt x="84448" y="26229"/>
                </a:cubicBezTo>
                <a:cubicBezTo>
                  <a:pt x="84065" y="26152"/>
                  <a:pt x="84371" y="25847"/>
                  <a:pt x="84180" y="25694"/>
                </a:cubicBezTo>
                <a:cubicBezTo>
                  <a:pt x="84065" y="25579"/>
                  <a:pt x="84103" y="25273"/>
                  <a:pt x="83989" y="25235"/>
                </a:cubicBezTo>
                <a:cubicBezTo>
                  <a:pt x="83797" y="25082"/>
                  <a:pt x="83797" y="24929"/>
                  <a:pt x="83721" y="24737"/>
                </a:cubicBezTo>
                <a:cubicBezTo>
                  <a:pt x="83683" y="24508"/>
                  <a:pt x="83530" y="24355"/>
                  <a:pt x="83415" y="24164"/>
                </a:cubicBezTo>
                <a:cubicBezTo>
                  <a:pt x="83185" y="23743"/>
                  <a:pt x="82956" y="23284"/>
                  <a:pt x="82726" y="22863"/>
                </a:cubicBezTo>
                <a:cubicBezTo>
                  <a:pt x="82994" y="22596"/>
                  <a:pt x="82497" y="22481"/>
                  <a:pt x="82535" y="22251"/>
                </a:cubicBezTo>
                <a:cubicBezTo>
                  <a:pt x="82229" y="22251"/>
                  <a:pt x="82421" y="21907"/>
                  <a:pt x="82306" y="21831"/>
                </a:cubicBezTo>
                <a:cubicBezTo>
                  <a:pt x="82115" y="21716"/>
                  <a:pt x="82076" y="21563"/>
                  <a:pt x="82000" y="21410"/>
                </a:cubicBezTo>
                <a:cubicBezTo>
                  <a:pt x="81770" y="21028"/>
                  <a:pt x="81694" y="20530"/>
                  <a:pt x="81235" y="20377"/>
                </a:cubicBezTo>
                <a:cubicBezTo>
                  <a:pt x="81158" y="20339"/>
                  <a:pt x="81082" y="20263"/>
                  <a:pt x="81082" y="20224"/>
                </a:cubicBezTo>
                <a:cubicBezTo>
                  <a:pt x="80891" y="19498"/>
                  <a:pt x="80432" y="18962"/>
                  <a:pt x="79973" y="18427"/>
                </a:cubicBezTo>
                <a:cubicBezTo>
                  <a:pt x="79629" y="18044"/>
                  <a:pt x="79514" y="17471"/>
                  <a:pt x="78978" y="17279"/>
                </a:cubicBezTo>
                <a:cubicBezTo>
                  <a:pt x="78711" y="16591"/>
                  <a:pt x="78022" y="16209"/>
                  <a:pt x="77678" y="15597"/>
                </a:cubicBezTo>
                <a:cubicBezTo>
                  <a:pt x="77640" y="15444"/>
                  <a:pt x="77602" y="15252"/>
                  <a:pt x="77525" y="15176"/>
                </a:cubicBezTo>
                <a:cubicBezTo>
                  <a:pt x="77104" y="14793"/>
                  <a:pt x="76569" y="14564"/>
                  <a:pt x="76378" y="13952"/>
                </a:cubicBezTo>
                <a:cubicBezTo>
                  <a:pt x="75727" y="13608"/>
                  <a:pt x="75269" y="12996"/>
                  <a:pt x="74695" y="12575"/>
                </a:cubicBezTo>
                <a:cubicBezTo>
                  <a:pt x="73509" y="11657"/>
                  <a:pt x="72438" y="10625"/>
                  <a:pt x="71291" y="9668"/>
                </a:cubicBezTo>
                <a:cubicBezTo>
                  <a:pt x="71061" y="9477"/>
                  <a:pt x="70908" y="9209"/>
                  <a:pt x="70641" y="9057"/>
                </a:cubicBezTo>
                <a:cubicBezTo>
                  <a:pt x="69991" y="8598"/>
                  <a:pt x="69417" y="8024"/>
                  <a:pt x="68652" y="7718"/>
                </a:cubicBezTo>
                <a:cubicBezTo>
                  <a:pt x="68040" y="7412"/>
                  <a:pt x="67505" y="6915"/>
                  <a:pt x="66893" y="6609"/>
                </a:cubicBezTo>
                <a:cubicBezTo>
                  <a:pt x="66281" y="6303"/>
                  <a:pt x="65707" y="5882"/>
                  <a:pt x="65019" y="5806"/>
                </a:cubicBezTo>
                <a:cubicBezTo>
                  <a:pt x="64766" y="5774"/>
                  <a:pt x="64539" y="5586"/>
                  <a:pt x="64253" y="5586"/>
                </a:cubicBezTo>
                <a:cubicBezTo>
                  <a:pt x="64192" y="5586"/>
                  <a:pt x="64129" y="5594"/>
                  <a:pt x="64062" y="5614"/>
                </a:cubicBezTo>
                <a:lnTo>
                  <a:pt x="64062" y="4811"/>
                </a:lnTo>
                <a:cubicBezTo>
                  <a:pt x="63871" y="5041"/>
                  <a:pt x="63756" y="5194"/>
                  <a:pt x="63718" y="5270"/>
                </a:cubicBezTo>
                <a:cubicBezTo>
                  <a:pt x="63259" y="5079"/>
                  <a:pt x="62877" y="5002"/>
                  <a:pt x="62494" y="4811"/>
                </a:cubicBezTo>
                <a:cubicBezTo>
                  <a:pt x="62150" y="4620"/>
                  <a:pt x="61806" y="4314"/>
                  <a:pt x="61500" y="4085"/>
                </a:cubicBezTo>
                <a:cubicBezTo>
                  <a:pt x="61349" y="4192"/>
                  <a:pt x="61283" y="4239"/>
                  <a:pt x="61241" y="4239"/>
                </a:cubicBezTo>
                <a:cubicBezTo>
                  <a:pt x="61208" y="4239"/>
                  <a:pt x="61189" y="4211"/>
                  <a:pt x="61156" y="4161"/>
                </a:cubicBezTo>
                <a:cubicBezTo>
                  <a:pt x="61118" y="4123"/>
                  <a:pt x="61041" y="4008"/>
                  <a:pt x="61003" y="4008"/>
                </a:cubicBezTo>
                <a:cubicBezTo>
                  <a:pt x="60937" y="4036"/>
                  <a:pt x="60879" y="4048"/>
                  <a:pt x="60825" y="4048"/>
                </a:cubicBezTo>
                <a:cubicBezTo>
                  <a:pt x="60658" y="4048"/>
                  <a:pt x="60535" y="3932"/>
                  <a:pt x="60391" y="3817"/>
                </a:cubicBezTo>
                <a:cubicBezTo>
                  <a:pt x="60276" y="3702"/>
                  <a:pt x="60161" y="3587"/>
                  <a:pt x="60047" y="3549"/>
                </a:cubicBezTo>
                <a:cubicBezTo>
                  <a:pt x="58976" y="3205"/>
                  <a:pt x="57905" y="2899"/>
                  <a:pt x="56910" y="2325"/>
                </a:cubicBezTo>
                <a:cubicBezTo>
                  <a:pt x="56834" y="2249"/>
                  <a:pt x="56719" y="2210"/>
                  <a:pt x="56643" y="2210"/>
                </a:cubicBezTo>
                <a:cubicBezTo>
                  <a:pt x="56069" y="2172"/>
                  <a:pt x="55534" y="1981"/>
                  <a:pt x="54960" y="1828"/>
                </a:cubicBezTo>
                <a:cubicBezTo>
                  <a:pt x="54271" y="1637"/>
                  <a:pt x="53507" y="1675"/>
                  <a:pt x="52895" y="1254"/>
                </a:cubicBezTo>
                <a:cubicBezTo>
                  <a:pt x="52862" y="1235"/>
                  <a:pt x="52829" y="1227"/>
                  <a:pt x="52797" y="1227"/>
                </a:cubicBezTo>
                <a:cubicBezTo>
                  <a:pt x="52701" y="1227"/>
                  <a:pt x="52607" y="1291"/>
                  <a:pt x="52519" y="1291"/>
                </a:cubicBezTo>
                <a:cubicBezTo>
                  <a:pt x="52463" y="1291"/>
                  <a:pt x="52409" y="1265"/>
                  <a:pt x="52359" y="1178"/>
                </a:cubicBezTo>
                <a:cubicBezTo>
                  <a:pt x="52289" y="1073"/>
                  <a:pt x="52212" y="1048"/>
                  <a:pt x="52130" y="1048"/>
                </a:cubicBezTo>
                <a:cubicBezTo>
                  <a:pt x="52054" y="1048"/>
                  <a:pt x="51974" y="1070"/>
                  <a:pt x="51894" y="1070"/>
                </a:cubicBezTo>
                <a:cubicBezTo>
                  <a:pt x="51871" y="1070"/>
                  <a:pt x="51847" y="1068"/>
                  <a:pt x="51824" y="1063"/>
                </a:cubicBezTo>
                <a:cubicBezTo>
                  <a:pt x="51288" y="948"/>
                  <a:pt x="50715" y="1063"/>
                  <a:pt x="50179" y="834"/>
                </a:cubicBezTo>
                <a:cubicBezTo>
                  <a:pt x="49988" y="757"/>
                  <a:pt x="49797" y="719"/>
                  <a:pt x="49605" y="719"/>
                </a:cubicBezTo>
                <a:cubicBezTo>
                  <a:pt x="49423" y="693"/>
                  <a:pt x="49240" y="631"/>
                  <a:pt x="49081" y="631"/>
                </a:cubicBezTo>
                <a:cubicBezTo>
                  <a:pt x="49008" y="631"/>
                  <a:pt x="48939" y="644"/>
                  <a:pt x="48879" y="681"/>
                </a:cubicBezTo>
                <a:cubicBezTo>
                  <a:pt x="48794" y="723"/>
                  <a:pt x="48720" y="741"/>
                  <a:pt x="48654" y="741"/>
                </a:cubicBezTo>
                <a:cubicBezTo>
                  <a:pt x="48426" y="741"/>
                  <a:pt x="48301" y="523"/>
                  <a:pt x="48152" y="375"/>
                </a:cubicBezTo>
                <a:cubicBezTo>
                  <a:pt x="47876" y="548"/>
                  <a:pt x="47607" y="611"/>
                  <a:pt x="47339" y="611"/>
                </a:cubicBezTo>
                <a:cubicBezTo>
                  <a:pt x="47014" y="611"/>
                  <a:pt x="46690" y="518"/>
                  <a:pt x="46355" y="413"/>
                </a:cubicBezTo>
                <a:cubicBezTo>
                  <a:pt x="45691" y="192"/>
                  <a:pt x="45027" y="81"/>
                  <a:pt x="44353" y="81"/>
                </a:cubicBezTo>
                <a:cubicBezTo>
                  <a:pt x="43978" y="81"/>
                  <a:pt x="43601" y="115"/>
                  <a:pt x="43218" y="183"/>
                </a:cubicBezTo>
                <a:cubicBezTo>
                  <a:pt x="43164" y="210"/>
                  <a:pt x="43053" y="238"/>
                  <a:pt x="42979" y="238"/>
                </a:cubicBezTo>
                <a:cubicBezTo>
                  <a:pt x="42948" y="238"/>
                  <a:pt x="42924" y="233"/>
                  <a:pt x="42912" y="222"/>
                </a:cubicBezTo>
                <a:cubicBezTo>
                  <a:pt x="42717" y="62"/>
                  <a:pt x="42521" y="1"/>
                  <a:pt x="42321" y="1"/>
                </a:cubicBezTo>
                <a:close/>
              </a:path>
            </a:pathLst>
          </a:custGeom>
          <a:solidFill>
            <a:srgbClr val="6BD9FE">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p15"/>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DDE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p15"/>
          <p:cNvSpPr/>
          <p:nvPr/>
        </p:nvSpPr>
        <p:spPr>
          <a:xfrm>
            <a:off x="206372" y="2415879"/>
            <a:ext cx="1591399" cy="2060039"/>
          </a:xfrm>
          <a:custGeom>
            <a:avLst/>
            <a:gdLst/>
            <a:ahLst/>
            <a:cxnLst/>
            <a:rect l="l" t="t" r="r" b="b"/>
            <a:pathLst>
              <a:path w="77563" h="100404" extrusionOk="0">
                <a:moveTo>
                  <a:pt x="24150" y="1"/>
                </a:moveTo>
                <a:cubicBezTo>
                  <a:pt x="24068" y="1"/>
                  <a:pt x="23986" y="3"/>
                  <a:pt x="23904" y="9"/>
                </a:cubicBezTo>
                <a:cubicBezTo>
                  <a:pt x="23101" y="95"/>
                  <a:pt x="22276" y="138"/>
                  <a:pt x="21462" y="138"/>
                </a:cubicBezTo>
                <a:cubicBezTo>
                  <a:pt x="21191" y="138"/>
                  <a:pt x="20921" y="133"/>
                  <a:pt x="20653" y="123"/>
                </a:cubicBezTo>
                <a:cubicBezTo>
                  <a:pt x="20583" y="109"/>
                  <a:pt x="20508" y="101"/>
                  <a:pt x="20437" y="101"/>
                </a:cubicBezTo>
                <a:cubicBezTo>
                  <a:pt x="20314" y="101"/>
                  <a:pt x="20204" y="127"/>
                  <a:pt x="20156" y="200"/>
                </a:cubicBezTo>
                <a:cubicBezTo>
                  <a:pt x="19970" y="365"/>
                  <a:pt x="19762" y="396"/>
                  <a:pt x="19556" y="396"/>
                </a:cubicBezTo>
                <a:cubicBezTo>
                  <a:pt x="19429" y="396"/>
                  <a:pt x="19302" y="384"/>
                  <a:pt x="19182" y="384"/>
                </a:cubicBezTo>
                <a:cubicBezTo>
                  <a:pt x="19136" y="384"/>
                  <a:pt x="19090" y="386"/>
                  <a:pt x="19046" y="391"/>
                </a:cubicBezTo>
                <a:cubicBezTo>
                  <a:pt x="18626" y="468"/>
                  <a:pt x="18243" y="468"/>
                  <a:pt x="17861" y="659"/>
                </a:cubicBezTo>
                <a:cubicBezTo>
                  <a:pt x="17784" y="735"/>
                  <a:pt x="17631" y="697"/>
                  <a:pt x="17517" y="735"/>
                </a:cubicBezTo>
                <a:cubicBezTo>
                  <a:pt x="16866" y="812"/>
                  <a:pt x="16178" y="1003"/>
                  <a:pt x="15528" y="1041"/>
                </a:cubicBezTo>
                <a:cubicBezTo>
                  <a:pt x="15214" y="1073"/>
                  <a:pt x="14926" y="1310"/>
                  <a:pt x="14601" y="1310"/>
                </a:cubicBezTo>
                <a:cubicBezTo>
                  <a:pt x="14529" y="1310"/>
                  <a:pt x="14456" y="1298"/>
                  <a:pt x="14380" y="1271"/>
                </a:cubicBezTo>
                <a:cubicBezTo>
                  <a:pt x="14075" y="1653"/>
                  <a:pt x="13616" y="1462"/>
                  <a:pt x="13271" y="1615"/>
                </a:cubicBezTo>
                <a:cubicBezTo>
                  <a:pt x="13195" y="1653"/>
                  <a:pt x="13123" y="1670"/>
                  <a:pt x="13055" y="1670"/>
                </a:cubicBezTo>
                <a:cubicBezTo>
                  <a:pt x="12919" y="1670"/>
                  <a:pt x="12800" y="1602"/>
                  <a:pt x="12698" y="1500"/>
                </a:cubicBezTo>
                <a:cubicBezTo>
                  <a:pt x="12620" y="1391"/>
                  <a:pt x="12554" y="1345"/>
                  <a:pt x="12499" y="1345"/>
                </a:cubicBezTo>
                <a:cubicBezTo>
                  <a:pt x="12419" y="1345"/>
                  <a:pt x="12360" y="1441"/>
                  <a:pt x="12315" y="1577"/>
                </a:cubicBezTo>
                <a:cubicBezTo>
                  <a:pt x="12162" y="1883"/>
                  <a:pt x="11933" y="2036"/>
                  <a:pt x="11589" y="2036"/>
                </a:cubicBezTo>
                <a:cubicBezTo>
                  <a:pt x="11397" y="2036"/>
                  <a:pt x="11206" y="2112"/>
                  <a:pt x="11053" y="2189"/>
                </a:cubicBezTo>
                <a:cubicBezTo>
                  <a:pt x="11015" y="2189"/>
                  <a:pt x="11015" y="2303"/>
                  <a:pt x="10977" y="2380"/>
                </a:cubicBezTo>
                <a:cubicBezTo>
                  <a:pt x="10938" y="2342"/>
                  <a:pt x="10900" y="2303"/>
                  <a:pt x="10862" y="2265"/>
                </a:cubicBezTo>
                <a:cubicBezTo>
                  <a:pt x="10777" y="2053"/>
                  <a:pt x="10727" y="1946"/>
                  <a:pt x="10654" y="1946"/>
                </a:cubicBezTo>
                <a:cubicBezTo>
                  <a:pt x="10596" y="1946"/>
                  <a:pt x="10522" y="2014"/>
                  <a:pt x="10403" y="2150"/>
                </a:cubicBezTo>
                <a:cubicBezTo>
                  <a:pt x="10288" y="2303"/>
                  <a:pt x="10212" y="2456"/>
                  <a:pt x="10059" y="2571"/>
                </a:cubicBezTo>
                <a:cubicBezTo>
                  <a:pt x="10020" y="2648"/>
                  <a:pt x="9867" y="2686"/>
                  <a:pt x="9829" y="2686"/>
                </a:cubicBezTo>
                <a:cubicBezTo>
                  <a:pt x="9711" y="2582"/>
                  <a:pt x="9604" y="2536"/>
                  <a:pt x="9503" y="2536"/>
                </a:cubicBezTo>
                <a:cubicBezTo>
                  <a:pt x="9345" y="2536"/>
                  <a:pt x="9205" y="2651"/>
                  <a:pt x="9064" y="2839"/>
                </a:cubicBezTo>
                <a:cubicBezTo>
                  <a:pt x="9064" y="2850"/>
                  <a:pt x="9051" y="2855"/>
                  <a:pt x="9032" y="2855"/>
                </a:cubicBezTo>
                <a:cubicBezTo>
                  <a:pt x="8985" y="2855"/>
                  <a:pt x="8900" y="2828"/>
                  <a:pt x="8873" y="2801"/>
                </a:cubicBezTo>
                <a:cubicBezTo>
                  <a:pt x="8827" y="2739"/>
                  <a:pt x="8781" y="2715"/>
                  <a:pt x="8735" y="2715"/>
                </a:cubicBezTo>
                <a:cubicBezTo>
                  <a:pt x="8667" y="2715"/>
                  <a:pt x="8598" y="2770"/>
                  <a:pt x="8529" y="2839"/>
                </a:cubicBezTo>
                <a:cubicBezTo>
                  <a:pt x="8414" y="2954"/>
                  <a:pt x="8261" y="3030"/>
                  <a:pt x="8108" y="3107"/>
                </a:cubicBezTo>
                <a:cubicBezTo>
                  <a:pt x="7496" y="3260"/>
                  <a:pt x="6961" y="3527"/>
                  <a:pt x="6464" y="3872"/>
                </a:cubicBezTo>
                <a:cubicBezTo>
                  <a:pt x="6451" y="3884"/>
                  <a:pt x="6430" y="3889"/>
                  <a:pt x="6403" y="3889"/>
                </a:cubicBezTo>
                <a:cubicBezTo>
                  <a:pt x="6349" y="3889"/>
                  <a:pt x="6272" y="3872"/>
                  <a:pt x="6196" y="3872"/>
                </a:cubicBezTo>
                <a:cubicBezTo>
                  <a:pt x="6158" y="3833"/>
                  <a:pt x="6005" y="3833"/>
                  <a:pt x="6005" y="3833"/>
                </a:cubicBezTo>
                <a:cubicBezTo>
                  <a:pt x="5890" y="4216"/>
                  <a:pt x="5546" y="4139"/>
                  <a:pt x="5278" y="4254"/>
                </a:cubicBezTo>
                <a:cubicBezTo>
                  <a:pt x="4857" y="4445"/>
                  <a:pt x="4551" y="4789"/>
                  <a:pt x="4054" y="4904"/>
                </a:cubicBezTo>
                <a:cubicBezTo>
                  <a:pt x="3863" y="4942"/>
                  <a:pt x="3710" y="5325"/>
                  <a:pt x="3366" y="5325"/>
                </a:cubicBezTo>
                <a:cubicBezTo>
                  <a:pt x="3251" y="5784"/>
                  <a:pt x="2792" y="5516"/>
                  <a:pt x="2562" y="5746"/>
                </a:cubicBezTo>
                <a:cubicBezTo>
                  <a:pt x="2409" y="5899"/>
                  <a:pt x="2218" y="5975"/>
                  <a:pt x="2065" y="6052"/>
                </a:cubicBezTo>
                <a:cubicBezTo>
                  <a:pt x="1798" y="6243"/>
                  <a:pt x="1492" y="6396"/>
                  <a:pt x="1300" y="6625"/>
                </a:cubicBezTo>
                <a:cubicBezTo>
                  <a:pt x="1071" y="6855"/>
                  <a:pt x="727" y="6855"/>
                  <a:pt x="459" y="6969"/>
                </a:cubicBezTo>
                <a:cubicBezTo>
                  <a:pt x="306" y="7046"/>
                  <a:pt x="153" y="7161"/>
                  <a:pt x="0" y="7237"/>
                </a:cubicBezTo>
                <a:lnTo>
                  <a:pt x="0" y="92143"/>
                </a:lnTo>
                <a:cubicBezTo>
                  <a:pt x="344" y="92449"/>
                  <a:pt x="688" y="92679"/>
                  <a:pt x="1147" y="92870"/>
                </a:cubicBezTo>
                <a:cubicBezTo>
                  <a:pt x="1453" y="92947"/>
                  <a:pt x="1721" y="93214"/>
                  <a:pt x="2065" y="93329"/>
                </a:cubicBezTo>
                <a:cubicBezTo>
                  <a:pt x="2333" y="93444"/>
                  <a:pt x="2601" y="93635"/>
                  <a:pt x="2868" y="93788"/>
                </a:cubicBezTo>
                <a:cubicBezTo>
                  <a:pt x="3213" y="93979"/>
                  <a:pt x="3672" y="93979"/>
                  <a:pt x="3939" y="94362"/>
                </a:cubicBezTo>
                <a:cubicBezTo>
                  <a:pt x="3978" y="94354"/>
                  <a:pt x="4015" y="94350"/>
                  <a:pt x="4051" y="94350"/>
                </a:cubicBezTo>
                <a:cubicBezTo>
                  <a:pt x="4493" y="94350"/>
                  <a:pt x="4756" y="94888"/>
                  <a:pt x="5207" y="94888"/>
                </a:cubicBezTo>
                <a:cubicBezTo>
                  <a:pt x="5265" y="94888"/>
                  <a:pt x="5327" y="94879"/>
                  <a:pt x="5393" y="94859"/>
                </a:cubicBezTo>
                <a:cubicBezTo>
                  <a:pt x="5775" y="95356"/>
                  <a:pt x="6425" y="95318"/>
                  <a:pt x="6846" y="95624"/>
                </a:cubicBezTo>
                <a:cubicBezTo>
                  <a:pt x="7114" y="95853"/>
                  <a:pt x="7534" y="95662"/>
                  <a:pt x="7726" y="95930"/>
                </a:cubicBezTo>
                <a:cubicBezTo>
                  <a:pt x="7955" y="96236"/>
                  <a:pt x="8261" y="96197"/>
                  <a:pt x="8529" y="96389"/>
                </a:cubicBezTo>
                <a:cubicBezTo>
                  <a:pt x="8644" y="96427"/>
                  <a:pt x="8835" y="96389"/>
                  <a:pt x="8988" y="96465"/>
                </a:cubicBezTo>
                <a:cubicBezTo>
                  <a:pt x="9103" y="96503"/>
                  <a:pt x="9141" y="96695"/>
                  <a:pt x="9256" y="96733"/>
                </a:cubicBezTo>
                <a:cubicBezTo>
                  <a:pt x="9465" y="96872"/>
                  <a:pt x="9706" y="97044"/>
                  <a:pt x="9921" y="97044"/>
                </a:cubicBezTo>
                <a:cubicBezTo>
                  <a:pt x="9942" y="97044"/>
                  <a:pt x="9962" y="97042"/>
                  <a:pt x="9982" y="97039"/>
                </a:cubicBezTo>
                <a:cubicBezTo>
                  <a:pt x="10064" y="97018"/>
                  <a:pt x="10141" y="97009"/>
                  <a:pt x="10212" y="97009"/>
                </a:cubicBezTo>
                <a:cubicBezTo>
                  <a:pt x="10406" y="97009"/>
                  <a:pt x="10559" y="97080"/>
                  <a:pt x="10671" y="97192"/>
                </a:cubicBezTo>
                <a:cubicBezTo>
                  <a:pt x="11206" y="97613"/>
                  <a:pt x="12009" y="97536"/>
                  <a:pt x="12506" y="98071"/>
                </a:cubicBezTo>
                <a:cubicBezTo>
                  <a:pt x="12515" y="98080"/>
                  <a:pt x="12528" y="98083"/>
                  <a:pt x="12544" y="98083"/>
                </a:cubicBezTo>
                <a:cubicBezTo>
                  <a:pt x="12589" y="98083"/>
                  <a:pt x="12659" y="98060"/>
                  <a:pt x="12717" y="98060"/>
                </a:cubicBezTo>
                <a:cubicBezTo>
                  <a:pt x="12738" y="98060"/>
                  <a:pt x="12758" y="98063"/>
                  <a:pt x="12774" y="98071"/>
                </a:cubicBezTo>
                <a:cubicBezTo>
                  <a:pt x="13004" y="98071"/>
                  <a:pt x="13195" y="98071"/>
                  <a:pt x="13386" y="98148"/>
                </a:cubicBezTo>
                <a:cubicBezTo>
                  <a:pt x="14113" y="98492"/>
                  <a:pt x="14839" y="98760"/>
                  <a:pt x="15643" y="98798"/>
                </a:cubicBezTo>
                <a:cubicBezTo>
                  <a:pt x="15910" y="98798"/>
                  <a:pt x="16178" y="98836"/>
                  <a:pt x="16446" y="98913"/>
                </a:cubicBezTo>
                <a:cubicBezTo>
                  <a:pt x="16713" y="98989"/>
                  <a:pt x="16981" y="99181"/>
                  <a:pt x="17249" y="99257"/>
                </a:cubicBezTo>
                <a:cubicBezTo>
                  <a:pt x="17517" y="99334"/>
                  <a:pt x="17861" y="99257"/>
                  <a:pt x="18090" y="99372"/>
                </a:cubicBezTo>
                <a:cubicBezTo>
                  <a:pt x="18626" y="99678"/>
                  <a:pt x="19199" y="99601"/>
                  <a:pt x="19735" y="99716"/>
                </a:cubicBezTo>
                <a:cubicBezTo>
                  <a:pt x="20003" y="99754"/>
                  <a:pt x="20156" y="99831"/>
                  <a:pt x="20347" y="99946"/>
                </a:cubicBezTo>
                <a:cubicBezTo>
                  <a:pt x="20381" y="99968"/>
                  <a:pt x="20415" y="99977"/>
                  <a:pt x="20448" y="99977"/>
                </a:cubicBezTo>
                <a:cubicBezTo>
                  <a:pt x="20604" y="99977"/>
                  <a:pt x="20762" y="99783"/>
                  <a:pt x="20934" y="99783"/>
                </a:cubicBezTo>
                <a:cubicBezTo>
                  <a:pt x="20980" y="99783"/>
                  <a:pt x="21026" y="99797"/>
                  <a:pt x="21074" y="99831"/>
                </a:cubicBezTo>
                <a:cubicBezTo>
                  <a:pt x="21112" y="99850"/>
                  <a:pt x="21169" y="99850"/>
                  <a:pt x="21217" y="99850"/>
                </a:cubicBezTo>
                <a:cubicBezTo>
                  <a:pt x="21265" y="99850"/>
                  <a:pt x="21303" y="99850"/>
                  <a:pt x="21303" y="99869"/>
                </a:cubicBezTo>
                <a:cubicBezTo>
                  <a:pt x="21382" y="100139"/>
                  <a:pt x="21508" y="100218"/>
                  <a:pt x="21652" y="100218"/>
                </a:cubicBezTo>
                <a:cubicBezTo>
                  <a:pt x="21855" y="100218"/>
                  <a:pt x="22096" y="100060"/>
                  <a:pt x="22297" y="100060"/>
                </a:cubicBezTo>
                <a:cubicBezTo>
                  <a:pt x="22399" y="100060"/>
                  <a:pt x="22552" y="100026"/>
                  <a:pt x="22654" y="100026"/>
                </a:cubicBezTo>
                <a:cubicBezTo>
                  <a:pt x="22705" y="100026"/>
                  <a:pt x="22744" y="100035"/>
                  <a:pt x="22756" y="100060"/>
                </a:cubicBezTo>
                <a:cubicBezTo>
                  <a:pt x="22893" y="100197"/>
                  <a:pt x="23030" y="100216"/>
                  <a:pt x="23166" y="100216"/>
                </a:cubicBezTo>
                <a:cubicBezTo>
                  <a:pt x="23221" y="100216"/>
                  <a:pt x="23275" y="100213"/>
                  <a:pt x="23330" y="100213"/>
                </a:cubicBezTo>
                <a:cubicBezTo>
                  <a:pt x="23719" y="100213"/>
                  <a:pt x="24109" y="100375"/>
                  <a:pt x="24513" y="100375"/>
                </a:cubicBezTo>
                <a:cubicBezTo>
                  <a:pt x="24665" y="100375"/>
                  <a:pt x="24818" y="100352"/>
                  <a:pt x="24975" y="100290"/>
                </a:cubicBezTo>
                <a:cubicBezTo>
                  <a:pt x="25111" y="100377"/>
                  <a:pt x="25252" y="100403"/>
                  <a:pt x="25395" y="100403"/>
                </a:cubicBezTo>
                <a:cubicBezTo>
                  <a:pt x="25618" y="100403"/>
                  <a:pt x="25847" y="100339"/>
                  <a:pt x="26078" y="100339"/>
                </a:cubicBezTo>
                <a:cubicBezTo>
                  <a:pt x="26156" y="100339"/>
                  <a:pt x="26235" y="100347"/>
                  <a:pt x="26313" y="100366"/>
                </a:cubicBezTo>
                <a:cubicBezTo>
                  <a:pt x="26405" y="100382"/>
                  <a:pt x="26498" y="100388"/>
                  <a:pt x="26593" y="100388"/>
                </a:cubicBezTo>
                <a:cubicBezTo>
                  <a:pt x="26970" y="100388"/>
                  <a:pt x="27361" y="100290"/>
                  <a:pt x="27728" y="100290"/>
                </a:cubicBezTo>
                <a:cubicBezTo>
                  <a:pt x="28004" y="100290"/>
                  <a:pt x="28279" y="100284"/>
                  <a:pt x="28552" y="100284"/>
                </a:cubicBezTo>
                <a:cubicBezTo>
                  <a:pt x="28961" y="100284"/>
                  <a:pt x="29365" y="100297"/>
                  <a:pt x="29755" y="100366"/>
                </a:cubicBezTo>
                <a:cubicBezTo>
                  <a:pt x="29803" y="100376"/>
                  <a:pt x="29849" y="100380"/>
                  <a:pt x="29892" y="100380"/>
                </a:cubicBezTo>
                <a:cubicBezTo>
                  <a:pt x="30196" y="100380"/>
                  <a:pt x="30406" y="100175"/>
                  <a:pt x="30673" y="100175"/>
                </a:cubicBezTo>
                <a:cubicBezTo>
                  <a:pt x="31362" y="100175"/>
                  <a:pt x="32088" y="99984"/>
                  <a:pt x="32777" y="99984"/>
                </a:cubicBezTo>
                <a:cubicBezTo>
                  <a:pt x="33427" y="99946"/>
                  <a:pt x="34115" y="99984"/>
                  <a:pt x="34727" y="99678"/>
                </a:cubicBezTo>
                <a:cubicBezTo>
                  <a:pt x="34804" y="99678"/>
                  <a:pt x="34919" y="99754"/>
                  <a:pt x="34995" y="99754"/>
                </a:cubicBezTo>
                <a:cubicBezTo>
                  <a:pt x="35072" y="99793"/>
                  <a:pt x="35110" y="99831"/>
                  <a:pt x="35186" y="99869"/>
                </a:cubicBezTo>
                <a:cubicBezTo>
                  <a:pt x="35339" y="99448"/>
                  <a:pt x="35798" y="99640"/>
                  <a:pt x="36066" y="99487"/>
                </a:cubicBezTo>
                <a:cubicBezTo>
                  <a:pt x="36247" y="99396"/>
                  <a:pt x="36441" y="99252"/>
                  <a:pt x="36625" y="99252"/>
                </a:cubicBezTo>
                <a:cubicBezTo>
                  <a:pt x="36752" y="99252"/>
                  <a:pt x="36874" y="99321"/>
                  <a:pt x="36984" y="99525"/>
                </a:cubicBezTo>
                <a:cubicBezTo>
                  <a:pt x="36984" y="99536"/>
                  <a:pt x="37000" y="99541"/>
                  <a:pt x="37025" y="99541"/>
                </a:cubicBezTo>
                <a:cubicBezTo>
                  <a:pt x="37086" y="99541"/>
                  <a:pt x="37197" y="99514"/>
                  <a:pt x="37252" y="99487"/>
                </a:cubicBezTo>
                <a:cubicBezTo>
                  <a:pt x="38131" y="99295"/>
                  <a:pt x="38973" y="99104"/>
                  <a:pt x="39814" y="98875"/>
                </a:cubicBezTo>
                <a:cubicBezTo>
                  <a:pt x="40197" y="98760"/>
                  <a:pt x="40579" y="98645"/>
                  <a:pt x="40923" y="98492"/>
                </a:cubicBezTo>
                <a:cubicBezTo>
                  <a:pt x="41114" y="98416"/>
                  <a:pt x="41267" y="98301"/>
                  <a:pt x="41497" y="98301"/>
                </a:cubicBezTo>
                <a:cubicBezTo>
                  <a:pt x="41688" y="98301"/>
                  <a:pt x="41879" y="98186"/>
                  <a:pt x="42032" y="98110"/>
                </a:cubicBezTo>
                <a:cubicBezTo>
                  <a:pt x="42317" y="97952"/>
                  <a:pt x="42575" y="97689"/>
                  <a:pt x="42915" y="97689"/>
                </a:cubicBezTo>
                <a:cubicBezTo>
                  <a:pt x="42987" y="97689"/>
                  <a:pt x="43062" y="97701"/>
                  <a:pt x="43141" y="97727"/>
                </a:cubicBezTo>
                <a:cubicBezTo>
                  <a:pt x="43180" y="97727"/>
                  <a:pt x="43218" y="97613"/>
                  <a:pt x="43294" y="97574"/>
                </a:cubicBezTo>
                <a:cubicBezTo>
                  <a:pt x="43447" y="97498"/>
                  <a:pt x="43562" y="97421"/>
                  <a:pt x="43715" y="97383"/>
                </a:cubicBezTo>
                <a:cubicBezTo>
                  <a:pt x="43983" y="97268"/>
                  <a:pt x="44251" y="97192"/>
                  <a:pt x="44480" y="97115"/>
                </a:cubicBezTo>
                <a:cubicBezTo>
                  <a:pt x="44686" y="97057"/>
                  <a:pt x="44869" y="96862"/>
                  <a:pt x="45099" y="96862"/>
                </a:cubicBezTo>
                <a:cubicBezTo>
                  <a:pt x="45168" y="96862"/>
                  <a:pt x="45242" y="96880"/>
                  <a:pt x="45321" y="96924"/>
                </a:cubicBezTo>
                <a:cubicBezTo>
                  <a:pt x="45321" y="96932"/>
                  <a:pt x="45326" y="96935"/>
                  <a:pt x="45333" y="96935"/>
                </a:cubicBezTo>
                <a:cubicBezTo>
                  <a:pt x="45361" y="96935"/>
                  <a:pt x="45429" y="96886"/>
                  <a:pt x="45398" y="96886"/>
                </a:cubicBezTo>
                <a:cubicBezTo>
                  <a:pt x="45321" y="96542"/>
                  <a:pt x="45627" y="96618"/>
                  <a:pt x="45780" y="96580"/>
                </a:cubicBezTo>
                <a:cubicBezTo>
                  <a:pt x="45876" y="96542"/>
                  <a:pt x="45972" y="96532"/>
                  <a:pt x="46067" y="96532"/>
                </a:cubicBezTo>
                <a:cubicBezTo>
                  <a:pt x="46163" y="96532"/>
                  <a:pt x="46259" y="96542"/>
                  <a:pt x="46354" y="96542"/>
                </a:cubicBezTo>
                <a:cubicBezTo>
                  <a:pt x="46410" y="96550"/>
                  <a:pt x="46462" y="96554"/>
                  <a:pt x="46511" y="96554"/>
                </a:cubicBezTo>
                <a:cubicBezTo>
                  <a:pt x="46699" y="96554"/>
                  <a:pt x="46845" y="96486"/>
                  <a:pt x="46966" y="96274"/>
                </a:cubicBezTo>
                <a:cubicBezTo>
                  <a:pt x="47157" y="96274"/>
                  <a:pt x="47425" y="96274"/>
                  <a:pt x="47463" y="95968"/>
                </a:cubicBezTo>
                <a:cubicBezTo>
                  <a:pt x="47463" y="95834"/>
                  <a:pt x="47492" y="95786"/>
                  <a:pt x="47540" y="95786"/>
                </a:cubicBezTo>
                <a:cubicBezTo>
                  <a:pt x="47588" y="95786"/>
                  <a:pt x="47654" y="95834"/>
                  <a:pt x="47731" y="95891"/>
                </a:cubicBezTo>
                <a:cubicBezTo>
                  <a:pt x="47753" y="95903"/>
                  <a:pt x="47779" y="95907"/>
                  <a:pt x="47807" y="95907"/>
                </a:cubicBezTo>
                <a:cubicBezTo>
                  <a:pt x="47875" y="95907"/>
                  <a:pt x="47956" y="95880"/>
                  <a:pt x="48037" y="95853"/>
                </a:cubicBezTo>
                <a:cubicBezTo>
                  <a:pt x="48006" y="95572"/>
                  <a:pt x="48102" y="95546"/>
                  <a:pt x="48285" y="95546"/>
                </a:cubicBezTo>
                <a:cubicBezTo>
                  <a:pt x="48326" y="95546"/>
                  <a:pt x="48371" y="95547"/>
                  <a:pt x="48419" y="95547"/>
                </a:cubicBezTo>
                <a:cubicBezTo>
                  <a:pt x="48504" y="95555"/>
                  <a:pt x="48589" y="95561"/>
                  <a:pt x="48673" y="95561"/>
                </a:cubicBezTo>
                <a:cubicBezTo>
                  <a:pt x="49007" y="95561"/>
                  <a:pt x="49307" y="95463"/>
                  <a:pt x="49337" y="94974"/>
                </a:cubicBezTo>
                <a:cubicBezTo>
                  <a:pt x="49337" y="94935"/>
                  <a:pt x="49452" y="94859"/>
                  <a:pt x="49529" y="94859"/>
                </a:cubicBezTo>
                <a:cubicBezTo>
                  <a:pt x="50523" y="94591"/>
                  <a:pt x="51211" y="93788"/>
                  <a:pt x="52129" y="93405"/>
                </a:cubicBezTo>
                <a:cubicBezTo>
                  <a:pt x="52512" y="93252"/>
                  <a:pt x="52856" y="92908"/>
                  <a:pt x="53238" y="92679"/>
                </a:cubicBezTo>
                <a:cubicBezTo>
                  <a:pt x="53697" y="92373"/>
                  <a:pt x="54233" y="92182"/>
                  <a:pt x="54692" y="91837"/>
                </a:cubicBezTo>
                <a:cubicBezTo>
                  <a:pt x="55036" y="91570"/>
                  <a:pt x="55495" y="91455"/>
                  <a:pt x="55877" y="91187"/>
                </a:cubicBezTo>
                <a:cubicBezTo>
                  <a:pt x="56757" y="90499"/>
                  <a:pt x="57560" y="89696"/>
                  <a:pt x="58593" y="89198"/>
                </a:cubicBezTo>
                <a:cubicBezTo>
                  <a:pt x="58708" y="89122"/>
                  <a:pt x="58822" y="88969"/>
                  <a:pt x="58899" y="88854"/>
                </a:cubicBezTo>
                <a:cubicBezTo>
                  <a:pt x="59014" y="88778"/>
                  <a:pt x="59090" y="88701"/>
                  <a:pt x="59205" y="88663"/>
                </a:cubicBezTo>
                <a:cubicBezTo>
                  <a:pt x="59396" y="88472"/>
                  <a:pt x="59625" y="88281"/>
                  <a:pt x="59855" y="88051"/>
                </a:cubicBezTo>
                <a:cubicBezTo>
                  <a:pt x="59970" y="87936"/>
                  <a:pt x="60084" y="87707"/>
                  <a:pt x="60199" y="87669"/>
                </a:cubicBezTo>
                <a:cubicBezTo>
                  <a:pt x="60849" y="87592"/>
                  <a:pt x="61002" y="86942"/>
                  <a:pt x="61500" y="86712"/>
                </a:cubicBezTo>
                <a:cubicBezTo>
                  <a:pt x="61729" y="86598"/>
                  <a:pt x="61844" y="86215"/>
                  <a:pt x="62035" y="85986"/>
                </a:cubicBezTo>
                <a:cubicBezTo>
                  <a:pt x="62264" y="85756"/>
                  <a:pt x="62532" y="85565"/>
                  <a:pt x="62762" y="85336"/>
                </a:cubicBezTo>
                <a:cubicBezTo>
                  <a:pt x="63144" y="84991"/>
                  <a:pt x="63603" y="84685"/>
                  <a:pt x="63871" y="84226"/>
                </a:cubicBezTo>
                <a:cubicBezTo>
                  <a:pt x="64138" y="83806"/>
                  <a:pt x="64674" y="83576"/>
                  <a:pt x="64827" y="83041"/>
                </a:cubicBezTo>
                <a:cubicBezTo>
                  <a:pt x="64827" y="82964"/>
                  <a:pt x="64903" y="82888"/>
                  <a:pt x="64980" y="82888"/>
                </a:cubicBezTo>
                <a:cubicBezTo>
                  <a:pt x="65707" y="82888"/>
                  <a:pt x="65745" y="81970"/>
                  <a:pt x="66395" y="81817"/>
                </a:cubicBezTo>
                <a:cubicBezTo>
                  <a:pt x="66433" y="81779"/>
                  <a:pt x="66472" y="81587"/>
                  <a:pt x="66472" y="81473"/>
                </a:cubicBezTo>
                <a:cubicBezTo>
                  <a:pt x="66433" y="81129"/>
                  <a:pt x="66663" y="80937"/>
                  <a:pt x="66854" y="80784"/>
                </a:cubicBezTo>
                <a:cubicBezTo>
                  <a:pt x="67007" y="80593"/>
                  <a:pt x="67236" y="80517"/>
                  <a:pt x="67428" y="80364"/>
                </a:cubicBezTo>
                <a:cubicBezTo>
                  <a:pt x="67542" y="80325"/>
                  <a:pt x="67657" y="80172"/>
                  <a:pt x="67619" y="80134"/>
                </a:cubicBezTo>
                <a:cubicBezTo>
                  <a:pt x="67466" y="79637"/>
                  <a:pt x="67925" y="79522"/>
                  <a:pt x="68116" y="79369"/>
                </a:cubicBezTo>
                <a:cubicBezTo>
                  <a:pt x="68499" y="79140"/>
                  <a:pt x="68537" y="79216"/>
                  <a:pt x="68613" y="78872"/>
                </a:cubicBezTo>
                <a:cubicBezTo>
                  <a:pt x="68613" y="78795"/>
                  <a:pt x="68652" y="78681"/>
                  <a:pt x="68690" y="78681"/>
                </a:cubicBezTo>
                <a:cubicBezTo>
                  <a:pt x="68996" y="78643"/>
                  <a:pt x="68957" y="78298"/>
                  <a:pt x="69110" y="78145"/>
                </a:cubicBezTo>
                <a:cubicBezTo>
                  <a:pt x="69302" y="77992"/>
                  <a:pt x="69340" y="77648"/>
                  <a:pt x="69531" y="77457"/>
                </a:cubicBezTo>
                <a:cubicBezTo>
                  <a:pt x="69722" y="77189"/>
                  <a:pt x="70028" y="76960"/>
                  <a:pt x="70220" y="76692"/>
                </a:cubicBezTo>
                <a:cubicBezTo>
                  <a:pt x="70449" y="76386"/>
                  <a:pt x="70564" y="76004"/>
                  <a:pt x="70717" y="75621"/>
                </a:cubicBezTo>
                <a:cubicBezTo>
                  <a:pt x="70793" y="75545"/>
                  <a:pt x="70870" y="75468"/>
                  <a:pt x="70946" y="75353"/>
                </a:cubicBezTo>
                <a:cubicBezTo>
                  <a:pt x="71176" y="75047"/>
                  <a:pt x="71482" y="74780"/>
                  <a:pt x="71558" y="74435"/>
                </a:cubicBezTo>
                <a:cubicBezTo>
                  <a:pt x="71673" y="73938"/>
                  <a:pt x="72094" y="73594"/>
                  <a:pt x="72208" y="73135"/>
                </a:cubicBezTo>
                <a:cubicBezTo>
                  <a:pt x="72247" y="72867"/>
                  <a:pt x="72514" y="72638"/>
                  <a:pt x="72706" y="72408"/>
                </a:cubicBezTo>
                <a:cubicBezTo>
                  <a:pt x="72859" y="72217"/>
                  <a:pt x="72706" y="71873"/>
                  <a:pt x="73050" y="71796"/>
                </a:cubicBezTo>
                <a:cubicBezTo>
                  <a:pt x="73088" y="71796"/>
                  <a:pt x="73126" y="71720"/>
                  <a:pt x="73126" y="71682"/>
                </a:cubicBezTo>
                <a:cubicBezTo>
                  <a:pt x="72897" y="71338"/>
                  <a:pt x="73241" y="71185"/>
                  <a:pt x="73356" y="70955"/>
                </a:cubicBezTo>
                <a:cubicBezTo>
                  <a:pt x="73585" y="70726"/>
                  <a:pt x="73700" y="70458"/>
                  <a:pt x="73738" y="70114"/>
                </a:cubicBezTo>
                <a:cubicBezTo>
                  <a:pt x="73776" y="69961"/>
                  <a:pt x="73929" y="69846"/>
                  <a:pt x="73929" y="69655"/>
                </a:cubicBezTo>
                <a:cubicBezTo>
                  <a:pt x="74006" y="69157"/>
                  <a:pt x="74427" y="68852"/>
                  <a:pt x="74427" y="68278"/>
                </a:cubicBezTo>
                <a:cubicBezTo>
                  <a:pt x="74465" y="67666"/>
                  <a:pt x="74694" y="67092"/>
                  <a:pt x="74847" y="66480"/>
                </a:cubicBezTo>
                <a:cubicBezTo>
                  <a:pt x="74962" y="65983"/>
                  <a:pt x="75192" y="65486"/>
                  <a:pt x="75306" y="65027"/>
                </a:cubicBezTo>
                <a:cubicBezTo>
                  <a:pt x="75498" y="64033"/>
                  <a:pt x="75689" y="63038"/>
                  <a:pt x="76071" y="62120"/>
                </a:cubicBezTo>
                <a:cubicBezTo>
                  <a:pt x="76224" y="61776"/>
                  <a:pt x="76033" y="61547"/>
                  <a:pt x="76148" y="61202"/>
                </a:cubicBezTo>
                <a:cubicBezTo>
                  <a:pt x="76415" y="60552"/>
                  <a:pt x="76568" y="59864"/>
                  <a:pt x="76607" y="59175"/>
                </a:cubicBezTo>
                <a:cubicBezTo>
                  <a:pt x="76607" y="58831"/>
                  <a:pt x="76798" y="58563"/>
                  <a:pt x="76836" y="58219"/>
                </a:cubicBezTo>
                <a:cubicBezTo>
                  <a:pt x="76874" y="57607"/>
                  <a:pt x="76913" y="57034"/>
                  <a:pt x="76989" y="56422"/>
                </a:cubicBezTo>
                <a:cubicBezTo>
                  <a:pt x="77066" y="55810"/>
                  <a:pt x="77219" y="55198"/>
                  <a:pt x="77257" y="54624"/>
                </a:cubicBezTo>
                <a:cubicBezTo>
                  <a:pt x="77372" y="53706"/>
                  <a:pt x="77448" y="52788"/>
                  <a:pt x="77448" y="51870"/>
                </a:cubicBezTo>
                <a:cubicBezTo>
                  <a:pt x="77486" y="50685"/>
                  <a:pt x="77525" y="49461"/>
                  <a:pt x="77525" y="48275"/>
                </a:cubicBezTo>
                <a:cubicBezTo>
                  <a:pt x="77486" y="47969"/>
                  <a:pt x="77333" y="47740"/>
                  <a:pt x="77410" y="47472"/>
                </a:cubicBezTo>
                <a:cubicBezTo>
                  <a:pt x="77563" y="46707"/>
                  <a:pt x="77333" y="45904"/>
                  <a:pt x="77410" y="45101"/>
                </a:cubicBezTo>
                <a:cubicBezTo>
                  <a:pt x="77486" y="44565"/>
                  <a:pt x="77295" y="43953"/>
                  <a:pt x="77219" y="43380"/>
                </a:cubicBezTo>
                <a:cubicBezTo>
                  <a:pt x="77180" y="43074"/>
                  <a:pt x="77180" y="42768"/>
                  <a:pt x="77104" y="42462"/>
                </a:cubicBezTo>
                <a:cubicBezTo>
                  <a:pt x="77066" y="42232"/>
                  <a:pt x="76874" y="42041"/>
                  <a:pt x="76874" y="41850"/>
                </a:cubicBezTo>
                <a:cubicBezTo>
                  <a:pt x="76836" y="41582"/>
                  <a:pt x="76760" y="41276"/>
                  <a:pt x="76913" y="41123"/>
                </a:cubicBezTo>
                <a:cubicBezTo>
                  <a:pt x="77180" y="40779"/>
                  <a:pt x="76607" y="40817"/>
                  <a:pt x="76760" y="40626"/>
                </a:cubicBezTo>
                <a:cubicBezTo>
                  <a:pt x="76913" y="40396"/>
                  <a:pt x="76760" y="40243"/>
                  <a:pt x="76760" y="40052"/>
                </a:cubicBezTo>
                <a:cubicBezTo>
                  <a:pt x="76645" y="39517"/>
                  <a:pt x="76492" y="39020"/>
                  <a:pt x="76415" y="38484"/>
                </a:cubicBezTo>
                <a:cubicBezTo>
                  <a:pt x="76301" y="37719"/>
                  <a:pt x="76071" y="36993"/>
                  <a:pt x="75880" y="36228"/>
                </a:cubicBezTo>
                <a:cubicBezTo>
                  <a:pt x="75727" y="35616"/>
                  <a:pt x="75612" y="35004"/>
                  <a:pt x="75459" y="34392"/>
                </a:cubicBezTo>
                <a:cubicBezTo>
                  <a:pt x="75383" y="33971"/>
                  <a:pt x="75268" y="33589"/>
                  <a:pt x="75077" y="33244"/>
                </a:cubicBezTo>
                <a:cubicBezTo>
                  <a:pt x="74962" y="33053"/>
                  <a:pt x="74924" y="32939"/>
                  <a:pt x="74886" y="32747"/>
                </a:cubicBezTo>
                <a:cubicBezTo>
                  <a:pt x="74771" y="32250"/>
                  <a:pt x="74388" y="31829"/>
                  <a:pt x="74350" y="31256"/>
                </a:cubicBezTo>
                <a:cubicBezTo>
                  <a:pt x="74350" y="31217"/>
                  <a:pt x="74274" y="31141"/>
                  <a:pt x="74235" y="31103"/>
                </a:cubicBezTo>
                <a:cubicBezTo>
                  <a:pt x="73891" y="30988"/>
                  <a:pt x="74044" y="30644"/>
                  <a:pt x="73853" y="30453"/>
                </a:cubicBezTo>
                <a:cubicBezTo>
                  <a:pt x="73815" y="30414"/>
                  <a:pt x="73853" y="30185"/>
                  <a:pt x="73776" y="30147"/>
                </a:cubicBezTo>
                <a:cubicBezTo>
                  <a:pt x="73547" y="29994"/>
                  <a:pt x="73471" y="29802"/>
                  <a:pt x="73509" y="29496"/>
                </a:cubicBezTo>
                <a:cubicBezTo>
                  <a:pt x="73509" y="29382"/>
                  <a:pt x="73394" y="29152"/>
                  <a:pt x="73279" y="29114"/>
                </a:cubicBezTo>
                <a:cubicBezTo>
                  <a:pt x="73012" y="29037"/>
                  <a:pt x="72973" y="28808"/>
                  <a:pt x="72935" y="28617"/>
                </a:cubicBezTo>
                <a:cubicBezTo>
                  <a:pt x="72782" y="28196"/>
                  <a:pt x="72361" y="27928"/>
                  <a:pt x="72476" y="27393"/>
                </a:cubicBezTo>
                <a:cubicBezTo>
                  <a:pt x="72476" y="27355"/>
                  <a:pt x="72361" y="27240"/>
                  <a:pt x="72285" y="27163"/>
                </a:cubicBezTo>
                <a:cubicBezTo>
                  <a:pt x="71826" y="26704"/>
                  <a:pt x="71673" y="26360"/>
                  <a:pt x="71443" y="25710"/>
                </a:cubicBezTo>
                <a:cubicBezTo>
                  <a:pt x="71443" y="25595"/>
                  <a:pt x="71367" y="25404"/>
                  <a:pt x="71290" y="25366"/>
                </a:cubicBezTo>
                <a:cubicBezTo>
                  <a:pt x="70832" y="25328"/>
                  <a:pt x="70793" y="24945"/>
                  <a:pt x="70679" y="24601"/>
                </a:cubicBezTo>
                <a:cubicBezTo>
                  <a:pt x="70411" y="23759"/>
                  <a:pt x="69722" y="23186"/>
                  <a:pt x="69263" y="22459"/>
                </a:cubicBezTo>
                <a:cubicBezTo>
                  <a:pt x="69225" y="22344"/>
                  <a:pt x="69072" y="22268"/>
                  <a:pt x="68957" y="22230"/>
                </a:cubicBezTo>
                <a:cubicBezTo>
                  <a:pt x="68766" y="22191"/>
                  <a:pt x="68805" y="22115"/>
                  <a:pt x="68881" y="21962"/>
                </a:cubicBezTo>
                <a:cubicBezTo>
                  <a:pt x="68919" y="21885"/>
                  <a:pt x="68881" y="21771"/>
                  <a:pt x="68843" y="21694"/>
                </a:cubicBezTo>
                <a:cubicBezTo>
                  <a:pt x="68575" y="21312"/>
                  <a:pt x="68346" y="20929"/>
                  <a:pt x="67963" y="20700"/>
                </a:cubicBezTo>
                <a:cubicBezTo>
                  <a:pt x="67810" y="20623"/>
                  <a:pt x="67695" y="20509"/>
                  <a:pt x="67619" y="20394"/>
                </a:cubicBezTo>
                <a:cubicBezTo>
                  <a:pt x="67428" y="20126"/>
                  <a:pt x="67351" y="19744"/>
                  <a:pt x="67083" y="19591"/>
                </a:cubicBezTo>
                <a:cubicBezTo>
                  <a:pt x="66739" y="19399"/>
                  <a:pt x="66701" y="19055"/>
                  <a:pt x="66472" y="18864"/>
                </a:cubicBezTo>
                <a:cubicBezTo>
                  <a:pt x="66166" y="18596"/>
                  <a:pt x="66013" y="18214"/>
                  <a:pt x="65745" y="17946"/>
                </a:cubicBezTo>
                <a:cubicBezTo>
                  <a:pt x="65668" y="17870"/>
                  <a:pt x="65592" y="17755"/>
                  <a:pt x="65515" y="17678"/>
                </a:cubicBezTo>
                <a:cubicBezTo>
                  <a:pt x="65209" y="17449"/>
                  <a:pt x="64980" y="17219"/>
                  <a:pt x="64712" y="16760"/>
                </a:cubicBezTo>
                <a:cubicBezTo>
                  <a:pt x="64636" y="16646"/>
                  <a:pt x="64483" y="16569"/>
                  <a:pt x="64406" y="16531"/>
                </a:cubicBezTo>
                <a:cubicBezTo>
                  <a:pt x="63909" y="16301"/>
                  <a:pt x="63756" y="16110"/>
                  <a:pt x="63603" y="15575"/>
                </a:cubicBezTo>
                <a:cubicBezTo>
                  <a:pt x="63603" y="15498"/>
                  <a:pt x="63527" y="15422"/>
                  <a:pt x="63450" y="15384"/>
                </a:cubicBezTo>
                <a:cubicBezTo>
                  <a:pt x="63259" y="15269"/>
                  <a:pt x="63068" y="15231"/>
                  <a:pt x="63106" y="14963"/>
                </a:cubicBezTo>
                <a:cubicBezTo>
                  <a:pt x="63106" y="14925"/>
                  <a:pt x="62915" y="14848"/>
                  <a:pt x="62838" y="14810"/>
                </a:cubicBezTo>
                <a:cubicBezTo>
                  <a:pt x="62723" y="14733"/>
                  <a:pt x="62570" y="14695"/>
                  <a:pt x="62494" y="14619"/>
                </a:cubicBezTo>
                <a:cubicBezTo>
                  <a:pt x="62264" y="14389"/>
                  <a:pt x="61920" y="14198"/>
                  <a:pt x="61882" y="13930"/>
                </a:cubicBezTo>
                <a:cubicBezTo>
                  <a:pt x="61844" y="13586"/>
                  <a:pt x="61079" y="13854"/>
                  <a:pt x="61423" y="13318"/>
                </a:cubicBezTo>
                <a:cubicBezTo>
                  <a:pt x="61385" y="13280"/>
                  <a:pt x="61308" y="13242"/>
                  <a:pt x="61232" y="13242"/>
                </a:cubicBezTo>
                <a:cubicBezTo>
                  <a:pt x="61169" y="13263"/>
                  <a:pt x="61114" y="13272"/>
                  <a:pt x="61068" y="13272"/>
                </a:cubicBezTo>
                <a:cubicBezTo>
                  <a:pt x="60862" y="13272"/>
                  <a:pt x="60811" y="13085"/>
                  <a:pt x="60811" y="12898"/>
                </a:cubicBezTo>
                <a:cubicBezTo>
                  <a:pt x="60782" y="12725"/>
                  <a:pt x="60754" y="12639"/>
                  <a:pt x="60644" y="12639"/>
                </a:cubicBezTo>
                <a:cubicBezTo>
                  <a:pt x="60608" y="12639"/>
                  <a:pt x="60563" y="12649"/>
                  <a:pt x="60505" y="12668"/>
                </a:cubicBezTo>
                <a:cubicBezTo>
                  <a:pt x="60489" y="12673"/>
                  <a:pt x="60474" y="12676"/>
                  <a:pt x="60460" y="12676"/>
                </a:cubicBezTo>
                <a:cubicBezTo>
                  <a:pt x="60369" y="12676"/>
                  <a:pt x="60303" y="12581"/>
                  <a:pt x="60237" y="12515"/>
                </a:cubicBezTo>
                <a:cubicBezTo>
                  <a:pt x="59970" y="12324"/>
                  <a:pt x="59702" y="12171"/>
                  <a:pt x="59587" y="11865"/>
                </a:cubicBezTo>
                <a:cubicBezTo>
                  <a:pt x="58899" y="11712"/>
                  <a:pt x="58708" y="10756"/>
                  <a:pt x="57943" y="10756"/>
                </a:cubicBezTo>
                <a:cubicBezTo>
                  <a:pt x="57904" y="10756"/>
                  <a:pt x="57828" y="10679"/>
                  <a:pt x="57828" y="10641"/>
                </a:cubicBezTo>
                <a:cubicBezTo>
                  <a:pt x="57790" y="10259"/>
                  <a:pt x="57445" y="10182"/>
                  <a:pt x="57178" y="10029"/>
                </a:cubicBezTo>
                <a:cubicBezTo>
                  <a:pt x="56719" y="9761"/>
                  <a:pt x="56298" y="9532"/>
                  <a:pt x="55839" y="9264"/>
                </a:cubicBezTo>
                <a:cubicBezTo>
                  <a:pt x="55571" y="9111"/>
                  <a:pt x="55265" y="8882"/>
                  <a:pt x="54959" y="8729"/>
                </a:cubicBezTo>
                <a:cubicBezTo>
                  <a:pt x="54692" y="8538"/>
                  <a:pt x="54348" y="8461"/>
                  <a:pt x="54156" y="8232"/>
                </a:cubicBezTo>
                <a:cubicBezTo>
                  <a:pt x="53927" y="7926"/>
                  <a:pt x="53583" y="7964"/>
                  <a:pt x="53315" y="7773"/>
                </a:cubicBezTo>
                <a:cubicBezTo>
                  <a:pt x="52779" y="7428"/>
                  <a:pt x="52091" y="7275"/>
                  <a:pt x="51709" y="6702"/>
                </a:cubicBezTo>
                <a:cubicBezTo>
                  <a:pt x="51632" y="6625"/>
                  <a:pt x="51517" y="6587"/>
                  <a:pt x="51441" y="6587"/>
                </a:cubicBezTo>
                <a:cubicBezTo>
                  <a:pt x="51399" y="6596"/>
                  <a:pt x="51360" y="6600"/>
                  <a:pt x="51322" y="6600"/>
                </a:cubicBezTo>
                <a:cubicBezTo>
                  <a:pt x="51050" y="6600"/>
                  <a:pt x="50878" y="6377"/>
                  <a:pt x="50676" y="6243"/>
                </a:cubicBezTo>
                <a:cubicBezTo>
                  <a:pt x="50408" y="6128"/>
                  <a:pt x="50217" y="5860"/>
                  <a:pt x="49949" y="5822"/>
                </a:cubicBezTo>
                <a:cubicBezTo>
                  <a:pt x="49605" y="5822"/>
                  <a:pt x="49299" y="5593"/>
                  <a:pt x="49146" y="5401"/>
                </a:cubicBezTo>
                <a:cubicBezTo>
                  <a:pt x="48917" y="5095"/>
                  <a:pt x="48572" y="5172"/>
                  <a:pt x="48419" y="4942"/>
                </a:cubicBezTo>
                <a:cubicBezTo>
                  <a:pt x="48305" y="4805"/>
                  <a:pt x="48204" y="4777"/>
                  <a:pt x="48092" y="4777"/>
                </a:cubicBezTo>
                <a:cubicBezTo>
                  <a:pt x="48017" y="4777"/>
                  <a:pt x="47938" y="4789"/>
                  <a:pt x="47846" y="4789"/>
                </a:cubicBezTo>
                <a:cubicBezTo>
                  <a:pt x="47836" y="4792"/>
                  <a:pt x="47826" y="4793"/>
                  <a:pt x="47816" y="4793"/>
                </a:cubicBezTo>
                <a:cubicBezTo>
                  <a:pt x="47673" y="4793"/>
                  <a:pt x="47527" y="4550"/>
                  <a:pt x="47349" y="4407"/>
                </a:cubicBezTo>
                <a:cubicBezTo>
                  <a:pt x="47349" y="4407"/>
                  <a:pt x="47272" y="4445"/>
                  <a:pt x="47234" y="4483"/>
                </a:cubicBezTo>
                <a:cubicBezTo>
                  <a:pt x="47182" y="4501"/>
                  <a:pt x="47131" y="4518"/>
                  <a:pt x="47094" y="4518"/>
                </a:cubicBezTo>
                <a:cubicBezTo>
                  <a:pt x="47047" y="4518"/>
                  <a:pt x="47021" y="4492"/>
                  <a:pt x="47043" y="4407"/>
                </a:cubicBezTo>
                <a:cubicBezTo>
                  <a:pt x="47043" y="4254"/>
                  <a:pt x="47043" y="4177"/>
                  <a:pt x="46890" y="4139"/>
                </a:cubicBezTo>
                <a:cubicBezTo>
                  <a:pt x="46125" y="3910"/>
                  <a:pt x="45398" y="3680"/>
                  <a:pt x="44710" y="3298"/>
                </a:cubicBezTo>
                <a:cubicBezTo>
                  <a:pt x="44327" y="3068"/>
                  <a:pt x="43868" y="3030"/>
                  <a:pt x="43447" y="2915"/>
                </a:cubicBezTo>
                <a:cubicBezTo>
                  <a:pt x="42797" y="2724"/>
                  <a:pt x="42185" y="2571"/>
                  <a:pt x="41612" y="2303"/>
                </a:cubicBezTo>
                <a:cubicBezTo>
                  <a:pt x="41382" y="2189"/>
                  <a:pt x="41191" y="2074"/>
                  <a:pt x="40961" y="1997"/>
                </a:cubicBezTo>
                <a:cubicBezTo>
                  <a:pt x="40464" y="1883"/>
                  <a:pt x="40005" y="1806"/>
                  <a:pt x="39508" y="1691"/>
                </a:cubicBezTo>
                <a:cubicBezTo>
                  <a:pt x="38973" y="1539"/>
                  <a:pt x="38437" y="1347"/>
                  <a:pt x="37864" y="1194"/>
                </a:cubicBezTo>
                <a:cubicBezTo>
                  <a:pt x="36907" y="927"/>
                  <a:pt x="35913" y="1003"/>
                  <a:pt x="34957" y="735"/>
                </a:cubicBezTo>
                <a:cubicBezTo>
                  <a:pt x="34001" y="506"/>
                  <a:pt x="32968" y="468"/>
                  <a:pt x="31974" y="391"/>
                </a:cubicBezTo>
                <a:cubicBezTo>
                  <a:pt x="31668" y="353"/>
                  <a:pt x="31362" y="429"/>
                  <a:pt x="31056" y="238"/>
                </a:cubicBezTo>
                <a:cubicBezTo>
                  <a:pt x="30979" y="162"/>
                  <a:pt x="30826" y="162"/>
                  <a:pt x="30673" y="162"/>
                </a:cubicBezTo>
                <a:cubicBezTo>
                  <a:pt x="30392" y="190"/>
                  <a:pt x="30069" y="280"/>
                  <a:pt x="29781" y="280"/>
                </a:cubicBezTo>
                <a:cubicBezTo>
                  <a:pt x="29677" y="280"/>
                  <a:pt x="29579" y="268"/>
                  <a:pt x="29488" y="238"/>
                </a:cubicBezTo>
                <a:cubicBezTo>
                  <a:pt x="29239" y="151"/>
                  <a:pt x="28991" y="125"/>
                  <a:pt x="28741" y="125"/>
                </a:cubicBezTo>
                <a:cubicBezTo>
                  <a:pt x="28353" y="125"/>
                  <a:pt x="27962" y="189"/>
                  <a:pt x="27563" y="189"/>
                </a:cubicBezTo>
                <a:cubicBezTo>
                  <a:pt x="27428" y="189"/>
                  <a:pt x="27292" y="181"/>
                  <a:pt x="27155" y="162"/>
                </a:cubicBezTo>
                <a:cubicBezTo>
                  <a:pt x="26696" y="85"/>
                  <a:pt x="26122" y="123"/>
                  <a:pt x="25625" y="85"/>
                </a:cubicBezTo>
                <a:cubicBezTo>
                  <a:pt x="25133" y="85"/>
                  <a:pt x="24641" y="1"/>
                  <a:pt x="24150" y="1"/>
                </a:cubicBezTo>
                <a:close/>
              </a:path>
            </a:pathLst>
          </a:custGeom>
          <a:solidFill>
            <a:srgbClr val="FA47E3">
              <a:alpha val="3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p15"/>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p15"/>
          <p:cNvSpPr/>
          <p:nvPr/>
        </p:nvSpPr>
        <p:spPr>
          <a:xfrm>
            <a:off x="203756" y="2397086"/>
            <a:ext cx="1619651" cy="2117283"/>
          </a:xfrm>
          <a:custGeom>
            <a:avLst/>
            <a:gdLst/>
            <a:ahLst/>
            <a:cxnLst/>
            <a:rect l="l" t="t" r="r" b="b"/>
            <a:pathLst>
              <a:path w="78940" h="103194" extrusionOk="0">
                <a:moveTo>
                  <a:pt x="24128" y="0"/>
                </a:moveTo>
                <a:cubicBezTo>
                  <a:pt x="23645" y="0"/>
                  <a:pt x="23163" y="158"/>
                  <a:pt x="22680" y="185"/>
                </a:cubicBezTo>
                <a:cubicBezTo>
                  <a:pt x="21991" y="224"/>
                  <a:pt x="21265" y="185"/>
                  <a:pt x="20538" y="338"/>
                </a:cubicBezTo>
                <a:cubicBezTo>
                  <a:pt x="19964" y="491"/>
                  <a:pt x="19276" y="338"/>
                  <a:pt x="18664" y="568"/>
                </a:cubicBezTo>
                <a:cubicBezTo>
                  <a:pt x="18588" y="606"/>
                  <a:pt x="18492" y="616"/>
                  <a:pt x="18392" y="616"/>
                </a:cubicBezTo>
                <a:cubicBezTo>
                  <a:pt x="18291" y="616"/>
                  <a:pt x="18186" y="606"/>
                  <a:pt x="18090" y="606"/>
                </a:cubicBezTo>
                <a:cubicBezTo>
                  <a:pt x="17976" y="606"/>
                  <a:pt x="17899" y="568"/>
                  <a:pt x="17823" y="568"/>
                </a:cubicBezTo>
                <a:cubicBezTo>
                  <a:pt x="17249" y="682"/>
                  <a:pt x="16713" y="797"/>
                  <a:pt x="16178" y="950"/>
                </a:cubicBezTo>
                <a:cubicBezTo>
                  <a:pt x="15107" y="1180"/>
                  <a:pt x="14036" y="1294"/>
                  <a:pt x="13004" y="1639"/>
                </a:cubicBezTo>
                <a:cubicBezTo>
                  <a:pt x="12736" y="1753"/>
                  <a:pt x="12430" y="1792"/>
                  <a:pt x="12162" y="1868"/>
                </a:cubicBezTo>
                <a:cubicBezTo>
                  <a:pt x="12009" y="1906"/>
                  <a:pt x="11856" y="1945"/>
                  <a:pt x="11703" y="1983"/>
                </a:cubicBezTo>
                <a:cubicBezTo>
                  <a:pt x="11206" y="2174"/>
                  <a:pt x="10671" y="2404"/>
                  <a:pt x="10173" y="2557"/>
                </a:cubicBezTo>
                <a:cubicBezTo>
                  <a:pt x="9600" y="2748"/>
                  <a:pt x="8988" y="2863"/>
                  <a:pt x="8452" y="3054"/>
                </a:cubicBezTo>
                <a:cubicBezTo>
                  <a:pt x="7840" y="3283"/>
                  <a:pt x="7267" y="3627"/>
                  <a:pt x="6693" y="3780"/>
                </a:cubicBezTo>
                <a:cubicBezTo>
                  <a:pt x="5966" y="3972"/>
                  <a:pt x="5354" y="4239"/>
                  <a:pt x="4781" y="4622"/>
                </a:cubicBezTo>
                <a:cubicBezTo>
                  <a:pt x="4666" y="4698"/>
                  <a:pt x="4551" y="4813"/>
                  <a:pt x="4475" y="4813"/>
                </a:cubicBezTo>
                <a:cubicBezTo>
                  <a:pt x="4416" y="4798"/>
                  <a:pt x="4360" y="4792"/>
                  <a:pt x="4307" y="4792"/>
                </a:cubicBezTo>
                <a:cubicBezTo>
                  <a:pt x="3830" y="4792"/>
                  <a:pt x="3539" y="5316"/>
                  <a:pt x="3101" y="5316"/>
                </a:cubicBezTo>
                <a:cubicBezTo>
                  <a:pt x="3075" y="5316"/>
                  <a:pt x="3048" y="5314"/>
                  <a:pt x="3021" y="5310"/>
                </a:cubicBezTo>
                <a:cubicBezTo>
                  <a:pt x="2677" y="5846"/>
                  <a:pt x="1951" y="5654"/>
                  <a:pt x="1568" y="6152"/>
                </a:cubicBezTo>
                <a:cubicBezTo>
                  <a:pt x="1526" y="6147"/>
                  <a:pt x="1486" y="6145"/>
                  <a:pt x="1448" y="6145"/>
                </a:cubicBezTo>
                <a:cubicBezTo>
                  <a:pt x="1169" y="6145"/>
                  <a:pt x="976" y="6270"/>
                  <a:pt x="841" y="6572"/>
                </a:cubicBezTo>
                <a:cubicBezTo>
                  <a:pt x="803" y="6649"/>
                  <a:pt x="688" y="6687"/>
                  <a:pt x="650" y="6687"/>
                </a:cubicBezTo>
                <a:cubicBezTo>
                  <a:pt x="590" y="6670"/>
                  <a:pt x="533" y="6662"/>
                  <a:pt x="480" y="6662"/>
                </a:cubicBezTo>
                <a:cubicBezTo>
                  <a:pt x="296" y="6662"/>
                  <a:pt x="148" y="6751"/>
                  <a:pt x="0" y="6840"/>
                </a:cubicBezTo>
                <a:lnTo>
                  <a:pt x="0" y="8714"/>
                </a:lnTo>
                <a:cubicBezTo>
                  <a:pt x="153" y="8638"/>
                  <a:pt x="306" y="8523"/>
                  <a:pt x="459" y="8446"/>
                </a:cubicBezTo>
                <a:cubicBezTo>
                  <a:pt x="727" y="8332"/>
                  <a:pt x="1071" y="8332"/>
                  <a:pt x="1300" y="8102"/>
                </a:cubicBezTo>
                <a:cubicBezTo>
                  <a:pt x="1492" y="7873"/>
                  <a:pt x="1798" y="7720"/>
                  <a:pt x="2065" y="7529"/>
                </a:cubicBezTo>
                <a:cubicBezTo>
                  <a:pt x="2218" y="7452"/>
                  <a:pt x="2409" y="7376"/>
                  <a:pt x="2562" y="7223"/>
                </a:cubicBezTo>
                <a:cubicBezTo>
                  <a:pt x="2792" y="6993"/>
                  <a:pt x="3251" y="7261"/>
                  <a:pt x="3366" y="6802"/>
                </a:cubicBezTo>
                <a:cubicBezTo>
                  <a:pt x="3710" y="6802"/>
                  <a:pt x="3863" y="6419"/>
                  <a:pt x="4054" y="6381"/>
                </a:cubicBezTo>
                <a:cubicBezTo>
                  <a:pt x="4551" y="6266"/>
                  <a:pt x="4857" y="5922"/>
                  <a:pt x="5278" y="5731"/>
                </a:cubicBezTo>
                <a:cubicBezTo>
                  <a:pt x="5546" y="5616"/>
                  <a:pt x="5890" y="5693"/>
                  <a:pt x="6005" y="5310"/>
                </a:cubicBezTo>
                <a:cubicBezTo>
                  <a:pt x="6005" y="5310"/>
                  <a:pt x="6158" y="5310"/>
                  <a:pt x="6196" y="5349"/>
                </a:cubicBezTo>
                <a:cubicBezTo>
                  <a:pt x="6272" y="5349"/>
                  <a:pt x="6349" y="5366"/>
                  <a:pt x="6403" y="5366"/>
                </a:cubicBezTo>
                <a:cubicBezTo>
                  <a:pt x="6430" y="5366"/>
                  <a:pt x="6451" y="5361"/>
                  <a:pt x="6464" y="5349"/>
                </a:cubicBezTo>
                <a:cubicBezTo>
                  <a:pt x="6961" y="5004"/>
                  <a:pt x="7496" y="4737"/>
                  <a:pt x="8108" y="4584"/>
                </a:cubicBezTo>
                <a:cubicBezTo>
                  <a:pt x="8261" y="4507"/>
                  <a:pt x="8414" y="4431"/>
                  <a:pt x="8529" y="4316"/>
                </a:cubicBezTo>
                <a:cubicBezTo>
                  <a:pt x="8598" y="4247"/>
                  <a:pt x="8667" y="4192"/>
                  <a:pt x="8735" y="4192"/>
                </a:cubicBezTo>
                <a:cubicBezTo>
                  <a:pt x="8781" y="4192"/>
                  <a:pt x="8827" y="4216"/>
                  <a:pt x="8873" y="4278"/>
                </a:cubicBezTo>
                <a:cubicBezTo>
                  <a:pt x="8900" y="4305"/>
                  <a:pt x="8985" y="4332"/>
                  <a:pt x="9032" y="4332"/>
                </a:cubicBezTo>
                <a:cubicBezTo>
                  <a:pt x="9051" y="4332"/>
                  <a:pt x="9064" y="4327"/>
                  <a:pt x="9064" y="4316"/>
                </a:cubicBezTo>
                <a:cubicBezTo>
                  <a:pt x="9205" y="4128"/>
                  <a:pt x="9345" y="4013"/>
                  <a:pt x="9503" y="4013"/>
                </a:cubicBezTo>
                <a:cubicBezTo>
                  <a:pt x="9604" y="4013"/>
                  <a:pt x="9711" y="4059"/>
                  <a:pt x="9829" y="4163"/>
                </a:cubicBezTo>
                <a:cubicBezTo>
                  <a:pt x="9867" y="4163"/>
                  <a:pt x="10020" y="4125"/>
                  <a:pt x="10059" y="4048"/>
                </a:cubicBezTo>
                <a:cubicBezTo>
                  <a:pt x="10212" y="3933"/>
                  <a:pt x="10288" y="3780"/>
                  <a:pt x="10403" y="3627"/>
                </a:cubicBezTo>
                <a:cubicBezTo>
                  <a:pt x="10522" y="3491"/>
                  <a:pt x="10596" y="3423"/>
                  <a:pt x="10654" y="3423"/>
                </a:cubicBezTo>
                <a:cubicBezTo>
                  <a:pt x="10727" y="3423"/>
                  <a:pt x="10777" y="3530"/>
                  <a:pt x="10862" y="3742"/>
                </a:cubicBezTo>
                <a:cubicBezTo>
                  <a:pt x="10900" y="3780"/>
                  <a:pt x="10938" y="3819"/>
                  <a:pt x="10977" y="3857"/>
                </a:cubicBezTo>
                <a:cubicBezTo>
                  <a:pt x="11015" y="3780"/>
                  <a:pt x="11015" y="3666"/>
                  <a:pt x="11053" y="3666"/>
                </a:cubicBezTo>
                <a:cubicBezTo>
                  <a:pt x="11206" y="3589"/>
                  <a:pt x="11397" y="3513"/>
                  <a:pt x="11589" y="3513"/>
                </a:cubicBezTo>
                <a:cubicBezTo>
                  <a:pt x="11933" y="3513"/>
                  <a:pt x="12162" y="3360"/>
                  <a:pt x="12315" y="3054"/>
                </a:cubicBezTo>
                <a:cubicBezTo>
                  <a:pt x="12360" y="2918"/>
                  <a:pt x="12419" y="2822"/>
                  <a:pt x="12499" y="2822"/>
                </a:cubicBezTo>
                <a:cubicBezTo>
                  <a:pt x="12554" y="2822"/>
                  <a:pt x="12620" y="2868"/>
                  <a:pt x="12698" y="2977"/>
                </a:cubicBezTo>
                <a:cubicBezTo>
                  <a:pt x="12800" y="3079"/>
                  <a:pt x="12919" y="3147"/>
                  <a:pt x="13055" y="3147"/>
                </a:cubicBezTo>
                <a:cubicBezTo>
                  <a:pt x="13123" y="3147"/>
                  <a:pt x="13195" y="3130"/>
                  <a:pt x="13271" y="3092"/>
                </a:cubicBezTo>
                <a:cubicBezTo>
                  <a:pt x="13616" y="2939"/>
                  <a:pt x="14075" y="3130"/>
                  <a:pt x="14380" y="2748"/>
                </a:cubicBezTo>
                <a:cubicBezTo>
                  <a:pt x="14456" y="2775"/>
                  <a:pt x="14529" y="2787"/>
                  <a:pt x="14601" y="2787"/>
                </a:cubicBezTo>
                <a:cubicBezTo>
                  <a:pt x="14926" y="2787"/>
                  <a:pt x="15214" y="2550"/>
                  <a:pt x="15528" y="2518"/>
                </a:cubicBezTo>
                <a:cubicBezTo>
                  <a:pt x="16178" y="2480"/>
                  <a:pt x="16866" y="2289"/>
                  <a:pt x="17517" y="2212"/>
                </a:cubicBezTo>
                <a:cubicBezTo>
                  <a:pt x="17631" y="2174"/>
                  <a:pt x="17784" y="2212"/>
                  <a:pt x="17861" y="2136"/>
                </a:cubicBezTo>
                <a:cubicBezTo>
                  <a:pt x="18243" y="1945"/>
                  <a:pt x="18626" y="1945"/>
                  <a:pt x="19046" y="1868"/>
                </a:cubicBezTo>
                <a:cubicBezTo>
                  <a:pt x="19090" y="1863"/>
                  <a:pt x="19136" y="1861"/>
                  <a:pt x="19182" y="1861"/>
                </a:cubicBezTo>
                <a:cubicBezTo>
                  <a:pt x="19302" y="1861"/>
                  <a:pt x="19429" y="1873"/>
                  <a:pt x="19556" y="1873"/>
                </a:cubicBezTo>
                <a:cubicBezTo>
                  <a:pt x="19762" y="1873"/>
                  <a:pt x="19970" y="1842"/>
                  <a:pt x="20156" y="1677"/>
                </a:cubicBezTo>
                <a:cubicBezTo>
                  <a:pt x="20204" y="1604"/>
                  <a:pt x="20314" y="1578"/>
                  <a:pt x="20437" y="1578"/>
                </a:cubicBezTo>
                <a:cubicBezTo>
                  <a:pt x="20508" y="1578"/>
                  <a:pt x="20583" y="1586"/>
                  <a:pt x="20653" y="1600"/>
                </a:cubicBezTo>
                <a:cubicBezTo>
                  <a:pt x="20921" y="1610"/>
                  <a:pt x="21191" y="1615"/>
                  <a:pt x="21462" y="1615"/>
                </a:cubicBezTo>
                <a:cubicBezTo>
                  <a:pt x="22276" y="1615"/>
                  <a:pt x="23101" y="1572"/>
                  <a:pt x="23904" y="1486"/>
                </a:cubicBezTo>
                <a:cubicBezTo>
                  <a:pt x="23986" y="1480"/>
                  <a:pt x="24068" y="1478"/>
                  <a:pt x="24150" y="1478"/>
                </a:cubicBezTo>
                <a:cubicBezTo>
                  <a:pt x="24641" y="1478"/>
                  <a:pt x="25133" y="1562"/>
                  <a:pt x="25625" y="1562"/>
                </a:cubicBezTo>
                <a:cubicBezTo>
                  <a:pt x="26122" y="1600"/>
                  <a:pt x="26696" y="1562"/>
                  <a:pt x="27155" y="1639"/>
                </a:cubicBezTo>
                <a:cubicBezTo>
                  <a:pt x="27292" y="1658"/>
                  <a:pt x="27428" y="1666"/>
                  <a:pt x="27563" y="1666"/>
                </a:cubicBezTo>
                <a:cubicBezTo>
                  <a:pt x="27962" y="1666"/>
                  <a:pt x="28353" y="1602"/>
                  <a:pt x="28741" y="1602"/>
                </a:cubicBezTo>
                <a:cubicBezTo>
                  <a:pt x="28991" y="1602"/>
                  <a:pt x="29239" y="1628"/>
                  <a:pt x="29488" y="1715"/>
                </a:cubicBezTo>
                <a:cubicBezTo>
                  <a:pt x="29579" y="1745"/>
                  <a:pt x="29677" y="1757"/>
                  <a:pt x="29781" y="1757"/>
                </a:cubicBezTo>
                <a:cubicBezTo>
                  <a:pt x="30069" y="1757"/>
                  <a:pt x="30392" y="1667"/>
                  <a:pt x="30673" y="1639"/>
                </a:cubicBezTo>
                <a:cubicBezTo>
                  <a:pt x="30826" y="1639"/>
                  <a:pt x="30979" y="1639"/>
                  <a:pt x="31056" y="1715"/>
                </a:cubicBezTo>
                <a:cubicBezTo>
                  <a:pt x="31362" y="1906"/>
                  <a:pt x="31668" y="1830"/>
                  <a:pt x="31974" y="1868"/>
                </a:cubicBezTo>
                <a:cubicBezTo>
                  <a:pt x="32968" y="1945"/>
                  <a:pt x="34001" y="1983"/>
                  <a:pt x="34957" y="2212"/>
                </a:cubicBezTo>
                <a:cubicBezTo>
                  <a:pt x="35913" y="2480"/>
                  <a:pt x="36907" y="2404"/>
                  <a:pt x="37864" y="2671"/>
                </a:cubicBezTo>
                <a:cubicBezTo>
                  <a:pt x="38437" y="2824"/>
                  <a:pt x="38973" y="3016"/>
                  <a:pt x="39508" y="3168"/>
                </a:cubicBezTo>
                <a:cubicBezTo>
                  <a:pt x="40005" y="3283"/>
                  <a:pt x="40464" y="3360"/>
                  <a:pt x="40961" y="3474"/>
                </a:cubicBezTo>
                <a:cubicBezTo>
                  <a:pt x="41191" y="3551"/>
                  <a:pt x="41382" y="3666"/>
                  <a:pt x="41612" y="3780"/>
                </a:cubicBezTo>
                <a:cubicBezTo>
                  <a:pt x="42185" y="4048"/>
                  <a:pt x="42797" y="4201"/>
                  <a:pt x="43447" y="4392"/>
                </a:cubicBezTo>
                <a:cubicBezTo>
                  <a:pt x="43868" y="4507"/>
                  <a:pt x="44327" y="4545"/>
                  <a:pt x="44710" y="4775"/>
                </a:cubicBezTo>
                <a:cubicBezTo>
                  <a:pt x="45398" y="5157"/>
                  <a:pt x="46125" y="5387"/>
                  <a:pt x="46890" y="5616"/>
                </a:cubicBezTo>
                <a:cubicBezTo>
                  <a:pt x="47043" y="5654"/>
                  <a:pt x="47043" y="5731"/>
                  <a:pt x="47043" y="5884"/>
                </a:cubicBezTo>
                <a:cubicBezTo>
                  <a:pt x="47021" y="5969"/>
                  <a:pt x="47047" y="5995"/>
                  <a:pt x="47094" y="5995"/>
                </a:cubicBezTo>
                <a:cubicBezTo>
                  <a:pt x="47131" y="5995"/>
                  <a:pt x="47182" y="5978"/>
                  <a:pt x="47234" y="5960"/>
                </a:cubicBezTo>
                <a:cubicBezTo>
                  <a:pt x="47272" y="5922"/>
                  <a:pt x="47349" y="5884"/>
                  <a:pt x="47349" y="5884"/>
                </a:cubicBezTo>
                <a:cubicBezTo>
                  <a:pt x="47527" y="6027"/>
                  <a:pt x="47673" y="6270"/>
                  <a:pt x="47816" y="6270"/>
                </a:cubicBezTo>
                <a:cubicBezTo>
                  <a:pt x="47826" y="6270"/>
                  <a:pt x="47836" y="6269"/>
                  <a:pt x="47846" y="6266"/>
                </a:cubicBezTo>
                <a:cubicBezTo>
                  <a:pt x="47938" y="6266"/>
                  <a:pt x="48017" y="6254"/>
                  <a:pt x="48092" y="6254"/>
                </a:cubicBezTo>
                <a:cubicBezTo>
                  <a:pt x="48204" y="6254"/>
                  <a:pt x="48305" y="6282"/>
                  <a:pt x="48419" y="6419"/>
                </a:cubicBezTo>
                <a:cubicBezTo>
                  <a:pt x="48572" y="6649"/>
                  <a:pt x="48917" y="6572"/>
                  <a:pt x="49146" y="6878"/>
                </a:cubicBezTo>
                <a:cubicBezTo>
                  <a:pt x="49299" y="7070"/>
                  <a:pt x="49605" y="7299"/>
                  <a:pt x="49949" y="7299"/>
                </a:cubicBezTo>
                <a:cubicBezTo>
                  <a:pt x="50217" y="7337"/>
                  <a:pt x="50408" y="7605"/>
                  <a:pt x="50676" y="7720"/>
                </a:cubicBezTo>
                <a:cubicBezTo>
                  <a:pt x="50878" y="7854"/>
                  <a:pt x="51050" y="8077"/>
                  <a:pt x="51322" y="8077"/>
                </a:cubicBezTo>
                <a:cubicBezTo>
                  <a:pt x="51360" y="8077"/>
                  <a:pt x="51399" y="8073"/>
                  <a:pt x="51441" y="8064"/>
                </a:cubicBezTo>
                <a:cubicBezTo>
                  <a:pt x="51517" y="8064"/>
                  <a:pt x="51632" y="8102"/>
                  <a:pt x="51709" y="8179"/>
                </a:cubicBezTo>
                <a:cubicBezTo>
                  <a:pt x="52091" y="8752"/>
                  <a:pt x="52779" y="8905"/>
                  <a:pt x="53315" y="9250"/>
                </a:cubicBezTo>
                <a:cubicBezTo>
                  <a:pt x="53583" y="9441"/>
                  <a:pt x="53927" y="9403"/>
                  <a:pt x="54156" y="9709"/>
                </a:cubicBezTo>
                <a:cubicBezTo>
                  <a:pt x="54348" y="9938"/>
                  <a:pt x="54692" y="10015"/>
                  <a:pt x="54959" y="10206"/>
                </a:cubicBezTo>
                <a:cubicBezTo>
                  <a:pt x="55265" y="10359"/>
                  <a:pt x="55571" y="10588"/>
                  <a:pt x="55839" y="10741"/>
                </a:cubicBezTo>
                <a:cubicBezTo>
                  <a:pt x="56298" y="11009"/>
                  <a:pt x="56719" y="11238"/>
                  <a:pt x="57178" y="11506"/>
                </a:cubicBezTo>
                <a:cubicBezTo>
                  <a:pt x="57445" y="11659"/>
                  <a:pt x="57790" y="11736"/>
                  <a:pt x="57828" y="12118"/>
                </a:cubicBezTo>
                <a:cubicBezTo>
                  <a:pt x="57828" y="12156"/>
                  <a:pt x="57904" y="12233"/>
                  <a:pt x="57943" y="12233"/>
                </a:cubicBezTo>
                <a:cubicBezTo>
                  <a:pt x="58708" y="12233"/>
                  <a:pt x="58899" y="13189"/>
                  <a:pt x="59587" y="13342"/>
                </a:cubicBezTo>
                <a:cubicBezTo>
                  <a:pt x="59702" y="13648"/>
                  <a:pt x="59970" y="13801"/>
                  <a:pt x="60237" y="13992"/>
                </a:cubicBezTo>
                <a:cubicBezTo>
                  <a:pt x="60303" y="14058"/>
                  <a:pt x="60369" y="14153"/>
                  <a:pt x="60460" y="14153"/>
                </a:cubicBezTo>
                <a:cubicBezTo>
                  <a:pt x="60474" y="14153"/>
                  <a:pt x="60489" y="14150"/>
                  <a:pt x="60505" y="14145"/>
                </a:cubicBezTo>
                <a:cubicBezTo>
                  <a:pt x="60563" y="14126"/>
                  <a:pt x="60608" y="14116"/>
                  <a:pt x="60644" y="14116"/>
                </a:cubicBezTo>
                <a:cubicBezTo>
                  <a:pt x="60754" y="14116"/>
                  <a:pt x="60782" y="14202"/>
                  <a:pt x="60811" y="14375"/>
                </a:cubicBezTo>
                <a:cubicBezTo>
                  <a:pt x="60811" y="14562"/>
                  <a:pt x="60862" y="14749"/>
                  <a:pt x="61068" y="14749"/>
                </a:cubicBezTo>
                <a:cubicBezTo>
                  <a:pt x="61114" y="14749"/>
                  <a:pt x="61169" y="14740"/>
                  <a:pt x="61232" y="14719"/>
                </a:cubicBezTo>
                <a:cubicBezTo>
                  <a:pt x="61308" y="14719"/>
                  <a:pt x="61385" y="14757"/>
                  <a:pt x="61423" y="14795"/>
                </a:cubicBezTo>
                <a:cubicBezTo>
                  <a:pt x="61079" y="15331"/>
                  <a:pt x="61844" y="15063"/>
                  <a:pt x="61882" y="15407"/>
                </a:cubicBezTo>
                <a:cubicBezTo>
                  <a:pt x="61920" y="15675"/>
                  <a:pt x="62264" y="15866"/>
                  <a:pt x="62494" y="16096"/>
                </a:cubicBezTo>
                <a:cubicBezTo>
                  <a:pt x="62570" y="16172"/>
                  <a:pt x="62723" y="16210"/>
                  <a:pt x="62838" y="16287"/>
                </a:cubicBezTo>
                <a:cubicBezTo>
                  <a:pt x="62915" y="16325"/>
                  <a:pt x="63106" y="16402"/>
                  <a:pt x="63106" y="16440"/>
                </a:cubicBezTo>
                <a:cubicBezTo>
                  <a:pt x="63068" y="16708"/>
                  <a:pt x="63259" y="16746"/>
                  <a:pt x="63450" y="16861"/>
                </a:cubicBezTo>
                <a:cubicBezTo>
                  <a:pt x="63527" y="16899"/>
                  <a:pt x="63603" y="16975"/>
                  <a:pt x="63603" y="17052"/>
                </a:cubicBezTo>
                <a:cubicBezTo>
                  <a:pt x="63756" y="17587"/>
                  <a:pt x="63909" y="17778"/>
                  <a:pt x="64406" y="18008"/>
                </a:cubicBezTo>
                <a:cubicBezTo>
                  <a:pt x="64483" y="18046"/>
                  <a:pt x="64636" y="18123"/>
                  <a:pt x="64712" y="18237"/>
                </a:cubicBezTo>
                <a:cubicBezTo>
                  <a:pt x="64980" y="18696"/>
                  <a:pt x="65209" y="18926"/>
                  <a:pt x="65515" y="19155"/>
                </a:cubicBezTo>
                <a:cubicBezTo>
                  <a:pt x="65592" y="19232"/>
                  <a:pt x="65668" y="19347"/>
                  <a:pt x="65745" y="19423"/>
                </a:cubicBezTo>
                <a:cubicBezTo>
                  <a:pt x="66013" y="19691"/>
                  <a:pt x="66166" y="20073"/>
                  <a:pt x="66472" y="20341"/>
                </a:cubicBezTo>
                <a:cubicBezTo>
                  <a:pt x="66701" y="20532"/>
                  <a:pt x="66739" y="20876"/>
                  <a:pt x="67083" y="21068"/>
                </a:cubicBezTo>
                <a:cubicBezTo>
                  <a:pt x="67351" y="21221"/>
                  <a:pt x="67428" y="21603"/>
                  <a:pt x="67619" y="21871"/>
                </a:cubicBezTo>
                <a:cubicBezTo>
                  <a:pt x="67695" y="21986"/>
                  <a:pt x="67810" y="22100"/>
                  <a:pt x="67963" y="22177"/>
                </a:cubicBezTo>
                <a:cubicBezTo>
                  <a:pt x="68346" y="22406"/>
                  <a:pt x="68575" y="22789"/>
                  <a:pt x="68843" y="23171"/>
                </a:cubicBezTo>
                <a:cubicBezTo>
                  <a:pt x="68881" y="23248"/>
                  <a:pt x="68919" y="23362"/>
                  <a:pt x="68881" y="23439"/>
                </a:cubicBezTo>
                <a:cubicBezTo>
                  <a:pt x="68805" y="23592"/>
                  <a:pt x="68766" y="23668"/>
                  <a:pt x="68957" y="23707"/>
                </a:cubicBezTo>
                <a:cubicBezTo>
                  <a:pt x="69072" y="23745"/>
                  <a:pt x="69225" y="23821"/>
                  <a:pt x="69263" y="23936"/>
                </a:cubicBezTo>
                <a:cubicBezTo>
                  <a:pt x="69722" y="24663"/>
                  <a:pt x="70411" y="25236"/>
                  <a:pt x="70679" y="26078"/>
                </a:cubicBezTo>
                <a:cubicBezTo>
                  <a:pt x="70793" y="26422"/>
                  <a:pt x="70832" y="26805"/>
                  <a:pt x="71290" y="26843"/>
                </a:cubicBezTo>
                <a:cubicBezTo>
                  <a:pt x="71367" y="26881"/>
                  <a:pt x="71443" y="27072"/>
                  <a:pt x="71443" y="27187"/>
                </a:cubicBezTo>
                <a:cubicBezTo>
                  <a:pt x="71673" y="27837"/>
                  <a:pt x="71826" y="28181"/>
                  <a:pt x="72285" y="28640"/>
                </a:cubicBezTo>
                <a:cubicBezTo>
                  <a:pt x="72361" y="28717"/>
                  <a:pt x="72476" y="28832"/>
                  <a:pt x="72476" y="28870"/>
                </a:cubicBezTo>
                <a:cubicBezTo>
                  <a:pt x="72361" y="29405"/>
                  <a:pt x="72782" y="29673"/>
                  <a:pt x="72935" y="30094"/>
                </a:cubicBezTo>
                <a:cubicBezTo>
                  <a:pt x="72973" y="30285"/>
                  <a:pt x="73012" y="30514"/>
                  <a:pt x="73279" y="30591"/>
                </a:cubicBezTo>
                <a:cubicBezTo>
                  <a:pt x="73394" y="30629"/>
                  <a:pt x="73509" y="30859"/>
                  <a:pt x="73509" y="30973"/>
                </a:cubicBezTo>
                <a:cubicBezTo>
                  <a:pt x="73471" y="31279"/>
                  <a:pt x="73547" y="31471"/>
                  <a:pt x="73776" y="31624"/>
                </a:cubicBezTo>
                <a:cubicBezTo>
                  <a:pt x="73853" y="31662"/>
                  <a:pt x="73815" y="31891"/>
                  <a:pt x="73853" y="31930"/>
                </a:cubicBezTo>
                <a:cubicBezTo>
                  <a:pt x="74044" y="32121"/>
                  <a:pt x="73891" y="32465"/>
                  <a:pt x="74235" y="32580"/>
                </a:cubicBezTo>
                <a:cubicBezTo>
                  <a:pt x="74274" y="32618"/>
                  <a:pt x="74350" y="32694"/>
                  <a:pt x="74350" y="32733"/>
                </a:cubicBezTo>
                <a:cubicBezTo>
                  <a:pt x="74388" y="33306"/>
                  <a:pt x="74771" y="33727"/>
                  <a:pt x="74886" y="34224"/>
                </a:cubicBezTo>
                <a:cubicBezTo>
                  <a:pt x="74924" y="34416"/>
                  <a:pt x="74962" y="34530"/>
                  <a:pt x="75077" y="34721"/>
                </a:cubicBezTo>
                <a:cubicBezTo>
                  <a:pt x="75268" y="35066"/>
                  <a:pt x="75383" y="35448"/>
                  <a:pt x="75459" y="35869"/>
                </a:cubicBezTo>
                <a:cubicBezTo>
                  <a:pt x="75612" y="36481"/>
                  <a:pt x="75727" y="37093"/>
                  <a:pt x="75880" y="37705"/>
                </a:cubicBezTo>
                <a:cubicBezTo>
                  <a:pt x="76071" y="38470"/>
                  <a:pt x="76301" y="39196"/>
                  <a:pt x="76415" y="39961"/>
                </a:cubicBezTo>
                <a:cubicBezTo>
                  <a:pt x="76492" y="40497"/>
                  <a:pt x="76645" y="40994"/>
                  <a:pt x="76760" y="41529"/>
                </a:cubicBezTo>
                <a:cubicBezTo>
                  <a:pt x="76760" y="41720"/>
                  <a:pt x="76913" y="41873"/>
                  <a:pt x="76760" y="42103"/>
                </a:cubicBezTo>
                <a:cubicBezTo>
                  <a:pt x="76607" y="42294"/>
                  <a:pt x="77180" y="42256"/>
                  <a:pt x="76913" y="42600"/>
                </a:cubicBezTo>
                <a:cubicBezTo>
                  <a:pt x="76760" y="42753"/>
                  <a:pt x="76836" y="43059"/>
                  <a:pt x="76874" y="43327"/>
                </a:cubicBezTo>
                <a:cubicBezTo>
                  <a:pt x="76874" y="43518"/>
                  <a:pt x="77066" y="43709"/>
                  <a:pt x="77104" y="43939"/>
                </a:cubicBezTo>
                <a:cubicBezTo>
                  <a:pt x="77180" y="44245"/>
                  <a:pt x="77180" y="44551"/>
                  <a:pt x="77219" y="44857"/>
                </a:cubicBezTo>
                <a:cubicBezTo>
                  <a:pt x="77295" y="45430"/>
                  <a:pt x="77486" y="46042"/>
                  <a:pt x="77410" y="46578"/>
                </a:cubicBezTo>
                <a:cubicBezTo>
                  <a:pt x="77333" y="47381"/>
                  <a:pt x="77563" y="48184"/>
                  <a:pt x="77410" y="48949"/>
                </a:cubicBezTo>
                <a:cubicBezTo>
                  <a:pt x="77333" y="49217"/>
                  <a:pt x="77486" y="49446"/>
                  <a:pt x="77525" y="49752"/>
                </a:cubicBezTo>
                <a:cubicBezTo>
                  <a:pt x="77525" y="50938"/>
                  <a:pt x="77486" y="52162"/>
                  <a:pt x="77448" y="53347"/>
                </a:cubicBezTo>
                <a:cubicBezTo>
                  <a:pt x="77448" y="54265"/>
                  <a:pt x="77372" y="55183"/>
                  <a:pt x="77257" y="56101"/>
                </a:cubicBezTo>
                <a:cubicBezTo>
                  <a:pt x="77219" y="56675"/>
                  <a:pt x="77066" y="57287"/>
                  <a:pt x="76989" y="57899"/>
                </a:cubicBezTo>
                <a:cubicBezTo>
                  <a:pt x="76913" y="58511"/>
                  <a:pt x="76874" y="59084"/>
                  <a:pt x="76836" y="59696"/>
                </a:cubicBezTo>
                <a:cubicBezTo>
                  <a:pt x="76798" y="60040"/>
                  <a:pt x="76607" y="60308"/>
                  <a:pt x="76607" y="60652"/>
                </a:cubicBezTo>
                <a:cubicBezTo>
                  <a:pt x="76568" y="61341"/>
                  <a:pt x="76415" y="62029"/>
                  <a:pt x="76148" y="62679"/>
                </a:cubicBezTo>
                <a:cubicBezTo>
                  <a:pt x="76033" y="63024"/>
                  <a:pt x="76224" y="63253"/>
                  <a:pt x="76071" y="63597"/>
                </a:cubicBezTo>
                <a:cubicBezTo>
                  <a:pt x="75689" y="64515"/>
                  <a:pt x="75498" y="65510"/>
                  <a:pt x="75306" y="66504"/>
                </a:cubicBezTo>
                <a:cubicBezTo>
                  <a:pt x="75192" y="66963"/>
                  <a:pt x="74962" y="67460"/>
                  <a:pt x="74847" y="67957"/>
                </a:cubicBezTo>
                <a:cubicBezTo>
                  <a:pt x="74694" y="68569"/>
                  <a:pt x="74465" y="69143"/>
                  <a:pt x="74427" y="69755"/>
                </a:cubicBezTo>
                <a:cubicBezTo>
                  <a:pt x="74427" y="70329"/>
                  <a:pt x="74006" y="70634"/>
                  <a:pt x="73929" y="71132"/>
                </a:cubicBezTo>
                <a:cubicBezTo>
                  <a:pt x="73929" y="71323"/>
                  <a:pt x="73776" y="71438"/>
                  <a:pt x="73738" y="71591"/>
                </a:cubicBezTo>
                <a:cubicBezTo>
                  <a:pt x="73700" y="71935"/>
                  <a:pt x="73585" y="72203"/>
                  <a:pt x="73356" y="72432"/>
                </a:cubicBezTo>
                <a:cubicBezTo>
                  <a:pt x="73241" y="72662"/>
                  <a:pt x="72897" y="72815"/>
                  <a:pt x="73126" y="73159"/>
                </a:cubicBezTo>
                <a:cubicBezTo>
                  <a:pt x="73126" y="73197"/>
                  <a:pt x="73088" y="73273"/>
                  <a:pt x="73050" y="73273"/>
                </a:cubicBezTo>
                <a:cubicBezTo>
                  <a:pt x="72706" y="73350"/>
                  <a:pt x="72859" y="73694"/>
                  <a:pt x="72706" y="73885"/>
                </a:cubicBezTo>
                <a:cubicBezTo>
                  <a:pt x="72514" y="74115"/>
                  <a:pt x="72247" y="74344"/>
                  <a:pt x="72208" y="74612"/>
                </a:cubicBezTo>
                <a:cubicBezTo>
                  <a:pt x="72094" y="75071"/>
                  <a:pt x="71673" y="75415"/>
                  <a:pt x="71558" y="75912"/>
                </a:cubicBezTo>
                <a:cubicBezTo>
                  <a:pt x="71482" y="76257"/>
                  <a:pt x="71176" y="76524"/>
                  <a:pt x="70946" y="76830"/>
                </a:cubicBezTo>
                <a:cubicBezTo>
                  <a:pt x="70870" y="76945"/>
                  <a:pt x="70793" y="77022"/>
                  <a:pt x="70717" y="77098"/>
                </a:cubicBezTo>
                <a:cubicBezTo>
                  <a:pt x="70564" y="77481"/>
                  <a:pt x="70449" y="77863"/>
                  <a:pt x="70220" y="78169"/>
                </a:cubicBezTo>
                <a:cubicBezTo>
                  <a:pt x="70028" y="78437"/>
                  <a:pt x="69722" y="78666"/>
                  <a:pt x="69531" y="78934"/>
                </a:cubicBezTo>
                <a:cubicBezTo>
                  <a:pt x="69340" y="79125"/>
                  <a:pt x="69302" y="79469"/>
                  <a:pt x="69110" y="79622"/>
                </a:cubicBezTo>
                <a:cubicBezTo>
                  <a:pt x="68957" y="79775"/>
                  <a:pt x="68996" y="80120"/>
                  <a:pt x="68690" y="80158"/>
                </a:cubicBezTo>
                <a:cubicBezTo>
                  <a:pt x="68652" y="80158"/>
                  <a:pt x="68613" y="80272"/>
                  <a:pt x="68613" y="80349"/>
                </a:cubicBezTo>
                <a:cubicBezTo>
                  <a:pt x="68537" y="80693"/>
                  <a:pt x="68499" y="80617"/>
                  <a:pt x="68116" y="80846"/>
                </a:cubicBezTo>
                <a:cubicBezTo>
                  <a:pt x="67925" y="80999"/>
                  <a:pt x="67466" y="81114"/>
                  <a:pt x="67619" y="81611"/>
                </a:cubicBezTo>
                <a:cubicBezTo>
                  <a:pt x="67657" y="81649"/>
                  <a:pt x="67542" y="81802"/>
                  <a:pt x="67428" y="81841"/>
                </a:cubicBezTo>
                <a:cubicBezTo>
                  <a:pt x="67236" y="81994"/>
                  <a:pt x="67007" y="82070"/>
                  <a:pt x="66854" y="82261"/>
                </a:cubicBezTo>
                <a:cubicBezTo>
                  <a:pt x="66663" y="82414"/>
                  <a:pt x="66433" y="82606"/>
                  <a:pt x="66472" y="82950"/>
                </a:cubicBezTo>
                <a:cubicBezTo>
                  <a:pt x="66472" y="83064"/>
                  <a:pt x="66433" y="83256"/>
                  <a:pt x="66395" y="83294"/>
                </a:cubicBezTo>
                <a:cubicBezTo>
                  <a:pt x="65745" y="83447"/>
                  <a:pt x="65707" y="84365"/>
                  <a:pt x="64980" y="84365"/>
                </a:cubicBezTo>
                <a:cubicBezTo>
                  <a:pt x="64903" y="84365"/>
                  <a:pt x="64827" y="84441"/>
                  <a:pt x="64827" y="84518"/>
                </a:cubicBezTo>
                <a:cubicBezTo>
                  <a:pt x="64674" y="85053"/>
                  <a:pt x="64138" y="85283"/>
                  <a:pt x="63871" y="85703"/>
                </a:cubicBezTo>
                <a:cubicBezTo>
                  <a:pt x="63603" y="86162"/>
                  <a:pt x="63144" y="86468"/>
                  <a:pt x="62762" y="86813"/>
                </a:cubicBezTo>
                <a:cubicBezTo>
                  <a:pt x="62532" y="87042"/>
                  <a:pt x="62264" y="87233"/>
                  <a:pt x="62035" y="87463"/>
                </a:cubicBezTo>
                <a:cubicBezTo>
                  <a:pt x="61844" y="87692"/>
                  <a:pt x="61729" y="88075"/>
                  <a:pt x="61500" y="88189"/>
                </a:cubicBezTo>
                <a:cubicBezTo>
                  <a:pt x="61002" y="88419"/>
                  <a:pt x="60849" y="89069"/>
                  <a:pt x="60199" y="89146"/>
                </a:cubicBezTo>
                <a:cubicBezTo>
                  <a:pt x="60084" y="89184"/>
                  <a:pt x="59970" y="89413"/>
                  <a:pt x="59855" y="89528"/>
                </a:cubicBezTo>
                <a:cubicBezTo>
                  <a:pt x="59625" y="89758"/>
                  <a:pt x="59396" y="89949"/>
                  <a:pt x="59205" y="90140"/>
                </a:cubicBezTo>
                <a:cubicBezTo>
                  <a:pt x="59090" y="90178"/>
                  <a:pt x="59014" y="90255"/>
                  <a:pt x="58899" y="90331"/>
                </a:cubicBezTo>
                <a:cubicBezTo>
                  <a:pt x="58822" y="90446"/>
                  <a:pt x="58708" y="90599"/>
                  <a:pt x="58593" y="90675"/>
                </a:cubicBezTo>
                <a:cubicBezTo>
                  <a:pt x="57560" y="91173"/>
                  <a:pt x="56757" y="91976"/>
                  <a:pt x="55877" y="92664"/>
                </a:cubicBezTo>
                <a:cubicBezTo>
                  <a:pt x="55495" y="92932"/>
                  <a:pt x="55036" y="93047"/>
                  <a:pt x="54692" y="93314"/>
                </a:cubicBezTo>
                <a:cubicBezTo>
                  <a:pt x="54233" y="93659"/>
                  <a:pt x="53697" y="93850"/>
                  <a:pt x="53238" y="94156"/>
                </a:cubicBezTo>
                <a:cubicBezTo>
                  <a:pt x="52856" y="94385"/>
                  <a:pt x="52512" y="94729"/>
                  <a:pt x="52129" y="94882"/>
                </a:cubicBezTo>
                <a:cubicBezTo>
                  <a:pt x="51211" y="95265"/>
                  <a:pt x="50523" y="96068"/>
                  <a:pt x="49529" y="96336"/>
                </a:cubicBezTo>
                <a:cubicBezTo>
                  <a:pt x="49452" y="96336"/>
                  <a:pt x="49337" y="96412"/>
                  <a:pt x="49337" y="96451"/>
                </a:cubicBezTo>
                <a:cubicBezTo>
                  <a:pt x="49307" y="96940"/>
                  <a:pt x="49007" y="97038"/>
                  <a:pt x="48673" y="97038"/>
                </a:cubicBezTo>
                <a:cubicBezTo>
                  <a:pt x="48589" y="97038"/>
                  <a:pt x="48504" y="97032"/>
                  <a:pt x="48419" y="97024"/>
                </a:cubicBezTo>
                <a:cubicBezTo>
                  <a:pt x="48371" y="97024"/>
                  <a:pt x="48326" y="97023"/>
                  <a:pt x="48285" y="97023"/>
                </a:cubicBezTo>
                <a:cubicBezTo>
                  <a:pt x="48102" y="97023"/>
                  <a:pt x="48006" y="97049"/>
                  <a:pt x="48037" y="97330"/>
                </a:cubicBezTo>
                <a:cubicBezTo>
                  <a:pt x="47956" y="97357"/>
                  <a:pt x="47875" y="97384"/>
                  <a:pt x="47807" y="97384"/>
                </a:cubicBezTo>
                <a:cubicBezTo>
                  <a:pt x="47779" y="97384"/>
                  <a:pt x="47753" y="97380"/>
                  <a:pt x="47731" y="97368"/>
                </a:cubicBezTo>
                <a:cubicBezTo>
                  <a:pt x="47654" y="97311"/>
                  <a:pt x="47588" y="97263"/>
                  <a:pt x="47540" y="97263"/>
                </a:cubicBezTo>
                <a:cubicBezTo>
                  <a:pt x="47492" y="97263"/>
                  <a:pt x="47463" y="97311"/>
                  <a:pt x="47463" y="97445"/>
                </a:cubicBezTo>
                <a:cubicBezTo>
                  <a:pt x="47425" y="97751"/>
                  <a:pt x="47157" y="97751"/>
                  <a:pt x="46966" y="97751"/>
                </a:cubicBezTo>
                <a:cubicBezTo>
                  <a:pt x="46845" y="97963"/>
                  <a:pt x="46699" y="98031"/>
                  <a:pt x="46511" y="98031"/>
                </a:cubicBezTo>
                <a:cubicBezTo>
                  <a:pt x="46462" y="98031"/>
                  <a:pt x="46410" y="98027"/>
                  <a:pt x="46354" y="98019"/>
                </a:cubicBezTo>
                <a:cubicBezTo>
                  <a:pt x="46259" y="98019"/>
                  <a:pt x="46163" y="98009"/>
                  <a:pt x="46067" y="98009"/>
                </a:cubicBezTo>
                <a:cubicBezTo>
                  <a:pt x="45972" y="98009"/>
                  <a:pt x="45876" y="98019"/>
                  <a:pt x="45780" y="98057"/>
                </a:cubicBezTo>
                <a:cubicBezTo>
                  <a:pt x="45627" y="98095"/>
                  <a:pt x="45321" y="98019"/>
                  <a:pt x="45398" y="98363"/>
                </a:cubicBezTo>
                <a:cubicBezTo>
                  <a:pt x="45429" y="98363"/>
                  <a:pt x="45361" y="98412"/>
                  <a:pt x="45333" y="98412"/>
                </a:cubicBezTo>
                <a:cubicBezTo>
                  <a:pt x="45326" y="98412"/>
                  <a:pt x="45321" y="98409"/>
                  <a:pt x="45321" y="98401"/>
                </a:cubicBezTo>
                <a:cubicBezTo>
                  <a:pt x="45242" y="98357"/>
                  <a:pt x="45168" y="98339"/>
                  <a:pt x="45099" y="98339"/>
                </a:cubicBezTo>
                <a:cubicBezTo>
                  <a:pt x="44869" y="98339"/>
                  <a:pt x="44686" y="98534"/>
                  <a:pt x="44480" y="98592"/>
                </a:cubicBezTo>
                <a:cubicBezTo>
                  <a:pt x="44251" y="98669"/>
                  <a:pt x="43983" y="98745"/>
                  <a:pt x="43715" y="98860"/>
                </a:cubicBezTo>
                <a:cubicBezTo>
                  <a:pt x="43562" y="98898"/>
                  <a:pt x="43447" y="98975"/>
                  <a:pt x="43294" y="99051"/>
                </a:cubicBezTo>
                <a:cubicBezTo>
                  <a:pt x="43218" y="99090"/>
                  <a:pt x="43180" y="99204"/>
                  <a:pt x="43141" y="99204"/>
                </a:cubicBezTo>
                <a:cubicBezTo>
                  <a:pt x="43062" y="99178"/>
                  <a:pt x="42987" y="99166"/>
                  <a:pt x="42915" y="99166"/>
                </a:cubicBezTo>
                <a:cubicBezTo>
                  <a:pt x="42575" y="99166"/>
                  <a:pt x="42317" y="99429"/>
                  <a:pt x="42032" y="99587"/>
                </a:cubicBezTo>
                <a:cubicBezTo>
                  <a:pt x="41879" y="99663"/>
                  <a:pt x="41688" y="99778"/>
                  <a:pt x="41497" y="99778"/>
                </a:cubicBezTo>
                <a:cubicBezTo>
                  <a:pt x="41267" y="99778"/>
                  <a:pt x="41114" y="99893"/>
                  <a:pt x="40923" y="99969"/>
                </a:cubicBezTo>
                <a:cubicBezTo>
                  <a:pt x="40579" y="100122"/>
                  <a:pt x="40197" y="100237"/>
                  <a:pt x="39814" y="100352"/>
                </a:cubicBezTo>
                <a:cubicBezTo>
                  <a:pt x="38973" y="100581"/>
                  <a:pt x="38131" y="100772"/>
                  <a:pt x="37252" y="100964"/>
                </a:cubicBezTo>
                <a:cubicBezTo>
                  <a:pt x="37197" y="100991"/>
                  <a:pt x="37086" y="101018"/>
                  <a:pt x="37025" y="101018"/>
                </a:cubicBezTo>
                <a:cubicBezTo>
                  <a:pt x="37000" y="101018"/>
                  <a:pt x="36984" y="101013"/>
                  <a:pt x="36984" y="101002"/>
                </a:cubicBezTo>
                <a:cubicBezTo>
                  <a:pt x="36874" y="100798"/>
                  <a:pt x="36752" y="100729"/>
                  <a:pt x="36625" y="100729"/>
                </a:cubicBezTo>
                <a:cubicBezTo>
                  <a:pt x="36441" y="100729"/>
                  <a:pt x="36247" y="100873"/>
                  <a:pt x="36066" y="100964"/>
                </a:cubicBezTo>
                <a:cubicBezTo>
                  <a:pt x="35798" y="101117"/>
                  <a:pt x="35339" y="100925"/>
                  <a:pt x="35186" y="101346"/>
                </a:cubicBezTo>
                <a:cubicBezTo>
                  <a:pt x="35110" y="101308"/>
                  <a:pt x="35072" y="101270"/>
                  <a:pt x="34995" y="101231"/>
                </a:cubicBezTo>
                <a:cubicBezTo>
                  <a:pt x="34919" y="101231"/>
                  <a:pt x="34804" y="101155"/>
                  <a:pt x="34727" y="101155"/>
                </a:cubicBezTo>
                <a:cubicBezTo>
                  <a:pt x="34115" y="101461"/>
                  <a:pt x="33427" y="101423"/>
                  <a:pt x="32777" y="101461"/>
                </a:cubicBezTo>
                <a:cubicBezTo>
                  <a:pt x="32088" y="101461"/>
                  <a:pt x="31362" y="101652"/>
                  <a:pt x="30673" y="101652"/>
                </a:cubicBezTo>
                <a:cubicBezTo>
                  <a:pt x="30406" y="101652"/>
                  <a:pt x="30196" y="101857"/>
                  <a:pt x="29892" y="101857"/>
                </a:cubicBezTo>
                <a:cubicBezTo>
                  <a:pt x="29849" y="101857"/>
                  <a:pt x="29803" y="101853"/>
                  <a:pt x="29755" y="101843"/>
                </a:cubicBezTo>
                <a:cubicBezTo>
                  <a:pt x="29365" y="101774"/>
                  <a:pt x="28961" y="101761"/>
                  <a:pt x="28552" y="101761"/>
                </a:cubicBezTo>
                <a:cubicBezTo>
                  <a:pt x="28279" y="101761"/>
                  <a:pt x="28004" y="101767"/>
                  <a:pt x="27728" y="101767"/>
                </a:cubicBezTo>
                <a:cubicBezTo>
                  <a:pt x="27361" y="101767"/>
                  <a:pt x="26970" y="101865"/>
                  <a:pt x="26593" y="101865"/>
                </a:cubicBezTo>
                <a:cubicBezTo>
                  <a:pt x="26498" y="101865"/>
                  <a:pt x="26405" y="101859"/>
                  <a:pt x="26313" y="101843"/>
                </a:cubicBezTo>
                <a:cubicBezTo>
                  <a:pt x="26235" y="101824"/>
                  <a:pt x="26156" y="101816"/>
                  <a:pt x="26078" y="101816"/>
                </a:cubicBezTo>
                <a:cubicBezTo>
                  <a:pt x="25847" y="101816"/>
                  <a:pt x="25618" y="101880"/>
                  <a:pt x="25395" y="101880"/>
                </a:cubicBezTo>
                <a:cubicBezTo>
                  <a:pt x="25252" y="101880"/>
                  <a:pt x="25111" y="101854"/>
                  <a:pt x="24975" y="101767"/>
                </a:cubicBezTo>
                <a:cubicBezTo>
                  <a:pt x="24818" y="101829"/>
                  <a:pt x="24665" y="101852"/>
                  <a:pt x="24513" y="101852"/>
                </a:cubicBezTo>
                <a:cubicBezTo>
                  <a:pt x="24109" y="101852"/>
                  <a:pt x="23719" y="101690"/>
                  <a:pt x="23330" y="101690"/>
                </a:cubicBezTo>
                <a:cubicBezTo>
                  <a:pt x="23275" y="101690"/>
                  <a:pt x="23221" y="101693"/>
                  <a:pt x="23166" y="101693"/>
                </a:cubicBezTo>
                <a:cubicBezTo>
                  <a:pt x="23030" y="101693"/>
                  <a:pt x="22893" y="101674"/>
                  <a:pt x="22756" y="101537"/>
                </a:cubicBezTo>
                <a:cubicBezTo>
                  <a:pt x="22744" y="101512"/>
                  <a:pt x="22705" y="101503"/>
                  <a:pt x="22654" y="101503"/>
                </a:cubicBezTo>
                <a:cubicBezTo>
                  <a:pt x="22552" y="101503"/>
                  <a:pt x="22399" y="101537"/>
                  <a:pt x="22297" y="101537"/>
                </a:cubicBezTo>
                <a:cubicBezTo>
                  <a:pt x="22096" y="101537"/>
                  <a:pt x="21855" y="101695"/>
                  <a:pt x="21652" y="101695"/>
                </a:cubicBezTo>
                <a:cubicBezTo>
                  <a:pt x="21508" y="101695"/>
                  <a:pt x="21382" y="101616"/>
                  <a:pt x="21303" y="101346"/>
                </a:cubicBezTo>
                <a:cubicBezTo>
                  <a:pt x="21303" y="101327"/>
                  <a:pt x="21265" y="101327"/>
                  <a:pt x="21217" y="101327"/>
                </a:cubicBezTo>
                <a:cubicBezTo>
                  <a:pt x="21169" y="101327"/>
                  <a:pt x="21112" y="101327"/>
                  <a:pt x="21074" y="101308"/>
                </a:cubicBezTo>
                <a:cubicBezTo>
                  <a:pt x="21026" y="101274"/>
                  <a:pt x="20980" y="101260"/>
                  <a:pt x="20934" y="101260"/>
                </a:cubicBezTo>
                <a:cubicBezTo>
                  <a:pt x="20762" y="101260"/>
                  <a:pt x="20604" y="101454"/>
                  <a:pt x="20448" y="101454"/>
                </a:cubicBezTo>
                <a:cubicBezTo>
                  <a:pt x="20415" y="101454"/>
                  <a:pt x="20381" y="101445"/>
                  <a:pt x="20347" y="101423"/>
                </a:cubicBezTo>
                <a:cubicBezTo>
                  <a:pt x="20156" y="101308"/>
                  <a:pt x="20003" y="101231"/>
                  <a:pt x="19735" y="101193"/>
                </a:cubicBezTo>
                <a:cubicBezTo>
                  <a:pt x="19199" y="101078"/>
                  <a:pt x="18626" y="101155"/>
                  <a:pt x="18090" y="100849"/>
                </a:cubicBezTo>
                <a:cubicBezTo>
                  <a:pt x="17861" y="100734"/>
                  <a:pt x="17517" y="100811"/>
                  <a:pt x="17249" y="100734"/>
                </a:cubicBezTo>
                <a:cubicBezTo>
                  <a:pt x="16981" y="100658"/>
                  <a:pt x="16713" y="100466"/>
                  <a:pt x="16446" y="100390"/>
                </a:cubicBezTo>
                <a:cubicBezTo>
                  <a:pt x="16178" y="100313"/>
                  <a:pt x="15910" y="100275"/>
                  <a:pt x="15643" y="100275"/>
                </a:cubicBezTo>
                <a:cubicBezTo>
                  <a:pt x="14839" y="100237"/>
                  <a:pt x="14113" y="99969"/>
                  <a:pt x="13386" y="99625"/>
                </a:cubicBezTo>
                <a:cubicBezTo>
                  <a:pt x="13195" y="99548"/>
                  <a:pt x="13004" y="99548"/>
                  <a:pt x="12774" y="99548"/>
                </a:cubicBezTo>
                <a:cubicBezTo>
                  <a:pt x="12758" y="99540"/>
                  <a:pt x="12738" y="99537"/>
                  <a:pt x="12717" y="99537"/>
                </a:cubicBezTo>
                <a:cubicBezTo>
                  <a:pt x="12659" y="99537"/>
                  <a:pt x="12589" y="99560"/>
                  <a:pt x="12544" y="99560"/>
                </a:cubicBezTo>
                <a:cubicBezTo>
                  <a:pt x="12528" y="99560"/>
                  <a:pt x="12515" y="99557"/>
                  <a:pt x="12506" y="99548"/>
                </a:cubicBezTo>
                <a:cubicBezTo>
                  <a:pt x="12009" y="99013"/>
                  <a:pt x="11206" y="99090"/>
                  <a:pt x="10671" y="98669"/>
                </a:cubicBezTo>
                <a:cubicBezTo>
                  <a:pt x="10559" y="98557"/>
                  <a:pt x="10406" y="98486"/>
                  <a:pt x="10212" y="98486"/>
                </a:cubicBezTo>
                <a:cubicBezTo>
                  <a:pt x="10141" y="98486"/>
                  <a:pt x="10064" y="98495"/>
                  <a:pt x="9982" y="98516"/>
                </a:cubicBezTo>
                <a:cubicBezTo>
                  <a:pt x="9962" y="98519"/>
                  <a:pt x="9942" y="98521"/>
                  <a:pt x="9921" y="98521"/>
                </a:cubicBezTo>
                <a:cubicBezTo>
                  <a:pt x="9706" y="98521"/>
                  <a:pt x="9465" y="98349"/>
                  <a:pt x="9256" y="98210"/>
                </a:cubicBezTo>
                <a:cubicBezTo>
                  <a:pt x="9141" y="98172"/>
                  <a:pt x="9103" y="97980"/>
                  <a:pt x="8988" y="97942"/>
                </a:cubicBezTo>
                <a:cubicBezTo>
                  <a:pt x="8835" y="97866"/>
                  <a:pt x="8644" y="97904"/>
                  <a:pt x="8529" y="97866"/>
                </a:cubicBezTo>
                <a:cubicBezTo>
                  <a:pt x="8261" y="97674"/>
                  <a:pt x="7955" y="97713"/>
                  <a:pt x="7726" y="97407"/>
                </a:cubicBezTo>
                <a:cubicBezTo>
                  <a:pt x="7534" y="97139"/>
                  <a:pt x="7114" y="97330"/>
                  <a:pt x="6846" y="97101"/>
                </a:cubicBezTo>
                <a:cubicBezTo>
                  <a:pt x="6425" y="96795"/>
                  <a:pt x="5775" y="96833"/>
                  <a:pt x="5393" y="96336"/>
                </a:cubicBezTo>
                <a:cubicBezTo>
                  <a:pt x="5327" y="96356"/>
                  <a:pt x="5265" y="96365"/>
                  <a:pt x="5207" y="96365"/>
                </a:cubicBezTo>
                <a:cubicBezTo>
                  <a:pt x="4756" y="96365"/>
                  <a:pt x="4493" y="95827"/>
                  <a:pt x="4051" y="95827"/>
                </a:cubicBezTo>
                <a:cubicBezTo>
                  <a:pt x="4015" y="95827"/>
                  <a:pt x="3978" y="95831"/>
                  <a:pt x="3939" y="95839"/>
                </a:cubicBezTo>
                <a:cubicBezTo>
                  <a:pt x="3672" y="95456"/>
                  <a:pt x="3213" y="95456"/>
                  <a:pt x="2868" y="95265"/>
                </a:cubicBezTo>
                <a:cubicBezTo>
                  <a:pt x="2601" y="95112"/>
                  <a:pt x="2333" y="94921"/>
                  <a:pt x="2065" y="94806"/>
                </a:cubicBezTo>
                <a:cubicBezTo>
                  <a:pt x="1721" y="94691"/>
                  <a:pt x="1453" y="94424"/>
                  <a:pt x="1147" y="94347"/>
                </a:cubicBezTo>
                <a:cubicBezTo>
                  <a:pt x="688" y="94156"/>
                  <a:pt x="344" y="93926"/>
                  <a:pt x="0" y="93620"/>
                </a:cubicBezTo>
                <a:lnTo>
                  <a:pt x="0" y="95762"/>
                </a:lnTo>
                <a:cubicBezTo>
                  <a:pt x="153" y="95839"/>
                  <a:pt x="306" y="95953"/>
                  <a:pt x="459" y="95992"/>
                </a:cubicBezTo>
                <a:cubicBezTo>
                  <a:pt x="1377" y="96451"/>
                  <a:pt x="2257" y="97063"/>
                  <a:pt x="3251" y="97368"/>
                </a:cubicBezTo>
                <a:cubicBezTo>
                  <a:pt x="3901" y="97598"/>
                  <a:pt x="4513" y="97942"/>
                  <a:pt x="5163" y="98210"/>
                </a:cubicBezTo>
                <a:cubicBezTo>
                  <a:pt x="6196" y="98669"/>
                  <a:pt x="7305" y="99051"/>
                  <a:pt x="8452" y="99281"/>
                </a:cubicBezTo>
                <a:cubicBezTo>
                  <a:pt x="8682" y="99357"/>
                  <a:pt x="8950" y="99319"/>
                  <a:pt x="9141" y="99434"/>
                </a:cubicBezTo>
                <a:cubicBezTo>
                  <a:pt x="9867" y="99931"/>
                  <a:pt x="10747" y="100084"/>
                  <a:pt x="11550" y="100428"/>
                </a:cubicBezTo>
                <a:cubicBezTo>
                  <a:pt x="12047" y="100658"/>
                  <a:pt x="12583" y="100696"/>
                  <a:pt x="13080" y="101002"/>
                </a:cubicBezTo>
                <a:cubicBezTo>
                  <a:pt x="13347" y="101168"/>
                  <a:pt x="13729" y="101277"/>
                  <a:pt x="14076" y="101277"/>
                </a:cubicBezTo>
                <a:cubicBezTo>
                  <a:pt x="14127" y="101277"/>
                  <a:pt x="14178" y="101275"/>
                  <a:pt x="14228" y="101270"/>
                </a:cubicBezTo>
                <a:cubicBezTo>
                  <a:pt x="14576" y="101270"/>
                  <a:pt x="14845" y="101584"/>
                  <a:pt x="15188" y="101584"/>
                </a:cubicBezTo>
                <a:cubicBezTo>
                  <a:pt x="15259" y="101584"/>
                  <a:pt x="15334" y="101570"/>
                  <a:pt x="15413" y="101537"/>
                </a:cubicBezTo>
                <a:cubicBezTo>
                  <a:pt x="15719" y="101805"/>
                  <a:pt x="16140" y="101729"/>
                  <a:pt x="16484" y="101843"/>
                </a:cubicBezTo>
                <a:cubicBezTo>
                  <a:pt x="17134" y="102034"/>
                  <a:pt x="17784" y="102034"/>
                  <a:pt x="18396" y="102149"/>
                </a:cubicBezTo>
                <a:cubicBezTo>
                  <a:pt x="18626" y="102226"/>
                  <a:pt x="18817" y="102379"/>
                  <a:pt x="19008" y="102379"/>
                </a:cubicBezTo>
                <a:cubicBezTo>
                  <a:pt x="19106" y="102362"/>
                  <a:pt x="19202" y="102355"/>
                  <a:pt x="19297" y="102355"/>
                </a:cubicBezTo>
                <a:cubicBezTo>
                  <a:pt x="19872" y="102355"/>
                  <a:pt x="20406" y="102614"/>
                  <a:pt x="20997" y="102646"/>
                </a:cubicBezTo>
                <a:cubicBezTo>
                  <a:pt x="21227" y="102646"/>
                  <a:pt x="21456" y="102799"/>
                  <a:pt x="21724" y="102838"/>
                </a:cubicBezTo>
                <a:cubicBezTo>
                  <a:pt x="21742" y="102841"/>
                  <a:pt x="21761" y="102842"/>
                  <a:pt x="21779" y="102842"/>
                </a:cubicBezTo>
                <a:cubicBezTo>
                  <a:pt x="21903" y="102842"/>
                  <a:pt x="22026" y="102782"/>
                  <a:pt x="22150" y="102782"/>
                </a:cubicBezTo>
                <a:cubicBezTo>
                  <a:pt x="22237" y="102782"/>
                  <a:pt x="22325" y="102812"/>
                  <a:pt x="22412" y="102914"/>
                </a:cubicBezTo>
                <a:cubicBezTo>
                  <a:pt x="22438" y="102952"/>
                  <a:pt x="22497" y="102965"/>
                  <a:pt x="22574" y="102965"/>
                </a:cubicBezTo>
                <a:cubicBezTo>
                  <a:pt x="22727" y="102965"/>
                  <a:pt x="22948" y="102914"/>
                  <a:pt x="23101" y="102914"/>
                </a:cubicBezTo>
                <a:cubicBezTo>
                  <a:pt x="23521" y="102914"/>
                  <a:pt x="23942" y="102952"/>
                  <a:pt x="24363" y="102991"/>
                </a:cubicBezTo>
                <a:cubicBezTo>
                  <a:pt x="24485" y="102991"/>
                  <a:pt x="24607" y="102942"/>
                  <a:pt x="24710" y="102942"/>
                </a:cubicBezTo>
                <a:cubicBezTo>
                  <a:pt x="24736" y="102942"/>
                  <a:pt x="24760" y="102945"/>
                  <a:pt x="24783" y="102952"/>
                </a:cubicBezTo>
                <a:cubicBezTo>
                  <a:pt x="24898" y="102991"/>
                  <a:pt x="25013" y="103144"/>
                  <a:pt x="25051" y="103144"/>
                </a:cubicBezTo>
                <a:cubicBezTo>
                  <a:pt x="25202" y="103068"/>
                  <a:pt x="25370" y="102942"/>
                  <a:pt x="25522" y="102942"/>
                </a:cubicBezTo>
                <a:cubicBezTo>
                  <a:pt x="25600" y="102942"/>
                  <a:pt x="25674" y="102976"/>
                  <a:pt x="25740" y="103067"/>
                </a:cubicBezTo>
                <a:cubicBezTo>
                  <a:pt x="25814" y="103152"/>
                  <a:pt x="25882" y="103181"/>
                  <a:pt x="25949" y="103181"/>
                </a:cubicBezTo>
                <a:cubicBezTo>
                  <a:pt x="26092" y="103181"/>
                  <a:pt x="26227" y="103047"/>
                  <a:pt x="26394" y="103047"/>
                </a:cubicBezTo>
                <a:cubicBezTo>
                  <a:pt x="26429" y="103047"/>
                  <a:pt x="26466" y="103053"/>
                  <a:pt x="26504" y="103067"/>
                </a:cubicBezTo>
                <a:cubicBezTo>
                  <a:pt x="26706" y="103157"/>
                  <a:pt x="26947" y="103194"/>
                  <a:pt x="27181" y="103194"/>
                </a:cubicBezTo>
                <a:cubicBezTo>
                  <a:pt x="27347" y="103194"/>
                  <a:pt x="27509" y="103175"/>
                  <a:pt x="27652" y="103144"/>
                </a:cubicBezTo>
                <a:cubicBezTo>
                  <a:pt x="28234" y="102993"/>
                  <a:pt x="28804" y="102975"/>
                  <a:pt x="29369" y="102975"/>
                </a:cubicBezTo>
                <a:cubicBezTo>
                  <a:pt x="29536" y="102975"/>
                  <a:pt x="29702" y="102977"/>
                  <a:pt x="29868" y="102977"/>
                </a:cubicBezTo>
                <a:cubicBezTo>
                  <a:pt x="30137" y="102977"/>
                  <a:pt x="30405" y="102973"/>
                  <a:pt x="30673" y="102952"/>
                </a:cubicBezTo>
                <a:cubicBezTo>
                  <a:pt x="30711" y="102949"/>
                  <a:pt x="30749" y="102947"/>
                  <a:pt x="30788" y="102947"/>
                </a:cubicBezTo>
                <a:cubicBezTo>
                  <a:pt x="30957" y="102947"/>
                  <a:pt x="31131" y="102977"/>
                  <a:pt x="31306" y="102977"/>
                </a:cubicBezTo>
                <a:cubicBezTo>
                  <a:pt x="31493" y="102977"/>
                  <a:pt x="31680" y="102942"/>
                  <a:pt x="31859" y="102799"/>
                </a:cubicBezTo>
                <a:cubicBezTo>
                  <a:pt x="31875" y="102767"/>
                  <a:pt x="31912" y="102755"/>
                  <a:pt x="31954" y="102755"/>
                </a:cubicBezTo>
                <a:cubicBezTo>
                  <a:pt x="32013" y="102755"/>
                  <a:pt x="32082" y="102777"/>
                  <a:pt x="32127" y="102799"/>
                </a:cubicBezTo>
                <a:cubicBezTo>
                  <a:pt x="32239" y="102880"/>
                  <a:pt x="32345" y="102913"/>
                  <a:pt x="32450" y="102913"/>
                </a:cubicBezTo>
                <a:cubicBezTo>
                  <a:pt x="32594" y="102913"/>
                  <a:pt x="32736" y="102850"/>
                  <a:pt x="32892" y="102761"/>
                </a:cubicBezTo>
                <a:cubicBezTo>
                  <a:pt x="32962" y="102714"/>
                  <a:pt x="33063" y="102681"/>
                  <a:pt x="33156" y="102681"/>
                </a:cubicBezTo>
                <a:cubicBezTo>
                  <a:pt x="33213" y="102681"/>
                  <a:pt x="33268" y="102694"/>
                  <a:pt x="33312" y="102723"/>
                </a:cubicBezTo>
                <a:cubicBezTo>
                  <a:pt x="33377" y="102774"/>
                  <a:pt x="33440" y="102794"/>
                  <a:pt x="33502" y="102794"/>
                </a:cubicBezTo>
                <a:cubicBezTo>
                  <a:pt x="33724" y="102794"/>
                  <a:pt x="33935" y="102539"/>
                  <a:pt x="34142" y="102539"/>
                </a:cubicBezTo>
                <a:cubicBezTo>
                  <a:pt x="34223" y="102539"/>
                  <a:pt x="34303" y="102578"/>
                  <a:pt x="34383" y="102685"/>
                </a:cubicBezTo>
                <a:cubicBezTo>
                  <a:pt x="34383" y="102692"/>
                  <a:pt x="34387" y="102695"/>
                  <a:pt x="34394" y="102695"/>
                </a:cubicBezTo>
                <a:cubicBezTo>
                  <a:pt x="34423" y="102695"/>
                  <a:pt x="34498" y="102639"/>
                  <a:pt x="34498" y="102608"/>
                </a:cubicBezTo>
                <a:cubicBezTo>
                  <a:pt x="34584" y="102350"/>
                  <a:pt x="34821" y="102285"/>
                  <a:pt x="35014" y="102285"/>
                </a:cubicBezTo>
                <a:cubicBezTo>
                  <a:pt x="35079" y="102285"/>
                  <a:pt x="35138" y="102293"/>
                  <a:pt x="35186" y="102302"/>
                </a:cubicBezTo>
                <a:cubicBezTo>
                  <a:pt x="35260" y="102315"/>
                  <a:pt x="35333" y="102320"/>
                  <a:pt x="35403" y="102320"/>
                </a:cubicBezTo>
                <a:cubicBezTo>
                  <a:pt x="35769" y="102320"/>
                  <a:pt x="36089" y="102175"/>
                  <a:pt x="36410" y="102111"/>
                </a:cubicBezTo>
                <a:cubicBezTo>
                  <a:pt x="36525" y="102073"/>
                  <a:pt x="36640" y="102073"/>
                  <a:pt x="36754" y="102073"/>
                </a:cubicBezTo>
                <a:cubicBezTo>
                  <a:pt x="36907" y="102034"/>
                  <a:pt x="37060" y="101958"/>
                  <a:pt x="37213" y="101958"/>
                </a:cubicBezTo>
                <a:cubicBezTo>
                  <a:pt x="37254" y="101950"/>
                  <a:pt x="37296" y="101947"/>
                  <a:pt x="37339" y="101947"/>
                </a:cubicBezTo>
                <a:cubicBezTo>
                  <a:pt x="37457" y="101947"/>
                  <a:pt x="37582" y="101969"/>
                  <a:pt x="37700" y="101969"/>
                </a:cubicBezTo>
                <a:cubicBezTo>
                  <a:pt x="37743" y="101969"/>
                  <a:pt x="37785" y="101966"/>
                  <a:pt x="37825" y="101958"/>
                </a:cubicBezTo>
                <a:cubicBezTo>
                  <a:pt x="38437" y="101843"/>
                  <a:pt x="39087" y="101652"/>
                  <a:pt x="39699" y="101499"/>
                </a:cubicBezTo>
                <a:cubicBezTo>
                  <a:pt x="39828" y="101435"/>
                  <a:pt x="39983" y="101290"/>
                  <a:pt x="40097" y="101290"/>
                </a:cubicBezTo>
                <a:cubicBezTo>
                  <a:pt x="40119" y="101290"/>
                  <a:pt x="40140" y="101295"/>
                  <a:pt x="40158" y="101308"/>
                </a:cubicBezTo>
                <a:cubicBezTo>
                  <a:pt x="40243" y="101350"/>
                  <a:pt x="40322" y="101366"/>
                  <a:pt x="40400" y="101366"/>
                </a:cubicBezTo>
                <a:cubicBezTo>
                  <a:pt x="40533" y="101366"/>
                  <a:pt x="40663" y="101318"/>
                  <a:pt x="40808" y="101270"/>
                </a:cubicBezTo>
                <a:cubicBezTo>
                  <a:pt x="41000" y="101193"/>
                  <a:pt x="41229" y="101193"/>
                  <a:pt x="41459" y="101117"/>
                </a:cubicBezTo>
                <a:cubicBezTo>
                  <a:pt x="41609" y="101056"/>
                  <a:pt x="41736" y="100830"/>
                  <a:pt x="41933" y="100830"/>
                </a:cubicBezTo>
                <a:cubicBezTo>
                  <a:pt x="41986" y="100830"/>
                  <a:pt x="42044" y="100846"/>
                  <a:pt x="42109" y="100887"/>
                </a:cubicBezTo>
                <a:cubicBezTo>
                  <a:pt x="42169" y="100925"/>
                  <a:pt x="42219" y="100940"/>
                  <a:pt x="42261" y="100940"/>
                </a:cubicBezTo>
                <a:cubicBezTo>
                  <a:pt x="42434" y="100940"/>
                  <a:pt x="42483" y="100681"/>
                  <a:pt x="42606" y="100619"/>
                </a:cubicBezTo>
                <a:cubicBezTo>
                  <a:pt x="43256" y="100428"/>
                  <a:pt x="43906" y="100199"/>
                  <a:pt x="44557" y="100007"/>
                </a:cubicBezTo>
                <a:cubicBezTo>
                  <a:pt x="44786" y="99931"/>
                  <a:pt x="45092" y="99969"/>
                  <a:pt x="45283" y="99816"/>
                </a:cubicBezTo>
                <a:cubicBezTo>
                  <a:pt x="46010" y="99357"/>
                  <a:pt x="46966" y="99396"/>
                  <a:pt x="47654" y="98784"/>
                </a:cubicBezTo>
                <a:cubicBezTo>
                  <a:pt x="48305" y="98745"/>
                  <a:pt x="48725" y="98210"/>
                  <a:pt x="49337" y="98019"/>
                </a:cubicBezTo>
                <a:cubicBezTo>
                  <a:pt x="49720" y="97904"/>
                  <a:pt x="50064" y="97751"/>
                  <a:pt x="50408" y="97560"/>
                </a:cubicBezTo>
                <a:cubicBezTo>
                  <a:pt x="51288" y="97101"/>
                  <a:pt x="52168" y="96604"/>
                  <a:pt x="53047" y="96106"/>
                </a:cubicBezTo>
                <a:cubicBezTo>
                  <a:pt x="53162" y="96068"/>
                  <a:pt x="53277" y="95915"/>
                  <a:pt x="53277" y="95800"/>
                </a:cubicBezTo>
                <a:cubicBezTo>
                  <a:pt x="53333" y="95574"/>
                  <a:pt x="53348" y="95515"/>
                  <a:pt x="53460" y="95515"/>
                </a:cubicBezTo>
                <a:cubicBezTo>
                  <a:pt x="53499" y="95515"/>
                  <a:pt x="53551" y="95523"/>
                  <a:pt x="53621" y="95533"/>
                </a:cubicBezTo>
                <a:cubicBezTo>
                  <a:pt x="53697" y="95533"/>
                  <a:pt x="53850" y="95571"/>
                  <a:pt x="53850" y="95571"/>
                </a:cubicBezTo>
                <a:cubicBezTo>
                  <a:pt x="54195" y="95074"/>
                  <a:pt x="54959" y="95188"/>
                  <a:pt x="55227" y="94577"/>
                </a:cubicBezTo>
                <a:cubicBezTo>
                  <a:pt x="55265" y="94462"/>
                  <a:pt x="55533" y="94385"/>
                  <a:pt x="55724" y="94309"/>
                </a:cubicBezTo>
                <a:cubicBezTo>
                  <a:pt x="55916" y="94232"/>
                  <a:pt x="56107" y="94194"/>
                  <a:pt x="56298" y="94118"/>
                </a:cubicBezTo>
                <a:cubicBezTo>
                  <a:pt x="56489" y="94079"/>
                  <a:pt x="56260" y="93850"/>
                  <a:pt x="56528" y="93735"/>
                </a:cubicBezTo>
                <a:cubicBezTo>
                  <a:pt x="57139" y="93429"/>
                  <a:pt x="57790" y="93085"/>
                  <a:pt x="58287" y="92588"/>
                </a:cubicBezTo>
                <a:cubicBezTo>
                  <a:pt x="58708" y="92205"/>
                  <a:pt x="59243" y="91976"/>
                  <a:pt x="59511" y="91479"/>
                </a:cubicBezTo>
                <a:cubicBezTo>
                  <a:pt x="59549" y="91402"/>
                  <a:pt x="59625" y="91364"/>
                  <a:pt x="59664" y="91326"/>
                </a:cubicBezTo>
                <a:cubicBezTo>
                  <a:pt x="60467" y="90752"/>
                  <a:pt x="61270" y="90178"/>
                  <a:pt x="62073" y="89566"/>
                </a:cubicBezTo>
                <a:cubicBezTo>
                  <a:pt x="62188" y="89528"/>
                  <a:pt x="62303" y="89413"/>
                  <a:pt x="62341" y="89299"/>
                </a:cubicBezTo>
                <a:cubicBezTo>
                  <a:pt x="62341" y="89107"/>
                  <a:pt x="62570" y="89031"/>
                  <a:pt x="62609" y="88954"/>
                </a:cubicBezTo>
                <a:cubicBezTo>
                  <a:pt x="62762" y="88610"/>
                  <a:pt x="63068" y="88572"/>
                  <a:pt x="63297" y="88457"/>
                </a:cubicBezTo>
                <a:cubicBezTo>
                  <a:pt x="63871" y="88151"/>
                  <a:pt x="64062" y="87501"/>
                  <a:pt x="64559" y="87119"/>
                </a:cubicBezTo>
                <a:cubicBezTo>
                  <a:pt x="65133" y="86698"/>
                  <a:pt x="65630" y="86124"/>
                  <a:pt x="66089" y="85589"/>
                </a:cubicBezTo>
                <a:cubicBezTo>
                  <a:pt x="66204" y="85474"/>
                  <a:pt x="66510" y="85283"/>
                  <a:pt x="66242" y="85015"/>
                </a:cubicBezTo>
                <a:cubicBezTo>
                  <a:pt x="66242" y="85015"/>
                  <a:pt x="66242" y="84900"/>
                  <a:pt x="66280" y="84900"/>
                </a:cubicBezTo>
                <a:cubicBezTo>
                  <a:pt x="66854" y="84862"/>
                  <a:pt x="66892" y="84365"/>
                  <a:pt x="67045" y="83982"/>
                </a:cubicBezTo>
                <a:cubicBezTo>
                  <a:pt x="67083" y="83906"/>
                  <a:pt x="67160" y="83791"/>
                  <a:pt x="67198" y="83791"/>
                </a:cubicBezTo>
                <a:cubicBezTo>
                  <a:pt x="67227" y="83796"/>
                  <a:pt x="67254" y="83798"/>
                  <a:pt x="67279" y="83798"/>
                </a:cubicBezTo>
                <a:cubicBezTo>
                  <a:pt x="67658" y="83798"/>
                  <a:pt x="67679" y="83292"/>
                  <a:pt x="68001" y="83256"/>
                </a:cubicBezTo>
                <a:cubicBezTo>
                  <a:pt x="68001" y="82797"/>
                  <a:pt x="68613" y="82758"/>
                  <a:pt x="68690" y="82453"/>
                </a:cubicBezTo>
                <a:cubicBezTo>
                  <a:pt x="68919" y="81688"/>
                  <a:pt x="69799" y="81343"/>
                  <a:pt x="69914" y="80540"/>
                </a:cubicBezTo>
                <a:cubicBezTo>
                  <a:pt x="70411" y="80311"/>
                  <a:pt x="70296" y="79546"/>
                  <a:pt x="70870" y="79355"/>
                </a:cubicBezTo>
                <a:cubicBezTo>
                  <a:pt x="70755" y="78896"/>
                  <a:pt x="71405" y="78857"/>
                  <a:pt x="71367" y="78437"/>
                </a:cubicBezTo>
                <a:cubicBezTo>
                  <a:pt x="71329" y="78016"/>
                  <a:pt x="71673" y="77787"/>
                  <a:pt x="71979" y="77557"/>
                </a:cubicBezTo>
                <a:cubicBezTo>
                  <a:pt x="72017" y="77557"/>
                  <a:pt x="72055" y="77481"/>
                  <a:pt x="72017" y="77442"/>
                </a:cubicBezTo>
                <a:cubicBezTo>
                  <a:pt x="71979" y="77060"/>
                  <a:pt x="72208" y="76830"/>
                  <a:pt x="72438" y="76601"/>
                </a:cubicBezTo>
                <a:cubicBezTo>
                  <a:pt x="72553" y="76524"/>
                  <a:pt x="72667" y="76410"/>
                  <a:pt x="72667" y="76295"/>
                </a:cubicBezTo>
                <a:cubicBezTo>
                  <a:pt x="72744" y="75759"/>
                  <a:pt x="73050" y="75301"/>
                  <a:pt x="73241" y="74803"/>
                </a:cubicBezTo>
                <a:cubicBezTo>
                  <a:pt x="73509" y="74191"/>
                  <a:pt x="74082" y="73732"/>
                  <a:pt x="74044" y="73006"/>
                </a:cubicBezTo>
                <a:cubicBezTo>
                  <a:pt x="74044" y="72815"/>
                  <a:pt x="74274" y="72662"/>
                  <a:pt x="74388" y="72470"/>
                </a:cubicBezTo>
                <a:cubicBezTo>
                  <a:pt x="74503" y="72317"/>
                  <a:pt x="74618" y="72088"/>
                  <a:pt x="74694" y="71897"/>
                </a:cubicBezTo>
                <a:cubicBezTo>
                  <a:pt x="74771" y="71744"/>
                  <a:pt x="74809" y="71514"/>
                  <a:pt x="74886" y="71361"/>
                </a:cubicBezTo>
                <a:cubicBezTo>
                  <a:pt x="74924" y="71208"/>
                  <a:pt x="75115" y="71017"/>
                  <a:pt x="75077" y="70902"/>
                </a:cubicBezTo>
                <a:cubicBezTo>
                  <a:pt x="75039" y="70482"/>
                  <a:pt x="75383" y="70252"/>
                  <a:pt x="75459" y="69908"/>
                </a:cubicBezTo>
                <a:cubicBezTo>
                  <a:pt x="75498" y="69678"/>
                  <a:pt x="75651" y="69487"/>
                  <a:pt x="75689" y="69296"/>
                </a:cubicBezTo>
                <a:cubicBezTo>
                  <a:pt x="75880" y="68760"/>
                  <a:pt x="76071" y="68225"/>
                  <a:pt x="76262" y="67690"/>
                </a:cubicBezTo>
                <a:cubicBezTo>
                  <a:pt x="76377" y="67231"/>
                  <a:pt x="76454" y="66695"/>
                  <a:pt x="76645" y="66236"/>
                </a:cubicBezTo>
                <a:cubicBezTo>
                  <a:pt x="76760" y="65968"/>
                  <a:pt x="76721" y="65663"/>
                  <a:pt x="76874" y="65357"/>
                </a:cubicBezTo>
                <a:cubicBezTo>
                  <a:pt x="76989" y="65089"/>
                  <a:pt x="76951" y="64745"/>
                  <a:pt x="77027" y="64439"/>
                </a:cubicBezTo>
                <a:cubicBezTo>
                  <a:pt x="77142" y="64094"/>
                  <a:pt x="77410" y="63788"/>
                  <a:pt x="77410" y="63444"/>
                </a:cubicBezTo>
                <a:cubicBezTo>
                  <a:pt x="77410" y="63138"/>
                  <a:pt x="77716" y="62909"/>
                  <a:pt x="77601" y="62641"/>
                </a:cubicBezTo>
                <a:cubicBezTo>
                  <a:pt x="77448" y="62297"/>
                  <a:pt x="77754" y="62029"/>
                  <a:pt x="77792" y="61723"/>
                </a:cubicBezTo>
                <a:cubicBezTo>
                  <a:pt x="77831" y="60652"/>
                  <a:pt x="78213" y="59620"/>
                  <a:pt x="78175" y="58549"/>
                </a:cubicBezTo>
                <a:cubicBezTo>
                  <a:pt x="78175" y="58472"/>
                  <a:pt x="78175" y="58396"/>
                  <a:pt x="78213" y="58358"/>
                </a:cubicBezTo>
                <a:cubicBezTo>
                  <a:pt x="78595" y="58166"/>
                  <a:pt x="78442" y="57937"/>
                  <a:pt x="78366" y="57593"/>
                </a:cubicBezTo>
                <a:cubicBezTo>
                  <a:pt x="78290" y="57134"/>
                  <a:pt x="78481" y="56675"/>
                  <a:pt x="78557" y="56177"/>
                </a:cubicBezTo>
                <a:cubicBezTo>
                  <a:pt x="78710" y="54992"/>
                  <a:pt x="78557" y="53806"/>
                  <a:pt x="78710" y="52659"/>
                </a:cubicBezTo>
                <a:cubicBezTo>
                  <a:pt x="78787" y="52047"/>
                  <a:pt x="78710" y="51473"/>
                  <a:pt x="78748" y="50861"/>
                </a:cubicBezTo>
                <a:cubicBezTo>
                  <a:pt x="78825" y="49943"/>
                  <a:pt x="78748" y="48987"/>
                  <a:pt x="78825" y="48069"/>
                </a:cubicBezTo>
                <a:cubicBezTo>
                  <a:pt x="78940" y="47037"/>
                  <a:pt x="78710" y="46042"/>
                  <a:pt x="78595" y="45048"/>
                </a:cubicBezTo>
                <a:cubicBezTo>
                  <a:pt x="78557" y="44589"/>
                  <a:pt x="78519" y="44092"/>
                  <a:pt x="78442" y="43633"/>
                </a:cubicBezTo>
                <a:lnTo>
                  <a:pt x="78481" y="43633"/>
                </a:lnTo>
                <a:cubicBezTo>
                  <a:pt x="78481" y="43518"/>
                  <a:pt x="78519" y="43403"/>
                  <a:pt x="78481" y="43327"/>
                </a:cubicBezTo>
                <a:cubicBezTo>
                  <a:pt x="78251" y="42677"/>
                  <a:pt x="78404" y="41950"/>
                  <a:pt x="78060" y="41338"/>
                </a:cubicBezTo>
                <a:cubicBezTo>
                  <a:pt x="78022" y="41223"/>
                  <a:pt x="78022" y="41109"/>
                  <a:pt x="78022" y="41032"/>
                </a:cubicBezTo>
                <a:cubicBezTo>
                  <a:pt x="77831" y="39961"/>
                  <a:pt x="77639" y="38852"/>
                  <a:pt x="77410" y="37781"/>
                </a:cubicBezTo>
                <a:cubicBezTo>
                  <a:pt x="77295" y="37284"/>
                  <a:pt x="77410" y="36710"/>
                  <a:pt x="76913" y="36290"/>
                </a:cubicBezTo>
                <a:cubicBezTo>
                  <a:pt x="77066" y="35907"/>
                  <a:pt x="76874" y="35563"/>
                  <a:pt x="76760" y="35219"/>
                </a:cubicBezTo>
                <a:cubicBezTo>
                  <a:pt x="76415" y="34186"/>
                  <a:pt x="76109" y="33115"/>
                  <a:pt x="75574" y="32197"/>
                </a:cubicBezTo>
                <a:cubicBezTo>
                  <a:pt x="75039" y="31203"/>
                  <a:pt x="74656" y="30132"/>
                  <a:pt x="74006" y="29176"/>
                </a:cubicBezTo>
                <a:cubicBezTo>
                  <a:pt x="73853" y="28258"/>
                  <a:pt x="72973" y="27646"/>
                  <a:pt x="72820" y="26690"/>
                </a:cubicBezTo>
                <a:cubicBezTo>
                  <a:pt x="72820" y="26613"/>
                  <a:pt x="72667" y="26499"/>
                  <a:pt x="72591" y="26422"/>
                </a:cubicBezTo>
                <a:cubicBezTo>
                  <a:pt x="72514" y="26307"/>
                  <a:pt x="72400" y="26193"/>
                  <a:pt x="72323" y="26040"/>
                </a:cubicBezTo>
                <a:cubicBezTo>
                  <a:pt x="72017" y="25504"/>
                  <a:pt x="71826" y="24854"/>
                  <a:pt x="71176" y="24510"/>
                </a:cubicBezTo>
                <a:cubicBezTo>
                  <a:pt x="71138" y="24510"/>
                  <a:pt x="71099" y="24433"/>
                  <a:pt x="71099" y="24395"/>
                </a:cubicBezTo>
                <a:cubicBezTo>
                  <a:pt x="71061" y="23936"/>
                  <a:pt x="70679" y="23745"/>
                  <a:pt x="70487" y="23401"/>
                </a:cubicBezTo>
                <a:cubicBezTo>
                  <a:pt x="70067" y="22597"/>
                  <a:pt x="69569" y="21871"/>
                  <a:pt x="68996" y="21221"/>
                </a:cubicBezTo>
                <a:cubicBezTo>
                  <a:pt x="68805" y="21029"/>
                  <a:pt x="68652" y="20762"/>
                  <a:pt x="68460" y="20570"/>
                </a:cubicBezTo>
                <a:cubicBezTo>
                  <a:pt x="68078" y="20150"/>
                  <a:pt x="67542" y="19806"/>
                  <a:pt x="67313" y="19308"/>
                </a:cubicBezTo>
                <a:cubicBezTo>
                  <a:pt x="66969" y="18582"/>
                  <a:pt x="66319" y="18237"/>
                  <a:pt x="65860" y="17625"/>
                </a:cubicBezTo>
                <a:cubicBezTo>
                  <a:pt x="65324" y="16899"/>
                  <a:pt x="64636" y="16325"/>
                  <a:pt x="64024" y="15637"/>
                </a:cubicBezTo>
                <a:cubicBezTo>
                  <a:pt x="63335" y="14948"/>
                  <a:pt x="62685" y="14260"/>
                  <a:pt x="61958" y="13610"/>
                </a:cubicBezTo>
                <a:cubicBezTo>
                  <a:pt x="61729" y="13380"/>
                  <a:pt x="61500" y="13189"/>
                  <a:pt x="61232" y="12959"/>
                </a:cubicBezTo>
                <a:cubicBezTo>
                  <a:pt x="60658" y="12501"/>
                  <a:pt x="60046" y="12080"/>
                  <a:pt x="59472" y="11583"/>
                </a:cubicBezTo>
                <a:cubicBezTo>
                  <a:pt x="59128" y="11238"/>
                  <a:pt x="58631" y="11047"/>
                  <a:pt x="58363" y="10588"/>
                </a:cubicBezTo>
                <a:cubicBezTo>
                  <a:pt x="58325" y="10512"/>
                  <a:pt x="58249" y="10473"/>
                  <a:pt x="58172" y="10397"/>
                </a:cubicBezTo>
                <a:cubicBezTo>
                  <a:pt x="57560" y="9862"/>
                  <a:pt x="56757" y="9594"/>
                  <a:pt x="56222" y="8944"/>
                </a:cubicBezTo>
                <a:cubicBezTo>
                  <a:pt x="56107" y="8829"/>
                  <a:pt x="55916" y="8791"/>
                  <a:pt x="55724" y="8752"/>
                </a:cubicBezTo>
                <a:cubicBezTo>
                  <a:pt x="55533" y="8714"/>
                  <a:pt x="55533" y="8714"/>
                  <a:pt x="55227" y="8332"/>
                </a:cubicBezTo>
                <a:cubicBezTo>
                  <a:pt x="55189" y="8293"/>
                  <a:pt x="55036" y="8293"/>
                  <a:pt x="55036" y="8293"/>
                </a:cubicBezTo>
                <a:cubicBezTo>
                  <a:pt x="54944" y="8416"/>
                  <a:pt x="54871" y="8465"/>
                  <a:pt x="54806" y="8465"/>
                </a:cubicBezTo>
                <a:cubicBezTo>
                  <a:pt x="54709" y="8465"/>
                  <a:pt x="54631" y="8355"/>
                  <a:pt x="54539" y="8217"/>
                </a:cubicBezTo>
                <a:cubicBezTo>
                  <a:pt x="54462" y="8064"/>
                  <a:pt x="54386" y="7835"/>
                  <a:pt x="54309" y="7796"/>
                </a:cubicBezTo>
                <a:cubicBezTo>
                  <a:pt x="53850" y="7682"/>
                  <a:pt x="53544" y="7414"/>
                  <a:pt x="53200" y="7184"/>
                </a:cubicBezTo>
                <a:cubicBezTo>
                  <a:pt x="53085" y="7108"/>
                  <a:pt x="52971" y="7070"/>
                  <a:pt x="52856" y="7031"/>
                </a:cubicBezTo>
                <a:lnTo>
                  <a:pt x="52168" y="6802"/>
                </a:lnTo>
                <a:cubicBezTo>
                  <a:pt x="52061" y="6731"/>
                  <a:pt x="51890" y="6530"/>
                  <a:pt x="51804" y="6530"/>
                </a:cubicBezTo>
                <a:cubicBezTo>
                  <a:pt x="51797" y="6530"/>
                  <a:pt x="51791" y="6531"/>
                  <a:pt x="51785" y="6534"/>
                </a:cubicBezTo>
                <a:cubicBezTo>
                  <a:pt x="51733" y="6563"/>
                  <a:pt x="51690" y="6576"/>
                  <a:pt x="51654" y="6576"/>
                </a:cubicBezTo>
                <a:cubicBezTo>
                  <a:pt x="51465" y="6576"/>
                  <a:pt x="51481" y="6226"/>
                  <a:pt x="51311" y="6226"/>
                </a:cubicBezTo>
                <a:cubicBezTo>
                  <a:pt x="51303" y="6226"/>
                  <a:pt x="51296" y="6227"/>
                  <a:pt x="51288" y="6228"/>
                </a:cubicBezTo>
                <a:cubicBezTo>
                  <a:pt x="51277" y="6234"/>
                  <a:pt x="51266" y="6236"/>
                  <a:pt x="51255" y="6236"/>
                </a:cubicBezTo>
                <a:cubicBezTo>
                  <a:pt x="51190" y="6236"/>
                  <a:pt x="51129" y="6152"/>
                  <a:pt x="51097" y="6152"/>
                </a:cubicBezTo>
                <a:cubicBezTo>
                  <a:pt x="51050" y="6162"/>
                  <a:pt x="51007" y="6167"/>
                  <a:pt x="50968" y="6167"/>
                </a:cubicBezTo>
                <a:cubicBezTo>
                  <a:pt x="50720" y="6167"/>
                  <a:pt x="50612" y="5978"/>
                  <a:pt x="50446" y="5846"/>
                </a:cubicBezTo>
                <a:cubicBezTo>
                  <a:pt x="49911" y="5349"/>
                  <a:pt x="49337" y="5004"/>
                  <a:pt x="48611" y="4890"/>
                </a:cubicBezTo>
                <a:cubicBezTo>
                  <a:pt x="48385" y="4857"/>
                  <a:pt x="48213" y="4634"/>
                  <a:pt x="47959" y="4634"/>
                </a:cubicBezTo>
                <a:cubicBezTo>
                  <a:pt x="47911" y="4634"/>
                  <a:pt x="47861" y="4642"/>
                  <a:pt x="47807" y="4660"/>
                </a:cubicBezTo>
                <a:cubicBezTo>
                  <a:pt x="47731" y="4660"/>
                  <a:pt x="47654" y="4354"/>
                  <a:pt x="47502" y="4278"/>
                </a:cubicBezTo>
                <a:cubicBezTo>
                  <a:pt x="47425" y="4201"/>
                  <a:pt x="47234" y="4239"/>
                  <a:pt x="47119" y="4163"/>
                </a:cubicBezTo>
                <a:cubicBezTo>
                  <a:pt x="46851" y="4048"/>
                  <a:pt x="46584" y="3780"/>
                  <a:pt x="46354" y="3780"/>
                </a:cubicBezTo>
                <a:cubicBezTo>
                  <a:pt x="46048" y="3780"/>
                  <a:pt x="45857" y="3742"/>
                  <a:pt x="45589" y="3627"/>
                </a:cubicBezTo>
                <a:cubicBezTo>
                  <a:pt x="45550" y="3667"/>
                  <a:pt x="45516" y="3683"/>
                  <a:pt x="45486" y="3683"/>
                </a:cubicBezTo>
                <a:cubicBezTo>
                  <a:pt x="45355" y="3683"/>
                  <a:pt x="45301" y="3369"/>
                  <a:pt x="45166" y="3369"/>
                </a:cubicBezTo>
                <a:cubicBezTo>
                  <a:pt x="45125" y="3369"/>
                  <a:pt x="45076" y="3398"/>
                  <a:pt x="45016" y="3474"/>
                </a:cubicBezTo>
                <a:cubicBezTo>
                  <a:pt x="44824" y="3091"/>
                  <a:pt x="44554" y="2963"/>
                  <a:pt x="44205" y="2963"/>
                </a:cubicBezTo>
                <a:cubicBezTo>
                  <a:pt x="44067" y="2963"/>
                  <a:pt x="43916" y="2983"/>
                  <a:pt x="43753" y="3016"/>
                </a:cubicBezTo>
                <a:cubicBezTo>
                  <a:pt x="43733" y="3019"/>
                  <a:pt x="43712" y="3021"/>
                  <a:pt x="43689" y="3021"/>
                </a:cubicBezTo>
                <a:cubicBezTo>
                  <a:pt x="43493" y="3021"/>
                  <a:pt x="43206" y="2881"/>
                  <a:pt x="43103" y="2710"/>
                </a:cubicBezTo>
                <a:cubicBezTo>
                  <a:pt x="43038" y="2605"/>
                  <a:pt x="42955" y="2576"/>
                  <a:pt x="42869" y="2576"/>
                </a:cubicBezTo>
                <a:cubicBezTo>
                  <a:pt x="42765" y="2576"/>
                  <a:pt x="42657" y="2618"/>
                  <a:pt x="42573" y="2618"/>
                </a:cubicBezTo>
                <a:cubicBezTo>
                  <a:pt x="42523" y="2618"/>
                  <a:pt x="42481" y="2603"/>
                  <a:pt x="42453" y="2557"/>
                </a:cubicBezTo>
                <a:cubicBezTo>
                  <a:pt x="42396" y="2465"/>
                  <a:pt x="42345" y="2435"/>
                  <a:pt x="42300" y="2435"/>
                </a:cubicBezTo>
                <a:cubicBezTo>
                  <a:pt x="42214" y="2435"/>
                  <a:pt x="42145" y="2541"/>
                  <a:pt x="42080" y="2541"/>
                </a:cubicBezTo>
                <a:cubicBezTo>
                  <a:pt x="42064" y="2541"/>
                  <a:pt x="42048" y="2534"/>
                  <a:pt x="42032" y="2518"/>
                </a:cubicBezTo>
                <a:cubicBezTo>
                  <a:pt x="41879" y="2404"/>
                  <a:pt x="41803" y="2212"/>
                  <a:pt x="41650" y="2098"/>
                </a:cubicBezTo>
                <a:cubicBezTo>
                  <a:pt x="41497" y="2021"/>
                  <a:pt x="41306" y="2021"/>
                  <a:pt x="41153" y="1983"/>
                </a:cubicBezTo>
                <a:cubicBezTo>
                  <a:pt x="40732" y="1906"/>
                  <a:pt x="40235" y="1945"/>
                  <a:pt x="39891" y="1715"/>
                </a:cubicBezTo>
                <a:cubicBezTo>
                  <a:pt x="39585" y="1524"/>
                  <a:pt x="39164" y="1753"/>
                  <a:pt x="38973" y="1447"/>
                </a:cubicBezTo>
                <a:cubicBezTo>
                  <a:pt x="38820" y="1275"/>
                  <a:pt x="38648" y="1237"/>
                  <a:pt x="38475" y="1237"/>
                </a:cubicBezTo>
                <a:cubicBezTo>
                  <a:pt x="38338" y="1237"/>
                  <a:pt x="38200" y="1262"/>
                  <a:pt x="38072" y="1262"/>
                </a:cubicBezTo>
                <a:cubicBezTo>
                  <a:pt x="38040" y="1262"/>
                  <a:pt x="38009" y="1260"/>
                  <a:pt x="37978" y="1256"/>
                </a:cubicBezTo>
                <a:cubicBezTo>
                  <a:pt x="37512" y="1140"/>
                  <a:pt x="37023" y="912"/>
                  <a:pt x="36529" y="912"/>
                </a:cubicBezTo>
                <a:cubicBezTo>
                  <a:pt x="36375" y="912"/>
                  <a:pt x="36220" y="934"/>
                  <a:pt x="36066" y="988"/>
                </a:cubicBezTo>
                <a:cubicBezTo>
                  <a:pt x="35989" y="988"/>
                  <a:pt x="35913" y="874"/>
                  <a:pt x="35875" y="874"/>
                </a:cubicBezTo>
                <a:cubicBezTo>
                  <a:pt x="35110" y="682"/>
                  <a:pt x="34345" y="644"/>
                  <a:pt x="33618" y="568"/>
                </a:cubicBezTo>
                <a:cubicBezTo>
                  <a:pt x="33312" y="530"/>
                  <a:pt x="33006" y="568"/>
                  <a:pt x="32739" y="415"/>
                </a:cubicBezTo>
                <a:cubicBezTo>
                  <a:pt x="32547" y="300"/>
                  <a:pt x="32394" y="300"/>
                  <a:pt x="32165" y="300"/>
                </a:cubicBezTo>
                <a:cubicBezTo>
                  <a:pt x="31974" y="300"/>
                  <a:pt x="31744" y="262"/>
                  <a:pt x="31515" y="262"/>
                </a:cubicBezTo>
                <a:cubicBezTo>
                  <a:pt x="31502" y="263"/>
                  <a:pt x="31489" y="264"/>
                  <a:pt x="31476" y="264"/>
                </a:cubicBezTo>
                <a:cubicBezTo>
                  <a:pt x="31259" y="264"/>
                  <a:pt x="31029" y="78"/>
                  <a:pt x="30814" y="78"/>
                </a:cubicBezTo>
                <a:cubicBezTo>
                  <a:pt x="30697" y="78"/>
                  <a:pt x="30585" y="132"/>
                  <a:pt x="30482" y="300"/>
                </a:cubicBezTo>
                <a:lnTo>
                  <a:pt x="30406" y="300"/>
                </a:lnTo>
                <a:cubicBezTo>
                  <a:pt x="29908" y="109"/>
                  <a:pt x="29373" y="224"/>
                  <a:pt x="28952" y="71"/>
                </a:cubicBezTo>
                <a:cubicBezTo>
                  <a:pt x="28812" y="24"/>
                  <a:pt x="28676" y="9"/>
                  <a:pt x="28542" y="9"/>
                </a:cubicBezTo>
                <a:cubicBezTo>
                  <a:pt x="28316" y="9"/>
                  <a:pt x="28096" y="51"/>
                  <a:pt x="27879" y="51"/>
                </a:cubicBezTo>
                <a:cubicBezTo>
                  <a:pt x="27803" y="51"/>
                  <a:pt x="27727" y="46"/>
                  <a:pt x="27652" y="32"/>
                </a:cubicBezTo>
                <a:cubicBezTo>
                  <a:pt x="27591" y="25"/>
                  <a:pt x="27529" y="22"/>
                  <a:pt x="27468" y="22"/>
                </a:cubicBezTo>
                <a:cubicBezTo>
                  <a:pt x="27223" y="22"/>
                  <a:pt x="26979" y="71"/>
                  <a:pt x="26734" y="71"/>
                </a:cubicBezTo>
                <a:cubicBezTo>
                  <a:pt x="26351" y="71"/>
                  <a:pt x="26007" y="32"/>
                  <a:pt x="25625" y="32"/>
                </a:cubicBezTo>
                <a:cubicBezTo>
                  <a:pt x="25380" y="32"/>
                  <a:pt x="25135" y="130"/>
                  <a:pt x="24910" y="130"/>
                </a:cubicBezTo>
                <a:cubicBezTo>
                  <a:pt x="24854" y="130"/>
                  <a:pt x="24799" y="124"/>
                  <a:pt x="24745" y="109"/>
                </a:cubicBezTo>
                <a:cubicBezTo>
                  <a:pt x="24539" y="29"/>
                  <a:pt x="24334" y="0"/>
                  <a:pt x="241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p15"/>
          <p:cNvSpPr/>
          <p:nvPr/>
        </p:nvSpPr>
        <p:spPr>
          <a:xfrm>
            <a:off x="958124" y="4495133"/>
            <a:ext cx="821" cy="21"/>
          </a:xfrm>
          <a:custGeom>
            <a:avLst/>
            <a:gdLst/>
            <a:ahLst/>
            <a:cxnLst/>
            <a:rect l="l" t="t" r="r" b="b"/>
            <a:pathLst>
              <a:path w="40" h="1" extrusionOk="0">
                <a:moveTo>
                  <a:pt x="39" y="1"/>
                </a:moveTo>
                <a:cubicBezTo>
                  <a:pt x="39" y="1"/>
                  <a:pt x="39" y="1"/>
                  <a:pt x="39" y="1"/>
                </a:cubicBezTo>
                <a:cubicBezTo>
                  <a:pt x="39" y="1"/>
                  <a:pt x="1" y="1"/>
                  <a:pt x="1" y="1"/>
                </a:cubicBezTo>
                <a:lnTo>
                  <a:pt x="39"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p15"/>
          <p:cNvSpPr/>
          <p:nvPr/>
        </p:nvSpPr>
        <p:spPr>
          <a:xfrm>
            <a:off x="952645" y="4490086"/>
            <a:ext cx="9438" cy="5068"/>
          </a:xfrm>
          <a:custGeom>
            <a:avLst/>
            <a:gdLst/>
            <a:ahLst/>
            <a:cxnLst/>
            <a:rect l="l" t="t" r="r" b="b"/>
            <a:pathLst>
              <a:path w="460" h="247" extrusionOk="0">
                <a:moveTo>
                  <a:pt x="354" y="0"/>
                </a:moveTo>
                <a:cubicBezTo>
                  <a:pt x="336" y="0"/>
                  <a:pt x="319" y="5"/>
                  <a:pt x="306" y="17"/>
                </a:cubicBezTo>
                <a:cubicBezTo>
                  <a:pt x="191" y="56"/>
                  <a:pt x="115" y="132"/>
                  <a:pt x="0" y="170"/>
                </a:cubicBezTo>
                <a:cubicBezTo>
                  <a:pt x="115" y="209"/>
                  <a:pt x="191" y="209"/>
                  <a:pt x="306" y="247"/>
                </a:cubicBezTo>
                <a:cubicBezTo>
                  <a:pt x="344" y="170"/>
                  <a:pt x="421" y="94"/>
                  <a:pt x="459" y="17"/>
                </a:cubicBezTo>
                <a:cubicBezTo>
                  <a:pt x="434" y="17"/>
                  <a:pt x="391" y="0"/>
                  <a:pt x="354"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p15"/>
          <p:cNvSpPr/>
          <p:nvPr/>
        </p:nvSpPr>
        <p:spPr>
          <a:xfrm>
            <a:off x="412748" y="1409650"/>
            <a:ext cx="1876264" cy="1901418"/>
          </a:xfrm>
          <a:custGeom>
            <a:avLst/>
            <a:gdLst/>
            <a:ahLst/>
            <a:cxnLst/>
            <a:rect l="l" t="t" r="r" b="b"/>
            <a:pathLst>
              <a:path w="91447" h="92673" extrusionOk="0">
                <a:moveTo>
                  <a:pt x="43966" y="889"/>
                </a:moveTo>
                <a:cubicBezTo>
                  <a:pt x="44166" y="889"/>
                  <a:pt x="44362" y="950"/>
                  <a:pt x="44557" y="1110"/>
                </a:cubicBezTo>
                <a:cubicBezTo>
                  <a:pt x="44569" y="1121"/>
                  <a:pt x="44593" y="1126"/>
                  <a:pt x="44624" y="1126"/>
                </a:cubicBezTo>
                <a:cubicBezTo>
                  <a:pt x="44698" y="1126"/>
                  <a:pt x="44809" y="1098"/>
                  <a:pt x="44863" y="1071"/>
                </a:cubicBezTo>
                <a:cubicBezTo>
                  <a:pt x="45246" y="1003"/>
                  <a:pt x="45623" y="969"/>
                  <a:pt x="45998" y="969"/>
                </a:cubicBezTo>
                <a:cubicBezTo>
                  <a:pt x="46672" y="969"/>
                  <a:pt x="47336" y="1080"/>
                  <a:pt x="48000" y="1301"/>
                </a:cubicBezTo>
                <a:cubicBezTo>
                  <a:pt x="48335" y="1406"/>
                  <a:pt x="48659" y="1499"/>
                  <a:pt x="48984" y="1499"/>
                </a:cubicBezTo>
                <a:cubicBezTo>
                  <a:pt x="49252" y="1499"/>
                  <a:pt x="49521" y="1436"/>
                  <a:pt x="49797" y="1263"/>
                </a:cubicBezTo>
                <a:cubicBezTo>
                  <a:pt x="49946" y="1411"/>
                  <a:pt x="50071" y="1629"/>
                  <a:pt x="50299" y="1629"/>
                </a:cubicBezTo>
                <a:cubicBezTo>
                  <a:pt x="50365" y="1629"/>
                  <a:pt x="50439" y="1611"/>
                  <a:pt x="50524" y="1569"/>
                </a:cubicBezTo>
                <a:cubicBezTo>
                  <a:pt x="50584" y="1532"/>
                  <a:pt x="50653" y="1519"/>
                  <a:pt x="50726" y="1519"/>
                </a:cubicBezTo>
                <a:cubicBezTo>
                  <a:pt x="50885" y="1519"/>
                  <a:pt x="51068" y="1581"/>
                  <a:pt x="51250" y="1607"/>
                </a:cubicBezTo>
                <a:cubicBezTo>
                  <a:pt x="51442" y="1607"/>
                  <a:pt x="51633" y="1645"/>
                  <a:pt x="51824" y="1722"/>
                </a:cubicBezTo>
                <a:cubicBezTo>
                  <a:pt x="52360" y="1951"/>
                  <a:pt x="52933" y="1836"/>
                  <a:pt x="53469" y="1951"/>
                </a:cubicBezTo>
                <a:cubicBezTo>
                  <a:pt x="53492" y="1956"/>
                  <a:pt x="53516" y="1958"/>
                  <a:pt x="53539" y="1958"/>
                </a:cubicBezTo>
                <a:cubicBezTo>
                  <a:pt x="53619" y="1958"/>
                  <a:pt x="53699" y="1936"/>
                  <a:pt x="53775" y="1936"/>
                </a:cubicBezTo>
                <a:cubicBezTo>
                  <a:pt x="53857" y="1936"/>
                  <a:pt x="53934" y="1961"/>
                  <a:pt x="54004" y="2066"/>
                </a:cubicBezTo>
                <a:cubicBezTo>
                  <a:pt x="54054" y="2153"/>
                  <a:pt x="54108" y="2179"/>
                  <a:pt x="54164" y="2179"/>
                </a:cubicBezTo>
                <a:cubicBezTo>
                  <a:pt x="54252" y="2179"/>
                  <a:pt x="54346" y="2115"/>
                  <a:pt x="54442" y="2115"/>
                </a:cubicBezTo>
                <a:cubicBezTo>
                  <a:pt x="54474" y="2115"/>
                  <a:pt x="54507" y="2123"/>
                  <a:pt x="54540" y="2142"/>
                </a:cubicBezTo>
                <a:cubicBezTo>
                  <a:pt x="55152" y="2563"/>
                  <a:pt x="55916" y="2525"/>
                  <a:pt x="56605" y="2716"/>
                </a:cubicBezTo>
                <a:cubicBezTo>
                  <a:pt x="57179" y="2869"/>
                  <a:pt x="57714" y="3060"/>
                  <a:pt x="58288" y="3098"/>
                </a:cubicBezTo>
                <a:cubicBezTo>
                  <a:pt x="58364" y="3098"/>
                  <a:pt x="58479" y="3137"/>
                  <a:pt x="58555" y="3213"/>
                </a:cubicBezTo>
                <a:cubicBezTo>
                  <a:pt x="59550" y="3787"/>
                  <a:pt x="60621" y="4093"/>
                  <a:pt x="61692" y="4437"/>
                </a:cubicBezTo>
                <a:cubicBezTo>
                  <a:pt x="61806" y="4475"/>
                  <a:pt x="61921" y="4590"/>
                  <a:pt x="62036" y="4705"/>
                </a:cubicBezTo>
                <a:cubicBezTo>
                  <a:pt x="62180" y="4820"/>
                  <a:pt x="62303" y="4936"/>
                  <a:pt x="62470" y="4936"/>
                </a:cubicBezTo>
                <a:cubicBezTo>
                  <a:pt x="62524" y="4936"/>
                  <a:pt x="62582" y="4924"/>
                  <a:pt x="62648" y="4896"/>
                </a:cubicBezTo>
                <a:cubicBezTo>
                  <a:pt x="62686" y="4896"/>
                  <a:pt x="62763" y="5011"/>
                  <a:pt x="62801" y="5049"/>
                </a:cubicBezTo>
                <a:cubicBezTo>
                  <a:pt x="62834" y="5099"/>
                  <a:pt x="62853" y="5127"/>
                  <a:pt x="62886" y="5127"/>
                </a:cubicBezTo>
                <a:cubicBezTo>
                  <a:pt x="62928" y="5127"/>
                  <a:pt x="62994" y="5080"/>
                  <a:pt x="63145" y="4973"/>
                </a:cubicBezTo>
                <a:cubicBezTo>
                  <a:pt x="63451" y="5202"/>
                  <a:pt x="63795" y="5508"/>
                  <a:pt x="64139" y="5699"/>
                </a:cubicBezTo>
                <a:cubicBezTo>
                  <a:pt x="64522" y="5890"/>
                  <a:pt x="64904" y="5967"/>
                  <a:pt x="65363" y="6158"/>
                </a:cubicBezTo>
                <a:cubicBezTo>
                  <a:pt x="65401" y="6082"/>
                  <a:pt x="65516" y="5929"/>
                  <a:pt x="65707" y="5699"/>
                </a:cubicBezTo>
                <a:lnTo>
                  <a:pt x="65707" y="6502"/>
                </a:lnTo>
                <a:cubicBezTo>
                  <a:pt x="65774" y="6482"/>
                  <a:pt x="65837" y="6474"/>
                  <a:pt x="65898" y="6474"/>
                </a:cubicBezTo>
                <a:cubicBezTo>
                  <a:pt x="66184" y="6474"/>
                  <a:pt x="66411" y="6662"/>
                  <a:pt x="66664" y="6694"/>
                </a:cubicBezTo>
                <a:cubicBezTo>
                  <a:pt x="67352" y="6770"/>
                  <a:pt x="67926" y="7191"/>
                  <a:pt x="68538" y="7497"/>
                </a:cubicBezTo>
                <a:cubicBezTo>
                  <a:pt x="69150" y="7803"/>
                  <a:pt x="69685" y="8300"/>
                  <a:pt x="70297" y="8606"/>
                </a:cubicBezTo>
                <a:cubicBezTo>
                  <a:pt x="71062" y="8912"/>
                  <a:pt x="71636" y="9486"/>
                  <a:pt x="72286" y="9945"/>
                </a:cubicBezTo>
                <a:cubicBezTo>
                  <a:pt x="72553" y="10097"/>
                  <a:pt x="72706" y="10365"/>
                  <a:pt x="72936" y="10556"/>
                </a:cubicBezTo>
                <a:cubicBezTo>
                  <a:pt x="74083" y="11513"/>
                  <a:pt x="75154" y="12545"/>
                  <a:pt x="76340" y="13463"/>
                </a:cubicBezTo>
                <a:cubicBezTo>
                  <a:pt x="76914" y="13884"/>
                  <a:pt x="77372" y="14496"/>
                  <a:pt x="78023" y="14840"/>
                </a:cubicBezTo>
                <a:cubicBezTo>
                  <a:pt x="78214" y="15452"/>
                  <a:pt x="78749" y="15681"/>
                  <a:pt x="79170" y="16064"/>
                </a:cubicBezTo>
                <a:cubicBezTo>
                  <a:pt x="79247" y="16140"/>
                  <a:pt x="79285" y="16332"/>
                  <a:pt x="79323" y="16485"/>
                </a:cubicBezTo>
                <a:cubicBezTo>
                  <a:pt x="79667" y="17097"/>
                  <a:pt x="80356" y="17479"/>
                  <a:pt x="80623" y="18167"/>
                </a:cubicBezTo>
                <a:cubicBezTo>
                  <a:pt x="81159" y="18359"/>
                  <a:pt x="81274" y="18932"/>
                  <a:pt x="81618" y="19315"/>
                </a:cubicBezTo>
                <a:cubicBezTo>
                  <a:pt x="82077" y="19850"/>
                  <a:pt x="82536" y="20386"/>
                  <a:pt x="82727" y="21112"/>
                </a:cubicBezTo>
                <a:cubicBezTo>
                  <a:pt x="82727" y="21151"/>
                  <a:pt x="82803" y="21227"/>
                  <a:pt x="82880" y="21265"/>
                </a:cubicBezTo>
                <a:cubicBezTo>
                  <a:pt x="83339" y="21418"/>
                  <a:pt x="83415" y="21916"/>
                  <a:pt x="83645" y="22298"/>
                </a:cubicBezTo>
                <a:cubicBezTo>
                  <a:pt x="83721" y="22451"/>
                  <a:pt x="83760" y="22604"/>
                  <a:pt x="83951" y="22719"/>
                </a:cubicBezTo>
                <a:cubicBezTo>
                  <a:pt x="84066" y="22795"/>
                  <a:pt x="83874" y="23139"/>
                  <a:pt x="84180" y="23139"/>
                </a:cubicBezTo>
                <a:cubicBezTo>
                  <a:pt x="84142" y="23369"/>
                  <a:pt x="84639" y="23484"/>
                  <a:pt x="84371" y="23751"/>
                </a:cubicBezTo>
                <a:cubicBezTo>
                  <a:pt x="84601" y="24172"/>
                  <a:pt x="84830" y="24631"/>
                  <a:pt x="85060" y="25052"/>
                </a:cubicBezTo>
                <a:cubicBezTo>
                  <a:pt x="85175" y="25243"/>
                  <a:pt x="85328" y="25396"/>
                  <a:pt x="85366" y="25625"/>
                </a:cubicBezTo>
                <a:cubicBezTo>
                  <a:pt x="85442" y="25817"/>
                  <a:pt x="85442" y="25970"/>
                  <a:pt x="85634" y="26123"/>
                </a:cubicBezTo>
                <a:cubicBezTo>
                  <a:pt x="85748" y="26161"/>
                  <a:pt x="85710" y="26467"/>
                  <a:pt x="85825" y="26582"/>
                </a:cubicBezTo>
                <a:cubicBezTo>
                  <a:pt x="86016" y="26735"/>
                  <a:pt x="85710" y="27040"/>
                  <a:pt x="86093" y="27117"/>
                </a:cubicBezTo>
                <a:cubicBezTo>
                  <a:pt x="86207" y="27117"/>
                  <a:pt x="86246" y="27499"/>
                  <a:pt x="86322" y="27691"/>
                </a:cubicBezTo>
                <a:cubicBezTo>
                  <a:pt x="86399" y="27920"/>
                  <a:pt x="86513" y="28073"/>
                  <a:pt x="86590" y="28264"/>
                </a:cubicBezTo>
                <a:cubicBezTo>
                  <a:pt x="86666" y="28456"/>
                  <a:pt x="86743" y="28685"/>
                  <a:pt x="86781" y="28876"/>
                </a:cubicBezTo>
                <a:cubicBezTo>
                  <a:pt x="86819" y="28953"/>
                  <a:pt x="86934" y="28991"/>
                  <a:pt x="86972" y="29068"/>
                </a:cubicBezTo>
                <a:cubicBezTo>
                  <a:pt x="87049" y="29182"/>
                  <a:pt x="87202" y="29297"/>
                  <a:pt x="87202" y="29412"/>
                </a:cubicBezTo>
                <a:cubicBezTo>
                  <a:pt x="87202" y="29756"/>
                  <a:pt x="87469" y="29985"/>
                  <a:pt x="87508" y="30291"/>
                </a:cubicBezTo>
                <a:cubicBezTo>
                  <a:pt x="87584" y="30674"/>
                  <a:pt x="87699" y="30980"/>
                  <a:pt x="87967" y="31286"/>
                </a:cubicBezTo>
                <a:cubicBezTo>
                  <a:pt x="88234" y="31592"/>
                  <a:pt x="88196" y="32127"/>
                  <a:pt x="88349" y="32510"/>
                </a:cubicBezTo>
                <a:cubicBezTo>
                  <a:pt x="88540" y="33045"/>
                  <a:pt x="88655" y="33619"/>
                  <a:pt x="88961" y="34116"/>
                </a:cubicBezTo>
                <a:cubicBezTo>
                  <a:pt x="89229" y="34498"/>
                  <a:pt x="89420" y="34996"/>
                  <a:pt x="89420" y="35455"/>
                </a:cubicBezTo>
                <a:cubicBezTo>
                  <a:pt x="89382" y="35799"/>
                  <a:pt x="89688" y="36067"/>
                  <a:pt x="89611" y="36334"/>
                </a:cubicBezTo>
                <a:cubicBezTo>
                  <a:pt x="89458" y="36717"/>
                  <a:pt x="89688" y="36908"/>
                  <a:pt x="89879" y="37137"/>
                </a:cubicBezTo>
                <a:cubicBezTo>
                  <a:pt x="89611" y="37596"/>
                  <a:pt x="90108" y="38017"/>
                  <a:pt x="89917" y="38514"/>
                </a:cubicBezTo>
                <a:cubicBezTo>
                  <a:pt x="89802" y="38820"/>
                  <a:pt x="90070" y="39279"/>
                  <a:pt x="90070" y="39662"/>
                </a:cubicBezTo>
                <a:cubicBezTo>
                  <a:pt x="90108" y="40427"/>
                  <a:pt x="90070" y="41192"/>
                  <a:pt x="90070" y="41918"/>
                </a:cubicBezTo>
                <a:cubicBezTo>
                  <a:pt x="90070" y="42109"/>
                  <a:pt x="90147" y="42301"/>
                  <a:pt x="90108" y="42492"/>
                </a:cubicBezTo>
                <a:cubicBezTo>
                  <a:pt x="90070" y="43486"/>
                  <a:pt x="90185" y="44442"/>
                  <a:pt x="90147" y="45399"/>
                </a:cubicBezTo>
                <a:cubicBezTo>
                  <a:pt x="90108" y="45858"/>
                  <a:pt x="90108" y="46278"/>
                  <a:pt x="90070" y="46737"/>
                </a:cubicBezTo>
                <a:cubicBezTo>
                  <a:pt x="89994" y="47464"/>
                  <a:pt x="89917" y="48191"/>
                  <a:pt x="90032" y="48879"/>
                </a:cubicBezTo>
                <a:cubicBezTo>
                  <a:pt x="90070" y="49185"/>
                  <a:pt x="89726" y="49376"/>
                  <a:pt x="89955" y="49720"/>
                </a:cubicBezTo>
                <a:cubicBezTo>
                  <a:pt x="90070" y="49912"/>
                  <a:pt x="89994" y="50294"/>
                  <a:pt x="89955" y="50600"/>
                </a:cubicBezTo>
                <a:cubicBezTo>
                  <a:pt x="89917" y="50868"/>
                  <a:pt x="89802" y="51174"/>
                  <a:pt x="89726" y="51441"/>
                </a:cubicBezTo>
                <a:cubicBezTo>
                  <a:pt x="89649" y="51747"/>
                  <a:pt x="89573" y="52053"/>
                  <a:pt x="89573" y="52359"/>
                </a:cubicBezTo>
                <a:cubicBezTo>
                  <a:pt x="89611" y="53010"/>
                  <a:pt x="89382" y="53660"/>
                  <a:pt x="89267" y="54310"/>
                </a:cubicBezTo>
                <a:cubicBezTo>
                  <a:pt x="89114" y="54998"/>
                  <a:pt x="88846" y="55649"/>
                  <a:pt x="88770" y="56337"/>
                </a:cubicBezTo>
                <a:cubicBezTo>
                  <a:pt x="88732" y="56796"/>
                  <a:pt x="88464" y="57255"/>
                  <a:pt x="88579" y="57752"/>
                </a:cubicBezTo>
                <a:cubicBezTo>
                  <a:pt x="88579" y="57829"/>
                  <a:pt x="88502" y="57943"/>
                  <a:pt x="88426" y="58058"/>
                </a:cubicBezTo>
                <a:cubicBezTo>
                  <a:pt x="88349" y="58173"/>
                  <a:pt x="88234" y="58326"/>
                  <a:pt x="88234" y="58479"/>
                </a:cubicBezTo>
                <a:cubicBezTo>
                  <a:pt x="88120" y="59091"/>
                  <a:pt x="88043" y="59664"/>
                  <a:pt x="87661" y="60200"/>
                </a:cubicBezTo>
                <a:cubicBezTo>
                  <a:pt x="87622" y="60276"/>
                  <a:pt x="87584" y="60429"/>
                  <a:pt x="87584" y="60544"/>
                </a:cubicBezTo>
                <a:cubicBezTo>
                  <a:pt x="87546" y="60620"/>
                  <a:pt x="87622" y="60773"/>
                  <a:pt x="87584" y="60850"/>
                </a:cubicBezTo>
                <a:cubicBezTo>
                  <a:pt x="87087" y="61538"/>
                  <a:pt x="87163" y="62495"/>
                  <a:pt x="86552" y="63145"/>
                </a:cubicBezTo>
                <a:cubicBezTo>
                  <a:pt x="86628" y="63718"/>
                  <a:pt x="86207" y="64024"/>
                  <a:pt x="86016" y="64483"/>
                </a:cubicBezTo>
                <a:cubicBezTo>
                  <a:pt x="85863" y="64904"/>
                  <a:pt x="85787" y="65363"/>
                  <a:pt x="85442" y="65707"/>
                </a:cubicBezTo>
                <a:cubicBezTo>
                  <a:pt x="85328" y="65860"/>
                  <a:pt x="85366" y="66090"/>
                  <a:pt x="85328" y="66281"/>
                </a:cubicBezTo>
                <a:cubicBezTo>
                  <a:pt x="85251" y="66549"/>
                  <a:pt x="85136" y="66816"/>
                  <a:pt x="85022" y="67084"/>
                </a:cubicBezTo>
                <a:cubicBezTo>
                  <a:pt x="84945" y="67314"/>
                  <a:pt x="84869" y="67734"/>
                  <a:pt x="84716" y="67772"/>
                </a:cubicBezTo>
                <a:cubicBezTo>
                  <a:pt x="84218" y="67925"/>
                  <a:pt x="84601" y="68231"/>
                  <a:pt x="84486" y="68423"/>
                </a:cubicBezTo>
                <a:cubicBezTo>
                  <a:pt x="84448" y="68461"/>
                  <a:pt x="84486" y="68576"/>
                  <a:pt x="84448" y="68576"/>
                </a:cubicBezTo>
                <a:cubicBezTo>
                  <a:pt x="83951" y="68920"/>
                  <a:pt x="83874" y="69532"/>
                  <a:pt x="83607" y="69991"/>
                </a:cubicBezTo>
                <a:cubicBezTo>
                  <a:pt x="83492" y="70106"/>
                  <a:pt x="83454" y="70297"/>
                  <a:pt x="83377" y="70450"/>
                </a:cubicBezTo>
                <a:cubicBezTo>
                  <a:pt x="83301" y="70641"/>
                  <a:pt x="83262" y="70832"/>
                  <a:pt x="83109" y="70985"/>
                </a:cubicBezTo>
                <a:cubicBezTo>
                  <a:pt x="82612" y="71482"/>
                  <a:pt x="82344" y="72133"/>
                  <a:pt x="81924" y="72630"/>
                </a:cubicBezTo>
                <a:cubicBezTo>
                  <a:pt x="81733" y="72897"/>
                  <a:pt x="81618" y="73318"/>
                  <a:pt x="81197" y="73395"/>
                </a:cubicBezTo>
                <a:cubicBezTo>
                  <a:pt x="81159" y="73854"/>
                  <a:pt x="80738" y="74045"/>
                  <a:pt x="80585" y="74389"/>
                </a:cubicBezTo>
                <a:cubicBezTo>
                  <a:pt x="80241" y="75077"/>
                  <a:pt x="79629" y="75498"/>
                  <a:pt x="79208" y="76072"/>
                </a:cubicBezTo>
                <a:cubicBezTo>
                  <a:pt x="78749" y="76646"/>
                  <a:pt x="78290" y="77181"/>
                  <a:pt x="77831" y="77755"/>
                </a:cubicBezTo>
                <a:cubicBezTo>
                  <a:pt x="77717" y="77908"/>
                  <a:pt x="77372" y="77869"/>
                  <a:pt x="77372" y="78175"/>
                </a:cubicBezTo>
                <a:cubicBezTo>
                  <a:pt x="77372" y="78328"/>
                  <a:pt x="77181" y="78367"/>
                  <a:pt x="76990" y="78367"/>
                </a:cubicBezTo>
                <a:cubicBezTo>
                  <a:pt x="77028" y="78673"/>
                  <a:pt x="76722" y="78673"/>
                  <a:pt x="76569" y="78826"/>
                </a:cubicBezTo>
                <a:cubicBezTo>
                  <a:pt x="76416" y="78979"/>
                  <a:pt x="76302" y="79132"/>
                  <a:pt x="76187" y="79285"/>
                </a:cubicBezTo>
                <a:cubicBezTo>
                  <a:pt x="76187" y="79323"/>
                  <a:pt x="76187" y="79438"/>
                  <a:pt x="76149" y="79438"/>
                </a:cubicBezTo>
                <a:cubicBezTo>
                  <a:pt x="75537" y="79552"/>
                  <a:pt x="75422" y="80279"/>
                  <a:pt x="74848" y="80508"/>
                </a:cubicBezTo>
                <a:cubicBezTo>
                  <a:pt x="74428" y="80700"/>
                  <a:pt x="74122" y="81197"/>
                  <a:pt x="73777" y="81541"/>
                </a:cubicBezTo>
                <a:cubicBezTo>
                  <a:pt x="73605" y="81679"/>
                  <a:pt x="73526" y="81973"/>
                  <a:pt x="73231" y="81973"/>
                </a:cubicBezTo>
                <a:cubicBezTo>
                  <a:pt x="73199" y="81973"/>
                  <a:pt x="73165" y="81969"/>
                  <a:pt x="73127" y="81962"/>
                </a:cubicBezTo>
                <a:cubicBezTo>
                  <a:pt x="73122" y="81956"/>
                  <a:pt x="73116" y="81954"/>
                  <a:pt x="73111" y="81954"/>
                </a:cubicBezTo>
                <a:cubicBezTo>
                  <a:pt x="73078" y="81954"/>
                  <a:pt x="73045" y="82038"/>
                  <a:pt x="73012" y="82038"/>
                </a:cubicBezTo>
                <a:cubicBezTo>
                  <a:pt x="72807" y="82038"/>
                  <a:pt x="73031" y="82438"/>
                  <a:pt x="72749" y="82438"/>
                </a:cubicBezTo>
                <a:cubicBezTo>
                  <a:pt x="72717" y="82438"/>
                  <a:pt x="72677" y="82433"/>
                  <a:pt x="72630" y="82421"/>
                </a:cubicBezTo>
                <a:cubicBezTo>
                  <a:pt x="72621" y="82418"/>
                  <a:pt x="72612" y="82416"/>
                  <a:pt x="72603" y="82416"/>
                </a:cubicBezTo>
                <a:cubicBezTo>
                  <a:pt x="72486" y="82416"/>
                  <a:pt x="72310" y="82621"/>
                  <a:pt x="72133" y="82727"/>
                </a:cubicBezTo>
                <a:cubicBezTo>
                  <a:pt x="72095" y="82765"/>
                  <a:pt x="72056" y="82765"/>
                  <a:pt x="72056" y="82765"/>
                </a:cubicBezTo>
                <a:cubicBezTo>
                  <a:pt x="71980" y="83339"/>
                  <a:pt x="71368" y="83339"/>
                  <a:pt x="71062" y="83645"/>
                </a:cubicBezTo>
                <a:cubicBezTo>
                  <a:pt x="71024" y="83683"/>
                  <a:pt x="70909" y="83683"/>
                  <a:pt x="70871" y="83721"/>
                </a:cubicBezTo>
                <a:cubicBezTo>
                  <a:pt x="70412" y="84410"/>
                  <a:pt x="69647" y="84639"/>
                  <a:pt x="68920" y="84945"/>
                </a:cubicBezTo>
                <a:cubicBezTo>
                  <a:pt x="68907" y="84958"/>
                  <a:pt x="68895" y="84962"/>
                  <a:pt x="68883" y="84962"/>
                </a:cubicBezTo>
                <a:cubicBezTo>
                  <a:pt x="68861" y="84962"/>
                  <a:pt x="68844" y="84945"/>
                  <a:pt x="68844" y="84945"/>
                </a:cubicBezTo>
                <a:cubicBezTo>
                  <a:pt x="68576" y="85557"/>
                  <a:pt x="67849" y="85519"/>
                  <a:pt x="67429" y="85901"/>
                </a:cubicBezTo>
                <a:cubicBezTo>
                  <a:pt x="67314" y="86054"/>
                  <a:pt x="67199" y="86169"/>
                  <a:pt x="67084" y="86360"/>
                </a:cubicBezTo>
                <a:cubicBezTo>
                  <a:pt x="67008" y="86245"/>
                  <a:pt x="66970" y="86169"/>
                  <a:pt x="66931" y="86092"/>
                </a:cubicBezTo>
                <a:cubicBezTo>
                  <a:pt x="66625" y="86666"/>
                  <a:pt x="65746" y="86437"/>
                  <a:pt x="65554" y="87163"/>
                </a:cubicBezTo>
                <a:cubicBezTo>
                  <a:pt x="65210" y="87316"/>
                  <a:pt x="64866" y="87507"/>
                  <a:pt x="64484" y="87584"/>
                </a:cubicBezTo>
                <a:cubicBezTo>
                  <a:pt x="63948" y="87699"/>
                  <a:pt x="63489" y="87928"/>
                  <a:pt x="62992" y="88196"/>
                </a:cubicBezTo>
                <a:cubicBezTo>
                  <a:pt x="62495" y="88464"/>
                  <a:pt x="61921" y="88693"/>
                  <a:pt x="61386" y="88846"/>
                </a:cubicBezTo>
                <a:cubicBezTo>
                  <a:pt x="61118" y="88961"/>
                  <a:pt x="60888" y="88961"/>
                  <a:pt x="60697" y="89152"/>
                </a:cubicBezTo>
                <a:cubicBezTo>
                  <a:pt x="60621" y="89229"/>
                  <a:pt x="60516" y="89229"/>
                  <a:pt x="60406" y="89229"/>
                </a:cubicBezTo>
                <a:cubicBezTo>
                  <a:pt x="60296" y="89229"/>
                  <a:pt x="60181" y="89229"/>
                  <a:pt x="60085" y="89305"/>
                </a:cubicBezTo>
                <a:cubicBezTo>
                  <a:pt x="59867" y="89469"/>
                  <a:pt x="59630" y="89613"/>
                  <a:pt x="59373" y="89613"/>
                </a:cubicBezTo>
                <a:cubicBezTo>
                  <a:pt x="59269" y="89613"/>
                  <a:pt x="59162" y="89589"/>
                  <a:pt x="59053" y="89534"/>
                </a:cubicBezTo>
                <a:cubicBezTo>
                  <a:pt x="58747" y="89879"/>
                  <a:pt x="58249" y="89649"/>
                  <a:pt x="57944" y="89879"/>
                </a:cubicBezTo>
                <a:cubicBezTo>
                  <a:pt x="57446" y="90185"/>
                  <a:pt x="56911" y="90261"/>
                  <a:pt x="56375" y="90299"/>
                </a:cubicBezTo>
                <a:cubicBezTo>
                  <a:pt x="55955" y="90338"/>
                  <a:pt x="55572" y="90491"/>
                  <a:pt x="55152" y="90644"/>
                </a:cubicBezTo>
                <a:cubicBezTo>
                  <a:pt x="54866" y="90701"/>
                  <a:pt x="54602" y="90864"/>
                  <a:pt x="54312" y="90864"/>
                </a:cubicBezTo>
                <a:cubicBezTo>
                  <a:pt x="54213" y="90864"/>
                  <a:pt x="54111" y="90845"/>
                  <a:pt x="54004" y="90797"/>
                </a:cubicBezTo>
                <a:cubicBezTo>
                  <a:pt x="53814" y="91021"/>
                  <a:pt x="53569" y="91051"/>
                  <a:pt x="53315" y="91051"/>
                </a:cubicBezTo>
                <a:cubicBezTo>
                  <a:pt x="53226" y="91051"/>
                  <a:pt x="53135" y="91047"/>
                  <a:pt x="53046" y="91047"/>
                </a:cubicBezTo>
                <a:cubicBezTo>
                  <a:pt x="52827" y="91047"/>
                  <a:pt x="52614" y="91069"/>
                  <a:pt x="52436" y="91217"/>
                </a:cubicBezTo>
                <a:cubicBezTo>
                  <a:pt x="52360" y="91294"/>
                  <a:pt x="52054" y="91256"/>
                  <a:pt x="51901" y="91294"/>
                </a:cubicBezTo>
                <a:cubicBezTo>
                  <a:pt x="51465" y="91342"/>
                  <a:pt x="51030" y="91391"/>
                  <a:pt x="50594" y="91391"/>
                </a:cubicBezTo>
                <a:cubicBezTo>
                  <a:pt x="50341" y="91391"/>
                  <a:pt x="50088" y="91374"/>
                  <a:pt x="49835" y="91332"/>
                </a:cubicBezTo>
                <a:cubicBezTo>
                  <a:pt x="49606" y="91332"/>
                  <a:pt x="49415" y="91370"/>
                  <a:pt x="49185" y="91370"/>
                </a:cubicBezTo>
                <a:cubicBezTo>
                  <a:pt x="48777" y="91370"/>
                  <a:pt x="48386" y="91404"/>
                  <a:pt x="47990" y="91404"/>
                </a:cubicBezTo>
                <a:cubicBezTo>
                  <a:pt x="47791" y="91404"/>
                  <a:pt x="47592" y="91396"/>
                  <a:pt x="47388" y="91370"/>
                </a:cubicBezTo>
                <a:cubicBezTo>
                  <a:pt x="47342" y="91366"/>
                  <a:pt x="47295" y="91364"/>
                  <a:pt x="47248" y="91364"/>
                </a:cubicBezTo>
                <a:cubicBezTo>
                  <a:pt x="46867" y="91364"/>
                  <a:pt x="46462" y="91489"/>
                  <a:pt x="46087" y="91523"/>
                </a:cubicBezTo>
                <a:cubicBezTo>
                  <a:pt x="45965" y="91523"/>
                  <a:pt x="45842" y="91572"/>
                  <a:pt x="45740" y="91572"/>
                </a:cubicBezTo>
                <a:cubicBezTo>
                  <a:pt x="45714" y="91572"/>
                  <a:pt x="45689" y="91569"/>
                  <a:pt x="45667" y="91562"/>
                </a:cubicBezTo>
                <a:cubicBezTo>
                  <a:pt x="45181" y="91414"/>
                  <a:pt x="44684" y="91359"/>
                  <a:pt x="44182" y="91359"/>
                </a:cubicBezTo>
                <a:cubicBezTo>
                  <a:pt x="43774" y="91359"/>
                  <a:pt x="43363" y="91395"/>
                  <a:pt x="42951" y="91447"/>
                </a:cubicBezTo>
                <a:lnTo>
                  <a:pt x="42875" y="91447"/>
                </a:lnTo>
                <a:cubicBezTo>
                  <a:pt x="42377" y="91256"/>
                  <a:pt x="41842" y="91294"/>
                  <a:pt x="41345" y="91217"/>
                </a:cubicBezTo>
                <a:cubicBezTo>
                  <a:pt x="40618" y="91064"/>
                  <a:pt x="39930" y="90873"/>
                  <a:pt x="39203" y="90873"/>
                </a:cubicBezTo>
                <a:cubicBezTo>
                  <a:pt x="38935" y="90835"/>
                  <a:pt x="38668" y="90720"/>
                  <a:pt x="38362" y="90605"/>
                </a:cubicBezTo>
                <a:cubicBezTo>
                  <a:pt x="38202" y="90705"/>
                  <a:pt x="38031" y="90763"/>
                  <a:pt x="37851" y="90763"/>
                </a:cubicBezTo>
                <a:cubicBezTo>
                  <a:pt x="37685" y="90763"/>
                  <a:pt x="37512" y="90715"/>
                  <a:pt x="37329" y="90605"/>
                </a:cubicBezTo>
                <a:cubicBezTo>
                  <a:pt x="37083" y="90469"/>
                  <a:pt x="36818" y="90352"/>
                  <a:pt x="36519" y="90352"/>
                </a:cubicBezTo>
                <a:cubicBezTo>
                  <a:pt x="36399" y="90352"/>
                  <a:pt x="36274" y="90370"/>
                  <a:pt x="36143" y="90414"/>
                </a:cubicBezTo>
                <a:cubicBezTo>
                  <a:pt x="36127" y="90418"/>
                  <a:pt x="36110" y="90420"/>
                  <a:pt x="36092" y="90420"/>
                </a:cubicBezTo>
                <a:cubicBezTo>
                  <a:pt x="35942" y="90420"/>
                  <a:pt x="35744" y="90287"/>
                  <a:pt x="35608" y="90185"/>
                </a:cubicBezTo>
                <a:cubicBezTo>
                  <a:pt x="35594" y="90175"/>
                  <a:pt x="35578" y="90172"/>
                  <a:pt x="35561" y="90172"/>
                </a:cubicBezTo>
                <a:cubicBezTo>
                  <a:pt x="35492" y="90172"/>
                  <a:pt x="35400" y="90229"/>
                  <a:pt x="35330" y="90229"/>
                </a:cubicBezTo>
                <a:cubicBezTo>
                  <a:pt x="35270" y="90229"/>
                  <a:pt x="35225" y="90187"/>
                  <a:pt x="35225" y="90032"/>
                </a:cubicBezTo>
                <a:cubicBezTo>
                  <a:pt x="35225" y="89993"/>
                  <a:pt x="34919" y="89993"/>
                  <a:pt x="34766" y="89917"/>
                </a:cubicBezTo>
                <a:cubicBezTo>
                  <a:pt x="34658" y="89863"/>
                  <a:pt x="34569" y="89809"/>
                  <a:pt x="34445" y="89809"/>
                </a:cubicBezTo>
                <a:cubicBezTo>
                  <a:pt x="34394" y="89809"/>
                  <a:pt x="34336" y="89818"/>
                  <a:pt x="34269" y="89840"/>
                </a:cubicBezTo>
                <a:cubicBezTo>
                  <a:pt x="34262" y="89843"/>
                  <a:pt x="34254" y="89844"/>
                  <a:pt x="34245" y="89844"/>
                </a:cubicBezTo>
                <a:cubicBezTo>
                  <a:pt x="34124" y="89844"/>
                  <a:pt x="33910" y="89606"/>
                  <a:pt x="33696" y="89534"/>
                </a:cubicBezTo>
                <a:cubicBezTo>
                  <a:pt x="33673" y="89529"/>
                  <a:pt x="33647" y="89526"/>
                  <a:pt x="33619" y="89526"/>
                </a:cubicBezTo>
                <a:cubicBezTo>
                  <a:pt x="33512" y="89526"/>
                  <a:pt x="33377" y="89561"/>
                  <a:pt x="33261" y="89561"/>
                </a:cubicBezTo>
                <a:cubicBezTo>
                  <a:pt x="33210" y="89561"/>
                  <a:pt x="33162" y="89555"/>
                  <a:pt x="33122" y="89534"/>
                </a:cubicBezTo>
                <a:cubicBezTo>
                  <a:pt x="32739" y="89458"/>
                  <a:pt x="32357" y="89305"/>
                  <a:pt x="32051" y="89114"/>
                </a:cubicBezTo>
                <a:cubicBezTo>
                  <a:pt x="31832" y="88957"/>
                  <a:pt x="31663" y="88826"/>
                  <a:pt x="31420" y="88826"/>
                </a:cubicBezTo>
                <a:cubicBezTo>
                  <a:pt x="31367" y="88826"/>
                  <a:pt x="31310" y="88832"/>
                  <a:pt x="31248" y="88846"/>
                </a:cubicBezTo>
                <a:cubicBezTo>
                  <a:pt x="31242" y="88849"/>
                  <a:pt x="31236" y="88850"/>
                  <a:pt x="31229" y="88850"/>
                </a:cubicBezTo>
                <a:cubicBezTo>
                  <a:pt x="31148" y="88850"/>
                  <a:pt x="31007" y="88652"/>
                  <a:pt x="30865" y="88617"/>
                </a:cubicBezTo>
                <a:cubicBezTo>
                  <a:pt x="30636" y="88540"/>
                  <a:pt x="30406" y="88540"/>
                  <a:pt x="30215" y="88464"/>
                </a:cubicBezTo>
                <a:cubicBezTo>
                  <a:pt x="30024" y="88425"/>
                  <a:pt x="29871" y="88311"/>
                  <a:pt x="29680" y="88234"/>
                </a:cubicBezTo>
                <a:cubicBezTo>
                  <a:pt x="29489" y="88158"/>
                  <a:pt x="29336" y="88005"/>
                  <a:pt x="29144" y="87966"/>
                </a:cubicBezTo>
                <a:cubicBezTo>
                  <a:pt x="28915" y="87928"/>
                  <a:pt x="28724" y="87890"/>
                  <a:pt x="28532" y="87737"/>
                </a:cubicBezTo>
                <a:cubicBezTo>
                  <a:pt x="28464" y="87805"/>
                  <a:pt x="28415" y="87831"/>
                  <a:pt x="28377" y="87831"/>
                </a:cubicBezTo>
                <a:cubicBezTo>
                  <a:pt x="28243" y="87831"/>
                  <a:pt x="28243" y="87507"/>
                  <a:pt x="28035" y="87507"/>
                </a:cubicBezTo>
                <a:cubicBezTo>
                  <a:pt x="27538" y="87469"/>
                  <a:pt x="27003" y="87316"/>
                  <a:pt x="26620" y="86896"/>
                </a:cubicBezTo>
                <a:cubicBezTo>
                  <a:pt x="26429" y="86704"/>
                  <a:pt x="26046" y="86666"/>
                  <a:pt x="25740" y="86513"/>
                </a:cubicBezTo>
                <a:cubicBezTo>
                  <a:pt x="25511" y="86437"/>
                  <a:pt x="25243" y="86437"/>
                  <a:pt x="25128" y="86131"/>
                </a:cubicBezTo>
                <a:cubicBezTo>
                  <a:pt x="25090" y="86016"/>
                  <a:pt x="24822" y="85978"/>
                  <a:pt x="24670" y="85939"/>
                </a:cubicBezTo>
                <a:cubicBezTo>
                  <a:pt x="24249" y="85939"/>
                  <a:pt x="23981" y="85557"/>
                  <a:pt x="23599" y="85519"/>
                </a:cubicBezTo>
                <a:cubicBezTo>
                  <a:pt x="23369" y="85480"/>
                  <a:pt x="23216" y="85213"/>
                  <a:pt x="22987" y="85021"/>
                </a:cubicBezTo>
                <a:cubicBezTo>
                  <a:pt x="22948" y="85021"/>
                  <a:pt x="22872" y="85060"/>
                  <a:pt x="22795" y="85098"/>
                </a:cubicBezTo>
                <a:cubicBezTo>
                  <a:pt x="22642" y="84983"/>
                  <a:pt x="22451" y="84792"/>
                  <a:pt x="22298" y="84677"/>
                </a:cubicBezTo>
                <a:cubicBezTo>
                  <a:pt x="22107" y="84563"/>
                  <a:pt x="21916" y="84486"/>
                  <a:pt x="21725" y="84410"/>
                </a:cubicBezTo>
                <a:cubicBezTo>
                  <a:pt x="21648" y="84371"/>
                  <a:pt x="21533" y="84371"/>
                  <a:pt x="21495" y="84333"/>
                </a:cubicBezTo>
                <a:cubicBezTo>
                  <a:pt x="21266" y="83798"/>
                  <a:pt x="20730" y="83606"/>
                  <a:pt x="20309" y="83300"/>
                </a:cubicBezTo>
                <a:cubicBezTo>
                  <a:pt x="20042" y="83109"/>
                  <a:pt x="19774" y="82918"/>
                  <a:pt x="19506" y="82727"/>
                </a:cubicBezTo>
                <a:cubicBezTo>
                  <a:pt x="19430" y="82688"/>
                  <a:pt x="19392" y="82612"/>
                  <a:pt x="19315" y="82574"/>
                </a:cubicBezTo>
                <a:cubicBezTo>
                  <a:pt x="19047" y="82306"/>
                  <a:pt x="18818" y="81847"/>
                  <a:pt x="18512" y="81809"/>
                </a:cubicBezTo>
                <a:cubicBezTo>
                  <a:pt x="18119" y="81737"/>
                  <a:pt x="18060" y="81266"/>
                  <a:pt x="17680" y="81266"/>
                </a:cubicBezTo>
                <a:cubicBezTo>
                  <a:pt x="17653" y="81266"/>
                  <a:pt x="17624" y="81268"/>
                  <a:pt x="17594" y="81273"/>
                </a:cubicBezTo>
                <a:cubicBezTo>
                  <a:pt x="17589" y="81276"/>
                  <a:pt x="17584" y="81277"/>
                  <a:pt x="17579" y="81277"/>
                </a:cubicBezTo>
                <a:cubicBezTo>
                  <a:pt x="17507" y="81277"/>
                  <a:pt x="17433" y="81036"/>
                  <a:pt x="17326" y="80929"/>
                </a:cubicBezTo>
                <a:cubicBezTo>
                  <a:pt x="17135" y="80776"/>
                  <a:pt x="16982" y="80547"/>
                  <a:pt x="16753" y="80470"/>
                </a:cubicBezTo>
                <a:cubicBezTo>
                  <a:pt x="16294" y="80279"/>
                  <a:pt x="16179" y="79705"/>
                  <a:pt x="15720" y="79552"/>
                </a:cubicBezTo>
                <a:cubicBezTo>
                  <a:pt x="15299" y="78864"/>
                  <a:pt x="14496" y="78443"/>
                  <a:pt x="14114" y="77716"/>
                </a:cubicBezTo>
                <a:cubicBezTo>
                  <a:pt x="14037" y="77602"/>
                  <a:pt x="13922" y="77525"/>
                  <a:pt x="13808" y="77449"/>
                </a:cubicBezTo>
                <a:cubicBezTo>
                  <a:pt x="13616" y="77219"/>
                  <a:pt x="13425" y="77028"/>
                  <a:pt x="13234" y="76799"/>
                </a:cubicBezTo>
                <a:cubicBezTo>
                  <a:pt x="13157" y="76722"/>
                  <a:pt x="13119" y="76569"/>
                  <a:pt x="13081" y="76569"/>
                </a:cubicBezTo>
                <a:cubicBezTo>
                  <a:pt x="12507" y="76569"/>
                  <a:pt x="12584" y="75995"/>
                  <a:pt x="12278" y="75766"/>
                </a:cubicBezTo>
                <a:cubicBezTo>
                  <a:pt x="12087" y="75575"/>
                  <a:pt x="12010" y="75269"/>
                  <a:pt x="11819" y="75116"/>
                </a:cubicBezTo>
                <a:cubicBezTo>
                  <a:pt x="11628" y="74963"/>
                  <a:pt x="11551" y="74733"/>
                  <a:pt x="11283" y="74580"/>
                </a:cubicBezTo>
                <a:cubicBezTo>
                  <a:pt x="11130" y="74504"/>
                  <a:pt x="11054" y="74236"/>
                  <a:pt x="10863" y="74045"/>
                </a:cubicBezTo>
                <a:cubicBezTo>
                  <a:pt x="10595" y="73815"/>
                  <a:pt x="10442" y="73471"/>
                  <a:pt x="10251" y="73165"/>
                </a:cubicBezTo>
                <a:cubicBezTo>
                  <a:pt x="10021" y="72706"/>
                  <a:pt x="9754" y="72286"/>
                  <a:pt x="9409" y="71903"/>
                </a:cubicBezTo>
                <a:cubicBezTo>
                  <a:pt x="9295" y="71750"/>
                  <a:pt x="8950" y="71635"/>
                  <a:pt x="9142" y="71291"/>
                </a:cubicBezTo>
                <a:cubicBezTo>
                  <a:pt x="9142" y="71291"/>
                  <a:pt x="9065" y="71215"/>
                  <a:pt x="8989" y="71138"/>
                </a:cubicBezTo>
                <a:cubicBezTo>
                  <a:pt x="8874" y="71023"/>
                  <a:pt x="8683" y="70870"/>
                  <a:pt x="8606" y="70717"/>
                </a:cubicBezTo>
                <a:cubicBezTo>
                  <a:pt x="8453" y="70258"/>
                  <a:pt x="8109" y="69953"/>
                  <a:pt x="7994" y="69494"/>
                </a:cubicBezTo>
                <a:cubicBezTo>
                  <a:pt x="7918" y="69226"/>
                  <a:pt x="7574" y="69035"/>
                  <a:pt x="7497" y="68729"/>
                </a:cubicBezTo>
                <a:cubicBezTo>
                  <a:pt x="7268" y="68117"/>
                  <a:pt x="6885" y="67581"/>
                  <a:pt x="6656" y="66969"/>
                </a:cubicBezTo>
                <a:cubicBezTo>
                  <a:pt x="6426" y="66434"/>
                  <a:pt x="6082" y="66013"/>
                  <a:pt x="5929" y="65439"/>
                </a:cubicBezTo>
                <a:cubicBezTo>
                  <a:pt x="5776" y="64942"/>
                  <a:pt x="5355" y="64560"/>
                  <a:pt x="5241" y="63986"/>
                </a:cubicBezTo>
                <a:cubicBezTo>
                  <a:pt x="4858" y="63910"/>
                  <a:pt x="5011" y="63527"/>
                  <a:pt x="4896" y="63259"/>
                </a:cubicBezTo>
                <a:cubicBezTo>
                  <a:pt x="4782" y="62992"/>
                  <a:pt x="4667" y="62724"/>
                  <a:pt x="4590" y="62418"/>
                </a:cubicBezTo>
                <a:cubicBezTo>
                  <a:pt x="4514" y="62036"/>
                  <a:pt x="4208" y="61768"/>
                  <a:pt x="4208" y="61309"/>
                </a:cubicBezTo>
                <a:cubicBezTo>
                  <a:pt x="4208" y="61156"/>
                  <a:pt x="3940" y="61003"/>
                  <a:pt x="3825" y="60888"/>
                </a:cubicBezTo>
                <a:cubicBezTo>
                  <a:pt x="3825" y="60735"/>
                  <a:pt x="3902" y="60544"/>
                  <a:pt x="3864" y="60506"/>
                </a:cubicBezTo>
                <a:cubicBezTo>
                  <a:pt x="3443" y="60123"/>
                  <a:pt x="3367" y="59664"/>
                  <a:pt x="3519" y="59167"/>
                </a:cubicBezTo>
                <a:cubicBezTo>
                  <a:pt x="3596" y="58899"/>
                  <a:pt x="3252" y="58746"/>
                  <a:pt x="3328" y="58440"/>
                </a:cubicBezTo>
                <a:cubicBezTo>
                  <a:pt x="3290" y="58440"/>
                  <a:pt x="3252" y="58402"/>
                  <a:pt x="3214" y="58402"/>
                </a:cubicBezTo>
                <a:cubicBezTo>
                  <a:pt x="3252" y="58211"/>
                  <a:pt x="3290" y="57982"/>
                  <a:pt x="3367" y="57752"/>
                </a:cubicBezTo>
                <a:cubicBezTo>
                  <a:pt x="3137" y="57752"/>
                  <a:pt x="3022" y="57714"/>
                  <a:pt x="2793" y="57714"/>
                </a:cubicBezTo>
                <a:cubicBezTo>
                  <a:pt x="2908" y="57523"/>
                  <a:pt x="2984" y="57370"/>
                  <a:pt x="3061" y="57178"/>
                </a:cubicBezTo>
                <a:cubicBezTo>
                  <a:pt x="2563" y="56681"/>
                  <a:pt x="3099" y="55878"/>
                  <a:pt x="2602" y="55457"/>
                </a:cubicBezTo>
                <a:cubicBezTo>
                  <a:pt x="2602" y="55190"/>
                  <a:pt x="2678" y="54960"/>
                  <a:pt x="2602" y="54769"/>
                </a:cubicBezTo>
                <a:cubicBezTo>
                  <a:pt x="2487" y="54386"/>
                  <a:pt x="2334" y="54004"/>
                  <a:pt x="2372" y="53583"/>
                </a:cubicBezTo>
                <a:cubicBezTo>
                  <a:pt x="2410" y="53277"/>
                  <a:pt x="2181" y="52971"/>
                  <a:pt x="2181" y="52665"/>
                </a:cubicBezTo>
                <a:cubicBezTo>
                  <a:pt x="2143" y="51862"/>
                  <a:pt x="1837" y="51097"/>
                  <a:pt x="1913" y="50294"/>
                </a:cubicBezTo>
                <a:cubicBezTo>
                  <a:pt x="1951" y="49873"/>
                  <a:pt x="1760" y="49453"/>
                  <a:pt x="1722" y="49070"/>
                </a:cubicBezTo>
                <a:cubicBezTo>
                  <a:pt x="1684" y="48802"/>
                  <a:pt x="1760" y="48497"/>
                  <a:pt x="1760" y="48229"/>
                </a:cubicBezTo>
                <a:cubicBezTo>
                  <a:pt x="1798" y="47885"/>
                  <a:pt x="1760" y="47540"/>
                  <a:pt x="1760" y="47158"/>
                </a:cubicBezTo>
                <a:cubicBezTo>
                  <a:pt x="1722" y="46125"/>
                  <a:pt x="1645" y="45054"/>
                  <a:pt x="1684" y="44022"/>
                </a:cubicBezTo>
                <a:cubicBezTo>
                  <a:pt x="1684" y="43066"/>
                  <a:pt x="1722" y="42109"/>
                  <a:pt x="1760" y="41192"/>
                </a:cubicBezTo>
                <a:cubicBezTo>
                  <a:pt x="1798" y="40580"/>
                  <a:pt x="1837" y="39968"/>
                  <a:pt x="1875" y="39394"/>
                </a:cubicBezTo>
                <a:cubicBezTo>
                  <a:pt x="1913" y="38438"/>
                  <a:pt x="2219" y="37520"/>
                  <a:pt x="2334" y="36564"/>
                </a:cubicBezTo>
                <a:cubicBezTo>
                  <a:pt x="2372" y="35914"/>
                  <a:pt x="2755" y="35340"/>
                  <a:pt x="2678" y="34651"/>
                </a:cubicBezTo>
                <a:cubicBezTo>
                  <a:pt x="3022" y="34307"/>
                  <a:pt x="2908" y="33810"/>
                  <a:pt x="3061" y="33389"/>
                </a:cubicBezTo>
                <a:cubicBezTo>
                  <a:pt x="3328" y="32777"/>
                  <a:pt x="3481" y="32127"/>
                  <a:pt x="3672" y="31477"/>
                </a:cubicBezTo>
                <a:cubicBezTo>
                  <a:pt x="3787" y="31056"/>
                  <a:pt x="4131" y="30674"/>
                  <a:pt x="4131" y="30215"/>
                </a:cubicBezTo>
                <a:cubicBezTo>
                  <a:pt x="4170" y="29794"/>
                  <a:pt x="4514" y="29450"/>
                  <a:pt x="4476" y="28991"/>
                </a:cubicBezTo>
                <a:cubicBezTo>
                  <a:pt x="4476" y="28953"/>
                  <a:pt x="4552" y="28915"/>
                  <a:pt x="4552" y="28838"/>
                </a:cubicBezTo>
                <a:cubicBezTo>
                  <a:pt x="4590" y="28570"/>
                  <a:pt x="5011" y="28456"/>
                  <a:pt x="4935" y="28035"/>
                </a:cubicBezTo>
                <a:cubicBezTo>
                  <a:pt x="4896" y="27767"/>
                  <a:pt x="5202" y="27461"/>
                  <a:pt x="5355" y="27193"/>
                </a:cubicBezTo>
                <a:cubicBezTo>
                  <a:pt x="5470" y="26887"/>
                  <a:pt x="5661" y="26620"/>
                  <a:pt x="5814" y="26314"/>
                </a:cubicBezTo>
                <a:cubicBezTo>
                  <a:pt x="6005" y="25855"/>
                  <a:pt x="6120" y="25396"/>
                  <a:pt x="6350" y="24975"/>
                </a:cubicBezTo>
                <a:cubicBezTo>
                  <a:pt x="6617" y="24402"/>
                  <a:pt x="6809" y="23751"/>
                  <a:pt x="7268" y="23292"/>
                </a:cubicBezTo>
                <a:cubicBezTo>
                  <a:pt x="7268" y="23292"/>
                  <a:pt x="7306" y="23254"/>
                  <a:pt x="7306" y="23254"/>
                </a:cubicBezTo>
                <a:cubicBezTo>
                  <a:pt x="7612" y="22221"/>
                  <a:pt x="8453" y="21495"/>
                  <a:pt x="8874" y="20577"/>
                </a:cubicBezTo>
                <a:cubicBezTo>
                  <a:pt x="8989" y="20347"/>
                  <a:pt x="9142" y="20118"/>
                  <a:pt x="9295" y="19927"/>
                </a:cubicBezTo>
                <a:cubicBezTo>
                  <a:pt x="9754" y="19315"/>
                  <a:pt x="10060" y="18550"/>
                  <a:pt x="10671" y="17976"/>
                </a:cubicBezTo>
                <a:cubicBezTo>
                  <a:pt x="10748" y="17938"/>
                  <a:pt x="10710" y="17632"/>
                  <a:pt x="10863" y="17479"/>
                </a:cubicBezTo>
                <a:cubicBezTo>
                  <a:pt x="11054" y="17326"/>
                  <a:pt x="11283" y="17249"/>
                  <a:pt x="11360" y="16944"/>
                </a:cubicBezTo>
                <a:cubicBezTo>
                  <a:pt x="11398" y="16752"/>
                  <a:pt x="11742" y="16676"/>
                  <a:pt x="11857" y="16485"/>
                </a:cubicBezTo>
                <a:cubicBezTo>
                  <a:pt x="12240" y="15873"/>
                  <a:pt x="13004" y="15605"/>
                  <a:pt x="13310" y="14955"/>
                </a:cubicBezTo>
                <a:cubicBezTo>
                  <a:pt x="13540" y="14496"/>
                  <a:pt x="14037" y="14343"/>
                  <a:pt x="14190" y="13846"/>
                </a:cubicBezTo>
                <a:cubicBezTo>
                  <a:pt x="14228" y="13693"/>
                  <a:pt x="14649" y="13769"/>
                  <a:pt x="14573" y="13425"/>
                </a:cubicBezTo>
                <a:cubicBezTo>
                  <a:pt x="14534" y="13081"/>
                  <a:pt x="14955" y="13387"/>
                  <a:pt x="15032" y="13081"/>
                </a:cubicBezTo>
                <a:cubicBezTo>
                  <a:pt x="15070" y="12928"/>
                  <a:pt x="15299" y="12813"/>
                  <a:pt x="15414" y="12660"/>
                </a:cubicBezTo>
                <a:cubicBezTo>
                  <a:pt x="15605" y="12507"/>
                  <a:pt x="15758" y="12354"/>
                  <a:pt x="15949" y="12239"/>
                </a:cubicBezTo>
                <a:cubicBezTo>
                  <a:pt x="16179" y="12086"/>
                  <a:pt x="16141" y="11666"/>
                  <a:pt x="16561" y="11666"/>
                </a:cubicBezTo>
                <a:cubicBezTo>
                  <a:pt x="16791" y="11627"/>
                  <a:pt x="16944" y="11245"/>
                  <a:pt x="17173" y="11054"/>
                </a:cubicBezTo>
                <a:cubicBezTo>
                  <a:pt x="17288" y="10939"/>
                  <a:pt x="17403" y="10862"/>
                  <a:pt x="17556" y="10786"/>
                </a:cubicBezTo>
                <a:cubicBezTo>
                  <a:pt x="17862" y="10671"/>
                  <a:pt x="18168" y="10480"/>
                  <a:pt x="18359" y="10174"/>
                </a:cubicBezTo>
                <a:cubicBezTo>
                  <a:pt x="18397" y="10059"/>
                  <a:pt x="18512" y="9945"/>
                  <a:pt x="18627" y="9906"/>
                </a:cubicBezTo>
                <a:cubicBezTo>
                  <a:pt x="19200" y="9792"/>
                  <a:pt x="19545" y="9294"/>
                  <a:pt x="19965" y="8988"/>
                </a:cubicBezTo>
                <a:cubicBezTo>
                  <a:pt x="20615" y="8568"/>
                  <a:pt x="21304" y="8147"/>
                  <a:pt x="21954" y="7726"/>
                </a:cubicBezTo>
                <a:cubicBezTo>
                  <a:pt x="22413" y="7459"/>
                  <a:pt x="22834" y="7153"/>
                  <a:pt x="23293" y="6923"/>
                </a:cubicBezTo>
                <a:cubicBezTo>
                  <a:pt x="23866" y="6617"/>
                  <a:pt x="24402" y="6311"/>
                  <a:pt x="24937" y="5929"/>
                </a:cubicBezTo>
                <a:cubicBezTo>
                  <a:pt x="25702" y="5355"/>
                  <a:pt x="26658" y="5087"/>
                  <a:pt x="27461" y="4514"/>
                </a:cubicBezTo>
                <a:cubicBezTo>
                  <a:pt x="27614" y="4399"/>
                  <a:pt x="27882" y="4437"/>
                  <a:pt x="28112" y="4399"/>
                </a:cubicBezTo>
                <a:cubicBezTo>
                  <a:pt x="27997" y="4246"/>
                  <a:pt x="27997" y="4246"/>
                  <a:pt x="27959" y="4208"/>
                </a:cubicBezTo>
                <a:cubicBezTo>
                  <a:pt x="28379" y="3863"/>
                  <a:pt x="28991" y="3940"/>
                  <a:pt x="29374" y="3519"/>
                </a:cubicBezTo>
                <a:cubicBezTo>
                  <a:pt x="29383" y="3500"/>
                  <a:pt x="29400" y="3493"/>
                  <a:pt x="29422" y="3493"/>
                </a:cubicBezTo>
                <a:cubicBezTo>
                  <a:pt x="29486" y="3493"/>
                  <a:pt x="29594" y="3557"/>
                  <a:pt x="29680" y="3557"/>
                </a:cubicBezTo>
                <a:cubicBezTo>
                  <a:pt x="29794" y="3519"/>
                  <a:pt x="29947" y="3481"/>
                  <a:pt x="30139" y="3443"/>
                </a:cubicBezTo>
                <a:cubicBezTo>
                  <a:pt x="29947" y="3366"/>
                  <a:pt x="29871" y="3328"/>
                  <a:pt x="29718" y="3290"/>
                </a:cubicBezTo>
                <a:cubicBezTo>
                  <a:pt x="29947" y="3175"/>
                  <a:pt x="30139" y="3060"/>
                  <a:pt x="30330" y="2984"/>
                </a:cubicBezTo>
                <a:cubicBezTo>
                  <a:pt x="30371" y="3086"/>
                  <a:pt x="30420" y="3120"/>
                  <a:pt x="30473" y="3120"/>
                </a:cubicBezTo>
                <a:cubicBezTo>
                  <a:pt x="30580" y="3120"/>
                  <a:pt x="30704" y="2986"/>
                  <a:pt x="30817" y="2986"/>
                </a:cubicBezTo>
                <a:cubicBezTo>
                  <a:pt x="30861" y="2986"/>
                  <a:pt x="30903" y="3006"/>
                  <a:pt x="30942" y="3060"/>
                </a:cubicBezTo>
                <a:cubicBezTo>
                  <a:pt x="30949" y="3075"/>
                  <a:pt x="30967" y="3081"/>
                  <a:pt x="30992" y="3081"/>
                </a:cubicBezTo>
                <a:cubicBezTo>
                  <a:pt x="31097" y="3081"/>
                  <a:pt x="31331" y="2976"/>
                  <a:pt x="31516" y="2945"/>
                </a:cubicBezTo>
                <a:cubicBezTo>
                  <a:pt x="31439" y="2831"/>
                  <a:pt x="31401" y="2754"/>
                  <a:pt x="31324" y="2678"/>
                </a:cubicBezTo>
                <a:cubicBezTo>
                  <a:pt x="31363" y="2640"/>
                  <a:pt x="31401" y="2640"/>
                  <a:pt x="31401" y="2601"/>
                </a:cubicBezTo>
                <a:cubicBezTo>
                  <a:pt x="31424" y="2590"/>
                  <a:pt x="31446" y="2585"/>
                  <a:pt x="31467" y="2585"/>
                </a:cubicBezTo>
                <a:cubicBezTo>
                  <a:pt x="31603" y="2585"/>
                  <a:pt x="31703" y="2795"/>
                  <a:pt x="31853" y="2795"/>
                </a:cubicBezTo>
                <a:cubicBezTo>
                  <a:pt x="31910" y="2795"/>
                  <a:pt x="31974" y="2764"/>
                  <a:pt x="32051" y="2678"/>
                </a:cubicBezTo>
                <a:cubicBezTo>
                  <a:pt x="32166" y="2525"/>
                  <a:pt x="32701" y="2640"/>
                  <a:pt x="32739" y="2525"/>
                </a:cubicBezTo>
                <a:cubicBezTo>
                  <a:pt x="32854" y="2219"/>
                  <a:pt x="33122" y="2219"/>
                  <a:pt x="33313" y="2181"/>
                </a:cubicBezTo>
                <a:cubicBezTo>
                  <a:pt x="33429" y="2157"/>
                  <a:pt x="33558" y="2079"/>
                  <a:pt x="33676" y="2079"/>
                </a:cubicBezTo>
                <a:cubicBezTo>
                  <a:pt x="33753" y="2079"/>
                  <a:pt x="33826" y="2113"/>
                  <a:pt x="33887" y="2219"/>
                </a:cubicBezTo>
                <a:cubicBezTo>
                  <a:pt x="34002" y="2104"/>
                  <a:pt x="34078" y="1989"/>
                  <a:pt x="34193" y="1836"/>
                </a:cubicBezTo>
                <a:cubicBezTo>
                  <a:pt x="34307" y="1951"/>
                  <a:pt x="34422" y="2066"/>
                  <a:pt x="34499" y="2181"/>
                </a:cubicBezTo>
                <a:cubicBezTo>
                  <a:pt x="34819" y="1988"/>
                  <a:pt x="35032" y="1903"/>
                  <a:pt x="35408" y="1903"/>
                </a:cubicBezTo>
                <a:cubicBezTo>
                  <a:pt x="35480" y="1903"/>
                  <a:pt x="35559" y="1907"/>
                  <a:pt x="35646" y="1913"/>
                </a:cubicBezTo>
                <a:cubicBezTo>
                  <a:pt x="35723" y="1760"/>
                  <a:pt x="35799" y="1530"/>
                  <a:pt x="35914" y="1416"/>
                </a:cubicBezTo>
                <a:cubicBezTo>
                  <a:pt x="35928" y="1408"/>
                  <a:pt x="35947" y="1405"/>
                  <a:pt x="35969" y="1405"/>
                </a:cubicBezTo>
                <a:cubicBezTo>
                  <a:pt x="36061" y="1405"/>
                  <a:pt x="36203" y="1461"/>
                  <a:pt x="36296" y="1492"/>
                </a:cubicBezTo>
                <a:cubicBezTo>
                  <a:pt x="36530" y="1542"/>
                  <a:pt x="36764" y="1570"/>
                  <a:pt x="36994" y="1570"/>
                </a:cubicBezTo>
                <a:cubicBezTo>
                  <a:pt x="37292" y="1570"/>
                  <a:pt x="37584" y="1523"/>
                  <a:pt x="37864" y="1416"/>
                </a:cubicBezTo>
                <a:cubicBezTo>
                  <a:pt x="37864" y="1416"/>
                  <a:pt x="37864" y="1301"/>
                  <a:pt x="37826" y="1186"/>
                </a:cubicBezTo>
                <a:lnTo>
                  <a:pt x="37826" y="1186"/>
                </a:lnTo>
                <a:cubicBezTo>
                  <a:pt x="38094" y="1301"/>
                  <a:pt x="38323" y="1377"/>
                  <a:pt x="38553" y="1492"/>
                </a:cubicBezTo>
                <a:cubicBezTo>
                  <a:pt x="38668" y="1339"/>
                  <a:pt x="38821" y="1186"/>
                  <a:pt x="38974" y="1071"/>
                </a:cubicBezTo>
                <a:cubicBezTo>
                  <a:pt x="38991" y="1063"/>
                  <a:pt x="39009" y="1059"/>
                  <a:pt x="39028" y="1059"/>
                </a:cubicBezTo>
                <a:cubicBezTo>
                  <a:pt x="39131" y="1059"/>
                  <a:pt x="39248" y="1174"/>
                  <a:pt x="39369" y="1174"/>
                </a:cubicBezTo>
                <a:cubicBezTo>
                  <a:pt x="39415" y="1174"/>
                  <a:pt x="39462" y="1157"/>
                  <a:pt x="39509" y="1110"/>
                </a:cubicBezTo>
                <a:cubicBezTo>
                  <a:pt x="39581" y="1205"/>
                  <a:pt x="39656" y="1238"/>
                  <a:pt x="39733" y="1238"/>
                </a:cubicBezTo>
                <a:cubicBezTo>
                  <a:pt x="39889" y="1238"/>
                  <a:pt x="40050" y="1107"/>
                  <a:pt x="40198" y="1107"/>
                </a:cubicBezTo>
                <a:cubicBezTo>
                  <a:pt x="40211" y="1107"/>
                  <a:pt x="40223" y="1108"/>
                  <a:pt x="40236" y="1110"/>
                </a:cubicBezTo>
                <a:cubicBezTo>
                  <a:pt x="40248" y="1113"/>
                  <a:pt x="40260" y="1114"/>
                  <a:pt x="40272" y="1114"/>
                </a:cubicBezTo>
                <a:cubicBezTo>
                  <a:pt x="40367" y="1114"/>
                  <a:pt x="40463" y="1033"/>
                  <a:pt x="40569" y="1033"/>
                </a:cubicBezTo>
                <a:cubicBezTo>
                  <a:pt x="40621" y="1033"/>
                  <a:pt x="40675" y="1052"/>
                  <a:pt x="40733" y="1110"/>
                </a:cubicBezTo>
                <a:cubicBezTo>
                  <a:pt x="40771" y="1148"/>
                  <a:pt x="40886" y="1148"/>
                  <a:pt x="40924" y="1148"/>
                </a:cubicBezTo>
                <a:cubicBezTo>
                  <a:pt x="41062" y="1087"/>
                  <a:pt x="41144" y="1050"/>
                  <a:pt x="41199" y="1050"/>
                </a:cubicBezTo>
                <a:cubicBezTo>
                  <a:pt x="41281" y="1050"/>
                  <a:pt x="41299" y="1133"/>
                  <a:pt x="41345" y="1339"/>
                </a:cubicBezTo>
                <a:cubicBezTo>
                  <a:pt x="41421" y="1224"/>
                  <a:pt x="41459" y="1110"/>
                  <a:pt x="41498" y="1033"/>
                </a:cubicBezTo>
                <a:lnTo>
                  <a:pt x="42377" y="1033"/>
                </a:lnTo>
                <a:cubicBezTo>
                  <a:pt x="42512" y="1033"/>
                  <a:pt x="42634" y="967"/>
                  <a:pt x="42758" y="967"/>
                </a:cubicBezTo>
                <a:cubicBezTo>
                  <a:pt x="42845" y="967"/>
                  <a:pt x="42933" y="999"/>
                  <a:pt x="43028" y="1110"/>
                </a:cubicBezTo>
                <a:cubicBezTo>
                  <a:pt x="43028" y="1121"/>
                  <a:pt x="43041" y="1126"/>
                  <a:pt x="43061" y="1126"/>
                </a:cubicBezTo>
                <a:cubicBezTo>
                  <a:pt x="43111" y="1126"/>
                  <a:pt x="43203" y="1098"/>
                  <a:pt x="43257" y="1071"/>
                </a:cubicBezTo>
                <a:cubicBezTo>
                  <a:pt x="43503" y="969"/>
                  <a:pt x="43737" y="889"/>
                  <a:pt x="43966" y="889"/>
                </a:cubicBezTo>
                <a:close/>
                <a:moveTo>
                  <a:pt x="41918" y="1"/>
                </a:moveTo>
                <a:cubicBezTo>
                  <a:pt x="41714" y="182"/>
                  <a:pt x="41469" y="229"/>
                  <a:pt x="41223" y="229"/>
                </a:cubicBezTo>
                <a:cubicBezTo>
                  <a:pt x="41056" y="229"/>
                  <a:pt x="40888" y="207"/>
                  <a:pt x="40733" y="192"/>
                </a:cubicBezTo>
                <a:cubicBezTo>
                  <a:pt x="40696" y="190"/>
                  <a:pt x="40659" y="189"/>
                  <a:pt x="40622" y="189"/>
                </a:cubicBezTo>
                <a:cubicBezTo>
                  <a:pt x="40095" y="189"/>
                  <a:pt x="39568" y="364"/>
                  <a:pt x="39041" y="364"/>
                </a:cubicBezTo>
                <a:cubicBezTo>
                  <a:pt x="38840" y="364"/>
                  <a:pt x="38639" y="339"/>
                  <a:pt x="38438" y="268"/>
                </a:cubicBezTo>
                <a:cubicBezTo>
                  <a:pt x="37750" y="612"/>
                  <a:pt x="36946" y="383"/>
                  <a:pt x="36258" y="727"/>
                </a:cubicBezTo>
                <a:lnTo>
                  <a:pt x="36143" y="727"/>
                </a:lnTo>
                <a:cubicBezTo>
                  <a:pt x="36055" y="693"/>
                  <a:pt x="35969" y="680"/>
                  <a:pt x="35885" y="680"/>
                </a:cubicBezTo>
                <a:cubicBezTo>
                  <a:pt x="35565" y="680"/>
                  <a:pt x="35271" y="874"/>
                  <a:pt x="34967" y="874"/>
                </a:cubicBezTo>
                <a:cubicBezTo>
                  <a:pt x="34901" y="874"/>
                  <a:pt x="34834" y="864"/>
                  <a:pt x="34766" y="842"/>
                </a:cubicBezTo>
                <a:cubicBezTo>
                  <a:pt x="34231" y="1301"/>
                  <a:pt x="33543" y="1110"/>
                  <a:pt x="32969" y="1377"/>
                </a:cubicBezTo>
                <a:cubicBezTo>
                  <a:pt x="32548" y="1569"/>
                  <a:pt x="32089" y="1569"/>
                  <a:pt x="31707" y="1722"/>
                </a:cubicBezTo>
                <a:cubicBezTo>
                  <a:pt x="31248" y="1875"/>
                  <a:pt x="30789" y="1875"/>
                  <a:pt x="30406" y="2219"/>
                </a:cubicBezTo>
                <a:cubicBezTo>
                  <a:pt x="30292" y="2334"/>
                  <a:pt x="30024" y="2334"/>
                  <a:pt x="29794" y="2334"/>
                </a:cubicBezTo>
                <a:cubicBezTo>
                  <a:pt x="29603" y="2334"/>
                  <a:pt x="29489" y="2334"/>
                  <a:pt x="29374" y="2487"/>
                </a:cubicBezTo>
                <a:cubicBezTo>
                  <a:pt x="29221" y="2640"/>
                  <a:pt x="29030" y="2716"/>
                  <a:pt x="28838" y="2831"/>
                </a:cubicBezTo>
                <a:cubicBezTo>
                  <a:pt x="28800" y="2754"/>
                  <a:pt x="28724" y="2678"/>
                  <a:pt x="28724" y="2640"/>
                </a:cubicBezTo>
                <a:cubicBezTo>
                  <a:pt x="28699" y="2635"/>
                  <a:pt x="28676" y="2634"/>
                  <a:pt x="28654" y="2634"/>
                </a:cubicBezTo>
                <a:cubicBezTo>
                  <a:pt x="28316" y="2634"/>
                  <a:pt x="28197" y="3069"/>
                  <a:pt x="27882" y="3069"/>
                </a:cubicBezTo>
                <a:cubicBezTo>
                  <a:pt x="27825" y="3069"/>
                  <a:pt x="27763" y="3055"/>
                  <a:pt x="27691" y="3022"/>
                </a:cubicBezTo>
                <a:cubicBezTo>
                  <a:pt x="27538" y="3175"/>
                  <a:pt x="27385" y="3328"/>
                  <a:pt x="27232" y="3519"/>
                </a:cubicBezTo>
                <a:cubicBezTo>
                  <a:pt x="27116" y="3475"/>
                  <a:pt x="27008" y="3455"/>
                  <a:pt x="26908" y="3455"/>
                </a:cubicBezTo>
                <a:cubicBezTo>
                  <a:pt x="26576" y="3455"/>
                  <a:pt x="26319" y="3667"/>
                  <a:pt x="26085" y="3902"/>
                </a:cubicBezTo>
                <a:cubicBezTo>
                  <a:pt x="25932" y="4016"/>
                  <a:pt x="25779" y="4016"/>
                  <a:pt x="25664" y="4093"/>
                </a:cubicBezTo>
                <a:cubicBezTo>
                  <a:pt x="25511" y="4208"/>
                  <a:pt x="25320" y="4399"/>
                  <a:pt x="25167" y="4399"/>
                </a:cubicBezTo>
                <a:cubicBezTo>
                  <a:pt x="25142" y="4396"/>
                  <a:pt x="25117" y="4395"/>
                  <a:pt x="25094" y="4395"/>
                </a:cubicBezTo>
                <a:cubicBezTo>
                  <a:pt x="24754" y="4395"/>
                  <a:pt x="24537" y="4638"/>
                  <a:pt x="24287" y="4781"/>
                </a:cubicBezTo>
                <a:cubicBezTo>
                  <a:pt x="24058" y="4896"/>
                  <a:pt x="23866" y="5087"/>
                  <a:pt x="23637" y="5202"/>
                </a:cubicBezTo>
                <a:cubicBezTo>
                  <a:pt x="23369" y="5355"/>
                  <a:pt x="23140" y="5508"/>
                  <a:pt x="22872" y="5623"/>
                </a:cubicBezTo>
                <a:cubicBezTo>
                  <a:pt x="22757" y="5661"/>
                  <a:pt x="22681" y="5776"/>
                  <a:pt x="22642" y="5890"/>
                </a:cubicBezTo>
                <a:cubicBezTo>
                  <a:pt x="22609" y="5981"/>
                  <a:pt x="22582" y="6011"/>
                  <a:pt x="22558" y="6011"/>
                </a:cubicBezTo>
                <a:cubicBezTo>
                  <a:pt x="22509" y="6011"/>
                  <a:pt x="22477" y="5880"/>
                  <a:pt x="22434" y="5880"/>
                </a:cubicBezTo>
                <a:cubicBezTo>
                  <a:pt x="22427" y="5880"/>
                  <a:pt x="22420" y="5883"/>
                  <a:pt x="22413" y="5890"/>
                </a:cubicBezTo>
                <a:cubicBezTo>
                  <a:pt x="22337" y="5929"/>
                  <a:pt x="22337" y="6082"/>
                  <a:pt x="22260" y="6120"/>
                </a:cubicBezTo>
                <a:cubicBezTo>
                  <a:pt x="22145" y="6158"/>
                  <a:pt x="22031" y="6158"/>
                  <a:pt x="21916" y="6196"/>
                </a:cubicBezTo>
                <a:cubicBezTo>
                  <a:pt x="21801" y="6235"/>
                  <a:pt x="21686" y="6273"/>
                  <a:pt x="21648" y="6349"/>
                </a:cubicBezTo>
                <a:cubicBezTo>
                  <a:pt x="21342" y="6923"/>
                  <a:pt x="20807" y="7114"/>
                  <a:pt x="20271" y="7344"/>
                </a:cubicBezTo>
                <a:cubicBezTo>
                  <a:pt x="20195" y="7382"/>
                  <a:pt x="20080" y="7420"/>
                  <a:pt x="20004" y="7420"/>
                </a:cubicBezTo>
                <a:cubicBezTo>
                  <a:pt x="20118" y="7803"/>
                  <a:pt x="19736" y="7726"/>
                  <a:pt x="19583" y="7879"/>
                </a:cubicBezTo>
                <a:cubicBezTo>
                  <a:pt x="19468" y="8032"/>
                  <a:pt x="19162" y="8032"/>
                  <a:pt x="18971" y="8147"/>
                </a:cubicBezTo>
                <a:cubicBezTo>
                  <a:pt x="18818" y="8223"/>
                  <a:pt x="18627" y="8300"/>
                  <a:pt x="18550" y="8415"/>
                </a:cubicBezTo>
                <a:cubicBezTo>
                  <a:pt x="18359" y="8874"/>
                  <a:pt x="17747" y="8835"/>
                  <a:pt x="17632" y="9333"/>
                </a:cubicBezTo>
                <a:cubicBezTo>
                  <a:pt x="17250" y="9333"/>
                  <a:pt x="17059" y="9639"/>
                  <a:pt x="16791" y="9830"/>
                </a:cubicBezTo>
                <a:cubicBezTo>
                  <a:pt x="16561" y="10021"/>
                  <a:pt x="16294" y="10212"/>
                  <a:pt x="16026" y="10403"/>
                </a:cubicBezTo>
                <a:cubicBezTo>
                  <a:pt x="16179" y="10862"/>
                  <a:pt x="15682" y="10824"/>
                  <a:pt x="15529" y="11092"/>
                </a:cubicBezTo>
                <a:cubicBezTo>
                  <a:pt x="15452" y="11283"/>
                  <a:pt x="15185" y="11321"/>
                  <a:pt x="15032" y="11474"/>
                </a:cubicBezTo>
                <a:cubicBezTo>
                  <a:pt x="14879" y="11666"/>
                  <a:pt x="14764" y="11895"/>
                  <a:pt x="14611" y="12086"/>
                </a:cubicBezTo>
                <a:cubicBezTo>
                  <a:pt x="14534" y="12125"/>
                  <a:pt x="14381" y="12086"/>
                  <a:pt x="14305" y="12163"/>
                </a:cubicBezTo>
                <a:cubicBezTo>
                  <a:pt x="14037" y="12354"/>
                  <a:pt x="13769" y="12545"/>
                  <a:pt x="13578" y="12813"/>
                </a:cubicBezTo>
                <a:cubicBezTo>
                  <a:pt x="13540" y="12851"/>
                  <a:pt x="13616" y="13119"/>
                  <a:pt x="13463" y="13119"/>
                </a:cubicBezTo>
                <a:cubicBezTo>
                  <a:pt x="13119" y="13157"/>
                  <a:pt x="13463" y="13387"/>
                  <a:pt x="13310" y="13463"/>
                </a:cubicBezTo>
                <a:cubicBezTo>
                  <a:pt x="13157" y="13540"/>
                  <a:pt x="12966" y="13654"/>
                  <a:pt x="12852" y="13769"/>
                </a:cubicBezTo>
                <a:cubicBezTo>
                  <a:pt x="12622" y="14228"/>
                  <a:pt x="12201" y="14458"/>
                  <a:pt x="11857" y="14764"/>
                </a:cubicBezTo>
                <a:cubicBezTo>
                  <a:pt x="11551" y="15069"/>
                  <a:pt x="11130" y="15299"/>
                  <a:pt x="11092" y="15834"/>
                </a:cubicBezTo>
                <a:cubicBezTo>
                  <a:pt x="11092" y="15949"/>
                  <a:pt x="10901" y="16064"/>
                  <a:pt x="10786" y="16140"/>
                </a:cubicBezTo>
                <a:cubicBezTo>
                  <a:pt x="10289" y="16446"/>
                  <a:pt x="9830" y="16791"/>
                  <a:pt x="9715" y="17441"/>
                </a:cubicBezTo>
                <a:cubicBezTo>
                  <a:pt x="9715" y="17594"/>
                  <a:pt x="9562" y="17747"/>
                  <a:pt x="9448" y="17861"/>
                </a:cubicBezTo>
                <a:cubicBezTo>
                  <a:pt x="9256" y="18014"/>
                  <a:pt x="9180" y="18167"/>
                  <a:pt x="9103" y="18397"/>
                </a:cubicBezTo>
                <a:cubicBezTo>
                  <a:pt x="9027" y="18779"/>
                  <a:pt x="8606" y="18894"/>
                  <a:pt x="8377" y="19124"/>
                </a:cubicBezTo>
                <a:cubicBezTo>
                  <a:pt x="8185" y="19391"/>
                  <a:pt x="8338" y="19850"/>
                  <a:pt x="7994" y="20080"/>
                </a:cubicBezTo>
                <a:cubicBezTo>
                  <a:pt x="7574" y="20347"/>
                  <a:pt x="7650" y="20998"/>
                  <a:pt x="7153" y="21151"/>
                </a:cubicBezTo>
                <a:cubicBezTo>
                  <a:pt x="7115" y="21571"/>
                  <a:pt x="6847" y="21839"/>
                  <a:pt x="6541" y="22145"/>
                </a:cubicBezTo>
                <a:cubicBezTo>
                  <a:pt x="6464" y="22221"/>
                  <a:pt x="6464" y="22413"/>
                  <a:pt x="6426" y="22527"/>
                </a:cubicBezTo>
                <a:cubicBezTo>
                  <a:pt x="6388" y="22642"/>
                  <a:pt x="6311" y="22719"/>
                  <a:pt x="6273" y="22833"/>
                </a:cubicBezTo>
                <a:cubicBezTo>
                  <a:pt x="6158" y="22986"/>
                  <a:pt x="6082" y="23178"/>
                  <a:pt x="5967" y="23331"/>
                </a:cubicBezTo>
                <a:cubicBezTo>
                  <a:pt x="5852" y="23484"/>
                  <a:pt x="5852" y="23713"/>
                  <a:pt x="5585" y="23790"/>
                </a:cubicBezTo>
                <a:cubicBezTo>
                  <a:pt x="5355" y="23904"/>
                  <a:pt x="5241" y="24210"/>
                  <a:pt x="5126" y="24478"/>
                </a:cubicBezTo>
                <a:cubicBezTo>
                  <a:pt x="5011" y="24631"/>
                  <a:pt x="5049" y="24860"/>
                  <a:pt x="5011" y="25052"/>
                </a:cubicBezTo>
                <a:cubicBezTo>
                  <a:pt x="4935" y="25205"/>
                  <a:pt x="4743" y="25358"/>
                  <a:pt x="4782" y="25511"/>
                </a:cubicBezTo>
                <a:cubicBezTo>
                  <a:pt x="4820" y="25855"/>
                  <a:pt x="4476" y="25702"/>
                  <a:pt x="4399" y="25893"/>
                </a:cubicBezTo>
                <a:cubicBezTo>
                  <a:pt x="4361" y="25931"/>
                  <a:pt x="4323" y="26008"/>
                  <a:pt x="4323" y="26084"/>
                </a:cubicBezTo>
                <a:cubicBezTo>
                  <a:pt x="4476" y="26696"/>
                  <a:pt x="3749" y="27040"/>
                  <a:pt x="3902" y="27652"/>
                </a:cubicBezTo>
                <a:cubicBezTo>
                  <a:pt x="3902" y="27691"/>
                  <a:pt x="3864" y="27767"/>
                  <a:pt x="3825" y="27767"/>
                </a:cubicBezTo>
                <a:cubicBezTo>
                  <a:pt x="3596" y="27844"/>
                  <a:pt x="3596" y="28073"/>
                  <a:pt x="3519" y="28226"/>
                </a:cubicBezTo>
                <a:cubicBezTo>
                  <a:pt x="3099" y="28876"/>
                  <a:pt x="3022" y="29679"/>
                  <a:pt x="2487" y="30215"/>
                </a:cubicBezTo>
                <a:cubicBezTo>
                  <a:pt x="2640" y="30559"/>
                  <a:pt x="2296" y="30674"/>
                  <a:pt x="2181" y="30903"/>
                </a:cubicBezTo>
                <a:cubicBezTo>
                  <a:pt x="2104" y="31133"/>
                  <a:pt x="2066" y="31401"/>
                  <a:pt x="1990" y="31668"/>
                </a:cubicBezTo>
                <a:cubicBezTo>
                  <a:pt x="1913" y="31936"/>
                  <a:pt x="1760" y="32204"/>
                  <a:pt x="1645" y="32471"/>
                </a:cubicBezTo>
                <a:cubicBezTo>
                  <a:pt x="1990" y="32777"/>
                  <a:pt x="1645" y="32930"/>
                  <a:pt x="1492" y="33083"/>
                </a:cubicBezTo>
                <a:cubicBezTo>
                  <a:pt x="1492" y="33122"/>
                  <a:pt x="1492" y="33160"/>
                  <a:pt x="1492" y="33160"/>
                </a:cubicBezTo>
                <a:cubicBezTo>
                  <a:pt x="1607" y="33848"/>
                  <a:pt x="1148" y="34460"/>
                  <a:pt x="1148" y="35149"/>
                </a:cubicBezTo>
                <a:cubicBezTo>
                  <a:pt x="1148" y="35761"/>
                  <a:pt x="804" y="36411"/>
                  <a:pt x="766" y="37023"/>
                </a:cubicBezTo>
                <a:cubicBezTo>
                  <a:pt x="651" y="37864"/>
                  <a:pt x="536" y="38667"/>
                  <a:pt x="422" y="39509"/>
                </a:cubicBezTo>
                <a:cubicBezTo>
                  <a:pt x="307" y="40197"/>
                  <a:pt x="154" y="40886"/>
                  <a:pt x="192" y="41574"/>
                </a:cubicBezTo>
                <a:cubicBezTo>
                  <a:pt x="269" y="42530"/>
                  <a:pt x="116" y="43486"/>
                  <a:pt x="77" y="44404"/>
                </a:cubicBezTo>
                <a:cubicBezTo>
                  <a:pt x="1" y="45093"/>
                  <a:pt x="39" y="45781"/>
                  <a:pt x="77" y="46431"/>
                </a:cubicBezTo>
                <a:cubicBezTo>
                  <a:pt x="116" y="47158"/>
                  <a:pt x="116" y="47885"/>
                  <a:pt x="116" y="48611"/>
                </a:cubicBezTo>
                <a:cubicBezTo>
                  <a:pt x="154" y="49376"/>
                  <a:pt x="345" y="50103"/>
                  <a:pt x="422" y="50868"/>
                </a:cubicBezTo>
                <a:cubicBezTo>
                  <a:pt x="460" y="51174"/>
                  <a:pt x="498" y="51480"/>
                  <a:pt x="536" y="51786"/>
                </a:cubicBezTo>
                <a:cubicBezTo>
                  <a:pt x="575" y="52168"/>
                  <a:pt x="536" y="52589"/>
                  <a:pt x="689" y="52933"/>
                </a:cubicBezTo>
                <a:cubicBezTo>
                  <a:pt x="804" y="53239"/>
                  <a:pt x="919" y="53468"/>
                  <a:pt x="919" y="53813"/>
                </a:cubicBezTo>
                <a:cubicBezTo>
                  <a:pt x="881" y="54042"/>
                  <a:pt x="957" y="54272"/>
                  <a:pt x="1034" y="54463"/>
                </a:cubicBezTo>
                <a:cubicBezTo>
                  <a:pt x="1110" y="54578"/>
                  <a:pt x="1110" y="54692"/>
                  <a:pt x="1148" y="54845"/>
                </a:cubicBezTo>
                <a:cubicBezTo>
                  <a:pt x="1263" y="55343"/>
                  <a:pt x="1072" y="55916"/>
                  <a:pt x="1492" y="56375"/>
                </a:cubicBezTo>
                <a:cubicBezTo>
                  <a:pt x="1645" y="56566"/>
                  <a:pt x="1454" y="57025"/>
                  <a:pt x="1798" y="57217"/>
                </a:cubicBezTo>
                <a:cubicBezTo>
                  <a:pt x="1645" y="57523"/>
                  <a:pt x="1798" y="57714"/>
                  <a:pt x="1913" y="57982"/>
                </a:cubicBezTo>
                <a:cubicBezTo>
                  <a:pt x="2066" y="58440"/>
                  <a:pt x="2257" y="58861"/>
                  <a:pt x="2296" y="59358"/>
                </a:cubicBezTo>
                <a:cubicBezTo>
                  <a:pt x="2334" y="59473"/>
                  <a:pt x="2410" y="59588"/>
                  <a:pt x="2449" y="59703"/>
                </a:cubicBezTo>
                <a:cubicBezTo>
                  <a:pt x="2602" y="60123"/>
                  <a:pt x="2755" y="60506"/>
                  <a:pt x="2869" y="60926"/>
                </a:cubicBezTo>
                <a:cubicBezTo>
                  <a:pt x="3175" y="61997"/>
                  <a:pt x="3214" y="63145"/>
                  <a:pt x="3825" y="64101"/>
                </a:cubicBezTo>
                <a:cubicBezTo>
                  <a:pt x="3902" y="64216"/>
                  <a:pt x="4017" y="64369"/>
                  <a:pt x="3978" y="64445"/>
                </a:cubicBezTo>
                <a:cubicBezTo>
                  <a:pt x="3940" y="64789"/>
                  <a:pt x="4170" y="65019"/>
                  <a:pt x="4284" y="65287"/>
                </a:cubicBezTo>
                <a:cubicBezTo>
                  <a:pt x="4705" y="66090"/>
                  <a:pt x="5126" y="66855"/>
                  <a:pt x="5470" y="67658"/>
                </a:cubicBezTo>
                <a:cubicBezTo>
                  <a:pt x="5738" y="68346"/>
                  <a:pt x="6082" y="69035"/>
                  <a:pt x="6541" y="69647"/>
                </a:cubicBezTo>
                <a:cubicBezTo>
                  <a:pt x="6656" y="69800"/>
                  <a:pt x="6732" y="69991"/>
                  <a:pt x="6847" y="70182"/>
                </a:cubicBezTo>
                <a:cubicBezTo>
                  <a:pt x="7076" y="70641"/>
                  <a:pt x="7115" y="71253"/>
                  <a:pt x="7688" y="71521"/>
                </a:cubicBezTo>
                <a:cubicBezTo>
                  <a:pt x="7765" y="71559"/>
                  <a:pt x="7803" y="71712"/>
                  <a:pt x="7841" y="71788"/>
                </a:cubicBezTo>
                <a:cubicBezTo>
                  <a:pt x="8071" y="72324"/>
                  <a:pt x="8338" y="72859"/>
                  <a:pt x="8797" y="73242"/>
                </a:cubicBezTo>
                <a:cubicBezTo>
                  <a:pt x="9065" y="73433"/>
                  <a:pt x="9065" y="73662"/>
                  <a:pt x="8912" y="73892"/>
                </a:cubicBezTo>
                <a:cubicBezTo>
                  <a:pt x="9065" y="74007"/>
                  <a:pt x="9295" y="74083"/>
                  <a:pt x="9256" y="74121"/>
                </a:cubicBezTo>
                <a:cubicBezTo>
                  <a:pt x="9180" y="74504"/>
                  <a:pt x="9601" y="74580"/>
                  <a:pt x="9715" y="74848"/>
                </a:cubicBezTo>
                <a:cubicBezTo>
                  <a:pt x="9830" y="75116"/>
                  <a:pt x="10021" y="75345"/>
                  <a:pt x="10213" y="75575"/>
                </a:cubicBezTo>
                <a:cubicBezTo>
                  <a:pt x="10633" y="76034"/>
                  <a:pt x="11130" y="76493"/>
                  <a:pt x="11513" y="76990"/>
                </a:cubicBezTo>
                <a:cubicBezTo>
                  <a:pt x="12163" y="77869"/>
                  <a:pt x="13004" y="78558"/>
                  <a:pt x="13769" y="79361"/>
                </a:cubicBezTo>
                <a:cubicBezTo>
                  <a:pt x="13846" y="79438"/>
                  <a:pt x="13999" y="79514"/>
                  <a:pt x="14037" y="79629"/>
                </a:cubicBezTo>
                <a:cubicBezTo>
                  <a:pt x="14381" y="80164"/>
                  <a:pt x="14879" y="80508"/>
                  <a:pt x="15337" y="80929"/>
                </a:cubicBezTo>
                <a:cubicBezTo>
                  <a:pt x="15796" y="81426"/>
                  <a:pt x="16447" y="81694"/>
                  <a:pt x="16867" y="82230"/>
                </a:cubicBezTo>
                <a:cubicBezTo>
                  <a:pt x="16972" y="82369"/>
                  <a:pt x="17108" y="82540"/>
                  <a:pt x="17190" y="82540"/>
                </a:cubicBezTo>
                <a:cubicBezTo>
                  <a:pt x="17198" y="82540"/>
                  <a:pt x="17205" y="82539"/>
                  <a:pt x="17212" y="82535"/>
                </a:cubicBezTo>
                <a:cubicBezTo>
                  <a:pt x="17236" y="82531"/>
                  <a:pt x="17259" y="82529"/>
                  <a:pt x="17280" y="82529"/>
                </a:cubicBezTo>
                <a:cubicBezTo>
                  <a:pt x="17451" y="82529"/>
                  <a:pt x="17496" y="82658"/>
                  <a:pt x="17632" y="82727"/>
                </a:cubicBezTo>
                <a:cubicBezTo>
                  <a:pt x="17956" y="82979"/>
                  <a:pt x="18043" y="83536"/>
                  <a:pt x="18564" y="83536"/>
                </a:cubicBezTo>
                <a:cubicBezTo>
                  <a:pt x="18596" y="83536"/>
                  <a:pt x="18629" y="83534"/>
                  <a:pt x="18665" y="83530"/>
                </a:cubicBezTo>
                <a:cubicBezTo>
                  <a:pt x="19124" y="84295"/>
                  <a:pt x="20042" y="84486"/>
                  <a:pt x="20654" y="85098"/>
                </a:cubicBezTo>
                <a:cubicBezTo>
                  <a:pt x="21380" y="85174"/>
                  <a:pt x="21763" y="85978"/>
                  <a:pt x="22489" y="86054"/>
                </a:cubicBezTo>
                <a:cubicBezTo>
                  <a:pt x="22566" y="86054"/>
                  <a:pt x="22642" y="86131"/>
                  <a:pt x="22642" y="86207"/>
                </a:cubicBezTo>
                <a:cubicBezTo>
                  <a:pt x="22681" y="86590"/>
                  <a:pt x="22987" y="86590"/>
                  <a:pt x="23293" y="86743"/>
                </a:cubicBezTo>
                <a:cubicBezTo>
                  <a:pt x="23752" y="86934"/>
                  <a:pt x="24249" y="87125"/>
                  <a:pt x="24631" y="87469"/>
                </a:cubicBezTo>
                <a:cubicBezTo>
                  <a:pt x="24822" y="87660"/>
                  <a:pt x="25052" y="87775"/>
                  <a:pt x="25281" y="87890"/>
                </a:cubicBezTo>
                <a:cubicBezTo>
                  <a:pt x="25626" y="88005"/>
                  <a:pt x="25970" y="88119"/>
                  <a:pt x="26276" y="88234"/>
                </a:cubicBezTo>
                <a:cubicBezTo>
                  <a:pt x="26620" y="88387"/>
                  <a:pt x="27003" y="88502"/>
                  <a:pt x="27194" y="88770"/>
                </a:cubicBezTo>
                <a:cubicBezTo>
                  <a:pt x="27392" y="89018"/>
                  <a:pt x="27575" y="89121"/>
                  <a:pt x="27794" y="89121"/>
                </a:cubicBezTo>
                <a:cubicBezTo>
                  <a:pt x="27912" y="89121"/>
                  <a:pt x="28041" y="89091"/>
                  <a:pt x="28188" y="89037"/>
                </a:cubicBezTo>
                <a:cubicBezTo>
                  <a:pt x="28439" y="89395"/>
                  <a:pt x="28723" y="89653"/>
                  <a:pt x="29166" y="89653"/>
                </a:cubicBezTo>
                <a:cubicBezTo>
                  <a:pt x="29196" y="89653"/>
                  <a:pt x="29227" y="89652"/>
                  <a:pt x="29259" y="89649"/>
                </a:cubicBezTo>
                <a:cubicBezTo>
                  <a:pt x="29294" y="89642"/>
                  <a:pt x="29332" y="89639"/>
                  <a:pt x="29371" y="89639"/>
                </a:cubicBezTo>
                <a:cubicBezTo>
                  <a:pt x="29545" y="89639"/>
                  <a:pt x="29746" y="89702"/>
                  <a:pt x="29871" y="89764"/>
                </a:cubicBezTo>
                <a:cubicBezTo>
                  <a:pt x="30222" y="89956"/>
                  <a:pt x="30547" y="90174"/>
                  <a:pt x="30934" y="90174"/>
                </a:cubicBezTo>
                <a:cubicBezTo>
                  <a:pt x="31010" y="90174"/>
                  <a:pt x="31089" y="90165"/>
                  <a:pt x="31171" y="90146"/>
                </a:cubicBezTo>
                <a:cubicBezTo>
                  <a:pt x="31210" y="90146"/>
                  <a:pt x="31248" y="90223"/>
                  <a:pt x="31286" y="90261"/>
                </a:cubicBezTo>
                <a:cubicBezTo>
                  <a:pt x="31332" y="90399"/>
                  <a:pt x="31378" y="90468"/>
                  <a:pt x="31457" y="90468"/>
                </a:cubicBezTo>
                <a:cubicBezTo>
                  <a:pt x="31509" y="90468"/>
                  <a:pt x="31577" y="90437"/>
                  <a:pt x="31669" y="90376"/>
                </a:cubicBezTo>
                <a:cubicBezTo>
                  <a:pt x="31707" y="90338"/>
                  <a:pt x="31774" y="90328"/>
                  <a:pt x="31845" y="90328"/>
                </a:cubicBezTo>
                <a:cubicBezTo>
                  <a:pt x="31917" y="90328"/>
                  <a:pt x="31994" y="90338"/>
                  <a:pt x="32051" y="90338"/>
                </a:cubicBezTo>
                <a:cubicBezTo>
                  <a:pt x="31974" y="90491"/>
                  <a:pt x="32089" y="90567"/>
                  <a:pt x="32242" y="90567"/>
                </a:cubicBezTo>
                <a:cubicBezTo>
                  <a:pt x="32357" y="90605"/>
                  <a:pt x="32510" y="90605"/>
                  <a:pt x="32663" y="90605"/>
                </a:cubicBezTo>
                <a:cubicBezTo>
                  <a:pt x="32778" y="90605"/>
                  <a:pt x="32931" y="90605"/>
                  <a:pt x="33007" y="90644"/>
                </a:cubicBezTo>
                <a:cubicBezTo>
                  <a:pt x="33313" y="91064"/>
                  <a:pt x="33810" y="91026"/>
                  <a:pt x="34193" y="91179"/>
                </a:cubicBezTo>
                <a:cubicBezTo>
                  <a:pt x="35034" y="91562"/>
                  <a:pt x="35914" y="91676"/>
                  <a:pt x="36793" y="91829"/>
                </a:cubicBezTo>
                <a:cubicBezTo>
                  <a:pt x="37750" y="91944"/>
                  <a:pt x="38706" y="92059"/>
                  <a:pt x="39662" y="92212"/>
                </a:cubicBezTo>
                <a:cubicBezTo>
                  <a:pt x="39891" y="92250"/>
                  <a:pt x="40083" y="92326"/>
                  <a:pt x="40312" y="92365"/>
                </a:cubicBezTo>
                <a:cubicBezTo>
                  <a:pt x="40465" y="92403"/>
                  <a:pt x="40618" y="92479"/>
                  <a:pt x="40771" y="92479"/>
                </a:cubicBezTo>
                <a:cubicBezTo>
                  <a:pt x="40962" y="92468"/>
                  <a:pt x="41152" y="92464"/>
                  <a:pt x="41342" y="92464"/>
                </a:cubicBezTo>
                <a:cubicBezTo>
                  <a:pt x="41802" y="92464"/>
                  <a:pt x="42262" y="92491"/>
                  <a:pt x="42722" y="92518"/>
                </a:cubicBezTo>
                <a:cubicBezTo>
                  <a:pt x="43303" y="92518"/>
                  <a:pt x="43884" y="92616"/>
                  <a:pt x="44485" y="92616"/>
                </a:cubicBezTo>
                <a:cubicBezTo>
                  <a:pt x="44635" y="92616"/>
                  <a:pt x="44787" y="92609"/>
                  <a:pt x="44940" y="92594"/>
                </a:cubicBezTo>
                <a:cubicBezTo>
                  <a:pt x="45130" y="92570"/>
                  <a:pt x="45319" y="92561"/>
                  <a:pt x="45509" y="92561"/>
                </a:cubicBezTo>
                <a:cubicBezTo>
                  <a:pt x="45931" y="92561"/>
                  <a:pt x="46354" y="92606"/>
                  <a:pt x="46776" y="92632"/>
                </a:cubicBezTo>
                <a:cubicBezTo>
                  <a:pt x="47040" y="92649"/>
                  <a:pt x="47304" y="92673"/>
                  <a:pt x="47565" y="92673"/>
                </a:cubicBezTo>
                <a:cubicBezTo>
                  <a:pt x="47909" y="92673"/>
                  <a:pt x="48247" y="92632"/>
                  <a:pt x="48573" y="92479"/>
                </a:cubicBezTo>
                <a:cubicBezTo>
                  <a:pt x="48617" y="92450"/>
                  <a:pt x="48666" y="92438"/>
                  <a:pt x="48717" y="92438"/>
                </a:cubicBezTo>
                <a:cubicBezTo>
                  <a:pt x="48799" y="92438"/>
                  <a:pt x="48885" y="92470"/>
                  <a:pt x="48956" y="92518"/>
                </a:cubicBezTo>
                <a:cubicBezTo>
                  <a:pt x="49057" y="92575"/>
                  <a:pt x="49152" y="92595"/>
                  <a:pt x="49244" y="92595"/>
                </a:cubicBezTo>
                <a:cubicBezTo>
                  <a:pt x="49397" y="92595"/>
                  <a:pt x="49539" y="92542"/>
                  <a:pt x="49682" y="92518"/>
                </a:cubicBezTo>
                <a:cubicBezTo>
                  <a:pt x="49733" y="92505"/>
                  <a:pt x="49784" y="92501"/>
                  <a:pt x="49835" y="92501"/>
                </a:cubicBezTo>
                <a:cubicBezTo>
                  <a:pt x="49937" y="92501"/>
                  <a:pt x="50039" y="92518"/>
                  <a:pt x="50141" y="92518"/>
                </a:cubicBezTo>
                <a:cubicBezTo>
                  <a:pt x="50294" y="92518"/>
                  <a:pt x="50486" y="92518"/>
                  <a:pt x="50639" y="92441"/>
                </a:cubicBezTo>
                <a:cubicBezTo>
                  <a:pt x="50830" y="92326"/>
                  <a:pt x="50983" y="92326"/>
                  <a:pt x="51174" y="92326"/>
                </a:cubicBezTo>
                <a:cubicBezTo>
                  <a:pt x="51282" y="92335"/>
                  <a:pt x="51391" y="92340"/>
                  <a:pt x="51498" y="92340"/>
                </a:cubicBezTo>
                <a:cubicBezTo>
                  <a:pt x="51845" y="92340"/>
                  <a:pt x="52182" y="92290"/>
                  <a:pt x="52474" y="92173"/>
                </a:cubicBezTo>
                <a:cubicBezTo>
                  <a:pt x="52742" y="92097"/>
                  <a:pt x="53010" y="92135"/>
                  <a:pt x="53239" y="92020"/>
                </a:cubicBezTo>
                <a:cubicBezTo>
                  <a:pt x="53295" y="91988"/>
                  <a:pt x="53355" y="91978"/>
                  <a:pt x="53415" y="91978"/>
                </a:cubicBezTo>
                <a:cubicBezTo>
                  <a:pt x="53521" y="91978"/>
                  <a:pt x="53630" y="92010"/>
                  <a:pt x="53729" y="92010"/>
                </a:cubicBezTo>
                <a:cubicBezTo>
                  <a:pt x="53841" y="92010"/>
                  <a:pt x="53940" y="91968"/>
                  <a:pt x="54004" y="91791"/>
                </a:cubicBezTo>
                <a:cubicBezTo>
                  <a:pt x="54107" y="91871"/>
                  <a:pt x="54203" y="91900"/>
                  <a:pt x="54295" y="91900"/>
                </a:cubicBezTo>
                <a:cubicBezTo>
                  <a:pt x="54512" y="91900"/>
                  <a:pt x="54708" y="91741"/>
                  <a:pt x="54922" y="91715"/>
                </a:cubicBezTo>
                <a:cubicBezTo>
                  <a:pt x="55217" y="91685"/>
                  <a:pt x="55512" y="91450"/>
                  <a:pt x="55843" y="91450"/>
                </a:cubicBezTo>
                <a:cubicBezTo>
                  <a:pt x="55940" y="91450"/>
                  <a:pt x="56041" y="91471"/>
                  <a:pt x="56146" y="91523"/>
                </a:cubicBezTo>
                <a:cubicBezTo>
                  <a:pt x="56153" y="91531"/>
                  <a:pt x="56163" y="91534"/>
                  <a:pt x="56175" y="91534"/>
                </a:cubicBezTo>
                <a:cubicBezTo>
                  <a:pt x="56225" y="91534"/>
                  <a:pt x="56306" y="91478"/>
                  <a:pt x="56337" y="91447"/>
                </a:cubicBezTo>
                <a:cubicBezTo>
                  <a:pt x="56406" y="91309"/>
                  <a:pt x="56502" y="91282"/>
                  <a:pt x="56610" y="91282"/>
                </a:cubicBezTo>
                <a:cubicBezTo>
                  <a:pt x="56681" y="91282"/>
                  <a:pt x="56758" y="91294"/>
                  <a:pt x="56834" y="91294"/>
                </a:cubicBezTo>
                <a:cubicBezTo>
                  <a:pt x="57228" y="91261"/>
                  <a:pt x="57566" y="91003"/>
                  <a:pt x="57944" y="91003"/>
                </a:cubicBezTo>
                <a:cubicBezTo>
                  <a:pt x="58006" y="91003"/>
                  <a:pt x="58070" y="91010"/>
                  <a:pt x="58135" y="91026"/>
                </a:cubicBezTo>
                <a:cubicBezTo>
                  <a:pt x="58364" y="90682"/>
                  <a:pt x="58785" y="90797"/>
                  <a:pt x="59129" y="90720"/>
                </a:cubicBezTo>
                <a:cubicBezTo>
                  <a:pt x="59588" y="90605"/>
                  <a:pt x="60047" y="90567"/>
                  <a:pt x="60430" y="90261"/>
                </a:cubicBezTo>
                <a:cubicBezTo>
                  <a:pt x="60544" y="90146"/>
                  <a:pt x="60774" y="90146"/>
                  <a:pt x="60927" y="90108"/>
                </a:cubicBezTo>
                <a:cubicBezTo>
                  <a:pt x="61041" y="90070"/>
                  <a:pt x="61959" y="89840"/>
                  <a:pt x="61998" y="89764"/>
                </a:cubicBezTo>
                <a:cubicBezTo>
                  <a:pt x="62265" y="89496"/>
                  <a:pt x="62571" y="89534"/>
                  <a:pt x="62915" y="89458"/>
                </a:cubicBezTo>
                <a:cubicBezTo>
                  <a:pt x="63183" y="89382"/>
                  <a:pt x="63451" y="89152"/>
                  <a:pt x="63719" y="88999"/>
                </a:cubicBezTo>
                <a:cubicBezTo>
                  <a:pt x="63757" y="88961"/>
                  <a:pt x="63795" y="88961"/>
                  <a:pt x="63795" y="88961"/>
                </a:cubicBezTo>
                <a:cubicBezTo>
                  <a:pt x="63878" y="89032"/>
                  <a:pt x="63954" y="89059"/>
                  <a:pt x="64024" y="89059"/>
                </a:cubicBezTo>
                <a:cubicBezTo>
                  <a:pt x="64181" y="89059"/>
                  <a:pt x="64313" y="88925"/>
                  <a:pt x="64445" y="88846"/>
                </a:cubicBezTo>
                <a:cubicBezTo>
                  <a:pt x="64751" y="88693"/>
                  <a:pt x="65134" y="88655"/>
                  <a:pt x="65401" y="88349"/>
                </a:cubicBezTo>
                <a:cubicBezTo>
                  <a:pt x="65554" y="88196"/>
                  <a:pt x="65899" y="88234"/>
                  <a:pt x="66128" y="88158"/>
                </a:cubicBezTo>
                <a:cubicBezTo>
                  <a:pt x="66931" y="87890"/>
                  <a:pt x="67658" y="87431"/>
                  <a:pt x="68346" y="86934"/>
                </a:cubicBezTo>
                <a:cubicBezTo>
                  <a:pt x="68729" y="86666"/>
                  <a:pt x="69303" y="86628"/>
                  <a:pt x="69647" y="86169"/>
                </a:cubicBezTo>
                <a:cubicBezTo>
                  <a:pt x="69684" y="86178"/>
                  <a:pt x="69719" y="86182"/>
                  <a:pt x="69753" y="86182"/>
                </a:cubicBezTo>
                <a:cubicBezTo>
                  <a:pt x="69999" y="86182"/>
                  <a:pt x="70167" y="85959"/>
                  <a:pt x="70335" y="85825"/>
                </a:cubicBezTo>
                <a:cubicBezTo>
                  <a:pt x="70641" y="85595"/>
                  <a:pt x="70871" y="85289"/>
                  <a:pt x="71215" y="85098"/>
                </a:cubicBezTo>
                <a:cubicBezTo>
                  <a:pt x="71597" y="84868"/>
                  <a:pt x="71942" y="84563"/>
                  <a:pt x="72248" y="84257"/>
                </a:cubicBezTo>
                <a:cubicBezTo>
                  <a:pt x="72439" y="84027"/>
                  <a:pt x="72668" y="83798"/>
                  <a:pt x="73012" y="83798"/>
                </a:cubicBezTo>
                <a:cubicBezTo>
                  <a:pt x="73051" y="83798"/>
                  <a:pt x="73165" y="83759"/>
                  <a:pt x="73165" y="83721"/>
                </a:cubicBezTo>
                <a:cubicBezTo>
                  <a:pt x="73280" y="83339"/>
                  <a:pt x="73739" y="83415"/>
                  <a:pt x="73854" y="83109"/>
                </a:cubicBezTo>
                <a:cubicBezTo>
                  <a:pt x="74007" y="82765"/>
                  <a:pt x="74313" y="82650"/>
                  <a:pt x="74619" y="82650"/>
                </a:cubicBezTo>
                <a:cubicBezTo>
                  <a:pt x="74695" y="82650"/>
                  <a:pt x="74733" y="82535"/>
                  <a:pt x="74772" y="82459"/>
                </a:cubicBezTo>
                <a:cubicBezTo>
                  <a:pt x="74810" y="82306"/>
                  <a:pt x="74886" y="82268"/>
                  <a:pt x="75078" y="82230"/>
                </a:cubicBezTo>
                <a:cubicBezTo>
                  <a:pt x="75269" y="82191"/>
                  <a:pt x="75498" y="82000"/>
                  <a:pt x="75575" y="81809"/>
                </a:cubicBezTo>
                <a:cubicBezTo>
                  <a:pt x="75996" y="81197"/>
                  <a:pt x="76608" y="80738"/>
                  <a:pt x="77066" y="80164"/>
                </a:cubicBezTo>
                <a:cubicBezTo>
                  <a:pt x="77793" y="79285"/>
                  <a:pt x="78596" y="78520"/>
                  <a:pt x="79208" y="77563"/>
                </a:cubicBezTo>
                <a:cubicBezTo>
                  <a:pt x="79285" y="77487"/>
                  <a:pt x="79361" y="77411"/>
                  <a:pt x="79400" y="77334"/>
                </a:cubicBezTo>
                <a:cubicBezTo>
                  <a:pt x="79935" y="76875"/>
                  <a:pt x="80432" y="76378"/>
                  <a:pt x="80968" y="75881"/>
                </a:cubicBezTo>
                <a:cubicBezTo>
                  <a:pt x="81006" y="75842"/>
                  <a:pt x="81082" y="75766"/>
                  <a:pt x="81082" y="75689"/>
                </a:cubicBezTo>
                <a:cubicBezTo>
                  <a:pt x="81235" y="75116"/>
                  <a:pt x="81847" y="74810"/>
                  <a:pt x="81962" y="74198"/>
                </a:cubicBezTo>
                <a:cubicBezTo>
                  <a:pt x="82306" y="74045"/>
                  <a:pt x="82421" y="73624"/>
                  <a:pt x="82689" y="73509"/>
                </a:cubicBezTo>
                <a:cubicBezTo>
                  <a:pt x="83071" y="73356"/>
                  <a:pt x="82650" y="73165"/>
                  <a:pt x="82803" y="73050"/>
                </a:cubicBezTo>
                <a:cubicBezTo>
                  <a:pt x="83148" y="72859"/>
                  <a:pt x="83301" y="72553"/>
                  <a:pt x="83530" y="72247"/>
                </a:cubicBezTo>
                <a:cubicBezTo>
                  <a:pt x="84066" y="71482"/>
                  <a:pt x="84601" y="70756"/>
                  <a:pt x="84869" y="69876"/>
                </a:cubicBezTo>
                <a:cubicBezTo>
                  <a:pt x="84907" y="69723"/>
                  <a:pt x="84945" y="69570"/>
                  <a:pt x="85060" y="69455"/>
                </a:cubicBezTo>
                <a:cubicBezTo>
                  <a:pt x="85328" y="69035"/>
                  <a:pt x="85787" y="68614"/>
                  <a:pt x="85748" y="68078"/>
                </a:cubicBezTo>
                <a:cubicBezTo>
                  <a:pt x="85710" y="67505"/>
                  <a:pt x="86246" y="67237"/>
                  <a:pt x="86399" y="66778"/>
                </a:cubicBezTo>
                <a:cubicBezTo>
                  <a:pt x="86437" y="66625"/>
                  <a:pt x="86628" y="66549"/>
                  <a:pt x="86628" y="66434"/>
                </a:cubicBezTo>
                <a:cubicBezTo>
                  <a:pt x="86590" y="66013"/>
                  <a:pt x="86704" y="65669"/>
                  <a:pt x="86972" y="65325"/>
                </a:cubicBezTo>
                <a:cubicBezTo>
                  <a:pt x="86704" y="64828"/>
                  <a:pt x="87278" y="64675"/>
                  <a:pt x="87393" y="64330"/>
                </a:cubicBezTo>
                <a:cubicBezTo>
                  <a:pt x="87431" y="64254"/>
                  <a:pt x="87508" y="64177"/>
                  <a:pt x="87469" y="64101"/>
                </a:cubicBezTo>
                <a:cubicBezTo>
                  <a:pt x="87393" y="63795"/>
                  <a:pt x="87775" y="63718"/>
                  <a:pt x="87737" y="63374"/>
                </a:cubicBezTo>
                <a:cubicBezTo>
                  <a:pt x="87699" y="63183"/>
                  <a:pt x="87967" y="62915"/>
                  <a:pt x="88120" y="62686"/>
                </a:cubicBezTo>
                <a:cubicBezTo>
                  <a:pt x="88120" y="62648"/>
                  <a:pt x="88196" y="62609"/>
                  <a:pt x="88196" y="62571"/>
                </a:cubicBezTo>
                <a:cubicBezTo>
                  <a:pt x="88158" y="62074"/>
                  <a:pt x="88464" y="61691"/>
                  <a:pt x="88540" y="61271"/>
                </a:cubicBezTo>
                <a:cubicBezTo>
                  <a:pt x="88579" y="60812"/>
                  <a:pt x="89076" y="60506"/>
                  <a:pt x="88923" y="60009"/>
                </a:cubicBezTo>
                <a:cubicBezTo>
                  <a:pt x="89267" y="59817"/>
                  <a:pt x="89037" y="59473"/>
                  <a:pt x="89190" y="59205"/>
                </a:cubicBezTo>
                <a:cubicBezTo>
                  <a:pt x="89343" y="58976"/>
                  <a:pt x="89267" y="58555"/>
                  <a:pt x="89458" y="58479"/>
                </a:cubicBezTo>
                <a:cubicBezTo>
                  <a:pt x="89764" y="58249"/>
                  <a:pt x="89535" y="57982"/>
                  <a:pt x="89649" y="57752"/>
                </a:cubicBezTo>
                <a:cubicBezTo>
                  <a:pt x="89841" y="57408"/>
                  <a:pt x="89955" y="56987"/>
                  <a:pt x="90032" y="56605"/>
                </a:cubicBezTo>
                <a:cubicBezTo>
                  <a:pt x="90108" y="56222"/>
                  <a:pt x="90376" y="55916"/>
                  <a:pt x="90376" y="55534"/>
                </a:cubicBezTo>
                <a:cubicBezTo>
                  <a:pt x="90414" y="55228"/>
                  <a:pt x="90414" y="54960"/>
                  <a:pt x="90414" y="54692"/>
                </a:cubicBezTo>
                <a:cubicBezTo>
                  <a:pt x="90453" y="54386"/>
                  <a:pt x="90414" y="54080"/>
                  <a:pt x="90529" y="53851"/>
                </a:cubicBezTo>
                <a:cubicBezTo>
                  <a:pt x="90682" y="53545"/>
                  <a:pt x="90414" y="53354"/>
                  <a:pt x="90491" y="53086"/>
                </a:cubicBezTo>
                <a:cubicBezTo>
                  <a:pt x="90567" y="52895"/>
                  <a:pt x="90567" y="52704"/>
                  <a:pt x="90606" y="52512"/>
                </a:cubicBezTo>
                <a:cubicBezTo>
                  <a:pt x="90682" y="52092"/>
                  <a:pt x="90835" y="51671"/>
                  <a:pt x="90797" y="51288"/>
                </a:cubicBezTo>
                <a:cubicBezTo>
                  <a:pt x="90797" y="50982"/>
                  <a:pt x="90835" y="50715"/>
                  <a:pt x="91103" y="50562"/>
                </a:cubicBezTo>
                <a:cubicBezTo>
                  <a:pt x="90950" y="50447"/>
                  <a:pt x="90797" y="50332"/>
                  <a:pt x="90720" y="50294"/>
                </a:cubicBezTo>
                <a:cubicBezTo>
                  <a:pt x="90873" y="50065"/>
                  <a:pt x="90988" y="49835"/>
                  <a:pt x="91103" y="49644"/>
                </a:cubicBezTo>
                <a:cubicBezTo>
                  <a:pt x="90950" y="49567"/>
                  <a:pt x="90835" y="49491"/>
                  <a:pt x="90720" y="49453"/>
                </a:cubicBezTo>
                <a:cubicBezTo>
                  <a:pt x="91103" y="49147"/>
                  <a:pt x="91141" y="49070"/>
                  <a:pt x="91065" y="48802"/>
                </a:cubicBezTo>
                <a:cubicBezTo>
                  <a:pt x="90988" y="48458"/>
                  <a:pt x="91065" y="47732"/>
                  <a:pt x="91256" y="47387"/>
                </a:cubicBezTo>
                <a:cubicBezTo>
                  <a:pt x="91141" y="47387"/>
                  <a:pt x="91026" y="47349"/>
                  <a:pt x="90912" y="47349"/>
                </a:cubicBezTo>
                <a:cubicBezTo>
                  <a:pt x="90759" y="46967"/>
                  <a:pt x="90950" y="46699"/>
                  <a:pt x="91179" y="46469"/>
                </a:cubicBezTo>
                <a:cubicBezTo>
                  <a:pt x="91026" y="46393"/>
                  <a:pt x="90912" y="46316"/>
                  <a:pt x="90835" y="46278"/>
                </a:cubicBezTo>
                <a:cubicBezTo>
                  <a:pt x="90988" y="45972"/>
                  <a:pt x="91256" y="45743"/>
                  <a:pt x="91294" y="45360"/>
                </a:cubicBezTo>
                <a:cubicBezTo>
                  <a:pt x="91179" y="45360"/>
                  <a:pt x="91065" y="45360"/>
                  <a:pt x="90873" y="45399"/>
                </a:cubicBezTo>
                <a:cubicBezTo>
                  <a:pt x="91026" y="45246"/>
                  <a:pt x="91065" y="45093"/>
                  <a:pt x="91179" y="45054"/>
                </a:cubicBezTo>
                <a:cubicBezTo>
                  <a:pt x="91447" y="44940"/>
                  <a:pt x="91332" y="44672"/>
                  <a:pt x="91294" y="44634"/>
                </a:cubicBezTo>
                <a:cubicBezTo>
                  <a:pt x="91026" y="44595"/>
                  <a:pt x="91065" y="44481"/>
                  <a:pt x="91103" y="44289"/>
                </a:cubicBezTo>
                <a:cubicBezTo>
                  <a:pt x="91141" y="44175"/>
                  <a:pt x="91179" y="43983"/>
                  <a:pt x="91103" y="43869"/>
                </a:cubicBezTo>
                <a:cubicBezTo>
                  <a:pt x="90988" y="43678"/>
                  <a:pt x="90912" y="43601"/>
                  <a:pt x="91103" y="43410"/>
                </a:cubicBezTo>
                <a:cubicBezTo>
                  <a:pt x="91141" y="43372"/>
                  <a:pt x="91103" y="43219"/>
                  <a:pt x="91065" y="43180"/>
                </a:cubicBezTo>
                <a:cubicBezTo>
                  <a:pt x="90644" y="42607"/>
                  <a:pt x="90759" y="42071"/>
                  <a:pt x="91141" y="41536"/>
                </a:cubicBezTo>
                <a:cubicBezTo>
                  <a:pt x="90988" y="41459"/>
                  <a:pt x="90873" y="41421"/>
                  <a:pt x="90797" y="41383"/>
                </a:cubicBezTo>
                <a:cubicBezTo>
                  <a:pt x="90835" y="41230"/>
                  <a:pt x="90835" y="41077"/>
                  <a:pt x="90912" y="41000"/>
                </a:cubicBezTo>
                <a:cubicBezTo>
                  <a:pt x="91141" y="40847"/>
                  <a:pt x="91256" y="40694"/>
                  <a:pt x="91026" y="40465"/>
                </a:cubicBezTo>
                <a:cubicBezTo>
                  <a:pt x="90988" y="40388"/>
                  <a:pt x="91026" y="40274"/>
                  <a:pt x="91026" y="40159"/>
                </a:cubicBezTo>
                <a:cubicBezTo>
                  <a:pt x="91065" y="39853"/>
                  <a:pt x="90988" y="39050"/>
                  <a:pt x="90873" y="38744"/>
                </a:cubicBezTo>
                <a:cubicBezTo>
                  <a:pt x="90835" y="38629"/>
                  <a:pt x="90873" y="38514"/>
                  <a:pt x="90835" y="38438"/>
                </a:cubicBezTo>
                <a:cubicBezTo>
                  <a:pt x="90797" y="37979"/>
                  <a:pt x="90720" y="37520"/>
                  <a:pt x="90720" y="37061"/>
                </a:cubicBezTo>
                <a:cubicBezTo>
                  <a:pt x="90682" y="36640"/>
                  <a:pt x="90453" y="36220"/>
                  <a:pt x="90453" y="35761"/>
                </a:cubicBezTo>
                <a:cubicBezTo>
                  <a:pt x="90453" y="35302"/>
                  <a:pt x="90338" y="34843"/>
                  <a:pt x="90185" y="34422"/>
                </a:cubicBezTo>
                <a:cubicBezTo>
                  <a:pt x="89994" y="34040"/>
                  <a:pt x="89649" y="33734"/>
                  <a:pt x="89764" y="33236"/>
                </a:cubicBezTo>
                <a:cubicBezTo>
                  <a:pt x="89764" y="33198"/>
                  <a:pt x="89726" y="33122"/>
                  <a:pt x="89688" y="33122"/>
                </a:cubicBezTo>
                <a:cubicBezTo>
                  <a:pt x="89382" y="33007"/>
                  <a:pt x="89420" y="32701"/>
                  <a:pt x="89343" y="32510"/>
                </a:cubicBezTo>
                <a:cubicBezTo>
                  <a:pt x="89229" y="32051"/>
                  <a:pt x="88961" y="31668"/>
                  <a:pt x="88961" y="31171"/>
                </a:cubicBezTo>
                <a:cubicBezTo>
                  <a:pt x="88502" y="30980"/>
                  <a:pt x="88732" y="30444"/>
                  <a:pt x="88464" y="30100"/>
                </a:cubicBezTo>
                <a:cubicBezTo>
                  <a:pt x="88234" y="29794"/>
                  <a:pt x="88158" y="29335"/>
                  <a:pt x="87967" y="28953"/>
                </a:cubicBezTo>
                <a:cubicBezTo>
                  <a:pt x="87928" y="28762"/>
                  <a:pt x="87775" y="28609"/>
                  <a:pt x="87775" y="28417"/>
                </a:cubicBezTo>
                <a:cubicBezTo>
                  <a:pt x="87775" y="28188"/>
                  <a:pt x="87737" y="28035"/>
                  <a:pt x="87469" y="27997"/>
                </a:cubicBezTo>
                <a:cubicBezTo>
                  <a:pt x="87584" y="27729"/>
                  <a:pt x="87010" y="27538"/>
                  <a:pt x="87431" y="27232"/>
                </a:cubicBezTo>
                <a:cubicBezTo>
                  <a:pt x="87125" y="27079"/>
                  <a:pt x="86896" y="27002"/>
                  <a:pt x="86857" y="26658"/>
                </a:cubicBezTo>
                <a:cubicBezTo>
                  <a:pt x="86819" y="26314"/>
                  <a:pt x="86628" y="26008"/>
                  <a:pt x="86475" y="25702"/>
                </a:cubicBezTo>
                <a:cubicBezTo>
                  <a:pt x="86399" y="25587"/>
                  <a:pt x="86475" y="25281"/>
                  <a:pt x="86399" y="25243"/>
                </a:cubicBezTo>
                <a:cubicBezTo>
                  <a:pt x="86093" y="25052"/>
                  <a:pt x="85901" y="24746"/>
                  <a:pt x="85863" y="24440"/>
                </a:cubicBezTo>
                <a:cubicBezTo>
                  <a:pt x="85787" y="24134"/>
                  <a:pt x="85519" y="23943"/>
                  <a:pt x="85481" y="23598"/>
                </a:cubicBezTo>
                <a:cubicBezTo>
                  <a:pt x="85481" y="23445"/>
                  <a:pt x="85328" y="23292"/>
                  <a:pt x="85213" y="23101"/>
                </a:cubicBezTo>
                <a:cubicBezTo>
                  <a:pt x="85136" y="23025"/>
                  <a:pt x="85022" y="22872"/>
                  <a:pt x="85022" y="22833"/>
                </a:cubicBezTo>
                <a:cubicBezTo>
                  <a:pt x="85175" y="22374"/>
                  <a:pt x="84524" y="22260"/>
                  <a:pt x="84677" y="21877"/>
                </a:cubicBezTo>
                <a:cubicBezTo>
                  <a:pt x="84371" y="21763"/>
                  <a:pt x="84448" y="21304"/>
                  <a:pt x="84257" y="21265"/>
                </a:cubicBezTo>
                <a:cubicBezTo>
                  <a:pt x="83913" y="21112"/>
                  <a:pt x="83989" y="20730"/>
                  <a:pt x="83798" y="20615"/>
                </a:cubicBezTo>
                <a:cubicBezTo>
                  <a:pt x="83415" y="20347"/>
                  <a:pt x="83301" y="19927"/>
                  <a:pt x="83033" y="19583"/>
                </a:cubicBezTo>
                <a:cubicBezTo>
                  <a:pt x="82727" y="19200"/>
                  <a:pt x="82421" y="18741"/>
                  <a:pt x="82077" y="18359"/>
                </a:cubicBezTo>
                <a:cubicBezTo>
                  <a:pt x="82038" y="18320"/>
                  <a:pt x="82000" y="18282"/>
                  <a:pt x="81962" y="18206"/>
                </a:cubicBezTo>
                <a:cubicBezTo>
                  <a:pt x="81924" y="18129"/>
                  <a:pt x="81503" y="17364"/>
                  <a:pt x="81503" y="17364"/>
                </a:cubicBezTo>
                <a:cubicBezTo>
                  <a:pt x="81121" y="17364"/>
                  <a:pt x="81197" y="16944"/>
                  <a:pt x="81006" y="16791"/>
                </a:cubicBezTo>
                <a:cubicBezTo>
                  <a:pt x="80776" y="16638"/>
                  <a:pt x="80585" y="16446"/>
                  <a:pt x="80547" y="16140"/>
                </a:cubicBezTo>
                <a:cubicBezTo>
                  <a:pt x="80509" y="16064"/>
                  <a:pt x="80279" y="16026"/>
                  <a:pt x="80088" y="15949"/>
                </a:cubicBezTo>
                <a:cubicBezTo>
                  <a:pt x="79858" y="15299"/>
                  <a:pt x="79858" y="15299"/>
                  <a:pt x="79132" y="14840"/>
                </a:cubicBezTo>
                <a:cubicBezTo>
                  <a:pt x="79055" y="14802"/>
                  <a:pt x="78979" y="14764"/>
                  <a:pt x="78941" y="14687"/>
                </a:cubicBezTo>
                <a:cubicBezTo>
                  <a:pt x="78826" y="14113"/>
                  <a:pt x="78176" y="13999"/>
                  <a:pt x="77908" y="13501"/>
                </a:cubicBezTo>
                <a:cubicBezTo>
                  <a:pt x="77831" y="13348"/>
                  <a:pt x="77564" y="13234"/>
                  <a:pt x="77372" y="13157"/>
                </a:cubicBezTo>
                <a:cubicBezTo>
                  <a:pt x="77143" y="13119"/>
                  <a:pt x="77066" y="12966"/>
                  <a:pt x="76914" y="12813"/>
                </a:cubicBezTo>
                <a:cubicBezTo>
                  <a:pt x="76531" y="12354"/>
                  <a:pt x="76072" y="11972"/>
                  <a:pt x="75651" y="11551"/>
                </a:cubicBezTo>
                <a:cubicBezTo>
                  <a:pt x="75582" y="11578"/>
                  <a:pt x="75520" y="11589"/>
                  <a:pt x="75465" y="11589"/>
                </a:cubicBezTo>
                <a:cubicBezTo>
                  <a:pt x="75127" y="11589"/>
                  <a:pt x="75029" y="11147"/>
                  <a:pt x="74733" y="11015"/>
                </a:cubicBezTo>
                <a:cubicBezTo>
                  <a:pt x="74486" y="10874"/>
                  <a:pt x="74402" y="10471"/>
                  <a:pt x="74029" y="10471"/>
                </a:cubicBezTo>
                <a:cubicBezTo>
                  <a:pt x="73998" y="10471"/>
                  <a:pt x="73965" y="10474"/>
                  <a:pt x="73930" y="10480"/>
                </a:cubicBezTo>
                <a:cubicBezTo>
                  <a:pt x="73930" y="10487"/>
                  <a:pt x="73928" y="10490"/>
                  <a:pt x="73923" y="10490"/>
                </a:cubicBezTo>
                <a:cubicBezTo>
                  <a:pt x="73904" y="10490"/>
                  <a:pt x="73854" y="10434"/>
                  <a:pt x="73854" y="10403"/>
                </a:cubicBezTo>
                <a:cubicBezTo>
                  <a:pt x="73818" y="10226"/>
                  <a:pt x="73881" y="10017"/>
                  <a:pt x="73618" y="10017"/>
                </a:cubicBezTo>
                <a:cubicBezTo>
                  <a:pt x="73597" y="10017"/>
                  <a:pt x="73574" y="10018"/>
                  <a:pt x="73548" y="10021"/>
                </a:cubicBezTo>
                <a:cubicBezTo>
                  <a:pt x="73532" y="10023"/>
                  <a:pt x="73517" y="10024"/>
                  <a:pt x="73503" y="10024"/>
                </a:cubicBezTo>
                <a:cubicBezTo>
                  <a:pt x="73228" y="10024"/>
                  <a:pt x="73462" y="9673"/>
                  <a:pt x="73280" y="9600"/>
                </a:cubicBezTo>
                <a:cubicBezTo>
                  <a:pt x="72668" y="9256"/>
                  <a:pt x="72056" y="8912"/>
                  <a:pt x="71636" y="8300"/>
                </a:cubicBezTo>
                <a:cubicBezTo>
                  <a:pt x="71636" y="8300"/>
                  <a:pt x="71597" y="8262"/>
                  <a:pt x="71559" y="8262"/>
                </a:cubicBezTo>
                <a:cubicBezTo>
                  <a:pt x="70947" y="8185"/>
                  <a:pt x="70565" y="7688"/>
                  <a:pt x="70106" y="7344"/>
                </a:cubicBezTo>
                <a:cubicBezTo>
                  <a:pt x="70003" y="7276"/>
                  <a:pt x="69871" y="7147"/>
                  <a:pt x="69789" y="7147"/>
                </a:cubicBezTo>
                <a:cubicBezTo>
                  <a:pt x="69779" y="7147"/>
                  <a:pt x="69770" y="7148"/>
                  <a:pt x="69762" y="7153"/>
                </a:cubicBezTo>
                <a:cubicBezTo>
                  <a:pt x="69721" y="7159"/>
                  <a:pt x="69684" y="7163"/>
                  <a:pt x="69650" y="7163"/>
                </a:cubicBezTo>
                <a:cubicBezTo>
                  <a:pt x="69308" y="7163"/>
                  <a:pt x="69334" y="6833"/>
                  <a:pt x="69264" y="6694"/>
                </a:cubicBezTo>
                <a:cubicBezTo>
                  <a:pt x="68882" y="6655"/>
                  <a:pt x="68499" y="6732"/>
                  <a:pt x="68270" y="6349"/>
                </a:cubicBezTo>
                <a:cubicBezTo>
                  <a:pt x="68232" y="6235"/>
                  <a:pt x="68040" y="6120"/>
                  <a:pt x="67887" y="6120"/>
                </a:cubicBezTo>
                <a:cubicBezTo>
                  <a:pt x="67467" y="6082"/>
                  <a:pt x="67161" y="5967"/>
                  <a:pt x="66970" y="5546"/>
                </a:cubicBezTo>
                <a:cubicBezTo>
                  <a:pt x="66931" y="5508"/>
                  <a:pt x="66778" y="5508"/>
                  <a:pt x="66664" y="5470"/>
                </a:cubicBezTo>
                <a:cubicBezTo>
                  <a:pt x="66511" y="5431"/>
                  <a:pt x="66396" y="5393"/>
                  <a:pt x="66243" y="5393"/>
                </a:cubicBezTo>
                <a:cubicBezTo>
                  <a:pt x="66281" y="5278"/>
                  <a:pt x="66281" y="5202"/>
                  <a:pt x="66319" y="5125"/>
                </a:cubicBezTo>
                <a:cubicBezTo>
                  <a:pt x="65937" y="5011"/>
                  <a:pt x="65593" y="4820"/>
                  <a:pt x="65248" y="4820"/>
                </a:cubicBezTo>
                <a:cubicBezTo>
                  <a:pt x="65185" y="4829"/>
                  <a:pt x="65124" y="4833"/>
                  <a:pt x="65066" y="4833"/>
                </a:cubicBezTo>
                <a:cubicBezTo>
                  <a:pt x="64879" y="4833"/>
                  <a:pt x="64724" y="4783"/>
                  <a:pt x="64637" y="4667"/>
                </a:cubicBezTo>
                <a:cubicBezTo>
                  <a:pt x="64292" y="4284"/>
                  <a:pt x="63680" y="4552"/>
                  <a:pt x="63413" y="4055"/>
                </a:cubicBezTo>
                <a:cubicBezTo>
                  <a:pt x="63341" y="4087"/>
                  <a:pt x="63278" y="4101"/>
                  <a:pt x="63222" y="4101"/>
                </a:cubicBezTo>
                <a:cubicBezTo>
                  <a:pt x="62949" y="4101"/>
                  <a:pt x="62832" y="3774"/>
                  <a:pt x="62610" y="3710"/>
                </a:cubicBezTo>
                <a:cubicBezTo>
                  <a:pt x="62304" y="3634"/>
                  <a:pt x="62112" y="3519"/>
                  <a:pt x="61883" y="3366"/>
                </a:cubicBezTo>
                <a:cubicBezTo>
                  <a:pt x="61805" y="3424"/>
                  <a:pt x="61733" y="3446"/>
                  <a:pt x="61662" y="3446"/>
                </a:cubicBezTo>
                <a:cubicBezTo>
                  <a:pt x="61470" y="3446"/>
                  <a:pt x="61297" y="3287"/>
                  <a:pt x="61090" y="3287"/>
                </a:cubicBezTo>
                <a:cubicBezTo>
                  <a:pt x="61074" y="3287"/>
                  <a:pt x="61058" y="3288"/>
                  <a:pt x="61041" y="3290"/>
                </a:cubicBezTo>
                <a:cubicBezTo>
                  <a:pt x="61014" y="3296"/>
                  <a:pt x="60982" y="3300"/>
                  <a:pt x="60948" y="3300"/>
                </a:cubicBezTo>
                <a:cubicBezTo>
                  <a:pt x="60787" y="3300"/>
                  <a:pt x="60569" y="3231"/>
                  <a:pt x="60506" y="3137"/>
                </a:cubicBezTo>
                <a:cubicBezTo>
                  <a:pt x="60353" y="2831"/>
                  <a:pt x="59971" y="2907"/>
                  <a:pt x="59856" y="2792"/>
                </a:cubicBezTo>
                <a:cubicBezTo>
                  <a:pt x="59665" y="2487"/>
                  <a:pt x="59397" y="2525"/>
                  <a:pt x="59167" y="2448"/>
                </a:cubicBezTo>
                <a:cubicBezTo>
                  <a:pt x="59053" y="2410"/>
                  <a:pt x="58900" y="2372"/>
                  <a:pt x="58785" y="2372"/>
                </a:cubicBezTo>
                <a:cubicBezTo>
                  <a:pt x="58647" y="2383"/>
                  <a:pt x="58505" y="2395"/>
                  <a:pt x="58362" y="2395"/>
                </a:cubicBezTo>
                <a:cubicBezTo>
                  <a:pt x="58033" y="2395"/>
                  <a:pt x="57702" y="2333"/>
                  <a:pt x="57408" y="2066"/>
                </a:cubicBezTo>
                <a:cubicBezTo>
                  <a:pt x="57332" y="2028"/>
                  <a:pt x="57217" y="1989"/>
                  <a:pt x="57140" y="1989"/>
                </a:cubicBezTo>
                <a:cubicBezTo>
                  <a:pt x="56567" y="1798"/>
                  <a:pt x="56031" y="1683"/>
                  <a:pt x="55458" y="1530"/>
                </a:cubicBezTo>
                <a:cubicBezTo>
                  <a:pt x="54960" y="1377"/>
                  <a:pt x="54463" y="1148"/>
                  <a:pt x="53928" y="1110"/>
                </a:cubicBezTo>
                <a:cubicBezTo>
                  <a:pt x="53430" y="1110"/>
                  <a:pt x="52972" y="995"/>
                  <a:pt x="52513" y="804"/>
                </a:cubicBezTo>
                <a:cubicBezTo>
                  <a:pt x="52336" y="745"/>
                  <a:pt x="52138" y="664"/>
                  <a:pt x="51951" y="664"/>
                </a:cubicBezTo>
                <a:cubicBezTo>
                  <a:pt x="51895" y="664"/>
                  <a:pt x="51839" y="671"/>
                  <a:pt x="51786" y="689"/>
                </a:cubicBezTo>
                <a:cubicBezTo>
                  <a:pt x="51705" y="716"/>
                  <a:pt x="51628" y="729"/>
                  <a:pt x="51555" y="729"/>
                </a:cubicBezTo>
                <a:cubicBezTo>
                  <a:pt x="51421" y="729"/>
                  <a:pt x="51297" y="687"/>
                  <a:pt x="51174" y="612"/>
                </a:cubicBezTo>
                <a:cubicBezTo>
                  <a:pt x="51027" y="554"/>
                  <a:pt x="50858" y="473"/>
                  <a:pt x="50718" y="473"/>
                </a:cubicBezTo>
                <a:cubicBezTo>
                  <a:pt x="50676" y="473"/>
                  <a:pt x="50636" y="480"/>
                  <a:pt x="50600" y="498"/>
                </a:cubicBezTo>
                <a:cubicBezTo>
                  <a:pt x="50517" y="516"/>
                  <a:pt x="50433" y="524"/>
                  <a:pt x="50351" y="524"/>
                </a:cubicBezTo>
                <a:cubicBezTo>
                  <a:pt x="49900" y="524"/>
                  <a:pt x="49460" y="292"/>
                  <a:pt x="48998" y="292"/>
                </a:cubicBezTo>
                <a:cubicBezTo>
                  <a:pt x="48847" y="292"/>
                  <a:pt x="48693" y="317"/>
                  <a:pt x="48535" y="383"/>
                </a:cubicBezTo>
                <a:cubicBezTo>
                  <a:pt x="48378" y="278"/>
                  <a:pt x="48205" y="253"/>
                  <a:pt x="48027" y="253"/>
                </a:cubicBezTo>
                <a:cubicBezTo>
                  <a:pt x="47863" y="253"/>
                  <a:pt x="47694" y="275"/>
                  <a:pt x="47530" y="275"/>
                </a:cubicBezTo>
                <a:cubicBezTo>
                  <a:pt x="47482" y="275"/>
                  <a:pt x="47434" y="273"/>
                  <a:pt x="47388" y="268"/>
                </a:cubicBezTo>
                <a:cubicBezTo>
                  <a:pt x="46929" y="230"/>
                  <a:pt x="46470" y="230"/>
                  <a:pt x="46011" y="154"/>
                </a:cubicBezTo>
                <a:cubicBezTo>
                  <a:pt x="45934" y="154"/>
                  <a:pt x="45820" y="39"/>
                  <a:pt x="45743" y="1"/>
                </a:cubicBezTo>
                <a:lnTo>
                  <a:pt x="45590" y="1"/>
                </a:lnTo>
                <a:cubicBezTo>
                  <a:pt x="45552" y="39"/>
                  <a:pt x="45514" y="154"/>
                  <a:pt x="45475" y="154"/>
                </a:cubicBezTo>
                <a:lnTo>
                  <a:pt x="42951" y="154"/>
                </a:lnTo>
                <a:cubicBezTo>
                  <a:pt x="42913" y="154"/>
                  <a:pt x="42875" y="39"/>
                  <a:pt x="4283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p15"/>
          <p:cNvSpPr/>
          <p:nvPr/>
        </p:nvSpPr>
        <p:spPr>
          <a:xfrm>
            <a:off x="928312" y="2851169"/>
            <a:ext cx="366484" cy="368043"/>
          </a:xfrm>
          <a:custGeom>
            <a:avLst/>
            <a:gdLst/>
            <a:ahLst/>
            <a:cxnLst/>
            <a:rect l="l" t="t" r="r" b="b"/>
            <a:pathLst>
              <a:path w="17862" h="17938" extrusionOk="0">
                <a:moveTo>
                  <a:pt x="17708" y="0"/>
                </a:moveTo>
                <a:cubicBezTo>
                  <a:pt x="17555" y="0"/>
                  <a:pt x="17364" y="39"/>
                  <a:pt x="17326" y="77"/>
                </a:cubicBezTo>
                <a:cubicBezTo>
                  <a:pt x="17249" y="306"/>
                  <a:pt x="17096" y="345"/>
                  <a:pt x="16905" y="459"/>
                </a:cubicBezTo>
                <a:cubicBezTo>
                  <a:pt x="16714" y="574"/>
                  <a:pt x="16484" y="765"/>
                  <a:pt x="16370" y="995"/>
                </a:cubicBezTo>
                <a:cubicBezTo>
                  <a:pt x="15911" y="1607"/>
                  <a:pt x="15146" y="1875"/>
                  <a:pt x="14763" y="2563"/>
                </a:cubicBezTo>
                <a:cubicBezTo>
                  <a:pt x="14725" y="2563"/>
                  <a:pt x="14687" y="2601"/>
                  <a:pt x="14649" y="2601"/>
                </a:cubicBezTo>
                <a:cubicBezTo>
                  <a:pt x="14075" y="2869"/>
                  <a:pt x="13807" y="3519"/>
                  <a:pt x="13195" y="3787"/>
                </a:cubicBezTo>
                <a:cubicBezTo>
                  <a:pt x="13272" y="4169"/>
                  <a:pt x="12928" y="4246"/>
                  <a:pt x="12736" y="4437"/>
                </a:cubicBezTo>
                <a:cubicBezTo>
                  <a:pt x="12277" y="4819"/>
                  <a:pt x="11857" y="5240"/>
                  <a:pt x="11436" y="5699"/>
                </a:cubicBezTo>
                <a:cubicBezTo>
                  <a:pt x="11130" y="6043"/>
                  <a:pt x="10862" y="6426"/>
                  <a:pt x="10403" y="6579"/>
                </a:cubicBezTo>
                <a:cubicBezTo>
                  <a:pt x="10250" y="6617"/>
                  <a:pt x="10136" y="6847"/>
                  <a:pt x="10059" y="6961"/>
                </a:cubicBezTo>
                <a:cubicBezTo>
                  <a:pt x="9944" y="7076"/>
                  <a:pt x="9868" y="7191"/>
                  <a:pt x="9791" y="7305"/>
                </a:cubicBezTo>
                <a:cubicBezTo>
                  <a:pt x="9677" y="7420"/>
                  <a:pt x="9524" y="7535"/>
                  <a:pt x="9485" y="7650"/>
                </a:cubicBezTo>
                <a:cubicBezTo>
                  <a:pt x="9447" y="7841"/>
                  <a:pt x="9103" y="7688"/>
                  <a:pt x="9179" y="7956"/>
                </a:cubicBezTo>
                <a:cubicBezTo>
                  <a:pt x="8797" y="8338"/>
                  <a:pt x="8453" y="8759"/>
                  <a:pt x="8032" y="9065"/>
                </a:cubicBezTo>
                <a:cubicBezTo>
                  <a:pt x="7611" y="9371"/>
                  <a:pt x="7229" y="9753"/>
                  <a:pt x="6885" y="10097"/>
                </a:cubicBezTo>
                <a:cubicBezTo>
                  <a:pt x="6579" y="10403"/>
                  <a:pt x="6388" y="10824"/>
                  <a:pt x="5967" y="10939"/>
                </a:cubicBezTo>
                <a:cubicBezTo>
                  <a:pt x="5623" y="11054"/>
                  <a:pt x="5776" y="11360"/>
                  <a:pt x="5584" y="11513"/>
                </a:cubicBezTo>
                <a:cubicBezTo>
                  <a:pt x="5317" y="11742"/>
                  <a:pt x="5049" y="12010"/>
                  <a:pt x="4819" y="12239"/>
                </a:cubicBezTo>
                <a:cubicBezTo>
                  <a:pt x="4628" y="12469"/>
                  <a:pt x="4475" y="12698"/>
                  <a:pt x="4284" y="12851"/>
                </a:cubicBezTo>
                <a:cubicBezTo>
                  <a:pt x="4055" y="13042"/>
                  <a:pt x="3863" y="13310"/>
                  <a:pt x="3634" y="13425"/>
                </a:cubicBezTo>
                <a:cubicBezTo>
                  <a:pt x="3328" y="13501"/>
                  <a:pt x="3328" y="13807"/>
                  <a:pt x="3098" y="13999"/>
                </a:cubicBezTo>
                <a:cubicBezTo>
                  <a:pt x="2601" y="14343"/>
                  <a:pt x="2372" y="15031"/>
                  <a:pt x="1722" y="15261"/>
                </a:cubicBezTo>
                <a:cubicBezTo>
                  <a:pt x="1339" y="16026"/>
                  <a:pt x="612" y="16523"/>
                  <a:pt x="115" y="17211"/>
                </a:cubicBezTo>
                <a:cubicBezTo>
                  <a:pt x="39" y="17288"/>
                  <a:pt x="39" y="17479"/>
                  <a:pt x="0" y="17632"/>
                </a:cubicBezTo>
                <a:cubicBezTo>
                  <a:pt x="230" y="17708"/>
                  <a:pt x="421" y="17823"/>
                  <a:pt x="612" y="17938"/>
                </a:cubicBezTo>
                <a:cubicBezTo>
                  <a:pt x="689" y="17747"/>
                  <a:pt x="727" y="17594"/>
                  <a:pt x="804" y="17517"/>
                </a:cubicBezTo>
                <a:cubicBezTo>
                  <a:pt x="1186" y="17249"/>
                  <a:pt x="1645" y="17058"/>
                  <a:pt x="1836" y="16561"/>
                </a:cubicBezTo>
                <a:cubicBezTo>
                  <a:pt x="1836" y="16523"/>
                  <a:pt x="1913" y="16485"/>
                  <a:pt x="1951" y="16485"/>
                </a:cubicBezTo>
                <a:cubicBezTo>
                  <a:pt x="1971" y="16487"/>
                  <a:pt x="1989" y="16489"/>
                  <a:pt x="2006" y="16489"/>
                </a:cubicBezTo>
                <a:cubicBezTo>
                  <a:pt x="2202" y="16489"/>
                  <a:pt x="2110" y="16287"/>
                  <a:pt x="2180" y="16217"/>
                </a:cubicBezTo>
                <a:cubicBezTo>
                  <a:pt x="2295" y="16102"/>
                  <a:pt x="2486" y="16102"/>
                  <a:pt x="2563" y="15911"/>
                </a:cubicBezTo>
                <a:cubicBezTo>
                  <a:pt x="2678" y="15720"/>
                  <a:pt x="2907" y="15567"/>
                  <a:pt x="3060" y="15375"/>
                </a:cubicBezTo>
                <a:cubicBezTo>
                  <a:pt x="3213" y="15184"/>
                  <a:pt x="3366" y="14993"/>
                  <a:pt x="3519" y="14802"/>
                </a:cubicBezTo>
                <a:cubicBezTo>
                  <a:pt x="3710" y="14496"/>
                  <a:pt x="4284" y="14534"/>
                  <a:pt x="4322" y="13999"/>
                </a:cubicBezTo>
                <a:lnTo>
                  <a:pt x="4437" y="13999"/>
                </a:lnTo>
                <a:cubicBezTo>
                  <a:pt x="4896" y="13884"/>
                  <a:pt x="5125" y="13463"/>
                  <a:pt x="5393" y="13119"/>
                </a:cubicBezTo>
                <a:cubicBezTo>
                  <a:pt x="5470" y="13004"/>
                  <a:pt x="5470" y="12813"/>
                  <a:pt x="5661" y="12813"/>
                </a:cubicBezTo>
                <a:cubicBezTo>
                  <a:pt x="5776" y="12813"/>
                  <a:pt x="5890" y="12698"/>
                  <a:pt x="5967" y="12583"/>
                </a:cubicBezTo>
                <a:cubicBezTo>
                  <a:pt x="6158" y="12430"/>
                  <a:pt x="6311" y="12239"/>
                  <a:pt x="6502" y="12086"/>
                </a:cubicBezTo>
                <a:cubicBezTo>
                  <a:pt x="6311" y="11704"/>
                  <a:pt x="6732" y="11819"/>
                  <a:pt x="6846" y="11666"/>
                </a:cubicBezTo>
                <a:cubicBezTo>
                  <a:pt x="7229" y="11130"/>
                  <a:pt x="7688" y="10671"/>
                  <a:pt x="8223" y="10250"/>
                </a:cubicBezTo>
                <a:cubicBezTo>
                  <a:pt x="8376" y="10097"/>
                  <a:pt x="8491" y="9830"/>
                  <a:pt x="8682" y="9791"/>
                </a:cubicBezTo>
                <a:cubicBezTo>
                  <a:pt x="9141" y="9638"/>
                  <a:pt x="9332" y="9333"/>
                  <a:pt x="9371" y="8874"/>
                </a:cubicBezTo>
                <a:cubicBezTo>
                  <a:pt x="9452" y="8901"/>
                  <a:pt x="9514" y="8928"/>
                  <a:pt x="9557" y="8928"/>
                </a:cubicBezTo>
                <a:cubicBezTo>
                  <a:pt x="9575" y="8928"/>
                  <a:pt x="9589" y="8923"/>
                  <a:pt x="9600" y="8912"/>
                </a:cubicBezTo>
                <a:cubicBezTo>
                  <a:pt x="9677" y="8797"/>
                  <a:pt x="9715" y="8606"/>
                  <a:pt x="9830" y="8568"/>
                </a:cubicBezTo>
                <a:cubicBezTo>
                  <a:pt x="10059" y="8491"/>
                  <a:pt x="10174" y="8415"/>
                  <a:pt x="10289" y="8223"/>
                </a:cubicBezTo>
                <a:cubicBezTo>
                  <a:pt x="10403" y="8070"/>
                  <a:pt x="10709" y="7956"/>
                  <a:pt x="10748" y="7803"/>
                </a:cubicBezTo>
                <a:cubicBezTo>
                  <a:pt x="10748" y="7458"/>
                  <a:pt x="11130" y="7688"/>
                  <a:pt x="11168" y="7497"/>
                </a:cubicBezTo>
                <a:cubicBezTo>
                  <a:pt x="11245" y="7000"/>
                  <a:pt x="11742" y="6847"/>
                  <a:pt x="12010" y="6502"/>
                </a:cubicBezTo>
                <a:cubicBezTo>
                  <a:pt x="12239" y="6235"/>
                  <a:pt x="12354" y="5814"/>
                  <a:pt x="12813" y="5776"/>
                </a:cubicBezTo>
                <a:cubicBezTo>
                  <a:pt x="12851" y="5776"/>
                  <a:pt x="12851" y="5737"/>
                  <a:pt x="12851" y="5737"/>
                </a:cubicBezTo>
                <a:cubicBezTo>
                  <a:pt x="12966" y="5431"/>
                  <a:pt x="13195" y="5317"/>
                  <a:pt x="13425" y="5164"/>
                </a:cubicBezTo>
                <a:cubicBezTo>
                  <a:pt x="13654" y="5011"/>
                  <a:pt x="13884" y="4819"/>
                  <a:pt x="13960" y="4514"/>
                </a:cubicBezTo>
                <a:cubicBezTo>
                  <a:pt x="13960" y="4361"/>
                  <a:pt x="14113" y="4208"/>
                  <a:pt x="14228" y="4169"/>
                </a:cubicBezTo>
                <a:cubicBezTo>
                  <a:pt x="14572" y="4093"/>
                  <a:pt x="14725" y="3749"/>
                  <a:pt x="14993" y="3557"/>
                </a:cubicBezTo>
                <a:cubicBezTo>
                  <a:pt x="14993" y="3557"/>
                  <a:pt x="14955" y="3443"/>
                  <a:pt x="14955" y="3366"/>
                </a:cubicBezTo>
                <a:cubicBezTo>
                  <a:pt x="15108" y="3328"/>
                  <a:pt x="15299" y="3290"/>
                  <a:pt x="15452" y="3251"/>
                </a:cubicBezTo>
                <a:cubicBezTo>
                  <a:pt x="15567" y="2601"/>
                  <a:pt x="16331" y="2448"/>
                  <a:pt x="16446" y="1798"/>
                </a:cubicBezTo>
                <a:cubicBezTo>
                  <a:pt x="16905" y="1454"/>
                  <a:pt x="17402" y="1110"/>
                  <a:pt x="17861" y="727"/>
                </a:cubicBezTo>
                <a:cubicBezTo>
                  <a:pt x="17823" y="498"/>
                  <a:pt x="17747" y="268"/>
                  <a:pt x="1770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p15"/>
          <p:cNvSpPr/>
          <p:nvPr/>
        </p:nvSpPr>
        <p:spPr>
          <a:xfrm>
            <a:off x="849832" y="2794171"/>
            <a:ext cx="372762" cy="381913"/>
          </a:xfrm>
          <a:custGeom>
            <a:avLst/>
            <a:gdLst/>
            <a:ahLst/>
            <a:cxnLst/>
            <a:rect l="l" t="t" r="r" b="b"/>
            <a:pathLst>
              <a:path w="18168" h="18614" extrusionOk="0">
                <a:moveTo>
                  <a:pt x="17806" y="1"/>
                </a:moveTo>
                <a:cubicBezTo>
                  <a:pt x="17685" y="1"/>
                  <a:pt x="17610" y="118"/>
                  <a:pt x="17556" y="254"/>
                </a:cubicBezTo>
                <a:cubicBezTo>
                  <a:pt x="17403" y="560"/>
                  <a:pt x="17173" y="713"/>
                  <a:pt x="16867" y="790"/>
                </a:cubicBezTo>
                <a:cubicBezTo>
                  <a:pt x="16753" y="828"/>
                  <a:pt x="16676" y="904"/>
                  <a:pt x="16561" y="943"/>
                </a:cubicBezTo>
                <a:cubicBezTo>
                  <a:pt x="16714" y="1249"/>
                  <a:pt x="16638" y="1440"/>
                  <a:pt x="16370" y="1593"/>
                </a:cubicBezTo>
                <a:cubicBezTo>
                  <a:pt x="16141" y="1708"/>
                  <a:pt x="15873" y="1784"/>
                  <a:pt x="15682" y="1975"/>
                </a:cubicBezTo>
                <a:cubicBezTo>
                  <a:pt x="15529" y="2167"/>
                  <a:pt x="15414" y="2434"/>
                  <a:pt x="15299" y="2664"/>
                </a:cubicBezTo>
                <a:cubicBezTo>
                  <a:pt x="15299" y="2664"/>
                  <a:pt x="15261" y="2664"/>
                  <a:pt x="15223" y="2702"/>
                </a:cubicBezTo>
                <a:cubicBezTo>
                  <a:pt x="15146" y="2664"/>
                  <a:pt x="15070" y="2587"/>
                  <a:pt x="14955" y="2549"/>
                </a:cubicBezTo>
                <a:cubicBezTo>
                  <a:pt x="14802" y="2664"/>
                  <a:pt x="14611" y="2740"/>
                  <a:pt x="14420" y="2855"/>
                </a:cubicBezTo>
                <a:cubicBezTo>
                  <a:pt x="14420" y="3046"/>
                  <a:pt x="14420" y="3199"/>
                  <a:pt x="14381" y="3390"/>
                </a:cubicBezTo>
                <a:cubicBezTo>
                  <a:pt x="14267" y="3390"/>
                  <a:pt x="14152" y="3352"/>
                  <a:pt x="14037" y="3352"/>
                </a:cubicBezTo>
                <a:cubicBezTo>
                  <a:pt x="13731" y="4041"/>
                  <a:pt x="13043" y="4920"/>
                  <a:pt x="12278" y="5073"/>
                </a:cubicBezTo>
                <a:cubicBezTo>
                  <a:pt x="12278" y="5264"/>
                  <a:pt x="12316" y="5417"/>
                  <a:pt x="12316" y="5647"/>
                </a:cubicBezTo>
                <a:cubicBezTo>
                  <a:pt x="12214" y="5545"/>
                  <a:pt x="12129" y="5443"/>
                  <a:pt x="12038" y="5443"/>
                </a:cubicBezTo>
                <a:cubicBezTo>
                  <a:pt x="11993" y="5443"/>
                  <a:pt x="11946" y="5468"/>
                  <a:pt x="11895" y="5532"/>
                </a:cubicBezTo>
                <a:cubicBezTo>
                  <a:pt x="11781" y="5647"/>
                  <a:pt x="11704" y="5800"/>
                  <a:pt x="11551" y="5915"/>
                </a:cubicBezTo>
                <a:cubicBezTo>
                  <a:pt x="11283" y="6182"/>
                  <a:pt x="11283" y="6565"/>
                  <a:pt x="11054" y="6871"/>
                </a:cubicBezTo>
                <a:cubicBezTo>
                  <a:pt x="11028" y="6871"/>
                  <a:pt x="10986" y="6888"/>
                  <a:pt x="10949" y="6888"/>
                </a:cubicBezTo>
                <a:cubicBezTo>
                  <a:pt x="10931" y="6888"/>
                  <a:pt x="10914" y="6884"/>
                  <a:pt x="10901" y="6871"/>
                </a:cubicBezTo>
                <a:cubicBezTo>
                  <a:pt x="10850" y="6850"/>
                  <a:pt x="10801" y="6841"/>
                  <a:pt x="10755" y="6841"/>
                </a:cubicBezTo>
                <a:cubicBezTo>
                  <a:pt x="10628" y="6841"/>
                  <a:pt x="10516" y="6912"/>
                  <a:pt x="10404" y="7024"/>
                </a:cubicBezTo>
                <a:cubicBezTo>
                  <a:pt x="10327" y="7100"/>
                  <a:pt x="10251" y="7177"/>
                  <a:pt x="10174" y="7253"/>
                </a:cubicBezTo>
                <a:cubicBezTo>
                  <a:pt x="10289" y="7292"/>
                  <a:pt x="10366" y="7368"/>
                  <a:pt x="10557" y="7445"/>
                </a:cubicBezTo>
                <a:cubicBezTo>
                  <a:pt x="10213" y="7597"/>
                  <a:pt x="9983" y="7674"/>
                  <a:pt x="9677" y="7789"/>
                </a:cubicBezTo>
                <a:cubicBezTo>
                  <a:pt x="9639" y="7865"/>
                  <a:pt x="9792" y="8209"/>
                  <a:pt x="9409" y="8286"/>
                </a:cubicBezTo>
                <a:cubicBezTo>
                  <a:pt x="9333" y="8286"/>
                  <a:pt x="9295" y="8592"/>
                  <a:pt x="9027" y="8630"/>
                </a:cubicBezTo>
                <a:cubicBezTo>
                  <a:pt x="8874" y="8707"/>
                  <a:pt x="8797" y="9051"/>
                  <a:pt x="8606" y="9166"/>
                </a:cubicBezTo>
                <a:cubicBezTo>
                  <a:pt x="8415" y="9319"/>
                  <a:pt x="8186" y="9395"/>
                  <a:pt x="7956" y="9510"/>
                </a:cubicBezTo>
                <a:cubicBezTo>
                  <a:pt x="7994" y="9739"/>
                  <a:pt x="8186" y="9969"/>
                  <a:pt x="7956" y="10122"/>
                </a:cubicBezTo>
                <a:cubicBezTo>
                  <a:pt x="7880" y="10198"/>
                  <a:pt x="7803" y="10313"/>
                  <a:pt x="7688" y="10351"/>
                </a:cubicBezTo>
                <a:cubicBezTo>
                  <a:pt x="7382" y="10428"/>
                  <a:pt x="7076" y="10542"/>
                  <a:pt x="6923" y="10887"/>
                </a:cubicBezTo>
                <a:cubicBezTo>
                  <a:pt x="6847" y="11040"/>
                  <a:pt x="6656" y="11078"/>
                  <a:pt x="6503" y="11154"/>
                </a:cubicBezTo>
                <a:cubicBezTo>
                  <a:pt x="6350" y="11193"/>
                  <a:pt x="6197" y="11231"/>
                  <a:pt x="6082" y="11269"/>
                </a:cubicBezTo>
                <a:cubicBezTo>
                  <a:pt x="6120" y="11499"/>
                  <a:pt x="6158" y="11652"/>
                  <a:pt x="6197" y="11843"/>
                </a:cubicBezTo>
                <a:cubicBezTo>
                  <a:pt x="5929" y="11919"/>
                  <a:pt x="5700" y="11996"/>
                  <a:pt x="5508" y="12072"/>
                </a:cubicBezTo>
                <a:cubicBezTo>
                  <a:pt x="5508" y="12072"/>
                  <a:pt x="5585" y="12111"/>
                  <a:pt x="5623" y="12187"/>
                </a:cubicBezTo>
                <a:cubicBezTo>
                  <a:pt x="5470" y="12378"/>
                  <a:pt x="5394" y="12608"/>
                  <a:pt x="5126" y="12722"/>
                </a:cubicBezTo>
                <a:cubicBezTo>
                  <a:pt x="4820" y="12875"/>
                  <a:pt x="4476" y="13105"/>
                  <a:pt x="4590" y="13602"/>
                </a:cubicBezTo>
                <a:cubicBezTo>
                  <a:pt x="4514" y="13526"/>
                  <a:pt x="4476" y="13487"/>
                  <a:pt x="4437" y="13449"/>
                </a:cubicBezTo>
                <a:cubicBezTo>
                  <a:pt x="4437" y="13449"/>
                  <a:pt x="4399" y="13411"/>
                  <a:pt x="4399" y="13411"/>
                </a:cubicBezTo>
                <a:cubicBezTo>
                  <a:pt x="4264" y="13613"/>
                  <a:pt x="4159" y="13845"/>
                  <a:pt x="3901" y="13845"/>
                </a:cubicBezTo>
                <a:cubicBezTo>
                  <a:pt x="3866" y="13845"/>
                  <a:pt x="3828" y="13841"/>
                  <a:pt x="3787" y="13832"/>
                </a:cubicBezTo>
                <a:lnTo>
                  <a:pt x="3787" y="13832"/>
                </a:lnTo>
                <a:cubicBezTo>
                  <a:pt x="3787" y="14061"/>
                  <a:pt x="3787" y="14214"/>
                  <a:pt x="3825" y="14367"/>
                </a:cubicBezTo>
                <a:cubicBezTo>
                  <a:pt x="3518" y="14572"/>
                  <a:pt x="3272" y="14838"/>
                  <a:pt x="2868" y="14838"/>
                </a:cubicBezTo>
                <a:cubicBezTo>
                  <a:pt x="2820" y="14838"/>
                  <a:pt x="2769" y="14834"/>
                  <a:pt x="2716" y="14826"/>
                </a:cubicBezTo>
                <a:lnTo>
                  <a:pt x="2716" y="14826"/>
                </a:lnTo>
                <a:cubicBezTo>
                  <a:pt x="2831" y="14941"/>
                  <a:pt x="2869" y="14979"/>
                  <a:pt x="2984" y="15055"/>
                </a:cubicBezTo>
                <a:cubicBezTo>
                  <a:pt x="2602" y="15132"/>
                  <a:pt x="2602" y="15438"/>
                  <a:pt x="2487" y="15706"/>
                </a:cubicBezTo>
                <a:cubicBezTo>
                  <a:pt x="2449" y="15820"/>
                  <a:pt x="2372" y="15935"/>
                  <a:pt x="2296" y="15973"/>
                </a:cubicBezTo>
                <a:cubicBezTo>
                  <a:pt x="2181" y="15973"/>
                  <a:pt x="2066" y="15897"/>
                  <a:pt x="1990" y="15859"/>
                </a:cubicBezTo>
                <a:cubicBezTo>
                  <a:pt x="1913" y="16012"/>
                  <a:pt x="1837" y="16126"/>
                  <a:pt x="1798" y="16241"/>
                </a:cubicBezTo>
                <a:cubicBezTo>
                  <a:pt x="1798" y="16394"/>
                  <a:pt x="1798" y="16547"/>
                  <a:pt x="1798" y="16700"/>
                </a:cubicBezTo>
                <a:cubicBezTo>
                  <a:pt x="1531" y="16815"/>
                  <a:pt x="1263" y="16968"/>
                  <a:pt x="995" y="17083"/>
                </a:cubicBezTo>
                <a:cubicBezTo>
                  <a:pt x="1034" y="17235"/>
                  <a:pt x="1072" y="17312"/>
                  <a:pt x="1072" y="17350"/>
                </a:cubicBezTo>
                <a:cubicBezTo>
                  <a:pt x="804" y="17541"/>
                  <a:pt x="575" y="17733"/>
                  <a:pt x="269" y="17924"/>
                </a:cubicBezTo>
                <a:cubicBezTo>
                  <a:pt x="804" y="18115"/>
                  <a:pt x="1" y="18459"/>
                  <a:pt x="460" y="18612"/>
                </a:cubicBezTo>
                <a:cubicBezTo>
                  <a:pt x="481" y="18613"/>
                  <a:pt x="503" y="18614"/>
                  <a:pt x="523" y="18614"/>
                </a:cubicBezTo>
                <a:cubicBezTo>
                  <a:pt x="1279" y="18614"/>
                  <a:pt x="1581" y="17951"/>
                  <a:pt x="2028" y="17541"/>
                </a:cubicBezTo>
                <a:cubicBezTo>
                  <a:pt x="2372" y="17235"/>
                  <a:pt x="2640" y="16815"/>
                  <a:pt x="3022" y="16547"/>
                </a:cubicBezTo>
                <a:cubicBezTo>
                  <a:pt x="3214" y="16356"/>
                  <a:pt x="3519" y="16165"/>
                  <a:pt x="3558" y="15973"/>
                </a:cubicBezTo>
                <a:cubicBezTo>
                  <a:pt x="3596" y="15706"/>
                  <a:pt x="3749" y="15667"/>
                  <a:pt x="3902" y="15553"/>
                </a:cubicBezTo>
                <a:cubicBezTo>
                  <a:pt x="3940" y="15514"/>
                  <a:pt x="3978" y="15476"/>
                  <a:pt x="4017" y="15438"/>
                </a:cubicBezTo>
                <a:cubicBezTo>
                  <a:pt x="4399" y="15017"/>
                  <a:pt x="4705" y="14558"/>
                  <a:pt x="5126" y="14214"/>
                </a:cubicBezTo>
                <a:cubicBezTo>
                  <a:pt x="5432" y="13946"/>
                  <a:pt x="5661" y="13679"/>
                  <a:pt x="5929" y="13373"/>
                </a:cubicBezTo>
                <a:cubicBezTo>
                  <a:pt x="6005" y="13296"/>
                  <a:pt x="6082" y="13181"/>
                  <a:pt x="6158" y="13105"/>
                </a:cubicBezTo>
                <a:cubicBezTo>
                  <a:pt x="6464" y="12837"/>
                  <a:pt x="6732" y="12531"/>
                  <a:pt x="7000" y="12264"/>
                </a:cubicBezTo>
                <a:cubicBezTo>
                  <a:pt x="7535" y="11728"/>
                  <a:pt x="8071" y="11154"/>
                  <a:pt x="8606" y="10619"/>
                </a:cubicBezTo>
                <a:cubicBezTo>
                  <a:pt x="8950" y="10275"/>
                  <a:pt x="9409" y="9969"/>
                  <a:pt x="9677" y="9510"/>
                </a:cubicBezTo>
                <a:cubicBezTo>
                  <a:pt x="10060" y="8860"/>
                  <a:pt x="10786" y="8515"/>
                  <a:pt x="11169" y="7865"/>
                </a:cubicBezTo>
                <a:cubicBezTo>
                  <a:pt x="11934" y="7330"/>
                  <a:pt x="12316" y="6450"/>
                  <a:pt x="13119" y="5953"/>
                </a:cubicBezTo>
                <a:cubicBezTo>
                  <a:pt x="13578" y="5150"/>
                  <a:pt x="14420" y="4614"/>
                  <a:pt x="14993" y="3849"/>
                </a:cubicBezTo>
                <a:cubicBezTo>
                  <a:pt x="15185" y="3582"/>
                  <a:pt x="15605" y="3429"/>
                  <a:pt x="15720" y="3123"/>
                </a:cubicBezTo>
                <a:cubicBezTo>
                  <a:pt x="15873" y="2778"/>
                  <a:pt x="16179" y="2587"/>
                  <a:pt x="16370" y="2320"/>
                </a:cubicBezTo>
                <a:cubicBezTo>
                  <a:pt x="16829" y="1669"/>
                  <a:pt x="17403" y="1134"/>
                  <a:pt x="17976" y="598"/>
                </a:cubicBezTo>
                <a:cubicBezTo>
                  <a:pt x="18168" y="407"/>
                  <a:pt x="18091" y="254"/>
                  <a:pt x="17976" y="63"/>
                </a:cubicBezTo>
                <a:cubicBezTo>
                  <a:pt x="17911" y="19"/>
                  <a:pt x="17855" y="1"/>
                  <a:pt x="1780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p15"/>
          <p:cNvSpPr/>
          <p:nvPr/>
        </p:nvSpPr>
        <p:spPr>
          <a:xfrm>
            <a:off x="1012269" y="3001829"/>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p15"/>
          <p:cNvSpPr/>
          <p:nvPr/>
        </p:nvSpPr>
        <p:spPr>
          <a:xfrm>
            <a:off x="1218655" y="2795463"/>
            <a:ext cx="800" cy="21"/>
          </a:xfrm>
          <a:custGeom>
            <a:avLst/>
            <a:gdLst/>
            <a:ahLst/>
            <a:cxnLst/>
            <a:rect l="l" t="t" r="r" b="b"/>
            <a:pathLst>
              <a:path w="39" h="1" extrusionOk="0">
                <a:moveTo>
                  <a:pt x="0" y="0"/>
                </a:moveTo>
                <a:cubicBezTo>
                  <a:pt x="0" y="0"/>
                  <a:pt x="0" y="0"/>
                  <a:pt x="0" y="0"/>
                </a:cubicBezTo>
                <a:cubicBezTo>
                  <a:pt x="39" y="0"/>
                  <a:pt x="39" y="0"/>
                  <a:pt x="39" y="0"/>
                </a:cubicBez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p15"/>
          <p:cNvSpPr/>
          <p:nvPr/>
        </p:nvSpPr>
        <p:spPr>
          <a:xfrm>
            <a:off x="662302" y="2584359"/>
            <a:ext cx="320955" cy="360205"/>
          </a:xfrm>
          <a:custGeom>
            <a:avLst/>
            <a:gdLst/>
            <a:ahLst/>
            <a:cxnLst/>
            <a:rect l="l" t="t" r="r" b="b"/>
            <a:pathLst>
              <a:path w="15643" h="17556" extrusionOk="0">
                <a:moveTo>
                  <a:pt x="14840" y="1"/>
                </a:moveTo>
                <a:cubicBezTo>
                  <a:pt x="14572" y="307"/>
                  <a:pt x="14266" y="613"/>
                  <a:pt x="13998" y="880"/>
                </a:cubicBezTo>
                <a:cubicBezTo>
                  <a:pt x="13730" y="1148"/>
                  <a:pt x="13348" y="1378"/>
                  <a:pt x="13118" y="1684"/>
                </a:cubicBezTo>
                <a:cubicBezTo>
                  <a:pt x="12698" y="2219"/>
                  <a:pt x="12201" y="2640"/>
                  <a:pt x="11742" y="3099"/>
                </a:cubicBezTo>
                <a:cubicBezTo>
                  <a:pt x="11130" y="3711"/>
                  <a:pt x="10671" y="4361"/>
                  <a:pt x="10059" y="4935"/>
                </a:cubicBezTo>
                <a:cubicBezTo>
                  <a:pt x="9982" y="5011"/>
                  <a:pt x="9982" y="5126"/>
                  <a:pt x="9868" y="5202"/>
                </a:cubicBezTo>
                <a:cubicBezTo>
                  <a:pt x="9103" y="5776"/>
                  <a:pt x="8567" y="6541"/>
                  <a:pt x="7955" y="7229"/>
                </a:cubicBezTo>
                <a:cubicBezTo>
                  <a:pt x="7420" y="7803"/>
                  <a:pt x="6923" y="8338"/>
                  <a:pt x="6425" y="8912"/>
                </a:cubicBezTo>
                <a:cubicBezTo>
                  <a:pt x="6502" y="8950"/>
                  <a:pt x="6540" y="8989"/>
                  <a:pt x="6655" y="9065"/>
                </a:cubicBezTo>
                <a:cubicBezTo>
                  <a:pt x="6633" y="9064"/>
                  <a:pt x="6613" y="9063"/>
                  <a:pt x="6593" y="9063"/>
                </a:cubicBezTo>
                <a:cubicBezTo>
                  <a:pt x="6157" y="9063"/>
                  <a:pt x="6148" y="9456"/>
                  <a:pt x="5928" y="9639"/>
                </a:cubicBezTo>
                <a:cubicBezTo>
                  <a:pt x="5508" y="9945"/>
                  <a:pt x="5316" y="10404"/>
                  <a:pt x="4934" y="10748"/>
                </a:cubicBezTo>
                <a:cubicBezTo>
                  <a:pt x="4743" y="10901"/>
                  <a:pt x="4475" y="11054"/>
                  <a:pt x="4398" y="11283"/>
                </a:cubicBezTo>
                <a:cubicBezTo>
                  <a:pt x="4245" y="11704"/>
                  <a:pt x="3939" y="12010"/>
                  <a:pt x="3595" y="12278"/>
                </a:cubicBezTo>
                <a:cubicBezTo>
                  <a:pt x="3289" y="12546"/>
                  <a:pt x="3136" y="12890"/>
                  <a:pt x="2907" y="13234"/>
                </a:cubicBezTo>
                <a:cubicBezTo>
                  <a:pt x="2716" y="13502"/>
                  <a:pt x="2333" y="13693"/>
                  <a:pt x="2218" y="13999"/>
                </a:cubicBezTo>
                <a:cubicBezTo>
                  <a:pt x="2065" y="14381"/>
                  <a:pt x="1683" y="14496"/>
                  <a:pt x="1568" y="14840"/>
                </a:cubicBezTo>
                <a:cubicBezTo>
                  <a:pt x="1453" y="15108"/>
                  <a:pt x="1262" y="15376"/>
                  <a:pt x="1033" y="15605"/>
                </a:cubicBezTo>
                <a:cubicBezTo>
                  <a:pt x="803" y="15873"/>
                  <a:pt x="574" y="16179"/>
                  <a:pt x="421" y="16485"/>
                </a:cubicBezTo>
                <a:cubicBezTo>
                  <a:pt x="344" y="16676"/>
                  <a:pt x="153" y="16829"/>
                  <a:pt x="0" y="16982"/>
                </a:cubicBezTo>
                <a:lnTo>
                  <a:pt x="0" y="17556"/>
                </a:lnTo>
                <a:cubicBezTo>
                  <a:pt x="689" y="16944"/>
                  <a:pt x="1377" y="16370"/>
                  <a:pt x="1912" y="15682"/>
                </a:cubicBezTo>
                <a:cubicBezTo>
                  <a:pt x="2027" y="15529"/>
                  <a:pt x="2180" y="15452"/>
                  <a:pt x="2295" y="15338"/>
                </a:cubicBezTo>
                <a:cubicBezTo>
                  <a:pt x="2524" y="15146"/>
                  <a:pt x="2869" y="14955"/>
                  <a:pt x="2869" y="14726"/>
                </a:cubicBezTo>
                <a:cubicBezTo>
                  <a:pt x="2907" y="14458"/>
                  <a:pt x="3060" y="14343"/>
                  <a:pt x="3213" y="14228"/>
                </a:cubicBezTo>
                <a:cubicBezTo>
                  <a:pt x="3404" y="14037"/>
                  <a:pt x="3672" y="13884"/>
                  <a:pt x="3786" y="13655"/>
                </a:cubicBezTo>
                <a:cubicBezTo>
                  <a:pt x="3939" y="13387"/>
                  <a:pt x="4016" y="13119"/>
                  <a:pt x="4360" y="13119"/>
                </a:cubicBezTo>
                <a:cubicBezTo>
                  <a:pt x="4398" y="13119"/>
                  <a:pt x="4398" y="13081"/>
                  <a:pt x="4398" y="13081"/>
                </a:cubicBezTo>
                <a:cubicBezTo>
                  <a:pt x="4284" y="12775"/>
                  <a:pt x="4513" y="12737"/>
                  <a:pt x="4666" y="12622"/>
                </a:cubicBezTo>
                <a:cubicBezTo>
                  <a:pt x="4819" y="12507"/>
                  <a:pt x="4896" y="12316"/>
                  <a:pt x="5010" y="12163"/>
                </a:cubicBezTo>
                <a:cubicBezTo>
                  <a:pt x="5125" y="12048"/>
                  <a:pt x="5278" y="12010"/>
                  <a:pt x="5355" y="11781"/>
                </a:cubicBezTo>
                <a:cubicBezTo>
                  <a:pt x="5393" y="11551"/>
                  <a:pt x="5775" y="11398"/>
                  <a:pt x="5928" y="11207"/>
                </a:cubicBezTo>
                <a:cubicBezTo>
                  <a:pt x="6119" y="10977"/>
                  <a:pt x="6196" y="10595"/>
                  <a:pt x="6425" y="10480"/>
                </a:cubicBezTo>
                <a:cubicBezTo>
                  <a:pt x="6770" y="10289"/>
                  <a:pt x="6884" y="9945"/>
                  <a:pt x="7114" y="9677"/>
                </a:cubicBezTo>
                <a:cubicBezTo>
                  <a:pt x="7305" y="9486"/>
                  <a:pt x="7573" y="9333"/>
                  <a:pt x="7688" y="9142"/>
                </a:cubicBezTo>
                <a:cubicBezTo>
                  <a:pt x="8070" y="8415"/>
                  <a:pt x="8797" y="7994"/>
                  <a:pt x="9141" y="7268"/>
                </a:cubicBezTo>
                <a:cubicBezTo>
                  <a:pt x="9141" y="7229"/>
                  <a:pt x="9179" y="7153"/>
                  <a:pt x="9217" y="7153"/>
                </a:cubicBezTo>
                <a:cubicBezTo>
                  <a:pt x="9638" y="7000"/>
                  <a:pt x="9829" y="6541"/>
                  <a:pt x="10135" y="6273"/>
                </a:cubicBezTo>
                <a:cubicBezTo>
                  <a:pt x="10326" y="6082"/>
                  <a:pt x="10556" y="5967"/>
                  <a:pt x="10671" y="5699"/>
                </a:cubicBezTo>
                <a:cubicBezTo>
                  <a:pt x="10709" y="5470"/>
                  <a:pt x="10977" y="5355"/>
                  <a:pt x="11168" y="5164"/>
                </a:cubicBezTo>
                <a:cubicBezTo>
                  <a:pt x="11283" y="5049"/>
                  <a:pt x="11436" y="4896"/>
                  <a:pt x="11550" y="4743"/>
                </a:cubicBezTo>
                <a:cubicBezTo>
                  <a:pt x="11665" y="4629"/>
                  <a:pt x="11742" y="4514"/>
                  <a:pt x="11856" y="4399"/>
                </a:cubicBezTo>
                <a:cubicBezTo>
                  <a:pt x="12277" y="3940"/>
                  <a:pt x="12774" y="3558"/>
                  <a:pt x="13118" y="3022"/>
                </a:cubicBezTo>
                <a:cubicBezTo>
                  <a:pt x="13310" y="2678"/>
                  <a:pt x="13654" y="2449"/>
                  <a:pt x="13922" y="2181"/>
                </a:cubicBezTo>
                <a:cubicBezTo>
                  <a:pt x="14419" y="1722"/>
                  <a:pt x="14916" y="1263"/>
                  <a:pt x="15337" y="766"/>
                </a:cubicBezTo>
                <a:cubicBezTo>
                  <a:pt x="15451" y="651"/>
                  <a:pt x="15566" y="536"/>
                  <a:pt x="15643" y="383"/>
                </a:cubicBezTo>
                <a:cubicBezTo>
                  <a:pt x="15375" y="269"/>
                  <a:pt x="15107" y="116"/>
                  <a:pt x="1484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p15"/>
          <p:cNvSpPr/>
          <p:nvPr/>
        </p:nvSpPr>
        <p:spPr>
          <a:xfrm>
            <a:off x="601078" y="2552187"/>
            <a:ext cx="298222" cy="339031"/>
          </a:xfrm>
          <a:custGeom>
            <a:avLst/>
            <a:gdLst/>
            <a:ahLst/>
            <a:cxnLst/>
            <a:rect l="l" t="t" r="r" b="b"/>
            <a:pathLst>
              <a:path w="14535" h="16524" extrusionOk="0">
                <a:moveTo>
                  <a:pt x="13731" y="1"/>
                </a:moveTo>
                <a:cubicBezTo>
                  <a:pt x="13655" y="39"/>
                  <a:pt x="13616" y="115"/>
                  <a:pt x="13578" y="115"/>
                </a:cubicBezTo>
                <a:cubicBezTo>
                  <a:pt x="13310" y="115"/>
                  <a:pt x="13234" y="307"/>
                  <a:pt x="13043" y="421"/>
                </a:cubicBezTo>
                <a:cubicBezTo>
                  <a:pt x="12737" y="689"/>
                  <a:pt x="12622" y="1148"/>
                  <a:pt x="12201" y="1263"/>
                </a:cubicBezTo>
                <a:cubicBezTo>
                  <a:pt x="12163" y="1263"/>
                  <a:pt x="12201" y="1492"/>
                  <a:pt x="12163" y="1607"/>
                </a:cubicBezTo>
                <a:cubicBezTo>
                  <a:pt x="12099" y="1594"/>
                  <a:pt x="12031" y="1582"/>
                  <a:pt x="11966" y="1582"/>
                </a:cubicBezTo>
                <a:cubicBezTo>
                  <a:pt x="11836" y="1582"/>
                  <a:pt x="11717" y="1633"/>
                  <a:pt x="11666" y="1837"/>
                </a:cubicBezTo>
                <a:cubicBezTo>
                  <a:pt x="11628" y="1913"/>
                  <a:pt x="11589" y="2066"/>
                  <a:pt x="11513" y="2104"/>
                </a:cubicBezTo>
                <a:cubicBezTo>
                  <a:pt x="11207" y="2219"/>
                  <a:pt x="11207" y="2448"/>
                  <a:pt x="11207" y="2601"/>
                </a:cubicBezTo>
                <a:cubicBezTo>
                  <a:pt x="10633" y="2831"/>
                  <a:pt x="10442" y="3366"/>
                  <a:pt x="9945" y="3558"/>
                </a:cubicBezTo>
                <a:cubicBezTo>
                  <a:pt x="9983" y="3672"/>
                  <a:pt x="10021" y="3787"/>
                  <a:pt x="10060" y="3902"/>
                </a:cubicBezTo>
                <a:cubicBezTo>
                  <a:pt x="9990" y="3902"/>
                  <a:pt x="9921" y="3892"/>
                  <a:pt x="9856" y="3892"/>
                </a:cubicBezTo>
                <a:cubicBezTo>
                  <a:pt x="9744" y="3892"/>
                  <a:pt x="9649" y="3923"/>
                  <a:pt x="9601" y="4093"/>
                </a:cubicBezTo>
                <a:cubicBezTo>
                  <a:pt x="9524" y="4323"/>
                  <a:pt x="9409" y="4590"/>
                  <a:pt x="9218" y="4705"/>
                </a:cubicBezTo>
                <a:cubicBezTo>
                  <a:pt x="8912" y="4934"/>
                  <a:pt x="8492" y="4973"/>
                  <a:pt x="8492" y="5470"/>
                </a:cubicBezTo>
                <a:cubicBezTo>
                  <a:pt x="8071" y="5546"/>
                  <a:pt x="8071" y="5891"/>
                  <a:pt x="8071" y="6197"/>
                </a:cubicBezTo>
                <a:cubicBezTo>
                  <a:pt x="7956" y="6197"/>
                  <a:pt x="7880" y="6158"/>
                  <a:pt x="7765" y="6158"/>
                </a:cubicBezTo>
                <a:cubicBezTo>
                  <a:pt x="7727" y="6350"/>
                  <a:pt x="7650" y="6503"/>
                  <a:pt x="7650" y="6579"/>
                </a:cubicBezTo>
                <a:cubicBezTo>
                  <a:pt x="7382" y="6732"/>
                  <a:pt x="7115" y="6809"/>
                  <a:pt x="7115" y="6923"/>
                </a:cubicBezTo>
                <a:cubicBezTo>
                  <a:pt x="7076" y="7382"/>
                  <a:pt x="6694" y="7535"/>
                  <a:pt x="6464" y="7803"/>
                </a:cubicBezTo>
                <a:cubicBezTo>
                  <a:pt x="6350" y="7956"/>
                  <a:pt x="6082" y="8415"/>
                  <a:pt x="6044" y="8606"/>
                </a:cubicBezTo>
                <a:cubicBezTo>
                  <a:pt x="5967" y="8568"/>
                  <a:pt x="5891" y="8568"/>
                  <a:pt x="5814" y="8530"/>
                </a:cubicBezTo>
                <a:cubicBezTo>
                  <a:pt x="5738" y="8644"/>
                  <a:pt x="5700" y="8721"/>
                  <a:pt x="5623" y="8836"/>
                </a:cubicBezTo>
                <a:cubicBezTo>
                  <a:pt x="5164" y="9409"/>
                  <a:pt x="4590" y="9906"/>
                  <a:pt x="4361" y="10671"/>
                </a:cubicBezTo>
                <a:cubicBezTo>
                  <a:pt x="4323" y="10748"/>
                  <a:pt x="4246" y="10786"/>
                  <a:pt x="4208" y="10863"/>
                </a:cubicBezTo>
                <a:cubicBezTo>
                  <a:pt x="4160" y="10991"/>
                  <a:pt x="4078" y="11018"/>
                  <a:pt x="3994" y="11018"/>
                </a:cubicBezTo>
                <a:cubicBezTo>
                  <a:pt x="3931" y="11018"/>
                  <a:pt x="3865" y="11002"/>
                  <a:pt x="3812" y="11002"/>
                </a:cubicBezTo>
                <a:cubicBezTo>
                  <a:pt x="3767" y="11002"/>
                  <a:pt x="3731" y="11013"/>
                  <a:pt x="3711" y="11054"/>
                </a:cubicBezTo>
                <a:cubicBezTo>
                  <a:pt x="3634" y="11207"/>
                  <a:pt x="3634" y="11436"/>
                  <a:pt x="3596" y="11589"/>
                </a:cubicBezTo>
                <a:cubicBezTo>
                  <a:pt x="3558" y="11666"/>
                  <a:pt x="3443" y="11742"/>
                  <a:pt x="3405" y="11742"/>
                </a:cubicBezTo>
                <a:cubicBezTo>
                  <a:pt x="3367" y="11735"/>
                  <a:pt x="3335" y="11731"/>
                  <a:pt x="3308" y="11731"/>
                </a:cubicBezTo>
                <a:cubicBezTo>
                  <a:pt x="3064" y="11731"/>
                  <a:pt x="3237" y="12018"/>
                  <a:pt x="3099" y="12086"/>
                </a:cubicBezTo>
                <a:cubicBezTo>
                  <a:pt x="2946" y="12239"/>
                  <a:pt x="2831" y="12431"/>
                  <a:pt x="2716" y="12584"/>
                </a:cubicBezTo>
                <a:cubicBezTo>
                  <a:pt x="2678" y="12622"/>
                  <a:pt x="2755" y="12698"/>
                  <a:pt x="2793" y="12737"/>
                </a:cubicBezTo>
                <a:cubicBezTo>
                  <a:pt x="2640" y="12851"/>
                  <a:pt x="2487" y="12851"/>
                  <a:pt x="2372" y="13043"/>
                </a:cubicBezTo>
                <a:cubicBezTo>
                  <a:pt x="2219" y="13349"/>
                  <a:pt x="1990" y="13616"/>
                  <a:pt x="1913" y="13999"/>
                </a:cubicBezTo>
                <a:cubicBezTo>
                  <a:pt x="1913" y="14114"/>
                  <a:pt x="1760" y="14228"/>
                  <a:pt x="1645" y="14381"/>
                </a:cubicBezTo>
                <a:cubicBezTo>
                  <a:pt x="1607" y="14305"/>
                  <a:pt x="1569" y="14228"/>
                  <a:pt x="1492" y="14152"/>
                </a:cubicBezTo>
                <a:cubicBezTo>
                  <a:pt x="1301" y="14343"/>
                  <a:pt x="1148" y="14534"/>
                  <a:pt x="957" y="14725"/>
                </a:cubicBezTo>
                <a:cubicBezTo>
                  <a:pt x="1225" y="15108"/>
                  <a:pt x="651" y="15031"/>
                  <a:pt x="651" y="15261"/>
                </a:cubicBezTo>
                <a:cubicBezTo>
                  <a:pt x="651" y="15490"/>
                  <a:pt x="307" y="15605"/>
                  <a:pt x="460" y="15911"/>
                </a:cubicBezTo>
                <a:cubicBezTo>
                  <a:pt x="1" y="16064"/>
                  <a:pt x="307" y="16217"/>
                  <a:pt x="460" y="16370"/>
                </a:cubicBezTo>
                <a:cubicBezTo>
                  <a:pt x="460" y="16408"/>
                  <a:pt x="498" y="16447"/>
                  <a:pt x="536" y="16523"/>
                </a:cubicBezTo>
                <a:cubicBezTo>
                  <a:pt x="1110" y="15949"/>
                  <a:pt x="1645" y="15376"/>
                  <a:pt x="2143" y="14802"/>
                </a:cubicBezTo>
                <a:cubicBezTo>
                  <a:pt x="2525" y="14420"/>
                  <a:pt x="2946" y="14037"/>
                  <a:pt x="3214" y="13578"/>
                </a:cubicBezTo>
                <a:cubicBezTo>
                  <a:pt x="3558" y="12928"/>
                  <a:pt x="4246" y="12584"/>
                  <a:pt x="4476" y="11895"/>
                </a:cubicBezTo>
                <a:cubicBezTo>
                  <a:pt x="5049" y="11475"/>
                  <a:pt x="5432" y="10863"/>
                  <a:pt x="5853" y="10327"/>
                </a:cubicBezTo>
                <a:cubicBezTo>
                  <a:pt x="6235" y="9753"/>
                  <a:pt x="6694" y="9218"/>
                  <a:pt x="7076" y="8683"/>
                </a:cubicBezTo>
                <a:cubicBezTo>
                  <a:pt x="7191" y="8491"/>
                  <a:pt x="7574" y="8530"/>
                  <a:pt x="7535" y="8185"/>
                </a:cubicBezTo>
                <a:cubicBezTo>
                  <a:pt x="7880" y="7765"/>
                  <a:pt x="8224" y="7344"/>
                  <a:pt x="8568" y="6923"/>
                </a:cubicBezTo>
                <a:cubicBezTo>
                  <a:pt x="8874" y="6617"/>
                  <a:pt x="9256" y="6350"/>
                  <a:pt x="9448" y="5967"/>
                </a:cubicBezTo>
                <a:cubicBezTo>
                  <a:pt x="9715" y="5470"/>
                  <a:pt x="10136" y="5126"/>
                  <a:pt x="10519" y="4743"/>
                </a:cubicBezTo>
                <a:cubicBezTo>
                  <a:pt x="11054" y="4170"/>
                  <a:pt x="11513" y="3519"/>
                  <a:pt x="12087" y="2946"/>
                </a:cubicBezTo>
                <a:cubicBezTo>
                  <a:pt x="12660" y="2410"/>
                  <a:pt x="13119" y="1722"/>
                  <a:pt x="13693" y="1186"/>
                </a:cubicBezTo>
                <a:cubicBezTo>
                  <a:pt x="13999" y="919"/>
                  <a:pt x="14267" y="574"/>
                  <a:pt x="14534" y="268"/>
                </a:cubicBezTo>
                <a:cubicBezTo>
                  <a:pt x="14267" y="154"/>
                  <a:pt x="13999" y="77"/>
                  <a:pt x="1373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p15"/>
          <p:cNvSpPr/>
          <p:nvPr/>
        </p:nvSpPr>
        <p:spPr>
          <a:xfrm>
            <a:off x="695253" y="2619670"/>
            <a:ext cx="354707" cy="395577"/>
          </a:xfrm>
          <a:custGeom>
            <a:avLst/>
            <a:gdLst/>
            <a:ahLst/>
            <a:cxnLst/>
            <a:rect l="l" t="t" r="r" b="b"/>
            <a:pathLst>
              <a:path w="17288" h="19280" extrusionOk="0">
                <a:moveTo>
                  <a:pt x="16561" y="1"/>
                </a:moveTo>
                <a:cubicBezTo>
                  <a:pt x="16523" y="39"/>
                  <a:pt x="16484" y="116"/>
                  <a:pt x="16446" y="154"/>
                </a:cubicBezTo>
                <a:cubicBezTo>
                  <a:pt x="16217" y="345"/>
                  <a:pt x="15949" y="536"/>
                  <a:pt x="15720" y="728"/>
                </a:cubicBezTo>
                <a:cubicBezTo>
                  <a:pt x="15452" y="957"/>
                  <a:pt x="15184" y="1225"/>
                  <a:pt x="14993" y="1493"/>
                </a:cubicBezTo>
                <a:cubicBezTo>
                  <a:pt x="14878" y="1645"/>
                  <a:pt x="14878" y="1837"/>
                  <a:pt x="14649" y="1837"/>
                </a:cubicBezTo>
                <a:cubicBezTo>
                  <a:pt x="14572" y="1837"/>
                  <a:pt x="14496" y="2104"/>
                  <a:pt x="14419" y="2257"/>
                </a:cubicBezTo>
                <a:cubicBezTo>
                  <a:pt x="14419" y="2296"/>
                  <a:pt x="14381" y="2334"/>
                  <a:pt x="14343" y="2334"/>
                </a:cubicBezTo>
                <a:cubicBezTo>
                  <a:pt x="14151" y="2410"/>
                  <a:pt x="13922" y="2449"/>
                  <a:pt x="13769" y="2563"/>
                </a:cubicBezTo>
                <a:cubicBezTo>
                  <a:pt x="13616" y="2716"/>
                  <a:pt x="13539" y="2946"/>
                  <a:pt x="13387" y="3137"/>
                </a:cubicBezTo>
                <a:cubicBezTo>
                  <a:pt x="13348" y="3214"/>
                  <a:pt x="13234" y="3252"/>
                  <a:pt x="13119" y="3328"/>
                </a:cubicBezTo>
                <a:cubicBezTo>
                  <a:pt x="13081" y="3328"/>
                  <a:pt x="12966" y="3405"/>
                  <a:pt x="12966" y="3405"/>
                </a:cubicBezTo>
                <a:cubicBezTo>
                  <a:pt x="13081" y="3749"/>
                  <a:pt x="12736" y="3940"/>
                  <a:pt x="12583" y="4017"/>
                </a:cubicBezTo>
                <a:cubicBezTo>
                  <a:pt x="12048" y="4284"/>
                  <a:pt x="11971" y="4973"/>
                  <a:pt x="11398" y="5126"/>
                </a:cubicBezTo>
                <a:cubicBezTo>
                  <a:pt x="11359" y="5126"/>
                  <a:pt x="11359" y="5241"/>
                  <a:pt x="11321" y="5279"/>
                </a:cubicBezTo>
                <a:cubicBezTo>
                  <a:pt x="11245" y="5394"/>
                  <a:pt x="11168" y="5547"/>
                  <a:pt x="11053" y="5623"/>
                </a:cubicBezTo>
                <a:cubicBezTo>
                  <a:pt x="10862" y="5814"/>
                  <a:pt x="10748" y="6159"/>
                  <a:pt x="10403" y="6197"/>
                </a:cubicBezTo>
                <a:cubicBezTo>
                  <a:pt x="10327" y="6197"/>
                  <a:pt x="10289" y="6388"/>
                  <a:pt x="10250" y="6464"/>
                </a:cubicBezTo>
                <a:cubicBezTo>
                  <a:pt x="10068" y="6683"/>
                  <a:pt x="10025" y="7041"/>
                  <a:pt x="9657" y="7041"/>
                </a:cubicBezTo>
                <a:cubicBezTo>
                  <a:pt x="9639" y="7041"/>
                  <a:pt x="9620" y="7040"/>
                  <a:pt x="9600" y="7038"/>
                </a:cubicBezTo>
                <a:cubicBezTo>
                  <a:pt x="9524" y="7038"/>
                  <a:pt x="9447" y="7153"/>
                  <a:pt x="9409" y="7268"/>
                </a:cubicBezTo>
                <a:cubicBezTo>
                  <a:pt x="9371" y="7306"/>
                  <a:pt x="9371" y="7459"/>
                  <a:pt x="9332" y="7497"/>
                </a:cubicBezTo>
                <a:cubicBezTo>
                  <a:pt x="8950" y="7650"/>
                  <a:pt x="8873" y="8071"/>
                  <a:pt x="8606" y="8300"/>
                </a:cubicBezTo>
                <a:cubicBezTo>
                  <a:pt x="8338" y="8568"/>
                  <a:pt x="8109" y="8836"/>
                  <a:pt x="7879" y="9142"/>
                </a:cubicBezTo>
                <a:cubicBezTo>
                  <a:pt x="7803" y="9256"/>
                  <a:pt x="7841" y="9448"/>
                  <a:pt x="7611" y="9486"/>
                </a:cubicBezTo>
                <a:cubicBezTo>
                  <a:pt x="7539" y="9486"/>
                  <a:pt x="7570" y="9833"/>
                  <a:pt x="7375" y="9833"/>
                </a:cubicBezTo>
                <a:cubicBezTo>
                  <a:pt x="7365" y="9833"/>
                  <a:pt x="7355" y="9832"/>
                  <a:pt x="7344" y="9830"/>
                </a:cubicBezTo>
                <a:cubicBezTo>
                  <a:pt x="7323" y="9827"/>
                  <a:pt x="7305" y="9826"/>
                  <a:pt x="7289" y="9826"/>
                </a:cubicBezTo>
                <a:cubicBezTo>
                  <a:pt x="7092" y="9826"/>
                  <a:pt x="7185" y="10027"/>
                  <a:pt x="7114" y="10098"/>
                </a:cubicBezTo>
                <a:cubicBezTo>
                  <a:pt x="6885" y="10213"/>
                  <a:pt x="6732" y="10442"/>
                  <a:pt x="6540" y="10633"/>
                </a:cubicBezTo>
                <a:cubicBezTo>
                  <a:pt x="6693" y="10978"/>
                  <a:pt x="6043" y="10901"/>
                  <a:pt x="6196" y="11245"/>
                </a:cubicBezTo>
                <a:cubicBezTo>
                  <a:pt x="5699" y="11475"/>
                  <a:pt x="5584" y="12010"/>
                  <a:pt x="5202" y="12354"/>
                </a:cubicBezTo>
                <a:cubicBezTo>
                  <a:pt x="4858" y="12622"/>
                  <a:pt x="4552" y="12890"/>
                  <a:pt x="4437" y="13311"/>
                </a:cubicBezTo>
                <a:cubicBezTo>
                  <a:pt x="4399" y="13464"/>
                  <a:pt x="4207" y="13578"/>
                  <a:pt x="4131" y="13731"/>
                </a:cubicBezTo>
                <a:cubicBezTo>
                  <a:pt x="4016" y="13922"/>
                  <a:pt x="3672" y="13884"/>
                  <a:pt x="3749" y="14190"/>
                </a:cubicBezTo>
                <a:cubicBezTo>
                  <a:pt x="3787" y="14496"/>
                  <a:pt x="3251" y="14343"/>
                  <a:pt x="3366" y="14687"/>
                </a:cubicBezTo>
                <a:cubicBezTo>
                  <a:pt x="2984" y="15185"/>
                  <a:pt x="2716" y="15758"/>
                  <a:pt x="2219" y="16141"/>
                </a:cubicBezTo>
                <a:cubicBezTo>
                  <a:pt x="2066" y="16255"/>
                  <a:pt x="1989" y="16485"/>
                  <a:pt x="1874" y="16676"/>
                </a:cubicBezTo>
                <a:cubicBezTo>
                  <a:pt x="1836" y="16753"/>
                  <a:pt x="1836" y="16829"/>
                  <a:pt x="1798" y="16867"/>
                </a:cubicBezTo>
                <a:cubicBezTo>
                  <a:pt x="1492" y="17135"/>
                  <a:pt x="1224" y="17403"/>
                  <a:pt x="1033" y="17785"/>
                </a:cubicBezTo>
                <a:cubicBezTo>
                  <a:pt x="804" y="18283"/>
                  <a:pt x="383" y="18741"/>
                  <a:pt x="0" y="19277"/>
                </a:cubicBezTo>
                <a:cubicBezTo>
                  <a:pt x="26" y="19279"/>
                  <a:pt x="50" y="19280"/>
                  <a:pt x="73" y="19280"/>
                </a:cubicBezTo>
                <a:cubicBezTo>
                  <a:pt x="543" y="19280"/>
                  <a:pt x="623" y="18924"/>
                  <a:pt x="842" y="18741"/>
                </a:cubicBezTo>
                <a:cubicBezTo>
                  <a:pt x="1186" y="18436"/>
                  <a:pt x="1645" y="18168"/>
                  <a:pt x="1798" y="17747"/>
                </a:cubicBezTo>
                <a:cubicBezTo>
                  <a:pt x="2066" y="17173"/>
                  <a:pt x="2831" y="16982"/>
                  <a:pt x="2907" y="16294"/>
                </a:cubicBezTo>
                <a:lnTo>
                  <a:pt x="2984" y="16294"/>
                </a:lnTo>
                <a:cubicBezTo>
                  <a:pt x="3213" y="16294"/>
                  <a:pt x="3251" y="16026"/>
                  <a:pt x="3366" y="15911"/>
                </a:cubicBezTo>
                <a:cubicBezTo>
                  <a:pt x="3519" y="15758"/>
                  <a:pt x="3710" y="15644"/>
                  <a:pt x="3825" y="15452"/>
                </a:cubicBezTo>
                <a:cubicBezTo>
                  <a:pt x="4169" y="14802"/>
                  <a:pt x="4666" y="14305"/>
                  <a:pt x="5164" y="13808"/>
                </a:cubicBezTo>
                <a:cubicBezTo>
                  <a:pt x="5431" y="13502"/>
                  <a:pt x="5814" y="13234"/>
                  <a:pt x="5967" y="12890"/>
                </a:cubicBezTo>
                <a:cubicBezTo>
                  <a:pt x="6235" y="12393"/>
                  <a:pt x="6655" y="12048"/>
                  <a:pt x="6961" y="11666"/>
                </a:cubicBezTo>
                <a:cubicBezTo>
                  <a:pt x="7611" y="10748"/>
                  <a:pt x="8376" y="9907"/>
                  <a:pt x="9103" y="9065"/>
                </a:cubicBezTo>
                <a:cubicBezTo>
                  <a:pt x="9179" y="8950"/>
                  <a:pt x="9256" y="8836"/>
                  <a:pt x="9332" y="8759"/>
                </a:cubicBezTo>
                <a:cubicBezTo>
                  <a:pt x="9715" y="8339"/>
                  <a:pt x="10136" y="7994"/>
                  <a:pt x="10518" y="7574"/>
                </a:cubicBezTo>
                <a:cubicBezTo>
                  <a:pt x="11053" y="6923"/>
                  <a:pt x="11627" y="6273"/>
                  <a:pt x="12201" y="5623"/>
                </a:cubicBezTo>
                <a:cubicBezTo>
                  <a:pt x="12736" y="5470"/>
                  <a:pt x="12813" y="4820"/>
                  <a:pt x="13272" y="4590"/>
                </a:cubicBezTo>
                <a:cubicBezTo>
                  <a:pt x="13272" y="4246"/>
                  <a:pt x="13692" y="4284"/>
                  <a:pt x="13845" y="4017"/>
                </a:cubicBezTo>
                <a:cubicBezTo>
                  <a:pt x="13960" y="3749"/>
                  <a:pt x="14190" y="3520"/>
                  <a:pt x="14419" y="3328"/>
                </a:cubicBezTo>
                <a:cubicBezTo>
                  <a:pt x="14610" y="3137"/>
                  <a:pt x="14802" y="3022"/>
                  <a:pt x="14878" y="2755"/>
                </a:cubicBezTo>
                <a:cubicBezTo>
                  <a:pt x="14916" y="2525"/>
                  <a:pt x="15146" y="2257"/>
                  <a:pt x="15337" y="2181"/>
                </a:cubicBezTo>
                <a:cubicBezTo>
                  <a:pt x="15911" y="1913"/>
                  <a:pt x="16217" y="1301"/>
                  <a:pt x="16752" y="1034"/>
                </a:cubicBezTo>
                <a:cubicBezTo>
                  <a:pt x="16829" y="728"/>
                  <a:pt x="17058" y="575"/>
                  <a:pt x="17288" y="422"/>
                </a:cubicBezTo>
                <a:cubicBezTo>
                  <a:pt x="17020" y="269"/>
                  <a:pt x="16790" y="116"/>
                  <a:pt x="1656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p15"/>
          <p:cNvSpPr/>
          <p:nvPr/>
        </p:nvSpPr>
        <p:spPr>
          <a:xfrm>
            <a:off x="565767" y="2529434"/>
            <a:ext cx="267610" cy="308419"/>
          </a:xfrm>
          <a:custGeom>
            <a:avLst/>
            <a:gdLst/>
            <a:ahLst/>
            <a:cxnLst/>
            <a:rect l="l" t="t" r="r" b="b"/>
            <a:pathLst>
              <a:path w="13043" h="15032" extrusionOk="0">
                <a:moveTo>
                  <a:pt x="12354" y="1"/>
                </a:moveTo>
                <a:cubicBezTo>
                  <a:pt x="12125" y="154"/>
                  <a:pt x="11934" y="307"/>
                  <a:pt x="11742" y="460"/>
                </a:cubicBezTo>
                <a:cubicBezTo>
                  <a:pt x="11742" y="460"/>
                  <a:pt x="11781" y="498"/>
                  <a:pt x="11781" y="536"/>
                </a:cubicBezTo>
                <a:cubicBezTo>
                  <a:pt x="11934" y="498"/>
                  <a:pt x="12048" y="460"/>
                  <a:pt x="12201" y="421"/>
                </a:cubicBezTo>
                <a:lnTo>
                  <a:pt x="12201" y="421"/>
                </a:lnTo>
                <a:cubicBezTo>
                  <a:pt x="12116" y="620"/>
                  <a:pt x="11989" y="798"/>
                  <a:pt x="11835" y="798"/>
                </a:cubicBezTo>
                <a:cubicBezTo>
                  <a:pt x="11781" y="798"/>
                  <a:pt x="11725" y="777"/>
                  <a:pt x="11666" y="727"/>
                </a:cubicBezTo>
                <a:cubicBezTo>
                  <a:pt x="11577" y="664"/>
                  <a:pt x="11513" y="638"/>
                  <a:pt x="11462" y="638"/>
                </a:cubicBezTo>
                <a:cubicBezTo>
                  <a:pt x="11360" y="638"/>
                  <a:pt x="11309" y="740"/>
                  <a:pt x="11207" y="842"/>
                </a:cubicBezTo>
                <a:cubicBezTo>
                  <a:pt x="11322" y="957"/>
                  <a:pt x="11436" y="1033"/>
                  <a:pt x="11475" y="1033"/>
                </a:cubicBezTo>
                <a:cubicBezTo>
                  <a:pt x="11283" y="1263"/>
                  <a:pt x="11130" y="1416"/>
                  <a:pt x="10939" y="1645"/>
                </a:cubicBezTo>
                <a:cubicBezTo>
                  <a:pt x="10863" y="1607"/>
                  <a:pt x="10710" y="1569"/>
                  <a:pt x="10557" y="1530"/>
                </a:cubicBezTo>
                <a:cubicBezTo>
                  <a:pt x="10213" y="1798"/>
                  <a:pt x="9907" y="2295"/>
                  <a:pt x="9792" y="2640"/>
                </a:cubicBezTo>
                <a:cubicBezTo>
                  <a:pt x="9754" y="2754"/>
                  <a:pt x="9639" y="2831"/>
                  <a:pt x="9524" y="2869"/>
                </a:cubicBezTo>
                <a:cubicBezTo>
                  <a:pt x="9501" y="2877"/>
                  <a:pt x="9478" y="2880"/>
                  <a:pt x="9455" y="2880"/>
                </a:cubicBezTo>
                <a:cubicBezTo>
                  <a:pt x="9362" y="2880"/>
                  <a:pt x="9264" y="2831"/>
                  <a:pt x="9142" y="2831"/>
                </a:cubicBezTo>
                <a:cubicBezTo>
                  <a:pt x="9142" y="2946"/>
                  <a:pt x="9180" y="3060"/>
                  <a:pt x="9142" y="3137"/>
                </a:cubicBezTo>
                <a:cubicBezTo>
                  <a:pt x="8912" y="3405"/>
                  <a:pt x="8683" y="3672"/>
                  <a:pt x="8644" y="4055"/>
                </a:cubicBezTo>
                <a:cubicBezTo>
                  <a:pt x="8644" y="4093"/>
                  <a:pt x="8491" y="4208"/>
                  <a:pt x="8415" y="4208"/>
                </a:cubicBezTo>
                <a:cubicBezTo>
                  <a:pt x="7994" y="4208"/>
                  <a:pt x="7688" y="4475"/>
                  <a:pt x="7612" y="4781"/>
                </a:cubicBezTo>
                <a:cubicBezTo>
                  <a:pt x="7535" y="5087"/>
                  <a:pt x="7344" y="5049"/>
                  <a:pt x="7191" y="5126"/>
                </a:cubicBezTo>
                <a:cubicBezTo>
                  <a:pt x="7229" y="5240"/>
                  <a:pt x="7268" y="5393"/>
                  <a:pt x="7268" y="5546"/>
                </a:cubicBezTo>
                <a:cubicBezTo>
                  <a:pt x="7076" y="5585"/>
                  <a:pt x="6885" y="5623"/>
                  <a:pt x="6732" y="5661"/>
                </a:cubicBezTo>
                <a:cubicBezTo>
                  <a:pt x="6885" y="6120"/>
                  <a:pt x="6464" y="6043"/>
                  <a:pt x="6311" y="6196"/>
                </a:cubicBezTo>
                <a:cubicBezTo>
                  <a:pt x="6350" y="6235"/>
                  <a:pt x="6388" y="6273"/>
                  <a:pt x="6464" y="6388"/>
                </a:cubicBezTo>
                <a:cubicBezTo>
                  <a:pt x="6197" y="6579"/>
                  <a:pt x="5891" y="6770"/>
                  <a:pt x="5585" y="7000"/>
                </a:cubicBezTo>
                <a:cubicBezTo>
                  <a:pt x="5623" y="7114"/>
                  <a:pt x="5661" y="7306"/>
                  <a:pt x="5699" y="7535"/>
                </a:cubicBezTo>
                <a:cubicBezTo>
                  <a:pt x="5546" y="7459"/>
                  <a:pt x="5470" y="7382"/>
                  <a:pt x="5432" y="7382"/>
                </a:cubicBezTo>
                <a:cubicBezTo>
                  <a:pt x="5241" y="7612"/>
                  <a:pt x="5088" y="7918"/>
                  <a:pt x="4858" y="7994"/>
                </a:cubicBezTo>
                <a:cubicBezTo>
                  <a:pt x="4552" y="8071"/>
                  <a:pt x="4552" y="8338"/>
                  <a:pt x="4399" y="8491"/>
                </a:cubicBezTo>
                <a:cubicBezTo>
                  <a:pt x="4629" y="8797"/>
                  <a:pt x="4131" y="8912"/>
                  <a:pt x="4170" y="9218"/>
                </a:cubicBezTo>
                <a:cubicBezTo>
                  <a:pt x="4170" y="9218"/>
                  <a:pt x="4085" y="9302"/>
                  <a:pt x="4061" y="9302"/>
                </a:cubicBezTo>
                <a:cubicBezTo>
                  <a:pt x="4057" y="9302"/>
                  <a:pt x="4055" y="9300"/>
                  <a:pt x="4055" y="9294"/>
                </a:cubicBezTo>
                <a:cubicBezTo>
                  <a:pt x="3987" y="9249"/>
                  <a:pt x="3929" y="9230"/>
                  <a:pt x="3878" y="9230"/>
                </a:cubicBezTo>
                <a:cubicBezTo>
                  <a:pt x="3674" y="9230"/>
                  <a:pt x="3589" y="9531"/>
                  <a:pt x="3405" y="9562"/>
                </a:cubicBezTo>
                <a:cubicBezTo>
                  <a:pt x="3366" y="9562"/>
                  <a:pt x="3328" y="9639"/>
                  <a:pt x="3328" y="9677"/>
                </a:cubicBezTo>
                <a:cubicBezTo>
                  <a:pt x="3443" y="9715"/>
                  <a:pt x="3519" y="9753"/>
                  <a:pt x="3634" y="9792"/>
                </a:cubicBezTo>
                <a:cubicBezTo>
                  <a:pt x="3510" y="9947"/>
                  <a:pt x="3436" y="10177"/>
                  <a:pt x="3229" y="10177"/>
                </a:cubicBezTo>
                <a:cubicBezTo>
                  <a:pt x="3181" y="10177"/>
                  <a:pt x="3126" y="10165"/>
                  <a:pt x="3061" y="10136"/>
                </a:cubicBezTo>
                <a:cubicBezTo>
                  <a:pt x="3050" y="10131"/>
                  <a:pt x="3038" y="10128"/>
                  <a:pt x="3025" y="10128"/>
                </a:cubicBezTo>
                <a:cubicBezTo>
                  <a:pt x="2944" y="10128"/>
                  <a:pt x="2826" y="10223"/>
                  <a:pt x="2793" y="10289"/>
                </a:cubicBezTo>
                <a:cubicBezTo>
                  <a:pt x="2755" y="10404"/>
                  <a:pt x="2984" y="10557"/>
                  <a:pt x="2755" y="10710"/>
                </a:cubicBezTo>
                <a:cubicBezTo>
                  <a:pt x="2716" y="10748"/>
                  <a:pt x="2755" y="10939"/>
                  <a:pt x="2755" y="11092"/>
                </a:cubicBezTo>
                <a:cubicBezTo>
                  <a:pt x="2640" y="11015"/>
                  <a:pt x="2525" y="10939"/>
                  <a:pt x="2372" y="10862"/>
                </a:cubicBezTo>
                <a:lnTo>
                  <a:pt x="2372" y="10862"/>
                </a:lnTo>
                <a:cubicBezTo>
                  <a:pt x="2410" y="11015"/>
                  <a:pt x="2449" y="11130"/>
                  <a:pt x="2449" y="11283"/>
                </a:cubicBezTo>
                <a:cubicBezTo>
                  <a:pt x="2334" y="11360"/>
                  <a:pt x="2219" y="11436"/>
                  <a:pt x="2104" y="11551"/>
                </a:cubicBezTo>
                <a:cubicBezTo>
                  <a:pt x="2104" y="11474"/>
                  <a:pt x="2066" y="11398"/>
                  <a:pt x="1990" y="11245"/>
                </a:cubicBezTo>
                <a:cubicBezTo>
                  <a:pt x="1913" y="12086"/>
                  <a:pt x="1569" y="12660"/>
                  <a:pt x="842" y="12890"/>
                </a:cubicBezTo>
                <a:cubicBezTo>
                  <a:pt x="880" y="13081"/>
                  <a:pt x="957" y="13195"/>
                  <a:pt x="957" y="13348"/>
                </a:cubicBezTo>
                <a:cubicBezTo>
                  <a:pt x="880" y="13654"/>
                  <a:pt x="575" y="13616"/>
                  <a:pt x="383" y="13693"/>
                </a:cubicBezTo>
                <a:cubicBezTo>
                  <a:pt x="383" y="13884"/>
                  <a:pt x="383" y="14037"/>
                  <a:pt x="422" y="14228"/>
                </a:cubicBezTo>
                <a:cubicBezTo>
                  <a:pt x="230" y="14152"/>
                  <a:pt x="116" y="14113"/>
                  <a:pt x="1" y="14075"/>
                </a:cubicBezTo>
                <a:lnTo>
                  <a:pt x="1" y="14075"/>
                </a:lnTo>
                <a:cubicBezTo>
                  <a:pt x="77" y="14381"/>
                  <a:pt x="192" y="14649"/>
                  <a:pt x="269" y="15031"/>
                </a:cubicBezTo>
                <a:cubicBezTo>
                  <a:pt x="460" y="14840"/>
                  <a:pt x="613" y="14725"/>
                  <a:pt x="727" y="14572"/>
                </a:cubicBezTo>
                <a:cubicBezTo>
                  <a:pt x="804" y="14458"/>
                  <a:pt x="842" y="14266"/>
                  <a:pt x="919" y="14266"/>
                </a:cubicBezTo>
                <a:cubicBezTo>
                  <a:pt x="1301" y="14190"/>
                  <a:pt x="1263" y="13731"/>
                  <a:pt x="1569" y="13654"/>
                </a:cubicBezTo>
                <a:cubicBezTo>
                  <a:pt x="1875" y="13540"/>
                  <a:pt x="1798" y="13043"/>
                  <a:pt x="2219" y="13043"/>
                </a:cubicBezTo>
                <a:cubicBezTo>
                  <a:pt x="2257" y="13043"/>
                  <a:pt x="2257" y="12928"/>
                  <a:pt x="2296" y="12851"/>
                </a:cubicBezTo>
                <a:cubicBezTo>
                  <a:pt x="2449" y="12698"/>
                  <a:pt x="2525" y="12507"/>
                  <a:pt x="2678" y="12354"/>
                </a:cubicBezTo>
                <a:cubicBezTo>
                  <a:pt x="2869" y="12163"/>
                  <a:pt x="3099" y="12048"/>
                  <a:pt x="3137" y="11704"/>
                </a:cubicBezTo>
                <a:cubicBezTo>
                  <a:pt x="3137" y="11627"/>
                  <a:pt x="3290" y="11513"/>
                  <a:pt x="3366" y="11398"/>
                </a:cubicBezTo>
                <a:cubicBezTo>
                  <a:pt x="3519" y="11283"/>
                  <a:pt x="3672" y="11168"/>
                  <a:pt x="3787" y="11015"/>
                </a:cubicBezTo>
                <a:cubicBezTo>
                  <a:pt x="3902" y="10901"/>
                  <a:pt x="3978" y="10710"/>
                  <a:pt x="4093" y="10595"/>
                </a:cubicBezTo>
                <a:cubicBezTo>
                  <a:pt x="4208" y="10480"/>
                  <a:pt x="4399" y="10365"/>
                  <a:pt x="4437" y="10212"/>
                </a:cubicBezTo>
                <a:cubicBezTo>
                  <a:pt x="4590" y="9830"/>
                  <a:pt x="5202" y="9753"/>
                  <a:pt x="5164" y="9218"/>
                </a:cubicBezTo>
                <a:cubicBezTo>
                  <a:pt x="5508" y="9027"/>
                  <a:pt x="5738" y="8682"/>
                  <a:pt x="5967" y="8376"/>
                </a:cubicBezTo>
                <a:cubicBezTo>
                  <a:pt x="6503" y="7688"/>
                  <a:pt x="7306" y="7229"/>
                  <a:pt x="7650" y="6388"/>
                </a:cubicBezTo>
                <a:cubicBezTo>
                  <a:pt x="7650" y="6349"/>
                  <a:pt x="7688" y="6311"/>
                  <a:pt x="7727" y="6311"/>
                </a:cubicBezTo>
                <a:cubicBezTo>
                  <a:pt x="8224" y="6120"/>
                  <a:pt x="8453" y="5661"/>
                  <a:pt x="8759" y="5317"/>
                </a:cubicBezTo>
                <a:cubicBezTo>
                  <a:pt x="9256" y="4705"/>
                  <a:pt x="9830" y="4169"/>
                  <a:pt x="10327" y="3596"/>
                </a:cubicBezTo>
                <a:cubicBezTo>
                  <a:pt x="10671" y="3213"/>
                  <a:pt x="11130" y="2907"/>
                  <a:pt x="11360" y="2448"/>
                </a:cubicBezTo>
                <a:cubicBezTo>
                  <a:pt x="11513" y="2142"/>
                  <a:pt x="11819" y="2104"/>
                  <a:pt x="11972" y="1875"/>
                </a:cubicBezTo>
                <a:cubicBezTo>
                  <a:pt x="12240" y="1454"/>
                  <a:pt x="12698" y="1263"/>
                  <a:pt x="12851" y="766"/>
                </a:cubicBezTo>
                <a:cubicBezTo>
                  <a:pt x="12851" y="689"/>
                  <a:pt x="12966" y="689"/>
                  <a:pt x="13043" y="651"/>
                </a:cubicBezTo>
                <a:cubicBezTo>
                  <a:pt x="12966" y="230"/>
                  <a:pt x="12737" y="39"/>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p15"/>
          <p:cNvSpPr/>
          <p:nvPr/>
        </p:nvSpPr>
        <p:spPr>
          <a:xfrm>
            <a:off x="1027965" y="2885699"/>
            <a:ext cx="338231" cy="350418"/>
          </a:xfrm>
          <a:custGeom>
            <a:avLst/>
            <a:gdLst/>
            <a:ahLst/>
            <a:cxnLst/>
            <a:rect l="l" t="t" r="r" b="b"/>
            <a:pathLst>
              <a:path w="16485" h="17079" extrusionOk="0">
                <a:moveTo>
                  <a:pt x="16102" y="0"/>
                </a:moveTo>
                <a:cubicBezTo>
                  <a:pt x="15796" y="306"/>
                  <a:pt x="15605" y="651"/>
                  <a:pt x="15261" y="880"/>
                </a:cubicBezTo>
                <a:cubicBezTo>
                  <a:pt x="14764" y="1262"/>
                  <a:pt x="14496" y="1874"/>
                  <a:pt x="13922" y="2180"/>
                </a:cubicBezTo>
                <a:cubicBezTo>
                  <a:pt x="13655" y="2754"/>
                  <a:pt x="13196" y="3098"/>
                  <a:pt x="12698" y="3442"/>
                </a:cubicBezTo>
                <a:cubicBezTo>
                  <a:pt x="12698" y="3442"/>
                  <a:pt x="12660" y="3442"/>
                  <a:pt x="12660" y="3481"/>
                </a:cubicBezTo>
                <a:cubicBezTo>
                  <a:pt x="12201" y="3978"/>
                  <a:pt x="11780" y="4475"/>
                  <a:pt x="11207" y="4934"/>
                </a:cubicBezTo>
                <a:cubicBezTo>
                  <a:pt x="10557" y="5431"/>
                  <a:pt x="10021" y="6120"/>
                  <a:pt x="9447" y="6732"/>
                </a:cubicBezTo>
                <a:cubicBezTo>
                  <a:pt x="9103" y="7038"/>
                  <a:pt x="8797" y="7382"/>
                  <a:pt x="8453" y="7650"/>
                </a:cubicBezTo>
                <a:cubicBezTo>
                  <a:pt x="8224" y="7879"/>
                  <a:pt x="8071" y="8185"/>
                  <a:pt x="7726" y="8300"/>
                </a:cubicBezTo>
                <a:cubicBezTo>
                  <a:pt x="7595" y="8365"/>
                  <a:pt x="7746" y="8713"/>
                  <a:pt x="7524" y="8713"/>
                </a:cubicBezTo>
                <a:cubicBezTo>
                  <a:pt x="7488" y="8713"/>
                  <a:pt x="7442" y="8704"/>
                  <a:pt x="7382" y="8682"/>
                </a:cubicBezTo>
                <a:cubicBezTo>
                  <a:pt x="7191" y="9141"/>
                  <a:pt x="6656" y="9294"/>
                  <a:pt x="6426" y="9715"/>
                </a:cubicBezTo>
                <a:cubicBezTo>
                  <a:pt x="6311" y="9944"/>
                  <a:pt x="6197" y="10174"/>
                  <a:pt x="6005" y="10289"/>
                </a:cubicBezTo>
                <a:cubicBezTo>
                  <a:pt x="5432" y="10747"/>
                  <a:pt x="5087" y="11398"/>
                  <a:pt x="4475" y="11818"/>
                </a:cubicBezTo>
                <a:cubicBezTo>
                  <a:pt x="4322" y="11933"/>
                  <a:pt x="4208" y="12086"/>
                  <a:pt x="4131" y="12277"/>
                </a:cubicBezTo>
                <a:cubicBezTo>
                  <a:pt x="4017" y="12430"/>
                  <a:pt x="3978" y="12622"/>
                  <a:pt x="3711" y="12660"/>
                </a:cubicBezTo>
                <a:cubicBezTo>
                  <a:pt x="3672" y="12660"/>
                  <a:pt x="3634" y="12736"/>
                  <a:pt x="3596" y="12774"/>
                </a:cubicBezTo>
                <a:cubicBezTo>
                  <a:pt x="3252" y="13233"/>
                  <a:pt x="2869" y="13692"/>
                  <a:pt x="2525" y="14151"/>
                </a:cubicBezTo>
                <a:cubicBezTo>
                  <a:pt x="2448" y="14190"/>
                  <a:pt x="2372" y="14266"/>
                  <a:pt x="2295" y="14266"/>
                </a:cubicBezTo>
                <a:cubicBezTo>
                  <a:pt x="1934" y="14338"/>
                  <a:pt x="2085" y="14923"/>
                  <a:pt x="1684" y="14923"/>
                </a:cubicBezTo>
                <a:cubicBezTo>
                  <a:pt x="1660" y="14923"/>
                  <a:pt x="1635" y="14921"/>
                  <a:pt x="1607" y="14916"/>
                </a:cubicBezTo>
                <a:cubicBezTo>
                  <a:pt x="1607" y="15069"/>
                  <a:pt x="1607" y="15184"/>
                  <a:pt x="1492" y="15337"/>
                </a:cubicBezTo>
                <a:cubicBezTo>
                  <a:pt x="995" y="15834"/>
                  <a:pt x="498" y="16370"/>
                  <a:pt x="1" y="16867"/>
                </a:cubicBezTo>
                <a:cubicBezTo>
                  <a:pt x="167" y="17012"/>
                  <a:pt x="377" y="17078"/>
                  <a:pt x="566" y="17078"/>
                </a:cubicBezTo>
                <a:cubicBezTo>
                  <a:pt x="726" y="17078"/>
                  <a:pt x="869" y="17031"/>
                  <a:pt x="957" y="16943"/>
                </a:cubicBezTo>
                <a:cubicBezTo>
                  <a:pt x="1378" y="16484"/>
                  <a:pt x="2028" y="16255"/>
                  <a:pt x="2219" y="15605"/>
                </a:cubicBezTo>
                <a:cubicBezTo>
                  <a:pt x="2219" y="15605"/>
                  <a:pt x="2287" y="15622"/>
                  <a:pt x="2332" y="15622"/>
                </a:cubicBezTo>
                <a:cubicBezTo>
                  <a:pt x="2355" y="15622"/>
                  <a:pt x="2372" y="15617"/>
                  <a:pt x="2372" y="15605"/>
                </a:cubicBezTo>
                <a:cubicBezTo>
                  <a:pt x="2525" y="15413"/>
                  <a:pt x="2716" y="15260"/>
                  <a:pt x="2831" y="14993"/>
                </a:cubicBezTo>
                <a:cubicBezTo>
                  <a:pt x="2907" y="14763"/>
                  <a:pt x="3252" y="14610"/>
                  <a:pt x="3519" y="14419"/>
                </a:cubicBezTo>
                <a:cubicBezTo>
                  <a:pt x="3443" y="13960"/>
                  <a:pt x="3940" y="13960"/>
                  <a:pt x="4131" y="13731"/>
                </a:cubicBezTo>
                <a:cubicBezTo>
                  <a:pt x="4208" y="13616"/>
                  <a:pt x="4437" y="13539"/>
                  <a:pt x="4437" y="13501"/>
                </a:cubicBezTo>
                <a:cubicBezTo>
                  <a:pt x="4361" y="13195"/>
                  <a:pt x="4628" y="13119"/>
                  <a:pt x="4743" y="12966"/>
                </a:cubicBezTo>
                <a:cubicBezTo>
                  <a:pt x="4896" y="12813"/>
                  <a:pt x="5164" y="12660"/>
                  <a:pt x="5240" y="12469"/>
                </a:cubicBezTo>
                <a:cubicBezTo>
                  <a:pt x="5317" y="12277"/>
                  <a:pt x="5623" y="12277"/>
                  <a:pt x="5623" y="12010"/>
                </a:cubicBezTo>
                <a:cubicBezTo>
                  <a:pt x="5623" y="11895"/>
                  <a:pt x="6044" y="11895"/>
                  <a:pt x="5929" y="11589"/>
                </a:cubicBezTo>
                <a:cubicBezTo>
                  <a:pt x="6350" y="11474"/>
                  <a:pt x="6388" y="11015"/>
                  <a:pt x="6617" y="10786"/>
                </a:cubicBezTo>
                <a:cubicBezTo>
                  <a:pt x="6732" y="10824"/>
                  <a:pt x="6770" y="10862"/>
                  <a:pt x="6808" y="10900"/>
                </a:cubicBezTo>
                <a:cubicBezTo>
                  <a:pt x="6961" y="10747"/>
                  <a:pt x="7229" y="10594"/>
                  <a:pt x="7229" y="10441"/>
                </a:cubicBezTo>
                <a:cubicBezTo>
                  <a:pt x="7191" y="10097"/>
                  <a:pt x="7497" y="10059"/>
                  <a:pt x="7612" y="9906"/>
                </a:cubicBezTo>
                <a:cubicBezTo>
                  <a:pt x="7765" y="9715"/>
                  <a:pt x="7803" y="9447"/>
                  <a:pt x="8147" y="9447"/>
                </a:cubicBezTo>
                <a:cubicBezTo>
                  <a:pt x="8185" y="9447"/>
                  <a:pt x="8300" y="9256"/>
                  <a:pt x="8300" y="9218"/>
                </a:cubicBezTo>
                <a:cubicBezTo>
                  <a:pt x="8147" y="8873"/>
                  <a:pt x="8377" y="8720"/>
                  <a:pt x="8606" y="8644"/>
                </a:cubicBezTo>
                <a:cubicBezTo>
                  <a:pt x="8729" y="8613"/>
                  <a:pt x="8728" y="8410"/>
                  <a:pt x="8862" y="8410"/>
                </a:cubicBezTo>
                <a:cubicBezTo>
                  <a:pt x="8895" y="8410"/>
                  <a:pt x="8936" y="8422"/>
                  <a:pt x="8989" y="8453"/>
                </a:cubicBezTo>
                <a:cubicBezTo>
                  <a:pt x="9015" y="8460"/>
                  <a:pt x="9038" y="8464"/>
                  <a:pt x="9059" y="8464"/>
                </a:cubicBezTo>
                <a:cubicBezTo>
                  <a:pt x="9250" y="8464"/>
                  <a:pt x="9229" y="8174"/>
                  <a:pt x="9333" y="8070"/>
                </a:cubicBezTo>
                <a:cubicBezTo>
                  <a:pt x="9486" y="7917"/>
                  <a:pt x="9639" y="7803"/>
                  <a:pt x="9792" y="7650"/>
                </a:cubicBezTo>
                <a:cubicBezTo>
                  <a:pt x="9945" y="7497"/>
                  <a:pt x="10059" y="7305"/>
                  <a:pt x="10212" y="7114"/>
                </a:cubicBezTo>
                <a:cubicBezTo>
                  <a:pt x="10327" y="6961"/>
                  <a:pt x="10518" y="6808"/>
                  <a:pt x="10671" y="6655"/>
                </a:cubicBezTo>
                <a:cubicBezTo>
                  <a:pt x="10786" y="6540"/>
                  <a:pt x="10824" y="6349"/>
                  <a:pt x="10977" y="6234"/>
                </a:cubicBezTo>
                <a:cubicBezTo>
                  <a:pt x="11589" y="5661"/>
                  <a:pt x="12201" y="5164"/>
                  <a:pt x="12660" y="4475"/>
                </a:cubicBezTo>
                <a:cubicBezTo>
                  <a:pt x="12660" y="4437"/>
                  <a:pt x="12698" y="4437"/>
                  <a:pt x="12737" y="4437"/>
                </a:cubicBezTo>
                <a:cubicBezTo>
                  <a:pt x="13387" y="3863"/>
                  <a:pt x="13884" y="3098"/>
                  <a:pt x="14649" y="2639"/>
                </a:cubicBezTo>
                <a:cubicBezTo>
                  <a:pt x="14764" y="2563"/>
                  <a:pt x="14840" y="2410"/>
                  <a:pt x="14917" y="2257"/>
                </a:cubicBezTo>
                <a:cubicBezTo>
                  <a:pt x="15031" y="1951"/>
                  <a:pt x="15184" y="1721"/>
                  <a:pt x="15529" y="1607"/>
                </a:cubicBezTo>
                <a:cubicBezTo>
                  <a:pt x="15643" y="1568"/>
                  <a:pt x="15796" y="1454"/>
                  <a:pt x="15796" y="1377"/>
                </a:cubicBezTo>
                <a:cubicBezTo>
                  <a:pt x="15911" y="1071"/>
                  <a:pt x="16141" y="918"/>
                  <a:pt x="16293" y="689"/>
                </a:cubicBezTo>
                <a:cubicBezTo>
                  <a:pt x="16485" y="459"/>
                  <a:pt x="16485" y="383"/>
                  <a:pt x="1610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p15"/>
          <p:cNvSpPr/>
          <p:nvPr/>
        </p:nvSpPr>
        <p:spPr>
          <a:xfrm>
            <a:off x="812962" y="2668337"/>
            <a:ext cx="313897" cy="334292"/>
          </a:xfrm>
          <a:custGeom>
            <a:avLst/>
            <a:gdLst/>
            <a:ahLst/>
            <a:cxnLst/>
            <a:rect l="l" t="t" r="r" b="b"/>
            <a:pathLst>
              <a:path w="15299" h="16293" extrusionOk="0">
                <a:moveTo>
                  <a:pt x="14687" y="0"/>
                </a:moveTo>
                <a:cubicBezTo>
                  <a:pt x="14228" y="306"/>
                  <a:pt x="14228" y="306"/>
                  <a:pt x="14151" y="765"/>
                </a:cubicBezTo>
                <a:cubicBezTo>
                  <a:pt x="14075" y="689"/>
                  <a:pt x="13998" y="650"/>
                  <a:pt x="13922" y="612"/>
                </a:cubicBezTo>
                <a:cubicBezTo>
                  <a:pt x="13807" y="689"/>
                  <a:pt x="13731" y="803"/>
                  <a:pt x="13616" y="880"/>
                </a:cubicBezTo>
                <a:cubicBezTo>
                  <a:pt x="13310" y="995"/>
                  <a:pt x="13157" y="1186"/>
                  <a:pt x="13348" y="1530"/>
                </a:cubicBezTo>
                <a:cubicBezTo>
                  <a:pt x="13136" y="1672"/>
                  <a:pt x="12924" y="1878"/>
                  <a:pt x="12802" y="1878"/>
                </a:cubicBezTo>
                <a:cubicBezTo>
                  <a:pt x="12792" y="1878"/>
                  <a:pt x="12783" y="1877"/>
                  <a:pt x="12774" y="1874"/>
                </a:cubicBezTo>
                <a:cubicBezTo>
                  <a:pt x="12722" y="1857"/>
                  <a:pt x="12677" y="1849"/>
                  <a:pt x="12639" y="1849"/>
                </a:cubicBezTo>
                <a:cubicBezTo>
                  <a:pt x="12428" y="1849"/>
                  <a:pt x="12413" y="2083"/>
                  <a:pt x="12316" y="2180"/>
                </a:cubicBezTo>
                <a:cubicBezTo>
                  <a:pt x="12086" y="2448"/>
                  <a:pt x="11933" y="2792"/>
                  <a:pt x="11742" y="3098"/>
                </a:cubicBezTo>
                <a:cubicBezTo>
                  <a:pt x="11589" y="2983"/>
                  <a:pt x="11512" y="2945"/>
                  <a:pt x="11359" y="2830"/>
                </a:cubicBezTo>
                <a:lnTo>
                  <a:pt x="11359" y="2830"/>
                </a:lnTo>
                <a:cubicBezTo>
                  <a:pt x="11423" y="3368"/>
                  <a:pt x="11198" y="3540"/>
                  <a:pt x="10794" y="3540"/>
                </a:cubicBezTo>
                <a:cubicBezTo>
                  <a:pt x="10710" y="3540"/>
                  <a:pt x="10617" y="3532"/>
                  <a:pt x="10518" y="3519"/>
                </a:cubicBezTo>
                <a:lnTo>
                  <a:pt x="10518" y="3519"/>
                </a:lnTo>
                <a:cubicBezTo>
                  <a:pt x="10747" y="3634"/>
                  <a:pt x="10824" y="3672"/>
                  <a:pt x="10939" y="3710"/>
                </a:cubicBezTo>
                <a:cubicBezTo>
                  <a:pt x="10685" y="3710"/>
                  <a:pt x="10603" y="4019"/>
                  <a:pt x="10530" y="4019"/>
                </a:cubicBezTo>
                <a:cubicBezTo>
                  <a:pt x="10526" y="4019"/>
                  <a:pt x="10522" y="4018"/>
                  <a:pt x="10518" y="4016"/>
                </a:cubicBezTo>
                <a:cubicBezTo>
                  <a:pt x="10496" y="4014"/>
                  <a:pt x="10476" y="4013"/>
                  <a:pt x="10457" y="4013"/>
                </a:cubicBezTo>
                <a:cubicBezTo>
                  <a:pt x="10161" y="4013"/>
                  <a:pt x="10363" y="4290"/>
                  <a:pt x="10327" y="4398"/>
                </a:cubicBezTo>
                <a:cubicBezTo>
                  <a:pt x="9677" y="4475"/>
                  <a:pt x="9524" y="5240"/>
                  <a:pt x="8950" y="5355"/>
                </a:cubicBezTo>
                <a:cubicBezTo>
                  <a:pt x="8988" y="5546"/>
                  <a:pt x="9026" y="5661"/>
                  <a:pt x="9026" y="5699"/>
                </a:cubicBezTo>
                <a:cubicBezTo>
                  <a:pt x="8873" y="5890"/>
                  <a:pt x="8720" y="6043"/>
                  <a:pt x="8606" y="6196"/>
                </a:cubicBezTo>
                <a:cubicBezTo>
                  <a:pt x="8551" y="6277"/>
                  <a:pt x="8487" y="6301"/>
                  <a:pt x="8417" y="6301"/>
                </a:cubicBezTo>
                <a:cubicBezTo>
                  <a:pt x="8320" y="6301"/>
                  <a:pt x="8212" y="6256"/>
                  <a:pt x="8100" y="6256"/>
                </a:cubicBezTo>
                <a:cubicBezTo>
                  <a:pt x="8065" y="6256"/>
                  <a:pt x="8029" y="6261"/>
                  <a:pt x="7994" y="6273"/>
                </a:cubicBezTo>
                <a:cubicBezTo>
                  <a:pt x="8070" y="6425"/>
                  <a:pt x="8185" y="6540"/>
                  <a:pt x="8300" y="6693"/>
                </a:cubicBezTo>
                <a:cubicBezTo>
                  <a:pt x="8238" y="6679"/>
                  <a:pt x="8185" y="6672"/>
                  <a:pt x="8138" y="6672"/>
                </a:cubicBezTo>
                <a:cubicBezTo>
                  <a:pt x="7694" y="6672"/>
                  <a:pt x="7881" y="7274"/>
                  <a:pt x="7535" y="7343"/>
                </a:cubicBezTo>
                <a:cubicBezTo>
                  <a:pt x="7458" y="7267"/>
                  <a:pt x="7382" y="7152"/>
                  <a:pt x="7229" y="6923"/>
                </a:cubicBezTo>
                <a:lnTo>
                  <a:pt x="7229" y="6923"/>
                </a:lnTo>
                <a:cubicBezTo>
                  <a:pt x="7267" y="7190"/>
                  <a:pt x="6961" y="7076"/>
                  <a:pt x="7076" y="7343"/>
                </a:cubicBezTo>
                <a:cubicBezTo>
                  <a:pt x="7152" y="7573"/>
                  <a:pt x="6999" y="7802"/>
                  <a:pt x="6770" y="7802"/>
                </a:cubicBezTo>
                <a:cubicBezTo>
                  <a:pt x="6540" y="7841"/>
                  <a:pt x="6655" y="7955"/>
                  <a:pt x="6655" y="8070"/>
                </a:cubicBezTo>
                <a:cubicBezTo>
                  <a:pt x="6617" y="8147"/>
                  <a:pt x="6579" y="8300"/>
                  <a:pt x="6540" y="8300"/>
                </a:cubicBezTo>
                <a:cubicBezTo>
                  <a:pt x="6524" y="8298"/>
                  <a:pt x="6508" y="8297"/>
                  <a:pt x="6493" y="8297"/>
                </a:cubicBezTo>
                <a:cubicBezTo>
                  <a:pt x="6157" y="8297"/>
                  <a:pt x="6146" y="8687"/>
                  <a:pt x="5890" y="8797"/>
                </a:cubicBezTo>
                <a:cubicBezTo>
                  <a:pt x="5699" y="8835"/>
                  <a:pt x="5546" y="8950"/>
                  <a:pt x="5661" y="9179"/>
                </a:cubicBezTo>
                <a:cubicBezTo>
                  <a:pt x="5661" y="9217"/>
                  <a:pt x="5546" y="9332"/>
                  <a:pt x="5508" y="9332"/>
                </a:cubicBezTo>
                <a:cubicBezTo>
                  <a:pt x="5087" y="9409"/>
                  <a:pt x="4972" y="9447"/>
                  <a:pt x="4934" y="9638"/>
                </a:cubicBezTo>
                <a:cubicBezTo>
                  <a:pt x="4896" y="10021"/>
                  <a:pt x="4590" y="10212"/>
                  <a:pt x="4360" y="10441"/>
                </a:cubicBezTo>
                <a:cubicBezTo>
                  <a:pt x="4169" y="10633"/>
                  <a:pt x="3978" y="10786"/>
                  <a:pt x="4054" y="11053"/>
                </a:cubicBezTo>
                <a:cubicBezTo>
                  <a:pt x="4054" y="11092"/>
                  <a:pt x="4016" y="11130"/>
                  <a:pt x="3940" y="11168"/>
                </a:cubicBezTo>
                <a:cubicBezTo>
                  <a:pt x="3863" y="11053"/>
                  <a:pt x="3825" y="10939"/>
                  <a:pt x="3787" y="10862"/>
                </a:cubicBezTo>
                <a:cubicBezTo>
                  <a:pt x="3672" y="11015"/>
                  <a:pt x="3595" y="11168"/>
                  <a:pt x="3519" y="11283"/>
                </a:cubicBezTo>
                <a:cubicBezTo>
                  <a:pt x="3557" y="11359"/>
                  <a:pt x="3595" y="11436"/>
                  <a:pt x="3672" y="11550"/>
                </a:cubicBezTo>
                <a:cubicBezTo>
                  <a:pt x="3328" y="11665"/>
                  <a:pt x="3366" y="12162"/>
                  <a:pt x="2945" y="12239"/>
                </a:cubicBezTo>
                <a:cubicBezTo>
                  <a:pt x="2945" y="12124"/>
                  <a:pt x="2945" y="12048"/>
                  <a:pt x="2945" y="12009"/>
                </a:cubicBezTo>
                <a:cubicBezTo>
                  <a:pt x="2869" y="12201"/>
                  <a:pt x="2486" y="12277"/>
                  <a:pt x="2678" y="12583"/>
                </a:cubicBezTo>
                <a:cubicBezTo>
                  <a:pt x="2713" y="12655"/>
                  <a:pt x="2616" y="12893"/>
                  <a:pt x="2384" y="12893"/>
                </a:cubicBezTo>
                <a:cubicBezTo>
                  <a:pt x="2368" y="12893"/>
                  <a:pt x="2351" y="12892"/>
                  <a:pt x="2333" y="12889"/>
                </a:cubicBezTo>
                <a:lnTo>
                  <a:pt x="2142" y="12889"/>
                </a:lnTo>
                <a:cubicBezTo>
                  <a:pt x="1989" y="13272"/>
                  <a:pt x="1913" y="13616"/>
                  <a:pt x="1798" y="13960"/>
                </a:cubicBezTo>
                <a:cubicBezTo>
                  <a:pt x="1607" y="13922"/>
                  <a:pt x="1492" y="13922"/>
                  <a:pt x="1301" y="13883"/>
                </a:cubicBezTo>
                <a:cubicBezTo>
                  <a:pt x="1186" y="14189"/>
                  <a:pt x="1033" y="14457"/>
                  <a:pt x="995" y="14763"/>
                </a:cubicBezTo>
                <a:cubicBezTo>
                  <a:pt x="956" y="14954"/>
                  <a:pt x="880" y="15107"/>
                  <a:pt x="727" y="15146"/>
                </a:cubicBezTo>
                <a:cubicBezTo>
                  <a:pt x="153" y="15299"/>
                  <a:pt x="192" y="15758"/>
                  <a:pt x="0" y="16293"/>
                </a:cubicBezTo>
                <a:cubicBezTo>
                  <a:pt x="306" y="16064"/>
                  <a:pt x="498" y="15949"/>
                  <a:pt x="689" y="15796"/>
                </a:cubicBezTo>
                <a:cubicBezTo>
                  <a:pt x="842" y="15681"/>
                  <a:pt x="956" y="15528"/>
                  <a:pt x="1071" y="15375"/>
                </a:cubicBezTo>
                <a:cubicBezTo>
                  <a:pt x="1224" y="15260"/>
                  <a:pt x="1339" y="15107"/>
                  <a:pt x="1415" y="14916"/>
                </a:cubicBezTo>
                <a:cubicBezTo>
                  <a:pt x="1492" y="14687"/>
                  <a:pt x="1721" y="14840"/>
                  <a:pt x="1836" y="14687"/>
                </a:cubicBezTo>
                <a:cubicBezTo>
                  <a:pt x="1913" y="14572"/>
                  <a:pt x="1989" y="14419"/>
                  <a:pt x="2066" y="14304"/>
                </a:cubicBezTo>
                <a:cubicBezTo>
                  <a:pt x="2219" y="14151"/>
                  <a:pt x="2333" y="13845"/>
                  <a:pt x="2486" y="13807"/>
                </a:cubicBezTo>
                <a:cubicBezTo>
                  <a:pt x="2869" y="13807"/>
                  <a:pt x="2907" y="13386"/>
                  <a:pt x="3175" y="13310"/>
                </a:cubicBezTo>
                <a:cubicBezTo>
                  <a:pt x="3328" y="13233"/>
                  <a:pt x="2983" y="13119"/>
                  <a:pt x="3213" y="13004"/>
                </a:cubicBezTo>
                <a:cubicBezTo>
                  <a:pt x="3481" y="12927"/>
                  <a:pt x="3595" y="12660"/>
                  <a:pt x="3748" y="12468"/>
                </a:cubicBezTo>
                <a:cubicBezTo>
                  <a:pt x="3940" y="12315"/>
                  <a:pt x="4169" y="12239"/>
                  <a:pt x="4246" y="11971"/>
                </a:cubicBezTo>
                <a:cubicBezTo>
                  <a:pt x="4246" y="11933"/>
                  <a:pt x="4322" y="11895"/>
                  <a:pt x="4360" y="11856"/>
                </a:cubicBezTo>
                <a:cubicBezTo>
                  <a:pt x="4513" y="11742"/>
                  <a:pt x="4705" y="11627"/>
                  <a:pt x="4819" y="11474"/>
                </a:cubicBezTo>
                <a:cubicBezTo>
                  <a:pt x="5125" y="11168"/>
                  <a:pt x="5316" y="10671"/>
                  <a:pt x="5737" y="10480"/>
                </a:cubicBezTo>
                <a:cubicBezTo>
                  <a:pt x="5775" y="10441"/>
                  <a:pt x="5775" y="10403"/>
                  <a:pt x="5775" y="10365"/>
                </a:cubicBezTo>
                <a:cubicBezTo>
                  <a:pt x="5661" y="10059"/>
                  <a:pt x="5890" y="10021"/>
                  <a:pt x="6081" y="9944"/>
                </a:cubicBezTo>
                <a:cubicBezTo>
                  <a:pt x="6196" y="9906"/>
                  <a:pt x="6349" y="9829"/>
                  <a:pt x="6426" y="9715"/>
                </a:cubicBezTo>
                <a:cubicBezTo>
                  <a:pt x="6693" y="9217"/>
                  <a:pt x="7114" y="8873"/>
                  <a:pt x="7497" y="8529"/>
                </a:cubicBezTo>
                <a:cubicBezTo>
                  <a:pt x="8032" y="8070"/>
                  <a:pt x="8223" y="7343"/>
                  <a:pt x="8912" y="7037"/>
                </a:cubicBezTo>
                <a:cubicBezTo>
                  <a:pt x="8950" y="7037"/>
                  <a:pt x="8950" y="6999"/>
                  <a:pt x="8988" y="6961"/>
                </a:cubicBezTo>
                <a:cubicBezTo>
                  <a:pt x="9103" y="6387"/>
                  <a:pt x="9868" y="6349"/>
                  <a:pt x="9906" y="5737"/>
                </a:cubicBezTo>
                <a:cubicBezTo>
                  <a:pt x="9934" y="5741"/>
                  <a:pt x="9960" y="5742"/>
                  <a:pt x="9985" y="5742"/>
                </a:cubicBezTo>
                <a:cubicBezTo>
                  <a:pt x="10512" y="5742"/>
                  <a:pt x="10464" y="5009"/>
                  <a:pt x="10939" y="4972"/>
                </a:cubicBezTo>
                <a:cubicBezTo>
                  <a:pt x="11245" y="4398"/>
                  <a:pt x="11780" y="4016"/>
                  <a:pt x="12239" y="3595"/>
                </a:cubicBezTo>
                <a:cubicBezTo>
                  <a:pt x="12583" y="3251"/>
                  <a:pt x="12813" y="2830"/>
                  <a:pt x="13233" y="2563"/>
                </a:cubicBezTo>
                <a:cubicBezTo>
                  <a:pt x="13348" y="2524"/>
                  <a:pt x="13348" y="2371"/>
                  <a:pt x="13425" y="2295"/>
                </a:cubicBezTo>
                <a:cubicBezTo>
                  <a:pt x="13463" y="2218"/>
                  <a:pt x="13539" y="2104"/>
                  <a:pt x="13616" y="2065"/>
                </a:cubicBezTo>
                <a:cubicBezTo>
                  <a:pt x="13998" y="1759"/>
                  <a:pt x="14343" y="1492"/>
                  <a:pt x="14725" y="1224"/>
                </a:cubicBezTo>
                <a:cubicBezTo>
                  <a:pt x="14993" y="995"/>
                  <a:pt x="15222" y="765"/>
                  <a:pt x="15299" y="383"/>
                </a:cubicBezTo>
                <a:cubicBezTo>
                  <a:pt x="15107" y="268"/>
                  <a:pt x="14916" y="115"/>
                  <a:pt x="1468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p15"/>
          <p:cNvSpPr/>
          <p:nvPr/>
        </p:nvSpPr>
        <p:spPr>
          <a:xfrm>
            <a:off x="916535" y="2711485"/>
            <a:ext cx="276248" cy="279387"/>
          </a:xfrm>
          <a:custGeom>
            <a:avLst/>
            <a:gdLst/>
            <a:ahLst/>
            <a:cxnLst/>
            <a:rect l="l" t="t" r="r" b="b"/>
            <a:pathLst>
              <a:path w="13464" h="13617" extrusionOk="0">
                <a:moveTo>
                  <a:pt x="12928" y="1"/>
                </a:moveTo>
                <a:cubicBezTo>
                  <a:pt x="12813" y="39"/>
                  <a:pt x="12698" y="115"/>
                  <a:pt x="12698" y="268"/>
                </a:cubicBezTo>
                <a:cubicBezTo>
                  <a:pt x="12431" y="345"/>
                  <a:pt x="12316" y="613"/>
                  <a:pt x="12087" y="766"/>
                </a:cubicBezTo>
                <a:cubicBezTo>
                  <a:pt x="11742" y="1033"/>
                  <a:pt x="11628" y="1607"/>
                  <a:pt x="11054" y="1645"/>
                </a:cubicBezTo>
                <a:cubicBezTo>
                  <a:pt x="10977" y="1645"/>
                  <a:pt x="10863" y="1875"/>
                  <a:pt x="10786" y="1989"/>
                </a:cubicBezTo>
                <a:cubicBezTo>
                  <a:pt x="10786" y="2028"/>
                  <a:pt x="10748" y="2104"/>
                  <a:pt x="10710" y="2142"/>
                </a:cubicBezTo>
                <a:cubicBezTo>
                  <a:pt x="10480" y="2142"/>
                  <a:pt x="10404" y="2257"/>
                  <a:pt x="10289" y="2448"/>
                </a:cubicBezTo>
                <a:cubicBezTo>
                  <a:pt x="10212" y="2601"/>
                  <a:pt x="10098" y="2716"/>
                  <a:pt x="10021" y="2869"/>
                </a:cubicBezTo>
                <a:cubicBezTo>
                  <a:pt x="10021" y="2984"/>
                  <a:pt x="9868" y="3099"/>
                  <a:pt x="9753" y="3137"/>
                </a:cubicBezTo>
                <a:cubicBezTo>
                  <a:pt x="9256" y="3328"/>
                  <a:pt x="8950" y="3558"/>
                  <a:pt x="8759" y="3902"/>
                </a:cubicBezTo>
                <a:cubicBezTo>
                  <a:pt x="8683" y="4055"/>
                  <a:pt x="8644" y="4246"/>
                  <a:pt x="8530" y="4361"/>
                </a:cubicBezTo>
                <a:cubicBezTo>
                  <a:pt x="8457" y="4458"/>
                  <a:pt x="8384" y="4554"/>
                  <a:pt x="8293" y="4554"/>
                </a:cubicBezTo>
                <a:cubicBezTo>
                  <a:pt x="8239" y="4554"/>
                  <a:pt x="8179" y="4522"/>
                  <a:pt x="8109" y="4437"/>
                </a:cubicBezTo>
                <a:cubicBezTo>
                  <a:pt x="8071" y="4820"/>
                  <a:pt x="7612" y="4781"/>
                  <a:pt x="7535" y="5126"/>
                </a:cubicBezTo>
                <a:cubicBezTo>
                  <a:pt x="7497" y="5470"/>
                  <a:pt x="7191" y="5623"/>
                  <a:pt x="6923" y="5814"/>
                </a:cubicBezTo>
                <a:cubicBezTo>
                  <a:pt x="6770" y="5929"/>
                  <a:pt x="6579" y="6082"/>
                  <a:pt x="6464" y="6235"/>
                </a:cubicBezTo>
                <a:cubicBezTo>
                  <a:pt x="6350" y="6426"/>
                  <a:pt x="6005" y="6426"/>
                  <a:pt x="6082" y="6770"/>
                </a:cubicBezTo>
                <a:cubicBezTo>
                  <a:pt x="6082" y="6961"/>
                  <a:pt x="5699" y="6847"/>
                  <a:pt x="5699" y="7153"/>
                </a:cubicBezTo>
                <a:cubicBezTo>
                  <a:pt x="5699" y="7229"/>
                  <a:pt x="5508" y="7344"/>
                  <a:pt x="5393" y="7420"/>
                </a:cubicBezTo>
                <a:cubicBezTo>
                  <a:pt x="5011" y="7650"/>
                  <a:pt x="4667" y="7918"/>
                  <a:pt x="4437" y="8338"/>
                </a:cubicBezTo>
                <a:cubicBezTo>
                  <a:pt x="4284" y="8606"/>
                  <a:pt x="4055" y="8759"/>
                  <a:pt x="3825" y="8950"/>
                </a:cubicBezTo>
                <a:cubicBezTo>
                  <a:pt x="3596" y="9142"/>
                  <a:pt x="3290" y="9333"/>
                  <a:pt x="3213" y="9639"/>
                </a:cubicBezTo>
                <a:cubicBezTo>
                  <a:pt x="3137" y="9983"/>
                  <a:pt x="2946" y="10174"/>
                  <a:pt x="2640" y="10327"/>
                </a:cubicBezTo>
                <a:cubicBezTo>
                  <a:pt x="2449" y="10404"/>
                  <a:pt x="2296" y="10557"/>
                  <a:pt x="2181" y="10710"/>
                </a:cubicBezTo>
                <a:cubicBezTo>
                  <a:pt x="2066" y="10863"/>
                  <a:pt x="2028" y="11092"/>
                  <a:pt x="1913" y="11245"/>
                </a:cubicBezTo>
                <a:cubicBezTo>
                  <a:pt x="1798" y="11398"/>
                  <a:pt x="1607" y="11475"/>
                  <a:pt x="1454" y="11551"/>
                </a:cubicBezTo>
                <a:cubicBezTo>
                  <a:pt x="995" y="11819"/>
                  <a:pt x="842" y="12354"/>
                  <a:pt x="421" y="12622"/>
                </a:cubicBezTo>
                <a:cubicBezTo>
                  <a:pt x="498" y="12660"/>
                  <a:pt x="536" y="12698"/>
                  <a:pt x="574" y="12737"/>
                </a:cubicBezTo>
                <a:cubicBezTo>
                  <a:pt x="383" y="12928"/>
                  <a:pt x="230" y="13119"/>
                  <a:pt x="1" y="13349"/>
                </a:cubicBezTo>
                <a:cubicBezTo>
                  <a:pt x="268" y="13463"/>
                  <a:pt x="460" y="13540"/>
                  <a:pt x="727" y="13616"/>
                </a:cubicBezTo>
                <a:cubicBezTo>
                  <a:pt x="880" y="13502"/>
                  <a:pt x="1033" y="13425"/>
                  <a:pt x="1148" y="13310"/>
                </a:cubicBezTo>
                <a:cubicBezTo>
                  <a:pt x="1416" y="12966"/>
                  <a:pt x="1684" y="12660"/>
                  <a:pt x="1990" y="12316"/>
                </a:cubicBezTo>
                <a:cubicBezTo>
                  <a:pt x="2219" y="12010"/>
                  <a:pt x="2640" y="11857"/>
                  <a:pt x="2754" y="11436"/>
                </a:cubicBezTo>
                <a:cubicBezTo>
                  <a:pt x="3366" y="11322"/>
                  <a:pt x="3213" y="10442"/>
                  <a:pt x="3864" y="10365"/>
                </a:cubicBezTo>
                <a:cubicBezTo>
                  <a:pt x="3978" y="10365"/>
                  <a:pt x="4093" y="10059"/>
                  <a:pt x="4208" y="9906"/>
                </a:cubicBezTo>
                <a:cubicBezTo>
                  <a:pt x="4361" y="9792"/>
                  <a:pt x="4476" y="9600"/>
                  <a:pt x="4629" y="9486"/>
                </a:cubicBezTo>
                <a:cubicBezTo>
                  <a:pt x="4820" y="9409"/>
                  <a:pt x="5049" y="9333"/>
                  <a:pt x="5164" y="9142"/>
                </a:cubicBezTo>
                <a:cubicBezTo>
                  <a:pt x="4896" y="8874"/>
                  <a:pt x="5240" y="8836"/>
                  <a:pt x="5317" y="8721"/>
                </a:cubicBezTo>
                <a:cubicBezTo>
                  <a:pt x="5432" y="8606"/>
                  <a:pt x="5585" y="8415"/>
                  <a:pt x="5738" y="8415"/>
                </a:cubicBezTo>
                <a:cubicBezTo>
                  <a:pt x="6044" y="8415"/>
                  <a:pt x="5776" y="8147"/>
                  <a:pt x="5967" y="8032"/>
                </a:cubicBezTo>
                <a:cubicBezTo>
                  <a:pt x="6350" y="7803"/>
                  <a:pt x="6579" y="7382"/>
                  <a:pt x="6962" y="7153"/>
                </a:cubicBezTo>
                <a:cubicBezTo>
                  <a:pt x="7344" y="6885"/>
                  <a:pt x="7650" y="6617"/>
                  <a:pt x="7765" y="6158"/>
                </a:cubicBezTo>
                <a:cubicBezTo>
                  <a:pt x="7798" y="6125"/>
                  <a:pt x="7887" y="6036"/>
                  <a:pt x="7936" y="6036"/>
                </a:cubicBezTo>
                <a:cubicBezTo>
                  <a:pt x="7944" y="6036"/>
                  <a:pt x="7951" y="6038"/>
                  <a:pt x="7956" y="6044"/>
                </a:cubicBezTo>
                <a:cubicBezTo>
                  <a:pt x="7987" y="6056"/>
                  <a:pt x="8014" y="6061"/>
                  <a:pt x="8037" y="6061"/>
                </a:cubicBezTo>
                <a:cubicBezTo>
                  <a:pt x="8161" y="6061"/>
                  <a:pt x="8198" y="5916"/>
                  <a:pt x="8262" y="5852"/>
                </a:cubicBezTo>
                <a:cubicBezTo>
                  <a:pt x="8606" y="5546"/>
                  <a:pt x="8874" y="5087"/>
                  <a:pt x="9333" y="4896"/>
                </a:cubicBezTo>
                <a:cubicBezTo>
                  <a:pt x="9371" y="4896"/>
                  <a:pt x="9448" y="4858"/>
                  <a:pt x="9409" y="4820"/>
                </a:cubicBezTo>
                <a:cubicBezTo>
                  <a:pt x="9295" y="4361"/>
                  <a:pt x="9753" y="4322"/>
                  <a:pt x="9945" y="4093"/>
                </a:cubicBezTo>
                <a:cubicBezTo>
                  <a:pt x="10327" y="3711"/>
                  <a:pt x="10748" y="3405"/>
                  <a:pt x="11092" y="3022"/>
                </a:cubicBezTo>
                <a:cubicBezTo>
                  <a:pt x="11322" y="2754"/>
                  <a:pt x="11628" y="2601"/>
                  <a:pt x="11857" y="2334"/>
                </a:cubicBezTo>
                <a:cubicBezTo>
                  <a:pt x="12163" y="1875"/>
                  <a:pt x="12584" y="1492"/>
                  <a:pt x="12966" y="1033"/>
                </a:cubicBezTo>
                <a:cubicBezTo>
                  <a:pt x="13119" y="804"/>
                  <a:pt x="13272" y="574"/>
                  <a:pt x="13463" y="345"/>
                </a:cubicBezTo>
                <a:cubicBezTo>
                  <a:pt x="13272" y="230"/>
                  <a:pt x="13081" y="115"/>
                  <a:pt x="129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p15"/>
          <p:cNvSpPr/>
          <p:nvPr/>
        </p:nvSpPr>
        <p:spPr>
          <a:xfrm>
            <a:off x="1117421" y="2935926"/>
            <a:ext cx="302141" cy="309978"/>
          </a:xfrm>
          <a:custGeom>
            <a:avLst/>
            <a:gdLst/>
            <a:ahLst/>
            <a:cxnLst/>
            <a:rect l="l" t="t" r="r" b="b"/>
            <a:pathLst>
              <a:path w="14726" h="15108" extrusionOk="0">
                <a:moveTo>
                  <a:pt x="14228" y="0"/>
                </a:moveTo>
                <a:cubicBezTo>
                  <a:pt x="14037" y="230"/>
                  <a:pt x="13808" y="421"/>
                  <a:pt x="13578" y="612"/>
                </a:cubicBezTo>
                <a:cubicBezTo>
                  <a:pt x="13272" y="880"/>
                  <a:pt x="12851" y="1033"/>
                  <a:pt x="12737" y="1492"/>
                </a:cubicBezTo>
                <a:cubicBezTo>
                  <a:pt x="12737" y="1530"/>
                  <a:pt x="12622" y="1568"/>
                  <a:pt x="12545" y="1606"/>
                </a:cubicBezTo>
                <a:cubicBezTo>
                  <a:pt x="12316" y="1645"/>
                  <a:pt x="12201" y="1836"/>
                  <a:pt x="12086" y="1989"/>
                </a:cubicBezTo>
                <a:cubicBezTo>
                  <a:pt x="11704" y="2448"/>
                  <a:pt x="11283" y="2830"/>
                  <a:pt x="10901" y="3213"/>
                </a:cubicBezTo>
                <a:cubicBezTo>
                  <a:pt x="10786" y="3366"/>
                  <a:pt x="10595" y="3404"/>
                  <a:pt x="10480" y="3519"/>
                </a:cubicBezTo>
                <a:cubicBezTo>
                  <a:pt x="10327" y="3672"/>
                  <a:pt x="10212" y="3825"/>
                  <a:pt x="10098" y="3978"/>
                </a:cubicBezTo>
                <a:cubicBezTo>
                  <a:pt x="9945" y="4131"/>
                  <a:pt x="9792" y="4322"/>
                  <a:pt x="9639" y="4475"/>
                </a:cubicBezTo>
                <a:cubicBezTo>
                  <a:pt x="9486" y="4628"/>
                  <a:pt x="9295" y="4781"/>
                  <a:pt x="9218" y="4972"/>
                </a:cubicBezTo>
                <a:cubicBezTo>
                  <a:pt x="9142" y="5278"/>
                  <a:pt x="8797" y="5125"/>
                  <a:pt x="8683" y="5316"/>
                </a:cubicBezTo>
                <a:cubicBezTo>
                  <a:pt x="8453" y="5660"/>
                  <a:pt x="8185" y="5928"/>
                  <a:pt x="7879" y="6196"/>
                </a:cubicBezTo>
                <a:cubicBezTo>
                  <a:pt x="7229" y="6846"/>
                  <a:pt x="6579" y="7535"/>
                  <a:pt x="5929" y="8223"/>
                </a:cubicBezTo>
                <a:cubicBezTo>
                  <a:pt x="5623" y="8529"/>
                  <a:pt x="5279" y="8873"/>
                  <a:pt x="4973" y="9179"/>
                </a:cubicBezTo>
                <a:cubicBezTo>
                  <a:pt x="4667" y="9523"/>
                  <a:pt x="4399" y="9829"/>
                  <a:pt x="4131" y="10174"/>
                </a:cubicBezTo>
                <a:cubicBezTo>
                  <a:pt x="3481" y="10824"/>
                  <a:pt x="2793" y="11474"/>
                  <a:pt x="2257" y="12239"/>
                </a:cubicBezTo>
                <a:cubicBezTo>
                  <a:pt x="2143" y="12430"/>
                  <a:pt x="2028" y="12621"/>
                  <a:pt x="1837" y="12736"/>
                </a:cubicBezTo>
                <a:cubicBezTo>
                  <a:pt x="1339" y="13004"/>
                  <a:pt x="1148" y="13539"/>
                  <a:pt x="727" y="13922"/>
                </a:cubicBezTo>
                <a:cubicBezTo>
                  <a:pt x="421" y="14228"/>
                  <a:pt x="230" y="14648"/>
                  <a:pt x="1" y="14993"/>
                </a:cubicBezTo>
                <a:cubicBezTo>
                  <a:pt x="154" y="15031"/>
                  <a:pt x="307" y="15069"/>
                  <a:pt x="498" y="15107"/>
                </a:cubicBezTo>
                <a:cubicBezTo>
                  <a:pt x="613" y="14954"/>
                  <a:pt x="689" y="14763"/>
                  <a:pt x="804" y="14648"/>
                </a:cubicBezTo>
                <a:cubicBezTo>
                  <a:pt x="1225" y="14228"/>
                  <a:pt x="1645" y="13807"/>
                  <a:pt x="2104" y="13463"/>
                </a:cubicBezTo>
                <a:cubicBezTo>
                  <a:pt x="2563" y="13042"/>
                  <a:pt x="2907" y="12507"/>
                  <a:pt x="3481" y="12201"/>
                </a:cubicBezTo>
                <a:cubicBezTo>
                  <a:pt x="3634" y="12162"/>
                  <a:pt x="3787" y="12009"/>
                  <a:pt x="3787" y="11856"/>
                </a:cubicBezTo>
                <a:cubicBezTo>
                  <a:pt x="3902" y="11436"/>
                  <a:pt x="4246" y="11244"/>
                  <a:pt x="4552" y="11015"/>
                </a:cubicBezTo>
                <a:cubicBezTo>
                  <a:pt x="4705" y="10862"/>
                  <a:pt x="4896" y="10747"/>
                  <a:pt x="5011" y="10518"/>
                </a:cubicBezTo>
                <a:cubicBezTo>
                  <a:pt x="5126" y="10365"/>
                  <a:pt x="5317" y="10288"/>
                  <a:pt x="5470" y="10097"/>
                </a:cubicBezTo>
                <a:cubicBezTo>
                  <a:pt x="5776" y="9600"/>
                  <a:pt x="6235" y="9179"/>
                  <a:pt x="6617" y="8758"/>
                </a:cubicBezTo>
                <a:cubicBezTo>
                  <a:pt x="6923" y="8452"/>
                  <a:pt x="7229" y="8032"/>
                  <a:pt x="7688" y="7879"/>
                </a:cubicBezTo>
                <a:cubicBezTo>
                  <a:pt x="7956" y="7764"/>
                  <a:pt x="7573" y="7420"/>
                  <a:pt x="7918" y="7343"/>
                </a:cubicBezTo>
                <a:cubicBezTo>
                  <a:pt x="8224" y="7267"/>
                  <a:pt x="8262" y="6846"/>
                  <a:pt x="8606" y="6808"/>
                </a:cubicBezTo>
                <a:cubicBezTo>
                  <a:pt x="8644" y="6464"/>
                  <a:pt x="9027" y="6425"/>
                  <a:pt x="9142" y="6234"/>
                </a:cubicBezTo>
                <a:cubicBezTo>
                  <a:pt x="9333" y="5852"/>
                  <a:pt x="9600" y="5584"/>
                  <a:pt x="9906" y="5393"/>
                </a:cubicBezTo>
                <a:cubicBezTo>
                  <a:pt x="10251" y="5163"/>
                  <a:pt x="10442" y="4819"/>
                  <a:pt x="10710" y="4590"/>
                </a:cubicBezTo>
                <a:cubicBezTo>
                  <a:pt x="10786" y="4513"/>
                  <a:pt x="10901" y="4437"/>
                  <a:pt x="11016" y="4360"/>
                </a:cubicBezTo>
                <a:cubicBezTo>
                  <a:pt x="11092" y="4284"/>
                  <a:pt x="11207" y="4245"/>
                  <a:pt x="11207" y="4169"/>
                </a:cubicBezTo>
                <a:cubicBezTo>
                  <a:pt x="11245" y="3901"/>
                  <a:pt x="11475" y="3748"/>
                  <a:pt x="11704" y="3595"/>
                </a:cubicBezTo>
                <a:cubicBezTo>
                  <a:pt x="11895" y="3480"/>
                  <a:pt x="11895" y="3174"/>
                  <a:pt x="12125" y="3060"/>
                </a:cubicBezTo>
                <a:cubicBezTo>
                  <a:pt x="12354" y="2945"/>
                  <a:pt x="12545" y="2754"/>
                  <a:pt x="12775" y="2601"/>
                </a:cubicBezTo>
                <a:cubicBezTo>
                  <a:pt x="12928" y="2486"/>
                  <a:pt x="12890" y="2257"/>
                  <a:pt x="13081" y="2104"/>
                </a:cubicBezTo>
                <a:cubicBezTo>
                  <a:pt x="13616" y="1683"/>
                  <a:pt x="14114" y="1186"/>
                  <a:pt x="14572" y="688"/>
                </a:cubicBezTo>
                <a:cubicBezTo>
                  <a:pt x="14649" y="612"/>
                  <a:pt x="14687" y="536"/>
                  <a:pt x="14725" y="459"/>
                </a:cubicBezTo>
                <a:cubicBezTo>
                  <a:pt x="14572" y="344"/>
                  <a:pt x="14419" y="191"/>
                  <a:pt x="142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p15"/>
          <p:cNvSpPr/>
          <p:nvPr/>
        </p:nvSpPr>
        <p:spPr>
          <a:xfrm>
            <a:off x="524979" y="2535712"/>
            <a:ext cx="193049" cy="248775"/>
          </a:xfrm>
          <a:custGeom>
            <a:avLst/>
            <a:gdLst/>
            <a:ahLst/>
            <a:cxnLst/>
            <a:rect l="l" t="t" r="r" b="b"/>
            <a:pathLst>
              <a:path w="9409" h="12125" extrusionOk="0">
                <a:moveTo>
                  <a:pt x="8605" y="1"/>
                </a:moveTo>
                <a:cubicBezTo>
                  <a:pt x="8223" y="383"/>
                  <a:pt x="7840" y="804"/>
                  <a:pt x="7496" y="1186"/>
                </a:cubicBezTo>
                <a:cubicBezTo>
                  <a:pt x="7420" y="1263"/>
                  <a:pt x="7305" y="1339"/>
                  <a:pt x="7305" y="1416"/>
                </a:cubicBezTo>
                <a:cubicBezTo>
                  <a:pt x="7229" y="1760"/>
                  <a:pt x="6961" y="1875"/>
                  <a:pt x="6770" y="2066"/>
                </a:cubicBezTo>
                <a:cubicBezTo>
                  <a:pt x="6655" y="2142"/>
                  <a:pt x="6540" y="2219"/>
                  <a:pt x="6502" y="2334"/>
                </a:cubicBezTo>
                <a:cubicBezTo>
                  <a:pt x="5966" y="3022"/>
                  <a:pt x="5469" y="3749"/>
                  <a:pt x="4972" y="4475"/>
                </a:cubicBezTo>
                <a:cubicBezTo>
                  <a:pt x="4743" y="4743"/>
                  <a:pt x="4551" y="5049"/>
                  <a:pt x="4475" y="5432"/>
                </a:cubicBezTo>
                <a:cubicBezTo>
                  <a:pt x="4322" y="5929"/>
                  <a:pt x="4131" y="6196"/>
                  <a:pt x="3633" y="6541"/>
                </a:cubicBezTo>
                <a:cubicBezTo>
                  <a:pt x="3595" y="6579"/>
                  <a:pt x="3519" y="6655"/>
                  <a:pt x="3519" y="6694"/>
                </a:cubicBezTo>
                <a:cubicBezTo>
                  <a:pt x="3404" y="7114"/>
                  <a:pt x="3136" y="7344"/>
                  <a:pt x="2868" y="7650"/>
                </a:cubicBezTo>
                <a:cubicBezTo>
                  <a:pt x="2677" y="7841"/>
                  <a:pt x="2448" y="8109"/>
                  <a:pt x="2295" y="8376"/>
                </a:cubicBezTo>
                <a:cubicBezTo>
                  <a:pt x="2065" y="8759"/>
                  <a:pt x="1798" y="9180"/>
                  <a:pt x="1492" y="9524"/>
                </a:cubicBezTo>
                <a:cubicBezTo>
                  <a:pt x="1224" y="9868"/>
                  <a:pt x="727" y="10059"/>
                  <a:pt x="727" y="10633"/>
                </a:cubicBezTo>
                <a:cubicBezTo>
                  <a:pt x="727" y="10748"/>
                  <a:pt x="268" y="10901"/>
                  <a:pt x="382" y="11168"/>
                </a:cubicBezTo>
                <a:cubicBezTo>
                  <a:pt x="497" y="11474"/>
                  <a:pt x="0" y="11551"/>
                  <a:pt x="115" y="11857"/>
                </a:cubicBezTo>
                <a:cubicBezTo>
                  <a:pt x="382" y="11933"/>
                  <a:pt x="612" y="12010"/>
                  <a:pt x="918" y="12125"/>
                </a:cubicBezTo>
                <a:cubicBezTo>
                  <a:pt x="1262" y="11704"/>
                  <a:pt x="1645" y="11245"/>
                  <a:pt x="1989" y="10786"/>
                </a:cubicBezTo>
                <a:cubicBezTo>
                  <a:pt x="2677" y="9868"/>
                  <a:pt x="3327" y="8912"/>
                  <a:pt x="4016" y="8032"/>
                </a:cubicBezTo>
                <a:cubicBezTo>
                  <a:pt x="4245" y="7765"/>
                  <a:pt x="4398" y="7459"/>
                  <a:pt x="4628" y="7191"/>
                </a:cubicBezTo>
                <a:cubicBezTo>
                  <a:pt x="4972" y="6732"/>
                  <a:pt x="5393" y="6273"/>
                  <a:pt x="5737" y="5814"/>
                </a:cubicBezTo>
                <a:cubicBezTo>
                  <a:pt x="6119" y="5317"/>
                  <a:pt x="6502" y="4781"/>
                  <a:pt x="6846" y="4284"/>
                </a:cubicBezTo>
                <a:cubicBezTo>
                  <a:pt x="6884" y="4016"/>
                  <a:pt x="6540" y="3787"/>
                  <a:pt x="6808" y="3557"/>
                </a:cubicBezTo>
                <a:cubicBezTo>
                  <a:pt x="6923" y="3443"/>
                  <a:pt x="7076" y="3404"/>
                  <a:pt x="7037" y="3175"/>
                </a:cubicBezTo>
                <a:cubicBezTo>
                  <a:pt x="7037" y="3060"/>
                  <a:pt x="7267" y="2946"/>
                  <a:pt x="7382" y="2831"/>
                </a:cubicBezTo>
                <a:cubicBezTo>
                  <a:pt x="7447" y="2798"/>
                  <a:pt x="7513" y="2708"/>
                  <a:pt x="7555" y="2708"/>
                </a:cubicBezTo>
                <a:cubicBezTo>
                  <a:pt x="7561" y="2708"/>
                  <a:pt x="7567" y="2711"/>
                  <a:pt x="7573" y="2716"/>
                </a:cubicBezTo>
                <a:cubicBezTo>
                  <a:pt x="7593" y="2719"/>
                  <a:pt x="7612" y="2721"/>
                  <a:pt x="7630" y="2721"/>
                </a:cubicBezTo>
                <a:cubicBezTo>
                  <a:pt x="7816" y="2721"/>
                  <a:pt x="7885" y="2550"/>
                  <a:pt x="7955" y="2410"/>
                </a:cubicBezTo>
                <a:cubicBezTo>
                  <a:pt x="7993" y="2257"/>
                  <a:pt x="8108" y="2104"/>
                  <a:pt x="8185" y="1989"/>
                </a:cubicBezTo>
                <a:cubicBezTo>
                  <a:pt x="8605" y="1492"/>
                  <a:pt x="9064" y="995"/>
                  <a:pt x="9409" y="574"/>
                </a:cubicBezTo>
                <a:cubicBezTo>
                  <a:pt x="9409" y="286"/>
                  <a:pt x="9321" y="149"/>
                  <a:pt x="9130" y="149"/>
                </a:cubicBezTo>
                <a:cubicBezTo>
                  <a:pt x="9069" y="149"/>
                  <a:pt x="8996" y="164"/>
                  <a:pt x="8911" y="192"/>
                </a:cubicBezTo>
                <a:cubicBezTo>
                  <a:pt x="8904" y="195"/>
                  <a:pt x="8897" y="197"/>
                  <a:pt x="8890" y="197"/>
                </a:cubicBezTo>
                <a:cubicBezTo>
                  <a:pt x="8814" y="197"/>
                  <a:pt x="8710" y="35"/>
                  <a:pt x="860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p15"/>
          <p:cNvSpPr/>
          <p:nvPr/>
        </p:nvSpPr>
        <p:spPr>
          <a:xfrm>
            <a:off x="1219434" y="2992411"/>
            <a:ext cx="250355" cy="250355"/>
          </a:xfrm>
          <a:custGeom>
            <a:avLst/>
            <a:gdLst/>
            <a:ahLst/>
            <a:cxnLst/>
            <a:rect l="l" t="t" r="r" b="b"/>
            <a:pathLst>
              <a:path w="12202" h="12202" extrusionOk="0">
                <a:moveTo>
                  <a:pt x="11704" y="1"/>
                </a:moveTo>
                <a:cubicBezTo>
                  <a:pt x="11475" y="116"/>
                  <a:pt x="11207" y="230"/>
                  <a:pt x="10977" y="383"/>
                </a:cubicBezTo>
                <a:cubicBezTo>
                  <a:pt x="10863" y="460"/>
                  <a:pt x="10863" y="727"/>
                  <a:pt x="10786" y="727"/>
                </a:cubicBezTo>
                <a:cubicBezTo>
                  <a:pt x="10518" y="766"/>
                  <a:pt x="10442" y="957"/>
                  <a:pt x="10365" y="1186"/>
                </a:cubicBezTo>
                <a:cubicBezTo>
                  <a:pt x="10365" y="1301"/>
                  <a:pt x="10212" y="1416"/>
                  <a:pt x="10098" y="1416"/>
                </a:cubicBezTo>
                <a:cubicBezTo>
                  <a:pt x="9715" y="1454"/>
                  <a:pt x="9562" y="1645"/>
                  <a:pt x="9486" y="2028"/>
                </a:cubicBezTo>
                <a:cubicBezTo>
                  <a:pt x="9447" y="2104"/>
                  <a:pt x="9333" y="2257"/>
                  <a:pt x="9256" y="2296"/>
                </a:cubicBezTo>
                <a:cubicBezTo>
                  <a:pt x="8989" y="2334"/>
                  <a:pt x="8797" y="2372"/>
                  <a:pt x="8683" y="2678"/>
                </a:cubicBezTo>
                <a:cubicBezTo>
                  <a:pt x="8568" y="2869"/>
                  <a:pt x="8338" y="2984"/>
                  <a:pt x="8185" y="3137"/>
                </a:cubicBezTo>
                <a:cubicBezTo>
                  <a:pt x="7956" y="3366"/>
                  <a:pt x="7803" y="3749"/>
                  <a:pt x="7535" y="3864"/>
                </a:cubicBezTo>
                <a:cubicBezTo>
                  <a:pt x="7191" y="3978"/>
                  <a:pt x="7076" y="4323"/>
                  <a:pt x="6770" y="4476"/>
                </a:cubicBezTo>
                <a:cubicBezTo>
                  <a:pt x="6464" y="4629"/>
                  <a:pt x="6197" y="4820"/>
                  <a:pt x="6158" y="5202"/>
                </a:cubicBezTo>
                <a:cubicBezTo>
                  <a:pt x="6158" y="5279"/>
                  <a:pt x="6044" y="5355"/>
                  <a:pt x="5967" y="5393"/>
                </a:cubicBezTo>
                <a:cubicBezTo>
                  <a:pt x="5355" y="5699"/>
                  <a:pt x="4973" y="6235"/>
                  <a:pt x="4514" y="6656"/>
                </a:cubicBezTo>
                <a:cubicBezTo>
                  <a:pt x="4292" y="6877"/>
                  <a:pt x="4320" y="7384"/>
                  <a:pt x="3875" y="7384"/>
                </a:cubicBezTo>
                <a:cubicBezTo>
                  <a:pt x="3859" y="7384"/>
                  <a:pt x="3842" y="7384"/>
                  <a:pt x="3825" y="7382"/>
                </a:cubicBezTo>
                <a:lnTo>
                  <a:pt x="3825" y="7382"/>
                </a:lnTo>
                <a:cubicBezTo>
                  <a:pt x="3978" y="7688"/>
                  <a:pt x="3366" y="7535"/>
                  <a:pt x="3519" y="7879"/>
                </a:cubicBezTo>
                <a:cubicBezTo>
                  <a:pt x="3558" y="8032"/>
                  <a:pt x="3366" y="8224"/>
                  <a:pt x="3099" y="8262"/>
                </a:cubicBezTo>
                <a:cubicBezTo>
                  <a:pt x="3022" y="8262"/>
                  <a:pt x="2869" y="8300"/>
                  <a:pt x="2869" y="8338"/>
                </a:cubicBezTo>
                <a:cubicBezTo>
                  <a:pt x="2869" y="8759"/>
                  <a:pt x="2410" y="8721"/>
                  <a:pt x="2257" y="8989"/>
                </a:cubicBezTo>
                <a:cubicBezTo>
                  <a:pt x="2181" y="9103"/>
                  <a:pt x="1990" y="9218"/>
                  <a:pt x="1951" y="9333"/>
                </a:cubicBezTo>
                <a:cubicBezTo>
                  <a:pt x="1913" y="9792"/>
                  <a:pt x="1569" y="9945"/>
                  <a:pt x="1263" y="10174"/>
                </a:cubicBezTo>
                <a:cubicBezTo>
                  <a:pt x="1110" y="10289"/>
                  <a:pt x="957" y="10327"/>
                  <a:pt x="995" y="10595"/>
                </a:cubicBezTo>
                <a:cubicBezTo>
                  <a:pt x="1033" y="10633"/>
                  <a:pt x="919" y="10748"/>
                  <a:pt x="842" y="10786"/>
                </a:cubicBezTo>
                <a:cubicBezTo>
                  <a:pt x="421" y="11016"/>
                  <a:pt x="192" y="11398"/>
                  <a:pt x="1" y="11781"/>
                </a:cubicBezTo>
                <a:cubicBezTo>
                  <a:pt x="39" y="11819"/>
                  <a:pt x="39" y="11857"/>
                  <a:pt x="77" y="11857"/>
                </a:cubicBezTo>
                <a:cubicBezTo>
                  <a:pt x="230" y="11972"/>
                  <a:pt x="345" y="12048"/>
                  <a:pt x="498" y="12201"/>
                </a:cubicBezTo>
                <a:cubicBezTo>
                  <a:pt x="536" y="11513"/>
                  <a:pt x="1225" y="11322"/>
                  <a:pt x="1454" y="10786"/>
                </a:cubicBezTo>
                <a:cubicBezTo>
                  <a:pt x="1492" y="10779"/>
                  <a:pt x="1535" y="10777"/>
                  <a:pt x="1580" y="10777"/>
                </a:cubicBezTo>
                <a:cubicBezTo>
                  <a:pt x="1611" y="10777"/>
                  <a:pt x="1642" y="10778"/>
                  <a:pt x="1674" y="10778"/>
                </a:cubicBezTo>
                <a:cubicBezTo>
                  <a:pt x="1832" y="10778"/>
                  <a:pt x="2002" y="10761"/>
                  <a:pt x="2104" y="10557"/>
                </a:cubicBezTo>
                <a:cubicBezTo>
                  <a:pt x="2142" y="10442"/>
                  <a:pt x="2410" y="10442"/>
                  <a:pt x="2295" y="10212"/>
                </a:cubicBezTo>
                <a:cubicBezTo>
                  <a:pt x="2448" y="10174"/>
                  <a:pt x="2563" y="10136"/>
                  <a:pt x="2716" y="10098"/>
                </a:cubicBezTo>
                <a:cubicBezTo>
                  <a:pt x="2754" y="10059"/>
                  <a:pt x="2793" y="9983"/>
                  <a:pt x="2869" y="9907"/>
                </a:cubicBezTo>
                <a:lnTo>
                  <a:pt x="2869" y="9907"/>
                </a:lnTo>
                <a:cubicBezTo>
                  <a:pt x="2640" y="9945"/>
                  <a:pt x="2487" y="9945"/>
                  <a:pt x="2219" y="9983"/>
                </a:cubicBezTo>
                <a:cubicBezTo>
                  <a:pt x="2984" y="9562"/>
                  <a:pt x="2984" y="9562"/>
                  <a:pt x="3328" y="8874"/>
                </a:cubicBezTo>
                <a:cubicBezTo>
                  <a:pt x="3405" y="8721"/>
                  <a:pt x="3481" y="8683"/>
                  <a:pt x="3672" y="8683"/>
                </a:cubicBezTo>
                <a:cubicBezTo>
                  <a:pt x="3676" y="8684"/>
                  <a:pt x="3679" y="8685"/>
                  <a:pt x="3683" y="8685"/>
                </a:cubicBezTo>
                <a:cubicBezTo>
                  <a:pt x="3759" y="8685"/>
                  <a:pt x="3867" y="8300"/>
                  <a:pt x="3940" y="8300"/>
                </a:cubicBezTo>
                <a:cubicBezTo>
                  <a:pt x="4323" y="8300"/>
                  <a:pt x="4323" y="8032"/>
                  <a:pt x="4437" y="7803"/>
                </a:cubicBezTo>
                <a:cubicBezTo>
                  <a:pt x="4475" y="7765"/>
                  <a:pt x="4514" y="7765"/>
                  <a:pt x="4552" y="7726"/>
                </a:cubicBezTo>
                <a:cubicBezTo>
                  <a:pt x="4628" y="7803"/>
                  <a:pt x="4705" y="7841"/>
                  <a:pt x="4705" y="7879"/>
                </a:cubicBezTo>
                <a:cubicBezTo>
                  <a:pt x="4896" y="7765"/>
                  <a:pt x="5087" y="7688"/>
                  <a:pt x="5202" y="7535"/>
                </a:cubicBezTo>
                <a:cubicBezTo>
                  <a:pt x="5355" y="7382"/>
                  <a:pt x="5393" y="7153"/>
                  <a:pt x="5508" y="7000"/>
                </a:cubicBezTo>
                <a:cubicBezTo>
                  <a:pt x="5585" y="6885"/>
                  <a:pt x="5738" y="6885"/>
                  <a:pt x="5852" y="6809"/>
                </a:cubicBezTo>
                <a:cubicBezTo>
                  <a:pt x="5776" y="6350"/>
                  <a:pt x="5776" y="6350"/>
                  <a:pt x="6120" y="6197"/>
                </a:cubicBezTo>
                <a:cubicBezTo>
                  <a:pt x="6273" y="6158"/>
                  <a:pt x="6426" y="6120"/>
                  <a:pt x="6579" y="6082"/>
                </a:cubicBezTo>
                <a:cubicBezTo>
                  <a:pt x="6732" y="5967"/>
                  <a:pt x="6923" y="5852"/>
                  <a:pt x="7153" y="5699"/>
                </a:cubicBezTo>
                <a:cubicBezTo>
                  <a:pt x="6847" y="5623"/>
                  <a:pt x="6847" y="5623"/>
                  <a:pt x="6885" y="5355"/>
                </a:cubicBezTo>
                <a:lnTo>
                  <a:pt x="6885" y="5355"/>
                </a:lnTo>
                <a:cubicBezTo>
                  <a:pt x="6968" y="5391"/>
                  <a:pt x="7036" y="5406"/>
                  <a:pt x="7092" y="5406"/>
                </a:cubicBezTo>
                <a:cubicBezTo>
                  <a:pt x="7404" y="5406"/>
                  <a:pt x="7379" y="4943"/>
                  <a:pt x="7573" y="4782"/>
                </a:cubicBezTo>
                <a:cubicBezTo>
                  <a:pt x="7669" y="4854"/>
                  <a:pt x="7765" y="4956"/>
                  <a:pt x="7852" y="4956"/>
                </a:cubicBezTo>
                <a:cubicBezTo>
                  <a:pt x="7903" y="4956"/>
                  <a:pt x="7951" y="4920"/>
                  <a:pt x="7994" y="4820"/>
                </a:cubicBezTo>
                <a:cubicBezTo>
                  <a:pt x="8032" y="4705"/>
                  <a:pt x="8032" y="4590"/>
                  <a:pt x="8071" y="4552"/>
                </a:cubicBezTo>
                <a:cubicBezTo>
                  <a:pt x="8606" y="4399"/>
                  <a:pt x="8683" y="3902"/>
                  <a:pt x="8759" y="3443"/>
                </a:cubicBezTo>
                <a:cubicBezTo>
                  <a:pt x="8912" y="3519"/>
                  <a:pt x="8989" y="3596"/>
                  <a:pt x="9027" y="3634"/>
                </a:cubicBezTo>
                <a:cubicBezTo>
                  <a:pt x="9180" y="3481"/>
                  <a:pt x="9333" y="3328"/>
                  <a:pt x="9409" y="3328"/>
                </a:cubicBezTo>
                <a:cubicBezTo>
                  <a:pt x="9431" y="3330"/>
                  <a:pt x="9451" y="3331"/>
                  <a:pt x="9469" y="3331"/>
                </a:cubicBezTo>
                <a:cubicBezTo>
                  <a:pt x="9787" y="3331"/>
                  <a:pt x="9419" y="3020"/>
                  <a:pt x="9600" y="2984"/>
                </a:cubicBezTo>
                <a:cubicBezTo>
                  <a:pt x="9983" y="2946"/>
                  <a:pt x="10021" y="2563"/>
                  <a:pt x="10251" y="2410"/>
                </a:cubicBezTo>
                <a:cubicBezTo>
                  <a:pt x="10442" y="2219"/>
                  <a:pt x="10671" y="2104"/>
                  <a:pt x="10863" y="1990"/>
                </a:cubicBezTo>
                <a:cubicBezTo>
                  <a:pt x="10824" y="1913"/>
                  <a:pt x="10786" y="1837"/>
                  <a:pt x="10710" y="1760"/>
                </a:cubicBezTo>
                <a:cubicBezTo>
                  <a:pt x="11016" y="1645"/>
                  <a:pt x="11360" y="1684"/>
                  <a:pt x="11436" y="1301"/>
                </a:cubicBezTo>
                <a:lnTo>
                  <a:pt x="11436" y="1301"/>
                </a:lnTo>
                <a:cubicBezTo>
                  <a:pt x="11322" y="1339"/>
                  <a:pt x="11169" y="1339"/>
                  <a:pt x="11054" y="1378"/>
                </a:cubicBezTo>
                <a:cubicBezTo>
                  <a:pt x="11054" y="1339"/>
                  <a:pt x="11054" y="1301"/>
                  <a:pt x="11016" y="1301"/>
                </a:cubicBezTo>
                <a:cubicBezTo>
                  <a:pt x="11322" y="1148"/>
                  <a:pt x="11589" y="1033"/>
                  <a:pt x="11933" y="842"/>
                </a:cubicBezTo>
                <a:cubicBezTo>
                  <a:pt x="11589" y="574"/>
                  <a:pt x="12201" y="269"/>
                  <a:pt x="1170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2;p15"/>
          <p:cNvSpPr/>
          <p:nvPr/>
        </p:nvSpPr>
        <p:spPr>
          <a:xfrm>
            <a:off x="1267302" y="3063032"/>
            <a:ext cx="222882" cy="202487"/>
          </a:xfrm>
          <a:custGeom>
            <a:avLst/>
            <a:gdLst/>
            <a:ahLst/>
            <a:cxnLst/>
            <a:rect l="l" t="t" r="r" b="b"/>
            <a:pathLst>
              <a:path w="10863" h="9869" extrusionOk="0">
                <a:moveTo>
                  <a:pt x="10557" y="1"/>
                </a:moveTo>
                <a:cubicBezTo>
                  <a:pt x="10251" y="192"/>
                  <a:pt x="10098" y="422"/>
                  <a:pt x="9792" y="460"/>
                </a:cubicBezTo>
                <a:cubicBezTo>
                  <a:pt x="9562" y="498"/>
                  <a:pt x="9294" y="804"/>
                  <a:pt x="9256" y="995"/>
                </a:cubicBezTo>
                <a:cubicBezTo>
                  <a:pt x="9256" y="1187"/>
                  <a:pt x="9180" y="1263"/>
                  <a:pt x="9065" y="1340"/>
                </a:cubicBezTo>
                <a:cubicBezTo>
                  <a:pt x="8721" y="1646"/>
                  <a:pt x="8185" y="1684"/>
                  <a:pt x="7956" y="2181"/>
                </a:cubicBezTo>
                <a:cubicBezTo>
                  <a:pt x="7879" y="2296"/>
                  <a:pt x="7497" y="2257"/>
                  <a:pt x="7344" y="2410"/>
                </a:cubicBezTo>
                <a:cubicBezTo>
                  <a:pt x="7191" y="2525"/>
                  <a:pt x="7191" y="2793"/>
                  <a:pt x="7000" y="2908"/>
                </a:cubicBezTo>
                <a:cubicBezTo>
                  <a:pt x="6732" y="3099"/>
                  <a:pt x="6350" y="3137"/>
                  <a:pt x="6311" y="3558"/>
                </a:cubicBezTo>
                <a:cubicBezTo>
                  <a:pt x="6286" y="3551"/>
                  <a:pt x="6262" y="3549"/>
                  <a:pt x="6240" y="3549"/>
                </a:cubicBezTo>
                <a:cubicBezTo>
                  <a:pt x="5997" y="3549"/>
                  <a:pt x="5942" y="3905"/>
                  <a:pt x="5661" y="3940"/>
                </a:cubicBezTo>
                <a:cubicBezTo>
                  <a:pt x="5317" y="3979"/>
                  <a:pt x="5164" y="4437"/>
                  <a:pt x="4820" y="4590"/>
                </a:cubicBezTo>
                <a:cubicBezTo>
                  <a:pt x="4705" y="4667"/>
                  <a:pt x="4667" y="4896"/>
                  <a:pt x="4552" y="4973"/>
                </a:cubicBezTo>
                <a:cubicBezTo>
                  <a:pt x="4246" y="5164"/>
                  <a:pt x="4093" y="5508"/>
                  <a:pt x="3749" y="5661"/>
                </a:cubicBezTo>
                <a:cubicBezTo>
                  <a:pt x="3558" y="5776"/>
                  <a:pt x="3366" y="5967"/>
                  <a:pt x="3213" y="6159"/>
                </a:cubicBezTo>
                <a:cubicBezTo>
                  <a:pt x="3175" y="6235"/>
                  <a:pt x="3290" y="6388"/>
                  <a:pt x="3099" y="6465"/>
                </a:cubicBezTo>
                <a:cubicBezTo>
                  <a:pt x="2869" y="6579"/>
                  <a:pt x="2601" y="6732"/>
                  <a:pt x="2487" y="6962"/>
                </a:cubicBezTo>
                <a:cubicBezTo>
                  <a:pt x="2372" y="7229"/>
                  <a:pt x="2104" y="7306"/>
                  <a:pt x="1951" y="7497"/>
                </a:cubicBezTo>
                <a:cubicBezTo>
                  <a:pt x="1645" y="7918"/>
                  <a:pt x="1263" y="8262"/>
                  <a:pt x="919" y="8606"/>
                </a:cubicBezTo>
                <a:cubicBezTo>
                  <a:pt x="957" y="8683"/>
                  <a:pt x="1033" y="8798"/>
                  <a:pt x="1148" y="8950"/>
                </a:cubicBezTo>
                <a:cubicBezTo>
                  <a:pt x="957" y="8912"/>
                  <a:pt x="842" y="8874"/>
                  <a:pt x="689" y="8874"/>
                </a:cubicBezTo>
                <a:cubicBezTo>
                  <a:pt x="613" y="9027"/>
                  <a:pt x="536" y="9371"/>
                  <a:pt x="421" y="9409"/>
                </a:cubicBezTo>
                <a:cubicBezTo>
                  <a:pt x="115" y="9448"/>
                  <a:pt x="77" y="9639"/>
                  <a:pt x="1" y="9868"/>
                </a:cubicBezTo>
                <a:lnTo>
                  <a:pt x="192" y="9868"/>
                </a:lnTo>
                <a:cubicBezTo>
                  <a:pt x="727" y="9524"/>
                  <a:pt x="1263" y="9180"/>
                  <a:pt x="1798" y="8836"/>
                </a:cubicBezTo>
                <a:cubicBezTo>
                  <a:pt x="1837" y="8798"/>
                  <a:pt x="1913" y="8721"/>
                  <a:pt x="1913" y="8683"/>
                </a:cubicBezTo>
                <a:cubicBezTo>
                  <a:pt x="1837" y="8453"/>
                  <a:pt x="1951" y="8415"/>
                  <a:pt x="2142" y="8377"/>
                </a:cubicBezTo>
                <a:cubicBezTo>
                  <a:pt x="2219" y="8377"/>
                  <a:pt x="2295" y="8300"/>
                  <a:pt x="2372" y="8224"/>
                </a:cubicBezTo>
                <a:cubicBezTo>
                  <a:pt x="2563" y="7994"/>
                  <a:pt x="2716" y="7688"/>
                  <a:pt x="2907" y="7612"/>
                </a:cubicBezTo>
                <a:cubicBezTo>
                  <a:pt x="3209" y="7545"/>
                  <a:pt x="3188" y="7126"/>
                  <a:pt x="3461" y="7126"/>
                </a:cubicBezTo>
                <a:cubicBezTo>
                  <a:pt x="3499" y="7126"/>
                  <a:pt x="3544" y="7134"/>
                  <a:pt x="3596" y="7153"/>
                </a:cubicBezTo>
                <a:cubicBezTo>
                  <a:pt x="3672" y="6847"/>
                  <a:pt x="3978" y="6770"/>
                  <a:pt x="4170" y="6617"/>
                </a:cubicBezTo>
                <a:cubicBezTo>
                  <a:pt x="4017" y="6312"/>
                  <a:pt x="4208" y="6235"/>
                  <a:pt x="4437" y="6235"/>
                </a:cubicBezTo>
                <a:cubicBezTo>
                  <a:pt x="4457" y="6237"/>
                  <a:pt x="4476" y="6238"/>
                  <a:pt x="4494" y="6238"/>
                </a:cubicBezTo>
                <a:cubicBezTo>
                  <a:pt x="4865" y="6238"/>
                  <a:pt x="4943" y="5880"/>
                  <a:pt x="5126" y="5661"/>
                </a:cubicBezTo>
                <a:cubicBezTo>
                  <a:pt x="5240" y="5508"/>
                  <a:pt x="5240" y="5317"/>
                  <a:pt x="5470" y="5317"/>
                </a:cubicBezTo>
                <a:cubicBezTo>
                  <a:pt x="5546" y="5279"/>
                  <a:pt x="5623" y="5202"/>
                  <a:pt x="5699" y="5126"/>
                </a:cubicBezTo>
                <a:cubicBezTo>
                  <a:pt x="5776" y="5049"/>
                  <a:pt x="5852" y="4973"/>
                  <a:pt x="5967" y="4858"/>
                </a:cubicBezTo>
                <a:cubicBezTo>
                  <a:pt x="6388" y="4437"/>
                  <a:pt x="7038" y="4208"/>
                  <a:pt x="7229" y="3520"/>
                </a:cubicBezTo>
                <a:cubicBezTo>
                  <a:pt x="7267" y="3443"/>
                  <a:pt x="7420" y="3367"/>
                  <a:pt x="7497" y="3367"/>
                </a:cubicBezTo>
                <a:cubicBezTo>
                  <a:pt x="7553" y="3367"/>
                  <a:pt x="7608" y="3377"/>
                  <a:pt x="7656" y="3377"/>
                </a:cubicBezTo>
                <a:cubicBezTo>
                  <a:pt x="7741" y="3377"/>
                  <a:pt x="7803" y="3346"/>
                  <a:pt x="7803" y="3175"/>
                </a:cubicBezTo>
                <a:cubicBezTo>
                  <a:pt x="7765" y="3099"/>
                  <a:pt x="8071" y="3022"/>
                  <a:pt x="8185" y="2946"/>
                </a:cubicBezTo>
                <a:cubicBezTo>
                  <a:pt x="8262" y="2946"/>
                  <a:pt x="8338" y="2869"/>
                  <a:pt x="8338" y="2793"/>
                </a:cubicBezTo>
                <a:cubicBezTo>
                  <a:pt x="8306" y="2474"/>
                  <a:pt x="8487" y="2448"/>
                  <a:pt x="8703" y="2448"/>
                </a:cubicBezTo>
                <a:cubicBezTo>
                  <a:pt x="8746" y="2448"/>
                  <a:pt x="8791" y="2449"/>
                  <a:pt x="8836" y="2449"/>
                </a:cubicBezTo>
                <a:cubicBezTo>
                  <a:pt x="8797" y="2334"/>
                  <a:pt x="8797" y="2181"/>
                  <a:pt x="8797" y="1990"/>
                </a:cubicBezTo>
                <a:lnTo>
                  <a:pt x="8797" y="1990"/>
                </a:lnTo>
                <a:cubicBezTo>
                  <a:pt x="8856" y="2006"/>
                  <a:pt x="8908" y="2014"/>
                  <a:pt x="8955" y="2014"/>
                </a:cubicBezTo>
                <a:cubicBezTo>
                  <a:pt x="9336" y="2014"/>
                  <a:pt x="9366" y="1514"/>
                  <a:pt x="9639" y="1378"/>
                </a:cubicBezTo>
                <a:cubicBezTo>
                  <a:pt x="9715" y="1454"/>
                  <a:pt x="9792" y="1493"/>
                  <a:pt x="9868" y="1569"/>
                </a:cubicBezTo>
                <a:cubicBezTo>
                  <a:pt x="9945" y="957"/>
                  <a:pt x="10595" y="1034"/>
                  <a:pt x="10863" y="575"/>
                </a:cubicBezTo>
                <a:cubicBezTo>
                  <a:pt x="10786" y="383"/>
                  <a:pt x="10671" y="192"/>
                  <a:pt x="10557"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p15"/>
          <p:cNvSpPr/>
          <p:nvPr/>
        </p:nvSpPr>
        <p:spPr>
          <a:xfrm>
            <a:off x="506923" y="2525515"/>
            <a:ext cx="136564" cy="156959"/>
          </a:xfrm>
          <a:custGeom>
            <a:avLst/>
            <a:gdLst/>
            <a:ahLst/>
            <a:cxnLst/>
            <a:rect l="l" t="t" r="r" b="b"/>
            <a:pathLst>
              <a:path w="6656" h="7650" extrusionOk="0">
                <a:moveTo>
                  <a:pt x="6005" y="0"/>
                </a:moveTo>
                <a:cubicBezTo>
                  <a:pt x="5508" y="0"/>
                  <a:pt x="5087" y="192"/>
                  <a:pt x="4934" y="765"/>
                </a:cubicBezTo>
                <a:cubicBezTo>
                  <a:pt x="4896" y="880"/>
                  <a:pt x="4743" y="995"/>
                  <a:pt x="4666" y="1110"/>
                </a:cubicBezTo>
                <a:cubicBezTo>
                  <a:pt x="4513" y="1263"/>
                  <a:pt x="4399" y="1415"/>
                  <a:pt x="4284" y="1568"/>
                </a:cubicBezTo>
                <a:cubicBezTo>
                  <a:pt x="4016" y="1913"/>
                  <a:pt x="3748" y="2295"/>
                  <a:pt x="3481" y="2639"/>
                </a:cubicBezTo>
                <a:cubicBezTo>
                  <a:pt x="3443" y="2678"/>
                  <a:pt x="3366" y="2716"/>
                  <a:pt x="3366" y="2792"/>
                </a:cubicBezTo>
                <a:cubicBezTo>
                  <a:pt x="3404" y="3060"/>
                  <a:pt x="3175" y="3213"/>
                  <a:pt x="3022" y="3366"/>
                </a:cubicBezTo>
                <a:cubicBezTo>
                  <a:pt x="2792" y="3596"/>
                  <a:pt x="2563" y="3825"/>
                  <a:pt x="2525" y="4131"/>
                </a:cubicBezTo>
                <a:cubicBezTo>
                  <a:pt x="2525" y="4246"/>
                  <a:pt x="2410" y="4360"/>
                  <a:pt x="2333" y="4475"/>
                </a:cubicBezTo>
                <a:cubicBezTo>
                  <a:pt x="2257" y="4552"/>
                  <a:pt x="2104" y="4666"/>
                  <a:pt x="2066" y="4781"/>
                </a:cubicBezTo>
                <a:cubicBezTo>
                  <a:pt x="1913" y="5317"/>
                  <a:pt x="1568" y="5776"/>
                  <a:pt x="1148" y="6158"/>
                </a:cubicBezTo>
                <a:cubicBezTo>
                  <a:pt x="918" y="6349"/>
                  <a:pt x="765" y="6617"/>
                  <a:pt x="574" y="6846"/>
                </a:cubicBezTo>
                <a:cubicBezTo>
                  <a:pt x="536" y="6885"/>
                  <a:pt x="459" y="6961"/>
                  <a:pt x="421" y="6999"/>
                </a:cubicBezTo>
                <a:cubicBezTo>
                  <a:pt x="39" y="7114"/>
                  <a:pt x="0" y="7382"/>
                  <a:pt x="0" y="7650"/>
                </a:cubicBezTo>
                <a:cubicBezTo>
                  <a:pt x="268" y="7573"/>
                  <a:pt x="498" y="7497"/>
                  <a:pt x="612" y="7458"/>
                </a:cubicBezTo>
                <a:cubicBezTo>
                  <a:pt x="918" y="7076"/>
                  <a:pt x="1186" y="6808"/>
                  <a:pt x="1454" y="6464"/>
                </a:cubicBezTo>
                <a:cubicBezTo>
                  <a:pt x="1545" y="6529"/>
                  <a:pt x="1628" y="6559"/>
                  <a:pt x="1698" y="6559"/>
                </a:cubicBezTo>
                <a:cubicBezTo>
                  <a:pt x="1834" y="6559"/>
                  <a:pt x="1926" y="6449"/>
                  <a:pt x="1951" y="6273"/>
                </a:cubicBezTo>
                <a:cubicBezTo>
                  <a:pt x="1989" y="5967"/>
                  <a:pt x="2219" y="5852"/>
                  <a:pt x="2295" y="5623"/>
                </a:cubicBezTo>
                <a:cubicBezTo>
                  <a:pt x="2678" y="5584"/>
                  <a:pt x="2678" y="5164"/>
                  <a:pt x="2907" y="5011"/>
                </a:cubicBezTo>
                <a:cubicBezTo>
                  <a:pt x="3060" y="4858"/>
                  <a:pt x="3137" y="4666"/>
                  <a:pt x="3366" y="4513"/>
                </a:cubicBezTo>
                <a:cubicBezTo>
                  <a:pt x="3634" y="4360"/>
                  <a:pt x="3825" y="4016"/>
                  <a:pt x="4054" y="3787"/>
                </a:cubicBezTo>
                <a:cubicBezTo>
                  <a:pt x="4207" y="3634"/>
                  <a:pt x="4016" y="3404"/>
                  <a:pt x="4131" y="3404"/>
                </a:cubicBezTo>
                <a:cubicBezTo>
                  <a:pt x="4513" y="3290"/>
                  <a:pt x="4552" y="2869"/>
                  <a:pt x="4819" y="2639"/>
                </a:cubicBezTo>
                <a:cubicBezTo>
                  <a:pt x="5087" y="2486"/>
                  <a:pt x="5125" y="2027"/>
                  <a:pt x="5355" y="1874"/>
                </a:cubicBezTo>
                <a:cubicBezTo>
                  <a:pt x="5661" y="1683"/>
                  <a:pt x="5623" y="1224"/>
                  <a:pt x="6043" y="1186"/>
                </a:cubicBezTo>
                <a:cubicBezTo>
                  <a:pt x="6043" y="1186"/>
                  <a:pt x="6120" y="1110"/>
                  <a:pt x="6081" y="1071"/>
                </a:cubicBezTo>
                <a:cubicBezTo>
                  <a:pt x="6043" y="689"/>
                  <a:pt x="6311" y="612"/>
                  <a:pt x="6579" y="498"/>
                </a:cubicBezTo>
                <a:cubicBezTo>
                  <a:pt x="6617" y="459"/>
                  <a:pt x="6655" y="345"/>
                  <a:pt x="6655" y="306"/>
                </a:cubicBezTo>
                <a:cubicBezTo>
                  <a:pt x="6426" y="192"/>
                  <a:pt x="6234" y="115"/>
                  <a:pt x="600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p15"/>
          <p:cNvSpPr/>
          <p:nvPr/>
        </p:nvSpPr>
        <p:spPr>
          <a:xfrm>
            <a:off x="1345002" y="3130740"/>
            <a:ext cx="171075" cy="147336"/>
          </a:xfrm>
          <a:custGeom>
            <a:avLst/>
            <a:gdLst/>
            <a:ahLst/>
            <a:cxnLst/>
            <a:rect l="l" t="t" r="r" b="b"/>
            <a:pathLst>
              <a:path w="8338" h="7181" extrusionOk="0">
                <a:moveTo>
                  <a:pt x="7637" y="0"/>
                </a:moveTo>
                <a:cubicBezTo>
                  <a:pt x="7526" y="0"/>
                  <a:pt x="7417" y="61"/>
                  <a:pt x="7267" y="181"/>
                </a:cubicBezTo>
                <a:cubicBezTo>
                  <a:pt x="6923" y="526"/>
                  <a:pt x="6425" y="755"/>
                  <a:pt x="6196" y="1214"/>
                </a:cubicBezTo>
                <a:cubicBezTo>
                  <a:pt x="6119" y="1329"/>
                  <a:pt x="5890" y="1405"/>
                  <a:pt x="5737" y="1482"/>
                </a:cubicBezTo>
                <a:cubicBezTo>
                  <a:pt x="5699" y="1482"/>
                  <a:pt x="5622" y="1367"/>
                  <a:pt x="5546" y="1290"/>
                </a:cubicBezTo>
                <a:cubicBezTo>
                  <a:pt x="5469" y="1405"/>
                  <a:pt x="5355" y="1482"/>
                  <a:pt x="5316" y="1596"/>
                </a:cubicBezTo>
                <a:cubicBezTo>
                  <a:pt x="5316" y="1749"/>
                  <a:pt x="5355" y="1902"/>
                  <a:pt x="5393" y="2017"/>
                </a:cubicBezTo>
                <a:cubicBezTo>
                  <a:pt x="5087" y="2132"/>
                  <a:pt x="4781" y="2208"/>
                  <a:pt x="4590" y="2361"/>
                </a:cubicBezTo>
                <a:cubicBezTo>
                  <a:pt x="4398" y="2553"/>
                  <a:pt x="4284" y="2859"/>
                  <a:pt x="4169" y="3088"/>
                </a:cubicBezTo>
                <a:cubicBezTo>
                  <a:pt x="4054" y="3012"/>
                  <a:pt x="3939" y="2973"/>
                  <a:pt x="3901" y="2935"/>
                </a:cubicBezTo>
                <a:cubicBezTo>
                  <a:pt x="3633" y="3165"/>
                  <a:pt x="3327" y="3432"/>
                  <a:pt x="3022" y="3662"/>
                </a:cubicBezTo>
                <a:cubicBezTo>
                  <a:pt x="3136" y="3738"/>
                  <a:pt x="3213" y="3815"/>
                  <a:pt x="3289" y="3853"/>
                </a:cubicBezTo>
                <a:cubicBezTo>
                  <a:pt x="3174" y="3968"/>
                  <a:pt x="3098" y="4044"/>
                  <a:pt x="2983" y="4159"/>
                </a:cubicBezTo>
                <a:cubicBezTo>
                  <a:pt x="2811" y="4056"/>
                  <a:pt x="2717" y="3999"/>
                  <a:pt x="2661" y="3999"/>
                </a:cubicBezTo>
                <a:cubicBezTo>
                  <a:pt x="2593" y="3999"/>
                  <a:pt x="2584" y="4084"/>
                  <a:pt x="2563" y="4274"/>
                </a:cubicBezTo>
                <a:cubicBezTo>
                  <a:pt x="2524" y="4388"/>
                  <a:pt x="2524" y="4503"/>
                  <a:pt x="2448" y="4580"/>
                </a:cubicBezTo>
                <a:cubicBezTo>
                  <a:pt x="2209" y="4785"/>
                  <a:pt x="2031" y="5051"/>
                  <a:pt x="1723" y="5051"/>
                </a:cubicBezTo>
                <a:cubicBezTo>
                  <a:pt x="1686" y="5051"/>
                  <a:pt x="1647" y="5047"/>
                  <a:pt x="1606" y="5039"/>
                </a:cubicBezTo>
                <a:lnTo>
                  <a:pt x="1606" y="5039"/>
                </a:lnTo>
                <a:cubicBezTo>
                  <a:pt x="1606" y="5153"/>
                  <a:pt x="1645" y="5306"/>
                  <a:pt x="1606" y="5306"/>
                </a:cubicBezTo>
                <a:cubicBezTo>
                  <a:pt x="1339" y="5459"/>
                  <a:pt x="1071" y="5574"/>
                  <a:pt x="803" y="5727"/>
                </a:cubicBezTo>
                <a:cubicBezTo>
                  <a:pt x="841" y="5842"/>
                  <a:pt x="880" y="5995"/>
                  <a:pt x="880" y="6071"/>
                </a:cubicBezTo>
                <a:cubicBezTo>
                  <a:pt x="650" y="6224"/>
                  <a:pt x="459" y="6301"/>
                  <a:pt x="306" y="6492"/>
                </a:cubicBezTo>
                <a:cubicBezTo>
                  <a:pt x="153" y="6683"/>
                  <a:pt x="0" y="6913"/>
                  <a:pt x="38" y="7180"/>
                </a:cubicBezTo>
                <a:cubicBezTo>
                  <a:pt x="536" y="7066"/>
                  <a:pt x="497" y="7066"/>
                  <a:pt x="765" y="6798"/>
                </a:cubicBezTo>
                <a:cubicBezTo>
                  <a:pt x="841" y="6645"/>
                  <a:pt x="956" y="6568"/>
                  <a:pt x="1109" y="6454"/>
                </a:cubicBezTo>
                <a:cubicBezTo>
                  <a:pt x="1300" y="6339"/>
                  <a:pt x="1492" y="6224"/>
                  <a:pt x="1683" y="6071"/>
                </a:cubicBezTo>
                <a:cubicBezTo>
                  <a:pt x="1874" y="5918"/>
                  <a:pt x="2065" y="5727"/>
                  <a:pt x="2257" y="5612"/>
                </a:cubicBezTo>
                <a:cubicBezTo>
                  <a:pt x="2486" y="5536"/>
                  <a:pt x="2524" y="5268"/>
                  <a:pt x="2754" y="5153"/>
                </a:cubicBezTo>
                <a:cubicBezTo>
                  <a:pt x="2945" y="5077"/>
                  <a:pt x="3060" y="4847"/>
                  <a:pt x="3251" y="4694"/>
                </a:cubicBezTo>
                <a:cubicBezTo>
                  <a:pt x="3442" y="4541"/>
                  <a:pt x="3710" y="4427"/>
                  <a:pt x="3863" y="4235"/>
                </a:cubicBezTo>
                <a:cubicBezTo>
                  <a:pt x="4322" y="3700"/>
                  <a:pt x="4934" y="3279"/>
                  <a:pt x="5469" y="2820"/>
                </a:cubicBezTo>
                <a:cubicBezTo>
                  <a:pt x="6005" y="2361"/>
                  <a:pt x="6617" y="1941"/>
                  <a:pt x="7152" y="1443"/>
                </a:cubicBezTo>
                <a:cubicBezTo>
                  <a:pt x="7343" y="1252"/>
                  <a:pt x="7573" y="1061"/>
                  <a:pt x="7802" y="908"/>
                </a:cubicBezTo>
                <a:cubicBezTo>
                  <a:pt x="7993" y="793"/>
                  <a:pt x="8146" y="640"/>
                  <a:pt x="8338" y="449"/>
                </a:cubicBezTo>
                <a:cubicBezTo>
                  <a:pt x="7989" y="147"/>
                  <a:pt x="7810" y="0"/>
                  <a:pt x="763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p15"/>
          <p:cNvSpPr/>
          <p:nvPr/>
        </p:nvSpPr>
        <p:spPr>
          <a:xfrm>
            <a:off x="783130" y="2988492"/>
            <a:ext cx="133425" cy="127557"/>
          </a:xfrm>
          <a:custGeom>
            <a:avLst/>
            <a:gdLst/>
            <a:ahLst/>
            <a:cxnLst/>
            <a:rect l="l" t="t" r="r" b="b"/>
            <a:pathLst>
              <a:path w="6503" h="6217" extrusionOk="0">
                <a:moveTo>
                  <a:pt x="6465" y="1"/>
                </a:moveTo>
                <a:cubicBezTo>
                  <a:pt x="6312" y="77"/>
                  <a:pt x="6197" y="154"/>
                  <a:pt x="6082" y="230"/>
                </a:cubicBezTo>
                <a:cubicBezTo>
                  <a:pt x="5700" y="498"/>
                  <a:pt x="5355" y="804"/>
                  <a:pt x="4935" y="1033"/>
                </a:cubicBezTo>
                <a:cubicBezTo>
                  <a:pt x="4476" y="1301"/>
                  <a:pt x="4170" y="1607"/>
                  <a:pt x="4055" y="2104"/>
                </a:cubicBezTo>
                <a:cubicBezTo>
                  <a:pt x="3940" y="2028"/>
                  <a:pt x="3826" y="1989"/>
                  <a:pt x="3711" y="1875"/>
                </a:cubicBezTo>
                <a:cubicBezTo>
                  <a:pt x="3711" y="2219"/>
                  <a:pt x="3558" y="2410"/>
                  <a:pt x="3328" y="2563"/>
                </a:cubicBezTo>
                <a:cubicBezTo>
                  <a:pt x="2984" y="2831"/>
                  <a:pt x="2678" y="3098"/>
                  <a:pt x="2372" y="3328"/>
                </a:cubicBezTo>
                <a:cubicBezTo>
                  <a:pt x="2372" y="3481"/>
                  <a:pt x="2410" y="3557"/>
                  <a:pt x="2449" y="3710"/>
                </a:cubicBezTo>
                <a:cubicBezTo>
                  <a:pt x="2257" y="3634"/>
                  <a:pt x="2104" y="3596"/>
                  <a:pt x="1913" y="3519"/>
                </a:cubicBezTo>
                <a:lnTo>
                  <a:pt x="1913" y="3519"/>
                </a:lnTo>
                <a:cubicBezTo>
                  <a:pt x="1952" y="3710"/>
                  <a:pt x="1990" y="3825"/>
                  <a:pt x="1990" y="3940"/>
                </a:cubicBezTo>
                <a:cubicBezTo>
                  <a:pt x="1875" y="4016"/>
                  <a:pt x="1760" y="3978"/>
                  <a:pt x="1607" y="4093"/>
                </a:cubicBezTo>
                <a:cubicBezTo>
                  <a:pt x="1301" y="4514"/>
                  <a:pt x="919" y="4896"/>
                  <a:pt x="498" y="5202"/>
                </a:cubicBezTo>
                <a:cubicBezTo>
                  <a:pt x="154" y="5431"/>
                  <a:pt x="1" y="5661"/>
                  <a:pt x="77" y="6082"/>
                </a:cubicBezTo>
                <a:cubicBezTo>
                  <a:pt x="294" y="6168"/>
                  <a:pt x="451" y="6217"/>
                  <a:pt x="582" y="6217"/>
                </a:cubicBezTo>
                <a:cubicBezTo>
                  <a:pt x="799" y="6217"/>
                  <a:pt x="949" y="6085"/>
                  <a:pt x="1187" y="5776"/>
                </a:cubicBezTo>
                <a:cubicBezTo>
                  <a:pt x="1301" y="5623"/>
                  <a:pt x="1416" y="5508"/>
                  <a:pt x="1569" y="5355"/>
                </a:cubicBezTo>
                <a:cubicBezTo>
                  <a:pt x="1799" y="5126"/>
                  <a:pt x="2066" y="4973"/>
                  <a:pt x="2257" y="4705"/>
                </a:cubicBezTo>
                <a:cubicBezTo>
                  <a:pt x="2449" y="4475"/>
                  <a:pt x="2755" y="4361"/>
                  <a:pt x="2908" y="4093"/>
                </a:cubicBezTo>
                <a:cubicBezTo>
                  <a:pt x="3137" y="3596"/>
                  <a:pt x="3634" y="3290"/>
                  <a:pt x="3979" y="2907"/>
                </a:cubicBezTo>
                <a:cubicBezTo>
                  <a:pt x="4285" y="2563"/>
                  <a:pt x="4667" y="2257"/>
                  <a:pt x="4935" y="1875"/>
                </a:cubicBezTo>
                <a:cubicBezTo>
                  <a:pt x="5432" y="1263"/>
                  <a:pt x="5891" y="689"/>
                  <a:pt x="6465" y="192"/>
                </a:cubicBezTo>
                <a:cubicBezTo>
                  <a:pt x="6503" y="154"/>
                  <a:pt x="6465" y="115"/>
                  <a:pt x="646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p15"/>
          <p:cNvSpPr/>
          <p:nvPr/>
        </p:nvSpPr>
        <p:spPr>
          <a:xfrm>
            <a:off x="482589" y="2527074"/>
            <a:ext cx="97335" cy="98115"/>
          </a:xfrm>
          <a:custGeom>
            <a:avLst/>
            <a:gdLst/>
            <a:ahLst/>
            <a:cxnLst/>
            <a:rect l="l" t="t" r="r" b="b"/>
            <a:pathLst>
              <a:path w="4744" h="4782" extrusionOk="0">
                <a:moveTo>
                  <a:pt x="4323" y="1"/>
                </a:moveTo>
                <a:cubicBezTo>
                  <a:pt x="4055" y="154"/>
                  <a:pt x="3787" y="307"/>
                  <a:pt x="3481" y="498"/>
                </a:cubicBezTo>
                <a:cubicBezTo>
                  <a:pt x="3443" y="575"/>
                  <a:pt x="3405" y="689"/>
                  <a:pt x="3366" y="842"/>
                </a:cubicBezTo>
                <a:cubicBezTo>
                  <a:pt x="3213" y="881"/>
                  <a:pt x="3060" y="919"/>
                  <a:pt x="3022" y="919"/>
                </a:cubicBezTo>
                <a:cubicBezTo>
                  <a:pt x="2716" y="1263"/>
                  <a:pt x="2487" y="1492"/>
                  <a:pt x="2296" y="1760"/>
                </a:cubicBezTo>
                <a:cubicBezTo>
                  <a:pt x="2028" y="2143"/>
                  <a:pt x="1569" y="2372"/>
                  <a:pt x="1531" y="2908"/>
                </a:cubicBezTo>
                <a:cubicBezTo>
                  <a:pt x="1531" y="2984"/>
                  <a:pt x="1454" y="3061"/>
                  <a:pt x="1416" y="3099"/>
                </a:cubicBezTo>
                <a:cubicBezTo>
                  <a:pt x="957" y="3558"/>
                  <a:pt x="498" y="3978"/>
                  <a:pt x="1" y="4399"/>
                </a:cubicBezTo>
                <a:cubicBezTo>
                  <a:pt x="192" y="4514"/>
                  <a:pt x="307" y="4629"/>
                  <a:pt x="536" y="4782"/>
                </a:cubicBezTo>
                <a:cubicBezTo>
                  <a:pt x="689" y="4552"/>
                  <a:pt x="957" y="4361"/>
                  <a:pt x="995" y="4131"/>
                </a:cubicBezTo>
                <a:cubicBezTo>
                  <a:pt x="1110" y="3825"/>
                  <a:pt x="1263" y="3672"/>
                  <a:pt x="1454" y="3520"/>
                </a:cubicBezTo>
                <a:lnTo>
                  <a:pt x="1913" y="3520"/>
                </a:lnTo>
                <a:lnTo>
                  <a:pt x="1913" y="3290"/>
                </a:lnTo>
                <a:cubicBezTo>
                  <a:pt x="2104" y="3175"/>
                  <a:pt x="2257" y="3099"/>
                  <a:pt x="2448" y="2984"/>
                </a:cubicBezTo>
                <a:cubicBezTo>
                  <a:pt x="2601" y="2869"/>
                  <a:pt x="2793" y="2716"/>
                  <a:pt x="2946" y="2563"/>
                </a:cubicBezTo>
                <a:cubicBezTo>
                  <a:pt x="2907" y="2525"/>
                  <a:pt x="2831" y="2449"/>
                  <a:pt x="2831" y="2449"/>
                </a:cubicBezTo>
                <a:cubicBezTo>
                  <a:pt x="3022" y="2181"/>
                  <a:pt x="3328" y="1951"/>
                  <a:pt x="3558" y="1760"/>
                </a:cubicBezTo>
                <a:cubicBezTo>
                  <a:pt x="3825" y="1569"/>
                  <a:pt x="4017" y="1378"/>
                  <a:pt x="4246" y="1148"/>
                </a:cubicBezTo>
                <a:cubicBezTo>
                  <a:pt x="4552" y="881"/>
                  <a:pt x="4590" y="613"/>
                  <a:pt x="4590" y="269"/>
                </a:cubicBezTo>
                <a:cubicBezTo>
                  <a:pt x="4590" y="230"/>
                  <a:pt x="4667" y="192"/>
                  <a:pt x="4743" y="116"/>
                </a:cubicBezTo>
                <a:cubicBezTo>
                  <a:pt x="4552" y="77"/>
                  <a:pt x="4437" y="1"/>
                  <a:pt x="4323"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p15"/>
          <p:cNvSpPr/>
          <p:nvPr/>
        </p:nvSpPr>
        <p:spPr>
          <a:xfrm>
            <a:off x="747039" y="3013565"/>
            <a:ext cx="56526" cy="68323"/>
          </a:xfrm>
          <a:custGeom>
            <a:avLst/>
            <a:gdLst/>
            <a:ahLst/>
            <a:cxnLst/>
            <a:rect l="l" t="t" r="r" b="b"/>
            <a:pathLst>
              <a:path w="2755" h="3330" extrusionOk="0">
                <a:moveTo>
                  <a:pt x="2628" y="1"/>
                </a:moveTo>
                <a:cubicBezTo>
                  <a:pt x="2484" y="1"/>
                  <a:pt x="2355" y="24"/>
                  <a:pt x="2295" y="232"/>
                </a:cubicBezTo>
                <a:cubicBezTo>
                  <a:pt x="2224" y="375"/>
                  <a:pt x="2119" y="618"/>
                  <a:pt x="1856" y="618"/>
                </a:cubicBezTo>
                <a:cubicBezTo>
                  <a:pt x="1837" y="618"/>
                  <a:pt x="1818" y="617"/>
                  <a:pt x="1798" y="614"/>
                </a:cubicBezTo>
                <a:cubicBezTo>
                  <a:pt x="1798" y="609"/>
                  <a:pt x="1797" y="607"/>
                  <a:pt x="1794" y="607"/>
                </a:cubicBezTo>
                <a:cubicBezTo>
                  <a:pt x="1778" y="607"/>
                  <a:pt x="1722" y="696"/>
                  <a:pt x="1722" y="729"/>
                </a:cubicBezTo>
                <a:cubicBezTo>
                  <a:pt x="1607" y="997"/>
                  <a:pt x="1454" y="1265"/>
                  <a:pt x="1339" y="1532"/>
                </a:cubicBezTo>
                <a:cubicBezTo>
                  <a:pt x="1186" y="1532"/>
                  <a:pt x="1072" y="1494"/>
                  <a:pt x="1033" y="1494"/>
                </a:cubicBezTo>
                <a:cubicBezTo>
                  <a:pt x="689" y="2068"/>
                  <a:pt x="345" y="2527"/>
                  <a:pt x="1" y="3024"/>
                </a:cubicBezTo>
                <a:cubicBezTo>
                  <a:pt x="115" y="3100"/>
                  <a:pt x="230" y="3215"/>
                  <a:pt x="345" y="3330"/>
                </a:cubicBezTo>
                <a:cubicBezTo>
                  <a:pt x="460" y="3177"/>
                  <a:pt x="613" y="3062"/>
                  <a:pt x="574" y="2986"/>
                </a:cubicBezTo>
                <a:cubicBezTo>
                  <a:pt x="530" y="2852"/>
                  <a:pt x="560" y="2822"/>
                  <a:pt x="614" y="2822"/>
                </a:cubicBezTo>
                <a:cubicBezTo>
                  <a:pt x="658" y="2822"/>
                  <a:pt x="717" y="2842"/>
                  <a:pt x="764" y="2842"/>
                </a:cubicBezTo>
                <a:cubicBezTo>
                  <a:pt x="808" y="2842"/>
                  <a:pt x="842" y="2824"/>
                  <a:pt x="842" y="2756"/>
                </a:cubicBezTo>
                <a:cubicBezTo>
                  <a:pt x="804" y="2680"/>
                  <a:pt x="804" y="2603"/>
                  <a:pt x="766" y="2488"/>
                </a:cubicBezTo>
                <a:cubicBezTo>
                  <a:pt x="957" y="2412"/>
                  <a:pt x="1148" y="2488"/>
                  <a:pt x="1263" y="2259"/>
                </a:cubicBezTo>
                <a:cubicBezTo>
                  <a:pt x="1301" y="2068"/>
                  <a:pt x="1492" y="1915"/>
                  <a:pt x="1569" y="1762"/>
                </a:cubicBezTo>
                <a:cubicBezTo>
                  <a:pt x="1951" y="1188"/>
                  <a:pt x="2487" y="653"/>
                  <a:pt x="2754" y="2"/>
                </a:cubicBezTo>
                <a:cubicBezTo>
                  <a:pt x="2712" y="2"/>
                  <a:pt x="2669" y="1"/>
                  <a:pt x="2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8;p15"/>
          <p:cNvSpPr/>
          <p:nvPr/>
        </p:nvSpPr>
        <p:spPr>
          <a:xfrm>
            <a:off x="803545" y="3012826"/>
            <a:ext cx="800" cy="800"/>
          </a:xfrm>
          <a:custGeom>
            <a:avLst/>
            <a:gdLst/>
            <a:ahLst/>
            <a:cxnLst/>
            <a:rect l="l" t="t" r="r" b="b"/>
            <a:pathLst>
              <a:path w="39" h="39" extrusionOk="0">
                <a:moveTo>
                  <a:pt x="0" y="0"/>
                </a:moveTo>
                <a:cubicBezTo>
                  <a:pt x="0" y="0"/>
                  <a:pt x="0" y="0"/>
                  <a:pt x="0" y="38"/>
                </a:cubicBezTo>
                <a:lnTo>
                  <a:pt x="39" y="38"/>
                </a:ln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p15"/>
          <p:cNvSpPr/>
          <p:nvPr/>
        </p:nvSpPr>
        <p:spPr>
          <a:xfrm>
            <a:off x="1203739" y="3234107"/>
            <a:ext cx="18856" cy="21995"/>
          </a:xfrm>
          <a:custGeom>
            <a:avLst/>
            <a:gdLst/>
            <a:ahLst/>
            <a:cxnLst/>
            <a:rect l="l" t="t" r="r" b="b"/>
            <a:pathLst>
              <a:path w="919" h="1072" extrusionOk="0">
                <a:moveTo>
                  <a:pt x="766" y="1"/>
                </a:moveTo>
                <a:cubicBezTo>
                  <a:pt x="269" y="192"/>
                  <a:pt x="154" y="612"/>
                  <a:pt x="1" y="1071"/>
                </a:cubicBezTo>
                <a:cubicBezTo>
                  <a:pt x="307" y="842"/>
                  <a:pt x="613" y="612"/>
                  <a:pt x="919" y="383"/>
                </a:cubicBezTo>
                <a:cubicBezTo>
                  <a:pt x="919" y="268"/>
                  <a:pt x="880" y="192"/>
                  <a:pt x="842" y="77"/>
                </a:cubicBezTo>
                <a:cubicBezTo>
                  <a:pt x="804" y="77"/>
                  <a:pt x="804" y="39"/>
                  <a:pt x="76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p15"/>
          <p:cNvSpPr/>
          <p:nvPr/>
        </p:nvSpPr>
        <p:spPr>
          <a:xfrm>
            <a:off x="1218655" y="2795463"/>
            <a:ext cx="800" cy="21"/>
          </a:xfrm>
          <a:custGeom>
            <a:avLst/>
            <a:gdLst/>
            <a:ahLst/>
            <a:cxnLst/>
            <a:rect l="l" t="t" r="r" b="b"/>
            <a:pathLst>
              <a:path w="39" h="1" extrusionOk="0">
                <a:moveTo>
                  <a:pt x="39" y="0"/>
                </a:moveTo>
                <a:cubicBezTo>
                  <a:pt x="39" y="0"/>
                  <a:pt x="39" y="0"/>
                  <a:pt x="39" y="0"/>
                </a:cubicBezTo>
                <a:cubicBezTo>
                  <a:pt x="39" y="0"/>
                  <a:pt x="0" y="0"/>
                  <a:pt x="0" y="0"/>
                </a:cubicBezTo>
                <a:lnTo>
                  <a:pt x="39"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p15"/>
          <p:cNvSpPr/>
          <p:nvPr/>
        </p:nvSpPr>
        <p:spPr>
          <a:xfrm>
            <a:off x="1219434" y="2787605"/>
            <a:ext cx="10218" cy="10218"/>
          </a:xfrm>
          <a:custGeom>
            <a:avLst/>
            <a:gdLst/>
            <a:ahLst/>
            <a:cxnLst/>
            <a:rect l="l" t="t" r="r" b="b"/>
            <a:pathLst>
              <a:path w="498" h="498" extrusionOk="0">
                <a:moveTo>
                  <a:pt x="498" y="1"/>
                </a:moveTo>
                <a:lnTo>
                  <a:pt x="498" y="1"/>
                </a:lnTo>
                <a:cubicBezTo>
                  <a:pt x="307" y="154"/>
                  <a:pt x="1" y="77"/>
                  <a:pt x="1" y="383"/>
                </a:cubicBezTo>
                <a:cubicBezTo>
                  <a:pt x="115" y="421"/>
                  <a:pt x="268" y="460"/>
                  <a:pt x="421" y="498"/>
                </a:cubicBezTo>
                <a:cubicBezTo>
                  <a:pt x="460" y="307"/>
                  <a:pt x="460" y="192"/>
                  <a:pt x="49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p15"/>
          <p:cNvSpPr/>
          <p:nvPr/>
        </p:nvSpPr>
        <p:spPr>
          <a:xfrm>
            <a:off x="1487024" y="3058334"/>
            <a:ext cx="9438" cy="10997"/>
          </a:xfrm>
          <a:custGeom>
            <a:avLst/>
            <a:gdLst/>
            <a:ahLst/>
            <a:cxnLst/>
            <a:rect l="l" t="t" r="r" b="b"/>
            <a:pathLst>
              <a:path w="460" h="536" extrusionOk="0">
                <a:moveTo>
                  <a:pt x="1" y="0"/>
                </a:moveTo>
                <a:cubicBezTo>
                  <a:pt x="115" y="192"/>
                  <a:pt x="192" y="306"/>
                  <a:pt x="307" y="536"/>
                </a:cubicBezTo>
                <a:cubicBezTo>
                  <a:pt x="383" y="306"/>
                  <a:pt x="421" y="153"/>
                  <a:pt x="46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p15"/>
          <p:cNvSpPr/>
          <p:nvPr/>
        </p:nvSpPr>
        <p:spPr>
          <a:xfrm>
            <a:off x="803545" y="3012826"/>
            <a:ext cx="800" cy="800"/>
          </a:xfrm>
          <a:custGeom>
            <a:avLst/>
            <a:gdLst/>
            <a:ahLst/>
            <a:cxnLst/>
            <a:rect l="l" t="t" r="r" b="b"/>
            <a:pathLst>
              <a:path w="39" h="39" extrusionOk="0">
                <a:moveTo>
                  <a:pt x="39" y="38"/>
                </a:moveTo>
                <a:cubicBezTo>
                  <a:pt x="0" y="0"/>
                  <a:pt x="0" y="0"/>
                  <a:pt x="0" y="0"/>
                </a:cubicBezTo>
                <a:cubicBezTo>
                  <a:pt x="0" y="0"/>
                  <a:pt x="0" y="0"/>
                  <a:pt x="0" y="0"/>
                </a:cubicBezTo>
                <a:lnTo>
                  <a:pt x="39" y="38"/>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p15"/>
          <p:cNvSpPr/>
          <p:nvPr/>
        </p:nvSpPr>
        <p:spPr>
          <a:xfrm>
            <a:off x="801965" y="3002608"/>
            <a:ext cx="11018" cy="10238"/>
          </a:xfrm>
          <a:custGeom>
            <a:avLst/>
            <a:gdLst/>
            <a:ahLst/>
            <a:cxnLst/>
            <a:rect l="l" t="t" r="r" b="b"/>
            <a:pathLst>
              <a:path w="537" h="499" extrusionOk="0">
                <a:moveTo>
                  <a:pt x="422" y="1"/>
                </a:moveTo>
                <a:lnTo>
                  <a:pt x="422" y="1"/>
                </a:lnTo>
                <a:cubicBezTo>
                  <a:pt x="269" y="77"/>
                  <a:pt x="154" y="116"/>
                  <a:pt x="1" y="192"/>
                </a:cubicBezTo>
                <a:cubicBezTo>
                  <a:pt x="39" y="307"/>
                  <a:pt x="77" y="383"/>
                  <a:pt x="77" y="498"/>
                </a:cubicBezTo>
                <a:cubicBezTo>
                  <a:pt x="422" y="269"/>
                  <a:pt x="536" y="154"/>
                  <a:pt x="42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p15"/>
          <p:cNvSpPr/>
          <p:nvPr/>
        </p:nvSpPr>
        <p:spPr>
          <a:xfrm>
            <a:off x="1107224" y="3244304"/>
            <a:ext cx="10218" cy="11798"/>
          </a:xfrm>
          <a:custGeom>
            <a:avLst/>
            <a:gdLst/>
            <a:ahLst/>
            <a:cxnLst/>
            <a:rect l="l" t="t" r="r" b="b"/>
            <a:pathLst>
              <a:path w="498" h="575" extrusionOk="0">
                <a:moveTo>
                  <a:pt x="459" y="1"/>
                </a:moveTo>
                <a:cubicBezTo>
                  <a:pt x="307" y="154"/>
                  <a:pt x="154" y="307"/>
                  <a:pt x="1" y="498"/>
                </a:cubicBezTo>
                <a:cubicBezTo>
                  <a:pt x="1" y="498"/>
                  <a:pt x="1" y="574"/>
                  <a:pt x="39" y="574"/>
                </a:cubicBezTo>
                <a:cubicBezTo>
                  <a:pt x="154" y="498"/>
                  <a:pt x="307" y="421"/>
                  <a:pt x="498" y="345"/>
                </a:cubicBezTo>
                <a:cubicBezTo>
                  <a:pt x="498" y="230"/>
                  <a:pt x="498" y="115"/>
                  <a:pt x="45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p15"/>
          <p:cNvSpPr/>
          <p:nvPr/>
        </p:nvSpPr>
        <p:spPr>
          <a:xfrm>
            <a:off x="1116642" y="3243525"/>
            <a:ext cx="800" cy="800"/>
          </a:xfrm>
          <a:custGeom>
            <a:avLst/>
            <a:gdLst/>
            <a:ahLst/>
            <a:cxnLst/>
            <a:rect l="l" t="t" r="r" b="b"/>
            <a:pathLst>
              <a:path w="39" h="39" extrusionOk="0">
                <a:moveTo>
                  <a:pt x="0" y="1"/>
                </a:moveTo>
                <a:cubicBezTo>
                  <a:pt x="0" y="39"/>
                  <a:pt x="0" y="39"/>
                  <a:pt x="0" y="39"/>
                </a:cubicBezTo>
                <a:lnTo>
                  <a:pt x="39" y="39"/>
                </a:lnTo>
                <a:lnTo>
                  <a:pt x="0"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p15"/>
          <p:cNvSpPr/>
          <p:nvPr/>
        </p:nvSpPr>
        <p:spPr>
          <a:xfrm>
            <a:off x="1012269" y="3001829"/>
            <a:ext cx="821" cy="21"/>
          </a:xfrm>
          <a:custGeom>
            <a:avLst/>
            <a:gdLst/>
            <a:ahLst/>
            <a:cxnLst/>
            <a:rect l="l" t="t" r="r" b="b"/>
            <a:pathLst>
              <a:path w="40" h="1" extrusionOk="0">
                <a:moveTo>
                  <a:pt x="1" y="1"/>
                </a:moveTo>
                <a:lnTo>
                  <a:pt x="39" y="1"/>
                </a:lnTo>
                <a:lnTo>
                  <a:pt x="1" y="1"/>
                </a:lnTo>
                <a:cubicBezTo>
                  <a:pt x="1" y="1"/>
                  <a:pt x="1" y="1"/>
                  <a:pt x="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p15"/>
          <p:cNvSpPr/>
          <p:nvPr/>
        </p:nvSpPr>
        <p:spPr>
          <a:xfrm>
            <a:off x="1002072" y="2993991"/>
            <a:ext cx="10218" cy="7858"/>
          </a:xfrm>
          <a:custGeom>
            <a:avLst/>
            <a:gdLst/>
            <a:ahLst/>
            <a:cxnLst/>
            <a:rect l="l" t="t" r="r" b="b"/>
            <a:pathLst>
              <a:path w="498" h="383" extrusionOk="0">
                <a:moveTo>
                  <a:pt x="345" y="0"/>
                </a:moveTo>
                <a:cubicBezTo>
                  <a:pt x="192" y="153"/>
                  <a:pt x="115" y="230"/>
                  <a:pt x="1" y="383"/>
                </a:cubicBezTo>
                <a:lnTo>
                  <a:pt x="498" y="383"/>
                </a:lnTo>
                <a:cubicBezTo>
                  <a:pt x="460" y="268"/>
                  <a:pt x="421" y="153"/>
                  <a:pt x="34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p15"/>
          <p:cNvSpPr/>
          <p:nvPr/>
        </p:nvSpPr>
        <p:spPr>
          <a:xfrm>
            <a:off x="2008066" y="2153553"/>
            <a:ext cx="253494" cy="179733"/>
          </a:xfrm>
          <a:custGeom>
            <a:avLst/>
            <a:gdLst/>
            <a:ahLst/>
            <a:cxnLst/>
            <a:rect l="l" t="t" r="r" b="b"/>
            <a:pathLst>
              <a:path w="12355" h="8760" extrusionOk="0">
                <a:moveTo>
                  <a:pt x="12354" y="1"/>
                </a:moveTo>
                <a:cubicBezTo>
                  <a:pt x="11934" y="345"/>
                  <a:pt x="11475" y="154"/>
                  <a:pt x="11322" y="574"/>
                </a:cubicBezTo>
                <a:cubicBezTo>
                  <a:pt x="11092" y="536"/>
                  <a:pt x="10939" y="498"/>
                  <a:pt x="10786" y="460"/>
                </a:cubicBezTo>
                <a:cubicBezTo>
                  <a:pt x="10595" y="689"/>
                  <a:pt x="10442" y="919"/>
                  <a:pt x="10289" y="1148"/>
                </a:cubicBezTo>
                <a:cubicBezTo>
                  <a:pt x="10289" y="1186"/>
                  <a:pt x="10251" y="1186"/>
                  <a:pt x="10213" y="1186"/>
                </a:cubicBezTo>
                <a:cubicBezTo>
                  <a:pt x="10174" y="1072"/>
                  <a:pt x="10136" y="995"/>
                  <a:pt x="10136" y="919"/>
                </a:cubicBezTo>
                <a:cubicBezTo>
                  <a:pt x="9830" y="1110"/>
                  <a:pt x="9409" y="1186"/>
                  <a:pt x="9486" y="1607"/>
                </a:cubicBezTo>
                <a:cubicBezTo>
                  <a:pt x="9384" y="1607"/>
                  <a:pt x="9282" y="1573"/>
                  <a:pt x="9203" y="1573"/>
                </a:cubicBezTo>
                <a:cubicBezTo>
                  <a:pt x="9163" y="1573"/>
                  <a:pt x="9129" y="1582"/>
                  <a:pt x="9103" y="1607"/>
                </a:cubicBezTo>
                <a:cubicBezTo>
                  <a:pt x="8759" y="2028"/>
                  <a:pt x="8224" y="2143"/>
                  <a:pt x="7803" y="2410"/>
                </a:cubicBezTo>
                <a:cubicBezTo>
                  <a:pt x="7803" y="2602"/>
                  <a:pt x="7803" y="2716"/>
                  <a:pt x="7803" y="2946"/>
                </a:cubicBezTo>
                <a:cubicBezTo>
                  <a:pt x="7612" y="2831"/>
                  <a:pt x="7497" y="2754"/>
                  <a:pt x="7344" y="2678"/>
                </a:cubicBezTo>
                <a:cubicBezTo>
                  <a:pt x="7320" y="3143"/>
                  <a:pt x="7248" y="3311"/>
                  <a:pt x="6999" y="3311"/>
                </a:cubicBezTo>
                <a:cubicBezTo>
                  <a:pt x="6859" y="3311"/>
                  <a:pt x="6663" y="3258"/>
                  <a:pt x="6388" y="3175"/>
                </a:cubicBezTo>
                <a:lnTo>
                  <a:pt x="6388" y="3175"/>
                </a:lnTo>
                <a:cubicBezTo>
                  <a:pt x="6497" y="3467"/>
                  <a:pt x="6537" y="3828"/>
                  <a:pt x="6276" y="3828"/>
                </a:cubicBezTo>
                <a:cubicBezTo>
                  <a:pt x="6263" y="3828"/>
                  <a:pt x="6249" y="3827"/>
                  <a:pt x="6235" y="3825"/>
                </a:cubicBezTo>
                <a:cubicBezTo>
                  <a:pt x="6188" y="3819"/>
                  <a:pt x="6143" y="3816"/>
                  <a:pt x="6100" y="3816"/>
                </a:cubicBezTo>
                <a:cubicBezTo>
                  <a:pt x="5616" y="3816"/>
                  <a:pt x="5359" y="4182"/>
                  <a:pt x="4973" y="4323"/>
                </a:cubicBezTo>
                <a:cubicBezTo>
                  <a:pt x="4514" y="4437"/>
                  <a:pt x="4361" y="4782"/>
                  <a:pt x="4208" y="5164"/>
                </a:cubicBezTo>
                <a:cubicBezTo>
                  <a:pt x="4208" y="5240"/>
                  <a:pt x="4170" y="5317"/>
                  <a:pt x="4131" y="5585"/>
                </a:cubicBezTo>
                <a:cubicBezTo>
                  <a:pt x="4017" y="5317"/>
                  <a:pt x="3979" y="5164"/>
                  <a:pt x="3902" y="5126"/>
                </a:cubicBezTo>
                <a:cubicBezTo>
                  <a:pt x="3819" y="5076"/>
                  <a:pt x="3735" y="5047"/>
                  <a:pt x="3661" y="5047"/>
                </a:cubicBezTo>
                <a:cubicBezTo>
                  <a:pt x="3566" y="5047"/>
                  <a:pt x="3486" y="5094"/>
                  <a:pt x="3443" y="5202"/>
                </a:cubicBezTo>
                <a:cubicBezTo>
                  <a:pt x="3290" y="5470"/>
                  <a:pt x="3634" y="5432"/>
                  <a:pt x="3711" y="5623"/>
                </a:cubicBezTo>
                <a:cubicBezTo>
                  <a:pt x="3290" y="5661"/>
                  <a:pt x="2946" y="5852"/>
                  <a:pt x="2640" y="6350"/>
                </a:cubicBezTo>
                <a:cubicBezTo>
                  <a:pt x="2602" y="6044"/>
                  <a:pt x="2602" y="5929"/>
                  <a:pt x="2563" y="5738"/>
                </a:cubicBezTo>
                <a:cubicBezTo>
                  <a:pt x="2296" y="5852"/>
                  <a:pt x="2334" y="6273"/>
                  <a:pt x="2028" y="6273"/>
                </a:cubicBezTo>
                <a:cubicBezTo>
                  <a:pt x="2028" y="6388"/>
                  <a:pt x="2066" y="6503"/>
                  <a:pt x="2066" y="6656"/>
                </a:cubicBezTo>
                <a:cubicBezTo>
                  <a:pt x="1798" y="6656"/>
                  <a:pt x="1569" y="6617"/>
                  <a:pt x="1340" y="6617"/>
                </a:cubicBezTo>
                <a:cubicBezTo>
                  <a:pt x="1378" y="7306"/>
                  <a:pt x="1378" y="7268"/>
                  <a:pt x="689" y="7344"/>
                </a:cubicBezTo>
                <a:cubicBezTo>
                  <a:pt x="536" y="7344"/>
                  <a:pt x="383" y="7459"/>
                  <a:pt x="230" y="7497"/>
                </a:cubicBezTo>
                <a:cubicBezTo>
                  <a:pt x="269" y="7803"/>
                  <a:pt x="269" y="7803"/>
                  <a:pt x="1" y="7956"/>
                </a:cubicBezTo>
                <a:cubicBezTo>
                  <a:pt x="39" y="8224"/>
                  <a:pt x="77" y="8453"/>
                  <a:pt x="154" y="8721"/>
                </a:cubicBezTo>
                <a:cubicBezTo>
                  <a:pt x="230" y="8721"/>
                  <a:pt x="269" y="8759"/>
                  <a:pt x="307" y="8759"/>
                </a:cubicBezTo>
                <a:cubicBezTo>
                  <a:pt x="536" y="8644"/>
                  <a:pt x="766" y="8491"/>
                  <a:pt x="995" y="8415"/>
                </a:cubicBezTo>
                <a:cubicBezTo>
                  <a:pt x="1225" y="8300"/>
                  <a:pt x="1493" y="8224"/>
                  <a:pt x="1722" y="8071"/>
                </a:cubicBezTo>
                <a:cubicBezTo>
                  <a:pt x="1913" y="7956"/>
                  <a:pt x="2181" y="7841"/>
                  <a:pt x="2257" y="7650"/>
                </a:cubicBezTo>
                <a:cubicBezTo>
                  <a:pt x="2410" y="7382"/>
                  <a:pt x="2678" y="7421"/>
                  <a:pt x="2908" y="7268"/>
                </a:cubicBezTo>
                <a:cubicBezTo>
                  <a:pt x="3405" y="6885"/>
                  <a:pt x="3940" y="6541"/>
                  <a:pt x="4476" y="6158"/>
                </a:cubicBezTo>
                <a:cubicBezTo>
                  <a:pt x="4590" y="6120"/>
                  <a:pt x="4782" y="6082"/>
                  <a:pt x="4782" y="6005"/>
                </a:cubicBezTo>
                <a:cubicBezTo>
                  <a:pt x="4820" y="5661"/>
                  <a:pt x="5126" y="5508"/>
                  <a:pt x="5355" y="5470"/>
                </a:cubicBezTo>
                <a:cubicBezTo>
                  <a:pt x="6044" y="5240"/>
                  <a:pt x="6503" y="4667"/>
                  <a:pt x="7115" y="4323"/>
                </a:cubicBezTo>
                <a:cubicBezTo>
                  <a:pt x="7497" y="4093"/>
                  <a:pt x="7765" y="3634"/>
                  <a:pt x="8147" y="3519"/>
                </a:cubicBezTo>
                <a:cubicBezTo>
                  <a:pt x="8606" y="3366"/>
                  <a:pt x="8874" y="2907"/>
                  <a:pt x="9333" y="2754"/>
                </a:cubicBezTo>
                <a:cubicBezTo>
                  <a:pt x="9448" y="2678"/>
                  <a:pt x="9562" y="2525"/>
                  <a:pt x="9715" y="2410"/>
                </a:cubicBezTo>
                <a:cubicBezTo>
                  <a:pt x="9983" y="2181"/>
                  <a:pt x="10251" y="1951"/>
                  <a:pt x="10557" y="1722"/>
                </a:cubicBezTo>
                <a:cubicBezTo>
                  <a:pt x="10939" y="1454"/>
                  <a:pt x="11475" y="1378"/>
                  <a:pt x="11589" y="804"/>
                </a:cubicBezTo>
                <a:cubicBezTo>
                  <a:pt x="11589" y="766"/>
                  <a:pt x="11666" y="766"/>
                  <a:pt x="11704" y="727"/>
                </a:cubicBezTo>
                <a:cubicBezTo>
                  <a:pt x="11934" y="613"/>
                  <a:pt x="12125" y="421"/>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p15"/>
          <p:cNvSpPr/>
          <p:nvPr/>
        </p:nvSpPr>
        <p:spPr>
          <a:xfrm>
            <a:off x="1972755" y="2004473"/>
            <a:ext cx="241717" cy="175014"/>
          </a:xfrm>
          <a:custGeom>
            <a:avLst/>
            <a:gdLst/>
            <a:ahLst/>
            <a:cxnLst/>
            <a:rect l="l" t="t" r="r" b="b"/>
            <a:pathLst>
              <a:path w="11781" h="8530" extrusionOk="0">
                <a:moveTo>
                  <a:pt x="11169" y="0"/>
                </a:moveTo>
                <a:cubicBezTo>
                  <a:pt x="10863" y="191"/>
                  <a:pt x="10595" y="421"/>
                  <a:pt x="10289" y="535"/>
                </a:cubicBezTo>
                <a:cubicBezTo>
                  <a:pt x="9754" y="765"/>
                  <a:pt x="9256" y="1033"/>
                  <a:pt x="8912" y="1492"/>
                </a:cubicBezTo>
                <a:cubicBezTo>
                  <a:pt x="8759" y="1683"/>
                  <a:pt x="8568" y="1683"/>
                  <a:pt x="8377" y="1683"/>
                </a:cubicBezTo>
                <a:cubicBezTo>
                  <a:pt x="8262" y="1683"/>
                  <a:pt x="8185" y="1721"/>
                  <a:pt x="8071" y="1759"/>
                </a:cubicBezTo>
                <a:cubicBezTo>
                  <a:pt x="7994" y="1951"/>
                  <a:pt x="7956" y="2104"/>
                  <a:pt x="7880" y="2295"/>
                </a:cubicBezTo>
                <a:cubicBezTo>
                  <a:pt x="7612" y="2333"/>
                  <a:pt x="7229" y="2295"/>
                  <a:pt x="7153" y="2448"/>
                </a:cubicBezTo>
                <a:cubicBezTo>
                  <a:pt x="7000" y="2677"/>
                  <a:pt x="6809" y="2868"/>
                  <a:pt x="6579" y="3060"/>
                </a:cubicBezTo>
                <a:cubicBezTo>
                  <a:pt x="6503" y="3136"/>
                  <a:pt x="6388" y="3251"/>
                  <a:pt x="6311" y="3251"/>
                </a:cubicBezTo>
                <a:cubicBezTo>
                  <a:pt x="6265" y="3241"/>
                  <a:pt x="6223" y="3236"/>
                  <a:pt x="6184" y="3236"/>
                </a:cubicBezTo>
                <a:cubicBezTo>
                  <a:pt x="5935" y="3236"/>
                  <a:pt x="5832" y="3430"/>
                  <a:pt x="5700" y="3595"/>
                </a:cubicBezTo>
                <a:cubicBezTo>
                  <a:pt x="5623" y="3786"/>
                  <a:pt x="4705" y="4437"/>
                  <a:pt x="4552" y="4513"/>
                </a:cubicBezTo>
                <a:cubicBezTo>
                  <a:pt x="4437" y="4551"/>
                  <a:pt x="4284" y="4590"/>
                  <a:pt x="4323" y="4628"/>
                </a:cubicBezTo>
                <a:cubicBezTo>
                  <a:pt x="4361" y="5010"/>
                  <a:pt x="4017" y="5010"/>
                  <a:pt x="3825" y="5087"/>
                </a:cubicBezTo>
                <a:cubicBezTo>
                  <a:pt x="3519" y="5278"/>
                  <a:pt x="3099" y="5240"/>
                  <a:pt x="3061" y="5699"/>
                </a:cubicBezTo>
                <a:cubicBezTo>
                  <a:pt x="3061" y="5718"/>
                  <a:pt x="3022" y="5718"/>
                  <a:pt x="2974" y="5718"/>
                </a:cubicBezTo>
                <a:cubicBezTo>
                  <a:pt x="2927" y="5718"/>
                  <a:pt x="2869" y="5718"/>
                  <a:pt x="2831" y="5737"/>
                </a:cubicBezTo>
                <a:cubicBezTo>
                  <a:pt x="2716" y="5775"/>
                  <a:pt x="2602" y="5813"/>
                  <a:pt x="2525" y="5852"/>
                </a:cubicBezTo>
                <a:cubicBezTo>
                  <a:pt x="2563" y="5928"/>
                  <a:pt x="2602" y="6005"/>
                  <a:pt x="2678" y="6081"/>
                </a:cubicBezTo>
                <a:cubicBezTo>
                  <a:pt x="2181" y="6272"/>
                  <a:pt x="1722" y="6540"/>
                  <a:pt x="1378" y="6961"/>
                </a:cubicBezTo>
                <a:cubicBezTo>
                  <a:pt x="1318" y="7020"/>
                  <a:pt x="1259" y="7150"/>
                  <a:pt x="1127" y="7150"/>
                </a:cubicBezTo>
                <a:cubicBezTo>
                  <a:pt x="1089" y="7150"/>
                  <a:pt x="1046" y="7139"/>
                  <a:pt x="995" y="7114"/>
                </a:cubicBezTo>
                <a:cubicBezTo>
                  <a:pt x="991" y="7110"/>
                  <a:pt x="985" y="7108"/>
                  <a:pt x="978" y="7108"/>
                </a:cubicBezTo>
                <a:cubicBezTo>
                  <a:pt x="917" y="7108"/>
                  <a:pt x="762" y="7237"/>
                  <a:pt x="728" y="7305"/>
                </a:cubicBezTo>
                <a:cubicBezTo>
                  <a:pt x="613" y="7649"/>
                  <a:pt x="307" y="7764"/>
                  <a:pt x="39" y="7840"/>
                </a:cubicBezTo>
                <a:cubicBezTo>
                  <a:pt x="39" y="8070"/>
                  <a:pt x="1" y="8261"/>
                  <a:pt x="1" y="8452"/>
                </a:cubicBezTo>
                <a:cubicBezTo>
                  <a:pt x="141" y="8506"/>
                  <a:pt x="278" y="8530"/>
                  <a:pt x="409" y="8530"/>
                </a:cubicBezTo>
                <a:cubicBezTo>
                  <a:pt x="741" y="8530"/>
                  <a:pt x="1032" y="8377"/>
                  <a:pt x="1225" y="8185"/>
                </a:cubicBezTo>
                <a:cubicBezTo>
                  <a:pt x="1492" y="7879"/>
                  <a:pt x="1951" y="7879"/>
                  <a:pt x="2143" y="7458"/>
                </a:cubicBezTo>
                <a:cubicBezTo>
                  <a:pt x="2257" y="7229"/>
                  <a:pt x="2640" y="7152"/>
                  <a:pt x="2869" y="6961"/>
                </a:cubicBezTo>
                <a:cubicBezTo>
                  <a:pt x="3137" y="6808"/>
                  <a:pt x="3290" y="6464"/>
                  <a:pt x="3558" y="6425"/>
                </a:cubicBezTo>
                <a:cubicBezTo>
                  <a:pt x="3902" y="6311"/>
                  <a:pt x="3978" y="6043"/>
                  <a:pt x="4170" y="5928"/>
                </a:cubicBezTo>
                <a:cubicBezTo>
                  <a:pt x="4629" y="5622"/>
                  <a:pt x="5164" y="5431"/>
                  <a:pt x="5508" y="4972"/>
                </a:cubicBezTo>
                <a:cubicBezTo>
                  <a:pt x="5547" y="4896"/>
                  <a:pt x="5623" y="4934"/>
                  <a:pt x="5700" y="4896"/>
                </a:cubicBezTo>
                <a:cubicBezTo>
                  <a:pt x="5852" y="4781"/>
                  <a:pt x="6044" y="4704"/>
                  <a:pt x="6197" y="4590"/>
                </a:cubicBezTo>
                <a:cubicBezTo>
                  <a:pt x="6350" y="4475"/>
                  <a:pt x="6541" y="4322"/>
                  <a:pt x="6694" y="4169"/>
                </a:cubicBezTo>
                <a:cubicBezTo>
                  <a:pt x="7153" y="3863"/>
                  <a:pt x="7612" y="3557"/>
                  <a:pt x="8071" y="3251"/>
                </a:cubicBezTo>
                <a:cubicBezTo>
                  <a:pt x="8338" y="3060"/>
                  <a:pt x="8568" y="2754"/>
                  <a:pt x="8836" y="2677"/>
                </a:cubicBezTo>
                <a:cubicBezTo>
                  <a:pt x="9218" y="2601"/>
                  <a:pt x="9295" y="2295"/>
                  <a:pt x="9562" y="2142"/>
                </a:cubicBezTo>
                <a:cubicBezTo>
                  <a:pt x="9868" y="1989"/>
                  <a:pt x="10136" y="1759"/>
                  <a:pt x="10404" y="1568"/>
                </a:cubicBezTo>
                <a:cubicBezTo>
                  <a:pt x="10671" y="1377"/>
                  <a:pt x="10939" y="1147"/>
                  <a:pt x="11207" y="956"/>
                </a:cubicBezTo>
                <a:cubicBezTo>
                  <a:pt x="11475" y="803"/>
                  <a:pt x="11666" y="535"/>
                  <a:pt x="11781" y="191"/>
                </a:cubicBezTo>
                <a:cubicBezTo>
                  <a:pt x="11551" y="115"/>
                  <a:pt x="11360" y="38"/>
                  <a:pt x="1116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p15"/>
          <p:cNvSpPr/>
          <p:nvPr/>
        </p:nvSpPr>
        <p:spPr>
          <a:xfrm>
            <a:off x="2004926" y="2093929"/>
            <a:ext cx="224461" cy="160796"/>
          </a:xfrm>
          <a:custGeom>
            <a:avLst/>
            <a:gdLst/>
            <a:ahLst/>
            <a:cxnLst/>
            <a:rect l="l" t="t" r="r" b="b"/>
            <a:pathLst>
              <a:path w="10940" h="7837" extrusionOk="0">
                <a:moveTo>
                  <a:pt x="10595" y="0"/>
                </a:moveTo>
                <a:cubicBezTo>
                  <a:pt x="10557" y="38"/>
                  <a:pt x="10480" y="153"/>
                  <a:pt x="10404" y="191"/>
                </a:cubicBezTo>
                <a:cubicBezTo>
                  <a:pt x="10136" y="344"/>
                  <a:pt x="9830" y="536"/>
                  <a:pt x="9524" y="689"/>
                </a:cubicBezTo>
                <a:cubicBezTo>
                  <a:pt x="9445" y="655"/>
                  <a:pt x="9378" y="640"/>
                  <a:pt x="9321" y="640"/>
                </a:cubicBezTo>
                <a:cubicBezTo>
                  <a:pt x="8993" y="640"/>
                  <a:pt x="8982" y="1126"/>
                  <a:pt x="8721" y="1224"/>
                </a:cubicBezTo>
                <a:lnTo>
                  <a:pt x="8530" y="1224"/>
                </a:lnTo>
                <a:cubicBezTo>
                  <a:pt x="7918" y="1339"/>
                  <a:pt x="7344" y="1606"/>
                  <a:pt x="6962" y="2104"/>
                </a:cubicBezTo>
                <a:cubicBezTo>
                  <a:pt x="6806" y="2322"/>
                  <a:pt x="6726" y="2565"/>
                  <a:pt x="6454" y="2565"/>
                </a:cubicBezTo>
                <a:cubicBezTo>
                  <a:pt x="6392" y="2565"/>
                  <a:pt x="6320" y="2553"/>
                  <a:pt x="6235" y="2524"/>
                </a:cubicBezTo>
                <a:cubicBezTo>
                  <a:pt x="6197" y="2524"/>
                  <a:pt x="6082" y="2601"/>
                  <a:pt x="6044" y="2639"/>
                </a:cubicBezTo>
                <a:cubicBezTo>
                  <a:pt x="5814" y="3060"/>
                  <a:pt x="5355" y="3174"/>
                  <a:pt x="4973" y="3366"/>
                </a:cubicBezTo>
                <a:cubicBezTo>
                  <a:pt x="4858" y="3442"/>
                  <a:pt x="4629" y="3595"/>
                  <a:pt x="4629" y="3710"/>
                </a:cubicBezTo>
                <a:cubicBezTo>
                  <a:pt x="4629" y="3904"/>
                  <a:pt x="4588" y="3958"/>
                  <a:pt x="4479" y="3958"/>
                </a:cubicBezTo>
                <a:cubicBezTo>
                  <a:pt x="4437" y="3958"/>
                  <a:pt x="4386" y="3950"/>
                  <a:pt x="4323" y="3939"/>
                </a:cubicBezTo>
                <a:cubicBezTo>
                  <a:pt x="4315" y="3935"/>
                  <a:pt x="4305" y="3933"/>
                  <a:pt x="4295" y="3933"/>
                </a:cubicBezTo>
                <a:cubicBezTo>
                  <a:pt x="4207" y="3933"/>
                  <a:pt x="4047" y="4066"/>
                  <a:pt x="3979" y="4169"/>
                </a:cubicBezTo>
                <a:cubicBezTo>
                  <a:pt x="3902" y="4245"/>
                  <a:pt x="3940" y="4398"/>
                  <a:pt x="3864" y="4437"/>
                </a:cubicBezTo>
                <a:cubicBezTo>
                  <a:pt x="3673" y="4551"/>
                  <a:pt x="3481" y="4704"/>
                  <a:pt x="3252" y="4743"/>
                </a:cubicBezTo>
                <a:cubicBezTo>
                  <a:pt x="2908" y="4743"/>
                  <a:pt x="3022" y="5202"/>
                  <a:pt x="2793" y="5202"/>
                </a:cubicBezTo>
                <a:cubicBezTo>
                  <a:pt x="2361" y="5202"/>
                  <a:pt x="2302" y="5744"/>
                  <a:pt x="1914" y="5744"/>
                </a:cubicBezTo>
                <a:cubicBezTo>
                  <a:pt x="1889" y="5744"/>
                  <a:pt x="1864" y="5741"/>
                  <a:pt x="1837" y="5737"/>
                </a:cubicBezTo>
                <a:cubicBezTo>
                  <a:pt x="1799" y="5737"/>
                  <a:pt x="1760" y="5813"/>
                  <a:pt x="1760" y="5852"/>
                </a:cubicBezTo>
                <a:cubicBezTo>
                  <a:pt x="1684" y="6158"/>
                  <a:pt x="1454" y="6234"/>
                  <a:pt x="1225" y="6311"/>
                </a:cubicBezTo>
                <a:cubicBezTo>
                  <a:pt x="689" y="6502"/>
                  <a:pt x="154" y="6731"/>
                  <a:pt x="77" y="7382"/>
                </a:cubicBezTo>
                <a:cubicBezTo>
                  <a:pt x="77" y="7458"/>
                  <a:pt x="39" y="7496"/>
                  <a:pt x="1" y="7573"/>
                </a:cubicBezTo>
                <a:cubicBezTo>
                  <a:pt x="319" y="7748"/>
                  <a:pt x="545" y="7837"/>
                  <a:pt x="708" y="7837"/>
                </a:cubicBezTo>
                <a:cubicBezTo>
                  <a:pt x="937" y="7837"/>
                  <a:pt x="1043" y="7662"/>
                  <a:pt x="1110" y="7305"/>
                </a:cubicBezTo>
                <a:cubicBezTo>
                  <a:pt x="1216" y="7341"/>
                  <a:pt x="1323" y="7368"/>
                  <a:pt x="1425" y="7368"/>
                </a:cubicBezTo>
                <a:cubicBezTo>
                  <a:pt x="1544" y="7368"/>
                  <a:pt x="1658" y="7331"/>
                  <a:pt x="1760" y="7229"/>
                </a:cubicBezTo>
                <a:cubicBezTo>
                  <a:pt x="1875" y="7076"/>
                  <a:pt x="2066" y="6884"/>
                  <a:pt x="2257" y="6884"/>
                </a:cubicBezTo>
                <a:cubicBezTo>
                  <a:pt x="2563" y="6808"/>
                  <a:pt x="2372" y="6425"/>
                  <a:pt x="2640" y="6349"/>
                </a:cubicBezTo>
                <a:cubicBezTo>
                  <a:pt x="2716" y="6425"/>
                  <a:pt x="2755" y="6502"/>
                  <a:pt x="2831" y="6540"/>
                </a:cubicBezTo>
                <a:cubicBezTo>
                  <a:pt x="3061" y="6272"/>
                  <a:pt x="3290" y="6005"/>
                  <a:pt x="3520" y="5737"/>
                </a:cubicBezTo>
                <a:cubicBezTo>
                  <a:pt x="3585" y="5867"/>
                  <a:pt x="3687" y="5936"/>
                  <a:pt x="3777" y="5936"/>
                </a:cubicBezTo>
                <a:cubicBezTo>
                  <a:pt x="3846" y="5936"/>
                  <a:pt x="3907" y="5896"/>
                  <a:pt x="3940" y="5813"/>
                </a:cubicBezTo>
                <a:cubicBezTo>
                  <a:pt x="4170" y="5316"/>
                  <a:pt x="5049" y="5469"/>
                  <a:pt x="5011" y="4704"/>
                </a:cubicBezTo>
                <a:lnTo>
                  <a:pt x="5011" y="4704"/>
                </a:lnTo>
                <a:cubicBezTo>
                  <a:pt x="5076" y="4745"/>
                  <a:pt x="5129" y="4761"/>
                  <a:pt x="5174" y="4761"/>
                </a:cubicBezTo>
                <a:cubicBezTo>
                  <a:pt x="5339" y="4761"/>
                  <a:pt x="5388" y="4535"/>
                  <a:pt x="5508" y="4475"/>
                </a:cubicBezTo>
                <a:cubicBezTo>
                  <a:pt x="5700" y="4360"/>
                  <a:pt x="5929" y="4322"/>
                  <a:pt x="6120" y="4169"/>
                </a:cubicBezTo>
                <a:cubicBezTo>
                  <a:pt x="6388" y="4016"/>
                  <a:pt x="6656" y="3786"/>
                  <a:pt x="6923" y="3595"/>
                </a:cubicBezTo>
                <a:cubicBezTo>
                  <a:pt x="6885" y="3519"/>
                  <a:pt x="6770" y="3327"/>
                  <a:pt x="6809" y="3327"/>
                </a:cubicBezTo>
                <a:cubicBezTo>
                  <a:pt x="6870" y="3266"/>
                  <a:pt x="6918" y="3243"/>
                  <a:pt x="6959" y="3243"/>
                </a:cubicBezTo>
                <a:cubicBezTo>
                  <a:pt x="7070" y="3243"/>
                  <a:pt x="7128" y="3414"/>
                  <a:pt x="7268" y="3442"/>
                </a:cubicBezTo>
                <a:cubicBezTo>
                  <a:pt x="7727" y="3136"/>
                  <a:pt x="8147" y="2830"/>
                  <a:pt x="8568" y="2524"/>
                </a:cubicBezTo>
                <a:cubicBezTo>
                  <a:pt x="8530" y="2410"/>
                  <a:pt x="8530" y="2295"/>
                  <a:pt x="8530" y="2142"/>
                </a:cubicBezTo>
                <a:cubicBezTo>
                  <a:pt x="8657" y="2142"/>
                  <a:pt x="8768" y="2159"/>
                  <a:pt x="8873" y="2159"/>
                </a:cubicBezTo>
                <a:cubicBezTo>
                  <a:pt x="8925" y="2159"/>
                  <a:pt x="8976" y="2155"/>
                  <a:pt x="9027" y="2142"/>
                </a:cubicBezTo>
                <a:cubicBezTo>
                  <a:pt x="9333" y="2065"/>
                  <a:pt x="9371" y="1568"/>
                  <a:pt x="9754" y="1568"/>
                </a:cubicBezTo>
                <a:cubicBezTo>
                  <a:pt x="9792" y="1568"/>
                  <a:pt x="9868" y="1415"/>
                  <a:pt x="9907" y="1300"/>
                </a:cubicBezTo>
                <a:cubicBezTo>
                  <a:pt x="9945" y="1224"/>
                  <a:pt x="10021" y="1033"/>
                  <a:pt x="10060" y="1033"/>
                </a:cubicBezTo>
                <a:cubicBezTo>
                  <a:pt x="10595" y="994"/>
                  <a:pt x="10595" y="459"/>
                  <a:pt x="10939" y="230"/>
                </a:cubicBezTo>
                <a:cubicBezTo>
                  <a:pt x="10825" y="115"/>
                  <a:pt x="10748" y="77"/>
                  <a:pt x="1059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2;p15"/>
          <p:cNvSpPr/>
          <p:nvPr/>
        </p:nvSpPr>
        <p:spPr>
          <a:xfrm>
            <a:off x="2067710" y="2299514"/>
            <a:ext cx="211905" cy="144402"/>
          </a:xfrm>
          <a:custGeom>
            <a:avLst/>
            <a:gdLst/>
            <a:ahLst/>
            <a:cxnLst/>
            <a:rect l="l" t="t" r="r" b="b"/>
            <a:pathLst>
              <a:path w="10328" h="7038" extrusionOk="0">
                <a:moveTo>
                  <a:pt x="10251" y="1"/>
                </a:moveTo>
                <a:cubicBezTo>
                  <a:pt x="9945" y="115"/>
                  <a:pt x="9600" y="192"/>
                  <a:pt x="9447" y="498"/>
                </a:cubicBezTo>
                <a:cubicBezTo>
                  <a:pt x="9256" y="842"/>
                  <a:pt x="8568" y="689"/>
                  <a:pt x="8721" y="1301"/>
                </a:cubicBezTo>
                <a:cubicBezTo>
                  <a:pt x="8338" y="1339"/>
                  <a:pt x="8032" y="1645"/>
                  <a:pt x="7726" y="1683"/>
                </a:cubicBezTo>
                <a:cubicBezTo>
                  <a:pt x="7382" y="1760"/>
                  <a:pt x="7191" y="1989"/>
                  <a:pt x="6885" y="2142"/>
                </a:cubicBezTo>
                <a:cubicBezTo>
                  <a:pt x="6732" y="2219"/>
                  <a:pt x="6617" y="2410"/>
                  <a:pt x="6464" y="2410"/>
                </a:cubicBezTo>
                <a:cubicBezTo>
                  <a:pt x="6120" y="2487"/>
                  <a:pt x="5814" y="2716"/>
                  <a:pt x="5470" y="2869"/>
                </a:cubicBezTo>
                <a:cubicBezTo>
                  <a:pt x="4820" y="3175"/>
                  <a:pt x="4131" y="3557"/>
                  <a:pt x="3634" y="4131"/>
                </a:cubicBezTo>
                <a:cubicBezTo>
                  <a:pt x="3548" y="4239"/>
                  <a:pt x="3462" y="4286"/>
                  <a:pt x="3369" y="4286"/>
                </a:cubicBezTo>
                <a:cubicBezTo>
                  <a:pt x="3296" y="4286"/>
                  <a:pt x="3220" y="4258"/>
                  <a:pt x="3137" y="4208"/>
                </a:cubicBezTo>
                <a:cubicBezTo>
                  <a:pt x="2869" y="4705"/>
                  <a:pt x="2869" y="4705"/>
                  <a:pt x="2028" y="4896"/>
                </a:cubicBezTo>
                <a:cubicBezTo>
                  <a:pt x="2142" y="4934"/>
                  <a:pt x="2219" y="4973"/>
                  <a:pt x="2257" y="5011"/>
                </a:cubicBezTo>
                <a:cubicBezTo>
                  <a:pt x="2066" y="5126"/>
                  <a:pt x="1836" y="5240"/>
                  <a:pt x="1683" y="5355"/>
                </a:cubicBezTo>
                <a:cubicBezTo>
                  <a:pt x="1588" y="5482"/>
                  <a:pt x="1520" y="5556"/>
                  <a:pt x="1368" y="5556"/>
                </a:cubicBezTo>
                <a:cubicBezTo>
                  <a:pt x="1337" y="5556"/>
                  <a:pt x="1302" y="5553"/>
                  <a:pt x="1263" y="5546"/>
                </a:cubicBezTo>
                <a:cubicBezTo>
                  <a:pt x="1148" y="5546"/>
                  <a:pt x="957" y="5699"/>
                  <a:pt x="919" y="5814"/>
                </a:cubicBezTo>
                <a:cubicBezTo>
                  <a:pt x="804" y="6120"/>
                  <a:pt x="613" y="6349"/>
                  <a:pt x="307" y="6464"/>
                </a:cubicBezTo>
                <a:cubicBezTo>
                  <a:pt x="1" y="6579"/>
                  <a:pt x="39" y="6808"/>
                  <a:pt x="154" y="7038"/>
                </a:cubicBezTo>
                <a:cubicBezTo>
                  <a:pt x="1072" y="7038"/>
                  <a:pt x="1722" y="6388"/>
                  <a:pt x="2487" y="6082"/>
                </a:cubicBezTo>
                <a:cubicBezTo>
                  <a:pt x="3099" y="5776"/>
                  <a:pt x="3519" y="5164"/>
                  <a:pt x="4246" y="5049"/>
                </a:cubicBezTo>
                <a:cubicBezTo>
                  <a:pt x="4322" y="5049"/>
                  <a:pt x="4399" y="4934"/>
                  <a:pt x="4437" y="4858"/>
                </a:cubicBezTo>
                <a:cubicBezTo>
                  <a:pt x="4628" y="4514"/>
                  <a:pt x="4934" y="4361"/>
                  <a:pt x="5279" y="4246"/>
                </a:cubicBezTo>
                <a:cubicBezTo>
                  <a:pt x="5661" y="4093"/>
                  <a:pt x="6043" y="3940"/>
                  <a:pt x="6349" y="3634"/>
                </a:cubicBezTo>
                <a:cubicBezTo>
                  <a:pt x="6808" y="3175"/>
                  <a:pt x="7344" y="2792"/>
                  <a:pt x="7956" y="2487"/>
                </a:cubicBezTo>
                <a:cubicBezTo>
                  <a:pt x="8224" y="2372"/>
                  <a:pt x="8529" y="2334"/>
                  <a:pt x="8682" y="2028"/>
                </a:cubicBezTo>
                <a:cubicBezTo>
                  <a:pt x="9180" y="1989"/>
                  <a:pt x="9447" y="1607"/>
                  <a:pt x="9715" y="1263"/>
                </a:cubicBezTo>
                <a:cubicBezTo>
                  <a:pt x="9753" y="1224"/>
                  <a:pt x="9868" y="1148"/>
                  <a:pt x="9906" y="1148"/>
                </a:cubicBezTo>
                <a:cubicBezTo>
                  <a:pt x="9979" y="1177"/>
                  <a:pt x="10041" y="1190"/>
                  <a:pt x="10096" y="1190"/>
                </a:cubicBezTo>
                <a:cubicBezTo>
                  <a:pt x="10185" y="1190"/>
                  <a:pt x="10256" y="1157"/>
                  <a:pt x="10327" y="1110"/>
                </a:cubicBezTo>
                <a:cubicBezTo>
                  <a:pt x="10327" y="1071"/>
                  <a:pt x="10289" y="1033"/>
                  <a:pt x="10289" y="995"/>
                </a:cubicBezTo>
                <a:cubicBezTo>
                  <a:pt x="10251" y="651"/>
                  <a:pt x="10251" y="345"/>
                  <a:pt x="1025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p15"/>
          <p:cNvSpPr/>
          <p:nvPr/>
        </p:nvSpPr>
        <p:spPr>
          <a:xfrm>
            <a:off x="1980613" y="1918135"/>
            <a:ext cx="206386" cy="160898"/>
          </a:xfrm>
          <a:custGeom>
            <a:avLst/>
            <a:gdLst/>
            <a:ahLst/>
            <a:cxnLst/>
            <a:rect l="l" t="t" r="r" b="b"/>
            <a:pathLst>
              <a:path w="10059" h="7842" extrusionOk="0">
                <a:moveTo>
                  <a:pt x="9141" y="1"/>
                </a:moveTo>
                <a:cubicBezTo>
                  <a:pt x="8988" y="192"/>
                  <a:pt x="8759" y="498"/>
                  <a:pt x="8720" y="498"/>
                </a:cubicBezTo>
                <a:cubicBezTo>
                  <a:pt x="8651" y="458"/>
                  <a:pt x="8594" y="442"/>
                  <a:pt x="8546" y="442"/>
                </a:cubicBezTo>
                <a:cubicBezTo>
                  <a:pt x="8410" y="442"/>
                  <a:pt x="8346" y="576"/>
                  <a:pt x="8261" y="689"/>
                </a:cubicBezTo>
                <a:cubicBezTo>
                  <a:pt x="8070" y="842"/>
                  <a:pt x="7879" y="957"/>
                  <a:pt x="7688" y="1072"/>
                </a:cubicBezTo>
                <a:cubicBezTo>
                  <a:pt x="7420" y="1187"/>
                  <a:pt x="7191" y="1340"/>
                  <a:pt x="6961" y="1607"/>
                </a:cubicBezTo>
                <a:cubicBezTo>
                  <a:pt x="6808" y="1799"/>
                  <a:pt x="6426" y="1875"/>
                  <a:pt x="6158" y="2028"/>
                </a:cubicBezTo>
                <a:cubicBezTo>
                  <a:pt x="6043" y="2066"/>
                  <a:pt x="6005" y="2219"/>
                  <a:pt x="5928" y="2296"/>
                </a:cubicBezTo>
                <a:cubicBezTo>
                  <a:pt x="5852" y="2372"/>
                  <a:pt x="5814" y="2525"/>
                  <a:pt x="5737" y="2525"/>
                </a:cubicBezTo>
                <a:cubicBezTo>
                  <a:pt x="5125" y="2678"/>
                  <a:pt x="4934" y="3405"/>
                  <a:pt x="4284" y="3558"/>
                </a:cubicBezTo>
                <a:cubicBezTo>
                  <a:pt x="4054" y="4285"/>
                  <a:pt x="3213" y="4285"/>
                  <a:pt x="2754" y="4782"/>
                </a:cubicBezTo>
                <a:cubicBezTo>
                  <a:pt x="2601" y="4973"/>
                  <a:pt x="2295" y="4973"/>
                  <a:pt x="2372" y="5317"/>
                </a:cubicBezTo>
                <a:cubicBezTo>
                  <a:pt x="2142" y="5355"/>
                  <a:pt x="1913" y="5317"/>
                  <a:pt x="1874" y="5585"/>
                </a:cubicBezTo>
                <a:cubicBezTo>
                  <a:pt x="1798" y="5929"/>
                  <a:pt x="1530" y="6044"/>
                  <a:pt x="1262" y="6197"/>
                </a:cubicBezTo>
                <a:cubicBezTo>
                  <a:pt x="1109" y="6312"/>
                  <a:pt x="918" y="6388"/>
                  <a:pt x="842" y="6503"/>
                </a:cubicBezTo>
                <a:cubicBezTo>
                  <a:pt x="536" y="6923"/>
                  <a:pt x="306" y="7344"/>
                  <a:pt x="0" y="7841"/>
                </a:cubicBezTo>
                <a:cubicBezTo>
                  <a:pt x="345" y="7765"/>
                  <a:pt x="574" y="7727"/>
                  <a:pt x="803" y="7650"/>
                </a:cubicBezTo>
                <a:cubicBezTo>
                  <a:pt x="956" y="7612"/>
                  <a:pt x="1148" y="7535"/>
                  <a:pt x="1262" y="7382"/>
                </a:cubicBezTo>
                <a:cubicBezTo>
                  <a:pt x="1568" y="6885"/>
                  <a:pt x="2104" y="6694"/>
                  <a:pt x="2563" y="6426"/>
                </a:cubicBezTo>
                <a:cubicBezTo>
                  <a:pt x="2639" y="6350"/>
                  <a:pt x="2792" y="6388"/>
                  <a:pt x="2792" y="6235"/>
                </a:cubicBezTo>
                <a:cubicBezTo>
                  <a:pt x="2754" y="5891"/>
                  <a:pt x="3060" y="5776"/>
                  <a:pt x="3251" y="5700"/>
                </a:cubicBezTo>
                <a:cubicBezTo>
                  <a:pt x="3825" y="5547"/>
                  <a:pt x="4131" y="5049"/>
                  <a:pt x="4666" y="4820"/>
                </a:cubicBezTo>
                <a:cubicBezTo>
                  <a:pt x="4781" y="4743"/>
                  <a:pt x="4858" y="4590"/>
                  <a:pt x="4934" y="4476"/>
                </a:cubicBezTo>
                <a:cubicBezTo>
                  <a:pt x="5164" y="4285"/>
                  <a:pt x="5355" y="3940"/>
                  <a:pt x="5584" y="3902"/>
                </a:cubicBezTo>
                <a:cubicBezTo>
                  <a:pt x="6005" y="3787"/>
                  <a:pt x="6273" y="3558"/>
                  <a:pt x="6464" y="3214"/>
                </a:cubicBezTo>
                <a:cubicBezTo>
                  <a:pt x="6540" y="3137"/>
                  <a:pt x="6617" y="3022"/>
                  <a:pt x="6655" y="3022"/>
                </a:cubicBezTo>
                <a:cubicBezTo>
                  <a:pt x="7114" y="2984"/>
                  <a:pt x="7267" y="2602"/>
                  <a:pt x="7573" y="2410"/>
                </a:cubicBezTo>
                <a:cubicBezTo>
                  <a:pt x="8147" y="1952"/>
                  <a:pt x="8759" y="1607"/>
                  <a:pt x="9332" y="1148"/>
                </a:cubicBezTo>
                <a:cubicBezTo>
                  <a:pt x="9600" y="919"/>
                  <a:pt x="9944" y="728"/>
                  <a:pt x="10059" y="307"/>
                </a:cubicBezTo>
                <a:cubicBezTo>
                  <a:pt x="9715" y="192"/>
                  <a:pt x="9447" y="116"/>
                  <a:pt x="914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p15"/>
          <p:cNvSpPr/>
          <p:nvPr/>
        </p:nvSpPr>
        <p:spPr>
          <a:xfrm>
            <a:off x="2032399" y="2255566"/>
            <a:ext cx="202467" cy="126203"/>
          </a:xfrm>
          <a:custGeom>
            <a:avLst/>
            <a:gdLst/>
            <a:ahLst/>
            <a:cxnLst/>
            <a:rect l="l" t="t" r="r" b="b"/>
            <a:pathLst>
              <a:path w="9868" h="6151" extrusionOk="0">
                <a:moveTo>
                  <a:pt x="9180" y="1"/>
                </a:moveTo>
                <a:cubicBezTo>
                  <a:pt x="8988" y="574"/>
                  <a:pt x="8415" y="383"/>
                  <a:pt x="8032" y="574"/>
                </a:cubicBezTo>
                <a:cubicBezTo>
                  <a:pt x="7956" y="613"/>
                  <a:pt x="7803" y="651"/>
                  <a:pt x="7803" y="689"/>
                </a:cubicBezTo>
                <a:cubicBezTo>
                  <a:pt x="7764" y="1033"/>
                  <a:pt x="7497" y="1033"/>
                  <a:pt x="7306" y="1072"/>
                </a:cubicBezTo>
                <a:cubicBezTo>
                  <a:pt x="6847" y="1148"/>
                  <a:pt x="6502" y="1416"/>
                  <a:pt x="6120" y="1645"/>
                </a:cubicBezTo>
                <a:cubicBezTo>
                  <a:pt x="5929" y="1760"/>
                  <a:pt x="5699" y="1951"/>
                  <a:pt x="5508" y="1951"/>
                </a:cubicBezTo>
                <a:cubicBezTo>
                  <a:pt x="5202" y="1990"/>
                  <a:pt x="5011" y="1990"/>
                  <a:pt x="5049" y="2372"/>
                </a:cubicBezTo>
                <a:cubicBezTo>
                  <a:pt x="5049" y="2406"/>
                  <a:pt x="4867" y="2531"/>
                  <a:pt x="4773" y="2531"/>
                </a:cubicBezTo>
                <a:cubicBezTo>
                  <a:pt x="4762" y="2531"/>
                  <a:pt x="4751" y="2529"/>
                  <a:pt x="4743" y="2525"/>
                </a:cubicBezTo>
                <a:cubicBezTo>
                  <a:pt x="4705" y="2512"/>
                  <a:pt x="4672" y="2507"/>
                  <a:pt x="4644" y="2507"/>
                </a:cubicBezTo>
                <a:cubicBezTo>
                  <a:pt x="4431" y="2507"/>
                  <a:pt x="4486" y="2833"/>
                  <a:pt x="4344" y="2833"/>
                </a:cubicBezTo>
                <a:cubicBezTo>
                  <a:pt x="4337" y="2833"/>
                  <a:pt x="4330" y="2832"/>
                  <a:pt x="4322" y="2831"/>
                </a:cubicBezTo>
                <a:cubicBezTo>
                  <a:pt x="4251" y="2800"/>
                  <a:pt x="4193" y="2786"/>
                  <a:pt x="4145" y="2786"/>
                </a:cubicBezTo>
                <a:cubicBezTo>
                  <a:pt x="4014" y="2786"/>
                  <a:pt x="3958" y="2892"/>
                  <a:pt x="3902" y="3060"/>
                </a:cubicBezTo>
                <a:cubicBezTo>
                  <a:pt x="3902" y="3099"/>
                  <a:pt x="3749" y="3137"/>
                  <a:pt x="3672" y="3175"/>
                </a:cubicBezTo>
                <a:cubicBezTo>
                  <a:pt x="3557" y="3213"/>
                  <a:pt x="3328" y="3252"/>
                  <a:pt x="3290" y="3328"/>
                </a:cubicBezTo>
                <a:cubicBezTo>
                  <a:pt x="3137" y="3672"/>
                  <a:pt x="2907" y="3825"/>
                  <a:pt x="2525" y="3864"/>
                </a:cubicBezTo>
                <a:cubicBezTo>
                  <a:pt x="2410" y="3864"/>
                  <a:pt x="2257" y="3940"/>
                  <a:pt x="2219" y="4055"/>
                </a:cubicBezTo>
                <a:cubicBezTo>
                  <a:pt x="2028" y="4437"/>
                  <a:pt x="1454" y="4399"/>
                  <a:pt x="1416" y="4896"/>
                </a:cubicBezTo>
                <a:cubicBezTo>
                  <a:pt x="1385" y="4927"/>
                  <a:pt x="1329" y="4983"/>
                  <a:pt x="1288" y="4983"/>
                </a:cubicBezTo>
                <a:cubicBezTo>
                  <a:pt x="1279" y="4983"/>
                  <a:pt x="1270" y="4980"/>
                  <a:pt x="1263" y="4973"/>
                </a:cubicBezTo>
                <a:cubicBezTo>
                  <a:pt x="1213" y="4960"/>
                  <a:pt x="1166" y="4955"/>
                  <a:pt x="1123" y="4955"/>
                </a:cubicBezTo>
                <a:cubicBezTo>
                  <a:pt x="769" y="4955"/>
                  <a:pt x="617" y="5334"/>
                  <a:pt x="345" y="5470"/>
                </a:cubicBezTo>
                <a:cubicBezTo>
                  <a:pt x="115" y="5546"/>
                  <a:pt x="1" y="5738"/>
                  <a:pt x="154" y="5967"/>
                </a:cubicBezTo>
                <a:cubicBezTo>
                  <a:pt x="238" y="6079"/>
                  <a:pt x="342" y="6150"/>
                  <a:pt x="497" y="6150"/>
                </a:cubicBezTo>
                <a:cubicBezTo>
                  <a:pt x="554" y="6150"/>
                  <a:pt x="617" y="6141"/>
                  <a:pt x="689" y="6120"/>
                </a:cubicBezTo>
                <a:cubicBezTo>
                  <a:pt x="1071" y="5929"/>
                  <a:pt x="1798" y="5546"/>
                  <a:pt x="2028" y="5393"/>
                </a:cubicBezTo>
                <a:cubicBezTo>
                  <a:pt x="2295" y="5202"/>
                  <a:pt x="2678" y="5164"/>
                  <a:pt x="2907" y="4973"/>
                </a:cubicBezTo>
                <a:cubicBezTo>
                  <a:pt x="3137" y="4743"/>
                  <a:pt x="3366" y="4514"/>
                  <a:pt x="3672" y="4399"/>
                </a:cubicBezTo>
                <a:lnTo>
                  <a:pt x="3825" y="4399"/>
                </a:lnTo>
                <a:cubicBezTo>
                  <a:pt x="3902" y="4361"/>
                  <a:pt x="4016" y="4361"/>
                  <a:pt x="4093" y="4323"/>
                </a:cubicBezTo>
                <a:cubicBezTo>
                  <a:pt x="4361" y="4055"/>
                  <a:pt x="4590" y="3825"/>
                  <a:pt x="4858" y="3558"/>
                </a:cubicBezTo>
                <a:cubicBezTo>
                  <a:pt x="4918" y="3578"/>
                  <a:pt x="4971" y="3587"/>
                  <a:pt x="5020" y="3587"/>
                </a:cubicBezTo>
                <a:cubicBezTo>
                  <a:pt x="5341" y="3587"/>
                  <a:pt x="5433" y="3193"/>
                  <a:pt x="5699" y="3060"/>
                </a:cubicBezTo>
                <a:cubicBezTo>
                  <a:pt x="6388" y="2716"/>
                  <a:pt x="7038" y="2257"/>
                  <a:pt x="7688" y="1837"/>
                </a:cubicBezTo>
                <a:cubicBezTo>
                  <a:pt x="7803" y="1798"/>
                  <a:pt x="7803" y="1607"/>
                  <a:pt x="7879" y="1569"/>
                </a:cubicBezTo>
                <a:cubicBezTo>
                  <a:pt x="7936" y="1541"/>
                  <a:pt x="7992" y="1533"/>
                  <a:pt x="8047" y="1533"/>
                </a:cubicBezTo>
                <a:cubicBezTo>
                  <a:pt x="8107" y="1533"/>
                  <a:pt x="8164" y="1542"/>
                  <a:pt x="8217" y="1542"/>
                </a:cubicBezTo>
                <a:cubicBezTo>
                  <a:pt x="8246" y="1542"/>
                  <a:pt x="8274" y="1539"/>
                  <a:pt x="8300" y="1531"/>
                </a:cubicBezTo>
                <a:cubicBezTo>
                  <a:pt x="8376" y="1531"/>
                  <a:pt x="8491" y="1454"/>
                  <a:pt x="8453" y="1416"/>
                </a:cubicBezTo>
                <a:cubicBezTo>
                  <a:pt x="8453" y="1033"/>
                  <a:pt x="8797" y="995"/>
                  <a:pt x="8988" y="842"/>
                </a:cubicBezTo>
                <a:cubicBezTo>
                  <a:pt x="9256" y="613"/>
                  <a:pt x="9524" y="460"/>
                  <a:pt x="9868" y="230"/>
                </a:cubicBezTo>
                <a:cubicBezTo>
                  <a:pt x="9600" y="154"/>
                  <a:pt x="9371" y="77"/>
                  <a:pt x="918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5;p15"/>
          <p:cNvSpPr/>
          <p:nvPr/>
        </p:nvSpPr>
        <p:spPr>
          <a:xfrm>
            <a:off x="1989251" y="1849873"/>
            <a:ext cx="149101" cy="121648"/>
          </a:xfrm>
          <a:custGeom>
            <a:avLst/>
            <a:gdLst/>
            <a:ahLst/>
            <a:cxnLst/>
            <a:rect l="l" t="t" r="r" b="b"/>
            <a:pathLst>
              <a:path w="7267" h="5929" extrusionOk="0">
                <a:moveTo>
                  <a:pt x="7076" y="1"/>
                </a:moveTo>
                <a:cubicBezTo>
                  <a:pt x="6617" y="345"/>
                  <a:pt x="6005" y="345"/>
                  <a:pt x="5622" y="842"/>
                </a:cubicBezTo>
                <a:cubicBezTo>
                  <a:pt x="5546" y="957"/>
                  <a:pt x="5393" y="995"/>
                  <a:pt x="5240" y="1033"/>
                </a:cubicBezTo>
                <a:cubicBezTo>
                  <a:pt x="5125" y="1110"/>
                  <a:pt x="4972" y="1110"/>
                  <a:pt x="4896" y="1186"/>
                </a:cubicBezTo>
                <a:cubicBezTo>
                  <a:pt x="4131" y="2066"/>
                  <a:pt x="3098" y="2563"/>
                  <a:pt x="2218" y="3251"/>
                </a:cubicBezTo>
                <a:cubicBezTo>
                  <a:pt x="1989" y="3443"/>
                  <a:pt x="1568" y="3557"/>
                  <a:pt x="1530" y="3787"/>
                </a:cubicBezTo>
                <a:cubicBezTo>
                  <a:pt x="1453" y="4093"/>
                  <a:pt x="1109" y="4016"/>
                  <a:pt x="1071" y="4284"/>
                </a:cubicBezTo>
                <a:cubicBezTo>
                  <a:pt x="1033" y="4514"/>
                  <a:pt x="650" y="4628"/>
                  <a:pt x="459" y="4820"/>
                </a:cubicBezTo>
                <a:cubicBezTo>
                  <a:pt x="0" y="5126"/>
                  <a:pt x="0" y="5431"/>
                  <a:pt x="306" y="5929"/>
                </a:cubicBezTo>
                <a:cubicBezTo>
                  <a:pt x="994" y="5661"/>
                  <a:pt x="1492" y="5240"/>
                  <a:pt x="2142" y="4667"/>
                </a:cubicBezTo>
                <a:cubicBezTo>
                  <a:pt x="2639" y="4208"/>
                  <a:pt x="3213" y="3863"/>
                  <a:pt x="3748" y="3481"/>
                </a:cubicBezTo>
                <a:cubicBezTo>
                  <a:pt x="3863" y="3366"/>
                  <a:pt x="3978" y="3328"/>
                  <a:pt x="4092" y="3213"/>
                </a:cubicBezTo>
                <a:cubicBezTo>
                  <a:pt x="4360" y="3022"/>
                  <a:pt x="4590" y="2716"/>
                  <a:pt x="4857" y="2601"/>
                </a:cubicBezTo>
                <a:cubicBezTo>
                  <a:pt x="5507" y="2372"/>
                  <a:pt x="5852" y="1760"/>
                  <a:pt x="6425" y="1454"/>
                </a:cubicBezTo>
                <a:cubicBezTo>
                  <a:pt x="6387" y="1186"/>
                  <a:pt x="6693" y="1263"/>
                  <a:pt x="6770" y="1110"/>
                </a:cubicBezTo>
                <a:cubicBezTo>
                  <a:pt x="6884" y="957"/>
                  <a:pt x="7037" y="689"/>
                  <a:pt x="6999" y="651"/>
                </a:cubicBezTo>
                <a:cubicBezTo>
                  <a:pt x="6731" y="345"/>
                  <a:pt x="7267" y="460"/>
                  <a:pt x="7190" y="268"/>
                </a:cubicBezTo>
                <a:cubicBezTo>
                  <a:pt x="7152" y="192"/>
                  <a:pt x="7114" y="115"/>
                  <a:pt x="707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6;p15"/>
          <p:cNvSpPr/>
          <p:nvPr/>
        </p:nvSpPr>
        <p:spPr>
          <a:xfrm>
            <a:off x="2111658" y="2382692"/>
            <a:ext cx="159318" cy="112231"/>
          </a:xfrm>
          <a:custGeom>
            <a:avLst/>
            <a:gdLst/>
            <a:ahLst/>
            <a:cxnLst/>
            <a:rect l="l" t="t" r="r" b="b"/>
            <a:pathLst>
              <a:path w="7765" h="5470" extrusionOk="0">
                <a:moveTo>
                  <a:pt x="7344" y="1"/>
                </a:moveTo>
                <a:cubicBezTo>
                  <a:pt x="7076" y="192"/>
                  <a:pt x="6770" y="383"/>
                  <a:pt x="6426" y="574"/>
                </a:cubicBezTo>
                <a:cubicBezTo>
                  <a:pt x="6234" y="651"/>
                  <a:pt x="6043" y="689"/>
                  <a:pt x="5852" y="727"/>
                </a:cubicBezTo>
                <a:cubicBezTo>
                  <a:pt x="5814" y="766"/>
                  <a:pt x="5699" y="766"/>
                  <a:pt x="5699" y="766"/>
                </a:cubicBezTo>
                <a:cubicBezTo>
                  <a:pt x="5584" y="1263"/>
                  <a:pt x="5087" y="1263"/>
                  <a:pt x="4781" y="1492"/>
                </a:cubicBezTo>
                <a:cubicBezTo>
                  <a:pt x="4500" y="1703"/>
                  <a:pt x="4251" y="2075"/>
                  <a:pt x="3827" y="2075"/>
                </a:cubicBezTo>
                <a:cubicBezTo>
                  <a:pt x="3790" y="2075"/>
                  <a:pt x="3751" y="2072"/>
                  <a:pt x="3710" y="2066"/>
                </a:cubicBezTo>
                <a:cubicBezTo>
                  <a:pt x="3634" y="2066"/>
                  <a:pt x="3557" y="2257"/>
                  <a:pt x="3481" y="2334"/>
                </a:cubicBezTo>
                <a:cubicBezTo>
                  <a:pt x="3404" y="2372"/>
                  <a:pt x="3251" y="2334"/>
                  <a:pt x="3175" y="2410"/>
                </a:cubicBezTo>
                <a:cubicBezTo>
                  <a:pt x="2869" y="2601"/>
                  <a:pt x="2639" y="3022"/>
                  <a:pt x="2333" y="3060"/>
                </a:cubicBezTo>
                <a:cubicBezTo>
                  <a:pt x="1874" y="3099"/>
                  <a:pt x="1836" y="3634"/>
                  <a:pt x="1415" y="3710"/>
                </a:cubicBezTo>
                <a:cubicBezTo>
                  <a:pt x="1339" y="3710"/>
                  <a:pt x="1263" y="3787"/>
                  <a:pt x="1186" y="3825"/>
                </a:cubicBezTo>
                <a:cubicBezTo>
                  <a:pt x="1071" y="3902"/>
                  <a:pt x="918" y="3940"/>
                  <a:pt x="804" y="4055"/>
                </a:cubicBezTo>
                <a:cubicBezTo>
                  <a:pt x="536" y="4361"/>
                  <a:pt x="268" y="4667"/>
                  <a:pt x="0" y="5011"/>
                </a:cubicBezTo>
                <a:cubicBezTo>
                  <a:pt x="0" y="5126"/>
                  <a:pt x="39" y="5240"/>
                  <a:pt x="77" y="5470"/>
                </a:cubicBezTo>
                <a:cubicBezTo>
                  <a:pt x="306" y="5393"/>
                  <a:pt x="536" y="5317"/>
                  <a:pt x="727" y="5240"/>
                </a:cubicBezTo>
                <a:cubicBezTo>
                  <a:pt x="1377" y="4973"/>
                  <a:pt x="1874" y="4399"/>
                  <a:pt x="2563" y="4208"/>
                </a:cubicBezTo>
                <a:cubicBezTo>
                  <a:pt x="2754" y="4131"/>
                  <a:pt x="2869" y="3902"/>
                  <a:pt x="3022" y="3710"/>
                </a:cubicBezTo>
                <a:cubicBezTo>
                  <a:pt x="3098" y="3634"/>
                  <a:pt x="3175" y="3481"/>
                  <a:pt x="3290" y="3443"/>
                </a:cubicBezTo>
                <a:cubicBezTo>
                  <a:pt x="3787" y="3252"/>
                  <a:pt x="4207" y="2869"/>
                  <a:pt x="4666" y="2601"/>
                </a:cubicBezTo>
                <a:cubicBezTo>
                  <a:pt x="5776" y="1989"/>
                  <a:pt x="6732" y="1186"/>
                  <a:pt x="7726" y="383"/>
                </a:cubicBezTo>
                <a:cubicBezTo>
                  <a:pt x="7726" y="383"/>
                  <a:pt x="7726" y="307"/>
                  <a:pt x="7764" y="268"/>
                </a:cubicBezTo>
                <a:cubicBezTo>
                  <a:pt x="7650" y="192"/>
                  <a:pt x="7535" y="115"/>
                  <a:pt x="734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p15"/>
          <p:cNvSpPr/>
          <p:nvPr/>
        </p:nvSpPr>
        <p:spPr>
          <a:xfrm>
            <a:off x="2138331" y="2469625"/>
            <a:ext cx="140483" cy="98258"/>
          </a:xfrm>
          <a:custGeom>
            <a:avLst/>
            <a:gdLst/>
            <a:ahLst/>
            <a:cxnLst/>
            <a:rect l="l" t="t" r="r" b="b"/>
            <a:pathLst>
              <a:path w="6847" h="4789" extrusionOk="0">
                <a:moveTo>
                  <a:pt x="6400" y="0"/>
                </a:moveTo>
                <a:cubicBezTo>
                  <a:pt x="6306" y="0"/>
                  <a:pt x="6192" y="43"/>
                  <a:pt x="6044" y="124"/>
                </a:cubicBezTo>
                <a:cubicBezTo>
                  <a:pt x="5623" y="315"/>
                  <a:pt x="5240" y="544"/>
                  <a:pt x="4896" y="850"/>
                </a:cubicBezTo>
                <a:cubicBezTo>
                  <a:pt x="4677" y="1048"/>
                  <a:pt x="4584" y="1132"/>
                  <a:pt x="4457" y="1132"/>
                </a:cubicBezTo>
                <a:cubicBezTo>
                  <a:pt x="4363" y="1132"/>
                  <a:pt x="4251" y="1085"/>
                  <a:pt x="4055" y="1003"/>
                </a:cubicBezTo>
                <a:cubicBezTo>
                  <a:pt x="3940" y="1118"/>
                  <a:pt x="3825" y="1195"/>
                  <a:pt x="3711" y="1309"/>
                </a:cubicBezTo>
                <a:cubicBezTo>
                  <a:pt x="3864" y="1386"/>
                  <a:pt x="3940" y="1386"/>
                  <a:pt x="4170" y="1501"/>
                </a:cubicBezTo>
                <a:cubicBezTo>
                  <a:pt x="3880" y="1597"/>
                  <a:pt x="3645" y="1748"/>
                  <a:pt x="3486" y="1748"/>
                </a:cubicBezTo>
                <a:cubicBezTo>
                  <a:pt x="3456" y="1748"/>
                  <a:pt x="3429" y="1742"/>
                  <a:pt x="3405" y="1730"/>
                </a:cubicBezTo>
                <a:cubicBezTo>
                  <a:pt x="3318" y="1696"/>
                  <a:pt x="3246" y="1680"/>
                  <a:pt x="3183" y="1680"/>
                </a:cubicBezTo>
                <a:cubicBezTo>
                  <a:pt x="2969" y="1680"/>
                  <a:pt x="2873" y="1858"/>
                  <a:pt x="2754" y="2036"/>
                </a:cubicBezTo>
                <a:cubicBezTo>
                  <a:pt x="2640" y="2227"/>
                  <a:pt x="2563" y="2418"/>
                  <a:pt x="2449" y="2610"/>
                </a:cubicBezTo>
                <a:cubicBezTo>
                  <a:pt x="2255" y="2549"/>
                  <a:pt x="2119" y="2512"/>
                  <a:pt x="2019" y="2512"/>
                </a:cubicBezTo>
                <a:cubicBezTo>
                  <a:pt x="1805" y="2512"/>
                  <a:pt x="1762" y="2687"/>
                  <a:pt x="1684" y="3183"/>
                </a:cubicBezTo>
                <a:cubicBezTo>
                  <a:pt x="1378" y="3222"/>
                  <a:pt x="957" y="3107"/>
                  <a:pt x="766" y="3489"/>
                </a:cubicBezTo>
                <a:cubicBezTo>
                  <a:pt x="842" y="3566"/>
                  <a:pt x="880" y="3642"/>
                  <a:pt x="995" y="3795"/>
                </a:cubicBezTo>
                <a:cubicBezTo>
                  <a:pt x="727" y="3719"/>
                  <a:pt x="574" y="3681"/>
                  <a:pt x="345" y="3642"/>
                </a:cubicBezTo>
                <a:lnTo>
                  <a:pt x="345" y="3642"/>
                </a:lnTo>
                <a:cubicBezTo>
                  <a:pt x="689" y="4101"/>
                  <a:pt x="1" y="4025"/>
                  <a:pt x="39" y="4331"/>
                </a:cubicBezTo>
                <a:cubicBezTo>
                  <a:pt x="334" y="4647"/>
                  <a:pt x="489" y="4789"/>
                  <a:pt x="653" y="4789"/>
                </a:cubicBezTo>
                <a:cubicBezTo>
                  <a:pt x="786" y="4789"/>
                  <a:pt x="925" y="4694"/>
                  <a:pt x="1148" y="4522"/>
                </a:cubicBezTo>
                <a:cubicBezTo>
                  <a:pt x="1416" y="4331"/>
                  <a:pt x="1722" y="4139"/>
                  <a:pt x="1990" y="3948"/>
                </a:cubicBezTo>
                <a:cubicBezTo>
                  <a:pt x="2257" y="3757"/>
                  <a:pt x="2563" y="3566"/>
                  <a:pt x="2831" y="3336"/>
                </a:cubicBezTo>
                <a:cubicBezTo>
                  <a:pt x="3213" y="2954"/>
                  <a:pt x="3787" y="2839"/>
                  <a:pt x="4055" y="2265"/>
                </a:cubicBezTo>
                <a:cubicBezTo>
                  <a:pt x="4170" y="2036"/>
                  <a:pt x="4514" y="1806"/>
                  <a:pt x="4782" y="1730"/>
                </a:cubicBezTo>
                <a:cubicBezTo>
                  <a:pt x="5546" y="1462"/>
                  <a:pt x="6235" y="1195"/>
                  <a:pt x="6847" y="697"/>
                </a:cubicBezTo>
                <a:cubicBezTo>
                  <a:pt x="6809" y="621"/>
                  <a:pt x="6809" y="544"/>
                  <a:pt x="6770" y="468"/>
                </a:cubicBezTo>
                <a:cubicBezTo>
                  <a:pt x="6671" y="146"/>
                  <a:pt x="6572" y="0"/>
                  <a:pt x="640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8;p15"/>
          <p:cNvSpPr/>
          <p:nvPr/>
        </p:nvSpPr>
        <p:spPr>
          <a:xfrm>
            <a:off x="1975894" y="1805145"/>
            <a:ext cx="124787" cy="118509"/>
          </a:xfrm>
          <a:custGeom>
            <a:avLst/>
            <a:gdLst/>
            <a:ahLst/>
            <a:cxnLst/>
            <a:rect l="l" t="t" r="r" b="b"/>
            <a:pathLst>
              <a:path w="6082" h="5776" extrusionOk="0">
                <a:moveTo>
                  <a:pt x="5738" y="1"/>
                </a:moveTo>
                <a:cubicBezTo>
                  <a:pt x="5470" y="115"/>
                  <a:pt x="5164" y="230"/>
                  <a:pt x="4782" y="383"/>
                </a:cubicBezTo>
                <a:cubicBezTo>
                  <a:pt x="4782" y="727"/>
                  <a:pt x="4437" y="880"/>
                  <a:pt x="4170" y="1071"/>
                </a:cubicBezTo>
                <a:cubicBezTo>
                  <a:pt x="3978" y="1186"/>
                  <a:pt x="3672" y="1263"/>
                  <a:pt x="3672" y="1377"/>
                </a:cubicBezTo>
                <a:cubicBezTo>
                  <a:pt x="3672" y="1798"/>
                  <a:pt x="3328" y="1836"/>
                  <a:pt x="3099" y="1989"/>
                </a:cubicBezTo>
                <a:cubicBezTo>
                  <a:pt x="2984" y="2066"/>
                  <a:pt x="2908" y="2219"/>
                  <a:pt x="2793" y="2295"/>
                </a:cubicBezTo>
                <a:cubicBezTo>
                  <a:pt x="2181" y="2831"/>
                  <a:pt x="1760" y="3557"/>
                  <a:pt x="1033" y="3940"/>
                </a:cubicBezTo>
                <a:cubicBezTo>
                  <a:pt x="919" y="4016"/>
                  <a:pt x="766" y="4208"/>
                  <a:pt x="766" y="4284"/>
                </a:cubicBezTo>
                <a:cubicBezTo>
                  <a:pt x="842" y="4590"/>
                  <a:pt x="613" y="4590"/>
                  <a:pt x="460" y="4705"/>
                </a:cubicBezTo>
                <a:cubicBezTo>
                  <a:pt x="307" y="4820"/>
                  <a:pt x="154" y="4973"/>
                  <a:pt x="1" y="5087"/>
                </a:cubicBezTo>
                <a:cubicBezTo>
                  <a:pt x="77" y="5317"/>
                  <a:pt x="116" y="5508"/>
                  <a:pt x="192" y="5776"/>
                </a:cubicBezTo>
                <a:cubicBezTo>
                  <a:pt x="230" y="5776"/>
                  <a:pt x="345" y="5776"/>
                  <a:pt x="422" y="5737"/>
                </a:cubicBezTo>
                <a:cubicBezTo>
                  <a:pt x="842" y="5393"/>
                  <a:pt x="1263" y="5087"/>
                  <a:pt x="1569" y="4667"/>
                </a:cubicBezTo>
                <a:cubicBezTo>
                  <a:pt x="2104" y="3978"/>
                  <a:pt x="2946" y="3634"/>
                  <a:pt x="3443" y="2907"/>
                </a:cubicBezTo>
                <a:cubicBezTo>
                  <a:pt x="4246" y="2563"/>
                  <a:pt x="4705" y="1836"/>
                  <a:pt x="5317" y="1301"/>
                </a:cubicBezTo>
                <a:cubicBezTo>
                  <a:pt x="5585" y="1033"/>
                  <a:pt x="6044" y="842"/>
                  <a:pt x="6082" y="459"/>
                </a:cubicBezTo>
                <a:cubicBezTo>
                  <a:pt x="5929" y="230"/>
                  <a:pt x="5814" y="115"/>
                  <a:pt x="573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p15"/>
          <p:cNvSpPr/>
          <p:nvPr/>
        </p:nvSpPr>
        <p:spPr>
          <a:xfrm>
            <a:off x="800405" y="1544614"/>
            <a:ext cx="94976" cy="266830"/>
          </a:xfrm>
          <a:custGeom>
            <a:avLst/>
            <a:gdLst/>
            <a:ahLst/>
            <a:cxnLst/>
            <a:rect l="l" t="t" r="r" b="b"/>
            <a:pathLst>
              <a:path w="4629" h="13005" extrusionOk="0">
                <a:moveTo>
                  <a:pt x="4628" y="1"/>
                </a:moveTo>
                <a:lnTo>
                  <a:pt x="4628" y="1"/>
                </a:lnTo>
                <a:cubicBezTo>
                  <a:pt x="4360" y="192"/>
                  <a:pt x="4093" y="345"/>
                  <a:pt x="3863" y="536"/>
                </a:cubicBezTo>
                <a:cubicBezTo>
                  <a:pt x="3825" y="766"/>
                  <a:pt x="3672" y="919"/>
                  <a:pt x="3557" y="1110"/>
                </a:cubicBezTo>
                <a:cubicBezTo>
                  <a:pt x="3328" y="1607"/>
                  <a:pt x="3137" y="2066"/>
                  <a:pt x="3175" y="2640"/>
                </a:cubicBezTo>
                <a:cubicBezTo>
                  <a:pt x="3175" y="2946"/>
                  <a:pt x="3060" y="3252"/>
                  <a:pt x="2945" y="3558"/>
                </a:cubicBezTo>
                <a:cubicBezTo>
                  <a:pt x="2907" y="3711"/>
                  <a:pt x="2792" y="3902"/>
                  <a:pt x="2678" y="4017"/>
                </a:cubicBezTo>
                <a:cubicBezTo>
                  <a:pt x="2525" y="4170"/>
                  <a:pt x="2486" y="4284"/>
                  <a:pt x="2563" y="4514"/>
                </a:cubicBezTo>
                <a:cubicBezTo>
                  <a:pt x="2639" y="4743"/>
                  <a:pt x="2678" y="5088"/>
                  <a:pt x="2295" y="5202"/>
                </a:cubicBezTo>
                <a:cubicBezTo>
                  <a:pt x="2180" y="5241"/>
                  <a:pt x="2066" y="5508"/>
                  <a:pt x="2104" y="5623"/>
                </a:cubicBezTo>
                <a:cubicBezTo>
                  <a:pt x="2257" y="6005"/>
                  <a:pt x="1951" y="6235"/>
                  <a:pt x="1836" y="6541"/>
                </a:cubicBezTo>
                <a:cubicBezTo>
                  <a:pt x="1683" y="7115"/>
                  <a:pt x="1530" y="7650"/>
                  <a:pt x="1339" y="8186"/>
                </a:cubicBezTo>
                <a:cubicBezTo>
                  <a:pt x="1339" y="8300"/>
                  <a:pt x="1339" y="8415"/>
                  <a:pt x="1339" y="8530"/>
                </a:cubicBezTo>
                <a:cubicBezTo>
                  <a:pt x="1339" y="8759"/>
                  <a:pt x="1148" y="9601"/>
                  <a:pt x="957" y="9677"/>
                </a:cubicBezTo>
                <a:cubicBezTo>
                  <a:pt x="612" y="9830"/>
                  <a:pt x="574" y="10136"/>
                  <a:pt x="574" y="10404"/>
                </a:cubicBezTo>
                <a:cubicBezTo>
                  <a:pt x="498" y="10939"/>
                  <a:pt x="536" y="11436"/>
                  <a:pt x="192" y="11895"/>
                </a:cubicBezTo>
                <a:cubicBezTo>
                  <a:pt x="77" y="12048"/>
                  <a:pt x="115" y="12316"/>
                  <a:pt x="77" y="12507"/>
                </a:cubicBezTo>
                <a:lnTo>
                  <a:pt x="268" y="12507"/>
                </a:lnTo>
                <a:cubicBezTo>
                  <a:pt x="77" y="12813"/>
                  <a:pt x="0" y="12890"/>
                  <a:pt x="77" y="13005"/>
                </a:cubicBezTo>
                <a:cubicBezTo>
                  <a:pt x="421" y="12546"/>
                  <a:pt x="804" y="12125"/>
                  <a:pt x="1186" y="11704"/>
                </a:cubicBezTo>
                <a:cubicBezTo>
                  <a:pt x="1454" y="11169"/>
                  <a:pt x="1530" y="10595"/>
                  <a:pt x="1721" y="10021"/>
                </a:cubicBezTo>
                <a:cubicBezTo>
                  <a:pt x="1951" y="9448"/>
                  <a:pt x="1951" y="8836"/>
                  <a:pt x="2372" y="8300"/>
                </a:cubicBezTo>
                <a:cubicBezTo>
                  <a:pt x="2448" y="8262"/>
                  <a:pt x="2486" y="8109"/>
                  <a:pt x="2448" y="8033"/>
                </a:cubicBezTo>
                <a:cubicBezTo>
                  <a:pt x="2410" y="7421"/>
                  <a:pt x="2792" y="6885"/>
                  <a:pt x="2907" y="6311"/>
                </a:cubicBezTo>
                <a:cubicBezTo>
                  <a:pt x="3022" y="5700"/>
                  <a:pt x="3366" y="5126"/>
                  <a:pt x="3443" y="4514"/>
                </a:cubicBezTo>
                <a:cubicBezTo>
                  <a:pt x="3481" y="4208"/>
                  <a:pt x="3710" y="4017"/>
                  <a:pt x="3710" y="3711"/>
                </a:cubicBezTo>
                <a:cubicBezTo>
                  <a:pt x="3748" y="3328"/>
                  <a:pt x="3825" y="2869"/>
                  <a:pt x="4016" y="2525"/>
                </a:cubicBezTo>
                <a:cubicBezTo>
                  <a:pt x="4246" y="2143"/>
                  <a:pt x="4016" y="1645"/>
                  <a:pt x="4399" y="1301"/>
                </a:cubicBezTo>
                <a:cubicBezTo>
                  <a:pt x="4437" y="1301"/>
                  <a:pt x="4437" y="1186"/>
                  <a:pt x="4437" y="1110"/>
                </a:cubicBezTo>
                <a:cubicBezTo>
                  <a:pt x="4360" y="689"/>
                  <a:pt x="4475" y="345"/>
                  <a:pt x="4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0;p15"/>
          <p:cNvSpPr/>
          <p:nvPr/>
        </p:nvSpPr>
        <p:spPr>
          <a:xfrm>
            <a:off x="722726" y="1583064"/>
            <a:ext cx="94955" cy="281746"/>
          </a:xfrm>
          <a:custGeom>
            <a:avLst/>
            <a:gdLst/>
            <a:ahLst/>
            <a:cxnLst/>
            <a:rect l="l" t="t" r="r" b="b"/>
            <a:pathLst>
              <a:path w="4628" h="13732" extrusionOk="0">
                <a:moveTo>
                  <a:pt x="4360" y="1"/>
                </a:moveTo>
                <a:cubicBezTo>
                  <a:pt x="4131" y="1"/>
                  <a:pt x="3901" y="39"/>
                  <a:pt x="3978" y="269"/>
                </a:cubicBezTo>
                <a:cubicBezTo>
                  <a:pt x="4131" y="613"/>
                  <a:pt x="3978" y="766"/>
                  <a:pt x="3786" y="919"/>
                </a:cubicBezTo>
                <a:cubicBezTo>
                  <a:pt x="3633" y="1072"/>
                  <a:pt x="3480" y="1225"/>
                  <a:pt x="3404" y="1301"/>
                </a:cubicBezTo>
                <a:cubicBezTo>
                  <a:pt x="3442" y="1531"/>
                  <a:pt x="3519" y="1837"/>
                  <a:pt x="3442" y="1913"/>
                </a:cubicBezTo>
                <a:cubicBezTo>
                  <a:pt x="3021" y="2372"/>
                  <a:pt x="3136" y="2946"/>
                  <a:pt x="2983" y="3443"/>
                </a:cubicBezTo>
                <a:lnTo>
                  <a:pt x="2639" y="3443"/>
                </a:lnTo>
                <a:cubicBezTo>
                  <a:pt x="2677" y="3673"/>
                  <a:pt x="2715" y="3902"/>
                  <a:pt x="2754" y="4131"/>
                </a:cubicBezTo>
                <a:cubicBezTo>
                  <a:pt x="2639" y="4246"/>
                  <a:pt x="2486" y="4361"/>
                  <a:pt x="2333" y="4514"/>
                </a:cubicBezTo>
                <a:cubicBezTo>
                  <a:pt x="2448" y="4743"/>
                  <a:pt x="2486" y="4935"/>
                  <a:pt x="2104" y="5011"/>
                </a:cubicBezTo>
                <a:cubicBezTo>
                  <a:pt x="2218" y="5126"/>
                  <a:pt x="2333" y="5202"/>
                  <a:pt x="2448" y="5279"/>
                </a:cubicBezTo>
                <a:cubicBezTo>
                  <a:pt x="2295" y="5508"/>
                  <a:pt x="1951" y="5700"/>
                  <a:pt x="2142" y="6120"/>
                </a:cubicBezTo>
                <a:cubicBezTo>
                  <a:pt x="2180" y="6159"/>
                  <a:pt x="2027" y="6312"/>
                  <a:pt x="1951" y="6388"/>
                </a:cubicBezTo>
                <a:cubicBezTo>
                  <a:pt x="1836" y="6541"/>
                  <a:pt x="1683" y="6656"/>
                  <a:pt x="1530" y="6809"/>
                </a:cubicBezTo>
                <a:cubicBezTo>
                  <a:pt x="1912" y="7115"/>
                  <a:pt x="1645" y="7268"/>
                  <a:pt x="1415" y="7421"/>
                </a:cubicBezTo>
                <a:cubicBezTo>
                  <a:pt x="1492" y="7497"/>
                  <a:pt x="1568" y="7535"/>
                  <a:pt x="1606" y="7612"/>
                </a:cubicBezTo>
                <a:cubicBezTo>
                  <a:pt x="1645" y="7650"/>
                  <a:pt x="1645" y="7765"/>
                  <a:pt x="1645" y="7803"/>
                </a:cubicBezTo>
                <a:cubicBezTo>
                  <a:pt x="1339" y="7803"/>
                  <a:pt x="1147" y="7880"/>
                  <a:pt x="1147" y="8109"/>
                </a:cubicBezTo>
                <a:cubicBezTo>
                  <a:pt x="1186" y="8453"/>
                  <a:pt x="1224" y="8797"/>
                  <a:pt x="1224" y="9180"/>
                </a:cubicBezTo>
                <a:lnTo>
                  <a:pt x="841" y="9180"/>
                </a:lnTo>
                <a:cubicBezTo>
                  <a:pt x="880" y="9448"/>
                  <a:pt x="994" y="9715"/>
                  <a:pt x="994" y="9983"/>
                </a:cubicBezTo>
                <a:cubicBezTo>
                  <a:pt x="994" y="10251"/>
                  <a:pt x="535" y="10404"/>
                  <a:pt x="803" y="10748"/>
                </a:cubicBezTo>
                <a:cubicBezTo>
                  <a:pt x="382" y="10863"/>
                  <a:pt x="612" y="11207"/>
                  <a:pt x="535" y="11436"/>
                </a:cubicBezTo>
                <a:cubicBezTo>
                  <a:pt x="344" y="11895"/>
                  <a:pt x="535" y="12393"/>
                  <a:pt x="191" y="12813"/>
                </a:cubicBezTo>
                <a:cubicBezTo>
                  <a:pt x="153" y="12890"/>
                  <a:pt x="191" y="13081"/>
                  <a:pt x="38" y="13234"/>
                </a:cubicBezTo>
                <a:cubicBezTo>
                  <a:pt x="0" y="13311"/>
                  <a:pt x="38" y="13464"/>
                  <a:pt x="38" y="13540"/>
                </a:cubicBezTo>
                <a:cubicBezTo>
                  <a:pt x="38" y="13616"/>
                  <a:pt x="77" y="13693"/>
                  <a:pt x="77" y="13731"/>
                </a:cubicBezTo>
                <a:cubicBezTo>
                  <a:pt x="268" y="13655"/>
                  <a:pt x="497" y="13540"/>
                  <a:pt x="688" y="13425"/>
                </a:cubicBezTo>
                <a:cubicBezTo>
                  <a:pt x="765" y="13234"/>
                  <a:pt x="803" y="13043"/>
                  <a:pt x="841" y="12813"/>
                </a:cubicBezTo>
                <a:cubicBezTo>
                  <a:pt x="956" y="12354"/>
                  <a:pt x="956" y="11857"/>
                  <a:pt x="1186" y="11475"/>
                </a:cubicBezTo>
                <a:cubicBezTo>
                  <a:pt x="1377" y="11092"/>
                  <a:pt x="1186" y="10557"/>
                  <a:pt x="1606" y="10251"/>
                </a:cubicBezTo>
                <a:cubicBezTo>
                  <a:pt x="1645" y="10251"/>
                  <a:pt x="1645" y="10136"/>
                  <a:pt x="1645" y="10060"/>
                </a:cubicBezTo>
                <a:cubicBezTo>
                  <a:pt x="1606" y="9448"/>
                  <a:pt x="2065" y="9027"/>
                  <a:pt x="2065" y="8415"/>
                </a:cubicBezTo>
                <a:cubicBezTo>
                  <a:pt x="2065" y="8224"/>
                  <a:pt x="2371" y="7918"/>
                  <a:pt x="2333" y="7841"/>
                </a:cubicBezTo>
                <a:cubicBezTo>
                  <a:pt x="2065" y="7535"/>
                  <a:pt x="2448" y="7459"/>
                  <a:pt x="2524" y="7268"/>
                </a:cubicBezTo>
                <a:cubicBezTo>
                  <a:pt x="2677" y="6503"/>
                  <a:pt x="2945" y="5776"/>
                  <a:pt x="3174" y="5011"/>
                </a:cubicBezTo>
                <a:cubicBezTo>
                  <a:pt x="3289" y="4667"/>
                  <a:pt x="3327" y="4246"/>
                  <a:pt x="3480" y="3940"/>
                </a:cubicBezTo>
                <a:cubicBezTo>
                  <a:pt x="3901" y="3137"/>
                  <a:pt x="4016" y="2257"/>
                  <a:pt x="4322" y="1454"/>
                </a:cubicBezTo>
                <a:cubicBezTo>
                  <a:pt x="4475" y="995"/>
                  <a:pt x="4628" y="498"/>
                  <a:pt x="436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1;p15"/>
          <p:cNvSpPr/>
          <p:nvPr/>
        </p:nvSpPr>
        <p:spPr>
          <a:xfrm>
            <a:off x="639528" y="1676460"/>
            <a:ext cx="78500" cy="231499"/>
          </a:xfrm>
          <a:custGeom>
            <a:avLst/>
            <a:gdLst/>
            <a:ahLst/>
            <a:cxnLst/>
            <a:rect l="l" t="t" r="r" b="b"/>
            <a:pathLst>
              <a:path w="3826" h="11283" extrusionOk="0">
                <a:moveTo>
                  <a:pt x="3673" y="0"/>
                </a:moveTo>
                <a:cubicBezTo>
                  <a:pt x="3175" y="230"/>
                  <a:pt x="3405" y="803"/>
                  <a:pt x="3061" y="1148"/>
                </a:cubicBezTo>
                <a:cubicBezTo>
                  <a:pt x="2793" y="1415"/>
                  <a:pt x="2869" y="1912"/>
                  <a:pt x="2640" y="2257"/>
                </a:cubicBezTo>
                <a:cubicBezTo>
                  <a:pt x="2410" y="2601"/>
                  <a:pt x="2372" y="2983"/>
                  <a:pt x="2257" y="3404"/>
                </a:cubicBezTo>
                <a:cubicBezTo>
                  <a:pt x="2181" y="3748"/>
                  <a:pt x="1990" y="4054"/>
                  <a:pt x="1913" y="4398"/>
                </a:cubicBezTo>
                <a:cubicBezTo>
                  <a:pt x="1646" y="5278"/>
                  <a:pt x="1416" y="6158"/>
                  <a:pt x="1110" y="6999"/>
                </a:cubicBezTo>
                <a:cubicBezTo>
                  <a:pt x="766" y="7994"/>
                  <a:pt x="728" y="9064"/>
                  <a:pt x="269" y="9982"/>
                </a:cubicBezTo>
                <a:cubicBezTo>
                  <a:pt x="345" y="10441"/>
                  <a:pt x="116" y="10862"/>
                  <a:pt x="1" y="11283"/>
                </a:cubicBezTo>
                <a:cubicBezTo>
                  <a:pt x="116" y="11245"/>
                  <a:pt x="230" y="11206"/>
                  <a:pt x="345" y="11168"/>
                </a:cubicBezTo>
                <a:cubicBezTo>
                  <a:pt x="422" y="10939"/>
                  <a:pt x="575" y="10709"/>
                  <a:pt x="842" y="10633"/>
                </a:cubicBezTo>
                <a:cubicBezTo>
                  <a:pt x="881" y="10594"/>
                  <a:pt x="919" y="10594"/>
                  <a:pt x="957" y="10556"/>
                </a:cubicBezTo>
                <a:cubicBezTo>
                  <a:pt x="842" y="10327"/>
                  <a:pt x="881" y="10135"/>
                  <a:pt x="995" y="9868"/>
                </a:cubicBezTo>
                <a:cubicBezTo>
                  <a:pt x="1072" y="9944"/>
                  <a:pt x="1110" y="9982"/>
                  <a:pt x="1187" y="10059"/>
                </a:cubicBezTo>
                <a:cubicBezTo>
                  <a:pt x="1416" y="9829"/>
                  <a:pt x="1378" y="9600"/>
                  <a:pt x="1148" y="9409"/>
                </a:cubicBezTo>
                <a:cubicBezTo>
                  <a:pt x="1301" y="9179"/>
                  <a:pt x="1493" y="8988"/>
                  <a:pt x="1646" y="8797"/>
                </a:cubicBezTo>
                <a:cubicBezTo>
                  <a:pt x="1340" y="8414"/>
                  <a:pt x="1340" y="8376"/>
                  <a:pt x="1684" y="8108"/>
                </a:cubicBezTo>
                <a:cubicBezTo>
                  <a:pt x="1913" y="7917"/>
                  <a:pt x="1951" y="7726"/>
                  <a:pt x="1875" y="7458"/>
                </a:cubicBezTo>
                <a:cubicBezTo>
                  <a:pt x="1875" y="7343"/>
                  <a:pt x="1760" y="7190"/>
                  <a:pt x="1646" y="6884"/>
                </a:cubicBezTo>
                <a:lnTo>
                  <a:pt x="1646" y="6884"/>
                </a:lnTo>
                <a:cubicBezTo>
                  <a:pt x="1812" y="7007"/>
                  <a:pt x="1927" y="7052"/>
                  <a:pt x="2006" y="7052"/>
                </a:cubicBezTo>
                <a:cubicBezTo>
                  <a:pt x="2197" y="7052"/>
                  <a:pt x="2170" y="6786"/>
                  <a:pt x="2143" y="6731"/>
                </a:cubicBezTo>
                <a:cubicBezTo>
                  <a:pt x="2066" y="6273"/>
                  <a:pt x="2410" y="5967"/>
                  <a:pt x="2525" y="5622"/>
                </a:cubicBezTo>
                <a:cubicBezTo>
                  <a:pt x="2563" y="5584"/>
                  <a:pt x="2563" y="5508"/>
                  <a:pt x="2563" y="5469"/>
                </a:cubicBezTo>
                <a:cubicBezTo>
                  <a:pt x="2487" y="5431"/>
                  <a:pt x="2410" y="5393"/>
                  <a:pt x="2372" y="5355"/>
                </a:cubicBezTo>
                <a:cubicBezTo>
                  <a:pt x="2525" y="5163"/>
                  <a:pt x="2678" y="5010"/>
                  <a:pt x="2793" y="4857"/>
                </a:cubicBezTo>
                <a:cubicBezTo>
                  <a:pt x="3022" y="4551"/>
                  <a:pt x="2487" y="4475"/>
                  <a:pt x="2602" y="4169"/>
                </a:cubicBezTo>
                <a:cubicBezTo>
                  <a:pt x="2678" y="4169"/>
                  <a:pt x="2793" y="4169"/>
                  <a:pt x="2946" y="4131"/>
                </a:cubicBezTo>
                <a:cubicBezTo>
                  <a:pt x="2984" y="3940"/>
                  <a:pt x="2908" y="3710"/>
                  <a:pt x="3022" y="3557"/>
                </a:cubicBezTo>
                <a:cubicBezTo>
                  <a:pt x="3175" y="3213"/>
                  <a:pt x="2984" y="2639"/>
                  <a:pt x="3520" y="2563"/>
                </a:cubicBezTo>
                <a:cubicBezTo>
                  <a:pt x="3634" y="1836"/>
                  <a:pt x="3749" y="1186"/>
                  <a:pt x="3826" y="536"/>
                </a:cubicBezTo>
                <a:cubicBezTo>
                  <a:pt x="3816" y="517"/>
                  <a:pt x="3790" y="512"/>
                  <a:pt x="3759" y="512"/>
                </a:cubicBezTo>
                <a:cubicBezTo>
                  <a:pt x="3728" y="512"/>
                  <a:pt x="3692" y="517"/>
                  <a:pt x="3663" y="517"/>
                </a:cubicBezTo>
                <a:cubicBezTo>
                  <a:pt x="3606" y="517"/>
                  <a:pt x="3577" y="497"/>
                  <a:pt x="3673" y="383"/>
                </a:cubicBezTo>
                <a:cubicBezTo>
                  <a:pt x="3749" y="230"/>
                  <a:pt x="3787" y="153"/>
                  <a:pt x="367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2;p15"/>
          <p:cNvSpPr/>
          <p:nvPr/>
        </p:nvSpPr>
        <p:spPr>
          <a:xfrm>
            <a:off x="587742" y="1769773"/>
            <a:ext cx="52607" cy="142104"/>
          </a:xfrm>
          <a:custGeom>
            <a:avLst/>
            <a:gdLst/>
            <a:ahLst/>
            <a:cxnLst/>
            <a:rect l="l" t="t" r="r" b="b"/>
            <a:pathLst>
              <a:path w="2564" h="6926" extrusionOk="0">
                <a:moveTo>
                  <a:pt x="2419" y="1"/>
                </a:moveTo>
                <a:cubicBezTo>
                  <a:pt x="2028" y="1"/>
                  <a:pt x="2024" y="319"/>
                  <a:pt x="1951" y="501"/>
                </a:cubicBezTo>
                <a:cubicBezTo>
                  <a:pt x="1760" y="998"/>
                  <a:pt x="1645" y="1495"/>
                  <a:pt x="1454" y="1992"/>
                </a:cubicBezTo>
                <a:cubicBezTo>
                  <a:pt x="1301" y="2298"/>
                  <a:pt x="1148" y="2604"/>
                  <a:pt x="1148" y="2987"/>
                </a:cubicBezTo>
                <a:cubicBezTo>
                  <a:pt x="1148" y="3331"/>
                  <a:pt x="651" y="3560"/>
                  <a:pt x="842" y="4019"/>
                </a:cubicBezTo>
                <a:cubicBezTo>
                  <a:pt x="498" y="4631"/>
                  <a:pt x="421" y="5358"/>
                  <a:pt x="230" y="6046"/>
                </a:cubicBezTo>
                <a:cubicBezTo>
                  <a:pt x="154" y="6314"/>
                  <a:pt x="77" y="6620"/>
                  <a:pt x="1" y="6926"/>
                </a:cubicBezTo>
                <a:cubicBezTo>
                  <a:pt x="230" y="6850"/>
                  <a:pt x="498" y="6850"/>
                  <a:pt x="766" y="6850"/>
                </a:cubicBezTo>
                <a:cubicBezTo>
                  <a:pt x="766" y="6811"/>
                  <a:pt x="766" y="6773"/>
                  <a:pt x="804" y="6735"/>
                </a:cubicBezTo>
                <a:cubicBezTo>
                  <a:pt x="957" y="6544"/>
                  <a:pt x="842" y="6161"/>
                  <a:pt x="880" y="5855"/>
                </a:cubicBezTo>
                <a:cubicBezTo>
                  <a:pt x="919" y="5626"/>
                  <a:pt x="1033" y="5434"/>
                  <a:pt x="1110" y="5205"/>
                </a:cubicBezTo>
                <a:lnTo>
                  <a:pt x="1186" y="5205"/>
                </a:lnTo>
                <a:cubicBezTo>
                  <a:pt x="1263" y="5205"/>
                  <a:pt x="1339" y="5205"/>
                  <a:pt x="1416" y="5167"/>
                </a:cubicBezTo>
                <a:cubicBezTo>
                  <a:pt x="1110" y="4822"/>
                  <a:pt x="1110" y="4822"/>
                  <a:pt x="1225" y="4440"/>
                </a:cubicBezTo>
                <a:lnTo>
                  <a:pt x="1225" y="4440"/>
                </a:lnTo>
                <a:cubicBezTo>
                  <a:pt x="1301" y="4478"/>
                  <a:pt x="1378" y="4516"/>
                  <a:pt x="1492" y="4555"/>
                </a:cubicBezTo>
                <a:cubicBezTo>
                  <a:pt x="1531" y="4172"/>
                  <a:pt x="1301" y="3713"/>
                  <a:pt x="1798" y="3446"/>
                </a:cubicBezTo>
                <a:cubicBezTo>
                  <a:pt x="1837" y="3446"/>
                  <a:pt x="1798" y="3293"/>
                  <a:pt x="1798" y="3216"/>
                </a:cubicBezTo>
                <a:cubicBezTo>
                  <a:pt x="1798" y="2987"/>
                  <a:pt x="1798" y="2757"/>
                  <a:pt x="1837" y="2489"/>
                </a:cubicBezTo>
                <a:cubicBezTo>
                  <a:pt x="1951" y="2489"/>
                  <a:pt x="2028" y="2489"/>
                  <a:pt x="2142" y="2528"/>
                </a:cubicBezTo>
                <a:cubicBezTo>
                  <a:pt x="2257" y="1686"/>
                  <a:pt x="2563" y="883"/>
                  <a:pt x="2487" y="3"/>
                </a:cubicBezTo>
                <a:cubicBezTo>
                  <a:pt x="2463" y="1"/>
                  <a:pt x="2440" y="1"/>
                  <a:pt x="241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3;p15"/>
          <p:cNvSpPr/>
          <p:nvPr/>
        </p:nvSpPr>
        <p:spPr>
          <a:xfrm>
            <a:off x="714868" y="1676460"/>
            <a:ext cx="800" cy="21"/>
          </a:xfrm>
          <a:custGeom>
            <a:avLst/>
            <a:gdLst/>
            <a:ahLst/>
            <a:cxnLst/>
            <a:rect l="l" t="t" r="r" b="b"/>
            <a:pathLst>
              <a:path w="39" h="1" extrusionOk="0">
                <a:moveTo>
                  <a:pt x="39" y="0"/>
                </a:moveTo>
                <a:cubicBezTo>
                  <a:pt x="39" y="0"/>
                  <a:pt x="39" y="0"/>
                  <a:pt x="39" y="0"/>
                </a:cubicBezTo>
                <a:cubicBezTo>
                  <a:pt x="1" y="0"/>
                  <a:pt x="1" y="0"/>
                  <a:pt x="1" y="0"/>
                </a:cubicBezTo>
                <a:lnTo>
                  <a:pt x="39" y="0"/>
                </a:lnTo>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4;p15"/>
          <p:cNvSpPr/>
          <p:nvPr/>
        </p:nvSpPr>
        <p:spPr>
          <a:xfrm>
            <a:off x="715648" y="1668601"/>
            <a:ext cx="11798" cy="7961"/>
          </a:xfrm>
          <a:custGeom>
            <a:avLst/>
            <a:gdLst/>
            <a:ahLst/>
            <a:cxnLst/>
            <a:rect l="l" t="t" r="r" b="b"/>
            <a:pathLst>
              <a:path w="575" h="388" extrusionOk="0">
                <a:moveTo>
                  <a:pt x="223" y="0"/>
                </a:moveTo>
                <a:cubicBezTo>
                  <a:pt x="36" y="0"/>
                  <a:pt x="28" y="88"/>
                  <a:pt x="1" y="383"/>
                </a:cubicBezTo>
                <a:cubicBezTo>
                  <a:pt x="21" y="386"/>
                  <a:pt x="40" y="387"/>
                  <a:pt x="58" y="387"/>
                </a:cubicBezTo>
                <a:cubicBezTo>
                  <a:pt x="281" y="387"/>
                  <a:pt x="362" y="180"/>
                  <a:pt x="574" y="39"/>
                </a:cubicBezTo>
                <a:cubicBezTo>
                  <a:pt x="414" y="16"/>
                  <a:pt x="302" y="0"/>
                  <a:pt x="22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7;p15"/>
          <p:cNvSpPr/>
          <p:nvPr/>
        </p:nvSpPr>
        <p:spPr>
          <a:xfrm>
            <a:off x="-4701" y="1796507"/>
            <a:ext cx="3139" cy="40050"/>
          </a:xfrm>
          <a:custGeom>
            <a:avLst/>
            <a:gdLst/>
            <a:ahLst/>
            <a:cxnLst/>
            <a:rect l="l" t="t" r="r" b="b"/>
            <a:pathLst>
              <a:path w="153" h="1952" extrusionOk="0">
                <a:moveTo>
                  <a:pt x="0" y="1"/>
                </a:moveTo>
                <a:lnTo>
                  <a:pt x="0" y="1951"/>
                </a:lnTo>
                <a:cubicBezTo>
                  <a:pt x="0" y="1798"/>
                  <a:pt x="38" y="1607"/>
                  <a:pt x="38" y="1454"/>
                </a:cubicBezTo>
                <a:cubicBezTo>
                  <a:pt x="0" y="1148"/>
                  <a:pt x="115" y="880"/>
                  <a:pt x="115" y="575"/>
                </a:cubicBezTo>
                <a:cubicBezTo>
                  <a:pt x="153" y="498"/>
                  <a:pt x="115" y="383"/>
                  <a:pt x="115" y="307"/>
                </a:cubicBezTo>
                <a:cubicBezTo>
                  <a:pt x="76" y="192"/>
                  <a:pt x="38" y="116"/>
                  <a:pt x="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9;p15"/>
          <p:cNvSpPr/>
          <p:nvPr/>
        </p:nvSpPr>
        <p:spPr>
          <a:xfrm>
            <a:off x="1419562" y="4165702"/>
            <a:ext cx="2397365" cy="507583"/>
          </a:xfrm>
          <a:custGeom>
            <a:avLst/>
            <a:gdLst/>
            <a:ahLst/>
            <a:cxnLst/>
            <a:rect l="l" t="t" r="r" b="b"/>
            <a:pathLst>
              <a:path w="45590" h="28341" extrusionOk="0">
                <a:moveTo>
                  <a:pt x="880" y="0"/>
                </a:moveTo>
                <a:cubicBezTo>
                  <a:pt x="765" y="77"/>
                  <a:pt x="651" y="115"/>
                  <a:pt x="536" y="192"/>
                </a:cubicBezTo>
                <a:cubicBezTo>
                  <a:pt x="192" y="383"/>
                  <a:pt x="574" y="957"/>
                  <a:pt x="115" y="1110"/>
                </a:cubicBezTo>
                <a:cubicBezTo>
                  <a:pt x="77" y="1148"/>
                  <a:pt x="77" y="1224"/>
                  <a:pt x="77" y="1263"/>
                </a:cubicBezTo>
                <a:cubicBezTo>
                  <a:pt x="268" y="1989"/>
                  <a:pt x="1" y="2754"/>
                  <a:pt x="268" y="3481"/>
                </a:cubicBezTo>
                <a:cubicBezTo>
                  <a:pt x="268" y="3557"/>
                  <a:pt x="268" y="3672"/>
                  <a:pt x="307" y="3749"/>
                </a:cubicBezTo>
                <a:cubicBezTo>
                  <a:pt x="307" y="3940"/>
                  <a:pt x="421" y="4169"/>
                  <a:pt x="345" y="4246"/>
                </a:cubicBezTo>
                <a:cubicBezTo>
                  <a:pt x="115" y="4552"/>
                  <a:pt x="460" y="4666"/>
                  <a:pt x="460" y="4819"/>
                </a:cubicBezTo>
                <a:cubicBezTo>
                  <a:pt x="460" y="5584"/>
                  <a:pt x="727" y="6273"/>
                  <a:pt x="842" y="6999"/>
                </a:cubicBezTo>
                <a:cubicBezTo>
                  <a:pt x="842" y="7267"/>
                  <a:pt x="1148" y="7535"/>
                  <a:pt x="1148" y="7803"/>
                </a:cubicBezTo>
                <a:cubicBezTo>
                  <a:pt x="1148" y="8147"/>
                  <a:pt x="1263" y="8415"/>
                  <a:pt x="1377" y="8721"/>
                </a:cubicBezTo>
                <a:cubicBezTo>
                  <a:pt x="1492" y="8988"/>
                  <a:pt x="1836" y="9218"/>
                  <a:pt x="1798" y="9371"/>
                </a:cubicBezTo>
                <a:cubicBezTo>
                  <a:pt x="1607" y="9944"/>
                  <a:pt x="2219" y="10136"/>
                  <a:pt x="2181" y="10633"/>
                </a:cubicBezTo>
                <a:cubicBezTo>
                  <a:pt x="2334" y="10518"/>
                  <a:pt x="2448" y="10442"/>
                  <a:pt x="2601" y="10327"/>
                </a:cubicBezTo>
                <a:cubicBezTo>
                  <a:pt x="2640" y="10480"/>
                  <a:pt x="2716" y="10633"/>
                  <a:pt x="2716" y="10748"/>
                </a:cubicBezTo>
                <a:cubicBezTo>
                  <a:pt x="2754" y="10862"/>
                  <a:pt x="2716" y="10977"/>
                  <a:pt x="2716" y="11130"/>
                </a:cubicBezTo>
                <a:lnTo>
                  <a:pt x="3481" y="12163"/>
                </a:lnTo>
                <a:cubicBezTo>
                  <a:pt x="3787" y="12660"/>
                  <a:pt x="4093" y="13195"/>
                  <a:pt x="4743" y="13348"/>
                </a:cubicBezTo>
                <a:cubicBezTo>
                  <a:pt x="4743" y="13348"/>
                  <a:pt x="4743" y="13387"/>
                  <a:pt x="4743" y="13387"/>
                </a:cubicBezTo>
                <a:cubicBezTo>
                  <a:pt x="4781" y="13693"/>
                  <a:pt x="4934" y="13807"/>
                  <a:pt x="5240" y="13846"/>
                </a:cubicBezTo>
                <a:cubicBezTo>
                  <a:pt x="5431" y="13846"/>
                  <a:pt x="5546" y="14190"/>
                  <a:pt x="5699" y="14381"/>
                </a:cubicBezTo>
                <a:cubicBezTo>
                  <a:pt x="5737" y="14381"/>
                  <a:pt x="5737" y="14419"/>
                  <a:pt x="5776" y="14419"/>
                </a:cubicBezTo>
                <a:cubicBezTo>
                  <a:pt x="5847" y="14394"/>
                  <a:pt x="5910" y="14383"/>
                  <a:pt x="5967" y="14383"/>
                </a:cubicBezTo>
                <a:cubicBezTo>
                  <a:pt x="6336" y="14383"/>
                  <a:pt x="6428" y="14860"/>
                  <a:pt x="6694" y="14993"/>
                </a:cubicBezTo>
                <a:cubicBezTo>
                  <a:pt x="6923" y="15108"/>
                  <a:pt x="7076" y="15375"/>
                  <a:pt x="7420" y="15375"/>
                </a:cubicBezTo>
                <a:cubicBezTo>
                  <a:pt x="7424" y="15371"/>
                  <a:pt x="7430" y="15369"/>
                  <a:pt x="7437" y="15369"/>
                </a:cubicBezTo>
                <a:cubicBezTo>
                  <a:pt x="7490" y="15369"/>
                  <a:pt x="7611" y="15494"/>
                  <a:pt x="7611" y="15528"/>
                </a:cubicBezTo>
                <a:cubicBezTo>
                  <a:pt x="7497" y="15873"/>
                  <a:pt x="7764" y="15949"/>
                  <a:pt x="7994" y="15949"/>
                </a:cubicBezTo>
                <a:cubicBezTo>
                  <a:pt x="8568" y="16064"/>
                  <a:pt x="8912" y="16599"/>
                  <a:pt x="9486" y="16637"/>
                </a:cubicBezTo>
                <a:cubicBezTo>
                  <a:pt x="9600" y="16637"/>
                  <a:pt x="9677" y="16867"/>
                  <a:pt x="9753" y="16982"/>
                </a:cubicBezTo>
                <a:cubicBezTo>
                  <a:pt x="10097" y="16982"/>
                  <a:pt x="10403" y="17020"/>
                  <a:pt x="10709" y="17364"/>
                </a:cubicBezTo>
                <a:cubicBezTo>
                  <a:pt x="10939" y="17555"/>
                  <a:pt x="11321" y="17785"/>
                  <a:pt x="11627" y="17785"/>
                </a:cubicBezTo>
                <a:cubicBezTo>
                  <a:pt x="11972" y="17785"/>
                  <a:pt x="12239" y="17785"/>
                  <a:pt x="12469" y="18091"/>
                </a:cubicBezTo>
                <a:cubicBezTo>
                  <a:pt x="12502" y="18157"/>
                  <a:pt x="12620" y="18251"/>
                  <a:pt x="12677" y="18251"/>
                </a:cubicBezTo>
                <a:cubicBezTo>
                  <a:pt x="12686" y="18251"/>
                  <a:pt x="12693" y="18249"/>
                  <a:pt x="12698" y="18244"/>
                </a:cubicBezTo>
                <a:cubicBezTo>
                  <a:pt x="12758" y="18228"/>
                  <a:pt x="12815" y="18221"/>
                  <a:pt x="12871" y="18221"/>
                </a:cubicBezTo>
                <a:cubicBezTo>
                  <a:pt x="13206" y="18221"/>
                  <a:pt x="13474" y="18479"/>
                  <a:pt x="13769" y="18512"/>
                </a:cubicBezTo>
                <a:lnTo>
                  <a:pt x="14190" y="18512"/>
                </a:lnTo>
                <a:cubicBezTo>
                  <a:pt x="14243" y="18761"/>
                  <a:pt x="14347" y="18828"/>
                  <a:pt x="14465" y="18828"/>
                </a:cubicBezTo>
                <a:cubicBezTo>
                  <a:pt x="14601" y="18828"/>
                  <a:pt x="14756" y="18741"/>
                  <a:pt x="14878" y="18741"/>
                </a:cubicBezTo>
                <a:cubicBezTo>
                  <a:pt x="14993" y="18741"/>
                  <a:pt x="15108" y="18741"/>
                  <a:pt x="15261" y="18703"/>
                </a:cubicBezTo>
                <a:lnTo>
                  <a:pt x="15261" y="19162"/>
                </a:lnTo>
                <a:cubicBezTo>
                  <a:pt x="15417" y="19143"/>
                  <a:pt x="15575" y="19135"/>
                  <a:pt x="15733" y="19135"/>
                </a:cubicBezTo>
                <a:cubicBezTo>
                  <a:pt x="16897" y="19135"/>
                  <a:pt x="18088" y="19590"/>
                  <a:pt x="18626" y="19927"/>
                </a:cubicBezTo>
                <a:cubicBezTo>
                  <a:pt x="18741" y="19850"/>
                  <a:pt x="18894" y="19774"/>
                  <a:pt x="19009" y="19697"/>
                </a:cubicBezTo>
                <a:cubicBezTo>
                  <a:pt x="19405" y="19913"/>
                  <a:pt x="20651" y="20198"/>
                  <a:pt x="21113" y="20198"/>
                </a:cubicBezTo>
                <a:cubicBezTo>
                  <a:pt x="21141" y="20198"/>
                  <a:pt x="21167" y="20197"/>
                  <a:pt x="21189" y="20194"/>
                </a:cubicBezTo>
                <a:cubicBezTo>
                  <a:pt x="21367" y="20162"/>
                  <a:pt x="21565" y="20150"/>
                  <a:pt x="21746" y="20150"/>
                </a:cubicBezTo>
                <a:cubicBezTo>
                  <a:pt x="21994" y="20150"/>
                  <a:pt x="22210" y="20172"/>
                  <a:pt x="22298" y="20194"/>
                </a:cubicBezTo>
                <a:cubicBezTo>
                  <a:pt x="22561" y="20314"/>
                  <a:pt x="22794" y="20374"/>
                  <a:pt x="23062" y="20374"/>
                </a:cubicBezTo>
                <a:cubicBezTo>
                  <a:pt x="23224" y="20374"/>
                  <a:pt x="23398" y="20352"/>
                  <a:pt x="23598" y="20309"/>
                </a:cubicBezTo>
                <a:cubicBezTo>
                  <a:pt x="23675" y="20290"/>
                  <a:pt x="23780" y="20280"/>
                  <a:pt x="23871" y="20280"/>
                </a:cubicBezTo>
                <a:cubicBezTo>
                  <a:pt x="23962" y="20280"/>
                  <a:pt x="24038" y="20290"/>
                  <a:pt x="24057" y="20309"/>
                </a:cubicBezTo>
                <a:cubicBezTo>
                  <a:pt x="24130" y="20472"/>
                  <a:pt x="24219" y="20515"/>
                  <a:pt x="24318" y="20515"/>
                </a:cubicBezTo>
                <a:cubicBezTo>
                  <a:pt x="24428" y="20515"/>
                  <a:pt x="24548" y="20462"/>
                  <a:pt x="24669" y="20462"/>
                </a:cubicBezTo>
                <a:cubicBezTo>
                  <a:pt x="24713" y="20471"/>
                  <a:pt x="24758" y="20474"/>
                  <a:pt x="24804" y="20474"/>
                </a:cubicBezTo>
                <a:cubicBezTo>
                  <a:pt x="24886" y="20474"/>
                  <a:pt x="24970" y="20465"/>
                  <a:pt x="25048" y="20465"/>
                </a:cubicBezTo>
                <a:cubicBezTo>
                  <a:pt x="25119" y="20465"/>
                  <a:pt x="25186" y="20472"/>
                  <a:pt x="25243" y="20500"/>
                </a:cubicBezTo>
                <a:cubicBezTo>
                  <a:pt x="25390" y="20542"/>
                  <a:pt x="25537" y="20573"/>
                  <a:pt x="25684" y="20573"/>
                </a:cubicBezTo>
                <a:cubicBezTo>
                  <a:pt x="25804" y="20573"/>
                  <a:pt x="25925" y="20552"/>
                  <a:pt x="26046" y="20500"/>
                </a:cubicBezTo>
                <a:cubicBezTo>
                  <a:pt x="26154" y="20473"/>
                  <a:pt x="26301" y="20446"/>
                  <a:pt x="26404" y="20446"/>
                </a:cubicBezTo>
                <a:cubicBezTo>
                  <a:pt x="26447" y="20446"/>
                  <a:pt x="26483" y="20451"/>
                  <a:pt x="26505" y="20462"/>
                </a:cubicBezTo>
                <a:cubicBezTo>
                  <a:pt x="26574" y="20532"/>
                  <a:pt x="26636" y="20557"/>
                  <a:pt x="26693" y="20557"/>
                </a:cubicBezTo>
                <a:cubicBezTo>
                  <a:pt x="26857" y="20557"/>
                  <a:pt x="26985" y="20347"/>
                  <a:pt x="27155" y="20347"/>
                </a:cubicBezTo>
                <a:cubicBezTo>
                  <a:pt x="27155" y="20462"/>
                  <a:pt x="27155" y="20577"/>
                  <a:pt x="27193" y="20806"/>
                </a:cubicBezTo>
                <a:cubicBezTo>
                  <a:pt x="27346" y="20615"/>
                  <a:pt x="27423" y="20500"/>
                  <a:pt x="27461" y="20462"/>
                </a:cubicBezTo>
                <a:cubicBezTo>
                  <a:pt x="27573" y="20446"/>
                  <a:pt x="27684" y="20440"/>
                  <a:pt x="27794" y="20440"/>
                </a:cubicBezTo>
                <a:cubicBezTo>
                  <a:pt x="28218" y="20440"/>
                  <a:pt x="28630" y="20533"/>
                  <a:pt x="29031" y="20533"/>
                </a:cubicBezTo>
                <a:cubicBezTo>
                  <a:pt x="29277" y="20533"/>
                  <a:pt x="29518" y="20498"/>
                  <a:pt x="29756" y="20386"/>
                </a:cubicBezTo>
                <a:cubicBezTo>
                  <a:pt x="29946" y="20404"/>
                  <a:pt x="30133" y="20413"/>
                  <a:pt x="30318" y="20413"/>
                </a:cubicBezTo>
                <a:cubicBezTo>
                  <a:pt x="30918" y="20413"/>
                  <a:pt x="31496" y="20313"/>
                  <a:pt x="32051" y="20080"/>
                </a:cubicBezTo>
                <a:cubicBezTo>
                  <a:pt x="32165" y="20118"/>
                  <a:pt x="32242" y="20194"/>
                  <a:pt x="32357" y="20233"/>
                </a:cubicBezTo>
                <a:cubicBezTo>
                  <a:pt x="32395" y="20099"/>
                  <a:pt x="32443" y="20061"/>
                  <a:pt x="32505" y="20061"/>
                </a:cubicBezTo>
                <a:cubicBezTo>
                  <a:pt x="32567" y="20061"/>
                  <a:pt x="32643" y="20099"/>
                  <a:pt x="32739" y="20118"/>
                </a:cubicBezTo>
                <a:cubicBezTo>
                  <a:pt x="32825" y="20152"/>
                  <a:pt x="32934" y="20171"/>
                  <a:pt x="33039" y="20171"/>
                </a:cubicBezTo>
                <a:cubicBezTo>
                  <a:pt x="33167" y="20171"/>
                  <a:pt x="33288" y="20143"/>
                  <a:pt x="33351" y="20080"/>
                </a:cubicBezTo>
                <a:cubicBezTo>
                  <a:pt x="33504" y="19927"/>
                  <a:pt x="33657" y="19888"/>
                  <a:pt x="33815" y="19888"/>
                </a:cubicBezTo>
                <a:cubicBezTo>
                  <a:pt x="33973" y="19888"/>
                  <a:pt x="34135" y="19927"/>
                  <a:pt x="34307" y="19927"/>
                </a:cubicBezTo>
                <a:cubicBezTo>
                  <a:pt x="34391" y="19941"/>
                  <a:pt x="34480" y="19950"/>
                  <a:pt x="34567" y="19950"/>
                </a:cubicBezTo>
                <a:cubicBezTo>
                  <a:pt x="34717" y="19950"/>
                  <a:pt x="34860" y="19923"/>
                  <a:pt x="34957" y="19850"/>
                </a:cubicBezTo>
                <a:cubicBezTo>
                  <a:pt x="35493" y="19544"/>
                  <a:pt x="36143" y="19735"/>
                  <a:pt x="36678" y="19391"/>
                </a:cubicBezTo>
                <a:cubicBezTo>
                  <a:pt x="36691" y="19378"/>
                  <a:pt x="36704" y="19374"/>
                  <a:pt x="36717" y="19374"/>
                </a:cubicBezTo>
                <a:cubicBezTo>
                  <a:pt x="36742" y="19374"/>
                  <a:pt x="36768" y="19391"/>
                  <a:pt x="36793" y="19391"/>
                </a:cubicBezTo>
                <a:cubicBezTo>
                  <a:pt x="37482" y="19391"/>
                  <a:pt x="38094" y="19200"/>
                  <a:pt x="38705" y="19085"/>
                </a:cubicBezTo>
                <a:cubicBezTo>
                  <a:pt x="39064" y="19003"/>
                  <a:pt x="39382" y="18761"/>
                  <a:pt x="39718" y="18761"/>
                </a:cubicBezTo>
                <a:cubicBezTo>
                  <a:pt x="39848" y="18761"/>
                  <a:pt x="39981" y="18798"/>
                  <a:pt x="40121" y="18894"/>
                </a:cubicBezTo>
                <a:cubicBezTo>
                  <a:pt x="40580" y="18359"/>
                  <a:pt x="41191" y="18512"/>
                  <a:pt x="41765" y="18320"/>
                </a:cubicBezTo>
                <a:lnTo>
                  <a:pt x="41765" y="18320"/>
                </a:lnTo>
                <a:cubicBezTo>
                  <a:pt x="41612" y="18588"/>
                  <a:pt x="41536" y="19009"/>
                  <a:pt x="41383" y="19047"/>
                </a:cubicBezTo>
                <a:cubicBezTo>
                  <a:pt x="40809" y="19162"/>
                  <a:pt x="40618" y="19888"/>
                  <a:pt x="39968" y="19888"/>
                </a:cubicBezTo>
                <a:cubicBezTo>
                  <a:pt x="39929" y="19888"/>
                  <a:pt x="39853" y="20003"/>
                  <a:pt x="39853" y="20041"/>
                </a:cubicBezTo>
                <a:cubicBezTo>
                  <a:pt x="40044" y="20462"/>
                  <a:pt x="39623" y="20539"/>
                  <a:pt x="39470" y="20615"/>
                </a:cubicBezTo>
                <a:cubicBezTo>
                  <a:pt x="38858" y="20921"/>
                  <a:pt x="38438" y="21380"/>
                  <a:pt x="38017" y="21877"/>
                </a:cubicBezTo>
                <a:cubicBezTo>
                  <a:pt x="37788" y="22183"/>
                  <a:pt x="37520" y="22451"/>
                  <a:pt x="37252" y="22642"/>
                </a:cubicBezTo>
                <a:cubicBezTo>
                  <a:pt x="36602" y="23063"/>
                  <a:pt x="36602" y="23025"/>
                  <a:pt x="36067" y="23981"/>
                </a:cubicBezTo>
                <a:cubicBezTo>
                  <a:pt x="35990" y="24057"/>
                  <a:pt x="35914" y="24095"/>
                  <a:pt x="35837" y="24134"/>
                </a:cubicBezTo>
                <a:cubicBezTo>
                  <a:pt x="35608" y="24248"/>
                  <a:pt x="35378" y="24325"/>
                  <a:pt x="35187" y="24478"/>
                </a:cubicBezTo>
                <a:cubicBezTo>
                  <a:pt x="35034" y="24593"/>
                  <a:pt x="34843" y="24746"/>
                  <a:pt x="34804" y="24937"/>
                </a:cubicBezTo>
                <a:cubicBezTo>
                  <a:pt x="34766" y="25243"/>
                  <a:pt x="34537" y="25396"/>
                  <a:pt x="34307" y="25511"/>
                </a:cubicBezTo>
                <a:cubicBezTo>
                  <a:pt x="34192" y="25549"/>
                  <a:pt x="34039" y="25472"/>
                  <a:pt x="34078" y="25702"/>
                </a:cubicBezTo>
                <a:cubicBezTo>
                  <a:pt x="34124" y="25934"/>
                  <a:pt x="34001" y="25969"/>
                  <a:pt x="33880" y="25969"/>
                </a:cubicBezTo>
                <a:cubicBezTo>
                  <a:pt x="33829" y="25969"/>
                  <a:pt x="33778" y="25963"/>
                  <a:pt x="33741" y="25963"/>
                </a:cubicBezTo>
                <a:cubicBezTo>
                  <a:pt x="33721" y="25963"/>
                  <a:pt x="33706" y="25964"/>
                  <a:pt x="33695" y="25970"/>
                </a:cubicBezTo>
                <a:cubicBezTo>
                  <a:pt x="33504" y="26352"/>
                  <a:pt x="33657" y="26811"/>
                  <a:pt x="33160" y="26964"/>
                </a:cubicBezTo>
                <a:cubicBezTo>
                  <a:pt x="33083" y="26964"/>
                  <a:pt x="33083" y="27117"/>
                  <a:pt x="33045" y="27232"/>
                </a:cubicBezTo>
                <a:cubicBezTo>
                  <a:pt x="32969" y="27461"/>
                  <a:pt x="32854" y="27729"/>
                  <a:pt x="32777" y="27920"/>
                </a:cubicBezTo>
                <a:cubicBezTo>
                  <a:pt x="32969" y="28073"/>
                  <a:pt x="33083" y="28188"/>
                  <a:pt x="33236" y="28341"/>
                </a:cubicBezTo>
                <a:cubicBezTo>
                  <a:pt x="33275" y="28303"/>
                  <a:pt x="33389" y="28188"/>
                  <a:pt x="33504" y="28111"/>
                </a:cubicBezTo>
                <a:cubicBezTo>
                  <a:pt x="34001" y="27920"/>
                  <a:pt x="34422" y="27652"/>
                  <a:pt x="34613" y="27155"/>
                </a:cubicBezTo>
                <a:cubicBezTo>
                  <a:pt x="34690" y="27002"/>
                  <a:pt x="34804" y="26964"/>
                  <a:pt x="34996" y="26964"/>
                </a:cubicBezTo>
                <a:cubicBezTo>
                  <a:pt x="35012" y="26967"/>
                  <a:pt x="35028" y="26969"/>
                  <a:pt x="35043" y="26969"/>
                </a:cubicBezTo>
                <a:cubicBezTo>
                  <a:pt x="35206" y="26969"/>
                  <a:pt x="35308" y="26785"/>
                  <a:pt x="35378" y="26505"/>
                </a:cubicBezTo>
                <a:cubicBezTo>
                  <a:pt x="35411" y="26305"/>
                  <a:pt x="35474" y="26192"/>
                  <a:pt x="35642" y="26192"/>
                </a:cubicBezTo>
                <a:cubicBezTo>
                  <a:pt x="35666" y="26192"/>
                  <a:pt x="35693" y="26194"/>
                  <a:pt x="35722" y="26199"/>
                </a:cubicBezTo>
                <a:cubicBezTo>
                  <a:pt x="35780" y="26199"/>
                  <a:pt x="35837" y="26209"/>
                  <a:pt x="35894" y="26209"/>
                </a:cubicBezTo>
                <a:cubicBezTo>
                  <a:pt x="35952" y="26209"/>
                  <a:pt x="36009" y="26199"/>
                  <a:pt x="36067" y="26161"/>
                </a:cubicBezTo>
                <a:cubicBezTo>
                  <a:pt x="36143" y="26123"/>
                  <a:pt x="36181" y="25931"/>
                  <a:pt x="36258" y="25893"/>
                </a:cubicBezTo>
                <a:cubicBezTo>
                  <a:pt x="36487" y="25740"/>
                  <a:pt x="36602" y="25587"/>
                  <a:pt x="36602" y="25319"/>
                </a:cubicBezTo>
                <a:cubicBezTo>
                  <a:pt x="36630" y="25093"/>
                  <a:pt x="36784" y="25034"/>
                  <a:pt x="36955" y="25034"/>
                </a:cubicBezTo>
                <a:cubicBezTo>
                  <a:pt x="37015" y="25034"/>
                  <a:pt x="37077" y="25042"/>
                  <a:pt x="37137" y="25052"/>
                </a:cubicBezTo>
                <a:cubicBezTo>
                  <a:pt x="37137" y="25013"/>
                  <a:pt x="37137" y="24975"/>
                  <a:pt x="37137" y="24975"/>
                </a:cubicBezTo>
                <a:cubicBezTo>
                  <a:pt x="37214" y="24631"/>
                  <a:pt x="37443" y="24440"/>
                  <a:pt x="37749" y="24325"/>
                </a:cubicBezTo>
                <a:cubicBezTo>
                  <a:pt x="37826" y="24325"/>
                  <a:pt x="37902" y="24210"/>
                  <a:pt x="37902" y="24210"/>
                </a:cubicBezTo>
                <a:cubicBezTo>
                  <a:pt x="37827" y="23934"/>
                  <a:pt x="37851" y="23839"/>
                  <a:pt x="37973" y="23839"/>
                </a:cubicBezTo>
                <a:cubicBezTo>
                  <a:pt x="38037" y="23839"/>
                  <a:pt x="38128" y="23865"/>
                  <a:pt x="38247" y="23904"/>
                </a:cubicBezTo>
                <a:cubicBezTo>
                  <a:pt x="38252" y="23910"/>
                  <a:pt x="38259" y="23912"/>
                  <a:pt x="38267" y="23912"/>
                </a:cubicBezTo>
                <a:cubicBezTo>
                  <a:pt x="38316" y="23912"/>
                  <a:pt x="38410" y="23822"/>
                  <a:pt x="38476" y="23790"/>
                </a:cubicBezTo>
                <a:cubicBezTo>
                  <a:pt x="38438" y="23713"/>
                  <a:pt x="38361" y="23637"/>
                  <a:pt x="38323" y="23560"/>
                </a:cubicBezTo>
                <a:cubicBezTo>
                  <a:pt x="38514" y="23407"/>
                  <a:pt x="38705" y="23292"/>
                  <a:pt x="38858" y="23101"/>
                </a:cubicBezTo>
                <a:cubicBezTo>
                  <a:pt x="38979" y="22951"/>
                  <a:pt x="39099" y="22848"/>
                  <a:pt x="39257" y="22848"/>
                </a:cubicBezTo>
                <a:cubicBezTo>
                  <a:pt x="39299" y="22848"/>
                  <a:pt x="39345" y="22855"/>
                  <a:pt x="39394" y="22872"/>
                </a:cubicBezTo>
                <a:cubicBezTo>
                  <a:pt x="39470" y="22872"/>
                  <a:pt x="39700" y="22489"/>
                  <a:pt x="39738" y="22374"/>
                </a:cubicBezTo>
                <a:cubicBezTo>
                  <a:pt x="39891" y="21954"/>
                  <a:pt x="40235" y="21839"/>
                  <a:pt x="40580" y="21801"/>
                </a:cubicBezTo>
                <a:cubicBezTo>
                  <a:pt x="40580" y="21686"/>
                  <a:pt x="40541" y="21609"/>
                  <a:pt x="40541" y="21533"/>
                </a:cubicBezTo>
                <a:cubicBezTo>
                  <a:pt x="40656" y="21265"/>
                  <a:pt x="41000" y="21380"/>
                  <a:pt x="41153" y="21151"/>
                </a:cubicBezTo>
                <a:cubicBezTo>
                  <a:pt x="41306" y="20883"/>
                  <a:pt x="41459" y="20653"/>
                  <a:pt x="41612" y="20424"/>
                </a:cubicBezTo>
                <a:cubicBezTo>
                  <a:pt x="41689" y="20386"/>
                  <a:pt x="41842" y="20386"/>
                  <a:pt x="41956" y="20347"/>
                </a:cubicBezTo>
                <a:cubicBezTo>
                  <a:pt x="42071" y="20347"/>
                  <a:pt x="42224" y="20309"/>
                  <a:pt x="42339" y="20271"/>
                </a:cubicBezTo>
                <a:cubicBezTo>
                  <a:pt x="42224" y="20041"/>
                  <a:pt x="42186" y="19850"/>
                  <a:pt x="42301" y="19812"/>
                </a:cubicBezTo>
                <a:cubicBezTo>
                  <a:pt x="42607" y="19659"/>
                  <a:pt x="42989" y="19544"/>
                  <a:pt x="43104" y="19162"/>
                </a:cubicBezTo>
                <a:cubicBezTo>
                  <a:pt x="43126" y="19164"/>
                  <a:pt x="43146" y="19165"/>
                  <a:pt x="43166" y="19165"/>
                </a:cubicBezTo>
                <a:cubicBezTo>
                  <a:pt x="43533" y="19165"/>
                  <a:pt x="43613" y="18844"/>
                  <a:pt x="43830" y="18626"/>
                </a:cubicBezTo>
                <a:cubicBezTo>
                  <a:pt x="44098" y="18320"/>
                  <a:pt x="44404" y="18053"/>
                  <a:pt x="44710" y="17785"/>
                </a:cubicBezTo>
                <a:cubicBezTo>
                  <a:pt x="44906" y="17883"/>
                  <a:pt x="45102" y="18012"/>
                  <a:pt x="45268" y="18012"/>
                </a:cubicBezTo>
                <a:cubicBezTo>
                  <a:pt x="45361" y="18012"/>
                  <a:pt x="45444" y="17971"/>
                  <a:pt x="45513" y="17861"/>
                </a:cubicBezTo>
                <a:cubicBezTo>
                  <a:pt x="45475" y="17555"/>
                  <a:pt x="45399" y="17326"/>
                  <a:pt x="45475" y="17173"/>
                </a:cubicBezTo>
                <a:cubicBezTo>
                  <a:pt x="45590" y="16829"/>
                  <a:pt x="45131" y="16790"/>
                  <a:pt x="45207" y="16523"/>
                </a:cubicBezTo>
                <a:cubicBezTo>
                  <a:pt x="45360" y="16179"/>
                  <a:pt x="45016" y="16217"/>
                  <a:pt x="44940" y="16064"/>
                </a:cubicBezTo>
                <a:cubicBezTo>
                  <a:pt x="44825" y="16179"/>
                  <a:pt x="44748" y="16217"/>
                  <a:pt x="44710" y="16255"/>
                </a:cubicBezTo>
                <a:cubicBezTo>
                  <a:pt x="44557" y="16102"/>
                  <a:pt x="44481" y="15911"/>
                  <a:pt x="44328" y="15873"/>
                </a:cubicBezTo>
                <a:cubicBezTo>
                  <a:pt x="43716" y="15720"/>
                  <a:pt x="43180" y="15490"/>
                  <a:pt x="42721" y="15069"/>
                </a:cubicBezTo>
                <a:cubicBezTo>
                  <a:pt x="42683" y="15031"/>
                  <a:pt x="42607" y="14993"/>
                  <a:pt x="42568" y="14993"/>
                </a:cubicBezTo>
                <a:cubicBezTo>
                  <a:pt x="42148" y="14840"/>
                  <a:pt x="41612" y="14878"/>
                  <a:pt x="41306" y="14457"/>
                </a:cubicBezTo>
                <a:cubicBezTo>
                  <a:pt x="41279" y="14430"/>
                  <a:pt x="41233" y="14403"/>
                  <a:pt x="41195" y="14403"/>
                </a:cubicBezTo>
                <a:cubicBezTo>
                  <a:pt x="41179" y="14403"/>
                  <a:pt x="41164" y="14408"/>
                  <a:pt x="41153" y="14419"/>
                </a:cubicBezTo>
                <a:cubicBezTo>
                  <a:pt x="41089" y="14438"/>
                  <a:pt x="41031" y="14447"/>
                  <a:pt x="40977" y="14447"/>
                </a:cubicBezTo>
                <a:cubicBezTo>
                  <a:pt x="40705" y="14447"/>
                  <a:pt x="40535" y="14234"/>
                  <a:pt x="40312" y="14075"/>
                </a:cubicBezTo>
                <a:cubicBezTo>
                  <a:pt x="39915" y="13810"/>
                  <a:pt x="39518" y="13517"/>
                  <a:pt x="39071" y="13517"/>
                </a:cubicBezTo>
                <a:cubicBezTo>
                  <a:pt x="39001" y="13517"/>
                  <a:pt x="38931" y="13524"/>
                  <a:pt x="38858" y="13540"/>
                </a:cubicBezTo>
                <a:cubicBezTo>
                  <a:pt x="38782" y="13425"/>
                  <a:pt x="38744" y="13348"/>
                  <a:pt x="38667" y="13272"/>
                </a:cubicBezTo>
                <a:cubicBezTo>
                  <a:pt x="38285" y="12851"/>
                  <a:pt x="37596" y="12966"/>
                  <a:pt x="37290" y="12430"/>
                </a:cubicBezTo>
                <a:cubicBezTo>
                  <a:pt x="36602" y="12354"/>
                  <a:pt x="36105" y="11818"/>
                  <a:pt x="35416" y="11666"/>
                </a:cubicBezTo>
                <a:cubicBezTo>
                  <a:pt x="35340" y="11627"/>
                  <a:pt x="35263" y="11436"/>
                  <a:pt x="35225" y="11321"/>
                </a:cubicBezTo>
                <a:cubicBezTo>
                  <a:pt x="35110" y="11398"/>
                  <a:pt x="34996" y="11474"/>
                  <a:pt x="34843" y="11589"/>
                </a:cubicBezTo>
                <a:cubicBezTo>
                  <a:pt x="34766" y="11360"/>
                  <a:pt x="34690" y="11207"/>
                  <a:pt x="34613" y="11015"/>
                </a:cubicBezTo>
                <a:cubicBezTo>
                  <a:pt x="33963" y="10862"/>
                  <a:pt x="33313" y="10671"/>
                  <a:pt x="32624" y="10480"/>
                </a:cubicBezTo>
                <a:cubicBezTo>
                  <a:pt x="32433" y="10633"/>
                  <a:pt x="32165" y="10824"/>
                  <a:pt x="31898" y="11015"/>
                </a:cubicBezTo>
                <a:cubicBezTo>
                  <a:pt x="32051" y="11207"/>
                  <a:pt x="32127" y="11398"/>
                  <a:pt x="32280" y="11513"/>
                </a:cubicBezTo>
                <a:cubicBezTo>
                  <a:pt x="32548" y="11818"/>
                  <a:pt x="32854" y="12048"/>
                  <a:pt x="33160" y="12316"/>
                </a:cubicBezTo>
                <a:cubicBezTo>
                  <a:pt x="33248" y="12286"/>
                  <a:pt x="33328" y="12273"/>
                  <a:pt x="33402" y="12273"/>
                </a:cubicBezTo>
                <a:cubicBezTo>
                  <a:pt x="33808" y="12273"/>
                  <a:pt x="34022" y="12669"/>
                  <a:pt x="34345" y="12928"/>
                </a:cubicBezTo>
                <a:cubicBezTo>
                  <a:pt x="34425" y="12753"/>
                  <a:pt x="34505" y="12697"/>
                  <a:pt x="34579" y="12697"/>
                </a:cubicBezTo>
                <a:cubicBezTo>
                  <a:pt x="34683" y="12697"/>
                  <a:pt x="34776" y="12806"/>
                  <a:pt x="34843" y="12851"/>
                </a:cubicBezTo>
                <a:cubicBezTo>
                  <a:pt x="35072" y="13042"/>
                  <a:pt x="35263" y="13272"/>
                  <a:pt x="35455" y="13463"/>
                </a:cubicBezTo>
                <a:cubicBezTo>
                  <a:pt x="35558" y="13411"/>
                  <a:pt x="35640" y="13390"/>
                  <a:pt x="35707" y="13390"/>
                </a:cubicBezTo>
                <a:cubicBezTo>
                  <a:pt x="35984" y="13390"/>
                  <a:pt x="35989" y="13768"/>
                  <a:pt x="36143" y="13922"/>
                </a:cubicBezTo>
                <a:cubicBezTo>
                  <a:pt x="36219" y="13999"/>
                  <a:pt x="36411" y="13960"/>
                  <a:pt x="36525" y="13999"/>
                </a:cubicBezTo>
                <a:cubicBezTo>
                  <a:pt x="36755" y="14113"/>
                  <a:pt x="36984" y="14113"/>
                  <a:pt x="37214" y="14419"/>
                </a:cubicBezTo>
                <a:cubicBezTo>
                  <a:pt x="37443" y="14687"/>
                  <a:pt x="37941" y="14955"/>
                  <a:pt x="38285" y="14955"/>
                </a:cubicBezTo>
                <a:cubicBezTo>
                  <a:pt x="38312" y="14953"/>
                  <a:pt x="38339" y="14952"/>
                  <a:pt x="38365" y="14952"/>
                </a:cubicBezTo>
                <a:cubicBezTo>
                  <a:pt x="39009" y="14952"/>
                  <a:pt x="39452" y="15387"/>
                  <a:pt x="39929" y="15681"/>
                </a:cubicBezTo>
                <a:cubicBezTo>
                  <a:pt x="40274" y="15873"/>
                  <a:pt x="40733" y="15873"/>
                  <a:pt x="40924" y="16332"/>
                </a:cubicBezTo>
                <a:cubicBezTo>
                  <a:pt x="40924" y="16370"/>
                  <a:pt x="41000" y="16370"/>
                  <a:pt x="41038" y="16370"/>
                </a:cubicBezTo>
                <a:cubicBezTo>
                  <a:pt x="41109" y="16346"/>
                  <a:pt x="41177" y="16336"/>
                  <a:pt x="41243" y="16336"/>
                </a:cubicBezTo>
                <a:cubicBezTo>
                  <a:pt x="41605" y="16336"/>
                  <a:pt x="41906" y="16637"/>
                  <a:pt x="42262" y="16637"/>
                </a:cubicBezTo>
                <a:cubicBezTo>
                  <a:pt x="42262" y="16637"/>
                  <a:pt x="42301" y="16714"/>
                  <a:pt x="42301" y="16752"/>
                </a:cubicBezTo>
                <a:cubicBezTo>
                  <a:pt x="42224" y="16790"/>
                  <a:pt x="42148" y="16790"/>
                  <a:pt x="42071" y="16829"/>
                </a:cubicBezTo>
                <a:cubicBezTo>
                  <a:pt x="42158" y="16967"/>
                  <a:pt x="42260" y="17012"/>
                  <a:pt x="42378" y="17012"/>
                </a:cubicBezTo>
                <a:cubicBezTo>
                  <a:pt x="42521" y="17012"/>
                  <a:pt x="42686" y="16947"/>
                  <a:pt x="42874" y="16905"/>
                </a:cubicBezTo>
                <a:lnTo>
                  <a:pt x="42874" y="16905"/>
                </a:lnTo>
                <a:cubicBezTo>
                  <a:pt x="42798" y="17135"/>
                  <a:pt x="42721" y="17249"/>
                  <a:pt x="42721" y="17288"/>
                </a:cubicBezTo>
                <a:cubicBezTo>
                  <a:pt x="42441" y="17288"/>
                  <a:pt x="42177" y="17271"/>
                  <a:pt x="41931" y="17271"/>
                </a:cubicBezTo>
                <a:cubicBezTo>
                  <a:pt x="41808" y="17271"/>
                  <a:pt x="41689" y="17275"/>
                  <a:pt x="41574" y="17288"/>
                </a:cubicBezTo>
                <a:cubicBezTo>
                  <a:pt x="40312" y="17441"/>
                  <a:pt x="39088" y="17632"/>
                  <a:pt x="37826" y="17785"/>
                </a:cubicBezTo>
                <a:cubicBezTo>
                  <a:pt x="37703" y="17785"/>
                  <a:pt x="37557" y="17736"/>
                  <a:pt x="37424" y="17736"/>
                </a:cubicBezTo>
                <a:cubicBezTo>
                  <a:pt x="37391" y="17736"/>
                  <a:pt x="37359" y="17739"/>
                  <a:pt x="37329" y="17747"/>
                </a:cubicBezTo>
                <a:cubicBezTo>
                  <a:pt x="36946" y="17900"/>
                  <a:pt x="36564" y="18053"/>
                  <a:pt x="36143" y="18091"/>
                </a:cubicBezTo>
                <a:cubicBezTo>
                  <a:pt x="36028" y="18091"/>
                  <a:pt x="35952" y="18282"/>
                  <a:pt x="35875" y="18359"/>
                </a:cubicBezTo>
                <a:cubicBezTo>
                  <a:pt x="35743" y="18293"/>
                  <a:pt x="35611" y="18198"/>
                  <a:pt x="35504" y="18198"/>
                </a:cubicBezTo>
                <a:cubicBezTo>
                  <a:pt x="35487" y="18198"/>
                  <a:pt x="35470" y="18200"/>
                  <a:pt x="35455" y="18206"/>
                </a:cubicBezTo>
                <a:cubicBezTo>
                  <a:pt x="35367" y="18254"/>
                  <a:pt x="35271" y="18268"/>
                  <a:pt x="35172" y="18268"/>
                </a:cubicBezTo>
                <a:cubicBezTo>
                  <a:pt x="35041" y="18268"/>
                  <a:pt x="34904" y="18244"/>
                  <a:pt x="34769" y="18244"/>
                </a:cubicBezTo>
                <a:cubicBezTo>
                  <a:pt x="34606" y="18244"/>
                  <a:pt x="34447" y="18279"/>
                  <a:pt x="34307" y="18435"/>
                </a:cubicBezTo>
                <a:cubicBezTo>
                  <a:pt x="34253" y="18489"/>
                  <a:pt x="34103" y="18543"/>
                  <a:pt x="33993" y="18543"/>
                </a:cubicBezTo>
                <a:cubicBezTo>
                  <a:pt x="33948" y="18543"/>
                  <a:pt x="33909" y="18534"/>
                  <a:pt x="33886" y="18512"/>
                </a:cubicBezTo>
                <a:cubicBezTo>
                  <a:pt x="33775" y="18437"/>
                  <a:pt x="33667" y="18411"/>
                  <a:pt x="33561" y="18411"/>
                </a:cubicBezTo>
                <a:cubicBezTo>
                  <a:pt x="33340" y="18411"/>
                  <a:pt x="33125" y="18524"/>
                  <a:pt x="32892" y="18550"/>
                </a:cubicBezTo>
                <a:cubicBezTo>
                  <a:pt x="32475" y="18550"/>
                  <a:pt x="32058" y="18793"/>
                  <a:pt x="31626" y="18793"/>
                </a:cubicBezTo>
                <a:cubicBezTo>
                  <a:pt x="31464" y="18793"/>
                  <a:pt x="31300" y="18758"/>
                  <a:pt x="31133" y="18665"/>
                </a:cubicBezTo>
                <a:cubicBezTo>
                  <a:pt x="31133" y="18652"/>
                  <a:pt x="31124" y="18648"/>
                  <a:pt x="31112" y="18648"/>
                </a:cubicBezTo>
                <a:cubicBezTo>
                  <a:pt x="31086" y="18648"/>
                  <a:pt x="31044" y="18665"/>
                  <a:pt x="31018" y="18665"/>
                </a:cubicBezTo>
                <a:cubicBezTo>
                  <a:pt x="30840" y="18776"/>
                  <a:pt x="30675" y="18835"/>
                  <a:pt x="30507" y="18835"/>
                </a:cubicBezTo>
                <a:cubicBezTo>
                  <a:pt x="30387" y="18835"/>
                  <a:pt x="30266" y="18805"/>
                  <a:pt x="30138" y="18741"/>
                </a:cubicBezTo>
                <a:cubicBezTo>
                  <a:pt x="30032" y="18847"/>
                  <a:pt x="29914" y="18881"/>
                  <a:pt x="29793" y="18881"/>
                </a:cubicBezTo>
                <a:cubicBezTo>
                  <a:pt x="29610" y="18881"/>
                  <a:pt x="29420" y="18802"/>
                  <a:pt x="29259" y="18779"/>
                </a:cubicBezTo>
                <a:cubicBezTo>
                  <a:pt x="29067" y="18779"/>
                  <a:pt x="28915" y="18818"/>
                  <a:pt x="28800" y="18856"/>
                </a:cubicBezTo>
                <a:cubicBezTo>
                  <a:pt x="28454" y="18880"/>
                  <a:pt x="28093" y="19001"/>
                  <a:pt x="27736" y="19001"/>
                </a:cubicBezTo>
                <a:cubicBezTo>
                  <a:pt x="27540" y="19001"/>
                  <a:pt x="27345" y="18964"/>
                  <a:pt x="27155" y="18856"/>
                </a:cubicBezTo>
                <a:cubicBezTo>
                  <a:pt x="27073" y="18807"/>
                  <a:pt x="26970" y="18793"/>
                  <a:pt x="26861" y="18793"/>
                </a:cubicBezTo>
                <a:cubicBezTo>
                  <a:pt x="26716" y="18793"/>
                  <a:pt x="26560" y="18818"/>
                  <a:pt x="26429" y="18818"/>
                </a:cubicBezTo>
                <a:cubicBezTo>
                  <a:pt x="26429" y="18894"/>
                  <a:pt x="26429" y="18971"/>
                  <a:pt x="26467" y="19085"/>
                </a:cubicBezTo>
                <a:cubicBezTo>
                  <a:pt x="25893" y="18894"/>
                  <a:pt x="25281" y="19047"/>
                  <a:pt x="24784" y="18894"/>
                </a:cubicBezTo>
                <a:cubicBezTo>
                  <a:pt x="24497" y="18826"/>
                  <a:pt x="24210" y="18816"/>
                  <a:pt x="23927" y="18816"/>
                </a:cubicBezTo>
                <a:cubicBezTo>
                  <a:pt x="23814" y="18816"/>
                  <a:pt x="23701" y="18818"/>
                  <a:pt x="23589" y="18818"/>
                </a:cubicBezTo>
                <a:cubicBezTo>
                  <a:pt x="23197" y="18818"/>
                  <a:pt x="22814" y="18798"/>
                  <a:pt x="22451" y="18626"/>
                </a:cubicBezTo>
                <a:lnTo>
                  <a:pt x="22298" y="18626"/>
                </a:lnTo>
                <a:cubicBezTo>
                  <a:pt x="22170" y="18678"/>
                  <a:pt x="22043" y="18696"/>
                  <a:pt x="21918" y="18696"/>
                </a:cubicBezTo>
                <a:cubicBezTo>
                  <a:pt x="21573" y="18696"/>
                  <a:pt x="21236" y="18554"/>
                  <a:pt x="20890" y="18554"/>
                </a:cubicBezTo>
                <a:cubicBezTo>
                  <a:pt x="20799" y="18554"/>
                  <a:pt x="20707" y="18563"/>
                  <a:pt x="20615" y="18588"/>
                </a:cubicBezTo>
                <a:cubicBezTo>
                  <a:pt x="20577" y="18588"/>
                  <a:pt x="20462" y="18550"/>
                  <a:pt x="20424" y="18473"/>
                </a:cubicBezTo>
                <a:cubicBezTo>
                  <a:pt x="20351" y="18328"/>
                  <a:pt x="20248" y="18275"/>
                  <a:pt x="20113" y="18275"/>
                </a:cubicBezTo>
                <a:cubicBezTo>
                  <a:pt x="20036" y="18275"/>
                  <a:pt x="19948" y="18292"/>
                  <a:pt x="19850" y="18320"/>
                </a:cubicBezTo>
                <a:cubicBezTo>
                  <a:pt x="19814" y="18328"/>
                  <a:pt x="19777" y="18331"/>
                  <a:pt x="19740" y="18331"/>
                </a:cubicBezTo>
                <a:cubicBezTo>
                  <a:pt x="19585" y="18331"/>
                  <a:pt x="19424" y="18275"/>
                  <a:pt x="19238" y="18244"/>
                </a:cubicBezTo>
                <a:cubicBezTo>
                  <a:pt x="18473" y="18167"/>
                  <a:pt x="17747" y="17823"/>
                  <a:pt x="16944" y="17823"/>
                </a:cubicBezTo>
                <a:cubicBezTo>
                  <a:pt x="16700" y="17823"/>
                  <a:pt x="16425" y="17665"/>
                  <a:pt x="16119" y="17665"/>
                </a:cubicBezTo>
                <a:cubicBezTo>
                  <a:pt x="16088" y="17665"/>
                  <a:pt x="16057" y="17667"/>
                  <a:pt x="16026" y="17670"/>
                </a:cubicBezTo>
                <a:cubicBezTo>
                  <a:pt x="15643" y="17211"/>
                  <a:pt x="14955" y="17402"/>
                  <a:pt x="14496" y="17020"/>
                </a:cubicBezTo>
                <a:cubicBezTo>
                  <a:pt x="14451" y="16975"/>
                  <a:pt x="14378" y="16965"/>
                  <a:pt x="14294" y="16965"/>
                </a:cubicBezTo>
                <a:cubicBezTo>
                  <a:pt x="14225" y="16965"/>
                  <a:pt x="14150" y="16972"/>
                  <a:pt x="14077" y="16972"/>
                </a:cubicBezTo>
                <a:cubicBezTo>
                  <a:pt x="14008" y="16972"/>
                  <a:pt x="13941" y="16966"/>
                  <a:pt x="13884" y="16943"/>
                </a:cubicBezTo>
                <a:cubicBezTo>
                  <a:pt x="13387" y="16752"/>
                  <a:pt x="12966" y="16523"/>
                  <a:pt x="12507" y="16332"/>
                </a:cubicBezTo>
                <a:cubicBezTo>
                  <a:pt x="12201" y="16179"/>
                  <a:pt x="11972" y="15949"/>
                  <a:pt x="11666" y="15911"/>
                </a:cubicBezTo>
                <a:cubicBezTo>
                  <a:pt x="11436" y="15911"/>
                  <a:pt x="11245" y="15834"/>
                  <a:pt x="11054" y="15720"/>
                </a:cubicBezTo>
                <a:cubicBezTo>
                  <a:pt x="10671" y="15490"/>
                  <a:pt x="10289" y="15261"/>
                  <a:pt x="9906" y="15031"/>
                </a:cubicBezTo>
                <a:cubicBezTo>
                  <a:pt x="9792" y="14916"/>
                  <a:pt x="9639" y="14840"/>
                  <a:pt x="9486" y="14840"/>
                </a:cubicBezTo>
                <a:cubicBezTo>
                  <a:pt x="9103" y="14840"/>
                  <a:pt x="8835" y="14572"/>
                  <a:pt x="8568" y="14343"/>
                </a:cubicBezTo>
                <a:cubicBezTo>
                  <a:pt x="8070" y="13999"/>
                  <a:pt x="7611" y="13654"/>
                  <a:pt x="7153" y="13272"/>
                </a:cubicBezTo>
                <a:cubicBezTo>
                  <a:pt x="6961" y="13119"/>
                  <a:pt x="6770" y="12966"/>
                  <a:pt x="6579" y="12851"/>
                </a:cubicBezTo>
                <a:cubicBezTo>
                  <a:pt x="6158" y="12583"/>
                  <a:pt x="5852" y="12239"/>
                  <a:pt x="5623" y="11857"/>
                </a:cubicBezTo>
                <a:cubicBezTo>
                  <a:pt x="5546" y="11979"/>
                  <a:pt x="5476" y="12028"/>
                  <a:pt x="5416" y="12028"/>
                </a:cubicBezTo>
                <a:cubicBezTo>
                  <a:pt x="5327" y="12028"/>
                  <a:pt x="5263" y="11918"/>
                  <a:pt x="5240" y="11780"/>
                </a:cubicBezTo>
                <a:cubicBezTo>
                  <a:pt x="5164" y="11360"/>
                  <a:pt x="5011" y="11015"/>
                  <a:pt x="4590" y="10824"/>
                </a:cubicBezTo>
                <a:cubicBezTo>
                  <a:pt x="4514" y="10786"/>
                  <a:pt x="4437" y="10633"/>
                  <a:pt x="4399" y="10556"/>
                </a:cubicBezTo>
                <a:cubicBezTo>
                  <a:pt x="3863" y="9830"/>
                  <a:pt x="3404" y="9065"/>
                  <a:pt x="3060" y="8185"/>
                </a:cubicBezTo>
                <a:cubicBezTo>
                  <a:pt x="2984" y="7917"/>
                  <a:pt x="2907" y="7611"/>
                  <a:pt x="2754" y="7420"/>
                </a:cubicBezTo>
                <a:cubicBezTo>
                  <a:pt x="2563" y="7229"/>
                  <a:pt x="2945" y="7152"/>
                  <a:pt x="2754" y="6999"/>
                </a:cubicBezTo>
                <a:cubicBezTo>
                  <a:pt x="2640" y="6885"/>
                  <a:pt x="2716" y="6655"/>
                  <a:pt x="2678" y="6502"/>
                </a:cubicBezTo>
                <a:cubicBezTo>
                  <a:pt x="2601" y="6388"/>
                  <a:pt x="2448" y="6273"/>
                  <a:pt x="2334" y="6158"/>
                </a:cubicBezTo>
                <a:cubicBezTo>
                  <a:pt x="2295" y="6120"/>
                  <a:pt x="2295" y="6005"/>
                  <a:pt x="2295" y="5929"/>
                </a:cubicBezTo>
                <a:cubicBezTo>
                  <a:pt x="2257" y="5393"/>
                  <a:pt x="2410" y="4819"/>
                  <a:pt x="1951" y="4361"/>
                </a:cubicBezTo>
                <a:cubicBezTo>
                  <a:pt x="1951" y="4361"/>
                  <a:pt x="1951" y="4284"/>
                  <a:pt x="1951" y="4284"/>
                </a:cubicBezTo>
                <a:cubicBezTo>
                  <a:pt x="2295" y="4093"/>
                  <a:pt x="1989" y="3825"/>
                  <a:pt x="1989" y="3634"/>
                </a:cubicBezTo>
                <a:cubicBezTo>
                  <a:pt x="1989" y="3290"/>
                  <a:pt x="1989" y="2792"/>
                  <a:pt x="1530" y="2678"/>
                </a:cubicBezTo>
                <a:cubicBezTo>
                  <a:pt x="1683" y="2448"/>
                  <a:pt x="1798" y="2257"/>
                  <a:pt x="1989" y="1989"/>
                </a:cubicBezTo>
                <a:lnTo>
                  <a:pt x="1607" y="1989"/>
                </a:lnTo>
                <a:cubicBezTo>
                  <a:pt x="1607" y="1875"/>
                  <a:pt x="1607" y="1722"/>
                  <a:pt x="1645" y="1722"/>
                </a:cubicBezTo>
                <a:cubicBezTo>
                  <a:pt x="1913" y="1683"/>
                  <a:pt x="2066" y="1454"/>
                  <a:pt x="1875" y="1301"/>
                </a:cubicBezTo>
                <a:cubicBezTo>
                  <a:pt x="1569" y="1071"/>
                  <a:pt x="1836" y="804"/>
                  <a:pt x="1798" y="689"/>
                </a:cubicBezTo>
                <a:cubicBezTo>
                  <a:pt x="1569" y="230"/>
                  <a:pt x="957" y="536"/>
                  <a:pt x="88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1;p15"/>
          <p:cNvSpPr/>
          <p:nvPr/>
        </p:nvSpPr>
        <p:spPr>
          <a:xfrm>
            <a:off x="2259199" y="1668602"/>
            <a:ext cx="1675492" cy="657180"/>
          </a:xfrm>
          <a:custGeom>
            <a:avLst/>
            <a:gdLst/>
            <a:ahLst/>
            <a:cxnLst/>
            <a:rect l="l" t="t" r="r" b="b"/>
            <a:pathLst>
              <a:path w="35570" h="62737" extrusionOk="0">
                <a:moveTo>
                  <a:pt x="24975" y="0"/>
                </a:moveTo>
                <a:cubicBezTo>
                  <a:pt x="24899" y="153"/>
                  <a:pt x="24822" y="306"/>
                  <a:pt x="24784" y="421"/>
                </a:cubicBezTo>
                <a:cubicBezTo>
                  <a:pt x="25128" y="1147"/>
                  <a:pt x="25473" y="1798"/>
                  <a:pt x="26314" y="1989"/>
                </a:cubicBezTo>
                <a:cubicBezTo>
                  <a:pt x="26352" y="2027"/>
                  <a:pt x="26390" y="2142"/>
                  <a:pt x="26467" y="2218"/>
                </a:cubicBezTo>
                <a:cubicBezTo>
                  <a:pt x="26735" y="2371"/>
                  <a:pt x="27002" y="2524"/>
                  <a:pt x="27270" y="2754"/>
                </a:cubicBezTo>
                <a:cubicBezTo>
                  <a:pt x="27385" y="2907"/>
                  <a:pt x="27691" y="2754"/>
                  <a:pt x="27767" y="3098"/>
                </a:cubicBezTo>
                <a:cubicBezTo>
                  <a:pt x="27806" y="3251"/>
                  <a:pt x="28265" y="3289"/>
                  <a:pt x="28494" y="3404"/>
                </a:cubicBezTo>
                <a:cubicBezTo>
                  <a:pt x="29068" y="3748"/>
                  <a:pt x="29527" y="4322"/>
                  <a:pt x="30253" y="4398"/>
                </a:cubicBezTo>
                <a:cubicBezTo>
                  <a:pt x="30368" y="4437"/>
                  <a:pt x="30483" y="4513"/>
                  <a:pt x="30559" y="4551"/>
                </a:cubicBezTo>
                <a:cubicBezTo>
                  <a:pt x="30827" y="4704"/>
                  <a:pt x="31095" y="4895"/>
                  <a:pt x="31401" y="5048"/>
                </a:cubicBezTo>
                <a:cubicBezTo>
                  <a:pt x="31248" y="5125"/>
                  <a:pt x="31056" y="5201"/>
                  <a:pt x="30865" y="5278"/>
                </a:cubicBezTo>
                <a:cubicBezTo>
                  <a:pt x="30751" y="5163"/>
                  <a:pt x="30636" y="5048"/>
                  <a:pt x="30598" y="5010"/>
                </a:cubicBezTo>
                <a:cubicBezTo>
                  <a:pt x="30253" y="5163"/>
                  <a:pt x="29833" y="5201"/>
                  <a:pt x="29641" y="5431"/>
                </a:cubicBezTo>
                <a:cubicBezTo>
                  <a:pt x="29414" y="5744"/>
                  <a:pt x="29144" y="5845"/>
                  <a:pt x="28832" y="5845"/>
                </a:cubicBezTo>
                <a:cubicBezTo>
                  <a:pt x="28724" y="5845"/>
                  <a:pt x="28612" y="5833"/>
                  <a:pt x="28494" y="5813"/>
                </a:cubicBezTo>
                <a:cubicBezTo>
                  <a:pt x="28439" y="5803"/>
                  <a:pt x="28386" y="5799"/>
                  <a:pt x="28336" y="5799"/>
                </a:cubicBezTo>
                <a:cubicBezTo>
                  <a:pt x="28004" y="5799"/>
                  <a:pt x="27780" y="6007"/>
                  <a:pt x="27614" y="6272"/>
                </a:cubicBezTo>
                <a:cubicBezTo>
                  <a:pt x="27382" y="6086"/>
                  <a:pt x="27200" y="5988"/>
                  <a:pt x="27040" y="5988"/>
                </a:cubicBezTo>
                <a:cubicBezTo>
                  <a:pt x="26805" y="5988"/>
                  <a:pt x="26618" y="6200"/>
                  <a:pt x="26390" y="6655"/>
                </a:cubicBezTo>
                <a:cubicBezTo>
                  <a:pt x="26097" y="6476"/>
                  <a:pt x="25936" y="6373"/>
                  <a:pt x="25818" y="6373"/>
                </a:cubicBezTo>
                <a:cubicBezTo>
                  <a:pt x="25658" y="6373"/>
                  <a:pt x="25577" y="6560"/>
                  <a:pt x="25358" y="6999"/>
                </a:cubicBezTo>
                <a:cubicBezTo>
                  <a:pt x="25320" y="7076"/>
                  <a:pt x="25243" y="7114"/>
                  <a:pt x="25167" y="7229"/>
                </a:cubicBezTo>
                <a:cubicBezTo>
                  <a:pt x="25052" y="7114"/>
                  <a:pt x="24937" y="6999"/>
                  <a:pt x="24861" y="6923"/>
                </a:cubicBezTo>
                <a:cubicBezTo>
                  <a:pt x="24211" y="6923"/>
                  <a:pt x="23837" y="7564"/>
                  <a:pt x="23246" y="7564"/>
                </a:cubicBezTo>
                <a:cubicBezTo>
                  <a:pt x="23176" y="7564"/>
                  <a:pt x="23102" y="7555"/>
                  <a:pt x="23025" y="7534"/>
                </a:cubicBezTo>
                <a:cubicBezTo>
                  <a:pt x="22948" y="7726"/>
                  <a:pt x="22910" y="7840"/>
                  <a:pt x="22834" y="7993"/>
                </a:cubicBezTo>
                <a:cubicBezTo>
                  <a:pt x="22693" y="7953"/>
                  <a:pt x="22560" y="7934"/>
                  <a:pt x="22433" y="7934"/>
                </a:cubicBezTo>
                <a:cubicBezTo>
                  <a:pt x="22077" y="7934"/>
                  <a:pt x="21767" y="8084"/>
                  <a:pt x="21457" y="8338"/>
                </a:cubicBezTo>
                <a:cubicBezTo>
                  <a:pt x="21266" y="8491"/>
                  <a:pt x="21074" y="8758"/>
                  <a:pt x="20692" y="8758"/>
                </a:cubicBezTo>
                <a:cubicBezTo>
                  <a:pt x="20309"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97" y="10519"/>
                </a:cubicBezTo>
                <a:cubicBezTo>
                  <a:pt x="17885" y="10519"/>
                  <a:pt x="17874" y="10519"/>
                  <a:pt x="17862" y="10518"/>
                </a:cubicBezTo>
                <a:cubicBezTo>
                  <a:pt x="17747" y="10518"/>
                  <a:pt x="17632" y="10594"/>
                  <a:pt x="17517" y="10671"/>
                </a:cubicBezTo>
                <a:cubicBezTo>
                  <a:pt x="17173" y="10938"/>
                  <a:pt x="16676" y="11130"/>
                  <a:pt x="16561" y="11474"/>
                </a:cubicBezTo>
                <a:cubicBezTo>
                  <a:pt x="16408" y="11818"/>
                  <a:pt x="16179" y="11971"/>
                  <a:pt x="15949" y="12124"/>
                </a:cubicBezTo>
                <a:cubicBezTo>
                  <a:pt x="15567" y="12392"/>
                  <a:pt x="15184" y="12659"/>
                  <a:pt x="14917" y="13042"/>
                </a:cubicBezTo>
                <a:cubicBezTo>
                  <a:pt x="14305" y="13769"/>
                  <a:pt x="13425" y="14228"/>
                  <a:pt x="12966" y="15031"/>
                </a:cubicBezTo>
                <a:cubicBezTo>
                  <a:pt x="12392" y="15222"/>
                  <a:pt x="12239" y="15796"/>
                  <a:pt x="11857" y="16178"/>
                </a:cubicBezTo>
                <a:cubicBezTo>
                  <a:pt x="11513" y="16484"/>
                  <a:pt x="11245" y="16867"/>
                  <a:pt x="10977" y="17211"/>
                </a:cubicBezTo>
                <a:cubicBezTo>
                  <a:pt x="10710" y="17593"/>
                  <a:pt x="10480" y="17976"/>
                  <a:pt x="10212" y="18320"/>
                </a:cubicBezTo>
                <a:cubicBezTo>
                  <a:pt x="9983" y="18664"/>
                  <a:pt x="9639" y="18932"/>
                  <a:pt x="9562" y="19391"/>
                </a:cubicBezTo>
                <a:cubicBezTo>
                  <a:pt x="9486" y="19620"/>
                  <a:pt x="9103" y="19773"/>
                  <a:pt x="8950" y="20003"/>
                </a:cubicBezTo>
                <a:cubicBezTo>
                  <a:pt x="8759" y="20232"/>
                  <a:pt x="8797" y="20615"/>
                  <a:pt x="8606" y="20844"/>
                </a:cubicBezTo>
                <a:cubicBezTo>
                  <a:pt x="8262" y="21265"/>
                  <a:pt x="7956" y="21686"/>
                  <a:pt x="7726" y="22183"/>
                </a:cubicBezTo>
                <a:cubicBezTo>
                  <a:pt x="7535" y="22642"/>
                  <a:pt x="7191" y="23024"/>
                  <a:pt x="7038" y="23483"/>
                </a:cubicBezTo>
                <a:cubicBezTo>
                  <a:pt x="6809" y="24171"/>
                  <a:pt x="6197" y="24707"/>
                  <a:pt x="6158" y="25472"/>
                </a:cubicBezTo>
                <a:cubicBezTo>
                  <a:pt x="5470" y="26313"/>
                  <a:pt x="5317" y="27422"/>
                  <a:pt x="4781" y="28340"/>
                </a:cubicBezTo>
                <a:cubicBezTo>
                  <a:pt x="5011" y="28761"/>
                  <a:pt x="4514" y="28876"/>
                  <a:pt x="4399" y="29182"/>
                </a:cubicBezTo>
                <a:cubicBezTo>
                  <a:pt x="4208" y="29755"/>
                  <a:pt x="4093" y="30367"/>
                  <a:pt x="3787" y="30903"/>
                </a:cubicBezTo>
                <a:cubicBezTo>
                  <a:pt x="3519" y="31515"/>
                  <a:pt x="3366" y="32203"/>
                  <a:pt x="3137" y="32853"/>
                </a:cubicBezTo>
                <a:cubicBezTo>
                  <a:pt x="2946" y="33351"/>
                  <a:pt x="2831" y="33848"/>
                  <a:pt x="2678" y="34345"/>
                </a:cubicBezTo>
                <a:cubicBezTo>
                  <a:pt x="2563" y="34842"/>
                  <a:pt x="2563" y="35378"/>
                  <a:pt x="2334" y="35798"/>
                </a:cubicBezTo>
                <a:cubicBezTo>
                  <a:pt x="2066" y="36295"/>
                  <a:pt x="2257" y="36869"/>
                  <a:pt x="1837" y="37290"/>
                </a:cubicBezTo>
                <a:cubicBezTo>
                  <a:pt x="1798" y="38170"/>
                  <a:pt x="1607" y="39087"/>
                  <a:pt x="1416" y="39967"/>
                </a:cubicBezTo>
                <a:cubicBezTo>
                  <a:pt x="1301" y="40579"/>
                  <a:pt x="880" y="41191"/>
                  <a:pt x="1186" y="41879"/>
                </a:cubicBezTo>
                <a:cubicBezTo>
                  <a:pt x="880" y="42262"/>
                  <a:pt x="995" y="42683"/>
                  <a:pt x="995" y="43142"/>
                </a:cubicBezTo>
                <a:cubicBezTo>
                  <a:pt x="995" y="43753"/>
                  <a:pt x="804" y="44327"/>
                  <a:pt x="727" y="44939"/>
                </a:cubicBezTo>
                <a:cubicBezTo>
                  <a:pt x="689" y="45589"/>
                  <a:pt x="460" y="46201"/>
                  <a:pt x="613" y="46813"/>
                </a:cubicBezTo>
                <a:cubicBezTo>
                  <a:pt x="613" y="46851"/>
                  <a:pt x="613" y="46890"/>
                  <a:pt x="574" y="46928"/>
                </a:cubicBezTo>
                <a:cubicBezTo>
                  <a:pt x="498" y="48037"/>
                  <a:pt x="345" y="49184"/>
                  <a:pt x="345" y="50332"/>
                </a:cubicBezTo>
                <a:cubicBezTo>
                  <a:pt x="345" y="51441"/>
                  <a:pt x="39" y="52550"/>
                  <a:pt x="268" y="53659"/>
                </a:cubicBezTo>
                <a:cubicBezTo>
                  <a:pt x="345" y="54080"/>
                  <a:pt x="383" y="54577"/>
                  <a:pt x="268" y="54998"/>
                </a:cubicBezTo>
                <a:cubicBezTo>
                  <a:pt x="192" y="55457"/>
                  <a:pt x="1" y="55877"/>
                  <a:pt x="307" y="56336"/>
                </a:cubicBezTo>
                <a:cubicBezTo>
                  <a:pt x="115" y="56910"/>
                  <a:pt x="268" y="57522"/>
                  <a:pt x="345" y="58096"/>
                </a:cubicBezTo>
                <a:cubicBezTo>
                  <a:pt x="383" y="58669"/>
                  <a:pt x="77" y="59281"/>
                  <a:pt x="460" y="59817"/>
                </a:cubicBezTo>
                <a:cubicBezTo>
                  <a:pt x="498" y="59855"/>
                  <a:pt x="383" y="59970"/>
                  <a:pt x="345" y="60046"/>
                </a:cubicBezTo>
                <a:cubicBezTo>
                  <a:pt x="345" y="60123"/>
                  <a:pt x="307" y="60276"/>
                  <a:pt x="345" y="60314"/>
                </a:cubicBezTo>
                <a:cubicBezTo>
                  <a:pt x="574" y="60467"/>
                  <a:pt x="460" y="60696"/>
                  <a:pt x="460" y="60888"/>
                </a:cubicBezTo>
                <a:cubicBezTo>
                  <a:pt x="421" y="61270"/>
                  <a:pt x="383" y="61653"/>
                  <a:pt x="421" y="62035"/>
                </a:cubicBezTo>
                <a:cubicBezTo>
                  <a:pt x="421" y="62303"/>
                  <a:pt x="574" y="62532"/>
                  <a:pt x="880" y="62647"/>
                </a:cubicBezTo>
                <a:cubicBezTo>
                  <a:pt x="1031" y="62702"/>
                  <a:pt x="1142" y="62737"/>
                  <a:pt x="1226" y="62737"/>
                </a:cubicBezTo>
                <a:cubicBezTo>
                  <a:pt x="1378" y="62737"/>
                  <a:pt x="1443" y="62623"/>
                  <a:pt x="1492" y="62303"/>
                </a:cubicBezTo>
                <a:cubicBezTo>
                  <a:pt x="1607" y="61806"/>
                  <a:pt x="1837" y="61232"/>
                  <a:pt x="1684" y="60811"/>
                </a:cubicBezTo>
                <a:cubicBezTo>
                  <a:pt x="1454" y="60276"/>
                  <a:pt x="1722" y="59779"/>
                  <a:pt x="1607" y="59281"/>
                </a:cubicBezTo>
                <a:cubicBezTo>
                  <a:pt x="1454" y="58593"/>
                  <a:pt x="1454" y="57866"/>
                  <a:pt x="1645" y="57140"/>
                </a:cubicBezTo>
                <a:cubicBezTo>
                  <a:pt x="1684" y="56948"/>
                  <a:pt x="1760" y="56834"/>
                  <a:pt x="1607" y="56681"/>
                </a:cubicBezTo>
                <a:cubicBezTo>
                  <a:pt x="1569" y="56566"/>
                  <a:pt x="1645" y="56413"/>
                  <a:pt x="1645" y="56260"/>
                </a:cubicBezTo>
                <a:cubicBezTo>
                  <a:pt x="1645" y="56107"/>
                  <a:pt x="1645" y="55916"/>
                  <a:pt x="1607" y="55763"/>
                </a:cubicBezTo>
                <a:cubicBezTo>
                  <a:pt x="1607" y="55610"/>
                  <a:pt x="1569" y="55457"/>
                  <a:pt x="1492" y="55342"/>
                </a:cubicBezTo>
                <a:cubicBezTo>
                  <a:pt x="1339" y="55074"/>
                  <a:pt x="1722" y="55151"/>
                  <a:pt x="1722" y="55036"/>
                </a:cubicBezTo>
                <a:cubicBezTo>
                  <a:pt x="1684" y="54921"/>
                  <a:pt x="1531" y="54807"/>
                  <a:pt x="1492" y="54692"/>
                </a:cubicBezTo>
                <a:cubicBezTo>
                  <a:pt x="1454" y="54654"/>
                  <a:pt x="1531" y="54577"/>
                  <a:pt x="1531" y="54501"/>
                </a:cubicBezTo>
                <a:cubicBezTo>
                  <a:pt x="1684" y="54156"/>
                  <a:pt x="1607" y="53850"/>
                  <a:pt x="1607" y="53468"/>
                </a:cubicBezTo>
                <a:cubicBezTo>
                  <a:pt x="1569" y="53047"/>
                  <a:pt x="1301" y="52512"/>
                  <a:pt x="1760" y="52168"/>
                </a:cubicBezTo>
                <a:cubicBezTo>
                  <a:pt x="1722" y="51747"/>
                  <a:pt x="1301" y="51479"/>
                  <a:pt x="1645" y="51097"/>
                </a:cubicBezTo>
                <a:lnTo>
                  <a:pt x="1645" y="51097"/>
                </a:lnTo>
                <a:cubicBezTo>
                  <a:pt x="1684" y="51173"/>
                  <a:pt x="1760" y="51211"/>
                  <a:pt x="1875" y="51364"/>
                </a:cubicBezTo>
                <a:cubicBezTo>
                  <a:pt x="1798" y="50982"/>
                  <a:pt x="1760" y="50714"/>
                  <a:pt x="1684" y="50447"/>
                </a:cubicBezTo>
                <a:cubicBezTo>
                  <a:pt x="1684" y="50332"/>
                  <a:pt x="1607" y="50179"/>
                  <a:pt x="1645" y="50064"/>
                </a:cubicBezTo>
                <a:cubicBezTo>
                  <a:pt x="1837" y="49376"/>
                  <a:pt x="1798" y="49376"/>
                  <a:pt x="1722" y="48725"/>
                </a:cubicBezTo>
                <a:cubicBezTo>
                  <a:pt x="1684" y="48305"/>
                  <a:pt x="1531" y="47808"/>
                  <a:pt x="1951" y="47463"/>
                </a:cubicBezTo>
                <a:cubicBezTo>
                  <a:pt x="1990" y="47425"/>
                  <a:pt x="2066" y="47272"/>
                  <a:pt x="2028" y="47272"/>
                </a:cubicBezTo>
                <a:cubicBezTo>
                  <a:pt x="1722" y="46928"/>
                  <a:pt x="2181" y="46660"/>
                  <a:pt x="2104" y="46354"/>
                </a:cubicBezTo>
                <a:cubicBezTo>
                  <a:pt x="1990" y="46316"/>
                  <a:pt x="1875" y="46278"/>
                  <a:pt x="1760"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87" y="41879"/>
                  <a:pt x="2525" y="41459"/>
                </a:cubicBezTo>
                <a:cubicBezTo>
                  <a:pt x="2563" y="41229"/>
                  <a:pt x="2448" y="40962"/>
                  <a:pt x="2563" y="40847"/>
                </a:cubicBezTo>
                <a:cubicBezTo>
                  <a:pt x="2984" y="40273"/>
                  <a:pt x="2907" y="39623"/>
                  <a:pt x="2984" y="39011"/>
                </a:cubicBezTo>
                <a:cubicBezTo>
                  <a:pt x="3022" y="38781"/>
                  <a:pt x="3022" y="38514"/>
                  <a:pt x="3252" y="38246"/>
                </a:cubicBezTo>
                <a:cubicBezTo>
                  <a:pt x="3519" y="37978"/>
                  <a:pt x="3328" y="37405"/>
                  <a:pt x="3443" y="37060"/>
                </a:cubicBezTo>
                <a:cubicBezTo>
                  <a:pt x="3596" y="36716"/>
                  <a:pt x="3405" y="36181"/>
                  <a:pt x="3864" y="35951"/>
                </a:cubicBezTo>
                <a:cubicBezTo>
                  <a:pt x="3634" y="35492"/>
                  <a:pt x="4055" y="35148"/>
                  <a:pt x="4131" y="34766"/>
                </a:cubicBezTo>
                <a:cubicBezTo>
                  <a:pt x="4284" y="34039"/>
                  <a:pt x="4514" y="33351"/>
                  <a:pt x="4705" y="32662"/>
                </a:cubicBezTo>
                <a:cubicBezTo>
                  <a:pt x="4858" y="32088"/>
                  <a:pt x="4973" y="31476"/>
                  <a:pt x="5546" y="31132"/>
                </a:cubicBezTo>
                <a:cubicBezTo>
                  <a:pt x="5393" y="31018"/>
                  <a:pt x="5317" y="30941"/>
                  <a:pt x="5202" y="30865"/>
                </a:cubicBezTo>
                <a:cubicBezTo>
                  <a:pt x="5355" y="30673"/>
                  <a:pt x="5623" y="30750"/>
                  <a:pt x="5661" y="30367"/>
                </a:cubicBezTo>
                <a:cubicBezTo>
                  <a:pt x="5699" y="29679"/>
                  <a:pt x="6235" y="29143"/>
                  <a:pt x="6311" y="28417"/>
                </a:cubicBezTo>
                <a:cubicBezTo>
                  <a:pt x="6350" y="28226"/>
                  <a:pt x="6617" y="28034"/>
                  <a:pt x="6770" y="27881"/>
                </a:cubicBezTo>
                <a:cubicBezTo>
                  <a:pt x="6732" y="27728"/>
                  <a:pt x="6617" y="27537"/>
                  <a:pt x="6656" y="27499"/>
                </a:cubicBezTo>
                <a:cubicBezTo>
                  <a:pt x="7459" y="26657"/>
                  <a:pt x="7459" y="25319"/>
                  <a:pt x="8300" y="24477"/>
                </a:cubicBezTo>
                <a:cubicBezTo>
                  <a:pt x="8377" y="24439"/>
                  <a:pt x="8300" y="24248"/>
                  <a:pt x="8338" y="24171"/>
                </a:cubicBezTo>
                <a:cubicBezTo>
                  <a:pt x="8453" y="23866"/>
                  <a:pt x="8453" y="23521"/>
                  <a:pt x="8797" y="23330"/>
                </a:cubicBezTo>
                <a:cubicBezTo>
                  <a:pt x="9180" y="23101"/>
                  <a:pt x="8950"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39" y="19697"/>
                  <a:pt x="11016" y="19467"/>
                  <a:pt x="11322" y="19429"/>
                </a:cubicBezTo>
                <a:cubicBezTo>
                  <a:pt x="11475" y="19391"/>
                  <a:pt x="11704" y="19047"/>
                  <a:pt x="11666" y="18970"/>
                </a:cubicBezTo>
                <a:cubicBezTo>
                  <a:pt x="11475" y="18588"/>
                  <a:pt x="11819" y="18511"/>
                  <a:pt x="11972" y="18320"/>
                </a:cubicBezTo>
                <a:cubicBezTo>
                  <a:pt x="12201" y="18014"/>
                  <a:pt x="12469" y="17746"/>
                  <a:pt x="12698" y="17440"/>
                </a:cubicBezTo>
                <a:cubicBezTo>
                  <a:pt x="12890" y="17249"/>
                  <a:pt x="12928" y="16943"/>
                  <a:pt x="13272" y="16905"/>
                </a:cubicBezTo>
                <a:cubicBezTo>
                  <a:pt x="13349" y="16867"/>
                  <a:pt x="13502" y="16752"/>
                  <a:pt x="13502" y="16675"/>
                </a:cubicBezTo>
                <a:cubicBezTo>
                  <a:pt x="13463" y="16293"/>
                  <a:pt x="13769" y="16255"/>
                  <a:pt x="13999" y="16216"/>
                </a:cubicBezTo>
                <a:cubicBezTo>
                  <a:pt x="14458" y="16178"/>
                  <a:pt x="13884" y="15757"/>
                  <a:pt x="14228" y="15643"/>
                </a:cubicBezTo>
                <a:cubicBezTo>
                  <a:pt x="14534" y="15528"/>
                  <a:pt x="14802" y="15298"/>
                  <a:pt x="15070" y="15107"/>
                </a:cubicBezTo>
                <a:cubicBezTo>
                  <a:pt x="15261" y="14954"/>
                  <a:pt x="15529" y="14686"/>
                  <a:pt x="15529" y="14533"/>
                </a:cubicBezTo>
                <a:cubicBezTo>
                  <a:pt x="15452" y="14113"/>
                  <a:pt x="15643" y="13960"/>
                  <a:pt x="15911" y="13807"/>
                </a:cubicBezTo>
                <a:cubicBezTo>
                  <a:pt x="16026" y="13922"/>
                  <a:pt x="16102" y="14036"/>
                  <a:pt x="16179" y="14113"/>
                </a:cubicBezTo>
                <a:cubicBezTo>
                  <a:pt x="16752" y="13616"/>
                  <a:pt x="17403" y="13195"/>
                  <a:pt x="17862" y="12659"/>
                </a:cubicBezTo>
                <a:cubicBezTo>
                  <a:pt x="18244" y="12239"/>
                  <a:pt x="18703" y="12086"/>
                  <a:pt x="19085" y="11703"/>
                </a:cubicBezTo>
                <a:cubicBezTo>
                  <a:pt x="19391" y="11359"/>
                  <a:pt x="20003" y="11206"/>
                  <a:pt x="20462" y="10938"/>
                </a:cubicBezTo>
                <a:cubicBezTo>
                  <a:pt x="20960" y="10671"/>
                  <a:pt x="21648" y="10556"/>
                  <a:pt x="21801" y="9867"/>
                </a:cubicBezTo>
                <a:cubicBezTo>
                  <a:pt x="21839" y="9829"/>
                  <a:pt x="21916" y="9791"/>
                  <a:pt x="21954" y="9791"/>
                </a:cubicBezTo>
                <a:cubicBezTo>
                  <a:pt x="23063" y="9753"/>
                  <a:pt x="23063" y="9753"/>
                  <a:pt x="23599" y="9447"/>
                </a:cubicBezTo>
                <a:cubicBezTo>
                  <a:pt x="24019" y="9217"/>
                  <a:pt x="24440" y="9064"/>
                  <a:pt x="24861" y="8911"/>
                </a:cubicBezTo>
                <a:cubicBezTo>
                  <a:pt x="25664" y="8644"/>
                  <a:pt x="26429" y="8338"/>
                  <a:pt x="27194" y="8108"/>
                </a:cubicBezTo>
                <a:cubicBezTo>
                  <a:pt x="27767" y="7917"/>
                  <a:pt x="28341" y="7687"/>
                  <a:pt x="28915" y="7649"/>
                </a:cubicBezTo>
                <a:cubicBezTo>
                  <a:pt x="29259" y="7611"/>
                  <a:pt x="29527" y="7496"/>
                  <a:pt x="29833" y="7343"/>
                </a:cubicBezTo>
                <a:cubicBezTo>
                  <a:pt x="30100" y="7229"/>
                  <a:pt x="30445" y="7229"/>
                  <a:pt x="30751" y="7190"/>
                </a:cubicBezTo>
                <a:lnTo>
                  <a:pt x="31936" y="6808"/>
                </a:lnTo>
                <a:cubicBezTo>
                  <a:pt x="32319" y="6731"/>
                  <a:pt x="32701" y="6655"/>
                  <a:pt x="33084" y="6617"/>
                </a:cubicBezTo>
                <a:cubicBezTo>
                  <a:pt x="33122" y="6693"/>
                  <a:pt x="33122" y="6731"/>
                  <a:pt x="33122" y="6731"/>
                </a:cubicBezTo>
                <a:cubicBezTo>
                  <a:pt x="32854" y="7037"/>
                  <a:pt x="32625" y="7381"/>
                  <a:pt x="32280" y="7573"/>
                </a:cubicBezTo>
                <a:cubicBezTo>
                  <a:pt x="31821" y="7840"/>
                  <a:pt x="31898" y="8299"/>
                  <a:pt x="31630" y="8644"/>
                </a:cubicBezTo>
                <a:cubicBezTo>
                  <a:pt x="31401" y="8988"/>
                  <a:pt x="30903" y="9141"/>
                  <a:pt x="30865" y="9638"/>
                </a:cubicBezTo>
                <a:cubicBezTo>
                  <a:pt x="30445" y="9753"/>
                  <a:pt x="30292" y="10059"/>
                  <a:pt x="30177" y="10479"/>
                </a:cubicBezTo>
                <a:cubicBezTo>
                  <a:pt x="30139" y="10671"/>
                  <a:pt x="29833" y="10785"/>
                  <a:pt x="29680" y="10938"/>
                </a:cubicBezTo>
                <a:cubicBezTo>
                  <a:pt x="29029" y="11665"/>
                  <a:pt x="28570" y="12506"/>
                  <a:pt x="27882" y="13157"/>
                </a:cubicBezTo>
                <a:cubicBezTo>
                  <a:pt x="27729" y="13310"/>
                  <a:pt x="27538" y="13539"/>
                  <a:pt x="27538" y="13654"/>
                </a:cubicBezTo>
                <a:cubicBezTo>
                  <a:pt x="27614" y="13960"/>
                  <a:pt x="27385" y="14113"/>
                  <a:pt x="27308" y="14304"/>
                </a:cubicBezTo>
                <a:cubicBezTo>
                  <a:pt x="27194" y="14533"/>
                  <a:pt x="27155" y="14801"/>
                  <a:pt x="27041" y="15031"/>
                </a:cubicBezTo>
                <a:cubicBezTo>
                  <a:pt x="27002" y="15222"/>
                  <a:pt x="26888" y="15413"/>
                  <a:pt x="26773" y="15681"/>
                </a:cubicBezTo>
                <a:cubicBezTo>
                  <a:pt x="27079" y="15643"/>
                  <a:pt x="27308" y="15643"/>
                  <a:pt x="27538" y="15566"/>
                </a:cubicBezTo>
                <a:cubicBezTo>
                  <a:pt x="27729" y="15528"/>
                  <a:pt x="27882" y="15375"/>
                  <a:pt x="28073" y="15298"/>
                </a:cubicBezTo>
                <a:cubicBezTo>
                  <a:pt x="28303" y="15184"/>
                  <a:pt x="28494" y="15145"/>
                  <a:pt x="28609" y="14839"/>
                </a:cubicBezTo>
                <a:cubicBezTo>
                  <a:pt x="28647" y="14686"/>
                  <a:pt x="29068" y="14572"/>
                  <a:pt x="29029" y="14495"/>
                </a:cubicBezTo>
                <a:cubicBezTo>
                  <a:pt x="28953" y="14075"/>
                  <a:pt x="29527" y="14189"/>
                  <a:pt x="29488" y="13960"/>
                </a:cubicBezTo>
                <a:cubicBezTo>
                  <a:pt x="29374" y="13577"/>
                  <a:pt x="29718" y="13539"/>
                  <a:pt x="29909" y="13386"/>
                </a:cubicBezTo>
                <a:cubicBezTo>
                  <a:pt x="30024" y="13271"/>
                  <a:pt x="30062" y="13080"/>
                  <a:pt x="30177" y="12927"/>
                </a:cubicBezTo>
                <a:cubicBezTo>
                  <a:pt x="30483" y="12506"/>
                  <a:pt x="30789" y="12048"/>
                  <a:pt x="31133" y="11665"/>
                </a:cubicBezTo>
                <a:cubicBezTo>
                  <a:pt x="31362" y="11359"/>
                  <a:pt x="31630" y="11091"/>
                  <a:pt x="31898" y="10824"/>
                </a:cubicBezTo>
                <a:cubicBezTo>
                  <a:pt x="32013" y="10709"/>
                  <a:pt x="32280" y="10594"/>
                  <a:pt x="32280" y="10518"/>
                </a:cubicBezTo>
                <a:cubicBezTo>
                  <a:pt x="32204" y="10326"/>
                  <a:pt x="32204" y="10135"/>
                  <a:pt x="32433" y="10135"/>
                </a:cubicBezTo>
                <a:cubicBezTo>
                  <a:pt x="32586" y="10097"/>
                  <a:pt x="32625" y="10173"/>
                  <a:pt x="32739" y="9944"/>
                </a:cubicBezTo>
                <a:cubicBezTo>
                  <a:pt x="33007" y="9409"/>
                  <a:pt x="33351" y="8911"/>
                  <a:pt x="33734" y="8491"/>
                </a:cubicBezTo>
                <a:cubicBezTo>
                  <a:pt x="34001" y="8185"/>
                  <a:pt x="34231" y="7840"/>
                  <a:pt x="34460" y="7496"/>
                </a:cubicBezTo>
                <a:cubicBezTo>
                  <a:pt x="34690" y="7152"/>
                  <a:pt x="35072" y="6884"/>
                  <a:pt x="35417" y="6578"/>
                </a:cubicBezTo>
                <a:cubicBezTo>
                  <a:pt x="35493" y="6502"/>
                  <a:pt x="35531" y="6387"/>
                  <a:pt x="35570" y="6311"/>
                </a:cubicBezTo>
                <a:cubicBezTo>
                  <a:pt x="35340" y="5852"/>
                  <a:pt x="35340" y="5316"/>
                  <a:pt x="34690" y="5278"/>
                </a:cubicBezTo>
                <a:cubicBezTo>
                  <a:pt x="34652" y="5278"/>
                  <a:pt x="34613" y="5087"/>
                  <a:pt x="34537" y="5010"/>
                </a:cubicBezTo>
                <a:cubicBezTo>
                  <a:pt x="34361" y="4864"/>
                  <a:pt x="34253" y="4628"/>
                  <a:pt x="34023" y="4628"/>
                </a:cubicBezTo>
                <a:cubicBezTo>
                  <a:pt x="33953" y="4628"/>
                  <a:pt x="33871" y="4650"/>
                  <a:pt x="33772" y="4704"/>
                </a:cubicBezTo>
                <a:cubicBezTo>
                  <a:pt x="33772" y="4704"/>
                  <a:pt x="33619" y="4666"/>
                  <a:pt x="33619" y="4628"/>
                </a:cubicBezTo>
                <a:cubicBezTo>
                  <a:pt x="33695" y="4207"/>
                  <a:pt x="33313" y="4245"/>
                  <a:pt x="33122" y="4169"/>
                </a:cubicBezTo>
                <a:cubicBezTo>
                  <a:pt x="32892" y="4054"/>
                  <a:pt x="32625" y="4054"/>
                  <a:pt x="32357" y="3978"/>
                </a:cubicBezTo>
                <a:cubicBezTo>
                  <a:pt x="32242" y="3939"/>
                  <a:pt x="32089" y="3825"/>
                  <a:pt x="32089" y="3710"/>
                </a:cubicBezTo>
                <a:cubicBezTo>
                  <a:pt x="32022" y="3339"/>
                  <a:pt x="31746" y="3206"/>
                  <a:pt x="31472" y="3206"/>
                </a:cubicBezTo>
                <a:cubicBezTo>
                  <a:pt x="31435" y="3206"/>
                  <a:pt x="31399" y="3208"/>
                  <a:pt x="31362" y="3213"/>
                </a:cubicBezTo>
                <a:cubicBezTo>
                  <a:pt x="31133" y="3213"/>
                  <a:pt x="31056" y="3136"/>
                  <a:pt x="30903" y="3021"/>
                </a:cubicBezTo>
                <a:cubicBezTo>
                  <a:pt x="30712" y="2907"/>
                  <a:pt x="30445" y="2830"/>
                  <a:pt x="30215" y="2715"/>
                </a:cubicBezTo>
                <a:cubicBezTo>
                  <a:pt x="29909" y="2562"/>
                  <a:pt x="29527" y="2410"/>
                  <a:pt x="29335" y="2180"/>
                </a:cubicBezTo>
                <a:cubicBezTo>
                  <a:pt x="29029" y="1798"/>
                  <a:pt x="28609" y="1645"/>
                  <a:pt x="28188" y="1453"/>
                </a:cubicBezTo>
                <a:cubicBezTo>
                  <a:pt x="28073" y="1415"/>
                  <a:pt x="27959" y="1377"/>
                  <a:pt x="27844" y="1339"/>
                </a:cubicBezTo>
                <a:cubicBezTo>
                  <a:pt x="27709" y="1237"/>
                  <a:pt x="27812" y="898"/>
                  <a:pt x="27523" y="898"/>
                </a:cubicBezTo>
                <a:cubicBezTo>
                  <a:pt x="27485" y="898"/>
                  <a:pt x="27439" y="904"/>
                  <a:pt x="27385" y="918"/>
                </a:cubicBezTo>
                <a:cubicBezTo>
                  <a:pt x="27270" y="918"/>
                  <a:pt x="27117" y="497"/>
                  <a:pt x="26888" y="382"/>
                </a:cubicBezTo>
                <a:cubicBezTo>
                  <a:pt x="26620" y="229"/>
                  <a:pt x="26314" y="153"/>
                  <a:pt x="26008" y="76"/>
                </a:cubicBezTo>
                <a:cubicBezTo>
                  <a:pt x="25740"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4;p15"/>
          <p:cNvSpPr/>
          <p:nvPr/>
        </p:nvSpPr>
        <p:spPr>
          <a:xfrm>
            <a:off x="2348143" y="2703443"/>
            <a:ext cx="10710" cy="8576"/>
          </a:xfrm>
          <a:custGeom>
            <a:avLst/>
            <a:gdLst/>
            <a:ahLst/>
            <a:cxnLst/>
            <a:rect l="l" t="t" r="r" b="b"/>
            <a:pathLst>
              <a:path w="522" h="418" extrusionOk="0">
                <a:moveTo>
                  <a:pt x="161" y="0"/>
                </a:moveTo>
                <a:cubicBezTo>
                  <a:pt x="69" y="0"/>
                  <a:pt x="0" y="31"/>
                  <a:pt x="25" y="201"/>
                </a:cubicBezTo>
                <a:cubicBezTo>
                  <a:pt x="114" y="321"/>
                  <a:pt x="204" y="417"/>
                  <a:pt x="330" y="417"/>
                </a:cubicBezTo>
                <a:cubicBezTo>
                  <a:pt x="365" y="417"/>
                  <a:pt x="403" y="409"/>
                  <a:pt x="445" y="393"/>
                </a:cubicBezTo>
                <a:cubicBezTo>
                  <a:pt x="522" y="201"/>
                  <a:pt x="522" y="48"/>
                  <a:pt x="331" y="10"/>
                </a:cubicBezTo>
                <a:cubicBezTo>
                  <a:pt x="275" y="10"/>
                  <a:pt x="214" y="0"/>
                  <a:pt x="161"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6;p15"/>
          <p:cNvSpPr/>
          <p:nvPr/>
        </p:nvSpPr>
        <p:spPr>
          <a:xfrm>
            <a:off x="945567" y="2067236"/>
            <a:ext cx="821" cy="800"/>
          </a:xfrm>
          <a:custGeom>
            <a:avLst/>
            <a:gdLst/>
            <a:ahLst/>
            <a:cxnLst/>
            <a:rect l="l" t="t" r="r" b="b"/>
            <a:pathLst>
              <a:path w="40" h="39" extrusionOk="0">
                <a:moveTo>
                  <a:pt x="1" y="1"/>
                </a:moveTo>
                <a:cubicBezTo>
                  <a:pt x="1" y="1"/>
                  <a:pt x="1" y="39"/>
                  <a:pt x="1" y="39"/>
                </a:cubicBezTo>
                <a:cubicBezTo>
                  <a:pt x="39" y="39"/>
                  <a:pt x="1" y="1"/>
                  <a:pt x="1" y="1"/>
                </a:cubicBezTo>
                <a:close/>
              </a:path>
            </a:pathLst>
          </a:custGeom>
          <a:solidFill>
            <a:srgbClr val="222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1160;p38">
            <a:extLst>
              <a:ext uri="{FF2B5EF4-FFF2-40B4-BE49-F238E27FC236}">
                <a16:creationId xmlns:a16="http://schemas.microsoft.com/office/drawing/2014/main" id="{B1E1E621-21D6-21FD-5488-96C01B26EF61}"/>
              </a:ext>
            </a:extLst>
          </p:cNvPr>
          <p:cNvGrpSpPr/>
          <p:nvPr/>
        </p:nvGrpSpPr>
        <p:grpSpPr>
          <a:xfrm>
            <a:off x="995813" y="1930753"/>
            <a:ext cx="583045" cy="634694"/>
            <a:chOff x="5513725" y="2561325"/>
            <a:chExt cx="616150" cy="964650"/>
          </a:xfrm>
        </p:grpSpPr>
        <p:sp>
          <p:nvSpPr>
            <p:cNvPr id="66" name="Google Shape;1161;p38">
              <a:extLst>
                <a:ext uri="{FF2B5EF4-FFF2-40B4-BE49-F238E27FC236}">
                  <a16:creationId xmlns:a16="http://schemas.microsoft.com/office/drawing/2014/main" id="{3E0581ED-EF51-1488-07A4-06DFB6CC2E57}"/>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1162;p38">
              <a:extLst>
                <a:ext uri="{FF2B5EF4-FFF2-40B4-BE49-F238E27FC236}">
                  <a16:creationId xmlns:a16="http://schemas.microsoft.com/office/drawing/2014/main" id="{CE0B4AF9-CF3F-77B8-2149-3B63DC8624CD}"/>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1163;p38">
              <a:extLst>
                <a:ext uri="{FF2B5EF4-FFF2-40B4-BE49-F238E27FC236}">
                  <a16:creationId xmlns:a16="http://schemas.microsoft.com/office/drawing/2014/main" id="{119EB23F-67CF-48A7-28A7-D1FCC4A91183}"/>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1164;p38">
              <a:extLst>
                <a:ext uri="{FF2B5EF4-FFF2-40B4-BE49-F238E27FC236}">
                  <a16:creationId xmlns:a16="http://schemas.microsoft.com/office/drawing/2014/main" id="{19A957A7-CF9C-5B98-E126-15FA943E6779}"/>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1165;p38">
              <a:extLst>
                <a:ext uri="{FF2B5EF4-FFF2-40B4-BE49-F238E27FC236}">
                  <a16:creationId xmlns:a16="http://schemas.microsoft.com/office/drawing/2014/main" id="{DC3858BC-569E-E21C-9325-D6151800BD24}"/>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1166;p38">
              <a:extLst>
                <a:ext uri="{FF2B5EF4-FFF2-40B4-BE49-F238E27FC236}">
                  <a16:creationId xmlns:a16="http://schemas.microsoft.com/office/drawing/2014/main" id="{2F1B4BC0-19EC-4D25-D560-2998234F55C6}"/>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1167;p38">
              <a:extLst>
                <a:ext uri="{FF2B5EF4-FFF2-40B4-BE49-F238E27FC236}">
                  <a16:creationId xmlns:a16="http://schemas.microsoft.com/office/drawing/2014/main" id="{62CC58A3-01D8-7970-5904-913C4B2D6ACF}"/>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1168;p38">
              <a:extLst>
                <a:ext uri="{FF2B5EF4-FFF2-40B4-BE49-F238E27FC236}">
                  <a16:creationId xmlns:a16="http://schemas.microsoft.com/office/drawing/2014/main" id="{D9453358-FCEF-3D46-EB2E-BB08774B0335}"/>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4" name="Google Shape;1130;p38">
            <a:extLst>
              <a:ext uri="{FF2B5EF4-FFF2-40B4-BE49-F238E27FC236}">
                <a16:creationId xmlns:a16="http://schemas.microsoft.com/office/drawing/2014/main" id="{75F84554-0121-6C4C-3A6E-87C641C4AC0A}"/>
              </a:ext>
            </a:extLst>
          </p:cNvPr>
          <p:cNvGrpSpPr/>
          <p:nvPr/>
        </p:nvGrpSpPr>
        <p:grpSpPr>
          <a:xfrm>
            <a:off x="354645" y="3312407"/>
            <a:ext cx="540736" cy="619593"/>
            <a:chOff x="7463625" y="3603475"/>
            <a:chExt cx="651425" cy="815500"/>
          </a:xfrm>
        </p:grpSpPr>
        <p:sp>
          <p:nvSpPr>
            <p:cNvPr id="75" name="Google Shape;1131;p38">
              <a:extLst>
                <a:ext uri="{FF2B5EF4-FFF2-40B4-BE49-F238E27FC236}">
                  <a16:creationId xmlns:a16="http://schemas.microsoft.com/office/drawing/2014/main" id="{46C0E0A2-C50B-72B3-6555-E4581DDCEA98}"/>
                </a:ext>
              </a:extLst>
            </p:cNvPr>
            <p:cNvSpPr/>
            <p:nvPr/>
          </p:nvSpPr>
          <p:spPr>
            <a:xfrm>
              <a:off x="7471075" y="3613900"/>
              <a:ext cx="632950" cy="580725"/>
            </a:xfrm>
            <a:custGeom>
              <a:avLst/>
              <a:gdLst/>
              <a:ahLst/>
              <a:cxnLst/>
              <a:rect l="l" t="t" r="r" b="b"/>
              <a:pathLst>
                <a:path w="25318" h="23229" extrusionOk="0">
                  <a:moveTo>
                    <a:pt x="23145" y="1"/>
                  </a:moveTo>
                  <a:cubicBezTo>
                    <a:pt x="22543" y="1"/>
                    <a:pt x="22024" y="454"/>
                    <a:pt x="21957" y="1067"/>
                  </a:cubicBezTo>
                  <a:lnTo>
                    <a:pt x="21135" y="8473"/>
                  </a:lnTo>
                  <a:lnTo>
                    <a:pt x="20905" y="8473"/>
                  </a:lnTo>
                  <a:lnTo>
                    <a:pt x="20905" y="4484"/>
                  </a:lnTo>
                  <a:cubicBezTo>
                    <a:pt x="20905" y="3634"/>
                    <a:pt x="20219" y="2948"/>
                    <a:pt x="19369" y="2948"/>
                  </a:cubicBezTo>
                  <a:lnTo>
                    <a:pt x="18025" y="2948"/>
                  </a:lnTo>
                  <a:cubicBezTo>
                    <a:pt x="17175" y="2948"/>
                    <a:pt x="16486" y="3634"/>
                    <a:pt x="16486" y="4484"/>
                  </a:cubicBezTo>
                  <a:lnTo>
                    <a:pt x="16486" y="8419"/>
                  </a:lnTo>
                  <a:cubicBezTo>
                    <a:pt x="16486" y="8437"/>
                    <a:pt x="16489" y="8455"/>
                    <a:pt x="16489" y="8473"/>
                  </a:cubicBezTo>
                  <a:lnTo>
                    <a:pt x="16191" y="8473"/>
                  </a:lnTo>
                  <a:lnTo>
                    <a:pt x="16191" y="3687"/>
                  </a:lnTo>
                  <a:cubicBezTo>
                    <a:pt x="16191" y="2837"/>
                    <a:pt x="15505" y="2148"/>
                    <a:pt x="14655" y="2148"/>
                  </a:cubicBezTo>
                  <a:lnTo>
                    <a:pt x="13312" y="2148"/>
                  </a:lnTo>
                  <a:cubicBezTo>
                    <a:pt x="12461" y="2148"/>
                    <a:pt x="11772" y="2837"/>
                    <a:pt x="11772" y="3687"/>
                  </a:cubicBezTo>
                  <a:lnTo>
                    <a:pt x="11772" y="8419"/>
                  </a:lnTo>
                  <a:cubicBezTo>
                    <a:pt x="11772" y="8437"/>
                    <a:pt x="11775" y="8455"/>
                    <a:pt x="11775" y="8473"/>
                  </a:cubicBezTo>
                  <a:lnTo>
                    <a:pt x="11520" y="8473"/>
                  </a:lnTo>
                  <a:lnTo>
                    <a:pt x="11520" y="4165"/>
                  </a:lnTo>
                  <a:cubicBezTo>
                    <a:pt x="11520" y="3314"/>
                    <a:pt x="10685" y="2625"/>
                    <a:pt x="9833" y="2625"/>
                  </a:cubicBezTo>
                  <a:lnTo>
                    <a:pt x="8491" y="2625"/>
                  </a:lnTo>
                  <a:cubicBezTo>
                    <a:pt x="7640" y="2625"/>
                    <a:pt x="7101" y="3314"/>
                    <a:pt x="7101" y="4165"/>
                  </a:cubicBezTo>
                  <a:lnTo>
                    <a:pt x="7101" y="8419"/>
                  </a:lnTo>
                  <a:cubicBezTo>
                    <a:pt x="7101" y="8437"/>
                    <a:pt x="7105" y="8455"/>
                    <a:pt x="7105" y="8473"/>
                  </a:cubicBezTo>
                  <a:lnTo>
                    <a:pt x="7101" y="8473"/>
                  </a:lnTo>
                  <a:lnTo>
                    <a:pt x="7101" y="13445"/>
                  </a:lnTo>
                  <a:lnTo>
                    <a:pt x="5701" y="12358"/>
                  </a:lnTo>
                  <a:cubicBezTo>
                    <a:pt x="5082" y="11878"/>
                    <a:pt x="4349" y="11645"/>
                    <a:pt x="3622" y="11645"/>
                  </a:cubicBezTo>
                  <a:cubicBezTo>
                    <a:pt x="2609" y="11645"/>
                    <a:pt x="1606" y="12097"/>
                    <a:pt x="937" y="12961"/>
                  </a:cubicBezTo>
                  <a:lnTo>
                    <a:pt x="432" y="13614"/>
                  </a:lnTo>
                  <a:cubicBezTo>
                    <a:pt x="1" y="14170"/>
                    <a:pt x="104" y="14971"/>
                    <a:pt x="661" y="15402"/>
                  </a:cubicBezTo>
                  <a:lnTo>
                    <a:pt x="8947" y="21824"/>
                  </a:lnTo>
                  <a:cubicBezTo>
                    <a:pt x="9177" y="22032"/>
                    <a:pt x="9427" y="22219"/>
                    <a:pt x="9689" y="22384"/>
                  </a:cubicBezTo>
                  <a:cubicBezTo>
                    <a:pt x="9862" y="22496"/>
                    <a:pt x="10038" y="22596"/>
                    <a:pt x="10218" y="22679"/>
                  </a:cubicBezTo>
                  <a:cubicBezTo>
                    <a:pt x="10943" y="23030"/>
                    <a:pt x="11762" y="23228"/>
                    <a:pt x="12623" y="23228"/>
                  </a:cubicBezTo>
                  <a:lnTo>
                    <a:pt x="18948" y="23228"/>
                  </a:lnTo>
                  <a:cubicBezTo>
                    <a:pt x="21996" y="23228"/>
                    <a:pt x="24470" y="20758"/>
                    <a:pt x="24470" y="17706"/>
                  </a:cubicBezTo>
                  <a:lnTo>
                    <a:pt x="24470" y="8473"/>
                  </a:lnTo>
                  <a:lnTo>
                    <a:pt x="24462" y="8473"/>
                  </a:lnTo>
                  <a:lnTo>
                    <a:pt x="25246" y="1433"/>
                  </a:lnTo>
                  <a:cubicBezTo>
                    <a:pt x="25317" y="776"/>
                    <a:pt x="24843" y="184"/>
                    <a:pt x="24186" y="108"/>
                  </a:cubicBezTo>
                  <a:lnTo>
                    <a:pt x="23278" y="8"/>
                  </a:lnTo>
                  <a:cubicBezTo>
                    <a:pt x="23233" y="3"/>
                    <a:pt x="23189" y="1"/>
                    <a:pt x="23145"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132;p38">
              <a:extLst>
                <a:ext uri="{FF2B5EF4-FFF2-40B4-BE49-F238E27FC236}">
                  <a16:creationId xmlns:a16="http://schemas.microsoft.com/office/drawing/2014/main" id="{D24FCAE3-05BF-5394-FFC2-929D13145C96}"/>
                </a:ext>
              </a:extLst>
            </p:cNvPr>
            <p:cNvSpPr/>
            <p:nvPr/>
          </p:nvSpPr>
          <p:spPr>
            <a:xfrm>
              <a:off x="7512100" y="3905075"/>
              <a:ext cx="136525" cy="97100"/>
            </a:xfrm>
            <a:custGeom>
              <a:avLst/>
              <a:gdLst/>
              <a:ahLst/>
              <a:cxnLst/>
              <a:rect l="l" t="t" r="r" b="b"/>
              <a:pathLst>
                <a:path w="5461" h="3884" extrusionOk="0">
                  <a:moveTo>
                    <a:pt x="1988" y="0"/>
                  </a:moveTo>
                  <a:cubicBezTo>
                    <a:pt x="1284" y="0"/>
                    <a:pt x="585" y="218"/>
                    <a:pt x="0" y="639"/>
                  </a:cubicBezTo>
                  <a:cubicBezTo>
                    <a:pt x="7" y="639"/>
                    <a:pt x="14" y="639"/>
                    <a:pt x="20" y="639"/>
                  </a:cubicBezTo>
                  <a:cubicBezTo>
                    <a:pt x="746" y="639"/>
                    <a:pt x="1474" y="869"/>
                    <a:pt x="2090" y="1346"/>
                  </a:cubicBezTo>
                  <a:lnTo>
                    <a:pt x="5460" y="3884"/>
                  </a:lnTo>
                  <a:lnTo>
                    <a:pt x="5460" y="1766"/>
                  </a:lnTo>
                  <a:lnTo>
                    <a:pt x="4060" y="711"/>
                  </a:lnTo>
                  <a:cubicBezTo>
                    <a:pt x="3443" y="231"/>
                    <a:pt x="2713" y="0"/>
                    <a:pt x="1988"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133;p38">
              <a:extLst>
                <a:ext uri="{FF2B5EF4-FFF2-40B4-BE49-F238E27FC236}">
                  <a16:creationId xmlns:a16="http://schemas.microsoft.com/office/drawing/2014/main" id="{200E3A01-E520-7E36-5795-62852EAFEDB4}"/>
                </a:ext>
              </a:extLst>
            </p:cNvPr>
            <p:cNvSpPr/>
            <p:nvPr/>
          </p:nvSpPr>
          <p:spPr>
            <a:xfrm>
              <a:off x="7720575" y="4169725"/>
              <a:ext cx="290200" cy="76325"/>
            </a:xfrm>
            <a:custGeom>
              <a:avLst/>
              <a:gdLst/>
              <a:ahLst/>
              <a:cxnLst/>
              <a:rect l="l" t="t" r="r" b="b"/>
              <a:pathLst>
                <a:path w="11608" h="3053" extrusionOk="0">
                  <a:moveTo>
                    <a:pt x="1" y="0"/>
                  </a:moveTo>
                  <a:lnTo>
                    <a:pt x="1" y="3052"/>
                  </a:lnTo>
                  <a:lnTo>
                    <a:pt x="11607" y="3052"/>
                  </a:lnTo>
                  <a:lnTo>
                    <a:pt x="11607" y="0"/>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1134;p38">
              <a:extLst>
                <a:ext uri="{FF2B5EF4-FFF2-40B4-BE49-F238E27FC236}">
                  <a16:creationId xmlns:a16="http://schemas.microsoft.com/office/drawing/2014/main" id="{A2FF0331-C4E4-61F9-CB84-1B8C88861289}"/>
                </a:ext>
              </a:extLst>
            </p:cNvPr>
            <p:cNvSpPr/>
            <p:nvPr/>
          </p:nvSpPr>
          <p:spPr>
            <a:xfrm>
              <a:off x="7691050" y="4246025"/>
              <a:ext cx="349325" cy="162475"/>
            </a:xfrm>
            <a:custGeom>
              <a:avLst/>
              <a:gdLst/>
              <a:ahLst/>
              <a:cxnLst/>
              <a:rect l="l" t="t" r="r" b="b"/>
              <a:pathLst>
                <a:path w="13973" h="6499" extrusionOk="0">
                  <a:moveTo>
                    <a:pt x="0" y="0"/>
                  </a:moveTo>
                  <a:lnTo>
                    <a:pt x="0" y="6498"/>
                  </a:lnTo>
                  <a:lnTo>
                    <a:pt x="13973" y="6498"/>
                  </a:lnTo>
                  <a:lnTo>
                    <a:pt x="1397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1135;p38">
              <a:extLst>
                <a:ext uri="{FF2B5EF4-FFF2-40B4-BE49-F238E27FC236}">
                  <a16:creationId xmlns:a16="http://schemas.microsoft.com/office/drawing/2014/main" id="{C2C8E45F-72CA-EDCB-C6CD-3B623680693C}"/>
                </a:ext>
              </a:extLst>
            </p:cNvPr>
            <p:cNvSpPr/>
            <p:nvPr/>
          </p:nvSpPr>
          <p:spPr>
            <a:xfrm>
              <a:off x="7981200" y="4246025"/>
              <a:ext cx="59175" cy="162475"/>
            </a:xfrm>
            <a:custGeom>
              <a:avLst/>
              <a:gdLst/>
              <a:ahLst/>
              <a:cxnLst/>
              <a:rect l="l" t="t" r="r" b="b"/>
              <a:pathLst>
                <a:path w="2367" h="6499" extrusionOk="0">
                  <a:moveTo>
                    <a:pt x="1" y="0"/>
                  </a:moveTo>
                  <a:lnTo>
                    <a:pt x="1" y="6498"/>
                  </a:lnTo>
                  <a:lnTo>
                    <a:pt x="2367" y="6498"/>
                  </a:lnTo>
                  <a:lnTo>
                    <a:pt x="2367"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1136;p38">
              <a:extLst>
                <a:ext uri="{FF2B5EF4-FFF2-40B4-BE49-F238E27FC236}">
                  <a16:creationId xmlns:a16="http://schemas.microsoft.com/office/drawing/2014/main" id="{13BD27BB-386B-D6F1-8318-B44A8D4F79F6}"/>
                </a:ext>
              </a:extLst>
            </p:cNvPr>
            <p:cNvSpPr/>
            <p:nvPr/>
          </p:nvSpPr>
          <p:spPr>
            <a:xfrm>
              <a:off x="7907350" y="3613950"/>
              <a:ext cx="196675" cy="580675"/>
            </a:xfrm>
            <a:custGeom>
              <a:avLst/>
              <a:gdLst/>
              <a:ahLst/>
              <a:cxnLst/>
              <a:rect l="l" t="t" r="r" b="b"/>
              <a:pathLst>
                <a:path w="7867" h="23227" extrusionOk="0">
                  <a:moveTo>
                    <a:pt x="5701" y="0"/>
                  </a:moveTo>
                  <a:cubicBezTo>
                    <a:pt x="5527" y="0"/>
                    <a:pt x="5359" y="36"/>
                    <a:pt x="5205" y="103"/>
                  </a:cubicBezTo>
                  <a:lnTo>
                    <a:pt x="5238" y="106"/>
                  </a:lnTo>
                  <a:cubicBezTo>
                    <a:pt x="5895" y="182"/>
                    <a:pt x="6369" y="774"/>
                    <a:pt x="6297" y="1431"/>
                  </a:cubicBezTo>
                  <a:lnTo>
                    <a:pt x="5515" y="8471"/>
                  </a:lnTo>
                  <a:lnTo>
                    <a:pt x="5522" y="8471"/>
                  </a:lnTo>
                  <a:lnTo>
                    <a:pt x="5522" y="17704"/>
                  </a:lnTo>
                  <a:cubicBezTo>
                    <a:pt x="5522" y="20756"/>
                    <a:pt x="3048" y="23226"/>
                    <a:pt x="1" y="23226"/>
                  </a:cubicBezTo>
                  <a:lnTo>
                    <a:pt x="1497" y="23226"/>
                  </a:lnTo>
                  <a:cubicBezTo>
                    <a:pt x="4545" y="23226"/>
                    <a:pt x="7019" y="20756"/>
                    <a:pt x="7019" y="17704"/>
                  </a:cubicBezTo>
                  <a:lnTo>
                    <a:pt x="7019" y="8471"/>
                  </a:lnTo>
                  <a:lnTo>
                    <a:pt x="7011" y="8471"/>
                  </a:lnTo>
                  <a:lnTo>
                    <a:pt x="7795" y="1431"/>
                  </a:lnTo>
                  <a:cubicBezTo>
                    <a:pt x="7866" y="774"/>
                    <a:pt x="7392" y="182"/>
                    <a:pt x="6735" y="106"/>
                  </a:cubicBezTo>
                  <a:lnTo>
                    <a:pt x="5827" y="6"/>
                  </a:lnTo>
                  <a:cubicBezTo>
                    <a:pt x="5785" y="2"/>
                    <a:pt x="5743" y="0"/>
                    <a:pt x="5701"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1137;p38">
              <a:extLst>
                <a:ext uri="{FF2B5EF4-FFF2-40B4-BE49-F238E27FC236}">
                  <a16:creationId xmlns:a16="http://schemas.microsoft.com/office/drawing/2014/main" id="{E354A333-91CA-8C37-9950-7B7085E5E100}"/>
                </a:ext>
              </a:extLst>
            </p:cNvPr>
            <p:cNvSpPr/>
            <p:nvPr/>
          </p:nvSpPr>
          <p:spPr>
            <a:xfrm>
              <a:off x="7463625" y="3603475"/>
              <a:ext cx="651425" cy="815500"/>
            </a:xfrm>
            <a:custGeom>
              <a:avLst/>
              <a:gdLst/>
              <a:ahLst/>
              <a:cxnLst/>
              <a:rect l="l" t="t" r="r" b="b"/>
              <a:pathLst>
                <a:path w="26057" h="32620" extrusionOk="0">
                  <a:moveTo>
                    <a:pt x="23444" y="837"/>
                  </a:moveTo>
                  <a:cubicBezTo>
                    <a:pt x="23472" y="837"/>
                    <a:pt x="23501" y="838"/>
                    <a:pt x="23529" y="841"/>
                  </a:cubicBezTo>
                  <a:lnTo>
                    <a:pt x="24441" y="942"/>
                  </a:lnTo>
                  <a:cubicBezTo>
                    <a:pt x="24865" y="989"/>
                    <a:pt x="25173" y="1376"/>
                    <a:pt x="25127" y="1804"/>
                  </a:cubicBezTo>
                  <a:lnTo>
                    <a:pt x="24348" y="8843"/>
                  </a:lnTo>
                  <a:cubicBezTo>
                    <a:pt x="24341" y="8879"/>
                    <a:pt x="24344" y="8915"/>
                    <a:pt x="24348" y="8951"/>
                  </a:cubicBezTo>
                  <a:lnTo>
                    <a:pt x="24348" y="18123"/>
                  </a:lnTo>
                  <a:cubicBezTo>
                    <a:pt x="24348" y="19994"/>
                    <a:pt x="23328" y="21710"/>
                    <a:pt x="21688" y="22607"/>
                  </a:cubicBezTo>
                  <a:cubicBezTo>
                    <a:pt x="21551" y="22680"/>
                    <a:pt x="21468" y="22823"/>
                    <a:pt x="21468" y="22973"/>
                  </a:cubicBezTo>
                  <a:lnTo>
                    <a:pt x="21468" y="25286"/>
                  </a:lnTo>
                  <a:lnTo>
                    <a:pt x="10698" y="25286"/>
                  </a:lnTo>
                  <a:lnTo>
                    <a:pt x="10698" y="22978"/>
                  </a:lnTo>
                  <a:cubicBezTo>
                    <a:pt x="10698" y="22827"/>
                    <a:pt x="10616" y="22683"/>
                    <a:pt x="10479" y="22611"/>
                  </a:cubicBezTo>
                  <a:cubicBezTo>
                    <a:pt x="10397" y="22564"/>
                    <a:pt x="10311" y="22514"/>
                    <a:pt x="10211" y="22449"/>
                  </a:cubicBezTo>
                  <a:cubicBezTo>
                    <a:pt x="9966" y="22295"/>
                    <a:pt x="9737" y="22120"/>
                    <a:pt x="9521" y="21929"/>
                  </a:cubicBezTo>
                  <a:cubicBezTo>
                    <a:pt x="9514" y="21922"/>
                    <a:pt x="9507" y="21918"/>
                    <a:pt x="9500" y="21911"/>
                  </a:cubicBezTo>
                  <a:lnTo>
                    <a:pt x="1214" y="15489"/>
                  </a:lnTo>
                  <a:cubicBezTo>
                    <a:pt x="1035" y="15348"/>
                    <a:pt x="916" y="15147"/>
                    <a:pt x="887" y="14917"/>
                  </a:cubicBezTo>
                  <a:cubicBezTo>
                    <a:pt x="859" y="14692"/>
                    <a:pt x="919" y="14469"/>
                    <a:pt x="1063" y="14286"/>
                  </a:cubicBezTo>
                  <a:lnTo>
                    <a:pt x="1565" y="13633"/>
                  </a:lnTo>
                  <a:cubicBezTo>
                    <a:pt x="2054" y="13008"/>
                    <a:pt x="2758" y="12606"/>
                    <a:pt x="3544" y="12505"/>
                  </a:cubicBezTo>
                  <a:cubicBezTo>
                    <a:pt x="3670" y="12489"/>
                    <a:pt x="3797" y="12481"/>
                    <a:pt x="3922" y="12481"/>
                  </a:cubicBezTo>
                  <a:cubicBezTo>
                    <a:pt x="4580" y="12481"/>
                    <a:pt x="5213" y="12698"/>
                    <a:pt x="5741" y="13105"/>
                  </a:cubicBezTo>
                  <a:lnTo>
                    <a:pt x="6983" y="14067"/>
                  </a:lnTo>
                  <a:lnTo>
                    <a:pt x="6983" y="15431"/>
                  </a:lnTo>
                  <a:cubicBezTo>
                    <a:pt x="6983" y="15661"/>
                    <a:pt x="7170" y="15848"/>
                    <a:pt x="7399" y="15848"/>
                  </a:cubicBezTo>
                  <a:cubicBezTo>
                    <a:pt x="7633" y="15848"/>
                    <a:pt x="7820" y="15661"/>
                    <a:pt x="7820" y="15431"/>
                  </a:cubicBezTo>
                  <a:lnTo>
                    <a:pt x="7820" y="8937"/>
                  </a:lnTo>
                  <a:lnTo>
                    <a:pt x="7820" y="8879"/>
                  </a:lnTo>
                  <a:lnTo>
                    <a:pt x="7820" y="8836"/>
                  </a:lnTo>
                  <a:lnTo>
                    <a:pt x="7820" y="4582"/>
                  </a:lnTo>
                  <a:cubicBezTo>
                    <a:pt x="7820" y="4044"/>
                    <a:pt x="8121" y="3462"/>
                    <a:pt x="8789" y="3462"/>
                  </a:cubicBezTo>
                  <a:lnTo>
                    <a:pt x="10131" y="3462"/>
                  </a:lnTo>
                  <a:cubicBezTo>
                    <a:pt x="10784" y="3462"/>
                    <a:pt x="11402" y="4004"/>
                    <a:pt x="11402" y="4582"/>
                  </a:cubicBezTo>
                  <a:lnTo>
                    <a:pt x="11402" y="8890"/>
                  </a:lnTo>
                  <a:cubicBezTo>
                    <a:pt x="11402" y="9120"/>
                    <a:pt x="11589" y="9307"/>
                    <a:pt x="11818" y="9307"/>
                  </a:cubicBezTo>
                  <a:lnTo>
                    <a:pt x="12073" y="9307"/>
                  </a:lnTo>
                  <a:cubicBezTo>
                    <a:pt x="12189" y="9307"/>
                    <a:pt x="12297" y="9264"/>
                    <a:pt x="12371" y="9181"/>
                  </a:cubicBezTo>
                  <a:cubicBezTo>
                    <a:pt x="12451" y="9102"/>
                    <a:pt x="12494" y="8990"/>
                    <a:pt x="12494" y="8879"/>
                  </a:cubicBezTo>
                  <a:cubicBezTo>
                    <a:pt x="12494" y="8865"/>
                    <a:pt x="12490" y="8851"/>
                    <a:pt x="12490" y="8836"/>
                  </a:cubicBezTo>
                  <a:lnTo>
                    <a:pt x="12490" y="4104"/>
                  </a:lnTo>
                  <a:cubicBezTo>
                    <a:pt x="12490" y="3484"/>
                    <a:pt x="12993" y="2984"/>
                    <a:pt x="13610" y="2984"/>
                  </a:cubicBezTo>
                  <a:lnTo>
                    <a:pt x="14953" y="2984"/>
                  </a:lnTo>
                  <a:cubicBezTo>
                    <a:pt x="15571" y="2984"/>
                    <a:pt x="16073" y="3484"/>
                    <a:pt x="16073" y="4104"/>
                  </a:cubicBezTo>
                  <a:lnTo>
                    <a:pt x="16073" y="8890"/>
                  </a:lnTo>
                  <a:cubicBezTo>
                    <a:pt x="16073" y="9120"/>
                    <a:pt x="16260" y="9307"/>
                    <a:pt x="16489" y="9307"/>
                  </a:cubicBezTo>
                  <a:lnTo>
                    <a:pt x="16787" y="9307"/>
                  </a:lnTo>
                  <a:cubicBezTo>
                    <a:pt x="16898" y="9307"/>
                    <a:pt x="17009" y="9264"/>
                    <a:pt x="17085" y="9181"/>
                  </a:cubicBezTo>
                  <a:cubicBezTo>
                    <a:pt x="17165" y="9102"/>
                    <a:pt x="17208" y="8990"/>
                    <a:pt x="17208" y="8879"/>
                  </a:cubicBezTo>
                  <a:cubicBezTo>
                    <a:pt x="17208" y="8865"/>
                    <a:pt x="17203" y="8851"/>
                    <a:pt x="17203" y="8836"/>
                  </a:cubicBezTo>
                  <a:lnTo>
                    <a:pt x="17203" y="4901"/>
                  </a:lnTo>
                  <a:cubicBezTo>
                    <a:pt x="17203" y="4284"/>
                    <a:pt x="17706" y="3781"/>
                    <a:pt x="18323" y="3781"/>
                  </a:cubicBezTo>
                  <a:lnTo>
                    <a:pt x="19667" y="3781"/>
                  </a:lnTo>
                  <a:cubicBezTo>
                    <a:pt x="20284" y="3781"/>
                    <a:pt x="20787" y="4284"/>
                    <a:pt x="20787" y="4901"/>
                  </a:cubicBezTo>
                  <a:lnTo>
                    <a:pt x="20787" y="8890"/>
                  </a:lnTo>
                  <a:cubicBezTo>
                    <a:pt x="20787" y="9120"/>
                    <a:pt x="20973" y="9307"/>
                    <a:pt x="21203" y="9307"/>
                  </a:cubicBezTo>
                  <a:lnTo>
                    <a:pt x="21433" y="9307"/>
                  </a:lnTo>
                  <a:cubicBezTo>
                    <a:pt x="21645" y="9307"/>
                    <a:pt x="21824" y="9149"/>
                    <a:pt x="21849" y="8937"/>
                  </a:cubicBezTo>
                  <a:lnTo>
                    <a:pt x="22668" y="1531"/>
                  </a:lnTo>
                  <a:cubicBezTo>
                    <a:pt x="22693" y="1322"/>
                    <a:pt x="22793" y="1140"/>
                    <a:pt x="22954" y="1007"/>
                  </a:cubicBezTo>
                  <a:cubicBezTo>
                    <a:pt x="23097" y="895"/>
                    <a:pt x="23266" y="837"/>
                    <a:pt x="23444" y="837"/>
                  </a:cubicBezTo>
                  <a:close/>
                  <a:moveTo>
                    <a:pt x="22649" y="26123"/>
                  </a:moveTo>
                  <a:lnTo>
                    <a:pt x="22649" y="31783"/>
                  </a:lnTo>
                  <a:lnTo>
                    <a:pt x="9518" y="31783"/>
                  </a:lnTo>
                  <a:lnTo>
                    <a:pt x="9518" y="26123"/>
                  </a:lnTo>
                  <a:close/>
                  <a:moveTo>
                    <a:pt x="23434" y="1"/>
                  </a:moveTo>
                  <a:cubicBezTo>
                    <a:pt x="23070" y="1"/>
                    <a:pt x="22722" y="123"/>
                    <a:pt x="22434" y="353"/>
                  </a:cubicBezTo>
                  <a:cubicBezTo>
                    <a:pt x="22097" y="626"/>
                    <a:pt x="21885" y="1010"/>
                    <a:pt x="21839" y="1438"/>
                  </a:cubicBezTo>
                  <a:lnTo>
                    <a:pt x="21522" y="4281"/>
                  </a:lnTo>
                  <a:cubicBezTo>
                    <a:pt x="21264" y="3505"/>
                    <a:pt x="20528" y="2945"/>
                    <a:pt x="19667" y="2945"/>
                  </a:cubicBezTo>
                  <a:lnTo>
                    <a:pt x="18323" y="2945"/>
                  </a:lnTo>
                  <a:cubicBezTo>
                    <a:pt x="17735" y="2945"/>
                    <a:pt x="17208" y="3207"/>
                    <a:pt x="16848" y="3617"/>
                  </a:cubicBezTo>
                  <a:cubicBezTo>
                    <a:pt x="16633" y="2773"/>
                    <a:pt x="15864" y="2144"/>
                    <a:pt x="14953" y="2144"/>
                  </a:cubicBezTo>
                  <a:lnTo>
                    <a:pt x="13610" y="2144"/>
                  </a:lnTo>
                  <a:cubicBezTo>
                    <a:pt x="12777" y="2144"/>
                    <a:pt x="12066" y="2669"/>
                    <a:pt x="11783" y="3401"/>
                  </a:cubicBezTo>
                  <a:cubicBezTo>
                    <a:pt x="11392" y="2934"/>
                    <a:pt x="10784" y="2626"/>
                    <a:pt x="10131" y="2626"/>
                  </a:cubicBezTo>
                  <a:lnTo>
                    <a:pt x="8789" y="2626"/>
                  </a:lnTo>
                  <a:cubicBezTo>
                    <a:pt x="7740" y="2626"/>
                    <a:pt x="6983" y="3448"/>
                    <a:pt x="6983" y="4582"/>
                  </a:cubicBezTo>
                  <a:lnTo>
                    <a:pt x="6983" y="8836"/>
                  </a:lnTo>
                  <a:lnTo>
                    <a:pt x="6983" y="8865"/>
                  </a:lnTo>
                  <a:lnTo>
                    <a:pt x="6983" y="8890"/>
                  </a:lnTo>
                  <a:lnTo>
                    <a:pt x="6983" y="13008"/>
                  </a:lnTo>
                  <a:lnTo>
                    <a:pt x="6254" y="12445"/>
                  </a:lnTo>
                  <a:cubicBezTo>
                    <a:pt x="5581" y="11921"/>
                    <a:pt x="4768" y="11645"/>
                    <a:pt x="3929" y="11645"/>
                  </a:cubicBezTo>
                  <a:cubicBezTo>
                    <a:pt x="3767" y="11645"/>
                    <a:pt x="3603" y="11655"/>
                    <a:pt x="3439" y="11676"/>
                  </a:cubicBezTo>
                  <a:cubicBezTo>
                    <a:pt x="2431" y="11802"/>
                    <a:pt x="1530" y="12319"/>
                    <a:pt x="905" y="13123"/>
                  </a:cubicBezTo>
                  <a:lnTo>
                    <a:pt x="399" y="13776"/>
                  </a:lnTo>
                  <a:cubicBezTo>
                    <a:pt x="122" y="14132"/>
                    <a:pt x="1" y="14577"/>
                    <a:pt x="57" y="15025"/>
                  </a:cubicBezTo>
                  <a:cubicBezTo>
                    <a:pt x="115" y="15474"/>
                    <a:pt x="345" y="15873"/>
                    <a:pt x="700" y="16149"/>
                  </a:cubicBezTo>
                  <a:lnTo>
                    <a:pt x="8975" y="22564"/>
                  </a:lnTo>
                  <a:cubicBezTo>
                    <a:pt x="9220" y="22779"/>
                    <a:pt x="9485" y="22981"/>
                    <a:pt x="9758" y="23153"/>
                  </a:cubicBezTo>
                  <a:cubicBezTo>
                    <a:pt x="9794" y="23175"/>
                    <a:pt x="9830" y="23197"/>
                    <a:pt x="9862" y="23218"/>
                  </a:cubicBezTo>
                  <a:lnTo>
                    <a:pt x="9862" y="25286"/>
                  </a:lnTo>
                  <a:lnTo>
                    <a:pt x="9097" y="25286"/>
                  </a:lnTo>
                  <a:cubicBezTo>
                    <a:pt x="8867" y="25286"/>
                    <a:pt x="8681" y="25472"/>
                    <a:pt x="8681" y="25702"/>
                  </a:cubicBezTo>
                  <a:lnTo>
                    <a:pt x="8681" y="32200"/>
                  </a:lnTo>
                  <a:cubicBezTo>
                    <a:pt x="8681" y="32434"/>
                    <a:pt x="8867" y="32620"/>
                    <a:pt x="9097" y="32620"/>
                  </a:cubicBezTo>
                  <a:lnTo>
                    <a:pt x="23070" y="32620"/>
                  </a:lnTo>
                  <a:cubicBezTo>
                    <a:pt x="23299" y="32620"/>
                    <a:pt x="23486" y="32434"/>
                    <a:pt x="23486" y="32200"/>
                  </a:cubicBezTo>
                  <a:lnTo>
                    <a:pt x="23486" y="25702"/>
                  </a:lnTo>
                  <a:cubicBezTo>
                    <a:pt x="23486" y="25472"/>
                    <a:pt x="23299" y="25286"/>
                    <a:pt x="23070" y="25286"/>
                  </a:cubicBezTo>
                  <a:lnTo>
                    <a:pt x="22305" y="25286"/>
                  </a:lnTo>
                  <a:lnTo>
                    <a:pt x="22305" y="23218"/>
                  </a:lnTo>
                  <a:cubicBezTo>
                    <a:pt x="24089" y="22144"/>
                    <a:pt x="25184" y="20216"/>
                    <a:pt x="25184" y="18123"/>
                  </a:cubicBezTo>
                  <a:lnTo>
                    <a:pt x="25184" y="8890"/>
                  </a:lnTo>
                  <a:lnTo>
                    <a:pt x="25184" y="8872"/>
                  </a:lnTo>
                  <a:lnTo>
                    <a:pt x="25960" y="1893"/>
                  </a:lnTo>
                  <a:cubicBezTo>
                    <a:pt x="26056" y="1010"/>
                    <a:pt x="25418" y="210"/>
                    <a:pt x="24531" y="112"/>
                  </a:cubicBezTo>
                  <a:lnTo>
                    <a:pt x="23622" y="12"/>
                  </a:lnTo>
                  <a:cubicBezTo>
                    <a:pt x="23559" y="4"/>
                    <a:pt x="23496" y="1"/>
                    <a:pt x="23434" y="1"/>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2" name="TextBox 81"/>
          <p:cNvSpPr txBox="1"/>
          <p:nvPr/>
        </p:nvSpPr>
        <p:spPr>
          <a:xfrm rot="20776394">
            <a:off x="2213738" y="1426019"/>
            <a:ext cx="1415487" cy="369332"/>
          </a:xfrm>
          <a:prstGeom prst="rect">
            <a:avLst/>
          </a:prstGeom>
          <a:noFill/>
        </p:spPr>
        <p:txBody>
          <a:bodyPr wrap="square" rtlCol="1">
            <a:spAutoFit/>
          </a:bodyPr>
          <a:lstStyle/>
          <a:p>
            <a:r>
              <a:rPr lang="en-US" sz="1800" b="1" dirty="0"/>
              <a:t>Epochs</a:t>
            </a:r>
            <a:endParaRPr lang="ar-EG" sz="1800" b="1" dirty="0"/>
          </a:p>
        </p:txBody>
      </p:sp>
      <p:sp>
        <p:nvSpPr>
          <p:cNvPr id="83" name="TextBox 82"/>
          <p:cNvSpPr txBox="1"/>
          <p:nvPr/>
        </p:nvSpPr>
        <p:spPr>
          <a:xfrm rot="353425">
            <a:off x="2346108" y="2458030"/>
            <a:ext cx="1257626" cy="646331"/>
          </a:xfrm>
          <a:prstGeom prst="rect">
            <a:avLst/>
          </a:prstGeom>
          <a:noFill/>
        </p:spPr>
        <p:txBody>
          <a:bodyPr wrap="square" rtlCol="1">
            <a:spAutoFit/>
          </a:bodyPr>
          <a:lstStyle/>
          <a:p>
            <a:r>
              <a:rPr lang="en-US" sz="1800" b="1" dirty="0"/>
              <a:t>Accuracy</a:t>
            </a:r>
            <a:endParaRPr lang="ar-EG" sz="1800" b="1" dirty="0"/>
          </a:p>
          <a:p>
            <a:endParaRPr lang="ar-EG" sz="1800" b="1" dirty="0"/>
          </a:p>
        </p:txBody>
      </p:sp>
      <p:sp>
        <p:nvSpPr>
          <p:cNvPr id="88" name="Google Shape;109;p15"/>
          <p:cNvSpPr/>
          <p:nvPr/>
        </p:nvSpPr>
        <p:spPr>
          <a:xfrm>
            <a:off x="2259199" y="2611770"/>
            <a:ext cx="1626795" cy="507583"/>
          </a:xfrm>
          <a:custGeom>
            <a:avLst/>
            <a:gdLst/>
            <a:ahLst/>
            <a:cxnLst/>
            <a:rect l="l" t="t" r="r" b="b"/>
            <a:pathLst>
              <a:path w="45590" h="28341" extrusionOk="0">
                <a:moveTo>
                  <a:pt x="880" y="0"/>
                </a:moveTo>
                <a:cubicBezTo>
                  <a:pt x="765" y="77"/>
                  <a:pt x="651" y="115"/>
                  <a:pt x="536" y="192"/>
                </a:cubicBezTo>
                <a:cubicBezTo>
                  <a:pt x="192" y="383"/>
                  <a:pt x="574" y="957"/>
                  <a:pt x="115" y="1110"/>
                </a:cubicBezTo>
                <a:cubicBezTo>
                  <a:pt x="77" y="1148"/>
                  <a:pt x="77" y="1224"/>
                  <a:pt x="77" y="1263"/>
                </a:cubicBezTo>
                <a:cubicBezTo>
                  <a:pt x="268" y="1989"/>
                  <a:pt x="1" y="2754"/>
                  <a:pt x="268" y="3481"/>
                </a:cubicBezTo>
                <a:cubicBezTo>
                  <a:pt x="268" y="3557"/>
                  <a:pt x="268" y="3672"/>
                  <a:pt x="307" y="3749"/>
                </a:cubicBezTo>
                <a:cubicBezTo>
                  <a:pt x="307" y="3940"/>
                  <a:pt x="421" y="4169"/>
                  <a:pt x="345" y="4246"/>
                </a:cubicBezTo>
                <a:cubicBezTo>
                  <a:pt x="115" y="4552"/>
                  <a:pt x="460" y="4666"/>
                  <a:pt x="460" y="4819"/>
                </a:cubicBezTo>
                <a:cubicBezTo>
                  <a:pt x="460" y="5584"/>
                  <a:pt x="727" y="6273"/>
                  <a:pt x="842" y="6999"/>
                </a:cubicBezTo>
                <a:cubicBezTo>
                  <a:pt x="842" y="7267"/>
                  <a:pt x="1148" y="7535"/>
                  <a:pt x="1148" y="7803"/>
                </a:cubicBezTo>
                <a:cubicBezTo>
                  <a:pt x="1148" y="8147"/>
                  <a:pt x="1263" y="8415"/>
                  <a:pt x="1377" y="8721"/>
                </a:cubicBezTo>
                <a:cubicBezTo>
                  <a:pt x="1492" y="8988"/>
                  <a:pt x="1836" y="9218"/>
                  <a:pt x="1798" y="9371"/>
                </a:cubicBezTo>
                <a:cubicBezTo>
                  <a:pt x="1607" y="9944"/>
                  <a:pt x="2219" y="10136"/>
                  <a:pt x="2181" y="10633"/>
                </a:cubicBezTo>
                <a:cubicBezTo>
                  <a:pt x="2334" y="10518"/>
                  <a:pt x="2448" y="10442"/>
                  <a:pt x="2601" y="10327"/>
                </a:cubicBezTo>
                <a:cubicBezTo>
                  <a:pt x="2640" y="10480"/>
                  <a:pt x="2716" y="10633"/>
                  <a:pt x="2716" y="10748"/>
                </a:cubicBezTo>
                <a:cubicBezTo>
                  <a:pt x="2754" y="10862"/>
                  <a:pt x="2716" y="10977"/>
                  <a:pt x="2716" y="11130"/>
                </a:cubicBezTo>
                <a:lnTo>
                  <a:pt x="3481" y="12163"/>
                </a:lnTo>
                <a:cubicBezTo>
                  <a:pt x="3787" y="12660"/>
                  <a:pt x="4093" y="13195"/>
                  <a:pt x="4743" y="13348"/>
                </a:cubicBezTo>
                <a:cubicBezTo>
                  <a:pt x="4743" y="13348"/>
                  <a:pt x="4743" y="13387"/>
                  <a:pt x="4743" y="13387"/>
                </a:cubicBezTo>
                <a:cubicBezTo>
                  <a:pt x="4781" y="13693"/>
                  <a:pt x="4934" y="13807"/>
                  <a:pt x="5240" y="13846"/>
                </a:cubicBezTo>
                <a:cubicBezTo>
                  <a:pt x="5431" y="13846"/>
                  <a:pt x="5546" y="14190"/>
                  <a:pt x="5699" y="14381"/>
                </a:cubicBezTo>
                <a:cubicBezTo>
                  <a:pt x="5737" y="14381"/>
                  <a:pt x="5737" y="14419"/>
                  <a:pt x="5776" y="14419"/>
                </a:cubicBezTo>
                <a:cubicBezTo>
                  <a:pt x="5847" y="14394"/>
                  <a:pt x="5910" y="14383"/>
                  <a:pt x="5967" y="14383"/>
                </a:cubicBezTo>
                <a:cubicBezTo>
                  <a:pt x="6336" y="14383"/>
                  <a:pt x="6428" y="14860"/>
                  <a:pt x="6694" y="14993"/>
                </a:cubicBezTo>
                <a:cubicBezTo>
                  <a:pt x="6923" y="15108"/>
                  <a:pt x="7076" y="15375"/>
                  <a:pt x="7420" y="15375"/>
                </a:cubicBezTo>
                <a:cubicBezTo>
                  <a:pt x="7424" y="15371"/>
                  <a:pt x="7430" y="15369"/>
                  <a:pt x="7437" y="15369"/>
                </a:cubicBezTo>
                <a:cubicBezTo>
                  <a:pt x="7490" y="15369"/>
                  <a:pt x="7611" y="15494"/>
                  <a:pt x="7611" y="15528"/>
                </a:cubicBezTo>
                <a:cubicBezTo>
                  <a:pt x="7497" y="15873"/>
                  <a:pt x="7764" y="15949"/>
                  <a:pt x="7994" y="15949"/>
                </a:cubicBezTo>
                <a:cubicBezTo>
                  <a:pt x="8568" y="16064"/>
                  <a:pt x="8912" y="16599"/>
                  <a:pt x="9486" y="16637"/>
                </a:cubicBezTo>
                <a:cubicBezTo>
                  <a:pt x="9600" y="16637"/>
                  <a:pt x="9677" y="16867"/>
                  <a:pt x="9753" y="16982"/>
                </a:cubicBezTo>
                <a:cubicBezTo>
                  <a:pt x="10097" y="16982"/>
                  <a:pt x="10403" y="17020"/>
                  <a:pt x="10709" y="17364"/>
                </a:cubicBezTo>
                <a:cubicBezTo>
                  <a:pt x="10939" y="17555"/>
                  <a:pt x="11321" y="17785"/>
                  <a:pt x="11627" y="17785"/>
                </a:cubicBezTo>
                <a:cubicBezTo>
                  <a:pt x="11972" y="17785"/>
                  <a:pt x="12239" y="17785"/>
                  <a:pt x="12469" y="18091"/>
                </a:cubicBezTo>
                <a:cubicBezTo>
                  <a:pt x="12502" y="18157"/>
                  <a:pt x="12620" y="18251"/>
                  <a:pt x="12677" y="18251"/>
                </a:cubicBezTo>
                <a:cubicBezTo>
                  <a:pt x="12686" y="18251"/>
                  <a:pt x="12693" y="18249"/>
                  <a:pt x="12698" y="18244"/>
                </a:cubicBezTo>
                <a:cubicBezTo>
                  <a:pt x="12758" y="18228"/>
                  <a:pt x="12815" y="18221"/>
                  <a:pt x="12871" y="18221"/>
                </a:cubicBezTo>
                <a:cubicBezTo>
                  <a:pt x="13206" y="18221"/>
                  <a:pt x="13474" y="18479"/>
                  <a:pt x="13769" y="18512"/>
                </a:cubicBezTo>
                <a:lnTo>
                  <a:pt x="14190" y="18512"/>
                </a:lnTo>
                <a:cubicBezTo>
                  <a:pt x="14243" y="18761"/>
                  <a:pt x="14347" y="18828"/>
                  <a:pt x="14465" y="18828"/>
                </a:cubicBezTo>
                <a:cubicBezTo>
                  <a:pt x="14601" y="18828"/>
                  <a:pt x="14756" y="18741"/>
                  <a:pt x="14878" y="18741"/>
                </a:cubicBezTo>
                <a:cubicBezTo>
                  <a:pt x="14993" y="18741"/>
                  <a:pt x="15108" y="18741"/>
                  <a:pt x="15261" y="18703"/>
                </a:cubicBezTo>
                <a:lnTo>
                  <a:pt x="15261" y="19162"/>
                </a:lnTo>
                <a:cubicBezTo>
                  <a:pt x="15417" y="19143"/>
                  <a:pt x="15575" y="19135"/>
                  <a:pt x="15733" y="19135"/>
                </a:cubicBezTo>
                <a:cubicBezTo>
                  <a:pt x="16897" y="19135"/>
                  <a:pt x="18088" y="19590"/>
                  <a:pt x="18626" y="19927"/>
                </a:cubicBezTo>
                <a:cubicBezTo>
                  <a:pt x="18741" y="19850"/>
                  <a:pt x="18894" y="19774"/>
                  <a:pt x="19009" y="19697"/>
                </a:cubicBezTo>
                <a:cubicBezTo>
                  <a:pt x="19405" y="19913"/>
                  <a:pt x="20651" y="20198"/>
                  <a:pt x="21113" y="20198"/>
                </a:cubicBezTo>
                <a:cubicBezTo>
                  <a:pt x="21141" y="20198"/>
                  <a:pt x="21167" y="20197"/>
                  <a:pt x="21189" y="20194"/>
                </a:cubicBezTo>
                <a:cubicBezTo>
                  <a:pt x="21367" y="20162"/>
                  <a:pt x="21565" y="20150"/>
                  <a:pt x="21746" y="20150"/>
                </a:cubicBezTo>
                <a:cubicBezTo>
                  <a:pt x="21994" y="20150"/>
                  <a:pt x="22210" y="20172"/>
                  <a:pt x="22298" y="20194"/>
                </a:cubicBezTo>
                <a:cubicBezTo>
                  <a:pt x="22561" y="20314"/>
                  <a:pt x="22794" y="20374"/>
                  <a:pt x="23062" y="20374"/>
                </a:cubicBezTo>
                <a:cubicBezTo>
                  <a:pt x="23224" y="20374"/>
                  <a:pt x="23398" y="20352"/>
                  <a:pt x="23598" y="20309"/>
                </a:cubicBezTo>
                <a:cubicBezTo>
                  <a:pt x="23675" y="20290"/>
                  <a:pt x="23780" y="20280"/>
                  <a:pt x="23871" y="20280"/>
                </a:cubicBezTo>
                <a:cubicBezTo>
                  <a:pt x="23962" y="20280"/>
                  <a:pt x="24038" y="20290"/>
                  <a:pt x="24057" y="20309"/>
                </a:cubicBezTo>
                <a:cubicBezTo>
                  <a:pt x="24130" y="20472"/>
                  <a:pt x="24219" y="20515"/>
                  <a:pt x="24318" y="20515"/>
                </a:cubicBezTo>
                <a:cubicBezTo>
                  <a:pt x="24428" y="20515"/>
                  <a:pt x="24548" y="20462"/>
                  <a:pt x="24669" y="20462"/>
                </a:cubicBezTo>
                <a:cubicBezTo>
                  <a:pt x="24713" y="20471"/>
                  <a:pt x="24758" y="20474"/>
                  <a:pt x="24804" y="20474"/>
                </a:cubicBezTo>
                <a:cubicBezTo>
                  <a:pt x="24886" y="20474"/>
                  <a:pt x="24970" y="20465"/>
                  <a:pt x="25048" y="20465"/>
                </a:cubicBezTo>
                <a:cubicBezTo>
                  <a:pt x="25119" y="20465"/>
                  <a:pt x="25186" y="20472"/>
                  <a:pt x="25243" y="20500"/>
                </a:cubicBezTo>
                <a:cubicBezTo>
                  <a:pt x="25390" y="20542"/>
                  <a:pt x="25537" y="20573"/>
                  <a:pt x="25684" y="20573"/>
                </a:cubicBezTo>
                <a:cubicBezTo>
                  <a:pt x="25804" y="20573"/>
                  <a:pt x="25925" y="20552"/>
                  <a:pt x="26046" y="20500"/>
                </a:cubicBezTo>
                <a:cubicBezTo>
                  <a:pt x="26154" y="20473"/>
                  <a:pt x="26301" y="20446"/>
                  <a:pt x="26404" y="20446"/>
                </a:cubicBezTo>
                <a:cubicBezTo>
                  <a:pt x="26447" y="20446"/>
                  <a:pt x="26483" y="20451"/>
                  <a:pt x="26505" y="20462"/>
                </a:cubicBezTo>
                <a:cubicBezTo>
                  <a:pt x="26574" y="20532"/>
                  <a:pt x="26636" y="20557"/>
                  <a:pt x="26693" y="20557"/>
                </a:cubicBezTo>
                <a:cubicBezTo>
                  <a:pt x="26857" y="20557"/>
                  <a:pt x="26985" y="20347"/>
                  <a:pt x="27155" y="20347"/>
                </a:cubicBezTo>
                <a:cubicBezTo>
                  <a:pt x="27155" y="20462"/>
                  <a:pt x="27155" y="20577"/>
                  <a:pt x="27193" y="20806"/>
                </a:cubicBezTo>
                <a:cubicBezTo>
                  <a:pt x="27346" y="20615"/>
                  <a:pt x="27423" y="20500"/>
                  <a:pt x="27461" y="20462"/>
                </a:cubicBezTo>
                <a:cubicBezTo>
                  <a:pt x="27573" y="20446"/>
                  <a:pt x="27684" y="20440"/>
                  <a:pt x="27794" y="20440"/>
                </a:cubicBezTo>
                <a:cubicBezTo>
                  <a:pt x="28218" y="20440"/>
                  <a:pt x="28630" y="20533"/>
                  <a:pt x="29031" y="20533"/>
                </a:cubicBezTo>
                <a:cubicBezTo>
                  <a:pt x="29277" y="20533"/>
                  <a:pt x="29518" y="20498"/>
                  <a:pt x="29756" y="20386"/>
                </a:cubicBezTo>
                <a:cubicBezTo>
                  <a:pt x="29946" y="20404"/>
                  <a:pt x="30133" y="20413"/>
                  <a:pt x="30318" y="20413"/>
                </a:cubicBezTo>
                <a:cubicBezTo>
                  <a:pt x="30918" y="20413"/>
                  <a:pt x="31496" y="20313"/>
                  <a:pt x="32051" y="20080"/>
                </a:cubicBezTo>
                <a:cubicBezTo>
                  <a:pt x="32165" y="20118"/>
                  <a:pt x="32242" y="20194"/>
                  <a:pt x="32357" y="20233"/>
                </a:cubicBezTo>
                <a:cubicBezTo>
                  <a:pt x="32395" y="20099"/>
                  <a:pt x="32443" y="20061"/>
                  <a:pt x="32505" y="20061"/>
                </a:cubicBezTo>
                <a:cubicBezTo>
                  <a:pt x="32567" y="20061"/>
                  <a:pt x="32643" y="20099"/>
                  <a:pt x="32739" y="20118"/>
                </a:cubicBezTo>
                <a:cubicBezTo>
                  <a:pt x="32825" y="20152"/>
                  <a:pt x="32934" y="20171"/>
                  <a:pt x="33039" y="20171"/>
                </a:cubicBezTo>
                <a:cubicBezTo>
                  <a:pt x="33167" y="20171"/>
                  <a:pt x="33288" y="20143"/>
                  <a:pt x="33351" y="20080"/>
                </a:cubicBezTo>
                <a:cubicBezTo>
                  <a:pt x="33504" y="19927"/>
                  <a:pt x="33657" y="19888"/>
                  <a:pt x="33815" y="19888"/>
                </a:cubicBezTo>
                <a:cubicBezTo>
                  <a:pt x="33973" y="19888"/>
                  <a:pt x="34135" y="19927"/>
                  <a:pt x="34307" y="19927"/>
                </a:cubicBezTo>
                <a:cubicBezTo>
                  <a:pt x="34391" y="19941"/>
                  <a:pt x="34480" y="19950"/>
                  <a:pt x="34567" y="19950"/>
                </a:cubicBezTo>
                <a:cubicBezTo>
                  <a:pt x="34717" y="19950"/>
                  <a:pt x="34860" y="19923"/>
                  <a:pt x="34957" y="19850"/>
                </a:cubicBezTo>
                <a:cubicBezTo>
                  <a:pt x="35493" y="19544"/>
                  <a:pt x="36143" y="19735"/>
                  <a:pt x="36678" y="19391"/>
                </a:cubicBezTo>
                <a:cubicBezTo>
                  <a:pt x="36691" y="19378"/>
                  <a:pt x="36704" y="19374"/>
                  <a:pt x="36717" y="19374"/>
                </a:cubicBezTo>
                <a:cubicBezTo>
                  <a:pt x="36742" y="19374"/>
                  <a:pt x="36768" y="19391"/>
                  <a:pt x="36793" y="19391"/>
                </a:cubicBezTo>
                <a:cubicBezTo>
                  <a:pt x="37482" y="19391"/>
                  <a:pt x="38094" y="19200"/>
                  <a:pt x="38705" y="19085"/>
                </a:cubicBezTo>
                <a:cubicBezTo>
                  <a:pt x="39064" y="19003"/>
                  <a:pt x="39382" y="18761"/>
                  <a:pt x="39718" y="18761"/>
                </a:cubicBezTo>
                <a:cubicBezTo>
                  <a:pt x="39848" y="18761"/>
                  <a:pt x="39981" y="18798"/>
                  <a:pt x="40121" y="18894"/>
                </a:cubicBezTo>
                <a:cubicBezTo>
                  <a:pt x="40580" y="18359"/>
                  <a:pt x="41191" y="18512"/>
                  <a:pt x="41765" y="18320"/>
                </a:cubicBezTo>
                <a:lnTo>
                  <a:pt x="41765" y="18320"/>
                </a:lnTo>
                <a:cubicBezTo>
                  <a:pt x="41612" y="18588"/>
                  <a:pt x="41536" y="19009"/>
                  <a:pt x="41383" y="19047"/>
                </a:cubicBezTo>
                <a:cubicBezTo>
                  <a:pt x="40809" y="19162"/>
                  <a:pt x="40618" y="19888"/>
                  <a:pt x="39968" y="19888"/>
                </a:cubicBezTo>
                <a:cubicBezTo>
                  <a:pt x="39929" y="19888"/>
                  <a:pt x="39853" y="20003"/>
                  <a:pt x="39853" y="20041"/>
                </a:cubicBezTo>
                <a:cubicBezTo>
                  <a:pt x="40044" y="20462"/>
                  <a:pt x="39623" y="20539"/>
                  <a:pt x="39470" y="20615"/>
                </a:cubicBezTo>
                <a:cubicBezTo>
                  <a:pt x="38858" y="20921"/>
                  <a:pt x="38438" y="21380"/>
                  <a:pt x="38017" y="21877"/>
                </a:cubicBezTo>
                <a:cubicBezTo>
                  <a:pt x="37788" y="22183"/>
                  <a:pt x="37520" y="22451"/>
                  <a:pt x="37252" y="22642"/>
                </a:cubicBezTo>
                <a:cubicBezTo>
                  <a:pt x="36602" y="23063"/>
                  <a:pt x="36602" y="23025"/>
                  <a:pt x="36067" y="23981"/>
                </a:cubicBezTo>
                <a:cubicBezTo>
                  <a:pt x="35990" y="24057"/>
                  <a:pt x="35914" y="24095"/>
                  <a:pt x="35837" y="24134"/>
                </a:cubicBezTo>
                <a:cubicBezTo>
                  <a:pt x="35608" y="24248"/>
                  <a:pt x="35378" y="24325"/>
                  <a:pt x="35187" y="24478"/>
                </a:cubicBezTo>
                <a:cubicBezTo>
                  <a:pt x="35034" y="24593"/>
                  <a:pt x="34843" y="24746"/>
                  <a:pt x="34804" y="24937"/>
                </a:cubicBezTo>
                <a:cubicBezTo>
                  <a:pt x="34766" y="25243"/>
                  <a:pt x="34537" y="25396"/>
                  <a:pt x="34307" y="25511"/>
                </a:cubicBezTo>
                <a:cubicBezTo>
                  <a:pt x="34192" y="25549"/>
                  <a:pt x="34039" y="25472"/>
                  <a:pt x="34078" y="25702"/>
                </a:cubicBezTo>
                <a:cubicBezTo>
                  <a:pt x="34124" y="25934"/>
                  <a:pt x="34001" y="25969"/>
                  <a:pt x="33880" y="25969"/>
                </a:cubicBezTo>
                <a:cubicBezTo>
                  <a:pt x="33829" y="25969"/>
                  <a:pt x="33778" y="25963"/>
                  <a:pt x="33741" y="25963"/>
                </a:cubicBezTo>
                <a:cubicBezTo>
                  <a:pt x="33721" y="25963"/>
                  <a:pt x="33706" y="25964"/>
                  <a:pt x="33695" y="25970"/>
                </a:cubicBezTo>
                <a:cubicBezTo>
                  <a:pt x="33504" y="26352"/>
                  <a:pt x="33657" y="26811"/>
                  <a:pt x="33160" y="26964"/>
                </a:cubicBezTo>
                <a:cubicBezTo>
                  <a:pt x="33083" y="26964"/>
                  <a:pt x="33083" y="27117"/>
                  <a:pt x="33045" y="27232"/>
                </a:cubicBezTo>
                <a:cubicBezTo>
                  <a:pt x="32969" y="27461"/>
                  <a:pt x="32854" y="27729"/>
                  <a:pt x="32777" y="27920"/>
                </a:cubicBezTo>
                <a:cubicBezTo>
                  <a:pt x="32969" y="28073"/>
                  <a:pt x="33083" y="28188"/>
                  <a:pt x="33236" y="28341"/>
                </a:cubicBezTo>
                <a:cubicBezTo>
                  <a:pt x="33275" y="28303"/>
                  <a:pt x="33389" y="28188"/>
                  <a:pt x="33504" y="28111"/>
                </a:cubicBezTo>
                <a:cubicBezTo>
                  <a:pt x="34001" y="27920"/>
                  <a:pt x="34422" y="27652"/>
                  <a:pt x="34613" y="27155"/>
                </a:cubicBezTo>
                <a:cubicBezTo>
                  <a:pt x="34690" y="27002"/>
                  <a:pt x="34804" y="26964"/>
                  <a:pt x="34996" y="26964"/>
                </a:cubicBezTo>
                <a:cubicBezTo>
                  <a:pt x="35012" y="26967"/>
                  <a:pt x="35028" y="26969"/>
                  <a:pt x="35043" y="26969"/>
                </a:cubicBezTo>
                <a:cubicBezTo>
                  <a:pt x="35206" y="26969"/>
                  <a:pt x="35308" y="26785"/>
                  <a:pt x="35378" y="26505"/>
                </a:cubicBezTo>
                <a:cubicBezTo>
                  <a:pt x="35411" y="26305"/>
                  <a:pt x="35474" y="26192"/>
                  <a:pt x="35642" y="26192"/>
                </a:cubicBezTo>
                <a:cubicBezTo>
                  <a:pt x="35666" y="26192"/>
                  <a:pt x="35693" y="26194"/>
                  <a:pt x="35722" y="26199"/>
                </a:cubicBezTo>
                <a:cubicBezTo>
                  <a:pt x="35780" y="26199"/>
                  <a:pt x="35837" y="26209"/>
                  <a:pt x="35894" y="26209"/>
                </a:cubicBezTo>
                <a:cubicBezTo>
                  <a:pt x="35952" y="26209"/>
                  <a:pt x="36009" y="26199"/>
                  <a:pt x="36067" y="26161"/>
                </a:cubicBezTo>
                <a:cubicBezTo>
                  <a:pt x="36143" y="26123"/>
                  <a:pt x="36181" y="25931"/>
                  <a:pt x="36258" y="25893"/>
                </a:cubicBezTo>
                <a:cubicBezTo>
                  <a:pt x="36487" y="25740"/>
                  <a:pt x="36602" y="25587"/>
                  <a:pt x="36602" y="25319"/>
                </a:cubicBezTo>
                <a:cubicBezTo>
                  <a:pt x="36630" y="25093"/>
                  <a:pt x="36784" y="25034"/>
                  <a:pt x="36955" y="25034"/>
                </a:cubicBezTo>
                <a:cubicBezTo>
                  <a:pt x="37015" y="25034"/>
                  <a:pt x="37077" y="25042"/>
                  <a:pt x="37137" y="25052"/>
                </a:cubicBezTo>
                <a:cubicBezTo>
                  <a:pt x="37137" y="25013"/>
                  <a:pt x="37137" y="24975"/>
                  <a:pt x="37137" y="24975"/>
                </a:cubicBezTo>
                <a:cubicBezTo>
                  <a:pt x="37214" y="24631"/>
                  <a:pt x="37443" y="24440"/>
                  <a:pt x="37749" y="24325"/>
                </a:cubicBezTo>
                <a:cubicBezTo>
                  <a:pt x="37826" y="24325"/>
                  <a:pt x="37902" y="24210"/>
                  <a:pt x="37902" y="24210"/>
                </a:cubicBezTo>
                <a:cubicBezTo>
                  <a:pt x="37827" y="23934"/>
                  <a:pt x="37851" y="23839"/>
                  <a:pt x="37973" y="23839"/>
                </a:cubicBezTo>
                <a:cubicBezTo>
                  <a:pt x="38037" y="23839"/>
                  <a:pt x="38128" y="23865"/>
                  <a:pt x="38247" y="23904"/>
                </a:cubicBezTo>
                <a:cubicBezTo>
                  <a:pt x="38252" y="23910"/>
                  <a:pt x="38259" y="23912"/>
                  <a:pt x="38267" y="23912"/>
                </a:cubicBezTo>
                <a:cubicBezTo>
                  <a:pt x="38316" y="23912"/>
                  <a:pt x="38410" y="23822"/>
                  <a:pt x="38476" y="23790"/>
                </a:cubicBezTo>
                <a:cubicBezTo>
                  <a:pt x="38438" y="23713"/>
                  <a:pt x="38361" y="23637"/>
                  <a:pt x="38323" y="23560"/>
                </a:cubicBezTo>
                <a:cubicBezTo>
                  <a:pt x="38514" y="23407"/>
                  <a:pt x="38705" y="23292"/>
                  <a:pt x="38858" y="23101"/>
                </a:cubicBezTo>
                <a:cubicBezTo>
                  <a:pt x="38979" y="22951"/>
                  <a:pt x="39099" y="22848"/>
                  <a:pt x="39257" y="22848"/>
                </a:cubicBezTo>
                <a:cubicBezTo>
                  <a:pt x="39299" y="22848"/>
                  <a:pt x="39345" y="22855"/>
                  <a:pt x="39394" y="22872"/>
                </a:cubicBezTo>
                <a:cubicBezTo>
                  <a:pt x="39470" y="22872"/>
                  <a:pt x="39700" y="22489"/>
                  <a:pt x="39738" y="22374"/>
                </a:cubicBezTo>
                <a:cubicBezTo>
                  <a:pt x="39891" y="21954"/>
                  <a:pt x="40235" y="21839"/>
                  <a:pt x="40580" y="21801"/>
                </a:cubicBezTo>
                <a:cubicBezTo>
                  <a:pt x="40580" y="21686"/>
                  <a:pt x="40541" y="21609"/>
                  <a:pt x="40541" y="21533"/>
                </a:cubicBezTo>
                <a:cubicBezTo>
                  <a:pt x="40656" y="21265"/>
                  <a:pt x="41000" y="21380"/>
                  <a:pt x="41153" y="21151"/>
                </a:cubicBezTo>
                <a:cubicBezTo>
                  <a:pt x="41306" y="20883"/>
                  <a:pt x="41459" y="20653"/>
                  <a:pt x="41612" y="20424"/>
                </a:cubicBezTo>
                <a:cubicBezTo>
                  <a:pt x="41689" y="20386"/>
                  <a:pt x="41842" y="20386"/>
                  <a:pt x="41956" y="20347"/>
                </a:cubicBezTo>
                <a:cubicBezTo>
                  <a:pt x="42071" y="20347"/>
                  <a:pt x="42224" y="20309"/>
                  <a:pt x="42339" y="20271"/>
                </a:cubicBezTo>
                <a:cubicBezTo>
                  <a:pt x="42224" y="20041"/>
                  <a:pt x="42186" y="19850"/>
                  <a:pt x="42301" y="19812"/>
                </a:cubicBezTo>
                <a:cubicBezTo>
                  <a:pt x="42607" y="19659"/>
                  <a:pt x="42989" y="19544"/>
                  <a:pt x="43104" y="19162"/>
                </a:cubicBezTo>
                <a:cubicBezTo>
                  <a:pt x="43126" y="19164"/>
                  <a:pt x="43146" y="19165"/>
                  <a:pt x="43166" y="19165"/>
                </a:cubicBezTo>
                <a:cubicBezTo>
                  <a:pt x="43533" y="19165"/>
                  <a:pt x="43613" y="18844"/>
                  <a:pt x="43830" y="18626"/>
                </a:cubicBezTo>
                <a:cubicBezTo>
                  <a:pt x="44098" y="18320"/>
                  <a:pt x="44404" y="18053"/>
                  <a:pt x="44710" y="17785"/>
                </a:cubicBezTo>
                <a:cubicBezTo>
                  <a:pt x="44906" y="17883"/>
                  <a:pt x="45102" y="18012"/>
                  <a:pt x="45268" y="18012"/>
                </a:cubicBezTo>
                <a:cubicBezTo>
                  <a:pt x="45361" y="18012"/>
                  <a:pt x="45444" y="17971"/>
                  <a:pt x="45513" y="17861"/>
                </a:cubicBezTo>
                <a:cubicBezTo>
                  <a:pt x="45475" y="17555"/>
                  <a:pt x="45399" y="17326"/>
                  <a:pt x="45475" y="17173"/>
                </a:cubicBezTo>
                <a:cubicBezTo>
                  <a:pt x="45590" y="16829"/>
                  <a:pt x="45131" y="16790"/>
                  <a:pt x="45207" y="16523"/>
                </a:cubicBezTo>
                <a:cubicBezTo>
                  <a:pt x="45360" y="16179"/>
                  <a:pt x="45016" y="16217"/>
                  <a:pt x="44940" y="16064"/>
                </a:cubicBezTo>
                <a:cubicBezTo>
                  <a:pt x="44825" y="16179"/>
                  <a:pt x="44748" y="16217"/>
                  <a:pt x="44710" y="16255"/>
                </a:cubicBezTo>
                <a:cubicBezTo>
                  <a:pt x="44557" y="16102"/>
                  <a:pt x="44481" y="15911"/>
                  <a:pt x="44328" y="15873"/>
                </a:cubicBezTo>
                <a:cubicBezTo>
                  <a:pt x="43716" y="15720"/>
                  <a:pt x="43180" y="15490"/>
                  <a:pt x="42721" y="15069"/>
                </a:cubicBezTo>
                <a:cubicBezTo>
                  <a:pt x="42683" y="15031"/>
                  <a:pt x="42607" y="14993"/>
                  <a:pt x="42568" y="14993"/>
                </a:cubicBezTo>
                <a:cubicBezTo>
                  <a:pt x="42148" y="14840"/>
                  <a:pt x="41612" y="14878"/>
                  <a:pt x="41306" y="14457"/>
                </a:cubicBezTo>
                <a:cubicBezTo>
                  <a:pt x="41279" y="14430"/>
                  <a:pt x="41233" y="14403"/>
                  <a:pt x="41195" y="14403"/>
                </a:cubicBezTo>
                <a:cubicBezTo>
                  <a:pt x="41179" y="14403"/>
                  <a:pt x="41164" y="14408"/>
                  <a:pt x="41153" y="14419"/>
                </a:cubicBezTo>
                <a:cubicBezTo>
                  <a:pt x="41089" y="14438"/>
                  <a:pt x="41031" y="14447"/>
                  <a:pt x="40977" y="14447"/>
                </a:cubicBezTo>
                <a:cubicBezTo>
                  <a:pt x="40705" y="14447"/>
                  <a:pt x="40535" y="14234"/>
                  <a:pt x="40312" y="14075"/>
                </a:cubicBezTo>
                <a:cubicBezTo>
                  <a:pt x="39915" y="13810"/>
                  <a:pt x="39518" y="13517"/>
                  <a:pt x="39071" y="13517"/>
                </a:cubicBezTo>
                <a:cubicBezTo>
                  <a:pt x="39001" y="13517"/>
                  <a:pt x="38931" y="13524"/>
                  <a:pt x="38858" y="13540"/>
                </a:cubicBezTo>
                <a:cubicBezTo>
                  <a:pt x="38782" y="13425"/>
                  <a:pt x="38744" y="13348"/>
                  <a:pt x="38667" y="13272"/>
                </a:cubicBezTo>
                <a:cubicBezTo>
                  <a:pt x="38285" y="12851"/>
                  <a:pt x="37596" y="12966"/>
                  <a:pt x="37290" y="12430"/>
                </a:cubicBezTo>
                <a:cubicBezTo>
                  <a:pt x="36602" y="12354"/>
                  <a:pt x="36105" y="11818"/>
                  <a:pt x="35416" y="11666"/>
                </a:cubicBezTo>
                <a:cubicBezTo>
                  <a:pt x="35340" y="11627"/>
                  <a:pt x="35263" y="11436"/>
                  <a:pt x="35225" y="11321"/>
                </a:cubicBezTo>
                <a:cubicBezTo>
                  <a:pt x="35110" y="11398"/>
                  <a:pt x="34996" y="11474"/>
                  <a:pt x="34843" y="11589"/>
                </a:cubicBezTo>
                <a:cubicBezTo>
                  <a:pt x="34766" y="11360"/>
                  <a:pt x="34690" y="11207"/>
                  <a:pt x="34613" y="11015"/>
                </a:cubicBezTo>
                <a:cubicBezTo>
                  <a:pt x="33963" y="10862"/>
                  <a:pt x="33313" y="10671"/>
                  <a:pt x="32624" y="10480"/>
                </a:cubicBezTo>
                <a:cubicBezTo>
                  <a:pt x="32433" y="10633"/>
                  <a:pt x="32165" y="10824"/>
                  <a:pt x="31898" y="11015"/>
                </a:cubicBezTo>
                <a:cubicBezTo>
                  <a:pt x="32051" y="11207"/>
                  <a:pt x="32127" y="11398"/>
                  <a:pt x="32280" y="11513"/>
                </a:cubicBezTo>
                <a:cubicBezTo>
                  <a:pt x="32548" y="11818"/>
                  <a:pt x="32854" y="12048"/>
                  <a:pt x="33160" y="12316"/>
                </a:cubicBezTo>
                <a:cubicBezTo>
                  <a:pt x="33248" y="12286"/>
                  <a:pt x="33328" y="12273"/>
                  <a:pt x="33402" y="12273"/>
                </a:cubicBezTo>
                <a:cubicBezTo>
                  <a:pt x="33808" y="12273"/>
                  <a:pt x="34022" y="12669"/>
                  <a:pt x="34345" y="12928"/>
                </a:cubicBezTo>
                <a:cubicBezTo>
                  <a:pt x="34425" y="12753"/>
                  <a:pt x="34505" y="12697"/>
                  <a:pt x="34579" y="12697"/>
                </a:cubicBezTo>
                <a:cubicBezTo>
                  <a:pt x="34683" y="12697"/>
                  <a:pt x="34776" y="12806"/>
                  <a:pt x="34843" y="12851"/>
                </a:cubicBezTo>
                <a:cubicBezTo>
                  <a:pt x="35072" y="13042"/>
                  <a:pt x="35263" y="13272"/>
                  <a:pt x="35455" y="13463"/>
                </a:cubicBezTo>
                <a:cubicBezTo>
                  <a:pt x="35558" y="13411"/>
                  <a:pt x="35640" y="13390"/>
                  <a:pt x="35707" y="13390"/>
                </a:cubicBezTo>
                <a:cubicBezTo>
                  <a:pt x="35984" y="13390"/>
                  <a:pt x="35989" y="13768"/>
                  <a:pt x="36143" y="13922"/>
                </a:cubicBezTo>
                <a:cubicBezTo>
                  <a:pt x="36219" y="13999"/>
                  <a:pt x="36411" y="13960"/>
                  <a:pt x="36525" y="13999"/>
                </a:cubicBezTo>
                <a:cubicBezTo>
                  <a:pt x="36755" y="14113"/>
                  <a:pt x="36984" y="14113"/>
                  <a:pt x="37214" y="14419"/>
                </a:cubicBezTo>
                <a:cubicBezTo>
                  <a:pt x="37443" y="14687"/>
                  <a:pt x="37941" y="14955"/>
                  <a:pt x="38285" y="14955"/>
                </a:cubicBezTo>
                <a:cubicBezTo>
                  <a:pt x="38312" y="14953"/>
                  <a:pt x="38339" y="14952"/>
                  <a:pt x="38365" y="14952"/>
                </a:cubicBezTo>
                <a:cubicBezTo>
                  <a:pt x="39009" y="14952"/>
                  <a:pt x="39452" y="15387"/>
                  <a:pt x="39929" y="15681"/>
                </a:cubicBezTo>
                <a:cubicBezTo>
                  <a:pt x="40274" y="15873"/>
                  <a:pt x="40733" y="15873"/>
                  <a:pt x="40924" y="16332"/>
                </a:cubicBezTo>
                <a:cubicBezTo>
                  <a:pt x="40924" y="16370"/>
                  <a:pt x="41000" y="16370"/>
                  <a:pt x="41038" y="16370"/>
                </a:cubicBezTo>
                <a:cubicBezTo>
                  <a:pt x="41109" y="16346"/>
                  <a:pt x="41177" y="16336"/>
                  <a:pt x="41243" y="16336"/>
                </a:cubicBezTo>
                <a:cubicBezTo>
                  <a:pt x="41605" y="16336"/>
                  <a:pt x="41906" y="16637"/>
                  <a:pt x="42262" y="16637"/>
                </a:cubicBezTo>
                <a:cubicBezTo>
                  <a:pt x="42262" y="16637"/>
                  <a:pt x="42301" y="16714"/>
                  <a:pt x="42301" y="16752"/>
                </a:cubicBezTo>
                <a:cubicBezTo>
                  <a:pt x="42224" y="16790"/>
                  <a:pt x="42148" y="16790"/>
                  <a:pt x="42071" y="16829"/>
                </a:cubicBezTo>
                <a:cubicBezTo>
                  <a:pt x="42158" y="16967"/>
                  <a:pt x="42260" y="17012"/>
                  <a:pt x="42378" y="17012"/>
                </a:cubicBezTo>
                <a:cubicBezTo>
                  <a:pt x="42521" y="17012"/>
                  <a:pt x="42686" y="16947"/>
                  <a:pt x="42874" y="16905"/>
                </a:cubicBezTo>
                <a:lnTo>
                  <a:pt x="42874" y="16905"/>
                </a:lnTo>
                <a:cubicBezTo>
                  <a:pt x="42798" y="17135"/>
                  <a:pt x="42721" y="17249"/>
                  <a:pt x="42721" y="17288"/>
                </a:cubicBezTo>
                <a:cubicBezTo>
                  <a:pt x="42441" y="17288"/>
                  <a:pt x="42177" y="17271"/>
                  <a:pt x="41931" y="17271"/>
                </a:cubicBezTo>
                <a:cubicBezTo>
                  <a:pt x="41808" y="17271"/>
                  <a:pt x="41689" y="17275"/>
                  <a:pt x="41574" y="17288"/>
                </a:cubicBezTo>
                <a:cubicBezTo>
                  <a:pt x="40312" y="17441"/>
                  <a:pt x="39088" y="17632"/>
                  <a:pt x="37826" y="17785"/>
                </a:cubicBezTo>
                <a:cubicBezTo>
                  <a:pt x="37703" y="17785"/>
                  <a:pt x="37557" y="17736"/>
                  <a:pt x="37424" y="17736"/>
                </a:cubicBezTo>
                <a:cubicBezTo>
                  <a:pt x="37391" y="17736"/>
                  <a:pt x="37359" y="17739"/>
                  <a:pt x="37329" y="17747"/>
                </a:cubicBezTo>
                <a:cubicBezTo>
                  <a:pt x="36946" y="17900"/>
                  <a:pt x="36564" y="18053"/>
                  <a:pt x="36143" y="18091"/>
                </a:cubicBezTo>
                <a:cubicBezTo>
                  <a:pt x="36028" y="18091"/>
                  <a:pt x="35952" y="18282"/>
                  <a:pt x="35875" y="18359"/>
                </a:cubicBezTo>
                <a:cubicBezTo>
                  <a:pt x="35743" y="18293"/>
                  <a:pt x="35611" y="18198"/>
                  <a:pt x="35504" y="18198"/>
                </a:cubicBezTo>
                <a:cubicBezTo>
                  <a:pt x="35487" y="18198"/>
                  <a:pt x="35470" y="18200"/>
                  <a:pt x="35455" y="18206"/>
                </a:cubicBezTo>
                <a:cubicBezTo>
                  <a:pt x="35367" y="18254"/>
                  <a:pt x="35271" y="18268"/>
                  <a:pt x="35172" y="18268"/>
                </a:cubicBezTo>
                <a:cubicBezTo>
                  <a:pt x="35041" y="18268"/>
                  <a:pt x="34904" y="18244"/>
                  <a:pt x="34769" y="18244"/>
                </a:cubicBezTo>
                <a:cubicBezTo>
                  <a:pt x="34606" y="18244"/>
                  <a:pt x="34447" y="18279"/>
                  <a:pt x="34307" y="18435"/>
                </a:cubicBezTo>
                <a:cubicBezTo>
                  <a:pt x="34253" y="18489"/>
                  <a:pt x="34103" y="18543"/>
                  <a:pt x="33993" y="18543"/>
                </a:cubicBezTo>
                <a:cubicBezTo>
                  <a:pt x="33948" y="18543"/>
                  <a:pt x="33909" y="18534"/>
                  <a:pt x="33886" y="18512"/>
                </a:cubicBezTo>
                <a:cubicBezTo>
                  <a:pt x="33775" y="18437"/>
                  <a:pt x="33667" y="18411"/>
                  <a:pt x="33561" y="18411"/>
                </a:cubicBezTo>
                <a:cubicBezTo>
                  <a:pt x="33340" y="18411"/>
                  <a:pt x="33125" y="18524"/>
                  <a:pt x="32892" y="18550"/>
                </a:cubicBezTo>
                <a:cubicBezTo>
                  <a:pt x="32475" y="18550"/>
                  <a:pt x="32058" y="18793"/>
                  <a:pt x="31626" y="18793"/>
                </a:cubicBezTo>
                <a:cubicBezTo>
                  <a:pt x="31464" y="18793"/>
                  <a:pt x="31300" y="18758"/>
                  <a:pt x="31133" y="18665"/>
                </a:cubicBezTo>
                <a:cubicBezTo>
                  <a:pt x="31133" y="18652"/>
                  <a:pt x="31124" y="18648"/>
                  <a:pt x="31112" y="18648"/>
                </a:cubicBezTo>
                <a:cubicBezTo>
                  <a:pt x="31086" y="18648"/>
                  <a:pt x="31044" y="18665"/>
                  <a:pt x="31018" y="18665"/>
                </a:cubicBezTo>
                <a:cubicBezTo>
                  <a:pt x="30840" y="18776"/>
                  <a:pt x="30675" y="18835"/>
                  <a:pt x="30507" y="18835"/>
                </a:cubicBezTo>
                <a:cubicBezTo>
                  <a:pt x="30387" y="18835"/>
                  <a:pt x="30266" y="18805"/>
                  <a:pt x="30138" y="18741"/>
                </a:cubicBezTo>
                <a:cubicBezTo>
                  <a:pt x="30032" y="18847"/>
                  <a:pt x="29914" y="18881"/>
                  <a:pt x="29793" y="18881"/>
                </a:cubicBezTo>
                <a:cubicBezTo>
                  <a:pt x="29610" y="18881"/>
                  <a:pt x="29420" y="18802"/>
                  <a:pt x="29259" y="18779"/>
                </a:cubicBezTo>
                <a:cubicBezTo>
                  <a:pt x="29067" y="18779"/>
                  <a:pt x="28915" y="18818"/>
                  <a:pt x="28800" y="18856"/>
                </a:cubicBezTo>
                <a:cubicBezTo>
                  <a:pt x="28454" y="18880"/>
                  <a:pt x="28093" y="19001"/>
                  <a:pt x="27736" y="19001"/>
                </a:cubicBezTo>
                <a:cubicBezTo>
                  <a:pt x="27540" y="19001"/>
                  <a:pt x="27345" y="18964"/>
                  <a:pt x="27155" y="18856"/>
                </a:cubicBezTo>
                <a:cubicBezTo>
                  <a:pt x="27073" y="18807"/>
                  <a:pt x="26970" y="18793"/>
                  <a:pt x="26861" y="18793"/>
                </a:cubicBezTo>
                <a:cubicBezTo>
                  <a:pt x="26716" y="18793"/>
                  <a:pt x="26560" y="18818"/>
                  <a:pt x="26429" y="18818"/>
                </a:cubicBezTo>
                <a:cubicBezTo>
                  <a:pt x="26429" y="18894"/>
                  <a:pt x="26429" y="18971"/>
                  <a:pt x="26467" y="19085"/>
                </a:cubicBezTo>
                <a:cubicBezTo>
                  <a:pt x="25893" y="18894"/>
                  <a:pt x="25281" y="19047"/>
                  <a:pt x="24784" y="18894"/>
                </a:cubicBezTo>
                <a:cubicBezTo>
                  <a:pt x="24497" y="18826"/>
                  <a:pt x="24210" y="18816"/>
                  <a:pt x="23927" y="18816"/>
                </a:cubicBezTo>
                <a:cubicBezTo>
                  <a:pt x="23814" y="18816"/>
                  <a:pt x="23701" y="18818"/>
                  <a:pt x="23589" y="18818"/>
                </a:cubicBezTo>
                <a:cubicBezTo>
                  <a:pt x="23197" y="18818"/>
                  <a:pt x="22814" y="18798"/>
                  <a:pt x="22451" y="18626"/>
                </a:cubicBezTo>
                <a:lnTo>
                  <a:pt x="22298" y="18626"/>
                </a:lnTo>
                <a:cubicBezTo>
                  <a:pt x="22170" y="18678"/>
                  <a:pt x="22043" y="18696"/>
                  <a:pt x="21918" y="18696"/>
                </a:cubicBezTo>
                <a:cubicBezTo>
                  <a:pt x="21573" y="18696"/>
                  <a:pt x="21236" y="18554"/>
                  <a:pt x="20890" y="18554"/>
                </a:cubicBezTo>
                <a:cubicBezTo>
                  <a:pt x="20799" y="18554"/>
                  <a:pt x="20707" y="18563"/>
                  <a:pt x="20615" y="18588"/>
                </a:cubicBezTo>
                <a:cubicBezTo>
                  <a:pt x="20577" y="18588"/>
                  <a:pt x="20462" y="18550"/>
                  <a:pt x="20424" y="18473"/>
                </a:cubicBezTo>
                <a:cubicBezTo>
                  <a:pt x="20351" y="18328"/>
                  <a:pt x="20248" y="18275"/>
                  <a:pt x="20113" y="18275"/>
                </a:cubicBezTo>
                <a:cubicBezTo>
                  <a:pt x="20036" y="18275"/>
                  <a:pt x="19948" y="18292"/>
                  <a:pt x="19850" y="18320"/>
                </a:cubicBezTo>
                <a:cubicBezTo>
                  <a:pt x="19814" y="18328"/>
                  <a:pt x="19777" y="18331"/>
                  <a:pt x="19740" y="18331"/>
                </a:cubicBezTo>
                <a:cubicBezTo>
                  <a:pt x="19585" y="18331"/>
                  <a:pt x="19424" y="18275"/>
                  <a:pt x="19238" y="18244"/>
                </a:cubicBezTo>
                <a:cubicBezTo>
                  <a:pt x="18473" y="18167"/>
                  <a:pt x="17747" y="17823"/>
                  <a:pt x="16944" y="17823"/>
                </a:cubicBezTo>
                <a:cubicBezTo>
                  <a:pt x="16700" y="17823"/>
                  <a:pt x="16425" y="17665"/>
                  <a:pt x="16119" y="17665"/>
                </a:cubicBezTo>
                <a:cubicBezTo>
                  <a:pt x="16088" y="17665"/>
                  <a:pt x="16057" y="17667"/>
                  <a:pt x="16026" y="17670"/>
                </a:cubicBezTo>
                <a:cubicBezTo>
                  <a:pt x="15643" y="17211"/>
                  <a:pt x="14955" y="17402"/>
                  <a:pt x="14496" y="17020"/>
                </a:cubicBezTo>
                <a:cubicBezTo>
                  <a:pt x="14451" y="16975"/>
                  <a:pt x="14378" y="16965"/>
                  <a:pt x="14294" y="16965"/>
                </a:cubicBezTo>
                <a:cubicBezTo>
                  <a:pt x="14225" y="16965"/>
                  <a:pt x="14150" y="16972"/>
                  <a:pt x="14077" y="16972"/>
                </a:cubicBezTo>
                <a:cubicBezTo>
                  <a:pt x="14008" y="16972"/>
                  <a:pt x="13941" y="16966"/>
                  <a:pt x="13884" y="16943"/>
                </a:cubicBezTo>
                <a:cubicBezTo>
                  <a:pt x="13387" y="16752"/>
                  <a:pt x="12966" y="16523"/>
                  <a:pt x="12507" y="16332"/>
                </a:cubicBezTo>
                <a:cubicBezTo>
                  <a:pt x="12201" y="16179"/>
                  <a:pt x="11972" y="15949"/>
                  <a:pt x="11666" y="15911"/>
                </a:cubicBezTo>
                <a:cubicBezTo>
                  <a:pt x="11436" y="15911"/>
                  <a:pt x="11245" y="15834"/>
                  <a:pt x="11054" y="15720"/>
                </a:cubicBezTo>
                <a:cubicBezTo>
                  <a:pt x="10671" y="15490"/>
                  <a:pt x="10289" y="15261"/>
                  <a:pt x="9906" y="15031"/>
                </a:cubicBezTo>
                <a:cubicBezTo>
                  <a:pt x="9792" y="14916"/>
                  <a:pt x="9639" y="14840"/>
                  <a:pt x="9486" y="14840"/>
                </a:cubicBezTo>
                <a:cubicBezTo>
                  <a:pt x="9103" y="14840"/>
                  <a:pt x="8835" y="14572"/>
                  <a:pt x="8568" y="14343"/>
                </a:cubicBezTo>
                <a:cubicBezTo>
                  <a:pt x="8070" y="13999"/>
                  <a:pt x="7611" y="13654"/>
                  <a:pt x="7153" y="13272"/>
                </a:cubicBezTo>
                <a:cubicBezTo>
                  <a:pt x="6961" y="13119"/>
                  <a:pt x="6770" y="12966"/>
                  <a:pt x="6579" y="12851"/>
                </a:cubicBezTo>
                <a:cubicBezTo>
                  <a:pt x="6158" y="12583"/>
                  <a:pt x="5852" y="12239"/>
                  <a:pt x="5623" y="11857"/>
                </a:cubicBezTo>
                <a:cubicBezTo>
                  <a:pt x="5546" y="11979"/>
                  <a:pt x="5476" y="12028"/>
                  <a:pt x="5416" y="12028"/>
                </a:cubicBezTo>
                <a:cubicBezTo>
                  <a:pt x="5327" y="12028"/>
                  <a:pt x="5263" y="11918"/>
                  <a:pt x="5240" y="11780"/>
                </a:cubicBezTo>
                <a:cubicBezTo>
                  <a:pt x="5164" y="11360"/>
                  <a:pt x="5011" y="11015"/>
                  <a:pt x="4590" y="10824"/>
                </a:cubicBezTo>
                <a:cubicBezTo>
                  <a:pt x="4514" y="10786"/>
                  <a:pt x="4437" y="10633"/>
                  <a:pt x="4399" y="10556"/>
                </a:cubicBezTo>
                <a:cubicBezTo>
                  <a:pt x="3863" y="9830"/>
                  <a:pt x="3404" y="9065"/>
                  <a:pt x="3060" y="8185"/>
                </a:cubicBezTo>
                <a:cubicBezTo>
                  <a:pt x="2984" y="7917"/>
                  <a:pt x="2907" y="7611"/>
                  <a:pt x="2754" y="7420"/>
                </a:cubicBezTo>
                <a:cubicBezTo>
                  <a:pt x="2563" y="7229"/>
                  <a:pt x="2945" y="7152"/>
                  <a:pt x="2754" y="6999"/>
                </a:cubicBezTo>
                <a:cubicBezTo>
                  <a:pt x="2640" y="6885"/>
                  <a:pt x="2716" y="6655"/>
                  <a:pt x="2678" y="6502"/>
                </a:cubicBezTo>
                <a:cubicBezTo>
                  <a:pt x="2601" y="6388"/>
                  <a:pt x="2448" y="6273"/>
                  <a:pt x="2334" y="6158"/>
                </a:cubicBezTo>
                <a:cubicBezTo>
                  <a:pt x="2295" y="6120"/>
                  <a:pt x="2295" y="6005"/>
                  <a:pt x="2295" y="5929"/>
                </a:cubicBezTo>
                <a:cubicBezTo>
                  <a:pt x="2257" y="5393"/>
                  <a:pt x="2410" y="4819"/>
                  <a:pt x="1951" y="4361"/>
                </a:cubicBezTo>
                <a:cubicBezTo>
                  <a:pt x="1951" y="4361"/>
                  <a:pt x="1951" y="4284"/>
                  <a:pt x="1951" y="4284"/>
                </a:cubicBezTo>
                <a:cubicBezTo>
                  <a:pt x="2295" y="4093"/>
                  <a:pt x="1989" y="3825"/>
                  <a:pt x="1989" y="3634"/>
                </a:cubicBezTo>
                <a:cubicBezTo>
                  <a:pt x="1989" y="3290"/>
                  <a:pt x="1989" y="2792"/>
                  <a:pt x="1530" y="2678"/>
                </a:cubicBezTo>
                <a:cubicBezTo>
                  <a:pt x="1683" y="2448"/>
                  <a:pt x="1798" y="2257"/>
                  <a:pt x="1989" y="1989"/>
                </a:cubicBezTo>
                <a:lnTo>
                  <a:pt x="1607" y="1989"/>
                </a:lnTo>
                <a:cubicBezTo>
                  <a:pt x="1607" y="1875"/>
                  <a:pt x="1607" y="1722"/>
                  <a:pt x="1645" y="1722"/>
                </a:cubicBezTo>
                <a:cubicBezTo>
                  <a:pt x="1913" y="1683"/>
                  <a:pt x="2066" y="1454"/>
                  <a:pt x="1875" y="1301"/>
                </a:cubicBezTo>
                <a:cubicBezTo>
                  <a:pt x="1569" y="1071"/>
                  <a:pt x="1836" y="804"/>
                  <a:pt x="1798" y="689"/>
                </a:cubicBezTo>
                <a:cubicBezTo>
                  <a:pt x="1569" y="230"/>
                  <a:pt x="957" y="536"/>
                  <a:pt x="88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785" y="851229"/>
            <a:ext cx="4714985" cy="1216858"/>
          </a:xfrm>
          <a:prstGeom prst="rect">
            <a:avLst/>
          </a:prstGeom>
        </p:spPr>
      </p:pic>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247" y="2112168"/>
            <a:ext cx="4389500" cy="1112338"/>
          </a:xfrm>
          <a:prstGeom prst="rect">
            <a:avLst/>
          </a:prstGeom>
        </p:spPr>
      </p:pic>
      <p:sp>
        <p:nvSpPr>
          <p:cNvPr id="91" name="TextBox 90"/>
          <p:cNvSpPr txBox="1"/>
          <p:nvPr/>
        </p:nvSpPr>
        <p:spPr>
          <a:xfrm rot="298523">
            <a:off x="1893260" y="4075762"/>
            <a:ext cx="1967139" cy="369332"/>
          </a:xfrm>
          <a:prstGeom prst="rect">
            <a:avLst/>
          </a:prstGeom>
          <a:noFill/>
        </p:spPr>
        <p:txBody>
          <a:bodyPr wrap="square" rtlCol="1">
            <a:spAutoFit/>
          </a:bodyPr>
          <a:lstStyle/>
          <a:p>
            <a:r>
              <a:rPr lang="en-US" sz="1800" b="1" dirty="0"/>
              <a:t>Accuracy</a:t>
            </a:r>
            <a:endParaRPr lang="ar-EG" sz="1800" b="1" dirty="0"/>
          </a:p>
        </p:txBody>
      </p:sp>
      <p:pic>
        <p:nvPicPr>
          <p:cNvPr id="84" name="Picture 83" descr="A screenshot of a computer code&#10;&#10;Description automatically generated">
            <a:extLst>
              <a:ext uri="{FF2B5EF4-FFF2-40B4-BE49-F238E27FC236}">
                <a16:creationId xmlns:a16="http://schemas.microsoft.com/office/drawing/2014/main" id="{C73E5FD0-DA92-EC09-4750-18CBF561A7CE}"/>
              </a:ext>
            </a:extLst>
          </p:cNvPr>
          <p:cNvPicPr>
            <a:picLocks noChangeAspect="1"/>
          </p:cNvPicPr>
          <p:nvPr/>
        </p:nvPicPr>
        <p:blipFill>
          <a:blip r:embed="rId4"/>
          <a:stretch>
            <a:fillRect/>
          </a:stretch>
        </p:blipFill>
        <p:spPr>
          <a:xfrm>
            <a:off x="4074050" y="3288499"/>
            <a:ext cx="3981450" cy="1524000"/>
          </a:xfrm>
          <a:prstGeom prst="rect">
            <a:avLst/>
          </a:prstGeom>
        </p:spPr>
      </p:pic>
      <p:sp>
        <p:nvSpPr>
          <p:cNvPr id="93" name="TextBox 92"/>
          <p:cNvSpPr txBox="1"/>
          <p:nvPr/>
        </p:nvSpPr>
        <p:spPr>
          <a:xfrm>
            <a:off x="8361348" y="4732995"/>
            <a:ext cx="396378" cy="307777"/>
          </a:xfrm>
          <a:prstGeom prst="rect">
            <a:avLst/>
          </a:prstGeom>
          <a:noFill/>
        </p:spPr>
        <p:txBody>
          <a:bodyPr wrap="square" rtlCol="1">
            <a:spAutoFit/>
          </a:bodyPr>
          <a:lstStyle/>
          <a:p>
            <a:r>
              <a:rPr lang="en-US" dirty="0"/>
              <a:t>46</a:t>
            </a:r>
            <a:endParaRPr lang="ar-EG" dirty="0"/>
          </a:p>
        </p:txBody>
      </p:sp>
    </p:spTree>
    <p:extLst>
      <p:ext uri="{BB962C8B-B14F-4D97-AF65-F5344CB8AC3E}">
        <p14:creationId xmlns:p14="http://schemas.microsoft.com/office/powerpoint/2010/main" val="2962855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774257" y="1588521"/>
            <a:ext cx="3090840" cy="2661009"/>
            <a:chOff x="2124595" y="1024357"/>
            <a:chExt cx="4221428" cy="3551759"/>
          </a:xfrm>
        </p:grpSpPr>
        <p:grpSp>
          <p:nvGrpSpPr>
            <p:cNvPr id="48" name="Google Shape;290;p19"/>
            <p:cNvGrpSpPr/>
            <p:nvPr/>
          </p:nvGrpSpPr>
          <p:grpSpPr>
            <a:xfrm>
              <a:off x="2124595" y="1528561"/>
              <a:ext cx="2082122" cy="997307"/>
              <a:chOff x="2523877" y="1528561"/>
              <a:chExt cx="2082122" cy="997307"/>
            </a:xfrm>
          </p:grpSpPr>
          <p:sp>
            <p:nvSpPr>
              <p:cNvPr id="103" name="Google Shape;291;p19"/>
              <p:cNvSpPr/>
              <p:nvPr/>
            </p:nvSpPr>
            <p:spPr>
              <a:xfrm>
                <a:off x="3733337" y="1641508"/>
                <a:ext cx="872662" cy="884360"/>
              </a:xfrm>
              <a:custGeom>
                <a:avLst/>
                <a:gdLst/>
                <a:ahLst/>
                <a:cxnLst/>
                <a:rect l="l" t="t" r="r" b="b"/>
                <a:pathLst>
                  <a:path w="51175" h="51861" extrusionOk="0">
                    <a:moveTo>
                      <a:pt x="25004" y="1040"/>
                    </a:moveTo>
                    <a:cubicBezTo>
                      <a:pt x="25210" y="1040"/>
                      <a:pt x="25417" y="1069"/>
                      <a:pt x="25626" y="1148"/>
                    </a:cubicBezTo>
                    <a:cubicBezTo>
                      <a:pt x="25736" y="1111"/>
                      <a:pt x="25842" y="1096"/>
                      <a:pt x="25945" y="1096"/>
                    </a:cubicBezTo>
                    <a:cubicBezTo>
                      <a:pt x="26271" y="1096"/>
                      <a:pt x="26568" y="1242"/>
                      <a:pt x="26888" y="1301"/>
                    </a:cubicBezTo>
                    <a:cubicBezTo>
                      <a:pt x="26964" y="1308"/>
                      <a:pt x="27041" y="1311"/>
                      <a:pt x="27117" y="1311"/>
                    </a:cubicBezTo>
                    <a:cubicBezTo>
                      <a:pt x="27423" y="1311"/>
                      <a:pt x="27729" y="1262"/>
                      <a:pt x="28035" y="1262"/>
                    </a:cubicBezTo>
                    <a:cubicBezTo>
                      <a:pt x="28341" y="1301"/>
                      <a:pt x="28647" y="1415"/>
                      <a:pt x="28915" y="1492"/>
                    </a:cubicBezTo>
                    <a:cubicBezTo>
                      <a:pt x="29065" y="1567"/>
                      <a:pt x="29199" y="1642"/>
                      <a:pt x="29338" y="1642"/>
                    </a:cubicBezTo>
                    <a:cubicBezTo>
                      <a:pt x="29411" y="1642"/>
                      <a:pt x="29486" y="1621"/>
                      <a:pt x="29565" y="1568"/>
                    </a:cubicBezTo>
                    <a:cubicBezTo>
                      <a:pt x="29578" y="1556"/>
                      <a:pt x="29599" y="1551"/>
                      <a:pt x="29623" y="1551"/>
                    </a:cubicBezTo>
                    <a:cubicBezTo>
                      <a:pt x="29671" y="1551"/>
                      <a:pt x="29731" y="1568"/>
                      <a:pt x="29756" y="1568"/>
                    </a:cubicBezTo>
                    <a:cubicBezTo>
                      <a:pt x="30215" y="1989"/>
                      <a:pt x="30827" y="1836"/>
                      <a:pt x="31363" y="1989"/>
                    </a:cubicBezTo>
                    <a:cubicBezTo>
                      <a:pt x="31898" y="2180"/>
                      <a:pt x="32434" y="2410"/>
                      <a:pt x="33007" y="2486"/>
                    </a:cubicBezTo>
                    <a:cubicBezTo>
                      <a:pt x="33390" y="2563"/>
                      <a:pt x="33619" y="2754"/>
                      <a:pt x="33925" y="2869"/>
                    </a:cubicBezTo>
                    <a:cubicBezTo>
                      <a:pt x="34308" y="3022"/>
                      <a:pt x="34767" y="3060"/>
                      <a:pt x="35187" y="3213"/>
                    </a:cubicBezTo>
                    <a:cubicBezTo>
                      <a:pt x="35379" y="3289"/>
                      <a:pt x="35646" y="3366"/>
                      <a:pt x="35799" y="3519"/>
                    </a:cubicBezTo>
                    <a:cubicBezTo>
                      <a:pt x="36022" y="3678"/>
                      <a:pt x="36192" y="3891"/>
                      <a:pt x="36464" y="3891"/>
                    </a:cubicBezTo>
                    <a:cubicBezTo>
                      <a:pt x="36518" y="3891"/>
                      <a:pt x="36577" y="3882"/>
                      <a:pt x="36641" y="3863"/>
                    </a:cubicBezTo>
                    <a:cubicBezTo>
                      <a:pt x="36646" y="3861"/>
                      <a:pt x="36651" y="3859"/>
                      <a:pt x="36657" y="3859"/>
                    </a:cubicBezTo>
                    <a:cubicBezTo>
                      <a:pt x="36737" y="3859"/>
                      <a:pt x="36880" y="4098"/>
                      <a:pt x="37023" y="4169"/>
                    </a:cubicBezTo>
                    <a:cubicBezTo>
                      <a:pt x="37253" y="4284"/>
                      <a:pt x="37635" y="4322"/>
                      <a:pt x="37673" y="4475"/>
                    </a:cubicBezTo>
                    <a:cubicBezTo>
                      <a:pt x="37750" y="4819"/>
                      <a:pt x="38094" y="4628"/>
                      <a:pt x="38209" y="4781"/>
                    </a:cubicBezTo>
                    <a:cubicBezTo>
                      <a:pt x="38362" y="5049"/>
                      <a:pt x="38629" y="4972"/>
                      <a:pt x="38859" y="5049"/>
                    </a:cubicBezTo>
                    <a:cubicBezTo>
                      <a:pt x="38974" y="5087"/>
                      <a:pt x="39088" y="5163"/>
                      <a:pt x="39165" y="5240"/>
                    </a:cubicBezTo>
                    <a:cubicBezTo>
                      <a:pt x="39471" y="5469"/>
                      <a:pt x="39739" y="5699"/>
                      <a:pt x="40045" y="5928"/>
                    </a:cubicBezTo>
                    <a:cubicBezTo>
                      <a:pt x="40312" y="6158"/>
                      <a:pt x="40657" y="6349"/>
                      <a:pt x="40962" y="6579"/>
                    </a:cubicBezTo>
                    <a:cubicBezTo>
                      <a:pt x="41613" y="7076"/>
                      <a:pt x="42148" y="7688"/>
                      <a:pt x="42722" y="8300"/>
                    </a:cubicBezTo>
                    <a:cubicBezTo>
                      <a:pt x="42990" y="8606"/>
                      <a:pt x="43257" y="8950"/>
                      <a:pt x="43525" y="9256"/>
                    </a:cubicBezTo>
                    <a:cubicBezTo>
                      <a:pt x="43793" y="9562"/>
                      <a:pt x="44137" y="9868"/>
                      <a:pt x="44405" y="10212"/>
                    </a:cubicBezTo>
                    <a:cubicBezTo>
                      <a:pt x="44864" y="10900"/>
                      <a:pt x="45361" y="11589"/>
                      <a:pt x="46011" y="12162"/>
                    </a:cubicBezTo>
                    <a:cubicBezTo>
                      <a:pt x="46126" y="12239"/>
                      <a:pt x="46087" y="12583"/>
                      <a:pt x="46202" y="12660"/>
                    </a:cubicBezTo>
                    <a:cubicBezTo>
                      <a:pt x="46699" y="13080"/>
                      <a:pt x="46546" y="13807"/>
                      <a:pt x="47082" y="14266"/>
                    </a:cubicBezTo>
                    <a:cubicBezTo>
                      <a:pt x="47388" y="14495"/>
                      <a:pt x="47464" y="14993"/>
                      <a:pt x="47617" y="15375"/>
                    </a:cubicBezTo>
                    <a:cubicBezTo>
                      <a:pt x="47732" y="15643"/>
                      <a:pt x="47732" y="15987"/>
                      <a:pt x="48038" y="16140"/>
                    </a:cubicBezTo>
                    <a:cubicBezTo>
                      <a:pt x="48076" y="16140"/>
                      <a:pt x="48114" y="16217"/>
                      <a:pt x="48114" y="16255"/>
                    </a:cubicBezTo>
                    <a:cubicBezTo>
                      <a:pt x="48191" y="17096"/>
                      <a:pt x="48726" y="17785"/>
                      <a:pt x="48956" y="18550"/>
                    </a:cubicBezTo>
                    <a:cubicBezTo>
                      <a:pt x="49071" y="18894"/>
                      <a:pt x="49071" y="19276"/>
                      <a:pt x="49262" y="19506"/>
                    </a:cubicBezTo>
                    <a:cubicBezTo>
                      <a:pt x="49453" y="19773"/>
                      <a:pt x="49453" y="19926"/>
                      <a:pt x="49453" y="20194"/>
                    </a:cubicBezTo>
                    <a:cubicBezTo>
                      <a:pt x="49453" y="20653"/>
                      <a:pt x="49644" y="21112"/>
                      <a:pt x="49721" y="21609"/>
                    </a:cubicBezTo>
                    <a:cubicBezTo>
                      <a:pt x="49759" y="21839"/>
                      <a:pt x="49759" y="22068"/>
                      <a:pt x="49759" y="22336"/>
                    </a:cubicBezTo>
                    <a:cubicBezTo>
                      <a:pt x="49797" y="22489"/>
                      <a:pt x="49721" y="22718"/>
                      <a:pt x="49797" y="22833"/>
                    </a:cubicBezTo>
                    <a:cubicBezTo>
                      <a:pt x="49989" y="23139"/>
                      <a:pt x="49874" y="23407"/>
                      <a:pt x="49836" y="23636"/>
                    </a:cubicBezTo>
                    <a:cubicBezTo>
                      <a:pt x="49721" y="24133"/>
                      <a:pt x="49721" y="24516"/>
                      <a:pt x="49950" y="24975"/>
                    </a:cubicBezTo>
                    <a:cubicBezTo>
                      <a:pt x="50103" y="25319"/>
                      <a:pt x="49989" y="25778"/>
                      <a:pt x="49989" y="26161"/>
                    </a:cubicBezTo>
                    <a:cubicBezTo>
                      <a:pt x="49989" y="26734"/>
                      <a:pt x="49721" y="27270"/>
                      <a:pt x="49912" y="27843"/>
                    </a:cubicBezTo>
                    <a:cubicBezTo>
                      <a:pt x="49950" y="27996"/>
                      <a:pt x="49874" y="28341"/>
                      <a:pt x="49797" y="28570"/>
                    </a:cubicBezTo>
                    <a:cubicBezTo>
                      <a:pt x="49568" y="29220"/>
                      <a:pt x="49568" y="29870"/>
                      <a:pt x="49606" y="30521"/>
                    </a:cubicBezTo>
                    <a:cubicBezTo>
                      <a:pt x="49606" y="30712"/>
                      <a:pt x="49491" y="30941"/>
                      <a:pt x="49415" y="31132"/>
                    </a:cubicBezTo>
                    <a:cubicBezTo>
                      <a:pt x="49185" y="31591"/>
                      <a:pt x="49338" y="32127"/>
                      <a:pt x="49224" y="32624"/>
                    </a:cubicBezTo>
                    <a:cubicBezTo>
                      <a:pt x="49185" y="32815"/>
                      <a:pt x="49262" y="32930"/>
                      <a:pt x="49032" y="33083"/>
                    </a:cubicBezTo>
                    <a:cubicBezTo>
                      <a:pt x="48879" y="33198"/>
                      <a:pt x="48765" y="33580"/>
                      <a:pt x="48841" y="33771"/>
                    </a:cubicBezTo>
                    <a:cubicBezTo>
                      <a:pt x="48994" y="34192"/>
                      <a:pt x="48803" y="34536"/>
                      <a:pt x="48688" y="34881"/>
                    </a:cubicBezTo>
                    <a:cubicBezTo>
                      <a:pt x="48497" y="35493"/>
                      <a:pt x="48191" y="36066"/>
                      <a:pt x="47923" y="36678"/>
                    </a:cubicBezTo>
                    <a:cubicBezTo>
                      <a:pt x="47847" y="36908"/>
                      <a:pt x="47847" y="37252"/>
                      <a:pt x="47694" y="37367"/>
                    </a:cubicBezTo>
                    <a:cubicBezTo>
                      <a:pt x="47426" y="37520"/>
                      <a:pt x="47426" y="37787"/>
                      <a:pt x="47311" y="38017"/>
                    </a:cubicBezTo>
                    <a:cubicBezTo>
                      <a:pt x="47197" y="38246"/>
                      <a:pt x="47082" y="38437"/>
                      <a:pt x="47005" y="38667"/>
                    </a:cubicBezTo>
                    <a:cubicBezTo>
                      <a:pt x="46623" y="39508"/>
                      <a:pt x="46202" y="40235"/>
                      <a:pt x="45781" y="41000"/>
                    </a:cubicBezTo>
                    <a:cubicBezTo>
                      <a:pt x="45437" y="41574"/>
                      <a:pt x="45017" y="42071"/>
                      <a:pt x="44711" y="42645"/>
                    </a:cubicBezTo>
                    <a:cubicBezTo>
                      <a:pt x="44481" y="42989"/>
                      <a:pt x="44099" y="43256"/>
                      <a:pt x="43754" y="43562"/>
                    </a:cubicBezTo>
                    <a:cubicBezTo>
                      <a:pt x="43104" y="44213"/>
                      <a:pt x="42454" y="44863"/>
                      <a:pt x="41651" y="45360"/>
                    </a:cubicBezTo>
                    <a:cubicBezTo>
                      <a:pt x="41536" y="45437"/>
                      <a:pt x="41460" y="45666"/>
                      <a:pt x="41345" y="45781"/>
                    </a:cubicBezTo>
                    <a:cubicBezTo>
                      <a:pt x="41039" y="46048"/>
                      <a:pt x="40733" y="46278"/>
                      <a:pt x="40427" y="46546"/>
                    </a:cubicBezTo>
                    <a:cubicBezTo>
                      <a:pt x="40198" y="46699"/>
                      <a:pt x="39930" y="46852"/>
                      <a:pt x="39739" y="47119"/>
                    </a:cubicBezTo>
                    <a:cubicBezTo>
                      <a:pt x="39642" y="47312"/>
                      <a:pt x="39492" y="47613"/>
                      <a:pt x="39173" y="47613"/>
                    </a:cubicBezTo>
                    <a:cubicBezTo>
                      <a:pt x="39113" y="47613"/>
                      <a:pt x="39047" y="47603"/>
                      <a:pt x="38974" y="47578"/>
                    </a:cubicBezTo>
                    <a:cubicBezTo>
                      <a:pt x="38935" y="47578"/>
                      <a:pt x="38821" y="47617"/>
                      <a:pt x="38782" y="47693"/>
                    </a:cubicBezTo>
                    <a:cubicBezTo>
                      <a:pt x="38668" y="48037"/>
                      <a:pt x="38400" y="48114"/>
                      <a:pt x="38056" y="48152"/>
                    </a:cubicBezTo>
                    <a:cubicBezTo>
                      <a:pt x="37865" y="48190"/>
                      <a:pt x="37712" y="48420"/>
                      <a:pt x="37520" y="48458"/>
                    </a:cubicBezTo>
                    <a:cubicBezTo>
                      <a:pt x="37176" y="48573"/>
                      <a:pt x="36794" y="48534"/>
                      <a:pt x="36602" y="48879"/>
                    </a:cubicBezTo>
                    <a:cubicBezTo>
                      <a:pt x="36575" y="48906"/>
                      <a:pt x="36491" y="48933"/>
                      <a:pt x="36430" y="48933"/>
                    </a:cubicBezTo>
                    <a:cubicBezTo>
                      <a:pt x="36405" y="48933"/>
                      <a:pt x="36384" y="48928"/>
                      <a:pt x="36373" y="48917"/>
                    </a:cubicBezTo>
                    <a:cubicBezTo>
                      <a:pt x="36289" y="48878"/>
                      <a:pt x="36211" y="48862"/>
                      <a:pt x="36136" y="48862"/>
                    </a:cubicBezTo>
                    <a:cubicBezTo>
                      <a:pt x="35796" y="48862"/>
                      <a:pt x="35535" y="49192"/>
                      <a:pt x="35196" y="49192"/>
                    </a:cubicBezTo>
                    <a:cubicBezTo>
                      <a:pt x="35168" y="49192"/>
                      <a:pt x="35140" y="49189"/>
                      <a:pt x="35111" y="49185"/>
                    </a:cubicBezTo>
                    <a:cubicBezTo>
                      <a:pt x="34920" y="49644"/>
                      <a:pt x="34461" y="49529"/>
                      <a:pt x="34078" y="49605"/>
                    </a:cubicBezTo>
                    <a:cubicBezTo>
                      <a:pt x="33657" y="49720"/>
                      <a:pt x="33237" y="49758"/>
                      <a:pt x="32854" y="50026"/>
                    </a:cubicBezTo>
                    <a:cubicBezTo>
                      <a:pt x="32816" y="50064"/>
                      <a:pt x="32778" y="50103"/>
                      <a:pt x="32701" y="50103"/>
                    </a:cubicBezTo>
                    <a:cubicBezTo>
                      <a:pt x="32588" y="50103"/>
                      <a:pt x="32454" y="49893"/>
                      <a:pt x="32345" y="49893"/>
                    </a:cubicBezTo>
                    <a:cubicBezTo>
                      <a:pt x="32307" y="49893"/>
                      <a:pt x="32272" y="49918"/>
                      <a:pt x="32242" y="49988"/>
                    </a:cubicBezTo>
                    <a:cubicBezTo>
                      <a:pt x="32185" y="50122"/>
                      <a:pt x="32128" y="50150"/>
                      <a:pt x="32065" y="50150"/>
                    </a:cubicBezTo>
                    <a:cubicBezTo>
                      <a:pt x="32019" y="50150"/>
                      <a:pt x="31970" y="50134"/>
                      <a:pt x="31916" y="50134"/>
                    </a:cubicBezTo>
                    <a:cubicBezTo>
                      <a:pt x="31898" y="50134"/>
                      <a:pt x="31879" y="50136"/>
                      <a:pt x="31860" y="50141"/>
                    </a:cubicBezTo>
                    <a:cubicBezTo>
                      <a:pt x="31554" y="50217"/>
                      <a:pt x="31171" y="50103"/>
                      <a:pt x="30942" y="50485"/>
                    </a:cubicBezTo>
                    <a:cubicBezTo>
                      <a:pt x="30866" y="50561"/>
                      <a:pt x="30674" y="50600"/>
                      <a:pt x="30521" y="50600"/>
                    </a:cubicBezTo>
                    <a:cubicBezTo>
                      <a:pt x="30368" y="50581"/>
                      <a:pt x="30206" y="50533"/>
                      <a:pt x="30048" y="50533"/>
                    </a:cubicBezTo>
                    <a:cubicBezTo>
                      <a:pt x="29890" y="50533"/>
                      <a:pt x="29737" y="50581"/>
                      <a:pt x="29603" y="50753"/>
                    </a:cubicBezTo>
                    <a:cubicBezTo>
                      <a:pt x="29584" y="50772"/>
                      <a:pt x="29536" y="50781"/>
                      <a:pt x="29489" y="50781"/>
                    </a:cubicBezTo>
                    <a:cubicBezTo>
                      <a:pt x="29441" y="50781"/>
                      <a:pt x="29393" y="50772"/>
                      <a:pt x="29374" y="50753"/>
                    </a:cubicBezTo>
                    <a:cubicBezTo>
                      <a:pt x="29255" y="50634"/>
                      <a:pt x="29114" y="50598"/>
                      <a:pt x="28967" y="50598"/>
                    </a:cubicBezTo>
                    <a:cubicBezTo>
                      <a:pt x="28782" y="50598"/>
                      <a:pt x="28588" y="50655"/>
                      <a:pt x="28418" y="50676"/>
                    </a:cubicBezTo>
                    <a:cubicBezTo>
                      <a:pt x="28268" y="50696"/>
                      <a:pt x="28118" y="50703"/>
                      <a:pt x="27968" y="50703"/>
                    </a:cubicBezTo>
                    <a:cubicBezTo>
                      <a:pt x="27630" y="50703"/>
                      <a:pt x="27293" y="50668"/>
                      <a:pt x="26956" y="50668"/>
                    </a:cubicBezTo>
                    <a:cubicBezTo>
                      <a:pt x="26869" y="50668"/>
                      <a:pt x="26783" y="50670"/>
                      <a:pt x="26697" y="50676"/>
                    </a:cubicBezTo>
                    <a:cubicBezTo>
                      <a:pt x="26344" y="50676"/>
                      <a:pt x="26005" y="50618"/>
                      <a:pt x="25672" y="50618"/>
                    </a:cubicBezTo>
                    <a:cubicBezTo>
                      <a:pt x="25464" y="50618"/>
                      <a:pt x="25258" y="50641"/>
                      <a:pt x="25052" y="50714"/>
                    </a:cubicBezTo>
                    <a:cubicBezTo>
                      <a:pt x="24249" y="50370"/>
                      <a:pt x="23408" y="50561"/>
                      <a:pt x="22604" y="50447"/>
                    </a:cubicBezTo>
                    <a:cubicBezTo>
                      <a:pt x="22260" y="50409"/>
                      <a:pt x="21954" y="50217"/>
                      <a:pt x="21572" y="50179"/>
                    </a:cubicBezTo>
                    <a:cubicBezTo>
                      <a:pt x="21151" y="50179"/>
                      <a:pt x="20730" y="50179"/>
                      <a:pt x="20310" y="50103"/>
                    </a:cubicBezTo>
                    <a:cubicBezTo>
                      <a:pt x="19889" y="50064"/>
                      <a:pt x="19430" y="50026"/>
                      <a:pt x="19047" y="49835"/>
                    </a:cubicBezTo>
                    <a:cubicBezTo>
                      <a:pt x="18512" y="49491"/>
                      <a:pt x="17862" y="49529"/>
                      <a:pt x="17365" y="49185"/>
                    </a:cubicBezTo>
                    <a:cubicBezTo>
                      <a:pt x="16562" y="48687"/>
                      <a:pt x="15644" y="48305"/>
                      <a:pt x="14802" y="47808"/>
                    </a:cubicBezTo>
                    <a:cubicBezTo>
                      <a:pt x="13923" y="47311"/>
                      <a:pt x="13043" y="46775"/>
                      <a:pt x="12163" y="46240"/>
                    </a:cubicBezTo>
                    <a:cubicBezTo>
                      <a:pt x="12010" y="46125"/>
                      <a:pt x="11628" y="46087"/>
                      <a:pt x="11628" y="46010"/>
                    </a:cubicBezTo>
                    <a:cubicBezTo>
                      <a:pt x="11590" y="45666"/>
                      <a:pt x="11322" y="45819"/>
                      <a:pt x="11207" y="45704"/>
                    </a:cubicBezTo>
                    <a:cubicBezTo>
                      <a:pt x="10327" y="44939"/>
                      <a:pt x="9257" y="44404"/>
                      <a:pt x="8683" y="43333"/>
                    </a:cubicBezTo>
                    <a:cubicBezTo>
                      <a:pt x="8645" y="43256"/>
                      <a:pt x="8568" y="43218"/>
                      <a:pt x="8568" y="43142"/>
                    </a:cubicBezTo>
                    <a:cubicBezTo>
                      <a:pt x="8415" y="42912"/>
                      <a:pt x="7994" y="43027"/>
                      <a:pt x="7956" y="42606"/>
                    </a:cubicBezTo>
                    <a:cubicBezTo>
                      <a:pt x="7956" y="42415"/>
                      <a:pt x="7612" y="42224"/>
                      <a:pt x="7459" y="42033"/>
                    </a:cubicBezTo>
                    <a:cubicBezTo>
                      <a:pt x="7268" y="41803"/>
                      <a:pt x="7076" y="41574"/>
                      <a:pt x="6924" y="41306"/>
                    </a:cubicBezTo>
                    <a:cubicBezTo>
                      <a:pt x="6694" y="40923"/>
                      <a:pt x="6503" y="40541"/>
                      <a:pt x="6273" y="40159"/>
                    </a:cubicBezTo>
                    <a:cubicBezTo>
                      <a:pt x="6197" y="40082"/>
                      <a:pt x="6120" y="40006"/>
                      <a:pt x="6044" y="39891"/>
                    </a:cubicBezTo>
                    <a:cubicBezTo>
                      <a:pt x="5967" y="39776"/>
                      <a:pt x="5853" y="39661"/>
                      <a:pt x="5814" y="39508"/>
                    </a:cubicBezTo>
                    <a:cubicBezTo>
                      <a:pt x="5814" y="39202"/>
                      <a:pt x="5585" y="39049"/>
                      <a:pt x="5394" y="38858"/>
                    </a:cubicBezTo>
                    <a:cubicBezTo>
                      <a:pt x="5241" y="38667"/>
                      <a:pt x="5011" y="38514"/>
                      <a:pt x="4973" y="38323"/>
                    </a:cubicBezTo>
                    <a:cubicBezTo>
                      <a:pt x="4935" y="37902"/>
                      <a:pt x="4514" y="37634"/>
                      <a:pt x="4514" y="37175"/>
                    </a:cubicBezTo>
                    <a:cubicBezTo>
                      <a:pt x="4514" y="37061"/>
                      <a:pt x="4285" y="36908"/>
                      <a:pt x="4132" y="36755"/>
                    </a:cubicBezTo>
                    <a:cubicBezTo>
                      <a:pt x="4246" y="36028"/>
                      <a:pt x="3558" y="35531"/>
                      <a:pt x="3634" y="34804"/>
                    </a:cubicBezTo>
                    <a:lnTo>
                      <a:pt x="3634" y="34804"/>
                    </a:lnTo>
                    <a:cubicBezTo>
                      <a:pt x="3481" y="34842"/>
                      <a:pt x="3405" y="34842"/>
                      <a:pt x="3367" y="34842"/>
                    </a:cubicBezTo>
                    <a:cubicBezTo>
                      <a:pt x="3328" y="34842"/>
                      <a:pt x="3290" y="34842"/>
                      <a:pt x="3290" y="34804"/>
                    </a:cubicBezTo>
                    <a:cubicBezTo>
                      <a:pt x="3214" y="34460"/>
                      <a:pt x="3099" y="34116"/>
                      <a:pt x="3022" y="33733"/>
                    </a:cubicBezTo>
                    <a:cubicBezTo>
                      <a:pt x="2984" y="33389"/>
                      <a:pt x="2946" y="33007"/>
                      <a:pt x="2640" y="32739"/>
                    </a:cubicBezTo>
                    <a:cubicBezTo>
                      <a:pt x="2602" y="32739"/>
                      <a:pt x="2563" y="32739"/>
                      <a:pt x="2563" y="32701"/>
                    </a:cubicBezTo>
                    <a:cubicBezTo>
                      <a:pt x="2563" y="32509"/>
                      <a:pt x="2563" y="32280"/>
                      <a:pt x="2602" y="32089"/>
                    </a:cubicBezTo>
                    <a:cubicBezTo>
                      <a:pt x="2602" y="31859"/>
                      <a:pt x="2105" y="31936"/>
                      <a:pt x="2372" y="31630"/>
                    </a:cubicBezTo>
                    <a:cubicBezTo>
                      <a:pt x="2028" y="31094"/>
                      <a:pt x="2372" y="30406"/>
                      <a:pt x="1952" y="29909"/>
                    </a:cubicBezTo>
                    <a:cubicBezTo>
                      <a:pt x="1837" y="29794"/>
                      <a:pt x="1913" y="29526"/>
                      <a:pt x="1913" y="29335"/>
                    </a:cubicBezTo>
                    <a:cubicBezTo>
                      <a:pt x="1913" y="29182"/>
                      <a:pt x="1569" y="29144"/>
                      <a:pt x="1722" y="28876"/>
                    </a:cubicBezTo>
                    <a:cubicBezTo>
                      <a:pt x="1799" y="28723"/>
                      <a:pt x="1722" y="28494"/>
                      <a:pt x="1684" y="28341"/>
                    </a:cubicBezTo>
                    <a:cubicBezTo>
                      <a:pt x="1607" y="27958"/>
                      <a:pt x="1454" y="27576"/>
                      <a:pt x="1378" y="27193"/>
                    </a:cubicBezTo>
                    <a:cubicBezTo>
                      <a:pt x="1340" y="27002"/>
                      <a:pt x="1301" y="26772"/>
                      <a:pt x="1378" y="26619"/>
                    </a:cubicBezTo>
                    <a:cubicBezTo>
                      <a:pt x="1493" y="26161"/>
                      <a:pt x="1263" y="25702"/>
                      <a:pt x="1340" y="25243"/>
                    </a:cubicBezTo>
                    <a:cubicBezTo>
                      <a:pt x="1340" y="25204"/>
                      <a:pt x="1225" y="25090"/>
                      <a:pt x="1148" y="25013"/>
                    </a:cubicBezTo>
                    <a:cubicBezTo>
                      <a:pt x="1263" y="24860"/>
                      <a:pt x="1378" y="24745"/>
                      <a:pt x="1531" y="24592"/>
                    </a:cubicBezTo>
                    <a:cubicBezTo>
                      <a:pt x="1416" y="24516"/>
                      <a:pt x="1301" y="24439"/>
                      <a:pt x="1148" y="24363"/>
                    </a:cubicBezTo>
                    <a:cubicBezTo>
                      <a:pt x="1301" y="23980"/>
                      <a:pt x="1454" y="23598"/>
                      <a:pt x="1646" y="23139"/>
                    </a:cubicBezTo>
                    <a:cubicBezTo>
                      <a:pt x="1607" y="22948"/>
                      <a:pt x="1493" y="22680"/>
                      <a:pt x="1378" y="22412"/>
                    </a:cubicBezTo>
                    <a:lnTo>
                      <a:pt x="1799" y="22412"/>
                    </a:lnTo>
                    <a:cubicBezTo>
                      <a:pt x="1722" y="22183"/>
                      <a:pt x="1646" y="21992"/>
                      <a:pt x="1531" y="21724"/>
                    </a:cubicBezTo>
                    <a:lnTo>
                      <a:pt x="1531" y="21724"/>
                    </a:lnTo>
                    <a:cubicBezTo>
                      <a:pt x="1684" y="21839"/>
                      <a:pt x="1722" y="21877"/>
                      <a:pt x="1799" y="21953"/>
                    </a:cubicBezTo>
                    <a:cubicBezTo>
                      <a:pt x="1799" y="21762"/>
                      <a:pt x="1799" y="21571"/>
                      <a:pt x="1799" y="21380"/>
                    </a:cubicBezTo>
                    <a:cubicBezTo>
                      <a:pt x="1760" y="21150"/>
                      <a:pt x="1722" y="20959"/>
                      <a:pt x="1990" y="20844"/>
                    </a:cubicBezTo>
                    <a:cubicBezTo>
                      <a:pt x="2066" y="20768"/>
                      <a:pt x="2143" y="20577"/>
                      <a:pt x="2105" y="20424"/>
                    </a:cubicBezTo>
                    <a:cubicBezTo>
                      <a:pt x="2105" y="20309"/>
                      <a:pt x="1952" y="20118"/>
                      <a:pt x="1990" y="20041"/>
                    </a:cubicBezTo>
                    <a:cubicBezTo>
                      <a:pt x="2257" y="19429"/>
                      <a:pt x="2257" y="18703"/>
                      <a:pt x="2716" y="18167"/>
                    </a:cubicBezTo>
                    <a:cubicBezTo>
                      <a:pt x="2869" y="17976"/>
                      <a:pt x="2946" y="17823"/>
                      <a:pt x="2946" y="17555"/>
                    </a:cubicBezTo>
                    <a:cubicBezTo>
                      <a:pt x="2984" y="17134"/>
                      <a:pt x="3214" y="16714"/>
                      <a:pt x="3367" y="16293"/>
                    </a:cubicBezTo>
                    <a:cubicBezTo>
                      <a:pt x="3405" y="16217"/>
                      <a:pt x="3520" y="16140"/>
                      <a:pt x="3596" y="16064"/>
                    </a:cubicBezTo>
                    <a:cubicBezTo>
                      <a:pt x="3673" y="15987"/>
                      <a:pt x="3787" y="15911"/>
                      <a:pt x="3787" y="15872"/>
                    </a:cubicBezTo>
                    <a:cubicBezTo>
                      <a:pt x="3634" y="15413"/>
                      <a:pt x="3940" y="15107"/>
                      <a:pt x="4170" y="14763"/>
                    </a:cubicBezTo>
                    <a:cubicBezTo>
                      <a:pt x="4285" y="14610"/>
                      <a:pt x="4323" y="14381"/>
                      <a:pt x="4323" y="14151"/>
                    </a:cubicBezTo>
                    <a:cubicBezTo>
                      <a:pt x="4361" y="13807"/>
                      <a:pt x="4552" y="13692"/>
                      <a:pt x="4858" y="13692"/>
                    </a:cubicBezTo>
                    <a:cubicBezTo>
                      <a:pt x="4858" y="13501"/>
                      <a:pt x="4858" y="13348"/>
                      <a:pt x="4820" y="13195"/>
                    </a:cubicBezTo>
                    <a:cubicBezTo>
                      <a:pt x="4935" y="13157"/>
                      <a:pt x="5049" y="13119"/>
                      <a:pt x="5202" y="13042"/>
                    </a:cubicBezTo>
                    <a:cubicBezTo>
                      <a:pt x="5164" y="12889"/>
                      <a:pt x="5126" y="12774"/>
                      <a:pt x="5088" y="12621"/>
                    </a:cubicBezTo>
                    <a:cubicBezTo>
                      <a:pt x="5279" y="12430"/>
                      <a:pt x="5623" y="12354"/>
                      <a:pt x="5585" y="11971"/>
                    </a:cubicBezTo>
                    <a:cubicBezTo>
                      <a:pt x="6120" y="11971"/>
                      <a:pt x="6006" y="11589"/>
                      <a:pt x="6082" y="11283"/>
                    </a:cubicBezTo>
                    <a:cubicBezTo>
                      <a:pt x="6120" y="11206"/>
                      <a:pt x="6159" y="11053"/>
                      <a:pt x="6235" y="11015"/>
                    </a:cubicBezTo>
                    <a:cubicBezTo>
                      <a:pt x="6771" y="10824"/>
                      <a:pt x="6847" y="10288"/>
                      <a:pt x="7038" y="9868"/>
                    </a:cubicBezTo>
                    <a:cubicBezTo>
                      <a:pt x="7097" y="9720"/>
                      <a:pt x="7156" y="9550"/>
                      <a:pt x="7303" y="9550"/>
                    </a:cubicBezTo>
                    <a:cubicBezTo>
                      <a:pt x="7346" y="9550"/>
                      <a:pt x="7398" y="9565"/>
                      <a:pt x="7459" y="9600"/>
                    </a:cubicBezTo>
                    <a:cubicBezTo>
                      <a:pt x="7466" y="9607"/>
                      <a:pt x="7478" y="9610"/>
                      <a:pt x="7492" y="9610"/>
                    </a:cubicBezTo>
                    <a:cubicBezTo>
                      <a:pt x="7550" y="9610"/>
                      <a:pt x="7650" y="9554"/>
                      <a:pt x="7650" y="9523"/>
                    </a:cubicBezTo>
                    <a:cubicBezTo>
                      <a:pt x="7727" y="9026"/>
                      <a:pt x="8262" y="8873"/>
                      <a:pt x="8530" y="8491"/>
                    </a:cubicBezTo>
                    <a:cubicBezTo>
                      <a:pt x="8798" y="8070"/>
                      <a:pt x="9257" y="7841"/>
                      <a:pt x="9601" y="7496"/>
                    </a:cubicBezTo>
                    <a:cubicBezTo>
                      <a:pt x="9754" y="7305"/>
                      <a:pt x="10098" y="7420"/>
                      <a:pt x="10174" y="7152"/>
                    </a:cubicBezTo>
                    <a:cubicBezTo>
                      <a:pt x="10289" y="6885"/>
                      <a:pt x="10519" y="6808"/>
                      <a:pt x="10672" y="6617"/>
                    </a:cubicBezTo>
                    <a:cubicBezTo>
                      <a:pt x="11131" y="6081"/>
                      <a:pt x="11743" y="5699"/>
                      <a:pt x="12278" y="5278"/>
                    </a:cubicBezTo>
                    <a:cubicBezTo>
                      <a:pt x="12622" y="4972"/>
                      <a:pt x="13119" y="4857"/>
                      <a:pt x="13502" y="4590"/>
                    </a:cubicBezTo>
                    <a:cubicBezTo>
                      <a:pt x="14343" y="3978"/>
                      <a:pt x="15299" y="3481"/>
                      <a:pt x="16217" y="3060"/>
                    </a:cubicBezTo>
                    <a:cubicBezTo>
                      <a:pt x="17250" y="2601"/>
                      <a:pt x="18283" y="2104"/>
                      <a:pt x="19468" y="2104"/>
                    </a:cubicBezTo>
                    <a:cubicBezTo>
                      <a:pt x="19965" y="1798"/>
                      <a:pt x="20577" y="1913"/>
                      <a:pt x="21075" y="1721"/>
                    </a:cubicBezTo>
                    <a:cubicBezTo>
                      <a:pt x="21686" y="1530"/>
                      <a:pt x="22337" y="1492"/>
                      <a:pt x="22910" y="1224"/>
                    </a:cubicBezTo>
                    <a:cubicBezTo>
                      <a:pt x="23040" y="1251"/>
                      <a:pt x="23168" y="1262"/>
                      <a:pt x="23296" y="1262"/>
                    </a:cubicBezTo>
                    <a:cubicBezTo>
                      <a:pt x="23870" y="1262"/>
                      <a:pt x="24433" y="1040"/>
                      <a:pt x="25004" y="1040"/>
                    </a:cubicBezTo>
                    <a:close/>
                    <a:moveTo>
                      <a:pt x="23599" y="0"/>
                    </a:moveTo>
                    <a:cubicBezTo>
                      <a:pt x="23484" y="77"/>
                      <a:pt x="23369" y="191"/>
                      <a:pt x="23255" y="230"/>
                    </a:cubicBezTo>
                    <a:cubicBezTo>
                      <a:pt x="22757" y="268"/>
                      <a:pt x="22298" y="306"/>
                      <a:pt x="21839" y="383"/>
                    </a:cubicBezTo>
                    <a:cubicBezTo>
                      <a:pt x="21419" y="421"/>
                      <a:pt x="20998" y="421"/>
                      <a:pt x="20577" y="497"/>
                    </a:cubicBezTo>
                    <a:cubicBezTo>
                      <a:pt x="20118" y="574"/>
                      <a:pt x="19621" y="574"/>
                      <a:pt x="19277" y="803"/>
                    </a:cubicBezTo>
                    <a:cubicBezTo>
                      <a:pt x="18895" y="1033"/>
                      <a:pt x="18474" y="995"/>
                      <a:pt x="18091" y="1109"/>
                    </a:cubicBezTo>
                    <a:cubicBezTo>
                      <a:pt x="17594" y="1301"/>
                      <a:pt x="17097" y="1454"/>
                      <a:pt x="16562" y="1568"/>
                    </a:cubicBezTo>
                    <a:cubicBezTo>
                      <a:pt x="15873" y="1721"/>
                      <a:pt x="15299" y="2066"/>
                      <a:pt x="14649" y="2333"/>
                    </a:cubicBezTo>
                    <a:cubicBezTo>
                      <a:pt x="13961" y="2563"/>
                      <a:pt x="13387" y="3022"/>
                      <a:pt x="12699" y="3289"/>
                    </a:cubicBezTo>
                    <a:cubicBezTo>
                      <a:pt x="12048" y="3595"/>
                      <a:pt x="11590" y="4207"/>
                      <a:pt x="10978" y="4552"/>
                    </a:cubicBezTo>
                    <a:cubicBezTo>
                      <a:pt x="10825" y="4628"/>
                      <a:pt x="10710" y="4781"/>
                      <a:pt x="10557" y="4857"/>
                    </a:cubicBezTo>
                    <a:cubicBezTo>
                      <a:pt x="10388" y="4925"/>
                      <a:pt x="10517" y="5260"/>
                      <a:pt x="10314" y="5260"/>
                    </a:cubicBezTo>
                    <a:cubicBezTo>
                      <a:pt x="10287" y="5260"/>
                      <a:pt x="10254" y="5254"/>
                      <a:pt x="10213" y="5240"/>
                    </a:cubicBezTo>
                    <a:cubicBezTo>
                      <a:pt x="9562" y="5814"/>
                      <a:pt x="8759" y="6234"/>
                      <a:pt x="8300" y="7038"/>
                    </a:cubicBezTo>
                    <a:cubicBezTo>
                      <a:pt x="8224" y="7190"/>
                      <a:pt x="8071" y="7382"/>
                      <a:pt x="7956" y="7382"/>
                    </a:cubicBezTo>
                    <a:cubicBezTo>
                      <a:pt x="7459" y="7382"/>
                      <a:pt x="7382" y="7917"/>
                      <a:pt x="7000" y="8032"/>
                    </a:cubicBezTo>
                    <a:cubicBezTo>
                      <a:pt x="6809" y="8108"/>
                      <a:pt x="6541" y="8376"/>
                      <a:pt x="6541" y="8491"/>
                    </a:cubicBezTo>
                    <a:cubicBezTo>
                      <a:pt x="6656" y="8988"/>
                      <a:pt x="6197" y="9026"/>
                      <a:pt x="6044" y="9294"/>
                    </a:cubicBezTo>
                    <a:cubicBezTo>
                      <a:pt x="5967" y="9447"/>
                      <a:pt x="5853" y="9562"/>
                      <a:pt x="5738" y="9638"/>
                    </a:cubicBezTo>
                    <a:cubicBezTo>
                      <a:pt x="5394" y="9829"/>
                      <a:pt x="5661" y="10250"/>
                      <a:pt x="5394" y="10518"/>
                    </a:cubicBezTo>
                    <a:cubicBezTo>
                      <a:pt x="5126" y="10709"/>
                      <a:pt x="4896" y="10977"/>
                      <a:pt x="4667" y="11245"/>
                    </a:cubicBezTo>
                    <a:cubicBezTo>
                      <a:pt x="4552" y="11359"/>
                      <a:pt x="4399" y="11589"/>
                      <a:pt x="4399" y="11742"/>
                    </a:cubicBezTo>
                    <a:cubicBezTo>
                      <a:pt x="4460" y="11987"/>
                      <a:pt x="4350" y="12011"/>
                      <a:pt x="4206" y="12011"/>
                    </a:cubicBezTo>
                    <a:cubicBezTo>
                      <a:pt x="4170" y="12011"/>
                      <a:pt x="4132" y="12009"/>
                      <a:pt x="4093" y="12009"/>
                    </a:cubicBezTo>
                    <a:cubicBezTo>
                      <a:pt x="4093" y="12009"/>
                      <a:pt x="4055" y="12124"/>
                      <a:pt x="4093" y="12162"/>
                    </a:cubicBezTo>
                    <a:cubicBezTo>
                      <a:pt x="4208" y="12354"/>
                      <a:pt x="4093" y="12468"/>
                      <a:pt x="3940" y="12507"/>
                    </a:cubicBezTo>
                    <a:cubicBezTo>
                      <a:pt x="3673" y="12583"/>
                      <a:pt x="3673" y="12774"/>
                      <a:pt x="3634" y="13004"/>
                    </a:cubicBezTo>
                    <a:cubicBezTo>
                      <a:pt x="3558" y="13463"/>
                      <a:pt x="3099" y="13731"/>
                      <a:pt x="3214" y="14266"/>
                    </a:cubicBezTo>
                    <a:cubicBezTo>
                      <a:pt x="3247" y="14365"/>
                      <a:pt x="3136" y="14465"/>
                      <a:pt x="2957" y="14465"/>
                    </a:cubicBezTo>
                    <a:cubicBezTo>
                      <a:pt x="2930" y="14465"/>
                      <a:pt x="2900" y="14462"/>
                      <a:pt x="2869" y="14457"/>
                    </a:cubicBezTo>
                    <a:cubicBezTo>
                      <a:pt x="2864" y="14452"/>
                      <a:pt x="2856" y="14450"/>
                      <a:pt x="2846" y="14450"/>
                    </a:cubicBezTo>
                    <a:cubicBezTo>
                      <a:pt x="2778" y="14450"/>
                      <a:pt x="2627" y="14554"/>
                      <a:pt x="2793" y="14687"/>
                    </a:cubicBezTo>
                    <a:cubicBezTo>
                      <a:pt x="2831" y="14725"/>
                      <a:pt x="2831" y="14801"/>
                      <a:pt x="2831" y="14878"/>
                    </a:cubicBezTo>
                    <a:cubicBezTo>
                      <a:pt x="2602" y="15528"/>
                      <a:pt x="2257" y="16140"/>
                      <a:pt x="2066" y="16828"/>
                    </a:cubicBezTo>
                    <a:cubicBezTo>
                      <a:pt x="2028" y="16981"/>
                      <a:pt x="1875" y="17134"/>
                      <a:pt x="1799" y="17287"/>
                    </a:cubicBezTo>
                    <a:cubicBezTo>
                      <a:pt x="1760" y="17326"/>
                      <a:pt x="1684" y="17326"/>
                      <a:pt x="1684" y="17364"/>
                    </a:cubicBezTo>
                    <a:cubicBezTo>
                      <a:pt x="1607" y="17708"/>
                      <a:pt x="1531" y="18014"/>
                      <a:pt x="1454" y="18358"/>
                    </a:cubicBezTo>
                    <a:cubicBezTo>
                      <a:pt x="1378" y="18664"/>
                      <a:pt x="1378" y="19009"/>
                      <a:pt x="1225" y="19276"/>
                    </a:cubicBezTo>
                    <a:cubicBezTo>
                      <a:pt x="1148" y="19391"/>
                      <a:pt x="919" y="19391"/>
                      <a:pt x="1034" y="19659"/>
                    </a:cubicBezTo>
                    <a:cubicBezTo>
                      <a:pt x="1072" y="19773"/>
                      <a:pt x="804" y="20003"/>
                      <a:pt x="766" y="20232"/>
                    </a:cubicBezTo>
                    <a:cubicBezTo>
                      <a:pt x="728" y="20385"/>
                      <a:pt x="842" y="20577"/>
                      <a:pt x="804" y="20730"/>
                    </a:cubicBezTo>
                    <a:cubicBezTo>
                      <a:pt x="536" y="21533"/>
                      <a:pt x="422" y="22374"/>
                      <a:pt x="307" y="23216"/>
                    </a:cubicBezTo>
                    <a:cubicBezTo>
                      <a:pt x="307" y="23445"/>
                      <a:pt x="383" y="23675"/>
                      <a:pt x="269" y="23866"/>
                    </a:cubicBezTo>
                    <a:cubicBezTo>
                      <a:pt x="1" y="24325"/>
                      <a:pt x="77" y="24822"/>
                      <a:pt x="77" y="25281"/>
                    </a:cubicBezTo>
                    <a:cubicBezTo>
                      <a:pt x="116" y="25778"/>
                      <a:pt x="230" y="26314"/>
                      <a:pt x="269" y="26811"/>
                    </a:cubicBezTo>
                    <a:cubicBezTo>
                      <a:pt x="269" y="27040"/>
                      <a:pt x="613" y="27193"/>
                      <a:pt x="383" y="27499"/>
                    </a:cubicBezTo>
                    <a:cubicBezTo>
                      <a:pt x="192" y="27729"/>
                      <a:pt x="575" y="27843"/>
                      <a:pt x="536" y="28149"/>
                    </a:cubicBezTo>
                    <a:cubicBezTo>
                      <a:pt x="460" y="28532"/>
                      <a:pt x="536" y="28952"/>
                      <a:pt x="613" y="29373"/>
                    </a:cubicBezTo>
                    <a:cubicBezTo>
                      <a:pt x="689" y="29947"/>
                      <a:pt x="842" y="30521"/>
                      <a:pt x="919" y="31094"/>
                    </a:cubicBezTo>
                    <a:cubicBezTo>
                      <a:pt x="995" y="31553"/>
                      <a:pt x="1110" y="31936"/>
                      <a:pt x="1340" y="32318"/>
                    </a:cubicBezTo>
                    <a:cubicBezTo>
                      <a:pt x="1416" y="32395"/>
                      <a:pt x="1493" y="32471"/>
                      <a:pt x="1493" y="32548"/>
                    </a:cubicBezTo>
                    <a:cubicBezTo>
                      <a:pt x="1531" y="33198"/>
                      <a:pt x="1875" y="33771"/>
                      <a:pt x="2066" y="34345"/>
                    </a:cubicBezTo>
                    <a:cubicBezTo>
                      <a:pt x="2181" y="34651"/>
                      <a:pt x="2334" y="34881"/>
                      <a:pt x="2410" y="35187"/>
                    </a:cubicBezTo>
                    <a:cubicBezTo>
                      <a:pt x="2487" y="35722"/>
                      <a:pt x="2640" y="36219"/>
                      <a:pt x="3022" y="36640"/>
                    </a:cubicBezTo>
                    <a:cubicBezTo>
                      <a:pt x="3137" y="36793"/>
                      <a:pt x="3252" y="36984"/>
                      <a:pt x="3290" y="37175"/>
                    </a:cubicBezTo>
                    <a:cubicBezTo>
                      <a:pt x="3328" y="37443"/>
                      <a:pt x="3405" y="37673"/>
                      <a:pt x="3673" y="37826"/>
                    </a:cubicBezTo>
                    <a:cubicBezTo>
                      <a:pt x="3520" y="38208"/>
                      <a:pt x="3826" y="38361"/>
                      <a:pt x="4017" y="38552"/>
                    </a:cubicBezTo>
                    <a:cubicBezTo>
                      <a:pt x="4132" y="38667"/>
                      <a:pt x="4208" y="38858"/>
                      <a:pt x="4285" y="39011"/>
                    </a:cubicBezTo>
                    <a:cubicBezTo>
                      <a:pt x="4399" y="39241"/>
                      <a:pt x="4476" y="39470"/>
                      <a:pt x="4590" y="39661"/>
                    </a:cubicBezTo>
                    <a:cubicBezTo>
                      <a:pt x="4858" y="40082"/>
                      <a:pt x="5164" y="40503"/>
                      <a:pt x="5432" y="40923"/>
                    </a:cubicBezTo>
                    <a:cubicBezTo>
                      <a:pt x="5661" y="41306"/>
                      <a:pt x="6082" y="41574"/>
                      <a:pt x="6044" y="42071"/>
                    </a:cubicBezTo>
                    <a:cubicBezTo>
                      <a:pt x="6694" y="42836"/>
                      <a:pt x="7268" y="43562"/>
                      <a:pt x="7918" y="44327"/>
                    </a:cubicBezTo>
                    <a:cubicBezTo>
                      <a:pt x="8224" y="44672"/>
                      <a:pt x="8568" y="45016"/>
                      <a:pt x="8912" y="45322"/>
                    </a:cubicBezTo>
                    <a:cubicBezTo>
                      <a:pt x="9180" y="45551"/>
                      <a:pt x="9448" y="45742"/>
                      <a:pt x="9754" y="45934"/>
                    </a:cubicBezTo>
                    <a:cubicBezTo>
                      <a:pt x="10366" y="46393"/>
                      <a:pt x="11016" y="46813"/>
                      <a:pt x="11590" y="47311"/>
                    </a:cubicBezTo>
                    <a:cubicBezTo>
                      <a:pt x="11781" y="47502"/>
                      <a:pt x="12087" y="47464"/>
                      <a:pt x="12163" y="47617"/>
                    </a:cubicBezTo>
                    <a:cubicBezTo>
                      <a:pt x="12240" y="47884"/>
                      <a:pt x="12469" y="47884"/>
                      <a:pt x="12660" y="47999"/>
                    </a:cubicBezTo>
                    <a:cubicBezTo>
                      <a:pt x="12966" y="48190"/>
                      <a:pt x="13272" y="48534"/>
                      <a:pt x="13578" y="48534"/>
                    </a:cubicBezTo>
                    <a:cubicBezTo>
                      <a:pt x="14037" y="48573"/>
                      <a:pt x="14305" y="48879"/>
                      <a:pt x="14611" y="49070"/>
                    </a:cubicBezTo>
                    <a:cubicBezTo>
                      <a:pt x="14802" y="49146"/>
                      <a:pt x="14993" y="49146"/>
                      <a:pt x="15185" y="49185"/>
                    </a:cubicBezTo>
                    <a:cubicBezTo>
                      <a:pt x="15223" y="49185"/>
                      <a:pt x="15261" y="49223"/>
                      <a:pt x="15299" y="49261"/>
                    </a:cubicBezTo>
                    <a:cubicBezTo>
                      <a:pt x="15338" y="49376"/>
                      <a:pt x="15376" y="49491"/>
                      <a:pt x="15414" y="49567"/>
                    </a:cubicBezTo>
                    <a:cubicBezTo>
                      <a:pt x="15529" y="49567"/>
                      <a:pt x="15634" y="49558"/>
                      <a:pt x="15730" y="49558"/>
                    </a:cubicBezTo>
                    <a:cubicBezTo>
                      <a:pt x="15825" y="49558"/>
                      <a:pt x="15911" y="49567"/>
                      <a:pt x="15988" y="49605"/>
                    </a:cubicBezTo>
                    <a:cubicBezTo>
                      <a:pt x="16485" y="49950"/>
                      <a:pt x="16638" y="50026"/>
                      <a:pt x="17403" y="50103"/>
                    </a:cubicBezTo>
                    <a:cubicBezTo>
                      <a:pt x="17632" y="50409"/>
                      <a:pt x="18206" y="50103"/>
                      <a:pt x="18321" y="50600"/>
                    </a:cubicBezTo>
                    <a:cubicBezTo>
                      <a:pt x="18909" y="50738"/>
                      <a:pt x="19403" y="51189"/>
                      <a:pt x="20058" y="51189"/>
                    </a:cubicBezTo>
                    <a:cubicBezTo>
                      <a:pt x="20127" y="51189"/>
                      <a:pt x="20198" y="51184"/>
                      <a:pt x="20271" y="51173"/>
                    </a:cubicBezTo>
                    <a:cubicBezTo>
                      <a:pt x="20318" y="51170"/>
                      <a:pt x="20365" y="51169"/>
                      <a:pt x="20412" y="51169"/>
                    </a:cubicBezTo>
                    <a:cubicBezTo>
                      <a:pt x="20912" y="51169"/>
                      <a:pt x="21465" y="51346"/>
                      <a:pt x="21954" y="51556"/>
                    </a:cubicBezTo>
                    <a:cubicBezTo>
                      <a:pt x="22084" y="51614"/>
                      <a:pt x="22203" y="51633"/>
                      <a:pt x="22317" y="51633"/>
                    </a:cubicBezTo>
                    <a:cubicBezTo>
                      <a:pt x="22506" y="51633"/>
                      <a:pt x="22682" y="51580"/>
                      <a:pt x="22872" y="51556"/>
                    </a:cubicBezTo>
                    <a:cubicBezTo>
                      <a:pt x="22886" y="51554"/>
                      <a:pt x="22899" y="51553"/>
                      <a:pt x="22912" y="51553"/>
                    </a:cubicBezTo>
                    <a:cubicBezTo>
                      <a:pt x="23152" y="51553"/>
                      <a:pt x="23350" y="51819"/>
                      <a:pt x="23622" y="51819"/>
                    </a:cubicBezTo>
                    <a:cubicBezTo>
                      <a:pt x="23675" y="51819"/>
                      <a:pt x="23731" y="51809"/>
                      <a:pt x="23790" y="51785"/>
                    </a:cubicBezTo>
                    <a:cubicBezTo>
                      <a:pt x="23828" y="51785"/>
                      <a:pt x="23866" y="51709"/>
                      <a:pt x="23943" y="51709"/>
                    </a:cubicBezTo>
                    <a:cubicBezTo>
                      <a:pt x="24172" y="51709"/>
                      <a:pt x="24423" y="51644"/>
                      <a:pt x="24648" y="51644"/>
                    </a:cubicBezTo>
                    <a:cubicBezTo>
                      <a:pt x="24722" y="51644"/>
                      <a:pt x="24794" y="51651"/>
                      <a:pt x="24861" y="51671"/>
                    </a:cubicBezTo>
                    <a:cubicBezTo>
                      <a:pt x="25067" y="51739"/>
                      <a:pt x="25246" y="51836"/>
                      <a:pt x="25423" y="51836"/>
                    </a:cubicBezTo>
                    <a:cubicBezTo>
                      <a:pt x="25540" y="51836"/>
                      <a:pt x="25656" y="51793"/>
                      <a:pt x="25779" y="51671"/>
                    </a:cubicBezTo>
                    <a:cubicBezTo>
                      <a:pt x="25798" y="51651"/>
                      <a:pt x="25836" y="51642"/>
                      <a:pt x="25879" y="51642"/>
                    </a:cubicBezTo>
                    <a:cubicBezTo>
                      <a:pt x="25922" y="51642"/>
                      <a:pt x="25970" y="51651"/>
                      <a:pt x="26008" y="51671"/>
                    </a:cubicBezTo>
                    <a:cubicBezTo>
                      <a:pt x="26224" y="51809"/>
                      <a:pt x="26445" y="51861"/>
                      <a:pt x="26668" y="51861"/>
                    </a:cubicBezTo>
                    <a:cubicBezTo>
                      <a:pt x="26999" y="51861"/>
                      <a:pt x="27333" y="51747"/>
                      <a:pt x="27653" y="51632"/>
                    </a:cubicBezTo>
                    <a:cubicBezTo>
                      <a:pt x="27943" y="51690"/>
                      <a:pt x="28234" y="51837"/>
                      <a:pt x="28558" y="51837"/>
                    </a:cubicBezTo>
                    <a:cubicBezTo>
                      <a:pt x="28660" y="51837"/>
                      <a:pt x="28766" y="51822"/>
                      <a:pt x="28877" y="51785"/>
                    </a:cubicBezTo>
                    <a:cubicBezTo>
                      <a:pt x="28954" y="51760"/>
                      <a:pt x="29048" y="51596"/>
                      <a:pt x="29148" y="51596"/>
                    </a:cubicBezTo>
                    <a:cubicBezTo>
                      <a:pt x="29197" y="51596"/>
                      <a:pt x="29247" y="51634"/>
                      <a:pt x="29297" y="51747"/>
                    </a:cubicBezTo>
                    <a:cubicBezTo>
                      <a:pt x="29421" y="51673"/>
                      <a:pt x="29544" y="51631"/>
                      <a:pt x="29678" y="51631"/>
                    </a:cubicBezTo>
                    <a:cubicBezTo>
                      <a:pt x="29752" y="51631"/>
                      <a:pt x="29828" y="51644"/>
                      <a:pt x="29909" y="51671"/>
                    </a:cubicBezTo>
                    <a:cubicBezTo>
                      <a:pt x="29973" y="51696"/>
                      <a:pt x="30041" y="51705"/>
                      <a:pt x="30113" y="51705"/>
                    </a:cubicBezTo>
                    <a:cubicBezTo>
                      <a:pt x="30258" y="51705"/>
                      <a:pt x="30419" y="51671"/>
                      <a:pt x="30598" y="51671"/>
                    </a:cubicBezTo>
                    <a:cubicBezTo>
                      <a:pt x="30668" y="51636"/>
                      <a:pt x="30545" y="51279"/>
                      <a:pt x="30790" y="51279"/>
                    </a:cubicBezTo>
                    <a:cubicBezTo>
                      <a:pt x="30812" y="51279"/>
                      <a:pt x="30837" y="51282"/>
                      <a:pt x="30866" y="51288"/>
                    </a:cubicBezTo>
                    <a:cubicBezTo>
                      <a:pt x="30980" y="51288"/>
                      <a:pt x="31057" y="51518"/>
                      <a:pt x="31133" y="51632"/>
                    </a:cubicBezTo>
                    <a:cubicBezTo>
                      <a:pt x="31248" y="51556"/>
                      <a:pt x="31363" y="51403"/>
                      <a:pt x="31516" y="51403"/>
                    </a:cubicBezTo>
                    <a:cubicBezTo>
                      <a:pt x="32013" y="51365"/>
                      <a:pt x="32357" y="51135"/>
                      <a:pt x="32701" y="50791"/>
                    </a:cubicBezTo>
                    <a:cubicBezTo>
                      <a:pt x="32971" y="50899"/>
                      <a:pt x="33226" y="50954"/>
                      <a:pt x="33467" y="50954"/>
                    </a:cubicBezTo>
                    <a:cubicBezTo>
                      <a:pt x="33910" y="50954"/>
                      <a:pt x="34305" y="50767"/>
                      <a:pt x="34652" y="50370"/>
                    </a:cubicBezTo>
                    <a:cubicBezTo>
                      <a:pt x="34767" y="50485"/>
                      <a:pt x="34881" y="50600"/>
                      <a:pt x="34958" y="50600"/>
                    </a:cubicBezTo>
                    <a:cubicBezTo>
                      <a:pt x="35187" y="50561"/>
                      <a:pt x="35379" y="50523"/>
                      <a:pt x="35532" y="50294"/>
                    </a:cubicBezTo>
                    <a:cubicBezTo>
                      <a:pt x="35627" y="50151"/>
                      <a:pt x="35782" y="50037"/>
                      <a:pt x="35941" y="50037"/>
                    </a:cubicBezTo>
                    <a:cubicBezTo>
                      <a:pt x="36037" y="50037"/>
                      <a:pt x="36134" y="50078"/>
                      <a:pt x="36220" y="50179"/>
                    </a:cubicBezTo>
                    <a:cubicBezTo>
                      <a:pt x="36449" y="50064"/>
                      <a:pt x="36679" y="49911"/>
                      <a:pt x="36908" y="49873"/>
                    </a:cubicBezTo>
                    <a:cubicBezTo>
                      <a:pt x="37291" y="49797"/>
                      <a:pt x="37597" y="49682"/>
                      <a:pt x="37712" y="49185"/>
                    </a:cubicBezTo>
                    <a:cubicBezTo>
                      <a:pt x="37826" y="49338"/>
                      <a:pt x="37903" y="49376"/>
                      <a:pt x="37979" y="49491"/>
                    </a:cubicBezTo>
                    <a:cubicBezTo>
                      <a:pt x="38323" y="48993"/>
                      <a:pt x="39050" y="49032"/>
                      <a:pt x="39471" y="48496"/>
                    </a:cubicBezTo>
                    <a:cubicBezTo>
                      <a:pt x="39511" y="48511"/>
                      <a:pt x="39547" y="48518"/>
                      <a:pt x="39581" y="48518"/>
                    </a:cubicBezTo>
                    <a:cubicBezTo>
                      <a:pt x="39810" y="48518"/>
                      <a:pt x="39936" y="48224"/>
                      <a:pt x="40236" y="48190"/>
                    </a:cubicBezTo>
                    <a:cubicBezTo>
                      <a:pt x="40504" y="48152"/>
                      <a:pt x="40733" y="47808"/>
                      <a:pt x="41001" y="47617"/>
                    </a:cubicBezTo>
                    <a:cubicBezTo>
                      <a:pt x="41307" y="47349"/>
                      <a:pt x="41689" y="47158"/>
                      <a:pt x="41957" y="46813"/>
                    </a:cubicBezTo>
                    <a:cubicBezTo>
                      <a:pt x="42416" y="46163"/>
                      <a:pt x="43104" y="45704"/>
                      <a:pt x="43716" y="45207"/>
                    </a:cubicBezTo>
                    <a:cubicBezTo>
                      <a:pt x="43869" y="45054"/>
                      <a:pt x="44022" y="44901"/>
                      <a:pt x="44175" y="44710"/>
                    </a:cubicBezTo>
                    <a:cubicBezTo>
                      <a:pt x="44328" y="44557"/>
                      <a:pt x="44405" y="44404"/>
                      <a:pt x="44558" y="44251"/>
                    </a:cubicBezTo>
                    <a:cubicBezTo>
                      <a:pt x="45055" y="43715"/>
                      <a:pt x="45590" y="43218"/>
                      <a:pt x="46087" y="42645"/>
                    </a:cubicBezTo>
                    <a:cubicBezTo>
                      <a:pt x="46814" y="41803"/>
                      <a:pt x="47273" y="40809"/>
                      <a:pt x="47847" y="39853"/>
                    </a:cubicBezTo>
                    <a:cubicBezTo>
                      <a:pt x="48114" y="39470"/>
                      <a:pt x="48306" y="39088"/>
                      <a:pt x="48497" y="38667"/>
                    </a:cubicBezTo>
                    <a:cubicBezTo>
                      <a:pt x="48688" y="38285"/>
                      <a:pt x="48803" y="37902"/>
                      <a:pt x="49032" y="37520"/>
                    </a:cubicBezTo>
                    <a:cubicBezTo>
                      <a:pt x="49147" y="37252"/>
                      <a:pt x="49185" y="36946"/>
                      <a:pt x="49415" y="36716"/>
                    </a:cubicBezTo>
                    <a:cubicBezTo>
                      <a:pt x="49644" y="36525"/>
                      <a:pt x="49377" y="36143"/>
                      <a:pt x="49721" y="35952"/>
                    </a:cubicBezTo>
                    <a:cubicBezTo>
                      <a:pt x="49644" y="35569"/>
                      <a:pt x="49836" y="35263"/>
                      <a:pt x="49989" y="34919"/>
                    </a:cubicBezTo>
                    <a:cubicBezTo>
                      <a:pt x="50103" y="34575"/>
                      <a:pt x="50103" y="34154"/>
                      <a:pt x="50256" y="33810"/>
                    </a:cubicBezTo>
                    <a:cubicBezTo>
                      <a:pt x="50524" y="33198"/>
                      <a:pt x="50333" y="32509"/>
                      <a:pt x="50792" y="31974"/>
                    </a:cubicBezTo>
                    <a:cubicBezTo>
                      <a:pt x="50792" y="31936"/>
                      <a:pt x="50792" y="31859"/>
                      <a:pt x="50792" y="31821"/>
                    </a:cubicBezTo>
                    <a:cubicBezTo>
                      <a:pt x="50677" y="31247"/>
                      <a:pt x="50983" y="30674"/>
                      <a:pt x="50906" y="30100"/>
                    </a:cubicBezTo>
                    <a:cubicBezTo>
                      <a:pt x="50792" y="29335"/>
                      <a:pt x="51174" y="28685"/>
                      <a:pt x="51136" y="27920"/>
                    </a:cubicBezTo>
                    <a:cubicBezTo>
                      <a:pt x="51098" y="27231"/>
                      <a:pt x="51059" y="26505"/>
                      <a:pt x="51098" y="25778"/>
                    </a:cubicBezTo>
                    <a:cubicBezTo>
                      <a:pt x="51136" y="25281"/>
                      <a:pt x="51021" y="24784"/>
                      <a:pt x="51059" y="24286"/>
                    </a:cubicBezTo>
                    <a:cubicBezTo>
                      <a:pt x="51098" y="23751"/>
                      <a:pt x="51059" y="23216"/>
                      <a:pt x="50983" y="22680"/>
                    </a:cubicBezTo>
                    <a:cubicBezTo>
                      <a:pt x="50945" y="22183"/>
                      <a:pt x="50830" y="21686"/>
                      <a:pt x="50639" y="21189"/>
                    </a:cubicBezTo>
                    <a:cubicBezTo>
                      <a:pt x="50409" y="20577"/>
                      <a:pt x="50562" y="19812"/>
                      <a:pt x="50142" y="19238"/>
                    </a:cubicBezTo>
                    <a:cubicBezTo>
                      <a:pt x="50103" y="19200"/>
                      <a:pt x="50103" y="19085"/>
                      <a:pt x="50103" y="19009"/>
                    </a:cubicBezTo>
                    <a:cubicBezTo>
                      <a:pt x="50295" y="18703"/>
                      <a:pt x="50103" y="18473"/>
                      <a:pt x="49950" y="18282"/>
                    </a:cubicBezTo>
                    <a:cubicBezTo>
                      <a:pt x="49836" y="18129"/>
                      <a:pt x="49874" y="18052"/>
                      <a:pt x="49874" y="17899"/>
                    </a:cubicBezTo>
                    <a:cubicBezTo>
                      <a:pt x="49836" y="17746"/>
                      <a:pt x="49721" y="17593"/>
                      <a:pt x="49644" y="17440"/>
                    </a:cubicBezTo>
                    <a:cubicBezTo>
                      <a:pt x="49415" y="17020"/>
                      <a:pt x="49109" y="16599"/>
                      <a:pt x="49032" y="16102"/>
                    </a:cubicBezTo>
                    <a:cubicBezTo>
                      <a:pt x="48956" y="15681"/>
                      <a:pt x="48726" y="15337"/>
                      <a:pt x="48535" y="14954"/>
                    </a:cubicBezTo>
                    <a:cubicBezTo>
                      <a:pt x="48420" y="14725"/>
                      <a:pt x="48191" y="14495"/>
                      <a:pt x="48191" y="14228"/>
                    </a:cubicBezTo>
                    <a:cubicBezTo>
                      <a:pt x="48114" y="13654"/>
                      <a:pt x="47770" y="13233"/>
                      <a:pt x="47541" y="12698"/>
                    </a:cubicBezTo>
                    <a:cubicBezTo>
                      <a:pt x="47388" y="12315"/>
                      <a:pt x="47235" y="11895"/>
                      <a:pt x="47005" y="11589"/>
                    </a:cubicBezTo>
                    <a:cubicBezTo>
                      <a:pt x="46470" y="10939"/>
                      <a:pt x="46011" y="10212"/>
                      <a:pt x="45437" y="9562"/>
                    </a:cubicBezTo>
                    <a:cubicBezTo>
                      <a:pt x="44940" y="9026"/>
                      <a:pt x="44481" y="8453"/>
                      <a:pt x="43984" y="7917"/>
                    </a:cubicBezTo>
                    <a:cubicBezTo>
                      <a:pt x="43946" y="7879"/>
                      <a:pt x="43984" y="7726"/>
                      <a:pt x="43946" y="7726"/>
                    </a:cubicBezTo>
                    <a:cubicBezTo>
                      <a:pt x="43448" y="7458"/>
                      <a:pt x="42990" y="7190"/>
                      <a:pt x="42837" y="6579"/>
                    </a:cubicBezTo>
                    <a:cubicBezTo>
                      <a:pt x="42837" y="6579"/>
                      <a:pt x="42788" y="6530"/>
                      <a:pt x="42748" y="6530"/>
                    </a:cubicBezTo>
                    <a:cubicBezTo>
                      <a:pt x="42739" y="6530"/>
                      <a:pt x="42729" y="6533"/>
                      <a:pt x="42722" y="6540"/>
                    </a:cubicBezTo>
                    <a:cubicBezTo>
                      <a:pt x="42661" y="6559"/>
                      <a:pt x="42611" y="6568"/>
                      <a:pt x="42569" y="6568"/>
                    </a:cubicBezTo>
                    <a:cubicBezTo>
                      <a:pt x="42274" y="6568"/>
                      <a:pt x="42426" y="6139"/>
                      <a:pt x="42225" y="6005"/>
                    </a:cubicBezTo>
                    <a:cubicBezTo>
                      <a:pt x="42148" y="6081"/>
                      <a:pt x="42072" y="6120"/>
                      <a:pt x="41995" y="6196"/>
                    </a:cubicBezTo>
                    <a:cubicBezTo>
                      <a:pt x="41727" y="5890"/>
                      <a:pt x="41345" y="5661"/>
                      <a:pt x="41230" y="5316"/>
                    </a:cubicBezTo>
                    <a:cubicBezTo>
                      <a:pt x="41077" y="4781"/>
                      <a:pt x="40580" y="4934"/>
                      <a:pt x="40312" y="4704"/>
                    </a:cubicBezTo>
                    <a:cubicBezTo>
                      <a:pt x="40236" y="4628"/>
                      <a:pt x="40121" y="4475"/>
                      <a:pt x="40006" y="4399"/>
                    </a:cubicBezTo>
                    <a:cubicBezTo>
                      <a:pt x="39624" y="4246"/>
                      <a:pt x="39280" y="4016"/>
                      <a:pt x="38935" y="3748"/>
                    </a:cubicBezTo>
                    <a:cubicBezTo>
                      <a:pt x="38591" y="3519"/>
                      <a:pt x="38171" y="3328"/>
                      <a:pt x="37788" y="3136"/>
                    </a:cubicBezTo>
                    <a:cubicBezTo>
                      <a:pt x="37329" y="2983"/>
                      <a:pt x="36947" y="2563"/>
                      <a:pt x="36373" y="2563"/>
                    </a:cubicBezTo>
                    <a:cubicBezTo>
                      <a:pt x="36296" y="2563"/>
                      <a:pt x="36220" y="2486"/>
                      <a:pt x="36143" y="2448"/>
                    </a:cubicBezTo>
                    <a:cubicBezTo>
                      <a:pt x="35838" y="2257"/>
                      <a:pt x="35532" y="2066"/>
                      <a:pt x="35226" y="1951"/>
                    </a:cubicBezTo>
                    <a:cubicBezTo>
                      <a:pt x="34537" y="1760"/>
                      <a:pt x="33887" y="1530"/>
                      <a:pt x="33275" y="1262"/>
                    </a:cubicBezTo>
                    <a:cubicBezTo>
                      <a:pt x="32969" y="1148"/>
                      <a:pt x="32625" y="1224"/>
                      <a:pt x="32319" y="956"/>
                    </a:cubicBezTo>
                    <a:cubicBezTo>
                      <a:pt x="32306" y="943"/>
                      <a:pt x="32286" y="938"/>
                      <a:pt x="32261" y="938"/>
                    </a:cubicBezTo>
                    <a:cubicBezTo>
                      <a:pt x="32168" y="938"/>
                      <a:pt x="32011" y="1013"/>
                      <a:pt x="31918" y="1013"/>
                    </a:cubicBezTo>
                    <a:cubicBezTo>
                      <a:pt x="31893" y="1013"/>
                      <a:pt x="31873" y="1008"/>
                      <a:pt x="31860" y="995"/>
                    </a:cubicBezTo>
                    <a:cubicBezTo>
                      <a:pt x="31324" y="497"/>
                      <a:pt x="30636" y="689"/>
                      <a:pt x="30024" y="536"/>
                    </a:cubicBezTo>
                    <a:cubicBezTo>
                      <a:pt x="28953" y="268"/>
                      <a:pt x="27844" y="153"/>
                      <a:pt x="26735" y="153"/>
                    </a:cubicBezTo>
                    <a:cubicBezTo>
                      <a:pt x="26620" y="153"/>
                      <a:pt x="26467" y="38"/>
                      <a:pt x="2635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92;p19"/>
              <p:cNvSpPr/>
              <p:nvPr/>
            </p:nvSpPr>
            <p:spPr>
              <a:xfrm>
                <a:off x="3752914" y="1659242"/>
                <a:ext cx="834822" cy="848225"/>
              </a:xfrm>
              <a:custGeom>
                <a:avLst/>
                <a:gdLst/>
                <a:ahLst/>
                <a:cxnLst/>
                <a:rect l="l" t="t" r="r" b="b"/>
                <a:pathLst>
                  <a:path w="48956" h="49742" extrusionOk="0">
                    <a:moveTo>
                      <a:pt x="23856" y="0"/>
                    </a:moveTo>
                    <a:cubicBezTo>
                      <a:pt x="23285" y="0"/>
                      <a:pt x="22722" y="222"/>
                      <a:pt x="22148" y="222"/>
                    </a:cubicBezTo>
                    <a:cubicBezTo>
                      <a:pt x="22020" y="222"/>
                      <a:pt x="21892" y="211"/>
                      <a:pt x="21762" y="184"/>
                    </a:cubicBezTo>
                    <a:cubicBezTo>
                      <a:pt x="21189" y="452"/>
                      <a:pt x="20538" y="490"/>
                      <a:pt x="19927" y="681"/>
                    </a:cubicBezTo>
                    <a:cubicBezTo>
                      <a:pt x="19429" y="873"/>
                      <a:pt x="18817" y="758"/>
                      <a:pt x="18320" y="1064"/>
                    </a:cubicBezTo>
                    <a:cubicBezTo>
                      <a:pt x="17135" y="1064"/>
                      <a:pt x="16102" y="1561"/>
                      <a:pt x="15069" y="2020"/>
                    </a:cubicBezTo>
                    <a:cubicBezTo>
                      <a:pt x="14151" y="2441"/>
                      <a:pt x="13195" y="2938"/>
                      <a:pt x="12354" y="3550"/>
                    </a:cubicBezTo>
                    <a:cubicBezTo>
                      <a:pt x="11971" y="3817"/>
                      <a:pt x="11474" y="3932"/>
                      <a:pt x="11130" y="4238"/>
                    </a:cubicBezTo>
                    <a:cubicBezTo>
                      <a:pt x="10595" y="4659"/>
                      <a:pt x="9983" y="5041"/>
                      <a:pt x="9524" y="5577"/>
                    </a:cubicBezTo>
                    <a:cubicBezTo>
                      <a:pt x="9371" y="5768"/>
                      <a:pt x="9141" y="5845"/>
                      <a:pt x="9026" y="6112"/>
                    </a:cubicBezTo>
                    <a:cubicBezTo>
                      <a:pt x="8950" y="6380"/>
                      <a:pt x="8606" y="6265"/>
                      <a:pt x="8453" y="6456"/>
                    </a:cubicBezTo>
                    <a:cubicBezTo>
                      <a:pt x="8109" y="6801"/>
                      <a:pt x="7650" y="7030"/>
                      <a:pt x="7382" y="7451"/>
                    </a:cubicBezTo>
                    <a:cubicBezTo>
                      <a:pt x="7114" y="7833"/>
                      <a:pt x="6579" y="7986"/>
                      <a:pt x="6502" y="8483"/>
                    </a:cubicBezTo>
                    <a:cubicBezTo>
                      <a:pt x="6502" y="8514"/>
                      <a:pt x="6402" y="8570"/>
                      <a:pt x="6344" y="8570"/>
                    </a:cubicBezTo>
                    <a:cubicBezTo>
                      <a:pt x="6330" y="8570"/>
                      <a:pt x="6318" y="8567"/>
                      <a:pt x="6311" y="8560"/>
                    </a:cubicBezTo>
                    <a:cubicBezTo>
                      <a:pt x="6250" y="8525"/>
                      <a:pt x="6198" y="8510"/>
                      <a:pt x="6155" y="8510"/>
                    </a:cubicBezTo>
                    <a:cubicBezTo>
                      <a:pt x="6008" y="8510"/>
                      <a:pt x="5949" y="8680"/>
                      <a:pt x="5890" y="8828"/>
                    </a:cubicBezTo>
                    <a:cubicBezTo>
                      <a:pt x="5699" y="9248"/>
                      <a:pt x="5623" y="9784"/>
                      <a:pt x="5087" y="9975"/>
                    </a:cubicBezTo>
                    <a:cubicBezTo>
                      <a:pt x="5011" y="10013"/>
                      <a:pt x="4972" y="10166"/>
                      <a:pt x="4934" y="10243"/>
                    </a:cubicBezTo>
                    <a:cubicBezTo>
                      <a:pt x="4858" y="10549"/>
                      <a:pt x="4972" y="10931"/>
                      <a:pt x="4437" y="10931"/>
                    </a:cubicBezTo>
                    <a:cubicBezTo>
                      <a:pt x="4475" y="11314"/>
                      <a:pt x="4131" y="11390"/>
                      <a:pt x="3940" y="11581"/>
                    </a:cubicBezTo>
                    <a:cubicBezTo>
                      <a:pt x="3978" y="11734"/>
                      <a:pt x="4016" y="11849"/>
                      <a:pt x="4054" y="12002"/>
                    </a:cubicBezTo>
                    <a:cubicBezTo>
                      <a:pt x="3901" y="12079"/>
                      <a:pt x="3787" y="12117"/>
                      <a:pt x="3672" y="12155"/>
                    </a:cubicBezTo>
                    <a:cubicBezTo>
                      <a:pt x="3710" y="12308"/>
                      <a:pt x="3710" y="12461"/>
                      <a:pt x="3710" y="12652"/>
                    </a:cubicBezTo>
                    <a:cubicBezTo>
                      <a:pt x="3404" y="12652"/>
                      <a:pt x="3213" y="12767"/>
                      <a:pt x="3175" y="13111"/>
                    </a:cubicBezTo>
                    <a:cubicBezTo>
                      <a:pt x="3175" y="13341"/>
                      <a:pt x="3137" y="13570"/>
                      <a:pt x="3022" y="13723"/>
                    </a:cubicBezTo>
                    <a:cubicBezTo>
                      <a:pt x="2792" y="14067"/>
                      <a:pt x="2486" y="14373"/>
                      <a:pt x="2639" y="14832"/>
                    </a:cubicBezTo>
                    <a:cubicBezTo>
                      <a:pt x="2639" y="14871"/>
                      <a:pt x="2525" y="14947"/>
                      <a:pt x="2448" y="15024"/>
                    </a:cubicBezTo>
                    <a:cubicBezTo>
                      <a:pt x="2372" y="15100"/>
                      <a:pt x="2257" y="15177"/>
                      <a:pt x="2219" y="15253"/>
                    </a:cubicBezTo>
                    <a:cubicBezTo>
                      <a:pt x="2066" y="15674"/>
                      <a:pt x="1836" y="16094"/>
                      <a:pt x="1798" y="16515"/>
                    </a:cubicBezTo>
                    <a:cubicBezTo>
                      <a:pt x="1798" y="16783"/>
                      <a:pt x="1721" y="16936"/>
                      <a:pt x="1568" y="17127"/>
                    </a:cubicBezTo>
                    <a:cubicBezTo>
                      <a:pt x="1109" y="17663"/>
                      <a:pt x="1109" y="18389"/>
                      <a:pt x="842" y="19001"/>
                    </a:cubicBezTo>
                    <a:cubicBezTo>
                      <a:pt x="804" y="19078"/>
                      <a:pt x="957" y="19269"/>
                      <a:pt x="957" y="19384"/>
                    </a:cubicBezTo>
                    <a:cubicBezTo>
                      <a:pt x="995" y="19537"/>
                      <a:pt x="918" y="19728"/>
                      <a:pt x="842" y="19804"/>
                    </a:cubicBezTo>
                    <a:cubicBezTo>
                      <a:pt x="574" y="19919"/>
                      <a:pt x="612" y="20110"/>
                      <a:pt x="651" y="20340"/>
                    </a:cubicBezTo>
                    <a:cubicBezTo>
                      <a:pt x="651" y="20531"/>
                      <a:pt x="651" y="20722"/>
                      <a:pt x="651" y="20913"/>
                    </a:cubicBezTo>
                    <a:cubicBezTo>
                      <a:pt x="574" y="20837"/>
                      <a:pt x="536" y="20799"/>
                      <a:pt x="383" y="20684"/>
                    </a:cubicBezTo>
                    <a:lnTo>
                      <a:pt x="383" y="20684"/>
                    </a:lnTo>
                    <a:cubicBezTo>
                      <a:pt x="498" y="20952"/>
                      <a:pt x="574" y="21143"/>
                      <a:pt x="651" y="21372"/>
                    </a:cubicBezTo>
                    <a:lnTo>
                      <a:pt x="230" y="21372"/>
                    </a:lnTo>
                    <a:cubicBezTo>
                      <a:pt x="345" y="21640"/>
                      <a:pt x="459" y="21908"/>
                      <a:pt x="498" y="22099"/>
                    </a:cubicBezTo>
                    <a:cubicBezTo>
                      <a:pt x="306" y="22558"/>
                      <a:pt x="153" y="22940"/>
                      <a:pt x="0" y="23323"/>
                    </a:cubicBezTo>
                    <a:cubicBezTo>
                      <a:pt x="153" y="23399"/>
                      <a:pt x="268" y="23476"/>
                      <a:pt x="383" y="23552"/>
                    </a:cubicBezTo>
                    <a:cubicBezTo>
                      <a:pt x="230" y="23705"/>
                      <a:pt x="115" y="23820"/>
                      <a:pt x="0" y="23973"/>
                    </a:cubicBezTo>
                    <a:cubicBezTo>
                      <a:pt x="77" y="24050"/>
                      <a:pt x="192" y="24164"/>
                      <a:pt x="192" y="24203"/>
                    </a:cubicBezTo>
                    <a:cubicBezTo>
                      <a:pt x="115" y="24662"/>
                      <a:pt x="345" y="25121"/>
                      <a:pt x="230" y="25579"/>
                    </a:cubicBezTo>
                    <a:cubicBezTo>
                      <a:pt x="153" y="25732"/>
                      <a:pt x="192" y="25962"/>
                      <a:pt x="230" y="26153"/>
                    </a:cubicBezTo>
                    <a:cubicBezTo>
                      <a:pt x="306" y="26536"/>
                      <a:pt x="459" y="26918"/>
                      <a:pt x="536" y="27301"/>
                    </a:cubicBezTo>
                    <a:cubicBezTo>
                      <a:pt x="574" y="27454"/>
                      <a:pt x="651" y="27683"/>
                      <a:pt x="574" y="27836"/>
                    </a:cubicBezTo>
                    <a:cubicBezTo>
                      <a:pt x="421" y="28104"/>
                      <a:pt x="765" y="28142"/>
                      <a:pt x="765" y="28295"/>
                    </a:cubicBezTo>
                    <a:cubicBezTo>
                      <a:pt x="765" y="28486"/>
                      <a:pt x="689" y="28754"/>
                      <a:pt x="804" y="28869"/>
                    </a:cubicBezTo>
                    <a:cubicBezTo>
                      <a:pt x="1224" y="29366"/>
                      <a:pt x="880" y="30054"/>
                      <a:pt x="1224" y="30590"/>
                    </a:cubicBezTo>
                    <a:cubicBezTo>
                      <a:pt x="957" y="30896"/>
                      <a:pt x="1454" y="30819"/>
                      <a:pt x="1454" y="31049"/>
                    </a:cubicBezTo>
                    <a:cubicBezTo>
                      <a:pt x="1415" y="31240"/>
                      <a:pt x="1415" y="31469"/>
                      <a:pt x="1415" y="31661"/>
                    </a:cubicBezTo>
                    <a:cubicBezTo>
                      <a:pt x="1415" y="31699"/>
                      <a:pt x="1454" y="31699"/>
                      <a:pt x="1492" y="31699"/>
                    </a:cubicBezTo>
                    <a:cubicBezTo>
                      <a:pt x="1798" y="31967"/>
                      <a:pt x="1836" y="32349"/>
                      <a:pt x="1874" y="32693"/>
                    </a:cubicBezTo>
                    <a:cubicBezTo>
                      <a:pt x="1951" y="33076"/>
                      <a:pt x="2066" y="33420"/>
                      <a:pt x="2142" y="33764"/>
                    </a:cubicBezTo>
                    <a:cubicBezTo>
                      <a:pt x="2142" y="33802"/>
                      <a:pt x="2180" y="33802"/>
                      <a:pt x="2219" y="33802"/>
                    </a:cubicBezTo>
                    <a:cubicBezTo>
                      <a:pt x="2257" y="33802"/>
                      <a:pt x="2333" y="33802"/>
                      <a:pt x="2486" y="33764"/>
                    </a:cubicBezTo>
                    <a:lnTo>
                      <a:pt x="2486" y="33764"/>
                    </a:lnTo>
                    <a:cubicBezTo>
                      <a:pt x="2410" y="34491"/>
                      <a:pt x="3098" y="34988"/>
                      <a:pt x="2984" y="35715"/>
                    </a:cubicBezTo>
                    <a:cubicBezTo>
                      <a:pt x="3137" y="35868"/>
                      <a:pt x="3366" y="36021"/>
                      <a:pt x="3366" y="36135"/>
                    </a:cubicBezTo>
                    <a:cubicBezTo>
                      <a:pt x="3366" y="36594"/>
                      <a:pt x="3787" y="36862"/>
                      <a:pt x="3825" y="37283"/>
                    </a:cubicBezTo>
                    <a:cubicBezTo>
                      <a:pt x="3863" y="37474"/>
                      <a:pt x="4093" y="37627"/>
                      <a:pt x="4246" y="37818"/>
                    </a:cubicBezTo>
                    <a:cubicBezTo>
                      <a:pt x="4437" y="38009"/>
                      <a:pt x="4666" y="38162"/>
                      <a:pt x="4666" y="38468"/>
                    </a:cubicBezTo>
                    <a:cubicBezTo>
                      <a:pt x="4705" y="38621"/>
                      <a:pt x="4819" y="38736"/>
                      <a:pt x="4896" y="38851"/>
                    </a:cubicBezTo>
                    <a:cubicBezTo>
                      <a:pt x="4972" y="38966"/>
                      <a:pt x="5049" y="39042"/>
                      <a:pt x="5125" y="39119"/>
                    </a:cubicBezTo>
                    <a:cubicBezTo>
                      <a:pt x="5355" y="39501"/>
                      <a:pt x="5546" y="39883"/>
                      <a:pt x="5776" y="40266"/>
                    </a:cubicBezTo>
                    <a:cubicBezTo>
                      <a:pt x="5928" y="40534"/>
                      <a:pt x="6120" y="40763"/>
                      <a:pt x="6311" y="40993"/>
                    </a:cubicBezTo>
                    <a:cubicBezTo>
                      <a:pt x="6464" y="41184"/>
                      <a:pt x="6808" y="41375"/>
                      <a:pt x="6808" y="41566"/>
                    </a:cubicBezTo>
                    <a:cubicBezTo>
                      <a:pt x="6846" y="41987"/>
                      <a:pt x="7267" y="41872"/>
                      <a:pt x="7420" y="42102"/>
                    </a:cubicBezTo>
                    <a:cubicBezTo>
                      <a:pt x="7420" y="42178"/>
                      <a:pt x="7497" y="42216"/>
                      <a:pt x="7535" y="42293"/>
                    </a:cubicBezTo>
                    <a:cubicBezTo>
                      <a:pt x="8109" y="43364"/>
                      <a:pt x="9179" y="43899"/>
                      <a:pt x="10059" y="44664"/>
                    </a:cubicBezTo>
                    <a:cubicBezTo>
                      <a:pt x="10174" y="44779"/>
                      <a:pt x="10442" y="44626"/>
                      <a:pt x="10480" y="44970"/>
                    </a:cubicBezTo>
                    <a:cubicBezTo>
                      <a:pt x="10480" y="45047"/>
                      <a:pt x="10862" y="45085"/>
                      <a:pt x="11015" y="45200"/>
                    </a:cubicBezTo>
                    <a:cubicBezTo>
                      <a:pt x="11895" y="45735"/>
                      <a:pt x="12775" y="46271"/>
                      <a:pt x="13654" y="46768"/>
                    </a:cubicBezTo>
                    <a:cubicBezTo>
                      <a:pt x="14496" y="47265"/>
                      <a:pt x="15414" y="47647"/>
                      <a:pt x="16217" y="48145"/>
                    </a:cubicBezTo>
                    <a:cubicBezTo>
                      <a:pt x="16714" y="48489"/>
                      <a:pt x="17364" y="48451"/>
                      <a:pt x="17899" y="48795"/>
                    </a:cubicBezTo>
                    <a:cubicBezTo>
                      <a:pt x="18282" y="48986"/>
                      <a:pt x="18741" y="49024"/>
                      <a:pt x="19162" y="49063"/>
                    </a:cubicBezTo>
                    <a:cubicBezTo>
                      <a:pt x="19582" y="49139"/>
                      <a:pt x="20003" y="49139"/>
                      <a:pt x="20424" y="49139"/>
                    </a:cubicBezTo>
                    <a:cubicBezTo>
                      <a:pt x="20806" y="49177"/>
                      <a:pt x="21112" y="49369"/>
                      <a:pt x="21456" y="49407"/>
                    </a:cubicBezTo>
                    <a:cubicBezTo>
                      <a:pt x="22260" y="49521"/>
                      <a:pt x="23101" y="49330"/>
                      <a:pt x="23904" y="49674"/>
                    </a:cubicBezTo>
                    <a:cubicBezTo>
                      <a:pt x="24110" y="49601"/>
                      <a:pt x="24316" y="49578"/>
                      <a:pt x="24524" y="49578"/>
                    </a:cubicBezTo>
                    <a:cubicBezTo>
                      <a:pt x="24857" y="49578"/>
                      <a:pt x="25196" y="49636"/>
                      <a:pt x="25549" y="49636"/>
                    </a:cubicBezTo>
                    <a:cubicBezTo>
                      <a:pt x="25635" y="49630"/>
                      <a:pt x="25721" y="49628"/>
                      <a:pt x="25808" y="49628"/>
                    </a:cubicBezTo>
                    <a:cubicBezTo>
                      <a:pt x="26145" y="49628"/>
                      <a:pt x="26482" y="49663"/>
                      <a:pt x="26820" y="49663"/>
                    </a:cubicBezTo>
                    <a:cubicBezTo>
                      <a:pt x="26970" y="49663"/>
                      <a:pt x="27120" y="49656"/>
                      <a:pt x="27270" y="49636"/>
                    </a:cubicBezTo>
                    <a:cubicBezTo>
                      <a:pt x="27440" y="49615"/>
                      <a:pt x="27634" y="49558"/>
                      <a:pt x="27819" y="49558"/>
                    </a:cubicBezTo>
                    <a:cubicBezTo>
                      <a:pt x="27966" y="49558"/>
                      <a:pt x="28107" y="49594"/>
                      <a:pt x="28226" y="49713"/>
                    </a:cubicBezTo>
                    <a:cubicBezTo>
                      <a:pt x="28245" y="49732"/>
                      <a:pt x="28293" y="49741"/>
                      <a:pt x="28341" y="49741"/>
                    </a:cubicBezTo>
                    <a:cubicBezTo>
                      <a:pt x="28388" y="49741"/>
                      <a:pt x="28436" y="49732"/>
                      <a:pt x="28455" y="49713"/>
                    </a:cubicBezTo>
                    <a:cubicBezTo>
                      <a:pt x="28589" y="49541"/>
                      <a:pt x="28742" y="49493"/>
                      <a:pt x="28900" y="49493"/>
                    </a:cubicBezTo>
                    <a:cubicBezTo>
                      <a:pt x="29058" y="49493"/>
                      <a:pt x="29220" y="49541"/>
                      <a:pt x="29373" y="49560"/>
                    </a:cubicBezTo>
                    <a:cubicBezTo>
                      <a:pt x="29526" y="49560"/>
                      <a:pt x="29718" y="49521"/>
                      <a:pt x="29794" y="49445"/>
                    </a:cubicBezTo>
                    <a:cubicBezTo>
                      <a:pt x="30023" y="49063"/>
                      <a:pt x="30406" y="49177"/>
                      <a:pt x="30712" y="49101"/>
                    </a:cubicBezTo>
                    <a:cubicBezTo>
                      <a:pt x="30731" y="49096"/>
                      <a:pt x="30750" y="49094"/>
                      <a:pt x="30768" y="49094"/>
                    </a:cubicBezTo>
                    <a:cubicBezTo>
                      <a:pt x="30822" y="49094"/>
                      <a:pt x="30871" y="49110"/>
                      <a:pt x="30917" y="49110"/>
                    </a:cubicBezTo>
                    <a:cubicBezTo>
                      <a:pt x="30980" y="49110"/>
                      <a:pt x="31037" y="49082"/>
                      <a:pt x="31094" y="48948"/>
                    </a:cubicBezTo>
                    <a:cubicBezTo>
                      <a:pt x="31124" y="48878"/>
                      <a:pt x="31159" y="48853"/>
                      <a:pt x="31197" y="48853"/>
                    </a:cubicBezTo>
                    <a:cubicBezTo>
                      <a:pt x="31306" y="48853"/>
                      <a:pt x="31440" y="49063"/>
                      <a:pt x="31553" y="49063"/>
                    </a:cubicBezTo>
                    <a:cubicBezTo>
                      <a:pt x="31630" y="49063"/>
                      <a:pt x="31668" y="49024"/>
                      <a:pt x="31706" y="48986"/>
                    </a:cubicBezTo>
                    <a:cubicBezTo>
                      <a:pt x="32089" y="48718"/>
                      <a:pt x="32509" y="48680"/>
                      <a:pt x="32930" y="48565"/>
                    </a:cubicBezTo>
                    <a:cubicBezTo>
                      <a:pt x="33313" y="48489"/>
                      <a:pt x="33772" y="48604"/>
                      <a:pt x="33963" y="48145"/>
                    </a:cubicBezTo>
                    <a:cubicBezTo>
                      <a:pt x="33992" y="48149"/>
                      <a:pt x="34020" y="48152"/>
                      <a:pt x="34048" y="48152"/>
                    </a:cubicBezTo>
                    <a:cubicBezTo>
                      <a:pt x="34387" y="48152"/>
                      <a:pt x="34648" y="47822"/>
                      <a:pt x="34988" y="47822"/>
                    </a:cubicBezTo>
                    <a:cubicBezTo>
                      <a:pt x="35063" y="47822"/>
                      <a:pt x="35141" y="47838"/>
                      <a:pt x="35225" y="47877"/>
                    </a:cubicBezTo>
                    <a:cubicBezTo>
                      <a:pt x="35236" y="47888"/>
                      <a:pt x="35257" y="47893"/>
                      <a:pt x="35282" y="47893"/>
                    </a:cubicBezTo>
                    <a:cubicBezTo>
                      <a:pt x="35343" y="47893"/>
                      <a:pt x="35427" y="47866"/>
                      <a:pt x="35454" y="47839"/>
                    </a:cubicBezTo>
                    <a:cubicBezTo>
                      <a:pt x="35646" y="47494"/>
                      <a:pt x="36028" y="47533"/>
                      <a:pt x="36372" y="47418"/>
                    </a:cubicBezTo>
                    <a:cubicBezTo>
                      <a:pt x="36564" y="47380"/>
                      <a:pt x="36717" y="47150"/>
                      <a:pt x="36908" y="47112"/>
                    </a:cubicBezTo>
                    <a:cubicBezTo>
                      <a:pt x="37252" y="47074"/>
                      <a:pt x="37520" y="46997"/>
                      <a:pt x="37634" y="46653"/>
                    </a:cubicBezTo>
                    <a:cubicBezTo>
                      <a:pt x="37673" y="46577"/>
                      <a:pt x="37787" y="46538"/>
                      <a:pt x="37826" y="46538"/>
                    </a:cubicBezTo>
                    <a:cubicBezTo>
                      <a:pt x="37899" y="46563"/>
                      <a:pt x="37965" y="46573"/>
                      <a:pt x="38025" y="46573"/>
                    </a:cubicBezTo>
                    <a:cubicBezTo>
                      <a:pt x="38344" y="46573"/>
                      <a:pt x="38494" y="46272"/>
                      <a:pt x="38591" y="46079"/>
                    </a:cubicBezTo>
                    <a:cubicBezTo>
                      <a:pt x="38782" y="45812"/>
                      <a:pt x="39050" y="45659"/>
                      <a:pt x="39279" y="45506"/>
                    </a:cubicBezTo>
                    <a:cubicBezTo>
                      <a:pt x="39585" y="45238"/>
                      <a:pt x="39891" y="45008"/>
                      <a:pt x="40197" y="44741"/>
                    </a:cubicBezTo>
                    <a:cubicBezTo>
                      <a:pt x="40312" y="44626"/>
                      <a:pt x="40388" y="44397"/>
                      <a:pt x="40503" y="44320"/>
                    </a:cubicBezTo>
                    <a:cubicBezTo>
                      <a:pt x="41306" y="43823"/>
                      <a:pt x="41956" y="43173"/>
                      <a:pt x="42606" y="42522"/>
                    </a:cubicBezTo>
                    <a:cubicBezTo>
                      <a:pt x="42951" y="42216"/>
                      <a:pt x="43333" y="41949"/>
                      <a:pt x="43563" y="41605"/>
                    </a:cubicBezTo>
                    <a:cubicBezTo>
                      <a:pt x="43869" y="41031"/>
                      <a:pt x="44289" y="40534"/>
                      <a:pt x="44633" y="39960"/>
                    </a:cubicBezTo>
                    <a:cubicBezTo>
                      <a:pt x="45054" y="39195"/>
                      <a:pt x="45475" y="38468"/>
                      <a:pt x="45857" y="37627"/>
                    </a:cubicBezTo>
                    <a:cubicBezTo>
                      <a:pt x="45934" y="37397"/>
                      <a:pt x="46049" y="37206"/>
                      <a:pt x="46163" y="36977"/>
                    </a:cubicBezTo>
                    <a:cubicBezTo>
                      <a:pt x="46278" y="36747"/>
                      <a:pt x="46278" y="36480"/>
                      <a:pt x="46546" y="36327"/>
                    </a:cubicBezTo>
                    <a:cubicBezTo>
                      <a:pt x="46699" y="36212"/>
                      <a:pt x="46699" y="35868"/>
                      <a:pt x="46775" y="35638"/>
                    </a:cubicBezTo>
                    <a:cubicBezTo>
                      <a:pt x="47043" y="35026"/>
                      <a:pt x="47349" y="34453"/>
                      <a:pt x="47540" y="33841"/>
                    </a:cubicBezTo>
                    <a:cubicBezTo>
                      <a:pt x="47655" y="33496"/>
                      <a:pt x="47846" y="33152"/>
                      <a:pt x="47693" y="32731"/>
                    </a:cubicBezTo>
                    <a:cubicBezTo>
                      <a:pt x="47617" y="32540"/>
                      <a:pt x="47731" y="32158"/>
                      <a:pt x="47884" y="32043"/>
                    </a:cubicBezTo>
                    <a:cubicBezTo>
                      <a:pt x="48114" y="31890"/>
                      <a:pt x="48037" y="31775"/>
                      <a:pt x="48076" y="31584"/>
                    </a:cubicBezTo>
                    <a:cubicBezTo>
                      <a:pt x="48190" y="31087"/>
                      <a:pt x="48037" y="30551"/>
                      <a:pt x="48267" y="30092"/>
                    </a:cubicBezTo>
                    <a:cubicBezTo>
                      <a:pt x="48343" y="29901"/>
                      <a:pt x="48458" y="29672"/>
                      <a:pt x="48458" y="29481"/>
                    </a:cubicBezTo>
                    <a:cubicBezTo>
                      <a:pt x="48420" y="28830"/>
                      <a:pt x="48420" y="28180"/>
                      <a:pt x="48649" y="27530"/>
                    </a:cubicBezTo>
                    <a:cubicBezTo>
                      <a:pt x="48726" y="27301"/>
                      <a:pt x="48802" y="26956"/>
                      <a:pt x="48764" y="26803"/>
                    </a:cubicBezTo>
                    <a:cubicBezTo>
                      <a:pt x="48573" y="26230"/>
                      <a:pt x="48841" y="25694"/>
                      <a:pt x="48841" y="25121"/>
                    </a:cubicBezTo>
                    <a:cubicBezTo>
                      <a:pt x="48841" y="24738"/>
                      <a:pt x="48955" y="24279"/>
                      <a:pt x="48802" y="23935"/>
                    </a:cubicBezTo>
                    <a:cubicBezTo>
                      <a:pt x="48573" y="23476"/>
                      <a:pt x="48573" y="23093"/>
                      <a:pt x="48688" y="22596"/>
                    </a:cubicBezTo>
                    <a:cubicBezTo>
                      <a:pt x="48726" y="22367"/>
                      <a:pt x="48841" y="22099"/>
                      <a:pt x="48649" y="21793"/>
                    </a:cubicBezTo>
                    <a:cubicBezTo>
                      <a:pt x="48573" y="21678"/>
                      <a:pt x="48649" y="21449"/>
                      <a:pt x="48611" y="21296"/>
                    </a:cubicBezTo>
                    <a:cubicBezTo>
                      <a:pt x="48611" y="21028"/>
                      <a:pt x="48611" y="20799"/>
                      <a:pt x="48573" y="20569"/>
                    </a:cubicBezTo>
                    <a:cubicBezTo>
                      <a:pt x="48496" y="20072"/>
                      <a:pt x="48305" y="19613"/>
                      <a:pt x="48305" y="19154"/>
                    </a:cubicBezTo>
                    <a:cubicBezTo>
                      <a:pt x="48305" y="18886"/>
                      <a:pt x="48305" y="18733"/>
                      <a:pt x="48114" y="18466"/>
                    </a:cubicBezTo>
                    <a:cubicBezTo>
                      <a:pt x="47923" y="18236"/>
                      <a:pt x="47923" y="17854"/>
                      <a:pt x="47808" y="17510"/>
                    </a:cubicBezTo>
                    <a:cubicBezTo>
                      <a:pt x="47578" y="16745"/>
                      <a:pt x="47043" y="16056"/>
                      <a:pt x="46966" y="15215"/>
                    </a:cubicBezTo>
                    <a:cubicBezTo>
                      <a:pt x="46966" y="15177"/>
                      <a:pt x="46928" y="15100"/>
                      <a:pt x="46890" y="15100"/>
                    </a:cubicBezTo>
                    <a:cubicBezTo>
                      <a:pt x="46584" y="14947"/>
                      <a:pt x="46584" y="14603"/>
                      <a:pt x="46469" y="14335"/>
                    </a:cubicBezTo>
                    <a:cubicBezTo>
                      <a:pt x="46316" y="13953"/>
                      <a:pt x="46240" y="13455"/>
                      <a:pt x="45934" y="13226"/>
                    </a:cubicBezTo>
                    <a:cubicBezTo>
                      <a:pt x="45398" y="12767"/>
                      <a:pt x="45551" y="12040"/>
                      <a:pt x="45054" y="11620"/>
                    </a:cubicBezTo>
                    <a:cubicBezTo>
                      <a:pt x="44939" y="11543"/>
                      <a:pt x="44978" y="11199"/>
                      <a:pt x="44863" y="11122"/>
                    </a:cubicBezTo>
                    <a:cubicBezTo>
                      <a:pt x="44213" y="10549"/>
                      <a:pt x="43716" y="9860"/>
                      <a:pt x="43257" y="9172"/>
                    </a:cubicBezTo>
                    <a:cubicBezTo>
                      <a:pt x="42989" y="8828"/>
                      <a:pt x="42645" y="8522"/>
                      <a:pt x="42377" y="8216"/>
                    </a:cubicBezTo>
                    <a:cubicBezTo>
                      <a:pt x="42109" y="7910"/>
                      <a:pt x="41842" y="7566"/>
                      <a:pt x="41574" y="7260"/>
                    </a:cubicBezTo>
                    <a:cubicBezTo>
                      <a:pt x="41000" y="6648"/>
                      <a:pt x="40465" y="6036"/>
                      <a:pt x="39814" y="5539"/>
                    </a:cubicBezTo>
                    <a:cubicBezTo>
                      <a:pt x="39509" y="5309"/>
                      <a:pt x="39164" y="5118"/>
                      <a:pt x="38897" y="4888"/>
                    </a:cubicBezTo>
                    <a:cubicBezTo>
                      <a:pt x="38591" y="4659"/>
                      <a:pt x="38323" y="4429"/>
                      <a:pt x="38017" y="4200"/>
                    </a:cubicBezTo>
                    <a:cubicBezTo>
                      <a:pt x="37940" y="4123"/>
                      <a:pt x="37826" y="4047"/>
                      <a:pt x="37711" y="4009"/>
                    </a:cubicBezTo>
                    <a:cubicBezTo>
                      <a:pt x="37481" y="3932"/>
                      <a:pt x="37214" y="4009"/>
                      <a:pt x="37061" y="3741"/>
                    </a:cubicBezTo>
                    <a:cubicBezTo>
                      <a:pt x="36946" y="3588"/>
                      <a:pt x="36602" y="3779"/>
                      <a:pt x="36525" y="3435"/>
                    </a:cubicBezTo>
                    <a:cubicBezTo>
                      <a:pt x="36487" y="3282"/>
                      <a:pt x="36105" y="3244"/>
                      <a:pt x="35875" y="3129"/>
                    </a:cubicBezTo>
                    <a:cubicBezTo>
                      <a:pt x="35732" y="3058"/>
                      <a:pt x="35589" y="2819"/>
                      <a:pt x="35509" y="2819"/>
                    </a:cubicBezTo>
                    <a:cubicBezTo>
                      <a:pt x="35503" y="2819"/>
                      <a:pt x="35498" y="2821"/>
                      <a:pt x="35493" y="2823"/>
                    </a:cubicBezTo>
                    <a:cubicBezTo>
                      <a:pt x="35429" y="2842"/>
                      <a:pt x="35370" y="2851"/>
                      <a:pt x="35316" y="2851"/>
                    </a:cubicBezTo>
                    <a:cubicBezTo>
                      <a:pt x="35044" y="2851"/>
                      <a:pt x="34874" y="2638"/>
                      <a:pt x="34651" y="2479"/>
                    </a:cubicBezTo>
                    <a:cubicBezTo>
                      <a:pt x="34498" y="2326"/>
                      <a:pt x="34231" y="2249"/>
                      <a:pt x="34039" y="2173"/>
                    </a:cubicBezTo>
                    <a:cubicBezTo>
                      <a:pt x="33619" y="2020"/>
                      <a:pt x="33160" y="1982"/>
                      <a:pt x="32777" y="1829"/>
                    </a:cubicBezTo>
                    <a:cubicBezTo>
                      <a:pt x="32471" y="1714"/>
                      <a:pt x="32242" y="1523"/>
                      <a:pt x="31859" y="1446"/>
                    </a:cubicBezTo>
                    <a:cubicBezTo>
                      <a:pt x="31286" y="1370"/>
                      <a:pt x="30750" y="1140"/>
                      <a:pt x="30215" y="949"/>
                    </a:cubicBezTo>
                    <a:cubicBezTo>
                      <a:pt x="29679" y="796"/>
                      <a:pt x="29067" y="949"/>
                      <a:pt x="28608" y="528"/>
                    </a:cubicBezTo>
                    <a:cubicBezTo>
                      <a:pt x="28583" y="528"/>
                      <a:pt x="28523" y="511"/>
                      <a:pt x="28475" y="511"/>
                    </a:cubicBezTo>
                    <a:cubicBezTo>
                      <a:pt x="28451" y="511"/>
                      <a:pt x="28430" y="516"/>
                      <a:pt x="28417" y="528"/>
                    </a:cubicBezTo>
                    <a:cubicBezTo>
                      <a:pt x="28338" y="581"/>
                      <a:pt x="28263" y="602"/>
                      <a:pt x="28190" y="602"/>
                    </a:cubicBezTo>
                    <a:cubicBezTo>
                      <a:pt x="28051" y="602"/>
                      <a:pt x="27917" y="527"/>
                      <a:pt x="27767" y="452"/>
                    </a:cubicBezTo>
                    <a:cubicBezTo>
                      <a:pt x="27499" y="375"/>
                      <a:pt x="27193" y="261"/>
                      <a:pt x="26887" y="222"/>
                    </a:cubicBezTo>
                    <a:cubicBezTo>
                      <a:pt x="26581" y="222"/>
                      <a:pt x="26275" y="271"/>
                      <a:pt x="25969" y="271"/>
                    </a:cubicBezTo>
                    <a:cubicBezTo>
                      <a:pt x="25893" y="271"/>
                      <a:pt x="25816" y="268"/>
                      <a:pt x="25740" y="261"/>
                    </a:cubicBezTo>
                    <a:cubicBezTo>
                      <a:pt x="25420" y="202"/>
                      <a:pt x="25123" y="56"/>
                      <a:pt x="24797" y="56"/>
                    </a:cubicBezTo>
                    <a:cubicBezTo>
                      <a:pt x="24694" y="56"/>
                      <a:pt x="24588" y="71"/>
                      <a:pt x="24478" y="108"/>
                    </a:cubicBezTo>
                    <a:cubicBezTo>
                      <a:pt x="24269" y="29"/>
                      <a:pt x="24062" y="0"/>
                      <a:pt x="23856" y="0"/>
                    </a:cubicBezTo>
                    <a:close/>
                  </a:path>
                </a:pathLst>
              </a:custGeom>
              <a:solidFill>
                <a:srgbClr val="6C16E1">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93;p19"/>
              <p:cNvSpPr/>
              <p:nvPr/>
            </p:nvSpPr>
            <p:spPr>
              <a:xfrm>
                <a:off x="4468368" y="2197163"/>
                <a:ext cx="78271" cy="221768"/>
              </a:xfrm>
              <a:custGeom>
                <a:avLst/>
                <a:gdLst/>
                <a:ahLst/>
                <a:cxnLst/>
                <a:rect l="l" t="t" r="r" b="b"/>
                <a:pathLst>
                  <a:path w="4590" h="13005" extrusionOk="0">
                    <a:moveTo>
                      <a:pt x="4590" y="1"/>
                    </a:moveTo>
                    <a:lnTo>
                      <a:pt x="4590" y="1"/>
                    </a:lnTo>
                    <a:cubicBezTo>
                      <a:pt x="4322" y="192"/>
                      <a:pt x="4093" y="345"/>
                      <a:pt x="3825" y="536"/>
                    </a:cubicBezTo>
                    <a:cubicBezTo>
                      <a:pt x="3787" y="766"/>
                      <a:pt x="3634" y="919"/>
                      <a:pt x="3557" y="1110"/>
                    </a:cubicBezTo>
                    <a:cubicBezTo>
                      <a:pt x="3328" y="1607"/>
                      <a:pt x="3098" y="2066"/>
                      <a:pt x="3136" y="2640"/>
                    </a:cubicBezTo>
                    <a:cubicBezTo>
                      <a:pt x="3175" y="2946"/>
                      <a:pt x="3022" y="3252"/>
                      <a:pt x="2945" y="3558"/>
                    </a:cubicBezTo>
                    <a:cubicBezTo>
                      <a:pt x="2869" y="3711"/>
                      <a:pt x="2792" y="3902"/>
                      <a:pt x="2677" y="4017"/>
                    </a:cubicBezTo>
                    <a:cubicBezTo>
                      <a:pt x="2524" y="4170"/>
                      <a:pt x="2448" y="4284"/>
                      <a:pt x="2524" y="4514"/>
                    </a:cubicBezTo>
                    <a:cubicBezTo>
                      <a:pt x="2601" y="4743"/>
                      <a:pt x="2677" y="5088"/>
                      <a:pt x="2257" y="5202"/>
                    </a:cubicBezTo>
                    <a:cubicBezTo>
                      <a:pt x="2180" y="5241"/>
                      <a:pt x="2027" y="5508"/>
                      <a:pt x="2066" y="5623"/>
                    </a:cubicBezTo>
                    <a:cubicBezTo>
                      <a:pt x="2257" y="6005"/>
                      <a:pt x="1913" y="6235"/>
                      <a:pt x="1836" y="6541"/>
                    </a:cubicBezTo>
                    <a:cubicBezTo>
                      <a:pt x="1683" y="7115"/>
                      <a:pt x="1492" y="7650"/>
                      <a:pt x="1339" y="8186"/>
                    </a:cubicBezTo>
                    <a:cubicBezTo>
                      <a:pt x="1301" y="8300"/>
                      <a:pt x="1301" y="8415"/>
                      <a:pt x="1301" y="8530"/>
                    </a:cubicBezTo>
                    <a:cubicBezTo>
                      <a:pt x="1339" y="8759"/>
                      <a:pt x="1109" y="9601"/>
                      <a:pt x="956" y="9677"/>
                    </a:cubicBezTo>
                    <a:cubicBezTo>
                      <a:pt x="612" y="9830"/>
                      <a:pt x="574" y="10136"/>
                      <a:pt x="536" y="10404"/>
                    </a:cubicBezTo>
                    <a:cubicBezTo>
                      <a:pt x="497" y="10939"/>
                      <a:pt x="497" y="11436"/>
                      <a:pt x="153" y="11895"/>
                    </a:cubicBezTo>
                    <a:cubicBezTo>
                      <a:pt x="38" y="12048"/>
                      <a:pt x="77" y="12316"/>
                      <a:pt x="38" y="12507"/>
                    </a:cubicBezTo>
                    <a:lnTo>
                      <a:pt x="268" y="12507"/>
                    </a:lnTo>
                    <a:cubicBezTo>
                      <a:pt x="38" y="12813"/>
                      <a:pt x="0" y="12890"/>
                      <a:pt x="38" y="13005"/>
                    </a:cubicBezTo>
                    <a:cubicBezTo>
                      <a:pt x="421" y="12546"/>
                      <a:pt x="765" y="12125"/>
                      <a:pt x="1148" y="11704"/>
                    </a:cubicBezTo>
                    <a:cubicBezTo>
                      <a:pt x="1454" y="11169"/>
                      <a:pt x="1530" y="10595"/>
                      <a:pt x="1721" y="10021"/>
                    </a:cubicBezTo>
                    <a:cubicBezTo>
                      <a:pt x="1913" y="9448"/>
                      <a:pt x="1951" y="8836"/>
                      <a:pt x="2372" y="8300"/>
                    </a:cubicBezTo>
                    <a:cubicBezTo>
                      <a:pt x="2410" y="8262"/>
                      <a:pt x="2448" y="8109"/>
                      <a:pt x="2448" y="8033"/>
                    </a:cubicBezTo>
                    <a:cubicBezTo>
                      <a:pt x="2372" y="7421"/>
                      <a:pt x="2754" y="6885"/>
                      <a:pt x="2869" y="6311"/>
                    </a:cubicBezTo>
                    <a:cubicBezTo>
                      <a:pt x="3022" y="5700"/>
                      <a:pt x="3366" y="5126"/>
                      <a:pt x="3404" y="4514"/>
                    </a:cubicBezTo>
                    <a:cubicBezTo>
                      <a:pt x="3442" y="4208"/>
                      <a:pt x="3710" y="4017"/>
                      <a:pt x="3710" y="3711"/>
                    </a:cubicBezTo>
                    <a:cubicBezTo>
                      <a:pt x="3748" y="3328"/>
                      <a:pt x="3787" y="2869"/>
                      <a:pt x="4016" y="2525"/>
                    </a:cubicBezTo>
                    <a:cubicBezTo>
                      <a:pt x="4207" y="2143"/>
                      <a:pt x="4016" y="1645"/>
                      <a:pt x="4399" y="1301"/>
                    </a:cubicBezTo>
                    <a:cubicBezTo>
                      <a:pt x="4437" y="1301"/>
                      <a:pt x="4437" y="1186"/>
                      <a:pt x="4399" y="1110"/>
                    </a:cubicBezTo>
                    <a:cubicBezTo>
                      <a:pt x="4360" y="689"/>
                      <a:pt x="4475" y="345"/>
                      <a:pt x="459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94;p19"/>
              <p:cNvSpPr/>
              <p:nvPr/>
            </p:nvSpPr>
            <p:spPr>
              <a:xfrm>
                <a:off x="4403142" y="2229120"/>
                <a:ext cx="79584" cy="234165"/>
              </a:xfrm>
              <a:custGeom>
                <a:avLst/>
                <a:gdLst/>
                <a:ahLst/>
                <a:cxnLst/>
                <a:rect l="l" t="t" r="r" b="b"/>
                <a:pathLst>
                  <a:path w="4667" h="13732" extrusionOk="0">
                    <a:moveTo>
                      <a:pt x="4361" y="1"/>
                    </a:moveTo>
                    <a:cubicBezTo>
                      <a:pt x="4131" y="1"/>
                      <a:pt x="3902" y="39"/>
                      <a:pt x="4016" y="269"/>
                    </a:cubicBezTo>
                    <a:cubicBezTo>
                      <a:pt x="4169" y="613"/>
                      <a:pt x="3978" y="766"/>
                      <a:pt x="3787" y="919"/>
                    </a:cubicBezTo>
                    <a:cubicBezTo>
                      <a:pt x="3634" y="1072"/>
                      <a:pt x="3519" y="1225"/>
                      <a:pt x="3443" y="1301"/>
                    </a:cubicBezTo>
                    <a:cubicBezTo>
                      <a:pt x="3443" y="1531"/>
                      <a:pt x="3558" y="1837"/>
                      <a:pt x="3443" y="1913"/>
                    </a:cubicBezTo>
                    <a:cubicBezTo>
                      <a:pt x="3022" y="2372"/>
                      <a:pt x="3175" y="2946"/>
                      <a:pt x="3022" y="3443"/>
                    </a:cubicBezTo>
                    <a:lnTo>
                      <a:pt x="2640" y="3443"/>
                    </a:lnTo>
                    <a:cubicBezTo>
                      <a:pt x="2716" y="3673"/>
                      <a:pt x="2754" y="3902"/>
                      <a:pt x="2793" y="4131"/>
                    </a:cubicBezTo>
                    <a:cubicBezTo>
                      <a:pt x="2640" y="4246"/>
                      <a:pt x="2487" y="4361"/>
                      <a:pt x="2334" y="4514"/>
                    </a:cubicBezTo>
                    <a:cubicBezTo>
                      <a:pt x="2487" y="4743"/>
                      <a:pt x="2487" y="4935"/>
                      <a:pt x="2104" y="5011"/>
                    </a:cubicBezTo>
                    <a:cubicBezTo>
                      <a:pt x="2257" y="5126"/>
                      <a:pt x="2372" y="5202"/>
                      <a:pt x="2487" y="5279"/>
                    </a:cubicBezTo>
                    <a:cubicBezTo>
                      <a:pt x="2295" y="5508"/>
                      <a:pt x="1951" y="5700"/>
                      <a:pt x="2181" y="6120"/>
                    </a:cubicBezTo>
                    <a:cubicBezTo>
                      <a:pt x="2181" y="6159"/>
                      <a:pt x="2066" y="6312"/>
                      <a:pt x="1989" y="6388"/>
                    </a:cubicBezTo>
                    <a:cubicBezTo>
                      <a:pt x="1836" y="6541"/>
                      <a:pt x="1683" y="6656"/>
                      <a:pt x="1530" y="6809"/>
                    </a:cubicBezTo>
                    <a:cubicBezTo>
                      <a:pt x="1951" y="7115"/>
                      <a:pt x="1683" y="7268"/>
                      <a:pt x="1416" y="7421"/>
                    </a:cubicBezTo>
                    <a:cubicBezTo>
                      <a:pt x="1530" y="7497"/>
                      <a:pt x="1607" y="7535"/>
                      <a:pt x="1645" y="7612"/>
                    </a:cubicBezTo>
                    <a:cubicBezTo>
                      <a:pt x="1683" y="7650"/>
                      <a:pt x="1683" y="7765"/>
                      <a:pt x="1683" y="7803"/>
                    </a:cubicBezTo>
                    <a:cubicBezTo>
                      <a:pt x="1339" y="7803"/>
                      <a:pt x="1186" y="7880"/>
                      <a:pt x="1186" y="8109"/>
                    </a:cubicBezTo>
                    <a:cubicBezTo>
                      <a:pt x="1225" y="8453"/>
                      <a:pt x="1225" y="8797"/>
                      <a:pt x="1263" y="9180"/>
                    </a:cubicBezTo>
                    <a:lnTo>
                      <a:pt x="842" y="9180"/>
                    </a:lnTo>
                    <a:cubicBezTo>
                      <a:pt x="919" y="9448"/>
                      <a:pt x="995" y="9715"/>
                      <a:pt x="995" y="9983"/>
                    </a:cubicBezTo>
                    <a:cubicBezTo>
                      <a:pt x="995" y="10251"/>
                      <a:pt x="536" y="10404"/>
                      <a:pt x="804" y="10748"/>
                    </a:cubicBezTo>
                    <a:cubicBezTo>
                      <a:pt x="421" y="10863"/>
                      <a:pt x="651" y="11207"/>
                      <a:pt x="536" y="11436"/>
                    </a:cubicBezTo>
                    <a:cubicBezTo>
                      <a:pt x="383" y="11895"/>
                      <a:pt x="574" y="12393"/>
                      <a:pt x="230" y="12813"/>
                    </a:cubicBezTo>
                    <a:cubicBezTo>
                      <a:pt x="154" y="12852"/>
                      <a:pt x="192" y="13081"/>
                      <a:pt x="77" y="13234"/>
                    </a:cubicBezTo>
                    <a:cubicBezTo>
                      <a:pt x="1" y="13311"/>
                      <a:pt x="39" y="13464"/>
                      <a:pt x="77" y="13540"/>
                    </a:cubicBezTo>
                    <a:cubicBezTo>
                      <a:pt x="77" y="13616"/>
                      <a:pt x="77" y="13693"/>
                      <a:pt x="115" y="13731"/>
                    </a:cubicBezTo>
                    <a:cubicBezTo>
                      <a:pt x="307" y="13655"/>
                      <a:pt x="536" y="13540"/>
                      <a:pt x="727" y="13425"/>
                    </a:cubicBezTo>
                    <a:cubicBezTo>
                      <a:pt x="766" y="13234"/>
                      <a:pt x="804" y="13043"/>
                      <a:pt x="880" y="12813"/>
                    </a:cubicBezTo>
                    <a:cubicBezTo>
                      <a:pt x="957" y="12354"/>
                      <a:pt x="995" y="11857"/>
                      <a:pt x="1186" y="11475"/>
                    </a:cubicBezTo>
                    <a:cubicBezTo>
                      <a:pt x="1378" y="11092"/>
                      <a:pt x="1225" y="10557"/>
                      <a:pt x="1645" y="10251"/>
                    </a:cubicBezTo>
                    <a:cubicBezTo>
                      <a:pt x="1683" y="10251"/>
                      <a:pt x="1683" y="10136"/>
                      <a:pt x="1683" y="10060"/>
                    </a:cubicBezTo>
                    <a:cubicBezTo>
                      <a:pt x="1645" y="9448"/>
                      <a:pt x="2066" y="9027"/>
                      <a:pt x="2104" y="8415"/>
                    </a:cubicBezTo>
                    <a:cubicBezTo>
                      <a:pt x="2104" y="8224"/>
                      <a:pt x="2410" y="7918"/>
                      <a:pt x="2334" y="7841"/>
                    </a:cubicBezTo>
                    <a:cubicBezTo>
                      <a:pt x="2066" y="7535"/>
                      <a:pt x="2487" y="7459"/>
                      <a:pt x="2525" y="7268"/>
                    </a:cubicBezTo>
                    <a:cubicBezTo>
                      <a:pt x="2716" y="6503"/>
                      <a:pt x="2984" y="5776"/>
                      <a:pt x="3213" y="5011"/>
                    </a:cubicBezTo>
                    <a:cubicBezTo>
                      <a:pt x="3328" y="4667"/>
                      <a:pt x="3328" y="4246"/>
                      <a:pt x="3519" y="3940"/>
                    </a:cubicBezTo>
                    <a:cubicBezTo>
                      <a:pt x="3940" y="3137"/>
                      <a:pt x="4055" y="2257"/>
                      <a:pt x="4322" y="1454"/>
                    </a:cubicBezTo>
                    <a:cubicBezTo>
                      <a:pt x="4475" y="995"/>
                      <a:pt x="4667" y="498"/>
                      <a:pt x="436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95;p19"/>
              <p:cNvSpPr/>
              <p:nvPr/>
            </p:nvSpPr>
            <p:spPr>
              <a:xfrm>
                <a:off x="4334012" y="2306743"/>
                <a:ext cx="65891" cy="192403"/>
              </a:xfrm>
              <a:custGeom>
                <a:avLst/>
                <a:gdLst/>
                <a:ahLst/>
                <a:cxnLst/>
                <a:rect l="l" t="t" r="r" b="b"/>
                <a:pathLst>
                  <a:path w="3864" h="11283" extrusionOk="0">
                    <a:moveTo>
                      <a:pt x="3710" y="0"/>
                    </a:moveTo>
                    <a:cubicBezTo>
                      <a:pt x="3213" y="230"/>
                      <a:pt x="3443" y="803"/>
                      <a:pt x="3098" y="1148"/>
                    </a:cubicBezTo>
                    <a:cubicBezTo>
                      <a:pt x="2831" y="1415"/>
                      <a:pt x="2869" y="1912"/>
                      <a:pt x="2678" y="2257"/>
                    </a:cubicBezTo>
                    <a:cubicBezTo>
                      <a:pt x="2448" y="2601"/>
                      <a:pt x="2410" y="2983"/>
                      <a:pt x="2295" y="3404"/>
                    </a:cubicBezTo>
                    <a:cubicBezTo>
                      <a:pt x="2181" y="3748"/>
                      <a:pt x="2028" y="4054"/>
                      <a:pt x="1913" y="4398"/>
                    </a:cubicBezTo>
                    <a:cubicBezTo>
                      <a:pt x="1683" y="5278"/>
                      <a:pt x="1416" y="6158"/>
                      <a:pt x="1148" y="6999"/>
                    </a:cubicBezTo>
                    <a:cubicBezTo>
                      <a:pt x="804" y="7994"/>
                      <a:pt x="765" y="9064"/>
                      <a:pt x="268" y="9982"/>
                    </a:cubicBezTo>
                    <a:cubicBezTo>
                      <a:pt x="383" y="10441"/>
                      <a:pt x="154" y="10862"/>
                      <a:pt x="1" y="11283"/>
                    </a:cubicBezTo>
                    <a:cubicBezTo>
                      <a:pt x="115" y="11245"/>
                      <a:pt x="268" y="11206"/>
                      <a:pt x="383" y="11168"/>
                    </a:cubicBezTo>
                    <a:cubicBezTo>
                      <a:pt x="421" y="10939"/>
                      <a:pt x="574" y="10709"/>
                      <a:pt x="842" y="10633"/>
                    </a:cubicBezTo>
                    <a:cubicBezTo>
                      <a:pt x="880" y="10594"/>
                      <a:pt x="957" y="10594"/>
                      <a:pt x="995" y="10556"/>
                    </a:cubicBezTo>
                    <a:cubicBezTo>
                      <a:pt x="842" y="10327"/>
                      <a:pt x="918" y="10135"/>
                      <a:pt x="995" y="9868"/>
                    </a:cubicBezTo>
                    <a:cubicBezTo>
                      <a:pt x="1071" y="9944"/>
                      <a:pt x="1148" y="9982"/>
                      <a:pt x="1186" y="10059"/>
                    </a:cubicBezTo>
                    <a:cubicBezTo>
                      <a:pt x="1454" y="9829"/>
                      <a:pt x="1377" y="9600"/>
                      <a:pt x="1186" y="9409"/>
                    </a:cubicBezTo>
                    <a:cubicBezTo>
                      <a:pt x="1339" y="9179"/>
                      <a:pt x="1492" y="8988"/>
                      <a:pt x="1645" y="8797"/>
                    </a:cubicBezTo>
                    <a:cubicBezTo>
                      <a:pt x="1377" y="8414"/>
                      <a:pt x="1339" y="8376"/>
                      <a:pt x="1683" y="8108"/>
                    </a:cubicBezTo>
                    <a:cubicBezTo>
                      <a:pt x="1951" y="7917"/>
                      <a:pt x="1951" y="7726"/>
                      <a:pt x="1913" y="7458"/>
                    </a:cubicBezTo>
                    <a:cubicBezTo>
                      <a:pt x="1875" y="7343"/>
                      <a:pt x="1798" y="7190"/>
                      <a:pt x="1645" y="6884"/>
                    </a:cubicBezTo>
                    <a:lnTo>
                      <a:pt x="1645" y="6884"/>
                    </a:lnTo>
                    <a:cubicBezTo>
                      <a:pt x="1812" y="7007"/>
                      <a:pt x="1930" y="7052"/>
                      <a:pt x="2013" y="7052"/>
                    </a:cubicBezTo>
                    <a:cubicBezTo>
                      <a:pt x="2216" y="7052"/>
                      <a:pt x="2208" y="6786"/>
                      <a:pt x="2181" y="6731"/>
                    </a:cubicBezTo>
                    <a:cubicBezTo>
                      <a:pt x="2066" y="6273"/>
                      <a:pt x="2410" y="5967"/>
                      <a:pt x="2563" y="5622"/>
                    </a:cubicBezTo>
                    <a:cubicBezTo>
                      <a:pt x="2563" y="5584"/>
                      <a:pt x="2601" y="5508"/>
                      <a:pt x="2601" y="5469"/>
                    </a:cubicBezTo>
                    <a:cubicBezTo>
                      <a:pt x="2525" y="5431"/>
                      <a:pt x="2410" y="5393"/>
                      <a:pt x="2372" y="5355"/>
                    </a:cubicBezTo>
                    <a:cubicBezTo>
                      <a:pt x="2563" y="5163"/>
                      <a:pt x="2678" y="5010"/>
                      <a:pt x="2793" y="4857"/>
                    </a:cubicBezTo>
                    <a:cubicBezTo>
                      <a:pt x="3022" y="4551"/>
                      <a:pt x="2487" y="4475"/>
                      <a:pt x="2601" y="4169"/>
                    </a:cubicBezTo>
                    <a:cubicBezTo>
                      <a:pt x="2716" y="4169"/>
                      <a:pt x="2831" y="4169"/>
                      <a:pt x="2984" y="4131"/>
                    </a:cubicBezTo>
                    <a:cubicBezTo>
                      <a:pt x="2984" y="3940"/>
                      <a:pt x="2946" y="3710"/>
                      <a:pt x="3022" y="3557"/>
                    </a:cubicBezTo>
                    <a:cubicBezTo>
                      <a:pt x="3213" y="3213"/>
                      <a:pt x="3022" y="2639"/>
                      <a:pt x="3519" y="2563"/>
                    </a:cubicBezTo>
                    <a:cubicBezTo>
                      <a:pt x="3634" y="1836"/>
                      <a:pt x="3749" y="1186"/>
                      <a:pt x="3863" y="536"/>
                    </a:cubicBezTo>
                    <a:cubicBezTo>
                      <a:pt x="3844" y="517"/>
                      <a:pt x="3813" y="512"/>
                      <a:pt x="3780" y="512"/>
                    </a:cubicBezTo>
                    <a:cubicBezTo>
                      <a:pt x="3746" y="512"/>
                      <a:pt x="3710" y="517"/>
                      <a:pt x="3682" y="517"/>
                    </a:cubicBezTo>
                    <a:cubicBezTo>
                      <a:pt x="3624" y="517"/>
                      <a:pt x="3596" y="497"/>
                      <a:pt x="3672" y="383"/>
                    </a:cubicBezTo>
                    <a:cubicBezTo>
                      <a:pt x="3787" y="230"/>
                      <a:pt x="3787" y="153"/>
                      <a:pt x="371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96;p19"/>
              <p:cNvSpPr/>
              <p:nvPr/>
            </p:nvSpPr>
            <p:spPr>
              <a:xfrm>
                <a:off x="4291619" y="2384298"/>
                <a:ext cx="43723" cy="118106"/>
              </a:xfrm>
              <a:custGeom>
                <a:avLst/>
                <a:gdLst/>
                <a:ahLst/>
                <a:cxnLst/>
                <a:rect l="l" t="t" r="r" b="b"/>
                <a:pathLst>
                  <a:path w="2564" h="6926" extrusionOk="0">
                    <a:moveTo>
                      <a:pt x="2381" y="1"/>
                    </a:moveTo>
                    <a:cubicBezTo>
                      <a:pt x="1989" y="1"/>
                      <a:pt x="1985" y="319"/>
                      <a:pt x="1913" y="501"/>
                    </a:cubicBezTo>
                    <a:cubicBezTo>
                      <a:pt x="1722" y="998"/>
                      <a:pt x="1645" y="1495"/>
                      <a:pt x="1416" y="1992"/>
                    </a:cubicBezTo>
                    <a:cubicBezTo>
                      <a:pt x="1263" y="2298"/>
                      <a:pt x="1110" y="2604"/>
                      <a:pt x="1110" y="2987"/>
                    </a:cubicBezTo>
                    <a:cubicBezTo>
                      <a:pt x="1110" y="3331"/>
                      <a:pt x="651" y="3560"/>
                      <a:pt x="804" y="4019"/>
                    </a:cubicBezTo>
                    <a:cubicBezTo>
                      <a:pt x="498" y="4631"/>
                      <a:pt x="421" y="5358"/>
                      <a:pt x="230" y="6046"/>
                    </a:cubicBezTo>
                    <a:cubicBezTo>
                      <a:pt x="154" y="6314"/>
                      <a:pt x="77" y="6620"/>
                      <a:pt x="1" y="6926"/>
                    </a:cubicBezTo>
                    <a:cubicBezTo>
                      <a:pt x="230" y="6850"/>
                      <a:pt x="498" y="6850"/>
                      <a:pt x="727" y="6850"/>
                    </a:cubicBezTo>
                    <a:cubicBezTo>
                      <a:pt x="765" y="6811"/>
                      <a:pt x="765" y="6773"/>
                      <a:pt x="804" y="6735"/>
                    </a:cubicBezTo>
                    <a:cubicBezTo>
                      <a:pt x="957" y="6544"/>
                      <a:pt x="804" y="6161"/>
                      <a:pt x="880" y="5855"/>
                    </a:cubicBezTo>
                    <a:cubicBezTo>
                      <a:pt x="880" y="5626"/>
                      <a:pt x="995" y="5434"/>
                      <a:pt x="1071" y="5205"/>
                    </a:cubicBezTo>
                    <a:lnTo>
                      <a:pt x="1186" y="5205"/>
                    </a:lnTo>
                    <a:cubicBezTo>
                      <a:pt x="1224" y="5205"/>
                      <a:pt x="1301" y="5205"/>
                      <a:pt x="1377" y="5167"/>
                    </a:cubicBezTo>
                    <a:cubicBezTo>
                      <a:pt x="1110" y="4822"/>
                      <a:pt x="1110" y="4822"/>
                      <a:pt x="1186" y="4440"/>
                    </a:cubicBezTo>
                    <a:lnTo>
                      <a:pt x="1186" y="4440"/>
                    </a:lnTo>
                    <a:cubicBezTo>
                      <a:pt x="1301" y="4478"/>
                      <a:pt x="1377" y="4516"/>
                      <a:pt x="1492" y="4555"/>
                    </a:cubicBezTo>
                    <a:cubicBezTo>
                      <a:pt x="1530" y="4172"/>
                      <a:pt x="1301" y="3713"/>
                      <a:pt x="1798" y="3446"/>
                    </a:cubicBezTo>
                    <a:cubicBezTo>
                      <a:pt x="1798" y="3446"/>
                      <a:pt x="1798" y="3293"/>
                      <a:pt x="1798" y="3216"/>
                    </a:cubicBezTo>
                    <a:cubicBezTo>
                      <a:pt x="1798" y="2987"/>
                      <a:pt x="1798" y="2757"/>
                      <a:pt x="1798" y="2489"/>
                    </a:cubicBezTo>
                    <a:cubicBezTo>
                      <a:pt x="1913" y="2489"/>
                      <a:pt x="2028" y="2489"/>
                      <a:pt x="2142" y="2528"/>
                    </a:cubicBezTo>
                    <a:cubicBezTo>
                      <a:pt x="2219" y="1686"/>
                      <a:pt x="2563" y="883"/>
                      <a:pt x="2448" y="3"/>
                    </a:cubicBezTo>
                    <a:cubicBezTo>
                      <a:pt x="2425" y="1"/>
                      <a:pt x="2402" y="1"/>
                      <a:pt x="238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98;p19"/>
              <p:cNvSpPr/>
              <p:nvPr/>
            </p:nvSpPr>
            <p:spPr>
              <a:xfrm>
                <a:off x="2523877" y="1528561"/>
                <a:ext cx="1388839" cy="576527"/>
              </a:xfrm>
              <a:custGeom>
                <a:avLst/>
                <a:gdLst/>
                <a:ahLst/>
                <a:cxnLst/>
                <a:rect l="l" t="t" r="r" b="b"/>
                <a:pathLst>
                  <a:path w="41957" h="33804" extrusionOk="0">
                    <a:moveTo>
                      <a:pt x="21874" y="1"/>
                    </a:moveTo>
                    <a:cubicBezTo>
                      <a:pt x="21663" y="1"/>
                      <a:pt x="21476" y="10"/>
                      <a:pt x="21342" y="33"/>
                    </a:cubicBezTo>
                    <a:cubicBezTo>
                      <a:pt x="20654" y="186"/>
                      <a:pt x="19889" y="109"/>
                      <a:pt x="19200" y="339"/>
                    </a:cubicBezTo>
                    <a:cubicBezTo>
                      <a:pt x="18818" y="492"/>
                      <a:pt x="18397" y="453"/>
                      <a:pt x="18015" y="568"/>
                    </a:cubicBezTo>
                    <a:cubicBezTo>
                      <a:pt x="17780" y="602"/>
                      <a:pt x="17545" y="811"/>
                      <a:pt x="17337" y="811"/>
                    </a:cubicBezTo>
                    <a:cubicBezTo>
                      <a:pt x="17307" y="811"/>
                      <a:pt x="17278" y="807"/>
                      <a:pt x="17250" y="798"/>
                    </a:cubicBezTo>
                    <a:cubicBezTo>
                      <a:pt x="17229" y="792"/>
                      <a:pt x="17209" y="790"/>
                      <a:pt x="17189" y="790"/>
                    </a:cubicBezTo>
                    <a:cubicBezTo>
                      <a:pt x="16987" y="790"/>
                      <a:pt x="16850" y="1046"/>
                      <a:pt x="16672" y="1046"/>
                    </a:cubicBezTo>
                    <a:cubicBezTo>
                      <a:pt x="16615" y="1046"/>
                      <a:pt x="16554" y="1020"/>
                      <a:pt x="16485" y="951"/>
                    </a:cubicBezTo>
                    <a:cubicBezTo>
                      <a:pt x="16370" y="1218"/>
                      <a:pt x="16026" y="1256"/>
                      <a:pt x="15835" y="1256"/>
                    </a:cubicBezTo>
                    <a:cubicBezTo>
                      <a:pt x="15810" y="1251"/>
                      <a:pt x="15786" y="1248"/>
                      <a:pt x="15764" y="1248"/>
                    </a:cubicBezTo>
                    <a:cubicBezTo>
                      <a:pt x="15500" y="1248"/>
                      <a:pt x="15404" y="1609"/>
                      <a:pt x="15140" y="1609"/>
                    </a:cubicBezTo>
                    <a:cubicBezTo>
                      <a:pt x="15118" y="1609"/>
                      <a:pt x="15094" y="1606"/>
                      <a:pt x="15070" y="1601"/>
                    </a:cubicBezTo>
                    <a:cubicBezTo>
                      <a:pt x="15014" y="1587"/>
                      <a:pt x="14962" y="1581"/>
                      <a:pt x="14911" y="1581"/>
                    </a:cubicBezTo>
                    <a:cubicBezTo>
                      <a:pt x="14681" y="1581"/>
                      <a:pt x="14493" y="1712"/>
                      <a:pt x="14305" y="1868"/>
                    </a:cubicBezTo>
                    <a:cubicBezTo>
                      <a:pt x="14037" y="2060"/>
                      <a:pt x="13731" y="2327"/>
                      <a:pt x="13425" y="2404"/>
                    </a:cubicBezTo>
                    <a:cubicBezTo>
                      <a:pt x="13119" y="2480"/>
                      <a:pt x="12851" y="2595"/>
                      <a:pt x="12660" y="2825"/>
                    </a:cubicBezTo>
                    <a:cubicBezTo>
                      <a:pt x="12239" y="3169"/>
                      <a:pt x="11857" y="3589"/>
                      <a:pt x="11283" y="3742"/>
                    </a:cubicBezTo>
                    <a:cubicBezTo>
                      <a:pt x="11283" y="3742"/>
                      <a:pt x="11245" y="3742"/>
                      <a:pt x="11245" y="3781"/>
                    </a:cubicBezTo>
                    <a:cubicBezTo>
                      <a:pt x="10939" y="4354"/>
                      <a:pt x="10327" y="4431"/>
                      <a:pt x="9868" y="4775"/>
                    </a:cubicBezTo>
                    <a:cubicBezTo>
                      <a:pt x="9677" y="4890"/>
                      <a:pt x="9524" y="4928"/>
                      <a:pt x="9524" y="5234"/>
                    </a:cubicBezTo>
                    <a:cubicBezTo>
                      <a:pt x="9524" y="5348"/>
                      <a:pt x="9487" y="5383"/>
                      <a:pt x="9432" y="5383"/>
                    </a:cubicBezTo>
                    <a:cubicBezTo>
                      <a:pt x="9350" y="5383"/>
                      <a:pt x="9230" y="5307"/>
                      <a:pt x="9137" y="5307"/>
                    </a:cubicBezTo>
                    <a:cubicBezTo>
                      <a:pt x="9125" y="5307"/>
                      <a:pt x="9114" y="5308"/>
                      <a:pt x="9103" y="5311"/>
                    </a:cubicBezTo>
                    <a:cubicBezTo>
                      <a:pt x="9027" y="5502"/>
                      <a:pt x="8989" y="5770"/>
                      <a:pt x="8874" y="5846"/>
                    </a:cubicBezTo>
                    <a:cubicBezTo>
                      <a:pt x="8109" y="6190"/>
                      <a:pt x="7841" y="7032"/>
                      <a:pt x="7076" y="7299"/>
                    </a:cubicBezTo>
                    <a:cubicBezTo>
                      <a:pt x="7076" y="7452"/>
                      <a:pt x="7114" y="7567"/>
                      <a:pt x="7114" y="7682"/>
                    </a:cubicBezTo>
                    <a:cubicBezTo>
                      <a:pt x="6885" y="7720"/>
                      <a:pt x="6694" y="7758"/>
                      <a:pt x="6503" y="7797"/>
                    </a:cubicBezTo>
                    <a:cubicBezTo>
                      <a:pt x="6388" y="8217"/>
                      <a:pt x="5967" y="8523"/>
                      <a:pt x="6044" y="8982"/>
                    </a:cubicBezTo>
                    <a:cubicBezTo>
                      <a:pt x="6044" y="9020"/>
                      <a:pt x="5929" y="9097"/>
                      <a:pt x="5891" y="9097"/>
                    </a:cubicBezTo>
                    <a:cubicBezTo>
                      <a:pt x="5355" y="9288"/>
                      <a:pt x="5049" y="9671"/>
                      <a:pt x="4896" y="10168"/>
                    </a:cubicBezTo>
                    <a:cubicBezTo>
                      <a:pt x="4820" y="10359"/>
                      <a:pt x="4590" y="10436"/>
                      <a:pt x="4628" y="10703"/>
                    </a:cubicBezTo>
                    <a:cubicBezTo>
                      <a:pt x="4628" y="10738"/>
                      <a:pt x="4611" y="10749"/>
                      <a:pt x="4583" y="10749"/>
                    </a:cubicBezTo>
                    <a:cubicBezTo>
                      <a:pt x="4532" y="10749"/>
                      <a:pt x="4448" y="10714"/>
                      <a:pt x="4371" y="10714"/>
                    </a:cubicBezTo>
                    <a:cubicBezTo>
                      <a:pt x="4301" y="10714"/>
                      <a:pt x="4236" y="10743"/>
                      <a:pt x="4208" y="10856"/>
                    </a:cubicBezTo>
                    <a:cubicBezTo>
                      <a:pt x="4170" y="11009"/>
                      <a:pt x="4093" y="11162"/>
                      <a:pt x="4017" y="11277"/>
                    </a:cubicBezTo>
                    <a:cubicBezTo>
                      <a:pt x="3902" y="11430"/>
                      <a:pt x="3749" y="11545"/>
                      <a:pt x="3634" y="11698"/>
                    </a:cubicBezTo>
                    <a:cubicBezTo>
                      <a:pt x="3596" y="11736"/>
                      <a:pt x="3672" y="11851"/>
                      <a:pt x="3749" y="11965"/>
                    </a:cubicBezTo>
                    <a:cubicBezTo>
                      <a:pt x="3405" y="12157"/>
                      <a:pt x="3099" y="12386"/>
                      <a:pt x="3060" y="12845"/>
                    </a:cubicBezTo>
                    <a:cubicBezTo>
                      <a:pt x="2866" y="12910"/>
                      <a:pt x="2754" y="13222"/>
                      <a:pt x="2467" y="13222"/>
                    </a:cubicBezTo>
                    <a:cubicBezTo>
                      <a:pt x="2416" y="13222"/>
                      <a:pt x="2359" y="13212"/>
                      <a:pt x="2295" y="13189"/>
                    </a:cubicBezTo>
                    <a:cubicBezTo>
                      <a:pt x="2181" y="12845"/>
                      <a:pt x="2066" y="12501"/>
                      <a:pt x="1989" y="12157"/>
                    </a:cubicBezTo>
                    <a:cubicBezTo>
                      <a:pt x="1913" y="11774"/>
                      <a:pt x="1760" y="11353"/>
                      <a:pt x="1836" y="11009"/>
                    </a:cubicBezTo>
                    <a:cubicBezTo>
                      <a:pt x="1913" y="10589"/>
                      <a:pt x="1760" y="10321"/>
                      <a:pt x="1722" y="9977"/>
                    </a:cubicBezTo>
                    <a:cubicBezTo>
                      <a:pt x="1722" y="9938"/>
                      <a:pt x="1760" y="9900"/>
                      <a:pt x="1760" y="9862"/>
                    </a:cubicBezTo>
                    <a:cubicBezTo>
                      <a:pt x="1951" y="9671"/>
                      <a:pt x="1836" y="9518"/>
                      <a:pt x="1798" y="9326"/>
                    </a:cubicBezTo>
                    <a:cubicBezTo>
                      <a:pt x="1722" y="8906"/>
                      <a:pt x="1454" y="8485"/>
                      <a:pt x="1569" y="8064"/>
                    </a:cubicBezTo>
                    <a:cubicBezTo>
                      <a:pt x="1607" y="7720"/>
                      <a:pt x="1454" y="7414"/>
                      <a:pt x="1531" y="7108"/>
                    </a:cubicBezTo>
                    <a:cubicBezTo>
                      <a:pt x="1607" y="6726"/>
                      <a:pt x="1645" y="6458"/>
                      <a:pt x="1378" y="6152"/>
                    </a:cubicBezTo>
                    <a:cubicBezTo>
                      <a:pt x="1301" y="6037"/>
                      <a:pt x="1378" y="5808"/>
                      <a:pt x="1416" y="5617"/>
                    </a:cubicBezTo>
                    <a:cubicBezTo>
                      <a:pt x="1416" y="5502"/>
                      <a:pt x="1492" y="5387"/>
                      <a:pt x="1492" y="5272"/>
                    </a:cubicBezTo>
                    <a:cubicBezTo>
                      <a:pt x="1454" y="4584"/>
                      <a:pt x="1378" y="3895"/>
                      <a:pt x="1339" y="3207"/>
                    </a:cubicBezTo>
                    <a:cubicBezTo>
                      <a:pt x="1148" y="3284"/>
                      <a:pt x="1033" y="3360"/>
                      <a:pt x="880" y="3398"/>
                    </a:cubicBezTo>
                    <a:cubicBezTo>
                      <a:pt x="727" y="3436"/>
                      <a:pt x="536" y="3436"/>
                      <a:pt x="383" y="3475"/>
                    </a:cubicBezTo>
                    <a:cubicBezTo>
                      <a:pt x="345" y="3628"/>
                      <a:pt x="383" y="3781"/>
                      <a:pt x="307" y="3857"/>
                    </a:cubicBezTo>
                    <a:cubicBezTo>
                      <a:pt x="115" y="4048"/>
                      <a:pt x="77" y="4278"/>
                      <a:pt x="115" y="4507"/>
                    </a:cubicBezTo>
                    <a:cubicBezTo>
                      <a:pt x="115" y="4737"/>
                      <a:pt x="154" y="4928"/>
                      <a:pt x="154" y="5158"/>
                    </a:cubicBezTo>
                    <a:cubicBezTo>
                      <a:pt x="154" y="5387"/>
                      <a:pt x="1" y="5693"/>
                      <a:pt x="77" y="5770"/>
                    </a:cubicBezTo>
                    <a:cubicBezTo>
                      <a:pt x="268" y="5999"/>
                      <a:pt x="230" y="6190"/>
                      <a:pt x="154" y="6381"/>
                    </a:cubicBezTo>
                    <a:cubicBezTo>
                      <a:pt x="115" y="6458"/>
                      <a:pt x="39" y="6573"/>
                      <a:pt x="77" y="6573"/>
                    </a:cubicBezTo>
                    <a:cubicBezTo>
                      <a:pt x="383" y="6802"/>
                      <a:pt x="230" y="7070"/>
                      <a:pt x="154" y="7338"/>
                    </a:cubicBezTo>
                    <a:cubicBezTo>
                      <a:pt x="115" y="7682"/>
                      <a:pt x="421" y="7988"/>
                      <a:pt x="230" y="8370"/>
                    </a:cubicBezTo>
                    <a:cubicBezTo>
                      <a:pt x="230" y="8408"/>
                      <a:pt x="383" y="8485"/>
                      <a:pt x="383" y="8523"/>
                    </a:cubicBezTo>
                    <a:cubicBezTo>
                      <a:pt x="383" y="8791"/>
                      <a:pt x="460" y="9097"/>
                      <a:pt x="383" y="9326"/>
                    </a:cubicBezTo>
                    <a:cubicBezTo>
                      <a:pt x="230" y="9747"/>
                      <a:pt x="498" y="10168"/>
                      <a:pt x="268" y="10550"/>
                    </a:cubicBezTo>
                    <a:cubicBezTo>
                      <a:pt x="727" y="10703"/>
                      <a:pt x="307" y="11162"/>
                      <a:pt x="536" y="11392"/>
                    </a:cubicBezTo>
                    <a:cubicBezTo>
                      <a:pt x="230" y="11889"/>
                      <a:pt x="651" y="12195"/>
                      <a:pt x="766" y="12501"/>
                    </a:cubicBezTo>
                    <a:cubicBezTo>
                      <a:pt x="727" y="12845"/>
                      <a:pt x="651" y="13189"/>
                      <a:pt x="651" y="13495"/>
                    </a:cubicBezTo>
                    <a:cubicBezTo>
                      <a:pt x="651" y="13686"/>
                      <a:pt x="766" y="14031"/>
                      <a:pt x="842" y="14031"/>
                    </a:cubicBezTo>
                    <a:cubicBezTo>
                      <a:pt x="1186" y="14107"/>
                      <a:pt x="1072" y="14337"/>
                      <a:pt x="1072" y="14490"/>
                    </a:cubicBezTo>
                    <a:cubicBezTo>
                      <a:pt x="1110" y="14681"/>
                      <a:pt x="1072" y="14834"/>
                      <a:pt x="1072" y="15025"/>
                    </a:cubicBezTo>
                    <a:cubicBezTo>
                      <a:pt x="1263" y="15255"/>
                      <a:pt x="1454" y="15484"/>
                      <a:pt x="1684" y="15713"/>
                    </a:cubicBezTo>
                    <a:cubicBezTo>
                      <a:pt x="1782" y="15713"/>
                      <a:pt x="1908" y="15629"/>
                      <a:pt x="1991" y="15629"/>
                    </a:cubicBezTo>
                    <a:cubicBezTo>
                      <a:pt x="2004" y="15629"/>
                      <a:pt x="2017" y="15632"/>
                      <a:pt x="2028" y="15637"/>
                    </a:cubicBezTo>
                    <a:cubicBezTo>
                      <a:pt x="2161" y="15710"/>
                      <a:pt x="2291" y="15736"/>
                      <a:pt x="2419" y="15736"/>
                    </a:cubicBezTo>
                    <a:cubicBezTo>
                      <a:pt x="2695" y="15736"/>
                      <a:pt x="2964" y="15613"/>
                      <a:pt x="3252" y="15560"/>
                    </a:cubicBezTo>
                    <a:cubicBezTo>
                      <a:pt x="3534" y="15498"/>
                      <a:pt x="3791" y="15254"/>
                      <a:pt x="4108" y="15254"/>
                    </a:cubicBezTo>
                    <a:cubicBezTo>
                      <a:pt x="4176" y="15254"/>
                      <a:pt x="4247" y="15265"/>
                      <a:pt x="4322" y="15293"/>
                    </a:cubicBezTo>
                    <a:cubicBezTo>
                      <a:pt x="4328" y="15298"/>
                      <a:pt x="4335" y="15300"/>
                      <a:pt x="4343" y="15300"/>
                    </a:cubicBezTo>
                    <a:cubicBezTo>
                      <a:pt x="4392" y="15300"/>
                      <a:pt x="4486" y="15211"/>
                      <a:pt x="4552" y="15178"/>
                    </a:cubicBezTo>
                    <a:cubicBezTo>
                      <a:pt x="4667" y="15102"/>
                      <a:pt x="4781" y="15025"/>
                      <a:pt x="4934" y="14987"/>
                    </a:cubicBezTo>
                    <a:cubicBezTo>
                      <a:pt x="5585" y="14872"/>
                      <a:pt x="6235" y="14757"/>
                      <a:pt x="6885" y="14643"/>
                    </a:cubicBezTo>
                    <a:cubicBezTo>
                      <a:pt x="7153" y="14566"/>
                      <a:pt x="7420" y="14566"/>
                      <a:pt x="7688" y="14490"/>
                    </a:cubicBezTo>
                    <a:cubicBezTo>
                      <a:pt x="7918" y="14375"/>
                      <a:pt x="8262" y="14413"/>
                      <a:pt x="8453" y="14184"/>
                    </a:cubicBezTo>
                    <a:cubicBezTo>
                      <a:pt x="8512" y="14101"/>
                      <a:pt x="8574" y="14077"/>
                      <a:pt x="8640" y="14077"/>
                    </a:cubicBezTo>
                    <a:cubicBezTo>
                      <a:pt x="8737" y="14077"/>
                      <a:pt x="8842" y="14130"/>
                      <a:pt x="8955" y="14130"/>
                    </a:cubicBezTo>
                    <a:cubicBezTo>
                      <a:pt x="9015" y="14130"/>
                      <a:pt x="9077" y="14115"/>
                      <a:pt x="9141" y="14069"/>
                    </a:cubicBezTo>
                    <a:cubicBezTo>
                      <a:pt x="9447" y="13839"/>
                      <a:pt x="9906" y="13954"/>
                      <a:pt x="10212" y="13648"/>
                    </a:cubicBezTo>
                    <a:cubicBezTo>
                      <a:pt x="10240" y="13650"/>
                      <a:pt x="10267" y="13650"/>
                      <a:pt x="10294" y="13650"/>
                    </a:cubicBezTo>
                    <a:cubicBezTo>
                      <a:pt x="10941" y="13650"/>
                      <a:pt x="11422" y="13223"/>
                      <a:pt x="12010" y="13113"/>
                    </a:cubicBezTo>
                    <a:cubicBezTo>
                      <a:pt x="12201" y="13074"/>
                      <a:pt x="12392" y="12883"/>
                      <a:pt x="12584" y="12730"/>
                    </a:cubicBezTo>
                    <a:cubicBezTo>
                      <a:pt x="12698" y="12692"/>
                      <a:pt x="12698" y="12501"/>
                      <a:pt x="12737" y="12348"/>
                    </a:cubicBezTo>
                    <a:cubicBezTo>
                      <a:pt x="12622" y="12195"/>
                      <a:pt x="12469" y="12042"/>
                      <a:pt x="12316" y="11851"/>
                    </a:cubicBezTo>
                    <a:cubicBezTo>
                      <a:pt x="11857" y="11965"/>
                      <a:pt x="11360" y="12080"/>
                      <a:pt x="10863" y="12195"/>
                    </a:cubicBezTo>
                    <a:cubicBezTo>
                      <a:pt x="10710" y="12233"/>
                      <a:pt x="10595" y="12271"/>
                      <a:pt x="10442" y="12271"/>
                    </a:cubicBezTo>
                    <a:cubicBezTo>
                      <a:pt x="10289" y="12310"/>
                      <a:pt x="10098" y="12271"/>
                      <a:pt x="10021" y="12348"/>
                    </a:cubicBezTo>
                    <a:cubicBezTo>
                      <a:pt x="9837" y="12505"/>
                      <a:pt x="9690" y="12609"/>
                      <a:pt x="9504" y="12609"/>
                    </a:cubicBezTo>
                    <a:cubicBezTo>
                      <a:pt x="9419" y="12609"/>
                      <a:pt x="9326" y="12587"/>
                      <a:pt x="9218" y="12539"/>
                    </a:cubicBezTo>
                    <a:cubicBezTo>
                      <a:pt x="9156" y="12519"/>
                      <a:pt x="9079" y="12509"/>
                      <a:pt x="8996" y="12509"/>
                    </a:cubicBezTo>
                    <a:cubicBezTo>
                      <a:pt x="8770" y="12509"/>
                      <a:pt x="8509" y="12580"/>
                      <a:pt x="8453" y="12692"/>
                    </a:cubicBezTo>
                    <a:cubicBezTo>
                      <a:pt x="8185" y="13113"/>
                      <a:pt x="7803" y="13036"/>
                      <a:pt x="7497" y="13074"/>
                    </a:cubicBezTo>
                    <a:cubicBezTo>
                      <a:pt x="7105" y="13105"/>
                      <a:pt x="6761" y="13372"/>
                      <a:pt x="6352" y="13372"/>
                    </a:cubicBezTo>
                    <a:cubicBezTo>
                      <a:pt x="6242" y="13372"/>
                      <a:pt x="6127" y="13353"/>
                      <a:pt x="6005" y="13304"/>
                    </a:cubicBezTo>
                    <a:cubicBezTo>
                      <a:pt x="5973" y="13288"/>
                      <a:pt x="5939" y="13281"/>
                      <a:pt x="5904" y="13281"/>
                    </a:cubicBezTo>
                    <a:cubicBezTo>
                      <a:pt x="5691" y="13281"/>
                      <a:pt x="5438" y="13544"/>
                      <a:pt x="5240" y="13610"/>
                    </a:cubicBezTo>
                    <a:cubicBezTo>
                      <a:pt x="5179" y="13625"/>
                      <a:pt x="5116" y="13630"/>
                      <a:pt x="5053" y="13630"/>
                    </a:cubicBezTo>
                    <a:cubicBezTo>
                      <a:pt x="4958" y="13630"/>
                      <a:pt x="4862" y="13619"/>
                      <a:pt x="4767" y="13619"/>
                    </a:cubicBezTo>
                    <a:cubicBezTo>
                      <a:pt x="4609" y="13619"/>
                      <a:pt x="4456" y="13648"/>
                      <a:pt x="4322" y="13801"/>
                    </a:cubicBezTo>
                    <a:cubicBezTo>
                      <a:pt x="4284" y="13878"/>
                      <a:pt x="4131" y="13878"/>
                      <a:pt x="4017" y="13916"/>
                    </a:cubicBezTo>
                    <a:cubicBezTo>
                      <a:pt x="4475" y="13380"/>
                      <a:pt x="4475" y="12501"/>
                      <a:pt x="5279" y="12310"/>
                    </a:cubicBezTo>
                    <a:cubicBezTo>
                      <a:pt x="5202" y="12195"/>
                      <a:pt x="5126" y="12118"/>
                      <a:pt x="5087" y="12042"/>
                    </a:cubicBezTo>
                    <a:cubicBezTo>
                      <a:pt x="5279" y="11889"/>
                      <a:pt x="5546" y="11889"/>
                      <a:pt x="5546" y="11545"/>
                    </a:cubicBezTo>
                    <a:cubicBezTo>
                      <a:pt x="5546" y="11353"/>
                      <a:pt x="5776" y="11086"/>
                      <a:pt x="6005" y="10933"/>
                    </a:cubicBezTo>
                    <a:cubicBezTo>
                      <a:pt x="6273" y="10741"/>
                      <a:pt x="6503" y="10550"/>
                      <a:pt x="6579" y="10206"/>
                    </a:cubicBezTo>
                    <a:cubicBezTo>
                      <a:pt x="6655" y="9824"/>
                      <a:pt x="7076" y="9785"/>
                      <a:pt x="7229" y="9518"/>
                    </a:cubicBezTo>
                    <a:cubicBezTo>
                      <a:pt x="7267" y="9441"/>
                      <a:pt x="7382" y="9403"/>
                      <a:pt x="7382" y="9365"/>
                    </a:cubicBezTo>
                    <a:cubicBezTo>
                      <a:pt x="7382" y="8906"/>
                      <a:pt x="7688" y="8714"/>
                      <a:pt x="7994" y="8523"/>
                    </a:cubicBezTo>
                    <a:cubicBezTo>
                      <a:pt x="8377" y="8294"/>
                      <a:pt x="8530" y="7911"/>
                      <a:pt x="8836" y="7644"/>
                    </a:cubicBezTo>
                    <a:cubicBezTo>
                      <a:pt x="9065" y="7491"/>
                      <a:pt x="9141" y="7146"/>
                      <a:pt x="9371" y="7032"/>
                    </a:cubicBezTo>
                    <a:cubicBezTo>
                      <a:pt x="10174" y="6611"/>
                      <a:pt x="10595" y="5731"/>
                      <a:pt x="11474" y="5425"/>
                    </a:cubicBezTo>
                    <a:cubicBezTo>
                      <a:pt x="11819" y="4699"/>
                      <a:pt x="12775" y="4622"/>
                      <a:pt x="13196" y="3972"/>
                    </a:cubicBezTo>
                    <a:lnTo>
                      <a:pt x="13310" y="3972"/>
                    </a:lnTo>
                    <a:cubicBezTo>
                      <a:pt x="13380" y="4000"/>
                      <a:pt x="13445" y="4018"/>
                      <a:pt x="13503" y="4018"/>
                    </a:cubicBezTo>
                    <a:cubicBezTo>
                      <a:pt x="13603" y="4018"/>
                      <a:pt x="13683" y="3964"/>
                      <a:pt x="13731" y="3819"/>
                    </a:cubicBezTo>
                    <a:cubicBezTo>
                      <a:pt x="13742" y="3820"/>
                      <a:pt x="13752" y="3820"/>
                      <a:pt x="13762" y="3820"/>
                    </a:cubicBezTo>
                    <a:cubicBezTo>
                      <a:pt x="14189" y="3820"/>
                      <a:pt x="14291" y="3170"/>
                      <a:pt x="14695" y="3170"/>
                    </a:cubicBezTo>
                    <a:cubicBezTo>
                      <a:pt x="14770" y="3170"/>
                      <a:pt x="14855" y="3193"/>
                      <a:pt x="14955" y="3245"/>
                    </a:cubicBezTo>
                    <a:cubicBezTo>
                      <a:pt x="14955" y="3245"/>
                      <a:pt x="15031" y="3169"/>
                      <a:pt x="15031" y="3169"/>
                    </a:cubicBezTo>
                    <a:cubicBezTo>
                      <a:pt x="15009" y="2948"/>
                      <a:pt x="15063" y="2893"/>
                      <a:pt x="15157" y="2893"/>
                    </a:cubicBezTo>
                    <a:cubicBezTo>
                      <a:pt x="15226" y="2893"/>
                      <a:pt x="15317" y="2923"/>
                      <a:pt x="15414" y="2939"/>
                    </a:cubicBezTo>
                    <a:cubicBezTo>
                      <a:pt x="15452" y="2944"/>
                      <a:pt x="15490" y="2946"/>
                      <a:pt x="15527" y="2946"/>
                    </a:cubicBezTo>
                    <a:cubicBezTo>
                      <a:pt x="15786" y="2946"/>
                      <a:pt x="16011" y="2829"/>
                      <a:pt x="16179" y="2595"/>
                    </a:cubicBezTo>
                    <a:cubicBezTo>
                      <a:pt x="16329" y="2445"/>
                      <a:pt x="16462" y="2312"/>
                      <a:pt x="16633" y="2312"/>
                    </a:cubicBezTo>
                    <a:cubicBezTo>
                      <a:pt x="16723" y="2312"/>
                      <a:pt x="16824" y="2349"/>
                      <a:pt x="16944" y="2442"/>
                    </a:cubicBezTo>
                    <a:cubicBezTo>
                      <a:pt x="17441" y="2060"/>
                      <a:pt x="18015" y="2021"/>
                      <a:pt x="18627" y="2021"/>
                    </a:cubicBezTo>
                    <a:cubicBezTo>
                      <a:pt x="18665" y="2021"/>
                      <a:pt x="18703" y="1983"/>
                      <a:pt x="18703" y="1945"/>
                    </a:cubicBezTo>
                    <a:cubicBezTo>
                      <a:pt x="18683" y="1763"/>
                      <a:pt x="18738" y="1720"/>
                      <a:pt x="18816" y="1720"/>
                    </a:cubicBezTo>
                    <a:cubicBezTo>
                      <a:pt x="18886" y="1720"/>
                      <a:pt x="18975" y="1754"/>
                      <a:pt x="19047" y="1754"/>
                    </a:cubicBezTo>
                    <a:cubicBezTo>
                      <a:pt x="19173" y="1768"/>
                      <a:pt x="19361" y="1777"/>
                      <a:pt x="19550" y="1777"/>
                    </a:cubicBezTo>
                    <a:cubicBezTo>
                      <a:pt x="19877" y="1777"/>
                      <a:pt x="20209" y="1750"/>
                      <a:pt x="20233" y="1677"/>
                    </a:cubicBezTo>
                    <a:cubicBezTo>
                      <a:pt x="20271" y="1486"/>
                      <a:pt x="20386" y="1448"/>
                      <a:pt x="20539" y="1448"/>
                    </a:cubicBezTo>
                    <a:cubicBezTo>
                      <a:pt x="20579" y="1439"/>
                      <a:pt x="20619" y="1435"/>
                      <a:pt x="20660" y="1435"/>
                    </a:cubicBezTo>
                    <a:cubicBezTo>
                      <a:pt x="20872" y="1435"/>
                      <a:pt x="21094" y="1535"/>
                      <a:pt x="21310" y="1535"/>
                    </a:cubicBezTo>
                    <a:cubicBezTo>
                      <a:pt x="21412" y="1535"/>
                      <a:pt x="21512" y="1513"/>
                      <a:pt x="21610" y="1448"/>
                    </a:cubicBezTo>
                    <a:cubicBezTo>
                      <a:pt x="21615" y="1445"/>
                      <a:pt x="21621" y="1444"/>
                      <a:pt x="21628" y="1444"/>
                    </a:cubicBezTo>
                    <a:cubicBezTo>
                      <a:pt x="21714" y="1444"/>
                      <a:pt x="21921" y="1643"/>
                      <a:pt x="21950" y="1643"/>
                    </a:cubicBezTo>
                    <a:cubicBezTo>
                      <a:pt x="21953" y="1643"/>
                      <a:pt x="21954" y="1641"/>
                      <a:pt x="21954" y="1639"/>
                    </a:cubicBezTo>
                    <a:cubicBezTo>
                      <a:pt x="22073" y="1519"/>
                      <a:pt x="22193" y="1483"/>
                      <a:pt x="22311" y="1483"/>
                    </a:cubicBezTo>
                    <a:cubicBezTo>
                      <a:pt x="22497" y="1483"/>
                      <a:pt x="22678" y="1574"/>
                      <a:pt x="22850" y="1574"/>
                    </a:cubicBezTo>
                    <a:cubicBezTo>
                      <a:pt x="22883" y="1574"/>
                      <a:pt x="22916" y="1571"/>
                      <a:pt x="22948" y="1562"/>
                    </a:cubicBezTo>
                    <a:cubicBezTo>
                      <a:pt x="22988" y="1554"/>
                      <a:pt x="23027" y="1550"/>
                      <a:pt x="23066" y="1550"/>
                    </a:cubicBezTo>
                    <a:cubicBezTo>
                      <a:pt x="23281" y="1550"/>
                      <a:pt x="23481" y="1665"/>
                      <a:pt x="23678" y="1665"/>
                    </a:cubicBezTo>
                    <a:cubicBezTo>
                      <a:pt x="23754" y="1665"/>
                      <a:pt x="23829" y="1648"/>
                      <a:pt x="23904" y="1601"/>
                    </a:cubicBezTo>
                    <a:cubicBezTo>
                      <a:pt x="24287" y="1907"/>
                      <a:pt x="24822" y="1677"/>
                      <a:pt x="25205" y="2021"/>
                    </a:cubicBezTo>
                    <a:cubicBezTo>
                      <a:pt x="25230" y="2047"/>
                      <a:pt x="25269" y="2055"/>
                      <a:pt x="25314" y="2055"/>
                    </a:cubicBezTo>
                    <a:cubicBezTo>
                      <a:pt x="25405" y="2055"/>
                      <a:pt x="25524" y="2021"/>
                      <a:pt x="25626" y="2021"/>
                    </a:cubicBezTo>
                    <a:cubicBezTo>
                      <a:pt x="25694" y="2029"/>
                      <a:pt x="25768" y="2031"/>
                      <a:pt x="25843" y="2031"/>
                    </a:cubicBezTo>
                    <a:cubicBezTo>
                      <a:pt x="25894" y="2031"/>
                      <a:pt x="25945" y="2030"/>
                      <a:pt x="25997" y="2030"/>
                    </a:cubicBezTo>
                    <a:cubicBezTo>
                      <a:pt x="26254" y="2030"/>
                      <a:pt x="26518" y="2047"/>
                      <a:pt x="26696" y="2251"/>
                    </a:cubicBezTo>
                    <a:cubicBezTo>
                      <a:pt x="26926" y="2480"/>
                      <a:pt x="27155" y="2557"/>
                      <a:pt x="27461" y="2672"/>
                    </a:cubicBezTo>
                    <a:cubicBezTo>
                      <a:pt x="27767" y="2748"/>
                      <a:pt x="28073" y="3016"/>
                      <a:pt x="28341" y="3016"/>
                    </a:cubicBezTo>
                    <a:cubicBezTo>
                      <a:pt x="28800" y="3016"/>
                      <a:pt x="28838" y="3475"/>
                      <a:pt x="29144" y="3589"/>
                    </a:cubicBezTo>
                    <a:cubicBezTo>
                      <a:pt x="29488" y="3666"/>
                      <a:pt x="29794" y="3857"/>
                      <a:pt x="30062" y="4087"/>
                    </a:cubicBezTo>
                    <a:cubicBezTo>
                      <a:pt x="30674" y="4507"/>
                      <a:pt x="31248" y="5005"/>
                      <a:pt x="31821" y="5502"/>
                    </a:cubicBezTo>
                    <a:cubicBezTo>
                      <a:pt x="32472" y="6075"/>
                      <a:pt x="33084" y="6687"/>
                      <a:pt x="33581" y="7376"/>
                    </a:cubicBezTo>
                    <a:cubicBezTo>
                      <a:pt x="33734" y="7567"/>
                      <a:pt x="33925" y="7758"/>
                      <a:pt x="34078" y="7911"/>
                    </a:cubicBezTo>
                    <a:cubicBezTo>
                      <a:pt x="34193" y="7988"/>
                      <a:pt x="34346" y="7988"/>
                      <a:pt x="34422" y="8064"/>
                    </a:cubicBezTo>
                    <a:cubicBezTo>
                      <a:pt x="34460" y="8103"/>
                      <a:pt x="34384" y="8294"/>
                      <a:pt x="34422" y="8332"/>
                    </a:cubicBezTo>
                    <a:cubicBezTo>
                      <a:pt x="34575" y="8600"/>
                      <a:pt x="34766" y="8791"/>
                      <a:pt x="34919" y="9020"/>
                    </a:cubicBezTo>
                    <a:cubicBezTo>
                      <a:pt x="35034" y="9250"/>
                      <a:pt x="35072" y="9556"/>
                      <a:pt x="35417" y="9594"/>
                    </a:cubicBezTo>
                    <a:cubicBezTo>
                      <a:pt x="35225" y="9938"/>
                      <a:pt x="35608" y="10091"/>
                      <a:pt x="35684" y="10359"/>
                    </a:cubicBezTo>
                    <a:cubicBezTo>
                      <a:pt x="35722" y="10512"/>
                      <a:pt x="35837" y="10703"/>
                      <a:pt x="35952" y="10780"/>
                    </a:cubicBezTo>
                    <a:cubicBezTo>
                      <a:pt x="36220" y="10933"/>
                      <a:pt x="36334" y="11162"/>
                      <a:pt x="36411" y="11430"/>
                    </a:cubicBezTo>
                    <a:cubicBezTo>
                      <a:pt x="36602" y="11851"/>
                      <a:pt x="36717" y="12310"/>
                      <a:pt x="36946" y="12654"/>
                    </a:cubicBezTo>
                    <a:cubicBezTo>
                      <a:pt x="37176" y="12960"/>
                      <a:pt x="37291" y="13227"/>
                      <a:pt x="37405" y="13572"/>
                    </a:cubicBezTo>
                    <a:cubicBezTo>
                      <a:pt x="37711" y="14298"/>
                      <a:pt x="37711" y="15102"/>
                      <a:pt x="38208" y="15752"/>
                    </a:cubicBezTo>
                    <a:cubicBezTo>
                      <a:pt x="38247" y="15828"/>
                      <a:pt x="38208" y="15905"/>
                      <a:pt x="38247" y="15981"/>
                    </a:cubicBezTo>
                    <a:cubicBezTo>
                      <a:pt x="38323" y="16517"/>
                      <a:pt x="38667" y="16976"/>
                      <a:pt x="38476" y="17511"/>
                    </a:cubicBezTo>
                    <a:cubicBezTo>
                      <a:pt x="38438" y="17588"/>
                      <a:pt x="38514" y="17664"/>
                      <a:pt x="38591" y="17702"/>
                    </a:cubicBezTo>
                    <a:cubicBezTo>
                      <a:pt x="38820" y="17893"/>
                      <a:pt x="38820" y="18161"/>
                      <a:pt x="38782" y="18429"/>
                    </a:cubicBezTo>
                    <a:cubicBezTo>
                      <a:pt x="38782" y="18505"/>
                      <a:pt x="38859" y="18620"/>
                      <a:pt x="38859" y="18735"/>
                    </a:cubicBezTo>
                    <a:cubicBezTo>
                      <a:pt x="38973" y="19232"/>
                      <a:pt x="39088" y="19729"/>
                      <a:pt x="39203" y="20227"/>
                    </a:cubicBezTo>
                    <a:cubicBezTo>
                      <a:pt x="39356" y="20915"/>
                      <a:pt x="39509" y="21603"/>
                      <a:pt x="39471" y="22330"/>
                    </a:cubicBezTo>
                    <a:cubicBezTo>
                      <a:pt x="39471" y="22407"/>
                      <a:pt x="39585" y="22521"/>
                      <a:pt x="39585" y="22598"/>
                    </a:cubicBezTo>
                    <a:cubicBezTo>
                      <a:pt x="39662" y="23018"/>
                      <a:pt x="39930" y="23477"/>
                      <a:pt x="39815" y="23822"/>
                    </a:cubicBezTo>
                    <a:cubicBezTo>
                      <a:pt x="39662" y="24204"/>
                      <a:pt x="39815" y="24510"/>
                      <a:pt x="39853" y="24854"/>
                    </a:cubicBezTo>
                    <a:cubicBezTo>
                      <a:pt x="39853" y="25696"/>
                      <a:pt x="40159" y="26499"/>
                      <a:pt x="39968" y="27379"/>
                    </a:cubicBezTo>
                    <a:cubicBezTo>
                      <a:pt x="40197" y="27570"/>
                      <a:pt x="39968" y="27914"/>
                      <a:pt x="40083" y="28067"/>
                    </a:cubicBezTo>
                    <a:cubicBezTo>
                      <a:pt x="40312" y="28373"/>
                      <a:pt x="40274" y="28755"/>
                      <a:pt x="40159" y="28985"/>
                    </a:cubicBezTo>
                    <a:cubicBezTo>
                      <a:pt x="40044" y="29444"/>
                      <a:pt x="40197" y="29865"/>
                      <a:pt x="40121" y="30323"/>
                    </a:cubicBezTo>
                    <a:cubicBezTo>
                      <a:pt x="40083" y="30553"/>
                      <a:pt x="40274" y="30897"/>
                      <a:pt x="40121" y="31241"/>
                    </a:cubicBezTo>
                    <a:cubicBezTo>
                      <a:pt x="40044" y="31547"/>
                      <a:pt x="40197" y="31892"/>
                      <a:pt x="40159" y="32236"/>
                    </a:cubicBezTo>
                    <a:cubicBezTo>
                      <a:pt x="40159" y="32503"/>
                      <a:pt x="40044" y="32771"/>
                      <a:pt x="40006" y="32962"/>
                    </a:cubicBezTo>
                    <a:cubicBezTo>
                      <a:pt x="40197" y="33268"/>
                      <a:pt x="40388" y="33536"/>
                      <a:pt x="40580" y="33804"/>
                    </a:cubicBezTo>
                    <a:cubicBezTo>
                      <a:pt x="40580" y="33766"/>
                      <a:pt x="40618" y="33689"/>
                      <a:pt x="40694" y="33651"/>
                    </a:cubicBezTo>
                    <a:cubicBezTo>
                      <a:pt x="41230" y="33460"/>
                      <a:pt x="41459" y="33039"/>
                      <a:pt x="41612" y="32465"/>
                    </a:cubicBezTo>
                    <a:cubicBezTo>
                      <a:pt x="41689" y="32045"/>
                      <a:pt x="41765" y="31700"/>
                      <a:pt x="41727" y="31280"/>
                    </a:cubicBezTo>
                    <a:cubicBezTo>
                      <a:pt x="41727" y="31050"/>
                      <a:pt x="41574" y="30668"/>
                      <a:pt x="41689" y="30591"/>
                    </a:cubicBezTo>
                    <a:cubicBezTo>
                      <a:pt x="41957" y="30362"/>
                      <a:pt x="41574" y="30209"/>
                      <a:pt x="41689" y="30017"/>
                    </a:cubicBezTo>
                    <a:cubicBezTo>
                      <a:pt x="41765" y="29826"/>
                      <a:pt x="41651" y="29559"/>
                      <a:pt x="41804" y="29367"/>
                    </a:cubicBezTo>
                    <a:cubicBezTo>
                      <a:pt x="41498" y="28832"/>
                      <a:pt x="41957" y="28143"/>
                      <a:pt x="41498" y="27608"/>
                    </a:cubicBezTo>
                    <a:cubicBezTo>
                      <a:pt x="41459" y="27531"/>
                      <a:pt x="41498" y="27379"/>
                      <a:pt x="41498" y="27226"/>
                    </a:cubicBezTo>
                    <a:cubicBezTo>
                      <a:pt x="41520" y="27228"/>
                      <a:pt x="41540" y="27229"/>
                      <a:pt x="41559" y="27229"/>
                    </a:cubicBezTo>
                    <a:cubicBezTo>
                      <a:pt x="41858" y="27229"/>
                      <a:pt x="41687" y="26951"/>
                      <a:pt x="41651" y="26843"/>
                    </a:cubicBezTo>
                    <a:cubicBezTo>
                      <a:pt x="41651" y="26652"/>
                      <a:pt x="41459" y="26537"/>
                      <a:pt x="41345" y="26346"/>
                    </a:cubicBezTo>
                    <a:cubicBezTo>
                      <a:pt x="41842" y="26193"/>
                      <a:pt x="41651" y="25772"/>
                      <a:pt x="41651" y="25466"/>
                    </a:cubicBezTo>
                    <a:cubicBezTo>
                      <a:pt x="41612" y="25198"/>
                      <a:pt x="41574" y="24931"/>
                      <a:pt x="41498" y="24701"/>
                    </a:cubicBezTo>
                    <a:cubicBezTo>
                      <a:pt x="41459" y="24395"/>
                      <a:pt x="41498" y="24128"/>
                      <a:pt x="41536" y="23822"/>
                    </a:cubicBezTo>
                    <a:cubicBezTo>
                      <a:pt x="41574" y="23554"/>
                      <a:pt x="41574" y="23286"/>
                      <a:pt x="41192" y="23248"/>
                    </a:cubicBezTo>
                    <a:cubicBezTo>
                      <a:pt x="41268" y="23018"/>
                      <a:pt x="41345" y="22827"/>
                      <a:pt x="41421" y="22674"/>
                    </a:cubicBezTo>
                    <a:cubicBezTo>
                      <a:pt x="41268" y="22483"/>
                      <a:pt x="41115" y="22292"/>
                      <a:pt x="41000" y="22139"/>
                    </a:cubicBezTo>
                    <a:cubicBezTo>
                      <a:pt x="41115" y="21986"/>
                      <a:pt x="41115" y="21680"/>
                      <a:pt x="41039" y="21259"/>
                    </a:cubicBezTo>
                    <a:cubicBezTo>
                      <a:pt x="41000" y="21106"/>
                      <a:pt x="40886" y="20991"/>
                      <a:pt x="40771" y="20800"/>
                    </a:cubicBezTo>
                    <a:cubicBezTo>
                      <a:pt x="40847" y="20724"/>
                      <a:pt x="40962" y="20609"/>
                      <a:pt x="41115" y="20456"/>
                    </a:cubicBezTo>
                    <a:cubicBezTo>
                      <a:pt x="40886" y="20074"/>
                      <a:pt x="40656" y="19768"/>
                      <a:pt x="40503" y="19500"/>
                    </a:cubicBezTo>
                    <a:cubicBezTo>
                      <a:pt x="40580" y="19270"/>
                      <a:pt x="40618" y="19079"/>
                      <a:pt x="40656" y="18926"/>
                    </a:cubicBezTo>
                    <a:lnTo>
                      <a:pt x="40656" y="18926"/>
                    </a:lnTo>
                    <a:cubicBezTo>
                      <a:pt x="40580" y="18964"/>
                      <a:pt x="40465" y="18964"/>
                      <a:pt x="40388" y="19003"/>
                    </a:cubicBezTo>
                    <a:cubicBezTo>
                      <a:pt x="40312" y="18888"/>
                      <a:pt x="40236" y="18735"/>
                      <a:pt x="40159" y="18620"/>
                    </a:cubicBezTo>
                    <a:cubicBezTo>
                      <a:pt x="40274" y="18544"/>
                      <a:pt x="40388" y="18467"/>
                      <a:pt x="40503" y="18391"/>
                    </a:cubicBezTo>
                    <a:cubicBezTo>
                      <a:pt x="40771" y="17970"/>
                      <a:pt x="40274" y="17664"/>
                      <a:pt x="40427" y="17282"/>
                    </a:cubicBezTo>
                    <a:cubicBezTo>
                      <a:pt x="40197" y="17205"/>
                      <a:pt x="40006" y="17167"/>
                      <a:pt x="39777" y="17090"/>
                    </a:cubicBezTo>
                    <a:cubicBezTo>
                      <a:pt x="40006" y="16899"/>
                      <a:pt x="40159" y="16784"/>
                      <a:pt x="40312" y="16631"/>
                    </a:cubicBezTo>
                    <a:cubicBezTo>
                      <a:pt x="40121" y="16364"/>
                      <a:pt x="39930" y="16096"/>
                      <a:pt x="39738" y="15866"/>
                    </a:cubicBezTo>
                    <a:cubicBezTo>
                      <a:pt x="39815" y="15752"/>
                      <a:pt x="39930" y="15637"/>
                      <a:pt x="40044" y="15484"/>
                    </a:cubicBezTo>
                    <a:cubicBezTo>
                      <a:pt x="39815" y="15140"/>
                      <a:pt x="39547" y="14796"/>
                      <a:pt x="39662" y="14337"/>
                    </a:cubicBezTo>
                    <a:cubicBezTo>
                      <a:pt x="39509" y="14337"/>
                      <a:pt x="39394" y="14375"/>
                      <a:pt x="39279" y="14375"/>
                    </a:cubicBezTo>
                    <a:cubicBezTo>
                      <a:pt x="39318" y="14145"/>
                      <a:pt x="39356" y="13954"/>
                      <a:pt x="39394" y="13763"/>
                    </a:cubicBezTo>
                    <a:cubicBezTo>
                      <a:pt x="39203" y="13533"/>
                      <a:pt x="39012" y="13304"/>
                      <a:pt x="38820" y="13036"/>
                    </a:cubicBezTo>
                    <a:cubicBezTo>
                      <a:pt x="38782" y="12960"/>
                      <a:pt x="38706" y="12807"/>
                      <a:pt x="38744" y="12692"/>
                    </a:cubicBezTo>
                    <a:cubicBezTo>
                      <a:pt x="38859" y="12424"/>
                      <a:pt x="38744" y="12310"/>
                      <a:pt x="38514" y="12157"/>
                    </a:cubicBezTo>
                    <a:cubicBezTo>
                      <a:pt x="38400" y="12042"/>
                      <a:pt x="38285" y="11812"/>
                      <a:pt x="38247" y="11621"/>
                    </a:cubicBezTo>
                    <a:cubicBezTo>
                      <a:pt x="38208" y="11506"/>
                      <a:pt x="38323" y="11392"/>
                      <a:pt x="38400" y="11277"/>
                    </a:cubicBezTo>
                    <a:cubicBezTo>
                      <a:pt x="38132" y="10856"/>
                      <a:pt x="37826" y="10397"/>
                      <a:pt x="37520" y="9900"/>
                    </a:cubicBezTo>
                    <a:cubicBezTo>
                      <a:pt x="37329" y="9594"/>
                      <a:pt x="37138" y="9250"/>
                      <a:pt x="36755" y="9173"/>
                    </a:cubicBezTo>
                    <a:cubicBezTo>
                      <a:pt x="36946" y="8638"/>
                      <a:pt x="36946" y="8600"/>
                      <a:pt x="36487" y="8485"/>
                    </a:cubicBezTo>
                    <a:cubicBezTo>
                      <a:pt x="36411" y="8447"/>
                      <a:pt x="36373" y="8408"/>
                      <a:pt x="36296" y="8408"/>
                    </a:cubicBezTo>
                    <a:cubicBezTo>
                      <a:pt x="36373" y="8255"/>
                      <a:pt x="36449" y="8179"/>
                      <a:pt x="36526" y="8064"/>
                    </a:cubicBezTo>
                    <a:cubicBezTo>
                      <a:pt x="36181" y="7720"/>
                      <a:pt x="35990" y="7146"/>
                      <a:pt x="35340" y="7108"/>
                    </a:cubicBezTo>
                    <a:cubicBezTo>
                      <a:pt x="35493" y="6993"/>
                      <a:pt x="35646" y="6917"/>
                      <a:pt x="35799" y="6840"/>
                    </a:cubicBezTo>
                    <a:cubicBezTo>
                      <a:pt x="35761" y="6802"/>
                      <a:pt x="35722" y="6764"/>
                      <a:pt x="35722" y="6726"/>
                    </a:cubicBezTo>
                    <a:cubicBezTo>
                      <a:pt x="35493" y="6687"/>
                      <a:pt x="35264" y="6687"/>
                      <a:pt x="35034" y="6687"/>
                    </a:cubicBezTo>
                    <a:cubicBezTo>
                      <a:pt x="34996" y="6458"/>
                      <a:pt x="35034" y="6228"/>
                      <a:pt x="34728" y="6152"/>
                    </a:cubicBezTo>
                    <a:cubicBezTo>
                      <a:pt x="34652" y="6152"/>
                      <a:pt x="34346" y="5961"/>
                      <a:pt x="34537" y="5693"/>
                    </a:cubicBezTo>
                    <a:cubicBezTo>
                      <a:pt x="34307" y="5578"/>
                      <a:pt x="34078" y="5425"/>
                      <a:pt x="33810" y="5272"/>
                    </a:cubicBezTo>
                    <a:cubicBezTo>
                      <a:pt x="33772" y="5119"/>
                      <a:pt x="33772" y="4928"/>
                      <a:pt x="33695" y="4622"/>
                    </a:cubicBezTo>
                    <a:cubicBezTo>
                      <a:pt x="33657" y="4890"/>
                      <a:pt x="33619" y="5043"/>
                      <a:pt x="33504" y="5349"/>
                    </a:cubicBezTo>
                    <a:cubicBezTo>
                      <a:pt x="33389" y="4928"/>
                      <a:pt x="33313" y="4660"/>
                      <a:pt x="33198" y="4393"/>
                    </a:cubicBezTo>
                    <a:cubicBezTo>
                      <a:pt x="33084" y="4201"/>
                      <a:pt x="32931" y="4010"/>
                      <a:pt x="32701" y="3934"/>
                    </a:cubicBezTo>
                    <a:cubicBezTo>
                      <a:pt x="32472" y="3819"/>
                      <a:pt x="32204" y="3781"/>
                      <a:pt x="31936" y="3666"/>
                    </a:cubicBezTo>
                    <a:cubicBezTo>
                      <a:pt x="32051" y="3589"/>
                      <a:pt x="32127" y="3551"/>
                      <a:pt x="32166" y="3475"/>
                    </a:cubicBezTo>
                    <a:cubicBezTo>
                      <a:pt x="32051" y="3436"/>
                      <a:pt x="31936" y="3436"/>
                      <a:pt x="31860" y="3360"/>
                    </a:cubicBezTo>
                    <a:cubicBezTo>
                      <a:pt x="31745" y="3245"/>
                      <a:pt x="31707" y="3092"/>
                      <a:pt x="31630" y="3016"/>
                    </a:cubicBezTo>
                    <a:cubicBezTo>
                      <a:pt x="31018" y="2557"/>
                      <a:pt x="30292" y="2289"/>
                      <a:pt x="29756" y="1715"/>
                    </a:cubicBezTo>
                    <a:cubicBezTo>
                      <a:pt x="29756" y="1677"/>
                      <a:pt x="29718" y="1677"/>
                      <a:pt x="29718" y="1677"/>
                    </a:cubicBezTo>
                    <a:cubicBezTo>
                      <a:pt x="29259" y="1524"/>
                      <a:pt x="28800" y="1448"/>
                      <a:pt x="28341" y="1256"/>
                    </a:cubicBezTo>
                    <a:cubicBezTo>
                      <a:pt x="27959" y="1065"/>
                      <a:pt x="27614" y="759"/>
                      <a:pt x="27117" y="759"/>
                    </a:cubicBezTo>
                    <a:cubicBezTo>
                      <a:pt x="26620" y="759"/>
                      <a:pt x="26161" y="492"/>
                      <a:pt x="25664" y="377"/>
                    </a:cubicBezTo>
                    <a:cubicBezTo>
                      <a:pt x="25205" y="262"/>
                      <a:pt x="24746" y="186"/>
                      <a:pt x="24249" y="147"/>
                    </a:cubicBezTo>
                    <a:cubicBezTo>
                      <a:pt x="24115" y="128"/>
                      <a:pt x="23971" y="128"/>
                      <a:pt x="23828" y="128"/>
                    </a:cubicBezTo>
                    <a:cubicBezTo>
                      <a:pt x="23685" y="128"/>
                      <a:pt x="23541" y="128"/>
                      <a:pt x="23407" y="109"/>
                    </a:cubicBezTo>
                    <a:cubicBezTo>
                      <a:pt x="23029" y="55"/>
                      <a:pt x="22382" y="1"/>
                      <a:pt x="2187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99;p19"/>
            <p:cNvGrpSpPr/>
            <p:nvPr/>
          </p:nvGrpSpPr>
          <p:grpSpPr>
            <a:xfrm>
              <a:off x="4954575" y="1024357"/>
              <a:ext cx="1391448" cy="2221688"/>
              <a:chOff x="4945377" y="1024357"/>
              <a:chExt cx="1391448" cy="2221688"/>
            </a:xfrm>
          </p:grpSpPr>
          <p:grpSp>
            <p:nvGrpSpPr>
              <p:cNvPr id="89" name="Google Shape;300;p19"/>
              <p:cNvGrpSpPr/>
              <p:nvPr/>
            </p:nvGrpSpPr>
            <p:grpSpPr>
              <a:xfrm>
                <a:off x="4945377" y="2028923"/>
                <a:ext cx="1205919" cy="1217122"/>
                <a:chOff x="5432960" y="2028923"/>
                <a:chExt cx="1205919" cy="1217122"/>
              </a:xfrm>
            </p:grpSpPr>
            <p:sp>
              <p:nvSpPr>
                <p:cNvPr id="91" name="Google Shape;301;p19"/>
                <p:cNvSpPr/>
                <p:nvPr/>
              </p:nvSpPr>
              <p:spPr>
                <a:xfrm>
                  <a:off x="5447301" y="2048858"/>
                  <a:ext cx="1176571" cy="1182966"/>
                </a:xfrm>
                <a:custGeom>
                  <a:avLst/>
                  <a:gdLst/>
                  <a:ahLst/>
                  <a:cxnLst/>
                  <a:rect l="l" t="t" r="r" b="b"/>
                  <a:pathLst>
                    <a:path w="68997" h="69372" extrusionOk="0">
                      <a:moveTo>
                        <a:pt x="35312" y="0"/>
                      </a:moveTo>
                      <a:cubicBezTo>
                        <a:pt x="35260" y="0"/>
                        <a:pt x="35214" y="27"/>
                        <a:pt x="35187" y="54"/>
                      </a:cubicBezTo>
                      <a:cubicBezTo>
                        <a:pt x="34919" y="171"/>
                        <a:pt x="34644" y="179"/>
                        <a:pt x="34371" y="179"/>
                      </a:cubicBezTo>
                      <a:cubicBezTo>
                        <a:pt x="34332" y="179"/>
                        <a:pt x="34293" y="179"/>
                        <a:pt x="34255" y="179"/>
                      </a:cubicBezTo>
                      <a:cubicBezTo>
                        <a:pt x="33944" y="179"/>
                        <a:pt x="33638" y="188"/>
                        <a:pt x="33351" y="360"/>
                      </a:cubicBezTo>
                      <a:cubicBezTo>
                        <a:pt x="33224" y="284"/>
                        <a:pt x="33092" y="258"/>
                        <a:pt x="32959" y="258"/>
                      </a:cubicBezTo>
                      <a:cubicBezTo>
                        <a:pt x="32692" y="258"/>
                        <a:pt x="32420" y="360"/>
                        <a:pt x="32165" y="360"/>
                      </a:cubicBezTo>
                      <a:cubicBezTo>
                        <a:pt x="31668" y="360"/>
                        <a:pt x="31133" y="437"/>
                        <a:pt x="30636" y="513"/>
                      </a:cubicBezTo>
                      <a:cubicBezTo>
                        <a:pt x="30406" y="551"/>
                        <a:pt x="30177" y="666"/>
                        <a:pt x="29985" y="666"/>
                      </a:cubicBezTo>
                      <a:cubicBezTo>
                        <a:pt x="29909" y="674"/>
                        <a:pt x="29834" y="677"/>
                        <a:pt x="29760" y="677"/>
                      </a:cubicBezTo>
                      <a:cubicBezTo>
                        <a:pt x="29465" y="677"/>
                        <a:pt x="29190" y="628"/>
                        <a:pt x="28915" y="628"/>
                      </a:cubicBezTo>
                      <a:cubicBezTo>
                        <a:pt x="28570" y="628"/>
                        <a:pt x="28188" y="781"/>
                        <a:pt x="27882" y="934"/>
                      </a:cubicBezTo>
                      <a:cubicBezTo>
                        <a:pt x="27461" y="1163"/>
                        <a:pt x="27040" y="1163"/>
                        <a:pt x="26620" y="1278"/>
                      </a:cubicBezTo>
                      <a:cubicBezTo>
                        <a:pt x="26274" y="1341"/>
                        <a:pt x="25928" y="1585"/>
                        <a:pt x="25540" y="1585"/>
                      </a:cubicBezTo>
                      <a:cubicBezTo>
                        <a:pt x="25456" y="1585"/>
                        <a:pt x="25370" y="1573"/>
                        <a:pt x="25281" y="1546"/>
                      </a:cubicBezTo>
                      <a:cubicBezTo>
                        <a:pt x="25265" y="1541"/>
                        <a:pt x="25248" y="1538"/>
                        <a:pt x="25230" y="1538"/>
                      </a:cubicBezTo>
                      <a:cubicBezTo>
                        <a:pt x="25116" y="1538"/>
                        <a:pt x="24960" y="1633"/>
                        <a:pt x="24860" y="1699"/>
                      </a:cubicBezTo>
                      <a:cubicBezTo>
                        <a:pt x="24593" y="1928"/>
                        <a:pt x="24325" y="2005"/>
                        <a:pt x="23981" y="2043"/>
                      </a:cubicBezTo>
                      <a:cubicBezTo>
                        <a:pt x="23445" y="2158"/>
                        <a:pt x="22948" y="2387"/>
                        <a:pt x="22451" y="2578"/>
                      </a:cubicBezTo>
                      <a:cubicBezTo>
                        <a:pt x="21839" y="2808"/>
                        <a:pt x="21227" y="3114"/>
                        <a:pt x="20577" y="3305"/>
                      </a:cubicBezTo>
                      <a:cubicBezTo>
                        <a:pt x="19583" y="3649"/>
                        <a:pt x="18665" y="4108"/>
                        <a:pt x="17785" y="4644"/>
                      </a:cubicBezTo>
                      <a:cubicBezTo>
                        <a:pt x="17020" y="5103"/>
                        <a:pt x="16332" y="5638"/>
                        <a:pt x="15605" y="6097"/>
                      </a:cubicBezTo>
                      <a:cubicBezTo>
                        <a:pt x="15222" y="6403"/>
                        <a:pt x="14840" y="6747"/>
                        <a:pt x="14419" y="6900"/>
                      </a:cubicBezTo>
                      <a:cubicBezTo>
                        <a:pt x="13501" y="7321"/>
                        <a:pt x="12813" y="8048"/>
                        <a:pt x="12010" y="8583"/>
                      </a:cubicBezTo>
                      <a:cubicBezTo>
                        <a:pt x="11436" y="9004"/>
                        <a:pt x="10939" y="9539"/>
                        <a:pt x="10442" y="10036"/>
                      </a:cubicBezTo>
                      <a:cubicBezTo>
                        <a:pt x="10136" y="10342"/>
                        <a:pt x="9906" y="10687"/>
                        <a:pt x="9600" y="10916"/>
                      </a:cubicBezTo>
                      <a:cubicBezTo>
                        <a:pt x="9180" y="11184"/>
                        <a:pt x="9027" y="11605"/>
                        <a:pt x="8721" y="11911"/>
                      </a:cubicBezTo>
                      <a:cubicBezTo>
                        <a:pt x="7994" y="12599"/>
                        <a:pt x="7497" y="13479"/>
                        <a:pt x="6808" y="14167"/>
                      </a:cubicBezTo>
                      <a:cubicBezTo>
                        <a:pt x="6541" y="14435"/>
                        <a:pt x="6388" y="14664"/>
                        <a:pt x="6273" y="15008"/>
                      </a:cubicBezTo>
                      <a:cubicBezTo>
                        <a:pt x="6120" y="15391"/>
                        <a:pt x="5699" y="15620"/>
                        <a:pt x="5699" y="16079"/>
                      </a:cubicBezTo>
                      <a:cubicBezTo>
                        <a:pt x="5317" y="16271"/>
                        <a:pt x="5164" y="16653"/>
                        <a:pt x="5049" y="17074"/>
                      </a:cubicBezTo>
                      <a:cubicBezTo>
                        <a:pt x="5049" y="17112"/>
                        <a:pt x="4973" y="17112"/>
                        <a:pt x="4934" y="17150"/>
                      </a:cubicBezTo>
                      <a:cubicBezTo>
                        <a:pt x="4514" y="17571"/>
                        <a:pt x="4169" y="17953"/>
                        <a:pt x="4016" y="18489"/>
                      </a:cubicBezTo>
                      <a:cubicBezTo>
                        <a:pt x="3940" y="18718"/>
                        <a:pt x="3825" y="18833"/>
                        <a:pt x="3672" y="19024"/>
                      </a:cubicBezTo>
                      <a:cubicBezTo>
                        <a:pt x="3404" y="19292"/>
                        <a:pt x="3175" y="19713"/>
                        <a:pt x="3137" y="20057"/>
                      </a:cubicBezTo>
                      <a:cubicBezTo>
                        <a:pt x="3137" y="20325"/>
                        <a:pt x="3060" y="20439"/>
                        <a:pt x="2907" y="20631"/>
                      </a:cubicBezTo>
                      <a:cubicBezTo>
                        <a:pt x="2448" y="21243"/>
                        <a:pt x="2066" y="21969"/>
                        <a:pt x="2104" y="22734"/>
                      </a:cubicBezTo>
                      <a:cubicBezTo>
                        <a:pt x="2142" y="23155"/>
                        <a:pt x="1722" y="23384"/>
                        <a:pt x="1875" y="23805"/>
                      </a:cubicBezTo>
                      <a:cubicBezTo>
                        <a:pt x="1875" y="23805"/>
                        <a:pt x="1836" y="23920"/>
                        <a:pt x="1798" y="23920"/>
                      </a:cubicBezTo>
                      <a:cubicBezTo>
                        <a:pt x="1777" y="23918"/>
                        <a:pt x="1757" y="23917"/>
                        <a:pt x="1737" y="23917"/>
                      </a:cubicBezTo>
                      <a:cubicBezTo>
                        <a:pt x="1307" y="23917"/>
                        <a:pt x="1377" y="24314"/>
                        <a:pt x="1377" y="24570"/>
                      </a:cubicBezTo>
                      <a:cubicBezTo>
                        <a:pt x="1377" y="24991"/>
                        <a:pt x="1224" y="25373"/>
                        <a:pt x="1110" y="25756"/>
                      </a:cubicBezTo>
                      <a:cubicBezTo>
                        <a:pt x="1033" y="26023"/>
                        <a:pt x="995" y="26253"/>
                        <a:pt x="957" y="26482"/>
                      </a:cubicBezTo>
                      <a:cubicBezTo>
                        <a:pt x="957" y="26712"/>
                        <a:pt x="957" y="26941"/>
                        <a:pt x="918" y="27171"/>
                      </a:cubicBezTo>
                      <a:cubicBezTo>
                        <a:pt x="918" y="27209"/>
                        <a:pt x="765" y="27209"/>
                        <a:pt x="651" y="27247"/>
                      </a:cubicBezTo>
                      <a:cubicBezTo>
                        <a:pt x="727" y="27324"/>
                        <a:pt x="765" y="27438"/>
                        <a:pt x="804" y="27553"/>
                      </a:cubicBezTo>
                      <a:cubicBezTo>
                        <a:pt x="880" y="27706"/>
                        <a:pt x="957" y="27821"/>
                        <a:pt x="727" y="27859"/>
                      </a:cubicBezTo>
                      <a:cubicBezTo>
                        <a:pt x="689" y="27897"/>
                        <a:pt x="651" y="28050"/>
                        <a:pt x="651" y="28127"/>
                      </a:cubicBezTo>
                      <a:cubicBezTo>
                        <a:pt x="612" y="28395"/>
                        <a:pt x="498" y="28701"/>
                        <a:pt x="574" y="28930"/>
                      </a:cubicBezTo>
                      <a:cubicBezTo>
                        <a:pt x="727" y="29274"/>
                        <a:pt x="345" y="29427"/>
                        <a:pt x="345" y="29733"/>
                      </a:cubicBezTo>
                      <a:cubicBezTo>
                        <a:pt x="345" y="29810"/>
                        <a:pt x="383" y="29886"/>
                        <a:pt x="345" y="29963"/>
                      </a:cubicBezTo>
                      <a:cubicBezTo>
                        <a:pt x="154" y="30345"/>
                        <a:pt x="498" y="30689"/>
                        <a:pt x="345" y="31110"/>
                      </a:cubicBezTo>
                      <a:cubicBezTo>
                        <a:pt x="230" y="31454"/>
                        <a:pt x="307" y="31875"/>
                        <a:pt x="268" y="32296"/>
                      </a:cubicBezTo>
                      <a:cubicBezTo>
                        <a:pt x="230" y="32716"/>
                        <a:pt x="1" y="33214"/>
                        <a:pt x="77" y="33634"/>
                      </a:cubicBezTo>
                      <a:cubicBezTo>
                        <a:pt x="230" y="34284"/>
                        <a:pt x="77" y="34973"/>
                        <a:pt x="192" y="35623"/>
                      </a:cubicBezTo>
                      <a:cubicBezTo>
                        <a:pt x="307" y="36273"/>
                        <a:pt x="268" y="36923"/>
                        <a:pt x="307" y="37574"/>
                      </a:cubicBezTo>
                      <a:cubicBezTo>
                        <a:pt x="307" y="38224"/>
                        <a:pt x="765" y="38797"/>
                        <a:pt x="612" y="39486"/>
                      </a:cubicBezTo>
                      <a:cubicBezTo>
                        <a:pt x="574" y="39562"/>
                        <a:pt x="612" y="39677"/>
                        <a:pt x="689" y="39715"/>
                      </a:cubicBezTo>
                      <a:cubicBezTo>
                        <a:pt x="880" y="39868"/>
                        <a:pt x="842" y="39983"/>
                        <a:pt x="689" y="40136"/>
                      </a:cubicBezTo>
                      <a:cubicBezTo>
                        <a:pt x="918" y="40289"/>
                        <a:pt x="957" y="40480"/>
                        <a:pt x="880" y="40710"/>
                      </a:cubicBezTo>
                      <a:cubicBezTo>
                        <a:pt x="842" y="40825"/>
                        <a:pt x="842" y="40978"/>
                        <a:pt x="918" y="41054"/>
                      </a:cubicBezTo>
                      <a:cubicBezTo>
                        <a:pt x="1339" y="41475"/>
                        <a:pt x="1148" y="42010"/>
                        <a:pt x="1224" y="42469"/>
                      </a:cubicBezTo>
                      <a:cubicBezTo>
                        <a:pt x="1339" y="43043"/>
                        <a:pt x="1569" y="43578"/>
                        <a:pt x="1569" y="44190"/>
                      </a:cubicBezTo>
                      <a:cubicBezTo>
                        <a:pt x="1569" y="44267"/>
                        <a:pt x="1951" y="44267"/>
                        <a:pt x="1722" y="44573"/>
                      </a:cubicBezTo>
                      <a:cubicBezTo>
                        <a:pt x="1683" y="44611"/>
                        <a:pt x="1989" y="44879"/>
                        <a:pt x="2066" y="45032"/>
                      </a:cubicBezTo>
                      <a:cubicBezTo>
                        <a:pt x="2142" y="45338"/>
                        <a:pt x="2257" y="45605"/>
                        <a:pt x="2257" y="45911"/>
                      </a:cubicBezTo>
                      <a:cubicBezTo>
                        <a:pt x="2295" y="46217"/>
                        <a:pt x="2334" y="46485"/>
                        <a:pt x="2525" y="46753"/>
                      </a:cubicBezTo>
                      <a:cubicBezTo>
                        <a:pt x="2678" y="46982"/>
                        <a:pt x="2678" y="47288"/>
                        <a:pt x="2793" y="47518"/>
                      </a:cubicBezTo>
                      <a:cubicBezTo>
                        <a:pt x="3137" y="48282"/>
                        <a:pt x="3366" y="49086"/>
                        <a:pt x="3863" y="49736"/>
                      </a:cubicBezTo>
                      <a:cubicBezTo>
                        <a:pt x="4208" y="50157"/>
                        <a:pt x="4322" y="50730"/>
                        <a:pt x="4781" y="51074"/>
                      </a:cubicBezTo>
                      <a:cubicBezTo>
                        <a:pt x="4858" y="51151"/>
                        <a:pt x="4896" y="51304"/>
                        <a:pt x="4934" y="51419"/>
                      </a:cubicBezTo>
                      <a:cubicBezTo>
                        <a:pt x="5049" y="52069"/>
                        <a:pt x="5355" y="52566"/>
                        <a:pt x="5814" y="52949"/>
                      </a:cubicBezTo>
                      <a:cubicBezTo>
                        <a:pt x="6082" y="53178"/>
                        <a:pt x="6273" y="53407"/>
                        <a:pt x="6235" y="53752"/>
                      </a:cubicBezTo>
                      <a:cubicBezTo>
                        <a:pt x="6235" y="54058"/>
                        <a:pt x="6426" y="54249"/>
                        <a:pt x="6617" y="54478"/>
                      </a:cubicBezTo>
                      <a:cubicBezTo>
                        <a:pt x="6923" y="54823"/>
                        <a:pt x="7459" y="55014"/>
                        <a:pt x="7420" y="55626"/>
                      </a:cubicBezTo>
                      <a:cubicBezTo>
                        <a:pt x="7420" y="55626"/>
                        <a:pt x="7497" y="55664"/>
                        <a:pt x="7535" y="55702"/>
                      </a:cubicBezTo>
                      <a:cubicBezTo>
                        <a:pt x="8109" y="56123"/>
                        <a:pt x="8109" y="56123"/>
                        <a:pt x="8300" y="56505"/>
                      </a:cubicBezTo>
                      <a:cubicBezTo>
                        <a:pt x="8415" y="56697"/>
                        <a:pt x="8529" y="57003"/>
                        <a:pt x="8721" y="57117"/>
                      </a:cubicBezTo>
                      <a:cubicBezTo>
                        <a:pt x="9294" y="57423"/>
                        <a:pt x="9562" y="57997"/>
                        <a:pt x="9945" y="58456"/>
                      </a:cubicBezTo>
                      <a:cubicBezTo>
                        <a:pt x="10174" y="58685"/>
                        <a:pt x="10327" y="58991"/>
                        <a:pt x="10671" y="59068"/>
                      </a:cubicBezTo>
                      <a:cubicBezTo>
                        <a:pt x="10748" y="59068"/>
                        <a:pt x="10824" y="59144"/>
                        <a:pt x="10824" y="59183"/>
                      </a:cubicBezTo>
                      <a:cubicBezTo>
                        <a:pt x="10977" y="59642"/>
                        <a:pt x="11360" y="59795"/>
                        <a:pt x="11704" y="59986"/>
                      </a:cubicBezTo>
                      <a:cubicBezTo>
                        <a:pt x="11972" y="60101"/>
                        <a:pt x="12239" y="60292"/>
                        <a:pt x="12201" y="60674"/>
                      </a:cubicBezTo>
                      <a:cubicBezTo>
                        <a:pt x="12201" y="60754"/>
                        <a:pt x="12220" y="60984"/>
                        <a:pt x="12336" y="60984"/>
                      </a:cubicBezTo>
                      <a:cubicBezTo>
                        <a:pt x="12386" y="60984"/>
                        <a:pt x="12453" y="60942"/>
                        <a:pt x="12545" y="60827"/>
                      </a:cubicBezTo>
                      <a:cubicBezTo>
                        <a:pt x="12622" y="60904"/>
                        <a:pt x="12698" y="60942"/>
                        <a:pt x="12736" y="61018"/>
                      </a:cubicBezTo>
                      <a:cubicBezTo>
                        <a:pt x="12889" y="61210"/>
                        <a:pt x="13119" y="61363"/>
                        <a:pt x="13157" y="61592"/>
                      </a:cubicBezTo>
                      <a:cubicBezTo>
                        <a:pt x="13195" y="61936"/>
                        <a:pt x="13540" y="61860"/>
                        <a:pt x="13731" y="62051"/>
                      </a:cubicBezTo>
                      <a:cubicBezTo>
                        <a:pt x="13846" y="62204"/>
                        <a:pt x="14075" y="62242"/>
                        <a:pt x="14190" y="62395"/>
                      </a:cubicBezTo>
                      <a:cubicBezTo>
                        <a:pt x="14419" y="62663"/>
                        <a:pt x="14764" y="62931"/>
                        <a:pt x="15108" y="63122"/>
                      </a:cubicBezTo>
                      <a:cubicBezTo>
                        <a:pt x="15261" y="63198"/>
                        <a:pt x="15414" y="63351"/>
                        <a:pt x="15528" y="63504"/>
                      </a:cubicBezTo>
                      <a:cubicBezTo>
                        <a:pt x="15567" y="63581"/>
                        <a:pt x="15337" y="63734"/>
                        <a:pt x="15605" y="63772"/>
                      </a:cubicBezTo>
                      <a:cubicBezTo>
                        <a:pt x="15758" y="63772"/>
                        <a:pt x="15911" y="63849"/>
                        <a:pt x="16026" y="63925"/>
                      </a:cubicBezTo>
                      <a:cubicBezTo>
                        <a:pt x="16676" y="64422"/>
                        <a:pt x="17364" y="64881"/>
                        <a:pt x="18014" y="65378"/>
                      </a:cubicBezTo>
                      <a:cubicBezTo>
                        <a:pt x="18104" y="65498"/>
                        <a:pt x="18194" y="65594"/>
                        <a:pt x="18338" y="65594"/>
                      </a:cubicBezTo>
                      <a:cubicBezTo>
                        <a:pt x="18378" y="65594"/>
                        <a:pt x="18423" y="65586"/>
                        <a:pt x="18473" y="65570"/>
                      </a:cubicBezTo>
                      <a:cubicBezTo>
                        <a:pt x="18665" y="65684"/>
                        <a:pt x="18856" y="65799"/>
                        <a:pt x="19085" y="65952"/>
                      </a:cubicBezTo>
                      <a:cubicBezTo>
                        <a:pt x="19188" y="66020"/>
                        <a:pt x="19381" y="66149"/>
                        <a:pt x="19449" y="66149"/>
                      </a:cubicBezTo>
                      <a:cubicBezTo>
                        <a:pt x="19457" y="66149"/>
                        <a:pt x="19464" y="66148"/>
                        <a:pt x="19468" y="66143"/>
                      </a:cubicBezTo>
                      <a:cubicBezTo>
                        <a:pt x="19578" y="66058"/>
                        <a:pt x="19665" y="66023"/>
                        <a:pt x="19738" y="66023"/>
                      </a:cubicBezTo>
                      <a:cubicBezTo>
                        <a:pt x="19893" y="66023"/>
                        <a:pt x="19988" y="66179"/>
                        <a:pt x="20118" y="66335"/>
                      </a:cubicBezTo>
                      <a:cubicBezTo>
                        <a:pt x="20118" y="66379"/>
                        <a:pt x="20170" y="66398"/>
                        <a:pt x="20229" y="66398"/>
                      </a:cubicBezTo>
                      <a:cubicBezTo>
                        <a:pt x="20271" y="66398"/>
                        <a:pt x="20316" y="66389"/>
                        <a:pt x="20347" y="66373"/>
                      </a:cubicBezTo>
                      <a:cubicBezTo>
                        <a:pt x="20451" y="66304"/>
                        <a:pt x="20515" y="66266"/>
                        <a:pt x="20562" y="66266"/>
                      </a:cubicBezTo>
                      <a:cubicBezTo>
                        <a:pt x="20619" y="66266"/>
                        <a:pt x="20650" y="66323"/>
                        <a:pt x="20692" y="66449"/>
                      </a:cubicBezTo>
                      <a:cubicBezTo>
                        <a:pt x="20760" y="66655"/>
                        <a:pt x="20890" y="66799"/>
                        <a:pt x="21054" y="66799"/>
                      </a:cubicBezTo>
                      <a:cubicBezTo>
                        <a:pt x="21073" y="66799"/>
                        <a:pt x="21093" y="66798"/>
                        <a:pt x="21112" y="66794"/>
                      </a:cubicBezTo>
                      <a:cubicBezTo>
                        <a:pt x="21230" y="66744"/>
                        <a:pt x="21338" y="66723"/>
                        <a:pt x="21439" y="66723"/>
                      </a:cubicBezTo>
                      <a:cubicBezTo>
                        <a:pt x="21729" y="66723"/>
                        <a:pt x="21956" y="66901"/>
                        <a:pt x="22183" y="67100"/>
                      </a:cubicBezTo>
                      <a:cubicBezTo>
                        <a:pt x="22260" y="67176"/>
                        <a:pt x="22374" y="67176"/>
                        <a:pt x="22451" y="67176"/>
                      </a:cubicBezTo>
                      <a:cubicBezTo>
                        <a:pt x="22611" y="67123"/>
                        <a:pt x="22696" y="67094"/>
                        <a:pt x="22754" y="67094"/>
                      </a:cubicBezTo>
                      <a:cubicBezTo>
                        <a:pt x="22820" y="67094"/>
                        <a:pt x="22848" y="67132"/>
                        <a:pt x="22910" y="67214"/>
                      </a:cubicBezTo>
                      <a:cubicBezTo>
                        <a:pt x="22986" y="67329"/>
                        <a:pt x="23025" y="67482"/>
                        <a:pt x="23139" y="67520"/>
                      </a:cubicBezTo>
                      <a:cubicBezTo>
                        <a:pt x="23522" y="67597"/>
                        <a:pt x="23904" y="67673"/>
                        <a:pt x="24325" y="67711"/>
                      </a:cubicBezTo>
                      <a:cubicBezTo>
                        <a:pt x="24341" y="67720"/>
                        <a:pt x="24361" y="67723"/>
                        <a:pt x="24382" y="67723"/>
                      </a:cubicBezTo>
                      <a:cubicBezTo>
                        <a:pt x="24440" y="67723"/>
                        <a:pt x="24510" y="67700"/>
                        <a:pt x="24555" y="67700"/>
                      </a:cubicBezTo>
                      <a:cubicBezTo>
                        <a:pt x="24571" y="67700"/>
                        <a:pt x="24585" y="67703"/>
                        <a:pt x="24593" y="67711"/>
                      </a:cubicBezTo>
                      <a:cubicBezTo>
                        <a:pt x="24975" y="68209"/>
                        <a:pt x="25702" y="67941"/>
                        <a:pt x="26123" y="68438"/>
                      </a:cubicBezTo>
                      <a:cubicBezTo>
                        <a:pt x="26123" y="68445"/>
                        <a:pt x="26130" y="68449"/>
                        <a:pt x="26142" y="68449"/>
                      </a:cubicBezTo>
                      <a:cubicBezTo>
                        <a:pt x="26193" y="68449"/>
                        <a:pt x="26336" y="68393"/>
                        <a:pt x="26429" y="68362"/>
                      </a:cubicBezTo>
                      <a:cubicBezTo>
                        <a:pt x="26543" y="68362"/>
                        <a:pt x="26680" y="68297"/>
                        <a:pt x="26773" y="68297"/>
                      </a:cubicBezTo>
                      <a:cubicBezTo>
                        <a:pt x="26804" y="68297"/>
                        <a:pt x="26830" y="68304"/>
                        <a:pt x="26849" y="68323"/>
                      </a:cubicBezTo>
                      <a:cubicBezTo>
                        <a:pt x="27155" y="68629"/>
                        <a:pt x="27576" y="68515"/>
                        <a:pt x="27920" y="68591"/>
                      </a:cubicBezTo>
                      <a:cubicBezTo>
                        <a:pt x="28876" y="68782"/>
                        <a:pt x="29909" y="68591"/>
                        <a:pt x="30827" y="69012"/>
                      </a:cubicBezTo>
                      <a:cubicBezTo>
                        <a:pt x="30939" y="69068"/>
                        <a:pt x="31092" y="69103"/>
                        <a:pt x="31226" y="69103"/>
                      </a:cubicBezTo>
                      <a:cubicBezTo>
                        <a:pt x="31275" y="69103"/>
                        <a:pt x="31321" y="69099"/>
                        <a:pt x="31362" y="69088"/>
                      </a:cubicBezTo>
                      <a:cubicBezTo>
                        <a:pt x="31399" y="69086"/>
                        <a:pt x="31435" y="69085"/>
                        <a:pt x="31471" y="69085"/>
                      </a:cubicBezTo>
                      <a:cubicBezTo>
                        <a:pt x="31846" y="69085"/>
                        <a:pt x="32202" y="69212"/>
                        <a:pt x="32555" y="69212"/>
                      </a:cubicBezTo>
                      <a:cubicBezTo>
                        <a:pt x="32668" y="69212"/>
                        <a:pt x="32780" y="69199"/>
                        <a:pt x="32892" y="69165"/>
                      </a:cubicBezTo>
                      <a:cubicBezTo>
                        <a:pt x="32960" y="69207"/>
                        <a:pt x="33032" y="69222"/>
                        <a:pt x="33107" y="69222"/>
                      </a:cubicBezTo>
                      <a:cubicBezTo>
                        <a:pt x="33252" y="69222"/>
                        <a:pt x="33405" y="69168"/>
                        <a:pt x="33553" y="69168"/>
                      </a:cubicBezTo>
                      <a:cubicBezTo>
                        <a:pt x="33669" y="69168"/>
                        <a:pt x="33782" y="69201"/>
                        <a:pt x="33887" y="69318"/>
                      </a:cubicBezTo>
                      <a:cubicBezTo>
                        <a:pt x="33887" y="69345"/>
                        <a:pt x="33963" y="69372"/>
                        <a:pt x="34021" y="69372"/>
                      </a:cubicBezTo>
                      <a:cubicBezTo>
                        <a:pt x="34046" y="69372"/>
                        <a:pt x="34067" y="69367"/>
                        <a:pt x="34078" y="69356"/>
                      </a:cubicBezTo>
                      <a:cubicBezTo>
                        <a:pt x="34286" y="69200"/>
                        <a:pt x="34502" y="69154"/>
                        <a:pt x="34723" y="69154"/>
                      </a:cubicBezTo>
                      <a:cubicBezTo>
                        <a:pt x="34988" y="69154"/>
                        <a:pt x="35260" y="69220"/>
                        <a:pt x="35531" y="69241"/>
                      </a:cubicBezTo>
                      <a:cubicBezTo>
                        <a:pt x="35694" y="69265"/>
                        <a:pt x="35871" y="69302"/>
                        <a:pt x="36044" y="69302"/>
                      </a:cubicBezTo>
                      <a:cubicBezTo>
                        <a:pt x="36157" y="69302"/>
                        <a:pt x="36267" y="69286"/>
                        <a:pt x="36373" y="69241"/>
                      </a:cubicBezTo>
                      <a:cubicBezTo>
                        <a:pt x="37023" y="68974"/>
                        <a:pt x="37788" y="69280"/>
                        <a:pt x="38438" y="68859"/>
                      </a:cubicBezTo>
                      <a:cubicBezTo>
                        <a:pt x="38610" y="68888"/>
                        <a:pt x="38782" y="68899"/>
                        <a:pt x="38954" y="68899"/>
                      </a:cubicBezTo>
                      <a:cubicBezTo>
                        <a:pt x="39470" y="68899"/>
                        <a:pt x="39987" y="68792"/>
                        <a:pt x="40503" y="68706"/>
                      </a:cubicBezTo>
                      <a:cubicBezTo>
                        <a:pt x="41268" y="68553"/>
                        <a:pt x="42071" y="68438"/>
                        <a:pt x="42798" y="68132"/>
                      </a:cubicBezTo>
                      <a:cubicBezTo>
                        <a:pt x="43830" y="67711"/>
                        <a:pt x="44940" y="67444"/>
                        <a:pt x="45972" y="67023"/>
                      </a:cubicBezTo>
                      <a:cubicBezTo>
                        <a:pt x="46699" y="66717"/>
                        <a:pt x="47387" y="66488"/>
                        <a:pt x="48114" y="66182"/>
                      </a:cubicBezTo>
                      <a:cubicBezTo>
                        <a:pt x="48458" y="66029"/>
                        <a:pt x="48764" y="65761"/>
                        <a:pt x="49147" y="65684"/>
                      </a:cubicBezTo>
                      <a:cubicBezTo>
                        <a:pt x="49453" y="65608"/>
                        <a:pt x="49759" y="65417"/>
                        <a:pt x="50026" y="65264"/>
                      </a:cubicBezTo>
                      <a:cubicBezTo>
                        <a:pt x="50638" y="64920"/>
                        <a:pt x="51250" y="64537"/>
                        <a:pt x="51862" y="64155"/>
                      </a:cubicBezTo>
                      <a:cubicBezTo>
                        <a:pt x="52053" y="64040"/>
                        <a:pt x="52283" y="63925"/>
                        <a:pt x="52436" y="63810"/>
                      </a:cubicBezTo>
                      <a:cubicBezTo>
                        <a:pt x="52818" y="63543"/>
                        <a:pt x="53163" y="63237"/>
                        <a:pt x="53507" y="63007"/>
                      </a:cubicBezTo>
                      <a:cubicBezTo>
                        <a:pt x="53889" y="62739"/>
                        <a:pt x="54348" y="62625"/>
                        <a:pt x="54692" y="62357"/>
                      </a:cubicBezTo>
                      <a:cubicBezTo>
                        <a:pt x="54960" y="62128"/>
                        <a:pt x="55381" y="62013"/>
                        <a:pt x="55534" y="61745"/>
                      </a:cubicBezTo>
                      <a:cubicBezTo>
                        <a:pt x="55725" y="61363"/>
                        <a:pt x="56069" y="61324"/>
                        <a:pt x="56337" y="61095"/>
                      </a:cubicBezTo>
                      <a:cubicBezTo>
                        <a:pt x="56375" y="61057"/>
                        <a:pt x="56413" y="61018"/>
                        <a:pt x="56452" y="60980"/>
                      </a:cubicBezTo>
                      <a:cubicBezTo>
                        <a:pt x="56911" y="60253"/>
                        <a:pt x="57867" y="60062"/>
                        <a:pt x="58211" y="59221"/>
                      </a:cubicBezTo>
                      <a:cubicBezTo>
                        <a:pt x="58976" y="58762"/>
                        <a:pt x="59397" y="57997"/>
                        <a:pt x="59932" y="57309"/>
                      </a:cubicBezTo>
                      <a:cubicBezTo>
                        <a:pt x="60238" y="56964"/>
                        <a:pt x="60506" y="56582"/>
                        <a:pt x="60812" y="56238"/>
                      </a:cubicBezTo>
                      <a:cubicBezTo>
                        <a:pt x="61041" y="55970"/>
                        <a:pt x="61309" y="55779"/>
                        <a:pt x="61462" y="55511"/>
                      </a:cubicBezTo>
                      <a:cubicBezTo>
                        <a:pt x="61691" y="55014"/>
                        <a:pt x="61997" y="54593"/>
                        <a:pt x="62342" y="54211"/>
                      </a:cubicBezTo>
                      <a:cubicBezTo>
                        <a:pt x="62495" y="54058"/>
                        <a:pt x="62648" y="53828"/>
                        <a:pt x="62724" y="53637"/>
                      </a:cubicBezTo>
                      <a:cubicBezTo>
                        <a:pt x="62954" y="53063"/>
                        <a:pt x="63298" y="52566"/>
                        <a:pt x="63642" y="52069"/>
                      </a:cubicBezTo>
                      <a:cubicBezTo>
                        <a:pt x="63718" y="51992"/>
                        <a:pt x="63833" y="51878"/>
                        <a:pt x="63833" y="51801"/>
                      </a:cubicBezTo>
                      <a:cubicBezTo>
                        <a:pt x="63833" y="51457"/>
                        <a:pt x="64024" y="51227"/>
                        <a:pt x="64254" y="50998"/>
                      </a:cubicBezTo>
                      <a:cubicBezTo>
                        <a:pt x="64369" y="50845"/>
                        <a:pt x="64407" y="50616"/>
                        <a:pt x="64522" y="50424"/>
                      </a:cubicBezTo>
                      <a:cubicBezTo>
                        <a:pt x="64560" y="50271"/>
                        <a:pt x="64636" y="50118"/>
                        <a:pt x="64713" y="50042"/>
                      </a:cubicBezTo>
                      <a:cubicBezTo>
                        <a:pt x="65248" y="49583"/>
                        <a:pt x="65440" y="48971"/>
                        <a:pt x="65669" y="48397"/>
                      </a:cubicBezTo>
                      <a:cubicBezTo>
                        <a:pt x="65822" y="47977"/>
                        <a:pt x="65975" y="47556"/>
                        <a:pt x="66166" y="47173"/>
                      </a:cubicBezTo>
                      <a:cubicBezTo>
                        <a:pt x="66319" y="46906"/>
                        <a:pt x="66549" y="46676"/>
                        <a:pt x="66396" y="46294"/>
                      </a:cubicBezTo>
                      <a:cubicBezTo>
                        <a:pt x="66357" y="46141"/>
                        <a:pt x="66549" y="45873"/>
                        <a:pt x="66663" y="45720"/>
                      </a:cubicBezTo>
                      <a:cubicBezTo>
                        <a:pt x="66816" y="45529"/>
                        <a:pt x="66931" y="45338"/>
                        <a:pt x="66816" y="45108"/>
                      </a:cubicBezTo>
                      <a:cubicBezTo>
                        <a:pt x="66778" y="44993"/>
                        <a:pt x="66778" y="44840"/>
                        <a:pt x="66816" y="44726"/>
                      </a:cubicBezTo>
                      <a:cubicBezTo>
                        <a:pt x="66969" y="44228"/>
                        <a:pt x="67199" y="43731"/>
                        <a:pt x="67314" y="43234"/>
                      </a:cubicBezTo>
                      <a:cubicBezTo>
                        <a:pt x="67428" y="42622"/>
                        <a:pt x="67543" y="42048"/>
                        <a:pt x="67696" y="41475"/>
                      </a:cubicBezTo>
                      <a:cubicBezTo>
                        <a:pt x="67849" y="41016"/>
                        <a:pt x="67696" y="40480"/>
                        <a:pt x="68117" y="40060"/>
                      </a:cubicBezTo>
                      <a:cubicBezTo>
                        <a:pt x="68155" y="40021"/>
                        <a:pt x="68193" y="39907"/>
                        <a:pt x="68155" y="39868"/>
                      </a:cubicBezTo>
                      <a:cubicBezTo>
                        <a:pt x="67849" y="39524"/>
                        <a:pt x="68308" y="39180"/>
                        <a:pt x="68117" y="38836"/>
                      </a:cubicBezTo>
                      <a:cubicBezTo>
                        <a:pt x="68078" y="38721"/>
                        <a:pt x="68155" y="38530"/>
                        <a:pt x="68231" y="38492"/>
                      </a:cubicBezTo>
                      <a:cubicBezTo>
                        <a:pt x="68461" y="38300"/>
                        <a:pt x="68461" y="38147"/>
                        <a:pt x="68270" y="37918"/>
                      </a:cubicBezTo>
                      <a:cubicBezTo>
                        <a:pt x="68231" y="37880"/>
                        <a:pt x="68231" y="37727"/>
                        <a:pt x="68270" y="37688"/>
                      </a:cubicBezTo>
                      <a:cubicBezTo>
                        <a:pt x="68423" y="37497"/>
                        <a:pt x="68384" y="37344"/>
                        <a:pt x="68384" y="37115"/>
                      </a:cubicBezTo>
                      <a:cubicBezTo>
                        <a:pt x="68384" y="36694"/>
                        <a:pt x="68614" y="36235"/>
                        <a:pt x="68499" y="35814"/>
                      </a:cubicBezTo>
                      <a:cubicBezTo>
                        <a:pt x="68423" y="35508"/>
                        <a:pt x="68805" y="35355"/>
                        <a:pt x="68690" y="35164"/>
                      </a:cubicBezTo>
                      <a:cubicBezTo>
                        <a:pt x="68461" y="34858"/>
                        <a:pt x="68882" y="34629"/>
                        <a:pt x="68729" y="34323"/>
                      </a:cubicBezTo>
                      <a:cubicBezTo>
                        <a:pt x="68576" y="33978"/>
                        <a:pt x="68729" y="33673"/>
                        <a:pt x="68843" y="33367"/>
                      </a:cubicBezTo>
                      <a:cubicBezTo>
                        <a:pt x="68882" y="33252"/>
                        <a:pt x="68882" y="33137"/>
                        <a:pt x="68843" y="33061"/>
                      </a:cubicBezTo>
                      <a:cubicBezTo>
                        <a:pt x="68652" y="32831"/>
                        <a:pt x="68614" y="32602"/>
                        <a:pt x="68729" y="32296"/>
                      </a:cubicBezTo>
                      <a:cubicBezTo>
                        <a:pt x="68843" y="32028"/>
                        <a:pt x="68537" y="31645"/>
                        <a:pt x="68920" y="31416"/>
                      </a:cubicBezTo>
                      <a:cubicBezTo>
                        <a:pt x="68920" y="31416"/>
                        <a:pt x="68920" y="31378"/>
                        <a:pt x="68882" y="31340"/>
                      </a:cubicBezTo>
                      <a:cubicBezTo>
                        <a:pt x="68461" y="31225"/>
                        <a:pt x="68805" y="31034"/>
                        <a:pt x="68843" y="30881"/>
                      </a:cubicBezTo>
                      <a:cubicBezTo>
                        <a:pt x="68920" y="30651"/>
                        <a:pt x="68996" y="30269"/>
                        <a:pt x="68958" y="30230"/>
                      </a:cubicBezTo>
                      <a:cubicBezTo>
                        <a:pt x="68576" y="30077"/>
                        <a:pt x="68920" y="29848"/>
                        <a:pt x="68843" y="29695"/>
                      </a:cubicBezTo>
                      <a:cubicBezTo>
                        <a:pt x="68729" y="29389"/>
                        <a:pt x="68576" y="29121"/>
                        <a:pt x="68690" y="28739"/>
                      </a:cubicBezTo>
                      <a:cubicBezTo>
                        <a:pt x="68767" y="28471"/>
                        <a:pt x="68537" y="28127"/>
                        <a:pt x="68423" y="27783"/>
                      </a:cubicBezTo>
                      <a:cubicBezTo>
                        <a:pt x="68308" y="27553"/>
                        <a:pt x="68117" y="27324"/>
                        <a:pt x="68040" y="27056"/>
                      </a:cubicBezTo>
                      <a:cubicBezTo>
                        <a:pt x="67925" y="26826"/>
                        <a:pt x="67925" y="26521"/>
                        <a:pt x="67849" y="26253"/>
                      </a:cubicBezTo>
                      <a:cubicBezTo>
                        <a:pt x="67849" y="26215"/>
                        <a:pt x="67849" y="26215"/>
                        <a:pt x="67811" y="26176"/>
                      </a:cubicBezTo>
                      <a:cubicBezTo>
                        <a:pt x="67620" y="25985"/>
                        <a:pt x="67467" y="25832"/>
                        <a:pt x="67658" y="25526"/>
                      </a:cubicBezTo>
                      <a:cubicBezTo>
                        <a:pt x="67696" y="25450"/>
                        <a:pt x="67658" y="25297"/>
                        <a:pt x="67620" y="25220"/>
                      </a:cubicBezTo>
                      <a:cubicBezTo>
                        <a:pt x="67084" y="24608"/>
                        <a:pt x="67352" y="23690"/>
                        <a:pt x="66778" y="23078"/>
                      </a:cubicBezTo>
                      <a:cubicBezTo>
                        <a:pt x="66740" y="23040"/>
                        <a:pt x="66740" y="23002"/>
                        <a:pt x="66740" y="22925"/>
                      </a:cubicBezTo>
                      <a:cubicBezTo>
                        <a:pt x="66702" y="22505"/>
                        <a:pt x="66510" y="22084"/>
                        <a:pt x="66472" y="21625"/>
                      </a:cubicBezTo>
                      <a:cubicBezTo>
                        <a:pt x="66434" y="21243"/>
                        <a:pt x="66166" y="20937"/>
                        <a:pt x="66128" y="20516"/>
                      </a:cubicBezTo>
                      <a:cubicBezTo>
                        <a:pt x="66090" y="20019"/>
                        <a:pt x="65707" y="19598"/>
                        <a:pt x="65440" y="19139"/>
                      </a:cubicBezTo>
                      <a:cubicBezTo>
                        <a:pt x="65401" y="19063"/>
                        <a:pt x="65325" y="18948"/>
                        <a:pt x="65325" y="18871"/>
                      </a:cubicBezTo>
                      <a:cubicBezTo>
                        <a:pt x="65440" y="18336"/>
                        <a:pt x="64828" y="18145"/>
                        <a:pt x="64789" y="17724"/>
                      </a:cubicBezTo>
                      <a:cubicBezTo>
                        <a:pt x="64139" y="17265"/>
                        <a:pt x="64063" y="16385"/>
                        <a:pt x="63451" y="15926"/>
                      </a:cubicBezTo>
                      <a:cubicBezTo>
                        <a:pt x="63336" y="15850"/>
                        <a:pt x="63412" y="15506"/>
                        <a:pt x="63336" y="15467"/>
                      </a:cubicBezTo>
                      <a:cubicBezTo>
                        <a:pt x="62915" y="15353"/>
                        <a:pt x="62954" y="15047"/>
                        <a:pt x="62839" y="14779"/>
                      </a:cubicBezTo>
                      <a:cubicBezTo>
                        <a:pt x="62801" y="14626"/>
                        <a:pt x="62724" y="14511"/>
                        <a:pt x="62609" y="14397"/>
                      </a:cubicBezTo>
                      <a:cubicBezTo>
                        <a:pt x="62227" y="13938"/>
                        <a:pt x="61844" y="13479"/>
                        <a:pt x="61424" y="13058"/>
                      </a:cubicBezTo>
                      <a:cubicBezTo>
                        <a:pt x="61194" y="12828"/>
                        <a:pt x="61079" y="12446"/>
                        <a:pt x="60697" y="12446"/>
                      </a:cubicBezTo>
                      <a:cubicBezTo>
                        <a:pt x="60621" y="12408"/>
                        <a:pt x="60506" y="12293"/>
                        <a:pt x="60506" y="12216"/>
                      </a:cubicBezTo>
                      <a:cubicBezTo>
                        <a:pt x="60468" y="11758"/>
                        <a:pt x="59894" y="11681"/>
                        <a:pt x="59741" y="11260"/>
                      </a:cubicBezTo>
                      <a:cubicBezTo>
                        <a:pt x="59703" y="11031"/>
                        <a:pt x="59435" y="10878"/>
                        <a:pt x="59282" y="10687"/>
                      </a:cubicBezTo>
                      <a:cubicBezTo>
                        <a:pt x="59014" y="10381"/>
                        <a:pt x="58746" y="10075"/>
                        <a:pt x="58440" y="9807"/>
                      </a:cubicBezTo>
                      <a:cubicBezTo>
                        <a:pt x="58058" y="9425"/>
                        <a:pt x="57714" y="8966"/>
                        <a:pt x="57331" y="8621"/>
                      </a:cubicBezTo>
                      <a:cubicBezTo>
                        <a:pt x="56605" y="8048"/>
                        <a:pt x="55763" y="7627"/>
                        <a:pt x="55113" y="6977"/>
                      </a:cubicBezTo>
                      <a:cubicBezTo>
                        <a:pt x="54807" y="6671"/>
                        <a:pt x="54425" y="6480"/>
                        <a:pt x="54042" y="6250"/>
                      </a:cubicBezTo>
                      <a:cubicBezTo>
                        <a:pt x="53683" y="6071"/>
                        <a:pt x="53594" y="5555"/>
                        <a:pt x="53142" y="5555"/>
                      </a:cubicBezTo>
                      <a:cubicBezTo>
                        <a:pt x="53112" y="5555"/>
                        <a:pt x="53081" y="5557"/>
                        <a:pt x="53048" y="5562"/>
                      </a:cubicBezTo>
                      <a:cubicBezTo>
                        <a:pt x="52436" y="4835"/>
                        <a:pt x="51480" y="4606"/>
                        <a:pt x="50791" y="4032"/>
                      </a:cubicBezTo>
                      <a:cubicBezTo>
                        <a:pt x="50447" y="3726"/>
                        <a:pt x="49950" y="3726"/>
                        <a:pt x="49720" y="3343"/>
                      </a:cubicBezTo>
                      <a:cubicBezTo>
                        <a:pt x="49567" y="3076"/>
                        <a:pt x="49223" y="2923"/>
                        <a:pt x="48994" y="2808"/>
                      </a:cubicBezTo>
                      <a:cubicBezTo>
                        <a:pt x="48652" y="2603"/>
                        <a:pt x="48280" y="2337"/>
                        <a:pt x="47796" y="2337"/>
                      </a:cubicBezTo>
                      <a:cubicBezTo>
                        <a:pt x="47738" y="2337"/>
                        <a:pt x="47678" y="2341"/>
                        <a:pt x="47617" y="2349"/>
                      </a:cubicBezTo>
                      <a:cubicBezTo>
                        <a:pt x="47596" y="2352"/>
                        <a:pt x="47575" y="2354"/>
                        <a:pt x="47554" y="2354"/>
                      </a:cubicBezTo>
                      <a:cubicBezTo>
                        <a:pt x="47333" y="2354"/>
                        <a:pt x="47057" y="2189"/>
                        <a:pt x="46814" y="2120"/>
                      </a:cubicBezTo>
                      <a:cubicBezTo>
                        <a:pt x="46852" y="1661"/>
                        <a:pt x="46469" y="1814"/>
                        <a:pt x="46278" y="1699"/>
                      </a:cubicBezTo>
                      <a:cubicBezTo>
                        <a:pt x="46114" y="1596"/>
                        <a:pt x="45961" y="1560"/>
                        <a:pt x="45813" y="1560"/>
                      </a:cubicBezTo>
                      <a:cubicBezTo>
                        <a:pt x="45685" y="1560"/>
                        <a:pt x="45561" y="1587"/>
                        <a:pt x="45437" y="1622"/>
                      </a:cubicBezTo>
                      <a:cubicBezTo>
                        <a:pt x="45379" y="1641"/>
                        <a:pt x="45332" y="1651"/>
                        <a:pt x="45289" y="1651"/>
                      </a:cubicBezTo>
                      <a:cubicBezTo>
                        <a:pt x="45246" y="1651"/>
                        <a:pt x="45207" y="1641"/>
                        <a:pt x="45169" y="1622"/>
                      </a:cubicBezTo>
                      <a:cubicBezTo>
                        <a:pt x="44863" y="1584"/>
                        <a:pt x="44519" y="1508"/>
                        <a:pt x="44213" y="1431"/>
                      </a:cubicBezTo>
                      <a:cubicBezTo>
                        <a:pt x="43792" y="1355"/>
                        <a:pt x="43372" y="1240"/>
                        <a:pt x="42951" y="1163"/>
                      </a:cubicBezTo>
                      <a:cubicBezTo>
                        <a:pt x="42492" y="1049"/>
                        <a:pt x="42033" y="1125"/>
                        <a:pt x="41574" y="857"/>
                      </a:cubicBezTo>
                      <a:cubicBezTo>
                        <a:pt x="41469" y="927"/>
                        <a:pt x="41368" y="954"/>
                        <a:pt x="41270" y="954"/>
                      </a:cubicBezTo>
                      <a:cubicBezTo>
                        <a:pt x="41044" y="954"/>
                        <a:pt x="40831" y="811"/>
                        <a:pt x="40618" y="704"/>
                      </a:cubicBezTo>
                      <a:cubicBezTo>
                        <a:pt x="40567" y="692"/>
                        <a:pt x="40516" y="687"/>
                        <a:pt x="40465" y="687"/>
                      </a:cubicBezTo>
                      <a:cubicBezTo>
                        <a:pt x="40363" y="687"/>
                        <a:pt x="40261" y="704"/>
                        <a:pt x="40159" y="704"/>
                      </a:cubicBezTo>
                      <a:cubicBezTo>
                        <a:pt x="40082" y="704"/>
                        <a:pt x="39987" y="714"/>
                        <a:pt x="39905" y="714"/>
                      </a:cubicBezTo>
                      <a:cubicBezTo>
                        <a:pt x="39824" y="714"/>
                        <a:pt x="39757" y="704"/>
                        <a:pt x="39738" y="666"/>
                      </a:cubicBezTo>
                      <a:cubicBezTo>
                        <a:pt x="39625" y="424"/>
                        <a:pt x="39478" y="359"/>
                        <a:pt x="39320" y="359"/>
                      </a:cubicBezTo>
                      <a:cubicBezTo>
                        <a:pt x="39137" y="359"/>
                        <a:pt x="38939" y="446"/>
                        <a:pt x="38761" y="446"/>
                      </a:cubicBezTo>
                      <a:cubicBezTo>
                        <a:pt x="38729" y="446"/>
                        <a:pt x="38698" y="443"/>
                        <a:pt x="38667" y="437"/>
                      </a:cubicBezTo>
                      <a:cubicBezTo>
                        <a:pt x="38094" y="360"/>
                        <a:pt x="37558" y="322"/>
                        <a:pt x="36984" y="207"/>
                      </a:cubicBezTo>
                      <a:cubicBezTo>
                        <a:pt x="36803" y="181"/>
                        <a:pt x="36657" y="85"/>
                        <a:pt x="36487" y="85"/>
                      </a:cubicBezTo>
                      <a:cubicBezTo>
                        <a:pt x="36405" y="85"/>
                        <a:pt x="36318" y="107"/>
                        <a:pt x="36220" y="169"/>
                      </a:cubicBezTo>
                      <a:cubicBezTo>
                        <a:pt x="36188" y="182"/>
                        <a:pt x="36153" y="187"/>
                        <a:pt x="36114" y="187"/>
                      </a:cubicBezTo>
                      <a:cubicBezTo>
                        <a:pt x="35916" y="187"/>
                        <a:pt x="35634" y="48"/>
                        <a:pt x="35378" y="16"/>
                      </a:cubicBezTo>
                      <a:cubicBezTo>
                        <a:pt x="35356" y="5"/>
                        <a:pt x="35333" y="0"/>
                        <a:pt x="35312" y="0"/>
                      </a:cubicBezTo>
                      <a:close/>
                    </a:path>
                  </a:pathLst>
                </a:custGeom>
                <a:solidFill>
                  <a:schemeClr val="tx2">
                    <a:lumMod val="60000"/>
                    <a:lumOff val="40000"/>
                    <a:alpha val="62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2;p19"/>
                <p:cNvSpPr/>
                <p:nvPr/>
              </p:nvSpPr>
              <p:spPr>
                <a:xfrm>
                  <a:off x="5504543" y="2703265"/>
                  <a:ext cx="210684" cy="149380"/>
                </a:xfrm>
                <a:custGeom>
                  <a:avLst/>
                  <a:gdLst/>
                  <a:ahLst/>
                  <a:cxnLst/>
                  <a:rect l="l" t="t" r="r" b="b"/>
                  <a:pathLst>
                    <a:path w="12355" h="8760" extrusionOk="0">
                      <a:moveTo>
                        <a:pt x="12354" y="1"/>
                      </a:moveTo>
                      <a:lnTo>
                        <a:pt x="12354" y="1"/>
                      </a:lnTo>
                      <a:cubicBezTo>
                        <a:pt x="11972" y="345"/>
                        <a:pt x="11474" y="154"/>
                        <a:pt x="11360" y="574"/>
                      </a:cubicBezTo>
                      <a:cubicBezTo>
                        <a:pt x="11130" y="536"/>
                        <a:pt x="10977" y="498"/>
                        <a:pt x="10786" y="460"/>
                      </a:cubicBezTo>
                      <a:cubicBezTo>
                        <a:pt x="10633" y="689"/>
                        <a:pt x="10480" y="919"/>
                        <a:pt x="10327" y="1148"/>
                      </a:cubicBezTo>
                      <a:cubicBezTo>
                        <a:pt x="10289" y="1186"/>
                        <a:pt x="10251" y="1186"/>
                        <a:pt x="10212" y="1186"/>
                      </a:cubicBezTo>
                      <a:cubicBezTo>
                        <a:pt x="10212" y="1072"/>
                        <a:pt x="10174" y="995"/>
                        <a:pt x="10136" y="919"/>
                      </a:cubicBezTo>
                      <a:cubicBezTo>
                        <a:pt x="9868" y="1110"/>
                        <a:pt x="9447" y="1186"/>
                        <a:pt x="9524" y="1607"/>
                      </a:cubicBezTo>
                      <a:cubicBezTo>
                        <a:pt x="9422" y="1607"/>
                        <a:pt x="9303" y="1573"/>
                        <a:pt x="9224" y="1573"/>
                      </a:cubicBezTo>
                      <a:cubicBezTo>
                        <a:pt x="9184" y="1573"/>
                        <a:pt x="9154" y="1582"/>
                        <a:pt x="9141" y="1607"/>
                      </a:cubicBezTo>
                      <a:cubicBezTo>
                        <a:pt x="8797" y="2028"/>
                        <a:pt x="8262" y="2143"/>
                        <a:pt x="7803" y="2410"/>
                      </a:cubicBezTo>
                      <a:cubicBezTo>
                        <a:pt x="7803" y="2602"/>
                        <a:pt x="7841" y="2716"/>
                        <a:pt x="7841" y="2946"/>
                      </a:cubicBezTo>
                      <a:cubicBezTo>
                        <a:pt x="7612" y="2831"/>
                        <a:pt x="7497" y="2754"/>
                        <a:pt x="7382" y="2678"/>
                      </a:cubicBezTo>
                      <a:cubicBezTo>
                        <a:pt x="7358" y="3143"/>
                        <a:pt x="7286" y="3311"/>
                        <a:pt x="7027" y="3311"/>
                      </a:cubicBezTo>
                      <a:cubicBezTo>
                        <a:pt x="6881" y="3311"/>
                        <a:pt x="6677" y="3258"/>
                        <a:pt x="6388" y="3175"/>
                      </a:cubicBezTo>
                      <a:lnTo>
                        <a:pt x="6388" y="3175"/>
                      </a:lnTo>
                      <a:cubicBezTo>
                        <a:pt x="6534" y="3467"/>
                        <a:pt x="6575" y="3828"/>
                        <a:pt x="6314" y="3828"/>
                      </a:cubicBezTo>
                      <a:cubicBezTo>
                        <a:pt x="6301" y="3828"/>
                        <a:pt x="6287" y="3827"/>
                        <a:pt x="6273" y="3825"/>
                      </a:cubicBezTo>
                      <a:cubicBezTo>
                        <a:pt x="6226" y="3819"/>
                        <a:pt x="6181" y="3816"/>
                        <a:pt x="6138" y="3816"/>
                      </a:cubicBezTo>
                      <a:cubicBezTo>
                        <a:pt x="5654" y="3816"/>
                        <a:pt x="5397" y="4182"/>
                        <a:pt x="5011" y="4323"/>
                      </a:cubicBezTo>
                      <a:cubicBezTo>
                        <a:pt x="4552" y="4437"/>
                        <a:pt x="4399" y="4782"/>
                        <a:pt x="4246" y="5164"/>
                      </a:cubicBezTo>
                      <a:cubicBezTo>
                        <a:pt x="4208" y="5240"/>
                        <a:pt x="4208" y="5317"/>
                        <a:pt x="4169" y="5585"/>
                      </a:cubicBezTo>
                      <a:cubicBezTo>
                        <a:pt x="4016" y="5317"/>
                        <a:pt x="3978" y="5164"/>
                        <a:pt x="3902" y="5126"/>
                      </a:cubicBezTo>
                      <a:cubicBezTo>
                        <a:pt x="3835" y="5076"/>
                        <a:pt x="3761" y="5047"/>
                        <a:pt x="3689" y="5047"/>
                      </a:cubicBezTo>
                      <a:cubicBezTo>
                        <a:pt x="3596" y="5047"/>
                        <a:pt x="3507" y="5094"/>
                        <a:pt x="3443" y="5202"/>
                      </a:cubicBezTo>
                      <a:cubicBezTo>
                        <a:pt x="3290" y="5470"/>
                        <a:pt x="3672" y="5432"/>
                        <a:pt x="3749" y="5623"/>
                      </a:cubicBezTo>
                      <a:cubicBezTo>
                        <a:pt x="3328" y="5661"/>
                        <a:pt x="2984" y="5852"/>
                        <a:pt x="2678" y="6350"/>
                      </a:cubicBezTo>
                      <a:cubicBezTo>
                        <a:pt x="2640" y="6044"/>
                        <a:pt x="2640" y="5929"/>
                        <a:pt x="2601" y="5738"/>
                      </a:cubicBezTo>
                      <a:cubicBezTo>
                        <a:pt x="2295" y="5852"/>
                        <a:pt x="2372" y="6273"/>
                        <a:pt x="2028" y="6273"/>
                      </a:cubicBezTo>
                      <a:cubicBezTo>
                        <a:pt x="2066" y="6388"/>
                        <a:pt x="2066" y="6503"/>
                        <a:pt x="2104" y="6694"/>
                      </a:cubicBezTo>
                      <a:cubicBezTo>
                        <a:pt x="1836" y="6656"/>
                        <a:pt x="1569" y="6617"/>
                        <a:pt x="1339" y="6617"/>
                      </a:cubicBezTo>
                      <a:cubicBezTo>
                        <a:pt x="1416" y="7306"/>
                        <a:pt x="1416" y="7268"/>
                        <a:pt x="727" y="7344"/>
                      </a:cubicBezTo>
                      <a:cubicBezTo>
                        <a:pt x="574" y="7344"/>
                        <a:pt x="421" y="7459"/>
                        <a:pt x="230" y="7497"/>
                      </a:cubicBezTo>
                      <a:cubicBezTo>
                        <a:pt x="268" y="7803"/>
                        <a:pt x="268" y="7803"/>
                        <a:pt x="1" y="7956"/>
                      </a:cubicBezTo>
                      <a:cubicBezTo>
                        <a:pt x="77" y="8224"/>
                        <a:pt x="115" y="8453"/>
                        <a:pt x="154" y="8721"/>
                      </a:cubicBezTo>
                      <a:cubicBezTo>
                        <a:pt x="230" y="8721"/>
                        <a:pt x="307" y="8759"/>
                        <a:pt x="345" y="8759"/>
                      </a:cubicBezTo>
                      <a:cubicBezTo>
                        <a:pt x="574" y="8644"/>
                        <a:pt x="766" y="8491"/>
                        <a:pt x="995" y="8415"/>
                      </a:cubicBezTo>
                      <a:cubicBezTo>
                        <a:pt x="1263" y="8300"/>
                        <a:pt x="1492" y="8224"/>
                        <a:pt x="1722" y="8071"/>
                      </a:cubicBezTo>
                      <a:cubicBezTo>
                        <a:pt x="1951" y="7956"/>
                        <a:pt x="2219" y="7841"/>
                        <a:pt x="2295" y="7650"/>
                      </a:cubicBezTo>
                      <a:cubicBezTo>
                        <a:pt x="2448" y="7382"/>
                        <a:pt x="2716" y="7421"/>
                        <a:pt x="2907" y="7268"/>
                      </a:cubicBezTo>
                      <a:cubicBezTo>
                        <a:pt x="3443" y="6885"/>
                        <a:pt x="3978" y="6541"/>
                        <a:pt x="4514" y="6158"/>
                      </a:cubicBezTo>
                      <a:cubicBezTo>
                        <a:pt x="4590" y="6120"/>
                        <a:pt x="4781" y="6082"/>
                        <a:pt x="4781" y="6005"/>
                      </a:cubicBezTo>
                      <a:cubicBezTo>
                        <a:pt x="4858" y="5661"/>
                        <a:pt x="5164" y="5508"/>
                        <a:pt x="5355" y="5470"/>
                      </a:cubicBezTo>
                      <a:cubicBezTo>
                        <a:pt x="6082" y="5240"/>
                        <a:pt x="6541" y="4667"/>
                        <a:pt x="7114" y="4323"/>
                      </a:cubicBezTo>
                      <a:cubicBezTo>
                        <a:pt x="7497" y="4093"/>
                        <a:pt x="7765" y="3634"/>
                        <a:pt x="8147" y="3519"/>
                      </a:cubicBezTo>
                      <a:cubicBezTo>
                        <a:pt x="8644" y="3366"/>
                        <a:pt x="8874" y="2907"/>
                        <a:pt x="9333" y="2754"/>
                      </a:cubicBezTo>
                      <a:cubicBezTo>
                        <a:pt x="9486" y="2678"/>
                        <a:pt x="9600" y="2525"/>
                        <a:pt x="9715" y="2410"/>
                      </a:cubicBezTo>
                      <a:cubicBezTo>
                        <a:pt x="10021" y="2181"/>
                        <a:pt x="10289" y="1951"/>
                        <a:pt x="10595" y="1722"/>
                      </a:cubicBezTo>
                      <a:cubicBezTo>
                        <a:pt x="10977" y="1454"/>
                        <a:pt x="11513" y="1378"/>
                        <a:pt x="11589" y="804"/>
                      </a:cubicBezTo>
                      <a:cubicBezTo>
                        <a:pt x="11589" y="766"/>
                        <a:pt x="11666" y="766"/>
                        <a:pt x="11704" y="727"/>
                      </a:cubicBezTo>
                      <a:cubicBezTo>
                        <a:pt x="11933" y="613"/>
                        <a:pt x="12163" y="421"/>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3;p19"/>
                <p:cNvSpPr/>
                <p:nvPr/>
              </p:nvSpPr>
              <p:spPr>
                <a:xfrm>
                  <a:off x="5475844" y="2579361"/>
                  <a:ext cx="200896" cy="145458"/>
                </a:xfrm>
                <a:custGeom>
                  <a:avLst/>
                  <a:gdLst/>
                  <a:ahLst/>
                  <a:cxnLst/>
                  <a:rect l="l" t="t" r="r" b="b"/>
                  <a:pathLst>
                    <a:path w="11781" h="8530" extrusionOk="0">
                      <a:moveTo>
                        <a:pt x="11169" y="0"/>
                      </a:moveTo>
                      <a:cubicBezTo>
                        <a:pt x="10863" y="191"/>
                        <a:pt x="10595" y="421"/>
                        <a:pt x="10289" y="535"/>
                      </a:cubicBezTo>
                      <a:cubicBezTo>
                        <a:pt x="9715" y="765"/>
                        <a:pt x="9256" y="1033"/>
                        <a:pt x="8874" y="1492"/>
                      </a:cubicBezTo>
                      <a:cubicBezTo>
                        <a:pt x="8721" y="1683"/>
                        <a:pt x="8568" y="1683"/>
                        <a:pt x="8338" y="1683"/>
                      </a:cubicBezTo>
                      <a:cubicBezTo>
                        <a:pt x="8262" y="1683"/>
                        <a:pt x="8147" y="1721"/>
                        <a:pt x="8071" y="1759"/>
                      </a:cubicBezTo>
                      <a:cubicBezTo>
                        <a:pt x="7994" y="1951"/>
                        <a:pt x="7918" y="2104"/>
                        <a:pt x="7841" y="2295"/>
                      </a:cubicBezTo>
                      <a:cubicBezTo>
                        <a:pt x="7612" y="2333"/>
                        <a:pt x="7229" y="2295"/>
                        <a:pt x="7115" y="2448"/>
                      </a:cubicBezTo>
                      <a:cubicBezTo>
                        <a:pt x="6962" y="2677"/>
                        <a:pt x="6770" y="2868"/>
                        <a:pt x="6579" y="3060"/>
                      </a:cubicBezTo>
                      <a:cubicBezTo>
                        <a:pt x="6464" y="3136"/>
                        <a:pt x="6388" y="3251"/>
                        <a:pt x="6311" y="3251"/>
                      </a:cubicBezTo>
                      <a:cubicBezTo>
                        <a:pt x="6265" y="3241"/>
                        <a:pt x="6222" y="3236"/>
                        <a:pt x="6184" y="3236"/>
                      </a:cubicBezTo>
                      <a:cubicBezTo>
                        <a:pt x="5935" y="3236"/>
                        <a:pt x="5832" y="3430"/>
                        <a:pt x="5699" y="3595"/>
                      </a:cubicBezTo>
                      <a:cubicBezTo>
                        <a:pt x="5585" y="3786"/>
                        <a:pt x="4705" y="4437"/>
                        <a:pt x="4514" y="4513"/>
                      </a:cubicBezTo>
                      <a:cubicBezTo>
                        <a:pt x="4437" y="4551"/>
                        <a:pt x="4284" y="4590"/>
                        <a:pt x="4284" y="4628"/>
                      </a:cubicBezTo>
                      <a:cubicBezTo>
                        <a:pt x="4323" y="5010"/>
                        <a:pt x="4017" y="5010"/>
                        <a:pt x="3825" y="5087"/>
                      </a:cubicBezTo>
                      <a:cubicBezTo>
                        <a:pt x="3519" y="5278"/>
                        <a:pt x="3099" y="5240"/>
                        <a:pt x="3061" y="5699"/>
                      </a:cubicBezTo>
                      <a:cubicBezTo>
                        <a:pt x="3041" y="5718"/>
                        <a:pt x="2994" y="5718"/>
                        <a:pt x="2941" y="5718"/>
                      </a:cubicBezTo>
                      <a:cubicBezTo>
                        <a:pt x="2888" y="5718"/>
                        <a:pt x="2831" y="5718"/>
                        <a:pt x="2793" y="5737"/>
                      </a:cubicBezTo>
                      <a:cubicBezTo>
                        <a:pt x="2716" y="5775"/>
                        <a:pt x="2602" y="5813"/>
                        <a:pt x="2487" y="5852"/>
                      </a:cubicBezTo>
                      <a:cubicBezTo>
                        <a:pt x="2563" y="5928"/>
                        <a:pt x="2602" y="6005"/>
                        <a:pt x="2678" y="6081"/>
                      </a:cubicBezTo>
                      <a:cubicBezTo>
                        <a:pt x="2143" y="6272"/>
                        <a:pt x="1722" y="6540"/>
                        <a:pt x="1339" y="6961"/>
                      </a:cubicBezTo>
                      <a:cubicBezTo>
                        <a:pt x="1280" y="7020"/>
                        <a:pt x="1243" y="7150"/>
                        <a:pt x="1122" y="7150"/>
                      </a:cubicBezTo>
                      <a:cubicBezTo>
                        <a:pt x="1087" y="7150"/>
                        <a:pt x="1046" y="7139"/>
                        <a:pt x="995" y="7114"/>
                      </a:cubicBezTo>
                      <a:cubicBezTo>
                        <a:pt x="991" y="7110"/>
                        <a:pt x="985" y="7108"/>
                        <a:pt x="977" y="7108"/>
                      </a:cubicBezTo>
                      <a:cubicBezTo>
                        <a:pt x="910" y="7108"/>
                        <a:pt x="727" y="7237"/>
                        <a:pt x="727" y="7305"/>
                      </a:cubicBezTo>
                      <a:cubicBezTo>
                        <a:pt x="613" y="7649"/>
                        <a:pt x="307" y="7764"/>
                        <a:pt x="39" y="7840"/>
                      </a:cubicBezTo>
                      <a:cubicBezTo>
                        <a:pt x="1" y="8070"/>
                        <a:pt x="1" y="8261"/>
                        <a:pt x="1" y="8452"/>
                      </a:cubicBezTo>
                      <a:cubicBezTo>
                        <a:pt x="130" y="8506"/>
                        <a:pt x="259" y="8530"/>
                        <a:pt x="384" y="8530"/>
                      </a:cubicBezTo>
                      <a:cubicBezTo>
                        <a:pt x="703" y="8530"/>
                        <a:pt x="994" y="8377"/>
                        <a:pt x="1186" y="8185"/>
                      </a:cubicBezTo>
                      <a:cubicBezTo>
                        <a:pt x="1492" y="7879"/>
                        <a:pt x="1913" y="7879"/>
                        <a:pt x="2143" y="7458"/>
                      </a:cubicBezTo>
                      <a:cubicBezTo>
                        <a:pt x="2257" y="7229"/>
                        <a:pt x="2640" y="7152"/>
                        <a:pt x="2869" y="6961"/>
                      </a:cubicBezTo>
                      <a:cubicBezTo>
                        <a:pt x="3099" y="6808"/>
                        <a:pt x="3290" y="6464"/>
                        <a:pt x="3558" y="6425"/>
                      </a:cubicBezTo>
                      <a:cubicBezTo>
                        <a:pt x="3864" y="6311"/>
                        <a:pt x="3940" y="6043"/>
                        <a:pt x="4170" y="5928"/>
                      </a:cubicBezTo>
                      <a:cubicBezTo>
                        <a:pt x="4629" y="5622"/>
                        <a:pt x="5164" y="5431"/>
                        <a:pt x="5508" y="4972"/>
                      </a:cubicBezTo>
                      <a:cubicBezTo>
                        <a:pt x="5508" y="4896"/>
                        <a:pt x="5623" y="4934"/>
                        <a:pt x="5699" y="4896"/>
                      </a:cubicBezTo>
                      <a:cubicBezTo>
                        <a:pt x="5852" y="4781"/>
                        <a:pt x="6005" y="4704"/>
                        <a:pt x="6158" y="4590"/>
                      </a:cubicBezTo>
                      <a:cubicBezTo>
                        <a:pt x="6350" y="4475"/>
                        <a:pt x="6503" y="4322"/>
                        <a:pt x="6694" y="4169"/>
                      </a:cubicBezTo>
                      <a:cubicBezTo>
                        <a:pt x="7153" y="3863"/>
                        <a:pt x="7612" y="3557"/>
                        <a:pt x="8032" y="3251"/>
                      </a:cubicBezTo>
                      <a:cubicBezTo>
                        <a:pt x="8300" y="3060"/>
                        <a:pt x="8530" y="2754"/>
                        <a:pt x="8836" y="2677"/>
                      </a:cubicBezTo>
                      <a:cubicBezTo>
                        <a:pt x="9180" y="2601"/>
                        <a:pt x="9295" y="2295"/>
                        <a:pt x="9562" y="2142"/>
                      </a:cubicBezTo>
                      <a:cubicBezTo>
                        <a:pt x="9868" y="1989"/>
                        <a:pt x="10136" y="1759"/>
                        <a:pt x="10404" y="1568"/>
                      </a:cubicBezTo>
                      <a:cubicBezTo>
                        <a:pt x="10671" y="1377"/>
                        <a:pt x="10901" y="1147"/>
                        <a:pt x="11169" y="956"/>
                      </a:cubicBezTo>
                      <a:cubicBezTo>
                        <a:pt x="11475" y="803"/>
                        <a:pt x="11666" y="535"/>
                        <a:pt x="11781" y="191"/>
                      </a:cubicBezTo>
                      <a:cubicBezTo>
                        <a:pt x="11551" y="115"/>
                        <a:pt x="11322" y="38"/>
                        <a:pt x="1116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4;p19"/>
                <p:cNvSpPr/>
                <p:nvPr/>
              </p:nvSpPr>
              <p:spPr>
                <a:xfrm>
                  <a:off x="5501934" y="2653710"/>
                  <a:ext cx="187202" cy="133640"/>
                </a:xfrm>
                <a:custGeom>
                  <a:avLst/>
                  <a:gdLst/>
                  <a:ahLst/>
                  <a:cxnLst/>
                  <a:rect l="l" t="t" r="r" b="b"/>
                  <a:pathLst>
                    <a:path w="10978" h="7837" extrusionOk="0">
                      <a:moveTo>
                        <a:pt x="10633" y="0"/>
                      </a:moveTo>
                      <a:cubicBezTo>
                        <a:pt x="10557" y="38"/>
                        <a:pt x="10518" y="153"/>
                        <a:pt x="10442" y="191"/>
                      </a:cubicBezTo>
                      <a:cubicBezTo>
                        <a:pt x="10136" y="344"/>
                        <a:pt x="9830" y="536"/>
                        <a:pt x="9524" y="689"/>
                      </a:cubicBezTo>
                      <a:cubicBezTo>
                        <a:pt x="9450" y="655"/>
                        <a:pt x="9388" y="640"/>
                        <a:pt x="9335" y="640"/>
                      </a:cubicBezTo>
                      <a:cubicBezTo>
                        <a:pt x="9031" y="640"/>
                        <a:pt x="9020" y="1126"/>
                        <a:pt x="8759" y="1224"/>
                      </a:cubicBezTo>
                      <a:lnTo>
                        <a:pt x="8568" y="1224"/>
                      </a:lnTo>
                      <a:cubicBezTo>
                        <a:pt x="7918" y="1339"/>
                        <a:pt x="7382" y="1606"/>
                        <a:pt x="7000" y="2104"/>
                      </a:cubicBezTo>
                      <a:cubicBezTo>
                        <a:pt x="6813" y="2322"/>
                        <a:pt x="6727" y="2565"/>
                        <a:pt x="6475" y="2565"/>
                      </a:cubicBezTo>
                      <a:cubicBezTo>
                        <a:pt x="6417" y="2565"/>
                        <a:pt x="6351" y="2553"/>
                        <a:pt x="6273" y="2524"/>
                      </a:cubicBezTo>
                      <a:cubicBezTo>
                        <a:pt x="6235" y="2524"/>
                        <a:pt x="6120" y="2601"/>
                        <a:pt x="6082" y="2639"/>
                      </a:cubicBezTo>
                      <a:cubicBezTo>
                        <a:pt x="5852" y="3060"/>
                        <a:pt x="5393" y="3174"/>
                        <a:pt x="5011" y="3366"/>
                      </a:cubicBezTo>
                      <a:cubicBezTo>
                        <a:pt x="4858" y="3442"/>
                        <a:pt x="4667" y="3595"/>
                        <a:pt x="4667" y="3710"/>
                      </a:cubicBezTo>
                      <a:cubicBezTo>
                        <a:pt x="4667" y="3904"/>
                        <a:pt x="4626" y="3958"/>
                        <a:pt x="4517" y="3958"/>
                      </a:cubicBezTo>
                      <a:cubicBezTo>
                        <a:pt x="4475" y="3958"/>
                        <a:pt x="4424" y="3950"/>
                        <a:pt x="4361" y="3939"/>
                      </a:cubicBezTo>
                      <a:cubicBezTo>
                        <a:pt x="4348" y="3935"/>
                        <a:pt x="4336" y="3933"/>
                        <a:pt x="4323" y="3933"/>
                      </a:cubicBezTo>
                      <a:cubicBezTo>
                        <a:pt x="4214" y="3933"/>
                        <a:pt x="4081" y="4066"/>
                        <a:pt x="3978" y="4169"/>
                      </a:cubicBezTo>
                      <a:cubicBezTo>
                        <a:pt x="3940" y="4245"/>
                        <a:pt x="3940" y="4398"/>
                        <a:pt x="3902" y="4437"/>
                      </a:cubicBezTo>
                      <a:cubicBezTo>
                        <a:pt x="3711" y="4551"/>
                        <a:pt x="3481" y="4704"/>
                        <a:pt x="3290" y="4743"/>
                      </a:cubicBezTo>
                      <a:cubicBezTo>
                        <a:pt x="2946" y="4743"/>
                        <a:pt x="3060" y="5202"/>
                        <a:pt x="2793" y="5202"/>
                      </a:cubicBezTo>
                      <a:cubicBezTo>
                        <a:pt x="2397" y="5202"/>
                        <a:pt x="2306" y="5744"/>
                        <a:pt x="1914" y="5744"/>
                      </a:cubicBezTo>
                      <a:cubicBezTo>
                        <a:pt x="1889" y="5744"/>
                        <a:pt x="1863" y="5741"/>
                        <a:pt x="1836" y="5737"/>
                      </a:cubicBezTo>
                      <a:cubicBezTo>
                        <a:pt x="1836" y="5737"/>
                        <a:pt x="1798" y="5813"/>
                        <a:pt x="1760" y="5852"/>
                      </a:cubicBezTo>
                      <a:cubicBezTo>
                        <a:pt x="1722" y="6158"/>
                        <a:pt x="1492" y="6234"/>
                        <a:pt x="1225" y="6311"/>
                      </a:cubicBezTo>
                      <a:cubicBezTo>
                        <a:pt x="689" y="6502"/>
                        <a:pt x="154" y="6731"/>
                        <a:pt x="115" y="7382"/>
                      </a:cubicBezTo>
                      <a:cubicBezTo>
                        <a:pt x="77" y="7458"/>
                        <a:pt x="39" y="7496"/>
                        <a:pt x="1" y="7573"/>
                      </a:cubicBezTo>
                      <a:cubicBezTo>
                        <a:pt x="335" y="7748"/>
                        <a:pt x="563" y="7837"/>
                        <a:pt x="727" y="7837"/>
                      </a:cubicBezTo>
                      <a:cubicBezTo>
                        <a:pt x="956" y="7837"/>
                        <a:pt x="1059" y="7662"/>
                        <a:pt x="1148" y="7305"/>
                      </a:cubicBezTo>
                      <a:cubicBezTo>
                        <a:pt x="1254" y="7341"/>
                        <a:pt x="1352" y="7368"/>
                        <a:pt x="1446" y="7368"/>
                      </a:cubicBezTo>
                      <a:cubicBezTo>
                        <a:pt x="1555" y="7368"/>
                        <a:pt x="1657" y="7331"/>
                        <a:pt x="1760" y="7229"/>
                      </a:cubicBezTo>
                      <a:cubicBezTo>
                        <a:pt x="1913" y="7076"/>
                        <a:pt x="2104" y="6884"/>
                        <a:pt x="2257" y="6884"/>
                      </a:cubicBezTo>
                      <a:cubicBezTo>
                        <a:pt x="2601" y="6808"/>
                        <a:pt x="2410" y="6425"/>
                        <a:pt x="2640" y="6349"/>
                      </a:cubicBezTo>
                      <a:cubicBezTo>
                        <a:pt x="2716" y="6425"/>
                        <a:pt x="2793" y="6502"/>
                        <a:pt x="2831" y="6540"/>
                      </a:cubicBezTo>
                      <a:cubicBezTo>
                        <a:pt x="3060" y="6272"/>
                        <a:pt x="3328" y="6005"/>
                        <a:pt x="3558" y="5737"/>
                      </a:cubicBezTo>
                      <a:cubicBezTo>
                        <a:pt x="3623" y="5867"/>
                        <a:pt x="3712" y="5936"/>
                        <a:pt x="3799" y="5936"/>
                      </a:cubicBezTo>
                      <a:cubicBezTo>
                        <a:pt x="3865" y="5936"/>
                        <a:pt x="3929" y="5896"/>
                        <a:pt x="3978" y="5813"/>
                      </a:cubicBezTo>
                      <a:cubicBezTo>
                        <a:pt x="4208" y="5316"/>
                        <a:pt x="5049" y="5469"/>
                        <a:pt x="5049" y="4704"/>
                      </a:cubicBezTo>
                      <a:cubicBezTo>
                        <a:pt x="5114" y="4745"/>
                        <a:pt x="5167" y="4761"/>
                        <a:pt x="5212" y="4761"/>
                      </a:cubicBezTo>
                      <a:cubicBezTo>
                        <a:pt x="5377" y="4761"/>
                        <a:pt x="5426" y="4535"/>
                        <a:pt x="5546" y="4475"/>
                      </a:cubicBezTo>
                      <a:cubicBezTo>
                        <a:pt x="5738" y="4360"/>
                        <a:pt x="5967" y="4322"/>
                        <a:pt x="6120" y="4169"/>
                      </a:cubicBezTo>
                      <a:cubicBezTo>
                        <a:pt x="6426" y="4016"/>
                        <a:pt x="6694" y="3786"/>
                        <a:pt x="6961" y="3595"/>
                      </a:cubicBezTo>
                      <a:cubicBezTo>
                        <a:pt x="6923" y="3519"/>
                        <a:pt x="6808" y="3327"/>
                        <a:pt x="6847" y="3327"/>
                      </a:cubicBezTo>
                      <a:cubicBezTo>
                        <a:pt x="6895" y="3270"/>
                        <a:pt x="6935" y="3249"/>
                        <a:pt x="6972" y="3249"/>
                      </a:cubicBezTo>
                      <a:cubicBezTo>
                        <a:pt x="7083" y="3249"/>
                        <a:pt x="7162" y="3442"/>
                        <a:pt x="7306" y="3442"/>
                      </a:cubicBezTo>
                      <a:cubicBezTo>
                        <a:pt x="7726" y="3136"/>
                        <a:pt x="8147" y="2830"/>
                        <a:pt x="8568" y="2524"/>
                      </a:cubicBezTo>
                      <a:cubicBezTo>
                        <a:pt x="8568" y="2410"/>
                        <a:pt x="8568" y="2295"/>
                        <a:pt x="8530" y="2142"/>
                      </a:cubicBezTo>
                      <a:cubicBezTo>
                        <a:pt x="8657" y="2142"/>
                        <a:pt x="8785" y="2159"/>
                        <a:pt x="8901" y="2159"/>
                      </a:cubicBezTo>
                      <a:cubicBezTo>
                        <a:pt x="8959" y="2159"/>
                        <a:pt x="9014" y="2155"/>
                        <a:pt x="9065" y="2142"/>
                      </a:cubicBezTo>
                      <a:cubicBezTo>
                        <a:pt x="9371" y="2065"/>
                        <a:pt x="9371" y="1568"/>
                        <a:pt x="9753" y="1568"/>
                      </a:cubicBezTo>
                      <a:cubicBezTo>
                        <a:pt x="9830" y="1568"/>
                        <a:pt x="9868" y="1415"/>
                        <a:pt x="9906" y="1300"/>
                      </a:cubicBezTo>
                      <a:cubicBezTo>
                        <a:pt x="9983" y="1224"/>
                        <a:pt x="10021" y="1033"/>
                        <a:pt x="10098" y="1033"/>
                      </a:cubicBezTo>
                      <a:cubicBezTo>
                        <a:pt x="10595" y="994"/>
                        <a:pt x="10633" y="459"/>
                        <a:pt x="10977" y="230"/>
                      </a:cubicBezTo>
                      <a:cubicBezTo>
                        <a:pt x="10824" y="115"/>
                        <a:pt x="10748" y="77"/>
                        <a:pt x="1063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5;p19"/>
                <p:cNvSpPr/>
                <p:nvPr/>
              </p:nvSpPr>
              <p:spPr>
                <a:xfrm>
                  <a:off x="5554763" y="2824576"/>
                  <a:ext cx="176118" cy="120015"/>
                </a:xfrm>
                <a:custGeom>
                  <a:avLst/>
                  <a:gdLst/>
                  <a:ahLst/>
                  <a:cxnLst/>
                  <a:rect l="l" t="t" r="r" b="b"/>
                  <a:pathLst>
                    <a:path w="10328" h="7038" extrusionOk="0">
                      <a:moveTo>
                        <a:pt x="10251" y="1"/>
                      </a:moveTo>
                      <a:cubicBezTo>
                        <a:pt x="9945" y="115"/>
                        <a:pt x="9600" y="192"/>
                        <a:pt x="9409" y="498"/>
                      </a:cubicBezTo>
                      <a:cubicBezTo>
                        <a:pt x="9218" y="842"/>
                        <a:pt x="8529" y="689"/>
                        <a:pt x="8682" y="1301"/>
                      </a:cubicBezTo>
                      <a:cubicBezTo>
                        <a:pt x="8338" y="1339"/>
                        <a:pt x="8032" y="1645"/>
                        <a:pt x="7726" y="1683"/>
                      </a:cubicBezTo>
                      <a:cubicBezTo>
                        <a:pt x="7344" y="1760"/>
                        <a:pt x="7153" y="1989"/>
                        <a:pt x="6885" y="2142"/>
                      </a:cubicBezTo>
                      <a:cubicBezTo>
                        <a:pt x="6732" y="2219"/>
                        <a:pt x="6617" y="2410"/>
                        <a:pt x="6464" y="2410"/>
                      </a:cubicBezTo>
                      <a:cubicBezTo>
                        <a:pt x="6082" y="2487"/>
                        <a:pt x="5776" y="2716"/>
                        <a:pt x="5470" y="2869"/>
                      </a:cubicBezTo>
                      <a:cubicBezTo>
                        <a:pt x="4781" y="3175"/>
                        <a:pt x="4131" y="3557"/>
                        <a:pt x="3634" y="4131"/>
                      </a:cubicBezTo>
                      <a:cubicBezTo>
                        <a:pt x="3548" y="4239"/>
                        <a:pt x="3462" y="4286"/>
                        <a:pt x="3362" y="4286"/>
                      </a:cubicBezTo>
                      <a:cubicBezTo>
                        <a:pt x="3284" y="4286"/>
                        <a:pt x="3199" y="4258"/>
                        <a:pt x="3099" y="4208"/>
                      </a:cubicBezTo>
                      <a:cubicBezTo>
                        <a:pt x="2869" y="4705"/>
                        <a:pt x="2869" y="4705"/>
                        <a:pt x="2028" y="4896"/>
                      </a:cubicBezTo>
                      <a:cubicBezTo>
                        <a:pt x="2104" y="4934"/>
                        <a:pt x="2181" y="4973"/>
                        <a:pt x="2257" y="5011"/>
                      </a:cubicBezTo>
                      <a:cubicBezTo>
                        <a:pt x="2066" y="5126"/>
                        <a:pt x="1836" y="5240"/>
                        <a:pt x="1683" y="5355"/>
                      </a:cubicBezTo>
                      <a:cubicBezTo>
                        <a:pt x="1557" y="5482"/>
                        <a:pt x="1482" y="5556"/>
                        <a:pt x="1352" y="5556"/>
                      </a:cubicBezTo>
                      <a:cubicBezTo>
                        <a:pt x="1325" y="5556"/>
                        <a:pt x="1296" y="5553"/>
                        <a:pt x="1263" y="5546"/>
                      </a:cubicBezTo>
                      <a:cubicBezTo>
                        <a:pt x="1148" y="5546"/>
                        <a:pt x="957" y="5699"/>
                        <a:pt x="918" y="5814"/>
                      </a:cubicBezTo>
                      <a:cubicBezTo>
                        <a:pt x="804" y="6120"/>
                        <a:pt x="574" y="6349"/>
                        <a:pt x="268" y="6464"/>
                      </a:cubicBezTo>
                      <a:cubicBezTo>
                        <a:pt x="1" y="6579"/>
                        <a:pt x="1" y="6808"/>
                        <a:pt x="115" y="7038"/>
                      </a:cubicBezTo>
                      <a:cubicBezTo>
                        <a:pt x="1033" y="7038"/>
                        <a:pt x="1683" y="6388"/>
                        <a:pt x="2448" y="6082"/>
                      </a:cubicBezTo>
                      <a:cubicBezTo>
                        <a:pt x="3060" y="5776"/>
                        <a:pt x="3481" y="5164"/>
                        <a:pt x="4208" y="5049"/>
                      </a:cubicBezTo>
                      <a:cubicBezTo>
                        <a:pt x="4284" y="5049"/>
                        <a:pt x="4361" y="4934"/>
                        <a:pt x="4399" y="4858"/>
                      </a:cubicBezTo>
                      <a:cubicBezTo>
                        <a:pt x="4590" y="4514"/>
                        <a:pt x="4934" y="4361"/>
                        <a:pt x="5240" y="4246"/>
                      </a:cubicBezTo>
                      <a:cubicBezTo>
                        <a:pt x="5623" y="4093"/>
                        <a:pt x="6005" y="3940"/>
                        <a:pt x="6311" y="3634"/>
                      </a:cubicBezTo>
                      <a:cubicBezTo>
                        <a:pt x="6808" y="3175"/>
                        <a:pt x="7344" y="2792"/>
                        <a:pt x="7918" y="2487"/>
                      </a:cubicBezTo>
                      <a:cubicBezTo>
                        <a:pt x="8185" y="2372"/>
                        <a:pt x="8529" y="2334"/>
                        <a:pt x="8682" y="2028"/>
                      </a:cubicBezTo>
                      <a:cubicBezTo>
                        <a:pt x="9180" y="1989"/>
                        <a:pt x="9409" y="1607"/>
                        <a:pt x="9715" y="1263"/>
                      </a:cubicBezTo>
                      <a:cubicBezTo>
                        <a:pt x="9753" y="1224"/>
                        <a:pt x="9830" y="1148"/>
                        <a:pt x="9906" y="1148"/>
                      </a:cubicBezTo>
                      <a:cubicBezTo>
                        <a:pt x="9979" y="1177"/>
                        <a:pt x="10041" y="1190"/>
                        <a:pt x="10096" y="1190"/>
                      </a:cubicBezTo>
                      <a:cubicBezTo>
                        <a:pt x="10185" y="1190"/>
                        <a:pt x="10256" y="1157"/>
                        <a:pt x="10327" y="1110"/>
                      </a:cubicBezTo>
                      <a:cubicBezTo>
                        <a:pt x="10289" y="1071"/>
                        <a:pt x="10289" y="1033"/>
                        <a:pt x="10289" y="995"/>
                      </a:cubicBezTo>
                      <a:cubicBezTo>
                        <a:pt x="10251" y="651"/>
                        <a:pt x="10212" y="345"/>
                        <a:pt x="1025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6;p19"/>
                <p:cNvSpPr/>
                <p:nvPr/>
              </p:nvSpPr>
              <p:spPr>
                <a:xfrm>
                  <a:off x="5481727" y="2507604"/>
                  <a:ext cx="172179" cy="133726"/>
                </a:xfrm>
                <a:custGeom>
                  <a:avLst/>
                  <a:gdLst/>
                  <a:ahLst/>
                  <a:cxnLst/>
                  <a:rect l="l" t="t" r="r" b="b"/>
                  <a:pathLst>
                    <a:path w="10097" h="7842" extrusionOk="0">
                      <a:moveTo>
                        <a:pt x="9179" y="1"/>
                      </a:moveTo>
                      <a:cubicBezTo>
                        <a:pt x="9026" y="192"/>
                        <a:pt x="8797" y="498"/>
                        <a:pt x="8758" y="498"/>
                      </a:cubicBezTo>
                      <a:cubicBezTo>
                        <a:pt x="8689" y="458"/>
                        <a:pt x="8632" y="442"/>
                        <a:pt x="8584" y="442"/>
                      </a:cubicBezTo>
                      <a:cubicBezTo>
                        <a:pt x="8446" y="442"/>
                        <a:pt x="8374" y="576"/>
                        <a:pt x="8261" y="689"/>
                      </a:cubicBezTo>
                      <a:cubicBezTo>
                        <a:pt x="8108" y="842"/>
                        <a:pt x="7917" y="957"/>
                        <a:pt x="7687" y="1072"/>
                      </a:cubicBezTo>
                      <a:cubicBezTo>
                        <a:pt x="7420" y="1187"/>
                        <a:pt x="7229" y="1340"/>
                        <a:pt x="6999" y="1607"/>
                      </a:cubicBezTo>
                      <a:cubicBezTo>
                        <a:pt x="6808" y="1799"/>
                        <a:pt x="6464" y="1875"/>
                        <a:pt x="6158" y="2028"/>
                      </a:cubicBezTo>
                      <a:cubicBezTo>
                        <a:pt x="6081" y="2066"/>
                        <a:pt x="6005" y="2219"/>
                        <a:pt x="5928" y="2296"/>
                      </a:cubicBezTo>
                      <a:cubicBezTo>
                        <a:pt x="5890" y="2372"/>
                        <a:pt x="5852" y="2525"/>
                        <a:pt x="5775" y="2525"/>
                      </a:cubicBezTo>
                      <a:cubicBezTo>
                        <a:pt x="5163" y="2678"/>
                        <a:pt x="4934" y="3405"/>
                        <a:pt x="4322" y="3558"/>
                      </a:cubicBezTo>
                      <a:cubicBezTo>
                        <a:pt x="4054" y="4285"/>
                        <a:pt x="3213" y="4285"/>
                        <a:pt x="2754" y="4782"/>
                      </a:cubicBezTo>
                      <a:cubicBezTo>
                        <a:pt x="2601" y="4973"/>
                        <a:pt x="2295" y="4973"/>
                        <a:pt x="2371" y="5317"/>
                      </a:cubicBezTo>
                      <a:cubicBezTo>
                        <a:pt x="2180" y="5355"/>
                        <a:pt x="1912" y="5317"/>
                        <a:pt x="1874" y="5585"/>
                      </a:cubicBezTo>
                      <a:cubicBezTo>
                        <a:pt x="1798" y="5929"/>
                        <a:pt x="1530" y="6044"/>
                        <a:pt x="1262" y="6197"/>
                      </a:cubicBezTo>
                      <a:cubicBezTo>
                        <a:pt x="1147" y="6312"/>
                        <a:pt x="956" y="6388"/>
                        <a:pt x="841" y="6503"/>
                      </a:cubicBezTo>
                      <a:cubicBezTo>
                        <a:pt x="574" y="6923"/>
                        <a:pt x="306" y="7344"/>
                        <a:pt x="0" y="7841"/>
                      </a:cubicBezTo>
                      <a:cubicBezTo>
                        <a:pt x="344" y="7765"/>
                        <a:pt x="612" y="7727"/>
                        <a:pt x="803" y="7650"/>
                      </a:cubicBezTo>
                      <a:cubicBezTo>
                        <a:pt x="994" y="7612"/>
                        <a:pt x="1186" y="7535"/>
                        <a:pt x="1262" y="7382"/>
                      </a:cubicBezTo>
                      <a:cubicBezTo>
                        <a:pt x="1568" y="6885"/>
                        <a:pt x="2104" y="6694"/>
                        <a:pt x="2563" y="6426"/>
                      </a:cubicBezTo>
                      <a:cubicBezTo>
                        <a:pt x="2677" y="6350"/>
                        <a:pt x="2830" y="6388"/>
                        <a:pt x="2830" y="6235"/>
                      </a:cubicBezTo>
                      <a:cubicBezTo>
                        <a:pt x="2792" y="5891"/>
                        <a:pt x="3060" y="5776"/>
                        <a:pt x="3289" y="5700"/>
                      </a:cubicBezTo>
                      <a:cubicBezTo>
                        <a:pt x="3863" y="5547"/>
                        <a:pt x="4169" y="5049"/>
                        <a:pt x="4666" y="4820"/>
                      </a:cubicBezTo>
                      <a:cubicBezTo>
                        <a:pt x="4781" y="4743"/>
                        <a:pt x="4857" y="4590"/>
                        <a:pt x="4972" y="4476"/>
                      </a:cubicBezTo>
                      <a:cubicBezTo>
                        <a:pt x="5163" y="4285"/>
                        <a:pt x="5354" y="3940"/>
                        <a:pt x="5622" y="3902"/>
                      </a:cubicBezTo>
                      <a:cubicBezTo>
                        <a:pt x="6043" y="3787"/>
                        <a:pt x="6272" y="3558"/>
                        <a:pt x="6502" y="3214"/>
                      </a:cubicBezTo>
                      <a:cubicBezTo>
                        <a:pt x="6540" y="3137"/>
                        <a:pt x="6617" y="3022"/>
                        <a:pt x="6693" y="3022"/>
                      </a:cubicBezTo>
                      <a:cubicBezTo>
                        <a:pt x="7114" y="2984"/>
                        <a:pt x="7305" y="2602"/>
                        <a:pt x="7573" y="2410"/>
                      </a:cubicBezTo>
                      <a:cubicBezTo>
                        <a:pt x="8146" y="1952"/>
                        <a:pt x="8797" y="1607"/>
                        <a:pt x="9332" y="1148"/>
                      </a:cubicBezTo>
                      <a:cubicBezTo>
                        <a:pt x="9600" y="919"/>
                        <a:pt x="9982" y="728"/>
                        <a:pt x="10097" y="307"/>
                      </a:cubicBezTo>
                      <a:cubicBezTo>
                        <a:pt x="9753" y="192"/>
                        <a:pt x="9447" y="116"/>
                        <a:pt x="917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7;p19"/>
                <p:cNvSpPr/>
                <p:nvPr/>
              </p:nvSpPr>
              <p:spPr>
                <a:xfrm>
                  <a:off x="5525415" y="2788050"/>
                  <a:ext cx="168274" cy="104890"/>
                </a:xfrm>
                <a:custGeom>
                  <a:avLst/>
                  <a:gdLst/>
                  <a:ahLst/>
                  <a:cxnLst/>
                  <a:rect l="l" t="t" r="r" b="b"/>
                  <a:pathLst>
                    <a:path w="9868" h="6151" extrusionOk="0">
                      <a:moveTo>
                        <a:pt x="9180" y="1"/>
                      </a:moveTo>
                      <a:cubicBezTo>
                        <a:pt x="8950" y="574"/>
                        <a:pt x="8415" y="383"/>
                        <a:pt x="8032" y="574"/>
                      </a:cubicBezTo>
                      <a:cubicBezTo>
                        <a:pt x="7956" y="613"/>
                        <a:pt x="7764" y="651"/>
                        <a:pt x="7764" y="689"/>
                      </a:cubicBezTo>
                      <a:cubicBezTo>
                        <a:pt x="7726" y="1033"/>
                        <a:pt x="7497" y="1033"/>
                        <a:pt x="7306" y="1072"/>
                      </a:cubicBezTo>
                      <a:cubicBezTo>
                        <a:pt x="6847" y="1148"/>
                        <a:pt x="6464" y="1416"/>
                        <a:pt x="6082" y="1645"/>
                      </a:cubicBezTo>
                      <a:cubicBezTo>
                        <a:pt x="5890" y="1760"/>
                        <a:pt x="5699" y="1951"/>
                        <a:pt x="5508" y="1951"/>
                      </a:cubicBezTo>
                      <a:cubicBezTo>
                        <a:pt x="5202" y="1990"/>
                        <a:pt x="5011" y="1990"/>
                        <a:pt x="5011" y="2372"/>
                      </a:cubicBezTo>
                      <a:cubicBezTo>
                        <a:pt x="5011" y="2406"/>
                        <a:pt x="4829" y="2531"/>
                        <a:pt x="4762" y="2531"/>
                      </a:cubicBezTo>
                      <a:cubicBezTo>
                        <a:pt x="4754" y="2531"/>
                        <a:pt x="4747" y="2529"/>
                        <a:pt x="4743" y="2525"/>
                      </a:cubicBezTo>
                      <a:cubicBezTo>
                        <a:pt x="4705" y="2512"/>
                        <a:pt x="4671" y="2507"/>
                        <a:pt x="4643" y="2507"/>
                      </a:cubicBezTo>
                      <a:cubicBezTo>
                        <a:pt x="4423" y="2507"/>
                        <a:pt x="4455" y="2833"/>
                        <a:pt x="4340" y="2833"/>
                      </a:cubicBezTo>
                      <a:cubicBezTo>
                        <a:pt x="4334" y="2833"/>
                        <a:pt x="4328" y="2832"/>
                        <a:pt x="4322" y="2831"/>
                      </a:cubicBezTo>
                      <a:cubicBezTo>
                        <a:pt x="4251" y="2800"/>
                        <a:pt x="4193" y="2786"/>
                        <a:pt x="4145" y="2786"/>
                      </a:cubicBezTo>
                      <a:cubicBezTo>
                        <a:pt x="4014" y="2786"/>
                        <a:pt x="3958" y="2892"/>
                        <a:pt x="3902" y="3060"/>
                      </a:cubicBezTo>
                      <a:cubicBezTo>
                        <a:pt x="3863" y="3099"/>
                        <a:pt x="3749" y="3137"/>
                        <a:pt x="3672" y="3175"/>
                      </a:cubicBezTo>
                      <a:cubicBezTo>
                        <a:pt x="3519" y="3213"/>
                        <a:pt x="3328" y="3252"/>
                        <a:pt x="3290" y="3328"/>
                      </a:cubicBezTo>
                      <a:cubicBezTo>
                        <a:pt x="3137" y="3672"/>
                        <a:pt x="2869" y="3825"/>
                        <a:pt x="2525" y="3864"/>
                      </a:cubicBezTo>
                      <a:cubicBezTo>
                        <a:pt x="2410" y="3864"/>
                        <a:pt x="2257" y="3940"/>
                        <a:pt x="2219" y="4055"/>
                      </a:cubicBezTo>
                      <a:cubicBezTo>
                        <a:pt x="2028" y="4437"/>
                        <a:pt x="1416" y="4399"/>
                        <a:pt x="1377" y="4896"/>
                      </a:cubicBezTo>
                      <a:cubicBezTo>
                        <a:pt x="1377" y="4927"/>
                        <a:pt x="1327" y="4983"/>
                        <a:pt x="1288" y="4983"/>
                      </a:cubicBezTo>
                      <a:cubicBezTo>
                        <a:pt x="1279" y="4983"/>
                        <a:pt x="1270" y="4980"/>
                        <a:pt x="1263" y="4973"/>
                      </a:cubicBezTo>
                      <a:cubicBezTo>
                        <a:pt x="1213" y="4960"/>
                        <a:pt x="1166" y="4955"/>
                        <a:pt x="1123" y="4955"/>
                      </a:cubicBezTo>
                      <a:cubicBezTo>
                        <a:pt x="768" y="4955"/>
                        <a:pt x="613" y="5334"/>
                        <a:pt x="306" y="5470"/>
                      </a:cubicBezTo>
                      <a:cubicBezTo>
                        <a:pt x="115" y="5546"/>
                        <a:pt x="1" y="5738"/>
                        <a:pt x="154" y="5967"/>
                      </a:cubicBezTo>
                      <a:cubicBezTo>
                        <a:pt x="209" y="6079"/>
                        <a:pt x="327" y="6150"/>
                        <a:pt x="476" y="6150"/>
                      </a:cubicBezTo>
                      <a:cubicBezTo>
                        <a:pt x="530" y="6150"/>
                        <a:pt x="589" y="6141"/>
                        <a:pt x="651" y="6120"/>
                      </a:cubicBezTo>
                      <a:cubicBezTo>
                        <a:pt x="1033" y="5929"/>
                        <a:pt x="1798" y="5546"/>
                        <a:pt x="2028" y="5393"/>
                      </a:cubicBezTo>
                      <a:cubicBezTo>
                        <a:pt x="2295" y="5202"/>
                        <a:pt x="2678" y="5164"/>
                        <a:pt x="2869" y="4973"/>
                      </a:cubicBezTo>
                      <a:cubicBezTo>
                        <a:pt x="3137" y="4743"/>
                        <a:pt x="3366" y="4514"/>
                        <a:pt x="3672" y="4399"/>
                      </a:cubicBezTo>
                      <a:lnTo>
                        <a:pt x="3825" y="4399"/>
                      </a:lnTo>
                      <a:cubicBezTo>
                        <a:pt x="3902" y="4361"/>
                        <a:pt x="4016" y="4361"/>
                        <a:pt x="4055" y="4323"/>
                      </a:cubicBezTo>
                      <a:cubicBezTo>
                        <a:pt x="4322" y="4055"/>
                        <a:pt x="4590" y="3825"/>
                        <a:pt x="4820" y="3558"/>
                      </a:cubicBezTo>
                      <a:cubicBezTo>
                        <a:pt x="4880" y="3578"/>
                        <a:pt x="4934" y="3587"/>
                        <a:pt x="4983" y="3587"/>
                      </a:cubicBezTo>
                      <a:cubicBezTo>
                        <a:pt x="5311" y="3587"/>
                        <a:pt x="5428" y="3193"/>
                        <a:pt x="5661" y="3060"/>
                      </a:cubicBezTo>
                      <a:cubicBezTo>
                        <a:pt x="6349" y="2716"/>
                        <a:pt x="7038" y="2257"/>
                        <a:pt x="7688" y="1837"/>
                      </a:cubicBezTo>
                      <a:cubicBezTo>
                        <a:pt x="7764" y="1798"/>
                        <a:pt x="7803" y="1607"/>
                        <a:pt x="7879" y="1569"/>
                      </a:cubicBezTo>
                      <a:cubicBezTo>
                        <a:pt x="7922" y="1541"/>
                        <a:pt x="7969" y="1533"/>
                        <a:pt x="8020" y="1533"/>
                      </a:cubicBezTo>
                      <a:cubicBezTo>
                        <a:pt x="8076" y="1533"/>
                        <a:pt x="8135" y="1542"/>
                        <a:pt x="8196" y="1542"/>
                      </a:cubicBezTo>
                      <a:cubicBezTo>
                        <a:pt x="8231" y="1542"/>
                        <a:pt x="8265" y="1539"/>
                        <a:pt x="8300" y="1531"/>
                      </a:cubicBezTo>
                      <a:cubicBezTo>
                        <a:pt x="8376" y="1531"/>
                        <a:pt x="8453" y="1454"/>
                        <a:pt x="8453" y="1416"/>
                      </a:cubicBezTo>
                      <a:cubicBezTo>
                        <a:pt x="8453" y="1033"/>
                        <a:pt x="8759" y="995"/>
                        <a:pt x="8950" y="842"/>
                      </a:cubicBezTo>
                      <a:cubicBezTo>
                        <a:pt x="9218" y="613"/>
                        <a:pt x="9524" y="460"/>
                        <a:pt x="9868" y="230"/>
                      </a:cubicBezTo>
                      <a:cubicBezTo>
                        <a:pt x="9562" y="154"/>
                        <a:pt x="9371" y="77"/>
                        <a:pt x="918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8;p19"/>
                <p:cNvSpPr/>
                <p:nvPr/>
              </p:nvSpPr>
              <p:spPr>
                <a:xfrm>
                  <a:off x="5488889" y="2450871"/>
                  <a:ext cx="124586" cy="101104"/>
                </a:xfrm>
                <a:custGeom>
                  <a:avLst/>
                  <a:gdLst/>
                  <a:ahLst/>
                  <a:cxnLst/>
                  <a:rect l="l" t="t" r="r" b="b"/>
                  <a:pathLst>
                    <a:path w="7306" h="5929" extrusionOk="0">
                      <a:moveTo>
                        <a:pt x="7115" y="1"/>
                      </a:moveTo>
                      <a:cubicBezTo>
                        <a:pt x="6656" y="345"/>
                        <a:pt x="6044" y="345"/>
                        <a:pt x="5661" y="842"/>
                      </a:cubicBezTo>
                      <a:cubicBezTo>
                        <a:pt x="5585" y="957"/>
                        <a:pt x="5393" y="995"/>
                        <a:pt x="5279" y="1033"/>
                      </a:cubicBezTo>
                      <a:cubicBezTo>
                        <a:pt x="5164" y="1110"/>
                        <a:pt x="5011" y="1110"/>
                        <a:pt x="4934" y="1186"/>
                      </a:cubicBezTo>
                      <a:cubicBezTo>
                        <a:pt x="4170" y="2066"/>
                        <a:pt x="3137" y="2563"/>
                        <a:pt x="2257" y="3251"/>
                      </a:cubicBezTo>
                      <a:cubicBezTo>
                        <a:pt x="1990" y="3443"/>
                        <a:pt x="1607" y="3557"/>
                        <a:pt x="1531" y="3787"/>
                      </a:cubicBezTo>
                      <a:cubicBezTo>
                        <a:pt x="1454" y="4093"/>
                        <a:pt x="1148" y="4016"/>
                        <a:pt x="1072" y="4284"/>
                      </a:cubicBezTo>
                      <a:cubicBezTo>
                        <a:pt x="1033" y="4514"/>
                        <a:pt x="689" y="4628"/>
                        <a:pt x="460" y="4820"/>
                      </a:cubicBezTo>
                      <a:cubicBezTo>
                        <a:pt x="39" y="5126"/>
                        <a:pt x="1" y="5431"/>
                        <a:pt x="345" y="5929"/>
                      </a:cubicBezTo>
                      <a:cubicBezTo>
                        <a:pt x="1033" y="5661"/>
                        <a:pt x="1531" y="5240"/>
                        <a:pt x="2143" y="4667"/>
                      </a:cubicBezTo>
                      <a:cubicBezTo>
                        <a:pt x="2640" y="4208"/>
                        <a:pt x="3213" y="3863"/>
                        <a:pt x="3749" y="3481"/>
                      </a:cubicBezTo>
                      <a:cubicBezTo>
                        <a:pt x="3902" y="3366"/>
                        <a:pt x="4017" y="3328"/>
                        <a:pt x="4131" y="3213"/>
                      </a:cubicBezTo>
                      <a:cubicBezTo>
                        <a:pt x="4399" y="3022"/>
                        <a:pt x="4590" y="2716"/>
                        <a:pt x="4896" y="2601"/>
                      </a:cubicBezTo>
                      <a:cubicBezTo>
                        <a:pt x="5508" y="2372"/>
                        <a:pt x="5852" y="1760"/>
                        <a:pt x="6426" y="1454"/>
                      </a:cubicBezTo>
                      <a:cubicBezTo>
                        <a:pt x="6388" y="1186"/>
                        <a:pt x="6732" y="1263"/>
                        <a:pt x="6809" y="1110"/>
                      </a:cubicBezTo>
                      <a:cubicBezTo>
                        <a:pt x="6885" y="957"/>
                        <a:pt x="7076" y="689"/>
                        <a:pt x="7038" y="651"/>
                      </a:cubicBezTo>
                      <a:cubicBezTo>
                        <a:pt x="6770" y="345"/>
                        <a:pt x="7306" y="460"/>
                        <a:pt x="7191" y="268"/>
                      </a:cubicBezTo>
                      <a:cubicBezTo>
                        <a:pt x="7153" y="192"/>
                        <a:pt x="7153" y="115"/>
                        <a:pt x="711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9;p19"/>
                <p:cNvSpPr/>
                <p:nvPr/>
              </p:nvSpPr>
              <p:spPr>
                <a:xfrm>
                  <a:off x="5590641" y="2893707"/>
                  <a:ext cx="132413" cy="93277"/>
                </a:xfrm>
                <a:custGeom>
                  <a:avLst/>
                  <a:gdLst/>
                  <a:ahLst/>
                  <a:cxnLst/>
                  <a:rect l="l" t="t" r="r" b="b"/>
                  <a:pathLst>
                    <a:path w="7765" h="5470" extrusionOk="0">
                      <a:moveTo>
                        <a:pt x="7382" y="1"/>
                      </a:moveTo>
                      <a:cubicBezTo>
                        <a:pt x="7076" y="192"/>
                        <a:pt x="6770" y="383"/>
                        <a:pt x="6464" y="574"/>
                      </a:cubicBezTo>
                      <a:cubicBezTo>
                        <a:pt x="6272" y="651"/>
                        <a:pt x="6081" y="689"/>
                        <a:pt x="5890" y="727"/>
                      </a:cubicBezTo>
                      <a:cubicBezTo>
                        <a:pt x="5814" y="766"/>
                        <a:pt x="5699" y="766"/>
                        <a:pt x="5699" y="766"/>
                      </a:cubicBezTo>
                      <a:cubicBezTo>
                        <a:pt x="5584" y="1263"/>
                        <a:pt x="5087" y="1263"/>
                        <a:pt x="4819" y="1492"/>
                      </a:cubicBezTo>
                      <a:cubicBezTo>
                        <a:pt x="4503" y="1703"/>
                        <a:pt x="4251" y="2075"/>
                        <a:pt x="3827" y="2075"/>
                      </a:cubicBezTo>
                      <a:cubicBezTo>
                        <a:pt x="3790" y="2075"/>
                        <a:pt x="3751" y="2072"/>
                        <a:pt x="3710" y="2066"/>
                      </a:cubicBezTo>
                      <a:cubicBezTo>
                        <a:pt x="3672" y="2066"/>
                        <a:pt x="3595" y="2257"/>
                        <a:pt x="3481" y="2334"/>
                      </a:cubicBezTo>
                      <a:cubicBezTo>
                        <a:pt x="3404" y="2372"/>
                        <a:pt x="3251" y="2334"/>
                        <a:pt x="3175" y="2410"/>
                      </a:cubicBezTo>
                      <a:cubicBezTo>
                        <a:pt x="2907" y="2601"/>
                        <a:pt x="2639" y="3022"/>
                        <a:pt x="2371" y="3060"/>
                      </a:cubicBezTo>
                      <a:cubicBezTo>
                        <a:pt x="1874" y="3099"/>
                        <a:pt x="1836" y="3634"/>
                        <a:pt x="1453" y="3710"/>
                      </a:cubicBezTo>
                      <a:cubicBezTo>
                        <a:pt x="1377" y="3710"/>
                        <a:pt x="1300" y="3787"/>
                        <a:pt x="1224" y="3825"/>
                      </a:cubicBezTo>
                      <a:cubicBezTo>
                        <a:pt x="1109" y="3902"/>
                        <a:pt x="956" y="3940"/>
                        <a:pt x="842" y="4055"/>
                      </a:cubicBezTo>
                      <a:cubicBezTo>
                        <a:pt x="574" y="4361"/>
                        <a:pt x="306" y="4667"/>
                        <a:pt x="0" y="5011"/>
                      </a:cubicBezTo>
                      <a:cubicBezTo>
                        <a:pt x="38" y="5126"/>
                        <a:pt x="77" y="5240"/>
                        <a:pt x="115" y="5470"/>
                      </a:cubicBezTo>
                      <a:cubicBezTo>
                        <a:pt x="344" y="5393"/>
                        <a:pt x="574" y="5317"/>
                        <a:pt x="765" y="5240"/>
                      </a:cubicBezTo>
                      <a:cubicBezTo>
                        <a:pt x="1415" y="4973"/>
                        <a:pt x="1874" y="4399"/>
                        <a:pt x="2563" y="4208"/>
                      </a:cubicBezTo>
                      <a:cubicBezTo>
                        <a:pt x="2754" y="4131"/>
                        <a:pt x="2907" y="3902"/>
                        <a:pt x="3060" y="3710"/>
                      </a:cubicBezTo>
                      <a:cubicBezTo>
                        <a:pt x="3136" y="3634"/>
                        <a:pt x="3213" y="3481"/>
                        <a:pt x="3289" y="3443"/>
                      </a:cubicBezTo>
                      <a:cubicBezTo>
                        <a:pt x="3825" y="3252"/>
                        <a:pt x="4245" y="2869"/>
                        <a:pt x="4704" y="2601"/>
                      </a:cubicBezTo>
                      <a:cubicBezTo>
                        <a:pt x="5814" y="1989"/>
                        <a:pt x="6770" y="1186"/>
                        <a:pt x="7726" y="383"/>
                      </a:cubicBezTo>
                      <a:cubicBezTo>
                        <a:pt x="7764" y="383"/>
                        <a:pt x="7764" y="307"/>
                        <a:pt x="7764" y="268"/>
                      </a:cubicBezTo>
                      <a:cubicBezTo>
                        <a:pt x="7649" y="192"/>
                        <a:pt x="7535" y="115"/>
                        <a:pt x="738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0;p19"/>
                <p:cNvSpPr/>
                <p:nvPr/>
              </p:nvSpPr>
              <p:spPr>
                <a:xfrm>
                  <a:off x="5613457" y="2965958"/>
                  <a:ext cx="116110" cy="81664"/>
                </a:xfrm>
                <a:custGeom>
                  <a:avLst/>
                  <a:gdLst/>
                  <a:ahLst/>
                  <a:cxnLst/>
                  <a:rect l="l" t="t" r="r" b="b"/>
                  <a:pathLst>
                    <a:path w="6809" h="4789" extrusionOk="0">
                      <a:moveTo>
                        <a:pt x="6389" y="0"/>
                      </a:moveTo>
                      <a:cubicBezTo>
                        <a:pt x="6290" y="0"/>
                        <a:pt x="6167" y="43"/>
                        <a:pt x="6005" y="124"/>
                      </a:cubicBezTo>
                      <a:cubicBezTo>
                        <a:pt x="5623" y="315"/>
                        <a:pt x="5202" y="544"/>
                        <a:pt x="4896" y="850"/>
                      </a:cubicBezTo>
                      <a:cubicBezTo>
                        <a:pt x="4655" y="1048"/>
                        <a:pt x="4565" y="1132"/>
                        <a:pt x="4438" y="1132"/>
                      </a:cubicBezTo>
                      <a:cubicBezTo>
                        <a:pt x="4344" y="1132"/>
                        <a:pt x="4229" y="1085"/>
                        <a:pt x="4017" y="1003"/>
                      </a:cubicBezTo>
                      <a:cubicBezTo>
                        <a:pt x="3940" y="1118"/>
                        <a:pt x="3825" y="1195"/>
                        <a:pt x="3711" y="1309"/>
                      </a:cubicBezTo>
                      <a:cubicBezTo>
                        <a:pt x="3825" y="1386"/>
                        <a:pt x="3940" y="1386"/>
                        <a:pt x="4131" y="1501"/>
                      </a:cubicBezTo>
                      <a:cubicBezTo>
                        <a:pt x="3874" y="1597"/>
                        <a:pt x="3644" y="1748"/>
                        <a:pt x="3486" y="1748"/>
                      </a:cubicBezTo>
                      <a:cubicBezTo>
                        <a:pt x="3456" y="1748"/>
                        <a:pt x="3429" y="1742"/>
                        <a:pt x="3405" y="1730"/>
                      </a:cubicBezTo>
                      <a:cubicBezTo>
                        <a:pt x="3310" y="1696"/>
                        <a:pt x="3231" y="1680"/>
                        <a:pt x="3163" y="1680"/>
                      </a:cubicBezTo>
                      <a:cubicBezTo>
                        <a:pt x="2932" y="1680"/>
                        <a:pt x="2843" y="1858"/>
                        <a:pt x="2754" y="2036"/>
                      </a:cubicBezTo>
                      <a:cubicBezTo>
                        <a:pt x="2640" y="2227"/>
                        <a:pt x="2563" y="2418"/>
                        <a:pt x="2448" y="2610"/>
                      </a:cubicBezTo>
                      <a:cubicBezTo>
                        <a:pt x="2255" y="2549"/>
                        <a:pt x="2115" y="2512"/>
                        <a:pt x="2011" y="2512"/>
                      </a:cubicBezTo>
                      <a:cubicBezTo>
                        <a:pt x="1788" y="2512"/>
                        <a:pt x="1736" y="2687"/>
                        <a:pt x="1684" y="3183"/>
                      </a:cubicBezTo>
                      <a:cubicBezTo>
                        <a:pt x="1339" y="3222"/>
                        <a:pt x="957" y="3107"/>
                        <a:pt x="766" y="3489"/>
                      </a:cubicBezTo>
                      <a:cubicBezTo>
                        <a:pt x="804" y="3566"/>
                        <a:pt x="842" y="3642"/>
                        <a:pt x="957" y="3795"/>
                      </a:cubicBezTo>
                      <a:cubicBezTo>
                        <a:pt x="689" y="3719"/>
                        <a:pt x="574" y="3681"/>
                        <a:pt x="345" y="3642"/>
                      </a:cubicBezTo>
                      <a:lnTo>
                        <a:pt x="345" y="3642"/>
                      </a:lnTo>
                      <a:cubicBezTo>
                        <a:pt x="689" y="4101"/>
                        <a:pt x="1" y="4025"/>
                        <a:pt x="39" y="4331"/>
                      </a:cubicBezTo>
                      <a:cubicBezTo>
                        <a:pt x="313" y="4647"/>
                        <a:pt x="459" y="4789"/>
                        <a:pt x="624" y="4789"/>
                      </a:cubicBezTo>
                      <a:cubicBezTo>
                        <a:pt x="759" y="4789"/>
                        <a:pt x="907" y="4694"/>
                        <a:pt x="1148" y="4522"/>
                      </a:cubicBezTo>
                      <a:cubicBezTo>
                        <a:pt x="1416" y="4331"/>
                        <a:pt x="1722" y="4139"/>
                        <a:pt x="1951" y="3948"/>
                      </a:cubicBezTo>
                      <a:cubicBezTo>
                        <a:pt x="2257" y="3757"/>
                        <a:pt x="2563" y="3566"/>
                        <a:pt x="2793" y="3336"/>
                      </a:cubicBezTo>
                      <a:cubicBezTo>
                        <a:pt x="3175" y="2954"/>
                        <a:pt x="3787" y="2839"/>
                        <a:pt x="4055" y="2265"/>
                      </a:cubicBezTo>
                      <a:cubicBezTo>
                        <a:pt x="4170" y="2036"/>
                        <a:pt x="4514" y="1806"/>
                        <a:pt x="4781" y="1730"/>
                      </a:cubicBezTo>
                      <a:cubicBezTo>
                        <a:pt x="5508" y="1462"/>
                        <a:pt x="6197" y="1195"/>
                        <a:pt x="6809" y="697"/>
                      </a:cubicBezTo>
                      <a:cubicBezTo>
                        <a:pt x="6809" y="621"/>
                        <a:pt x="6809" y="544"/>
                        <a:pt x="6770" y="468"/>
                      </a:cubicBezTo>
                      <a:cubicBezTo>
                        <a:pt x="6671" y="146"/>
                        <a:pt x="6572" y="0"/>
                        <a:pt x="638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1;p19"/>
                <p:cNvSpPr/>
                <p:nvPr/>
              </p:nvSpPr>
              <p:spPr>
                <a:xfrm>
                  <a:off x="5478453" y="2413696"/>
                  <a:ext cx="103065" cy="98495"/>
                </a:xfrm>
                <a:custGeom>
                  <a:avLst/>
                  <a:gdLst/>
                  <a:ahLst/>
                  <a:cxnLst/>
                  <a:rect l="l" t="t" r="r" b="b"/>
                  <a:pathLst>
                    <a:path w="6044" h="5776" extrusionOk="0">
                      <a:moveTo>
                        <a:pt x="5738" y="1"/>
                      </a:moveTo>
                      <a:cubicBezTo>
                        <a:pt x="5470" y="115"/>
                        <a:pt x="5126" y="230"/>
                        <a:pt x="4782" y="383"/>
                      </a:cubicBezTo>
                      <a:cubicBezTo>
                        <a:pt x="4743" y="727"/>
                        <a:pt x="4437" y="880"/>
                        <a:pt x="4131" y="1071"/>
                      </a:cubicBezTo>
                      <a:cubicBezTo>
                        <a:pt x="3978" y="1186"/>
                        <a:pt x="3634" y="1263"/>
                        <a:pt x="3634" y="1377"/>
                      </a:cubicBezTo>
                      <a:cubicBezTo>
                        <a:pt x="3672" y="1798"/>
                        <a:pt x="3290" y="1836"/>
                        <a:pt x="3099" y="1989"/>
                      </a:cubicBezTo>
                      <a:cubicBezTo>
                        <a:pt x="2946" y="2066"/>
                        <a:pt x="2869" y="2219"/>
                        <a:pt x="2793" y="2295"/>
                      </a:cubicBezTo>
                      <a:cubicBezTo>
                        <a:pt x="2181" y="2831"/>
                        <a:pt x="1760" y="3557"/>
                        <a:pt x="1033" y="3940"/>
                      </a:cubicBezTo>
                      <a:cubicBezTo>
                        <a:pt x="919" y="4016"/>
                        <a:pt x="727" y="4208"/>
                        <a:pt x="766" y="4284"/>
                      </a:cubicBezTo>
                      <a:cubicBezTo>
                        <a:pt x="842" y="4590"/>
                        <a:pt x="613" y="4590"/>
                        <a:pt x="460" y="4705"/>
                      </a:cubicBezTo>
                      <a:cubicBezTo>
                        <a:pt x="269" y="4820"/>
                        <a:pt x="116" y="4973"/>
                        <a:pt x="1" y="5087"/>
                      </a:cubicBezTo>
                      <a:cubicBezTo>
                        <a:pt x="39" y="5317"/>
                        <a:pt x="116" y="5508"/>
                        <a:pt x="154" y="5776"/>
                      </a:cubicBezTo>
                      <a:cubicBezTo>
                        <a:pt x="230" y="5776"/>
                        <a:pt x="345" y="5776"/>
                        <a:pt x="422" y="5737"/>
                      </a:cubicBezTo>
                      <a:cubicBezTo>
                        <a:pt x="804" y="5393"/>
                        <a:pt x="1263" y="5087"/>
                        <a:pt x="1569" y="4667"/>
                      </a:cubicBezTo>
                      <a:cubicBezTo>
                        <a:pt x="2104" y="3978"/>
                        <a:pt x="2946" y="3634"/>
                        <a:pt x="3443" y="2907"/>
                      </a:cubicBezTo>
                      <a:cubicBezTo>
                        <a:pt x="4208" y="2563"/>
                        <a:pt x="4667" y="1836"/>
                        <a:pt x="5279" y="1301"/>
                      </a:cubicBezTo>
                      <a:cubicBezTo>
                        <a:pt x="5585" y="1033"/>
                        <a:pt x="6044" y="842"/>
                        <a:pt x="6044" y="459"/>
                      </a:cubicBezTo>
                      <a:cubicBezTo>
                        <a:pt x="5891" y="230"/>
                        <a:pt x="5814" y="115"/>
                        <a:pt x="573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3;p19"/>
                <p:cNvSpPr/>
                <p:nvPr/>
              </p:nvSpPr>
              <p:spPr>
                <a:xfrm>
                  <a:off x="5432960" y="2028923"/>
                  <a:ext cx="1205919" cy="1217122"/>
                </a:xfrm>
                <a:custGeom>
                  <a:avLst/>
                  <a:gdLst/>
                  <a:ahLst/>
                  <a:cxnLst/>
                  <a:rect l="l" t="t" r="r" b="b"/>
                  <a:pathLst>
                    <a:path w="70718" h="71375" extrusionOk="0">
                      <a:moveTo>
                        <a:pt x="36153" y="1169"/>
                      </a:moveTo>
                      <a:cubicBezTo>
                        <a:pt x="36174" y="1169"/>
                        <a:pt x="36197" y="1174"/>
                        <a:pt x="36219" y="1185"/>
                      </a:cubicBezTo>
                      <a:cubicBezTo>
                        <a:pt x="36475" y="1217"/>
                        <a:pt x="36757" y="1356"/>
                        <a:pt x="36955" y="1356"/>
                      </a:cubicBezTo>
                      <a:cubicBezTo>
                        <a:pt x="36994" y="1356"/>
                        <a:pt x="37029" y="1351"/>
                        <a:pt x="37061" y="1338"/>
                      </a:cubicBezTo>
                      <a:cubicBezTo>
                        <a:pt x="37159" y="1276"/>
                        <a:pt x="37246" y="1254"/>
                        <a:pt x="37328" y="1254"/>
                      </a:cubicBezTo>
                      <a:cubicBezTo>
                        <a:pt x="37498" y="1254"/>
                        <a:pt x="37644" y="1350"/>
                        <a:pt x="37825" y="1376"/>
                      </a:cubicBezTo>
                      <a:cubicBezTo>
                        <a:pt x="38399" y="1491"/>
                        <a:pt x="38935" y="1529"/>
                        <a:pt x="39508" y="1606"/>
                      </a:cubicBezTo>
                      <a:cubicBezTo>
                        <a:pt x="39539" y="1612"/>
                        <a:pt x="39570" y="1615"/>
                        <a:pt x="39602" y="1615"/>
                      </a:cubicBezTo>
                      <a:cubicBezTo>
                        <a:pt x="39780" y="1615"/>
                        <a:pt x="39978" y="1528"/>
                        <a:pt x="40161" y="1528"/>
                      </a:cubicBezTo>
                      <a:cubicBezTo>
                        <a:pt x="40319" y="1528"/>
                        <a:pt x="40466" y="1593"/>
                        <a:pt x="40579" y="1835"/>
                      </a:cubicBezTo>
                      <a:cubicBezTo>
                        <a:pt x="40598" y="1873"/>
                        <a:pt x="40665" y="1883"/>
                        <a:pt x="40746" y="1883"/>
                      </a:cubicBezTo>
                      <a:cubicBezTo>
                        <a:pt x="40828" y="1883"/>
                        <a:pt x="40923" y="1873"/>
                        <a:pt x="41000" y="1873"/>
                      </a:cubicBezTo>
                      <a:cubicBezTo>
                        <a:pt x="41102" y="1873"/>
                        <a:pt x="41204" y="1856"/>
                        <a:pt x="41306" y="1856"/>
                      </a:cubicBezTo>
                      <a:cubicBezTo>
                        <a:pt x="41357" y="1856"/>
                        <a:pt x="41408" y="1861"/>
                        <a:pt x="41459" y="1873"/>
                      </a:cubicBezTo>
                      <a:cubicBezTo>
                        <a:pt x="41672" y="1980"/>
                        <a:pt x="41885" y="2123"/>
                        <a:pt x="42111" y="2123"/>
                      </a:cubicBezTo>
                      <a:cubicBezTo>
                        <a:pt x="42209" y="2123"/>
                        <a:pt x="42310" y="2096"/>
                        <a:pt x="42415" y="2026"/>
                      </a:cubicBezTo>
                      <a:cubicBezTo>
                        <a:pt x="42874" y="2294"/>
                        <a:pt x="43333" y="2218"/>
                        <a:pt x="43792" y="2332"/>
                      </a:cubicBezTo>
                      <a:cubicBezTo>
                        <a:pt x="44213" y="2409"/>
                        <a:pt x="44633" y="2524"/>
                        <a:pt x="45054" y="2600"/>
                      </a:cubicBezTo>
                      <a:cubicBezTo>
                        <a:pt x="45360" y="2677"/>
                        <a:pt x="45704" y="2753"/>
                        <a:pt x="46010" y="2791"/>
                      </a:cubicBezTo>
                      <a:cubicBezTo>
                        <a:pt x="46048" y="2810"/>
                        <a:pt x="46087" y="2820"/>
                        <a:pt x="46130" y="2820"/>
                      </a:cubicBezTo>
                      <a:cubicBezTo>
                        <a:pt x="46173" y="2820"/>
                        <a:pt x="46220" y="2810"/>
                        <a:pt x="46278" y="2791"/>
                      </a:cubicBezTo>
                      <a:cubicBezTo>
                        <a:pt x="46402" y="2756"/>
                        <a:pt x="46526" y="2729"/>
                        <a:pt x="46654" y="2729"/>
                      </a:cubicBezTo>
                      <a:cubicBezTo>
                        <a:pt x="46802" y="2729"/>
                        <a:pt x="46955" y="2765"/>
                        <a:pt x="47119" y="2868"/>
                      </a:cubicBezTo>
                      <a:cubicBezTo>
                        <a:pt x="47310" y="2983"/>
                        <a:pt x="47693" y="2830"/>
                        <a:pt x="47655" y="3289"/>
                      </a:cubicBezTo>
                      <a:cubicBezTo>
                        <a:pt x="47898" y="3358"/>
                        <a:pt x="48174" y="3523"/>
                        <a:pt x="48395" y="3523"/>
                      </a:cubicBezTo>
                      <a:cubicBezTo>
                        <a:pt x="48416" y="3523"/>
                        <a:pt x="48437" y="3521"/>
                        <a:pt x="48458" y="3518"/>
                      </a:cubicBezTo>
                      <a:cubicBezTo>
                        <a:pt x="48519" y="3510"/>
                        <a:pt x="48579" y="3506"/>
                        <a:pt x="48637" y="3506"/>
                      </a:cubicBezTo>
                      <a:cubicBezTo>
                        <a:pt x="49121" y="3506"/>
                        <a:pt x="49493" y="3772"/>
                        <a:pt x="49835" y="3977"/>
                      </a:cubicBezTo>
                      <a:cubicBezTo>
                        <a:pt x="50064" y="4092"/>
                        <a:pt x="50408" y="4245"/>
                        <a:pt x="50561" y="4512"/>
                      </a:cubicBezTo>
                      <a:cubicBezTo>
                        <a:pt x="50791" y="4895"/>
                        <a:pt x="51288" y="4895"/>
                        <a:pt x="51632" y="5201"/>
                      </a:cubicBezTo>
                      <a:cubicBezTo>
                        <a:pt x="52321" y="5775"/>
                        <a:pt x="53277" y="6004"/>
                        <a:pt x="53889" y="6731"/>
                      </a:cubicBezTo>
                      <a:cubicBezTo>
                        <a:pt x="53922" y="6726"/>
                        <a:pt x="53953" y="6724"/>
                        <a:pt x="53983" y="6724"/>
                      </a:cubicBezTo>
                      <a:cubicBezTo>
                        <a:pt x="54435" y="6724"/>
                        <a:pt x="54524" y="7240"/>
                        <a:pt x="54883" y="7419"/>
                      </a:cubicBezTo>
                      <a:cubicBezTo>
                        <a:pt x="55266" y="7649"/>
                        <a:pt x="55648" y="7840"/>
                        <a:pt x="55954" y="8146"/>
                      </a:cubicBezTo>
                      <a:cubicBezTo>
                        <a:pt x="56604" y="8796"/>
                        <a:pt x="57446" y="9217"/>
                        <a:pt x="58172" y="9790"/>
                      </a:cubicBezTo>
                      <a:cubicBezTo>
                        <a:pt x="58555" y="10135"/>
                        <a:pt x="58899" y="10594"/>
                        <a:pt x="59281" y="10976"/>
                      </a:cubicBezTo>
                      <a:cubicBezTo>
                        <a:pt x="59587" y="11244"/>
                        <a:pt x="59855" y="11550"/>
                        <a:pt x="60123" y="11856"/>
                      </a:cubicBezTo>
                      <a:cubicBezTo>
                        <a:pt x="60276" y="12047"/>
                        <a:pt x="60544" y="12200"/>
                        <a:pt x="60582" y="12429"/>
                      </a:cubicBezTo>
                      <a:cubicBezTo>
                        <a:pt x="60735" y="12850"/>
                        <a:pt x="61309" y="12927"/>
                        <a:pt x="61347" y="13385"/>
                      </a:cubicBezTo>
                      <a:cubicBezTo>
                        <a:pt x="61347" y="13462"/>
                        <a:pt x="61462" y="13577"/>
                        <a:pt x="61538" y="13615"/>
                      </a:cubicBezTo>
                      <a:cubicBezTo>
                        <a:pt x="61920" y="13615"/>
                        <a:pt x="62035" y="13997"/>
                        <a:pt x="62265" y="14227"/>
                      </a:cubicBezTo>
                      <a:cubicBezTo>
                        <a:pt x="62685" y="14648"/>
                        <a:pt x="63068" y="15107"/>
                        <a:pt x="63450" y="15566"/>
                      </a:cubicBezTo>
                      <a:cubicBezTo>
                        <a:pt x="63565" y="15680"/>
                        <a:pt x="63642" y="15795"/>
                        <a:pt x="63680" y="15948"/>
                      </a:cubicBezTo>
                      <a:cubicBezTo>
                        <a:pt x="63795" y="16216"/>
                        <a:pt x="63756" y="16522"/>
                        <a:pt x="64177" y="16636"/>
                      </a:cubicBezTo>
                      <a:cubicBezTo>
                        <a:pt x="64253" y="16675"/>
                        <a:pt x="64177" y="17019"/>
                        <a:pt x="64292" y="17095"/>
                      </a:cubicBezTo>
                      <a:cubicBezTo>
                        <a:pt x="64904" y="17554"/>
                        <a:pt x="64980" y="18434"/>
                        <a:pt x="65630" y="18893"/>
                      </a:cubicBezTo>
                      <a:cubicBezTo>
                        <a:pt x="65669" y="19314"/>
                        <a:pt x="66281" y="19505"/>
                        <a:pt x="66166" y="20040"/>
                      </a:cubicBezTo>
                      <a:cubicBezTo>
                        <a:pt x="66166" y="20117"/>
                        <a:pt x="66242" y="20232"/>
                        <a:pt x="66281" y="20308"/>
                      </a:cubicBezTo>
                      <a:cubicBezTo>
                        <a:pt x="66548" y="20767"/>
                        <a:pt x="66931" y="21188"/>
                        <a:pt x="66969" y="21685"/>
                      </a:cubicBezTo>
                      <a:cubicBezTo>
                        <a:pt x="67007" y="22106"/>
                        <a:pt x="67275" y="22412"/>
                        <a:pt x="67313" y="22794"/>
                      </a:cubicBezTo>
                      <a:cubicBezTo>
                        <a:pt x="67351" y="23253"/>
                        <a:pt x="67543" y="23674"/>
                        <a:pt x="67581" y="24094"/>
                      </a:cubicBezTo>
                      <a:cubicBezTo>
                        <a:pt x="67581" y="24171"/>
                        <a:pt x="67581" y="24209"/>
                        <a:pt x="67619" y="24247"/>
                      </a:cubicBezTo>
                      <a:cubicBezTo>
                        <a:pt x="68193" y="24859"/>
                        <a:pt x="67925" y="25777"/>
                        <a:pt x="68461" y="26389"/>
                      </a:cubicBezTo>
                      <a:cubicBezTo>
                        <a:pt x="68499" y="26466"/>
                        <a:pt x="68537" y="26619"/>
                        <a:pt x="68499" y="26695"/>
                      </a:cubicBezTo>
                      <a:cubicBezTo>
                        <a:pt x="68308" y="27001"/>
                        <a:pt x="68461" y="27154"/>
                        <a:pt x="68652" y="27345"/>
                      </a:cubicBezTo>
                      <a:cubicBezTo>
                        <a:pt x="68690" y="27384"/>
                        <a:pt x="68690" y="27384"/>
                        <a:pt x="68690" y="27422"/>
                      </a:cubicBezTo>
                      <a:cubicBezTo>
                        <a:pt x="68766" y="27690"/>
                        <a:pt x="68766" y="27995"/>
                        <a:pt x="68881" y="28225"/>
                      </a:cubicBezTo>
                      <a:cubicBezTo>
                        <a:pt x="68958" y="28493"/>
                        <a:pt x="69149" y="28722"/>
                        <a:pt x="69264" y="28952"/>
                      </a:cubicBezTo>
                      <a:cubicBezTo>
                        <a:pt x="69378" y="29296"/>
                        <a:pt x="69608" y="29640"/>
                        <a:pt x="69531" y="29908"/>
                      </a:cubicBezTo>
                      <a:cubicBezTo>
                        <a:pt x="69417" y="30290"/>
                        <a:pt x="69570" y="30558"/>
                        <a:pt x="69684" y="30864"/>
                      </a:cubicBezTo>
                      <a:cubicBezTo>
                        <a:pt x="69761" y="31017"/>
                        <a:pt x="69417" y="31246"/>
                        <a:pt x="69799" y="31399"/>
                      </a:cubicBezTo>
                      <a:cubicBezTo>
                        <a:pt x="69837" y="31438"/>
                        <a:pt x="69761" y="31820"/>
                        <a:pt x="69684" y="32050"/>
                      </a:cubicBezTo>
                      <a:cubicBezTo>
                        <a:pt x="69646" y="32203"/>
                        <a:pt x="69302" y="32394"/>
                        <a:pt x="69723" y="32509"/>
                      </a:cubicBezTo>
                      <a:cubicBezTo>
                        <a:pt x="69761" y="32547"/>
                        <a:pt x="69761" y="32585"/>
                        <a:pt x="69761" y="32585"/>
                      </a:cubicBezTo>
                      <a:cubicBezTo>
                        <a:pt x="69378" y="32814"/>
                        <a:pt x="69684" y="33197"/>
                        <a:pt x="69570" y="33465"/>
                      </a:cubicBezTo>
                      <a:cubicBezTo>
                        <a:pt x="69455" y="33771"/>
                        <a:pt x="69493" y="34000"/>
                        <a:pt x="69684" y="34230"/>
                      </a:cubicBezTo>
                      <a:cubicBezTo>
                        <a:pt x="69723" y="34306"/>
                        <a:pt x="69723" y="34421"/>
                        <a:pt x="69684" y="34536"/>
                      </a:cubicBezTo>
                      <a:cubicBezTo>
                        <a:pt x="69570" y="34842"/>
                        <a:pt x="69417" y="35147"/>
                        <a:pt x="69570" y="35492"/>
                      </a:cubicBezTo>
                      <a:cubicBezTo>
                        <a:pt x="69723" y="35798"/>
                        <a:pt x="69302" y="36027"/>
                        <a:pt x="69531" y="36333"/>
                      </a:cubicBezTo>
                      <a:cubicBezTo>
                        <a:pt x="69646" y="36524"/>
                        <a:pt x="69264" y="36677"/>
                        <a:pt x="69340" y="36983"/>
                      </a:cubicBezTo>
                      <a:cubicBezTo>
                        <a:pt x="69455" y="37404"/>
                        <a:pt x="69225" y="37863"/>
                        <a:pt x="69225" y="38284"/>
                      </a:cubicBezTo>
                      <a:cubicBezTo>
                        <a:pt x="69225" y="38513"/>
                        <a:pt x="69264" y="38666"/>
                        <a:pt x="69111" y="38857"/>
                      </a:cubicBezTo>
                      <a:cubicBezTo>
                        <a:pt x="69072" y="38896"/>
                        <a:pt x="69072" y="39049"/>
                        <a:pt x="69111" y="39087"/>
                      </a:cubicBezTo>
                      <a:cubicBezTo>
                        <a:pt x="69302" y="39316"/>
                        <a:pt x="69302" y="39469"/>
                        <a:pt x="69072" y="39661"/>
                      </a:cubicBezTo>
                      <a:cubicBezTo>
                        <a:pt x="68996" y="39699"/>
                        <a:pt x="68919" y="39890"/>
                        <a:pt x="68958" y="40005"/>
                      </a:cubicBezTo>
                      <a:cubicBezTo>
                        <a:pt x="69149" y="40349"/>
                        <a:pt x="68690" y="40693"/>
                        <a:pt x="68996" y="41037"/>
                      </a:cubicBezTo>
                      <a:cubicBezTo>
                        <a:pt x="69034" y="41076"/>
                        <a:pt x="68996" y="41190"/>
                        <a:pt x="68958" y="41229"/>
                      </a:cubicBezTo>
                      <a:cubicBezTo>
                        <a:pt x="68537" y="41649"/>
                        <a:pt x="68690" y="42185"/>
                        <a:pt x="68537" y="42644"/>
                      </a:cubicBezTo>
                      <a:cubicBezTo>
                        <a:pt x="68384" y="43217"/>
                        <a:pt x="68269" y="43791"/>
                        <a:pt x="68155" y="44403"/>
                      </a:cubicBezTo>
                      <a:cubicBezTo>
                        <a:pt x="68040" y="44900"/>
                        <a:pt x="67810" y="45397"/>
                        <a:pt x="67657" y="45895"/>
                      </a:cubicBezTo>
                      <a:cubicBezTo>
                        <a:pt x="67619" y="46009"/>
                        <a:pt x="67619" y="46162"/>
                        <a:pt x="67657" y="46277"/>
                      </a:cubicBezTo>
                      <a:cubicBezTo>
                        <a:pt x="67772" y="46507"/>
                        <a:pt x="67657" y="46698"/>
                        <a:pt x="67504" y="46889"/>
                      </a:cubicBezTo>
                      <a:cubicBezTo>
                        <a:pt x="67390" y="47042"/>
                        <a:pt x="67198" y="47310"/>
                        <a:pt x="67237" y="47463"/>
                      </a:cubicBezTo>
                      <a:cubicBezTo>
                        <a:pt x="67390" y="47845"/>
                        <a:pt x="67160" y="48075"/>
                        <a:pt x="67007" y="48342"/>
                      </a:cubicBezTo>
                      <a:cubicBezTo>
                        <a:pt x="66816" y="48725"/>
                        <a:pt x="66663" y="49146"/>
                        <a:pt x="66510" y="49566"/>
                      </a:cubicBezTo>
                      <a:cubicBezTo>
                        <a:pt x="66281" y="50140"/>
                        <a:pt x="66089" y="50752"/>
                        <a:pt x="65554" y="51211"/>
                      </a:cubicBezTo>
                      <a:cubicBezTo>
                        <a:pt x="65477" y="51287"/>
                        <a:pt x="65401" y="51440"/>
                        <a:pt x="65363" y="51593"/>
                      </a:cubicBezTo>
                      <a:cubicBezTo>
                        <a:pt x="65248" y="51785"/>
                        <a:pt x="65210" y="52014"/>
                        <a:pt x="65095" y="52167"/>
                      </a:cubicBezTo>
                      <a:cubicBezTo>
                        <a:pt x="64865" y="52396"/>
                        <a:pt x="64674" y="52626"/>
                        <a:pt x="64674" y="52970"/>
                      </a:cubicBezTo>
                      <a:cubicBezTo>
                        <a:pt x="64674" y="53047"/>
                        <a:pt x="64559" y="53161"/>
                        <a:pt x="64483" y="53238"/>
                      </a:cubicBezTo>
                      <a:cubicBezTo>
                        <a:pt x="64139" y="53735"/>
                        <a:pt x="63795" y="54232"/>
                        <a:pt x="63565" y="54806"/>
                      </a:cubicBezTo>
                      <a:cubicBezTo>
                        <a:pt x="63489" y="54997"/>
                        <a:pt x="63336" y="55227"/>
                        <a:pt x="63183" y="55380"/>
                      </a:cubicBezTo>
                      <a:cubicBezTo>
                        <a:pt x="62838" y="55762"/>
                        <a:pt x="62532" y="56183"/>
                        <a:pt x="62303" y="56680"/>
                      </a:cubicBezTo>
                      <a:cubicBezTo>
                        <a:pt x="62150" y="56948"/>
                        <a:pt x="61882" y="57139"/>
                        <a:pt x="61653" y="57407"/>
                      </a:cubicBezTo>
                      <a:cubicBezTo>
                        <a:pt x="61347" y="57751"/>
                        <a:pt x="61079" y="58133"/>
                        <a:pt x="60773" y="58478"/>
                      </a:cubicBezTo>
                      <a:cubicBezTo>
                        <a:pt x="60238" y="59166"/>
                        <a:pt x="59817" y="59931"/>
                        <a:pt x="59052" y="60390"/>
                      </a:cubicBezTo>
                      <a:cubicBezTo>
                        <a:pt x="58708" y="61231"/>
                        <a:pt x="57752" y="61422"/>
                        <a:pt x="57293" y="62149"/>
                      </a:cubicBezTo>
                      <a:cubicBezTo>
                        <a:pt x="57254" y="62187"/>
                        <a:pt x="57216" y="62226"/>
                        <a:pt x="57178" y="62264"/>
                      </a:cubicBezTo>
                      <a:cubicBezTo>
                        <a:pt x="56910" y="62493"/>
                        <a:pt x="56566" y="62532"/>
                        <a:pt x="56375" y="62914"/>
                      </a:cubicBezTo>
                      <a:cubicBezTo>
                        <a:pt x="56222" y="63182"/>
                        <a:pt x="55801" y="63297"/>
                        <a:pt x="55533" y="63526"/>
                      </a:cubicBezTo>
                      <a:cubicBezTo>
                        <a:pt x="55189" y="63794"/>
                        <a:pt x="54730" y="63908"/>
                        <a:pt x="54348" y="64176"/>
                      </a:cubicBezTo>
                      <a:cubicBezTo>
                        <a:pt x="54004" y="64406"/>
                        <a:pt x="53659" y="64712"/>
                        <a:pt x="53277" y="64979"/>
                      </a:cubicBezTo>
                      <a:cubicBezTo>
                        <a:pt x="53124" y="65094"/>
                        <a:pt x="52894" y="65209"/>
                        <a:pt x="52703" y="65324"/>
                      </a:cubicBezTo>
                      <a:cubicBezTo>
                        <a:pt x="52091" y="65706"/>
                        <a:pt x="51479" y="66089"/>
                        <a:pt x="50867" y="66433"/>
                      </a:cubicBezTo>
                      <a:cubicBezTo>
                        <a:pt x="50600" y="66586"/>
                        <a:pt x="50294" y="66777"/>
                        <a:pt x="49988" y="66853"/>
                      </a:cubicBezTo>
                      <a:cubicBezTo>
                        <a:pt x="49605" y="66930"/>
                        <a:pt x="49299" y="67198"/>
                        <a:pt x="48955" y="67351"/>
                      </a:cubicBezTo>
                      <a:cubicBezTo>
                        <a:pt x="48228" y="67657"/>
                        <a:pt x="47540" y="67886"/>
                        <a:pt x="46813" y="68192"/>
                      </a:cubicBezTo>
                      <a:cubicBezTo>
                        <a:pt x="45781" y="68613"/>
                        <a:pt x="44671" y="68880"/>
                        <a:pt x="43639" y="69301"/>
                      </a:cubicBezTo>
                      <a:cubicBezTo>
                        <a:pt x="42912" y="69607"/>
                        <a:pt x="42109" y="69722"/>
                        <a:pt x="41344" y="69875"/>
                      </a:cubicBezTo>
                      <a:cubicBezTo>
                        <a:pt x="40828" y="69961"/>
                        <a:pt x="40311" y="70068"/>
                        <a:pt x="39795" y="70068"/>
                      </a:cubicBezTo>
                      <a:cubicBezTo>
                        <a:pt x="39623" y="70068"/>
                        <a:pt x="39451" y="70057"/>
                        <a:pt x="39279" y="70028"/>
                      </a:cubicBezTo>
                      <a:cubicBezTo>
                        <a:pt x="38629" y="70449"/>
                        <a:pt x="37864" y="70143"/>
                        <a:pt x="37214" y="70410"/>
                      </a:cubicBezTo>
                      <a:cubicBezTo>
                        <a:pt x="37108" y="70455"/>
                        <a:pt x="36998" y="70471"/>
                        <a:pt x="36885" y="70471"/>
                      </a:cubicBezTo>
                      <a:cubicBezTo>
                        <a:pt x="36712" y="70471"/>
                        <a:pt x="36535" y="70434"/>
                        <a:pt x="36372" y="70410"/>
                      </a:cubicBezTo>
                      <a:cubicBezTo>
                        <a:pt x="36101" y="70389"/>
                        <a:pt x="35829" y="70323"/>
                        <a:pt x="35564" y="70323"/>
                      </a:cubicBezTo>
                      <a:cubicBezTo>
                        <a:pt x="35343" y="70323"/>
                        <a:pt x="35127" y="70369"/>
                        <a:pt x="34919" y="70525"/>
                      </a:cubicBezTo>
                      <a:cubicBezTo>
                        <a:pt x="34908" y="70536"/>
                        <a:pt x="34887" y="70541"/>
                        <a:pt x="34862" y="70541"/>
                      </a:cubicBezTo>
                      <a:cubicBezTo>
                        <a:pt x="34804" y="70541"/>
                        <a:pt x="34728" y="70514"/>
                        <a:pt x="34728" y="70487"/>
                      </a:cubicBezTo>
                      <a:cubicBezTo>
                        <a:pt x="34623" y="70370"/>
                        <a:pt x="34510" y="70337"/>
                        <a:pt x="34394" y="70337"/>
                      </a:cubicBezTo>
                      <a:cubicBezTo>
                        <a:pt x="34246" y="70337"/>
                        <a:pt x="34093" y="70391"/>
                        <a:pt x="33948" y="70391"/>
                      </a:cubicBezTo>
                      <a:cubicBezTo>
                        <a:pt x="33873" y="70391"/>
                        <a:pt x="33801" y="70376"/>
                        <a:pt x="33733" y="70334"/>
                      </a:cubicBezTo>
                      <a:cubicBezTo>
                        <a:pt x="33621" y="70368"/>
                        <a:pt x="33509" y="70381"/>
                        <a:pt x="33396" y="70381"/>
                      </a:cubicBezTo>
                      <a:cubicBezTo>
                        <a:pt x="33043" y="70381"/>
                        <a:pt x="32687" y="70254"/>
                        <a:pt x="32312" y="70254"/>
                      </a:cubicBezTo>
                      <a:cubicBezTo>
                        <a:pt x="32276" y="70254"/>
                        <a:pt x="32240" y="70255"/>
                        <a:pt x="32203" y="70257"/>
                      </a:cubicBezTo>
                      <a:cubicBezTo>
                        <a:pt x="32162" y="70268"/>
                        <a:pt x="32116" y="70272"/>
                        <a:pt x="32067" y="70272"/>
                      </a:cubicBezTo>
                      <a:cubicBezTo>
                        <a:pt x="31933" y="70272"/>
                        <a:pt x="31780" y="70237"/>
                        <a:pt x="31668" y="70181"/>
                      </a:cubicBezTo>
                      <a:cubicBezTo>
                        <a:pt x="30750" y="69760"/>
                        <a:pt x="29717" y="69951"/>
                        <a:pt x="28761" y="69760"/>
                      </a:cubicBezTo>
                      <a:cubicBezTo>
                        <a:pt x="28417" y="69684"/>
                        <a:pt x="27996" y="69798"/>
                        <a:pt x="27690" y="69492"/>
                      </a:cubicBezTo>
                      <a:cubicBezTo>
                        <a:pt x="27671" y="69473"/>
                        <a:pt x="27645" y="69466"/>
                        <a:pt x="27614" y="69466"/>
                      </a:cubicBezTo>
                      <a:cubicBezTo>
                        <a:pt x="27521" y="69466"/>
                        <a:pt x="27384" y="69531"/>
                        <a:pt x="27270" y="69531"/>
                      </a:cubicBezTo>
                      <a:cubicBezTo>
                        <a:pt x="27177" y="69562"/>
                        <a:pt x="27034" y="69618"/>
                        <a:pt x="26983" y="69618"/>
                      </a:cubicBezTo>
                      <a:cubicBezTo>
                        <a:pt x="26971" y="69618"/>
                        <a:pt x="26964" y="69614"/>
                        <a:pt x="26964" y="69607"/>
                      </a:cubicBezTo>
                      <a:cubicBezTo>
                        <a:pt x="26543" y="69110"/>
                        <a:pt x="25816" y="69378"/>
                        <a:pt x="25434" y="68880"/>
                      </a:cubicBezTo>
                      <a:cubicBezTo>
                        <a:pt x="25426" y="68872"/>
                        <a:pt x="25412" y="68869"/>
                        <a:pt x="25396" y="68869"/>
                      </a:cubicBezTo>
                      <a:cubicBezTo>
                        <a:pt x="25351" y="68869"/>
                        <a:pt x="25281" y="68892"/>
                        <a:pt x="25223" y="68892"/>
                      </a:cubicBezTo>
                      <a:cubicBezTo>
                        <a:pt x="25202" y="68892"/>
                        <a:pt x="25182" y="68889"/>
                        <a:pt x="25166" y="68880"/>
                      </a:cubicBezTo>
                      <a:cubicBezTo>
                        <a:pt x="24745" y="68842"/>
                        <a:pt x="24363" y="68766"/>
                        <a:pt x="23980" y="68689"/>
                      </a:cubicBezTo>
                      <a:cubicBezTo>
                        <a:pt x="23866" y="68651"/>
                        <a:pt x="23827" y="68498"/>
                        <a:pt x="23751" y="68383"/>
                      </a:cubicBezTo>
                      <a:cubicBezTo>
                        <a:pt x="23689" y="68301"/>
                        <a:pt x="23661" y="68263"/>
                        <a:pt x="23595" y="68263"/>
                      </a:cubicBezTo>
                      <a:cubicBezTo>
                        <a:pt x="23537" y="68263"/>
                        <a:pt x="23452" y="68292"/>
                        <a:pt x="23292" y="68345"/>
                      </a:cubicBezTo>
                      <a:cubicBezTo>
                        <a:pt x="23215" y="68345"/>
                        <a:pt x="23101" y="68345"/>
                        <a:pt x="23024" y="68269"/>
                      </a:cubicBezTo>
                      <a:cubicBezTo>
                        <a:pt x="22797" y="68070"/>
                        <a:pt x="22570" y="67892"/>
                        <a:pt x="22280" y="67892"/>
                      </a:cubicBezTo>
                      <a:cubicBezTo>
                        <a:pt x="22179" y="67892"/>
                        <a:pt x="22071" y="67913"/>
                        <a:pt x="21953" y="67963"/>
                      </a:cubicBezTo>
                      <a:cubicBezTo>
                        <a:pt x="21934" y="67967"/>
                        <a:pt x="21914" y="67968"/>
                        <a:pt x="21895" y="67968"/>
                      </a:cubicBezTo>
                      <a:cubicBezTo>
                        <a:pt x="21731" y="67968"/>
                        <a:pt x="21601" y="67824"/>
                        <a:pt x="21533" y="67618"/>
                      </a:cubicBezTo>
                      <a:cubicBezTo>
                        <a:pt x="21491" y="67492"/>
                        <a:pt x="21460" y="67435"/>
                        <a:pt x="21403" y="67435"/>
                      </a:cubicBezTo>
                      <a:cubicBezTo>
                        <a:pt x="21356" y="67435"/>
                        <a:pt x="21292" y="67473"/>
                        <a:pt x="21188" y="67542"/>
                      </a:cubicBezTo>
                      <a:cubicBezTo>
                        <a:pt x="21157" y="67558"/>
                        <a:pt x="21112" y="67567"/>
                        <a:pt x="21070" y="67567"/>
                      </a:cubicBezTo>
                      <a:cubicBezTo>
                        <a:pt x="21011" y="67567"/>
                        <a:pt x="20959" y="67548"/>
                        <a:pt x="20959" y="67504"/>
                      </a:cubicBezTo>
                      <a:cubicBezTo>
                        <a:pt x="20829" y="67348"/>
                        <a:pt x="20734" y="67192"/>
                        <a:pt x="20579" y="67192"/>
                      </a:cubicBezTo>
                      <a:cubicBezTo>
                        <a:pt x="20506" y="67192"/>
                        <a:pt x="20419" y="67227"/>
                        <a:pt x="20309" y="67312"/>
                      </a:cubicBezTo>
                      <a:cubicBezTo>
                        <a:pt x="20305" y="67317"/>
                        <a:pt x="20298" y="67318"/>
                        <a:pt x="20290" y="67318"/>
                      </a:cubicBezTo>
                      <a:cubicBezTo>
                        <a:pt x="20222" y="67318"/>
                        <a:pt x="20029" y="67189"/>
                        <a:pt x="19926" y="67121"/>
                      </a:cubicBezTo>
                      <a:cubicBezTo>
                        <a:pt x="19697" y="66968"/>
                        <a:pt x="19506" y="66853"/>
                        <a:pt x="19314" y="66739"/>
                      </a:cubicBezTo>
                      <a:cubicBezTo>
                        <a:pt x="19264" y="66755"/>
                        <a:pt x="19219" y="66763"/>
                        <a:pt x="19179" y="66763"/>
                      </a:cubicBezTo>
                      <a:cubicBezTo>
                        <a:pt x="19035" y="66763"/>
                        <a:pt x="18945" y="66667"/>
                        <a:pt x="18855" y="66547"/>
                      </a:cubicBezTo>
                      <a:cubicBezTo>
                        <a:pt x="18205" y="66050"/>
                        <a:pt x="17517" y="65591"/>
                        <a:pt x="16867" y="65094"/>
                      </a:cubicBezTo>
                      <a:cubicBezTo>
                        <a:pt x="16752" y="65018"/>
                        <a:pt x="16599" y="64941"/>
                        <a:pt x="16446" y="64941"/>
                      </a:cubicBezTo>
                      <a:cubicBezTo>
                        <a:pt x="16178" y="64903"/>
                        <a:pt x="16408" y="64750"/>
                        <a:pt x="16369" y="64673"/>
                      </a:cubicBezTo>
                      <a:cubicBezTo>
                        <a:pt x="16255" y="64520"/>
                        <a:pt x="16102" y="64367"/>
                        <a:pt x="15949" y="64291"/>
                      </a:cubicBezTo>
                      <a:cubicBezTo>
                        <a:pt x="15605" y="64100"/>
                        <a:pt x="15260" y="63832"/>
                        <a:pt x="15031" y="63564"/>
                      </a:cubicBezTo>
                      <a:cubicBezTo>
                        <a:pt x="14916" y="63411"/>
                        <a:pt x="14687" y="63373"/>
                        <a:pt x="14572" y="63220"/>
                      </a:cubicBezTo>
                      <a:cubicBezTo>
                        <a:pt x="14381" y="63029"/>
                        <a:pt x="14036" y="63105"/>
                        <a:pt x="13998" y="62761"/>
                      </a:cubicBezTo>
                      <a:cubicBezTo>
                        <a:pt x="13960" y="62532"/>
                        <a:pt x="13730" y="62379"/>
                        <a:pt x="13577" y="62187"/>
                      </a:cubicBezTo>
                      <a:cubicBezTo>
                        <a:pt x="13539" y="62111"/>
                        <a:pt x="13463" y="62073"/>
                        <a:pt x="13386" y="61996"/>
                      </a:cubicBezTo>
                      <a:cubicBezTo>
                        <a:pt x="13294" y="62111"/>
                        <a:pt x="13227" y="62153"/>
                        <a:pt x="13177" y="62153"/>
                      </a:cubicBezTo>
                      <a:cubicBezTo>
                        <a:pt x="13061" y="62153"/>
                        <a:pt x="13042" y="61923"/>
                        <a:pt x="13042" y="61843"/>
                      </a:cubicBezTo>
                      <a:cubicBezTo>
                        <a:pt x="13080" y="61461"/>
                        <a:pt x="12813" y="61270"/>
                        <a:pt x="12545" y="61155"/>
                      </a:cubicBezTo>
                      <a:cubicBezTo>
                        <a:pt x="12201" y="60964"/>
                        <a:pt x="11818" y="60811"/>
                        <a:pt x="11665" y="60352"/>
                      </a:cubicBezTo>
                      <a:cubicBezTo>
                        <a:pt x="11665" y="60313"/>
                        <a:pt x="11589" y="60237"/>
                        <a:pt x="11512" y="60237"/>
                      </a:cubicBezTo>
                      <a:cubicBezTo>
                        <a:pt x="11168" y="60160"/>
                        <a:pt x="11015" y="59854"/>
                        <a:pt x="10786" y="59625"/>
                      </a:cubicBezTo>
                      <a:cubicBezTo>
                        <a:pt x="10403" y="59166"/>
                        <a:pt x="10135" y="58592"/>
                        <a:pt x="9562" y="58286"/>
                      </a:cubicBezTo>
                      <a:cubicBezTo>
                        <a:pt x="9370" y="58172"/>
                        <a:pt x="9256" y="57866"/>
                        <a:pt x="9141" y="57674"/>
                      </a:cubicBezTo>
                      <a:cubicBezTo>
                        <a:pt x="8950" y="57292"/>
                        <a:pt x="8950" y="57292"/>
                        <a:pt x="8376" y="56871"/>
                      </a:cubicBezTo>
                      <a:cubicBezTo>
                        <a:pt x="8338" y="56833"/>
                        <a:pt x="8261" y="56795"/>
                        <a:pt x="8261" y="56795"/>
                      </a:cubicBezTo>
                      <a:cubicBezTo>
                        <a:pt x="8300" y="56183"/>
                        <a:pt x="7764" y="55992"/>
                        <a:pt x="7458" y="55647"/>
                      </a:cubicBezTo>
                      <a:cubicBezTo>
                        <a:pt x="7267" y="55418"/>
                        <a:pt x="7076" y="55227"/>
                        <a:pt x="7076" y="54921"/>
                      </a:cubicBezTo>
                      <a:cubicBezTo>
                        <a:pt x="7114" y="54576"/>
                        <a:pt x="6923" y="54347"/>
                        <a:pt x="6655" y="54118"/>
                      </a:cubicBezTo>
                      <a:cubicBezTo>
                        <a:pt x="6196" y="53735"/>
                        <a:pt x="5890" y="53238"/>
                        <a:pt x="5775" y="52588"/>
                      </a:cubicBezTo>
                      <a:cubicBezTo>
                        <a:pt x="5737" y="52473"/>
                        <a:pt x="5699" y="52320"/>
                        <a:pt x="5622" y="52243"/>
                      </a:cubicBezTo>
                      <a:cubicBezTo>
                        <a:pt x="5163" y="51899"/>
                        <a:pt x="5049" y="51326"/>
                        <a:pt x="4704" y="50905"/>
                      </a:cubicBezTo>
                      <a:cubicBezTo>
                        <a:pt x="4207" y="50255"/>
                        <a:pt x="3978" y="49451"/>
                        <a:pt x="3634" y="48687"/>
                      </a:cubicBezTo>
                      <a:cubicBezTo>
                        <a:pt x="3519" y="48457"/>
                        <a:pt x="3519" y="48151"/>
                        <a:pt x="3366" y="47922"/>
                      </a:cubicBezTo>
                      <a:cubicBezTo>
                        <a:pt x="3175" y="47654"/>
                        <a:pt x="3136" y="47386"/>
                        <a:pt x="3098" y="47080"/>
                      </a:cubicBezTo>
                      <a:cubicBezTo>
                        <a:pt x="3098" y="46774"/>
                        <a:pt x="2983" y="46507"/>
                        <a:pt x="2907" y="46201"/>
                      </a:cubicBezTo>
                      <a:cubicBezTo>
                        <a:pt x="2830" y="46048"/>
                        <a:pt x="2524" y="45780"/>
                        <a:pt x="2563" y="45742"/>
                      </a:cubicBezTo>
                      <a:cubicBezTo>
                        <a:pt x="2792" y="45436"/>
                        <a:pt x="2410" y="45436"/>
                        <a:pt x="2410" y="45359"/>
                      </a:cubicBezTo>
                      <a:cubicBezTo>
                        <a:pt x="2410" y="44747"/>
                        <a:pt x="2180" y="44212"/>
                        <a:pt x="2065" y="43638"/>
                      </a:cubicBezTo>
                      <a:cubicBezTo>
                        <a:pt x="1989" y="43179"/>
                        <a:pt x="2180" y="42644"/>
                        <a:pt x="1759" y="42223"/>
                      </a:cubicBezTo>
                      <a:cubicBezTo>
                        <a:pt x="1683" y="42147"/>
                        <a:pt x="1683" y="41994"/>
                        <a:pt x="1721" y="41879"/>
                      </a:cubicBezTo>
                      <a:cubicBezTo>
                        <a:pt x="1798" y="41649"/>
                        <a:pt x="1759" y="41458"/>
                        <a:pt x="1530" y="41305"/>
                      </a:cubicBezTo>
                      <a:cubicBezTo>
                        <a:pt x="1683" y="41152"/>
                        <a:pt x="1721" y="41037"/>
                        <a:pt x="1530" y="40884"/>
                      </a:cubicBezTo>
                      <a:cubicBezTo>
                        <a:pt x="1453" y="40846"/>
                        <a:pt x="1415" y="40731"/>
                        <a:pt x="1453" y="40655"/>
                      </a:cubicBezTo>
                      <a:cubicBezTo>
                        <a:pt x="1606" y="39966"/>
                        <a:pt x="1148" y="39393"/>
                        <a:pt x="1148" y="38743"/>
                      </a:cubicBezTo>
                      <a:cubicBezTo>
                        <a:pt x="1109" y="38092"/>
                        <a:pt x="1148" y="37442"/>
                        <a:pt x="1033" y="36792"/>
                      </a:cubicBezTo>
                      <a:cubicBezTo>
                        <a:pt x="918" y="36142"/>
                        <a:pt x="1071" y="35453"/>
                        <a:pt x="918" y="34803"/>
                      </a:cubicBezTo>
                      <a:cubicBezTo>
                        <a:pt x="842" y="34383"/>
                        <a:pt x="1071" y="33885"/>
                        <a:pt x="1109" y="33465"/>
                      </a:cubicBezTo>
                      <a:cubicBezTo>
                        <a:pt x="1148" y="33044"/>
                        <a:pt x="1071" y="32623"/>
                        <a:pt x="1186" y="32279"/>
                      </a:cubicBezTo>
                      <a:cubicBezTo>
                        <a:pt x="1339" y="31858"/>
                        <a:pt x="995" y="31514"/>
                        <a:pt x="1186" y="31132"/>
                      </a:cubicBezTo>
                      <a:cubicBezTo>
                        <a:pt x="1224" y="31055"/>
                        <a:pt x="1186" y="30979"/>
                        <a:pt x="1186" y="30902"/>
                      </a:cubicBezTo>
                      <a:cubicBezTo>
                        <a:pt x="1186" y="30596"/>
                        <a:pt x="1568" y="30443"/>
                        <a:pt x="1415" y="30099"/>
                      </a:cubicBezTo>
                      <a:cubicBezTo>
                        <a:pt x="1339" y="29870"/>
                        <a:pt x="1453" y="29564"/>
                        <a:pt x="1492" y="29296"/>
                      </a:cubicBezTo>
                      <a:cubicBezTo>
                        <a:pt x="1492" y="29219"/>
                        <a:pt x="1530" y="29066"/>
                        <a:pt x="1568" y="29028"/>
                      </a:cubicBezTo>
                      <a:cubicBezTo>
                        <a:pt x="1798" y="28990"/>
                        <a:pt x="1721" y="28875"/>
                        <a:pt x="1645" y="28722"/>
                      </a:cubicBezTo>
                      <a:cubicBezTo>
                        <a:pt x="1606" y="28607"/>
                        <a:pt x="1568" y="28493"/>
                        <a:pt x="1492" y="28416"/>
                      </a:cubicBezTo>
                      <a:cubicBezTo>
                        <a:pt x="1606" y="28378"/>
                        <a:pt x="1759" y="28378"/>
                        <a:pt x="1759" y="28340"/>
                      </a:cubicBezTo>
                      <a:cubicBezTo>
                        <a:pt x="1798" y="28110"/>
                        <a:pt x="1798" y="27881"/>
                        <a:pt x="1798" y="27651"/>
                      </a:cubicBezTo>
                      <a:cubicBezTo>
                        <a:pt x="1836" y="27422"/>
                        <a:pt x="1874" y="27192"/>
                        <a:pt x="1951" y="26925"/>
                      </a:cubicBezTo>
                      <a:cubicBezTo>
                        <a:pt x="2065" y="26542"/>
                        <a:pt x="2218" y="26160"/>
                        <a:pt x="2218" y="25739"/>
                      </a:cubicBezTo>
                      <a:cubicBezTo>
                        <a:pt x="2218" y="25483"/>
                        <a:pt x="2148" y="25086"/>
                        <a:pt x="2578" y="25086"/>
                      </a:cubicBezTo>
                      <a:cubicBezTo>
                        <a:pt x="2598" y="25086"/>
                        <a:pt x="2618" y="25087"/>
                        <a:pt x="2639" y="25089"/>
                      </a:cubicBezTo>
                      <a:cubicBezTo>
                        <a:pt x="2677" y="25089"/>
                        <a:pt x="2716" y="24974"/>
                        <a:pt x="2716" y="24974"/>
                      </a:cubicBezTo>
                      <a:cubicBezTo>
                        <a:pt x="2563" y="24553"/>
                        <a:pt x="2983" y="24324"/>
                        <a:pt x="2945" y="23903"/>
                      </a:cubicBezTo>
                      <a:cubicBezTo>
                        <a:pt x="2907" y="23138"/>
                        <a:pt x="3289" y="22412"/>
                        <a:pt x="3748" y="21800"/>
                      </a:cubicBezTo>
                      <a:cubicBezTo>
                        <a:pt x="3901" y="21608"/>
                        <a:pt x="3978" y="21494"/>
                        <a:pt x="3978" y="21226"/>
                      </a:cubicBezTo>
                      <a:cubicBezTo>
                        <a:pt x="4016" y="20882"/>
                        <a:pt x="4245" y="20461"/>
                        <a:pt x="4513" y="20193"/>
                      </a:cubicBezTo>
                      <a:cubicBezTo>
                        <a:pt x="4666" y="20002"/>
                        <a:pt x="4781" y="19887"/>
                        <a:pt x="4857" y="19658"/>
                      </a:cubicBezTo>
                      <a:cubicBezTo>
                        <a:pt x="5010" y="19122"/>
                        <a:pt x="5355" y="18740"/>
                        <a:pt x="5775" y="18319"/>
                      </a:cubicBezTo>
                      <a:cubicBezTo>
                        <a:pt x="5814" y="18281"/>
                        <a:pt x="5890" y="18281"/>
                        <a:pt x="5890" y="18243"/>
                      </a:cubicBezTo>
                      <a:cubicBezTo>
                        <a:pt x="6005" y="17822"/>
                        <a:pt x="6158" y="17440"/>
                        <a:pt x="6540" y="17248"/>
                      </a:cubicBezTo>
                      <a:cubicBezTo>
                        <a:pt x="6540" y="16789"/>
                        <a:pt x="6961" y="16560"/>
                        <a:pt x="7114" y="16177"/>
                      </a:cubicBezTo>
                      <a:cubicBezTo>
                        <a:pt x="7229" y="15833"/>
                        <a:pt x="7382" y="15604"/>
                        <a:pt x="7649" y="15336"/>
                      </a:cubicBezTo>
                      <a:cubicBezTo>
                        <a:pt x="8338" y="14648"/>
                        <a:pt x="8835" y="13768"/>
                        <a:pt x="9562" y="13080"/>
                      </a:cubicBezTo>
                      <a:cubicBezTo>
                        <a:pt x="9868" y="12774"/>
                        <a:pt x="10021" y="12353"/>
                        <a:pt x="10441" y="12085"/>
                      </a:cubicBezTo>
                      <a:cubicBezTo>
                        <a:pt x="10747" y="11856"/>
                        <a:pt x="10977" y="11511"/>
                        <a:pt x="11283" y="11205"/>
                      </a:cubicBezTo>
                      <a:cubicBezTo>
                        <a:pt x="11780" y="10708"/>
                        <a:pt x="12277" y="10173"/>
                        <a:pt x="12851" y="9752"/>
                      </a:cubicBezTo>
                      <a:cubicBezTo>
                        <a:pt x="13654" y="9217"/>
                        <a:pt x="14342" y="8490"/>
                        <a:pt x="15260" y="8069"/>
                      </a:cubicBezTo>
                      <a:cubicBezTo>
                        <a:pt x="15681" y="7916"/>
                        <a:pt x="16063" y="7572"/>
                        <a:pt x="16446" y="7266"/>
                      </a:cubicBezTo>
                      <a:cubicBezTo>
                        <a:pt x="17173" y="6807"/>
                        <a:pt x="17861" y="6272"/>
                        <a:pt x="18626" y="5813"/>
                      </a:cubicBezTo>
                      <a:cubicBezTo>
                        <a:pt x="19506" y="5277"/>
                        <a:pt x="20424" y="4818"/>
                        <a:pt x="21418" y="4474"/>
                      </a:cubicBezTo>
                      <a:cubicBezTo>
                        <a:pt x="22068" y="4283"/>
                        <a:pt x="22680" y="3977"/>
                        <a:pt x="23292" y="3747"/>
                      </a:cubicBezTo>
                      <a:cubicBezTo>
                        <a:pt x="23789" y="3556"/>
                        <a:pt x="24286" y="3327"/>
                        <a:pt x="24822" y="3212"/>
                      </a:cubicBezTo>
                      <a:cubicBezTo>
                        <a:pt x="25166" y="3174"/>
                        <a:pt x="25434" y="3097"/>
                        <a:pt x="25701" y="2868"/>
                      </a:cubicBezTo>
                      <a:cubicBezTo>
                        <a:pt x="25801" y="2802"/>
                        <a:pt x="25957" y="2707"/>
                        <a:pt x="26071" y="2707"/>
                      </a:cubicBezTo>
                      <a:cubicBezTo>
                        <a:pt x="26089" y="2707"/>
                        <a:pt x="26106" y="2710"/>
                        <a:pt x="26122" y="2715"/>
                      </a:cubicBezTo>
                      <a:cubicBezTo>
                        <a:pt x="26211" y="2742"/>
                        <a:pt x="26297" y="2754"/>
                        <a:pt x="26381" y="2754"/>
                      </a:cubicBezTo>
                      <a:cubicBezTo>
                        <a:pt x="26769" y="2754"/>
                        <a:pt x="27115" y="2510"/>
                        <a:pt x="27461" y="2447"/>
                      </a:cubicBezTo>
                      <a:cubicBezTo>
                        <a:pt x="27881" y="2332"/>
                        <a:pt x="28302" y="2332"/>
                        <a:pt x="28723" y="2103"/>
                      </a:cubicBezTo>
                      <a:cubicBezTo>
                        <a:pt x="29029" y="1950"/>
                        <a:pt x="29411" y="1797"/>
                        <a:pt x="29756" y="1797"/>
                      </a:cubicBezTo>
                      <a:cubicBezTo>
                        <a:pt x="30031" y="1797"/>
                        <a:pt x="30306" y="1846"/>
                        <a:pt x="30601" y="1846"/>
                      </a:cubicBezTo>
                      <a:cubicBezTo>
                        <a:pt x="30675" y="1846"/>
                        <a:pt x="30750" y="1843"/>
                        <a:pt x="30826" y="1835"/>
                      </a:cubicBezTo>
                      <a:cubicBezTo>
                        <a:pt x="31018" y="1835"/>
                        <a:pt x="31247" y="1720"/>
                        <a:pt x="31477" y="1682"/>
                      </a:cubicBezTo>
                      <a:cubicBezTo>
                        <a:pt x="31974" y="1606"/>
                        <a:pt x="32509" y="1529"/>
                        <a:pt x="33006" y="1529"/>
                      </a:cubicBezTo>
                      <a:cubicBezTo>
                        <a:pt x="33261" y="1529"/>
                        <a:pt x="33533" y="1427"/>
                        <a:pt x="33800" y="1427"/>
                      </a:cubicBezTo>
                      <a:cubicBezTo>
                        <a:pt x="33933" y="1427"/>
                        <a:pt x="34065" y="1453"/>
                        <a:pt x="34192" y="1529"/>
                      </a:cubicBezTo>
                      <a:cubicBezTo>
                        <a:pt x="34479" y="1357"/>
                        <a:pt x="34785" y="1348"/>
                        <a:pt x="35096" y="1348"/>
                      </a:cubicBezTo>
                      <a:cubicBezTo>
                        <a:pt x="35134" y="1348"/>
                        <a:pt x="35173" y="1348"/>
                        <a:pt x="35212" y="1348"/>
                      </a:cubicBezTo>
                      <a:cubicBezTo>
                        <a:pt x="35485" y="1348"/>
                        <a:pt x="35760" y="1340"/>
                        <a:pt x="36028" y="1223"/>
                      </a:cubicBezTo>
                      <a:cubicBezTo>
                        <a:pt x="36055" y="1196"/>
                        <a:pt x="36101" y="1169"/>
                        <a:pt x="36153" y="1169"/>
                      </a:cubicBezTo>
                      <a:close/>
                      <a:moveTo>
                        <a:pt x="33072" y="1"/>
                      </a:moveTo>
                      <a:cubicBezTo>
                        <a:pt x="32808" y="1"/>
                        <a:pt x="32544" y="70"/>
                        <a:pt x="32280" y="114"/>
                      </a:cubicBezTo>
                      <a:cubicBezTo>
                        <a:pt x="31980" y="174"/>
                        <a:pt x="31703" y="352"/>
                        <a:pt x="31395" y="352"/>
                      </a:cubicBezTo>
                      <a:cubicBezTo>
                        <a:pt x="31310" y="352"/>
                        <a:pt x="31223" y="338"/>
                        <a:pt x="31132" y="305"/>
                      </a:cubicBezTo>
                      <a:cubicBezTo>
                        <a:pt x="31121" y="300"/>
                        <a:pt x="31110" y="298"/>
                        <a:pt x="31097" y="298"/>
                      </a:cubicBezTo>
                      <a:cubicBezTo>
                        <a:pt x="31024" y="298"/>
                        <a:pt x="30930" y="382"/>
                        <a:pt x="30865" y="382"/>
                      </a:cubicBezTo>
                      <a:cubicBezTo>
                        <a:pt x="30750" y="420"/>
                        <a:pt x="30597" y="420"/>
                        <a:pt x="30482" y="458"/>
                      </a:cubicBezTo>
                      <a:cubicBezTo>
                        <a:pt x="30329" y="458"/>
                        <a:pt x="30193" y="441"/>
                        <a:pt x="30063" y="441"/>
                      </a:cubicBezTo>
                      <a:cubicBezTo>
                        <a:pt x="29998" y="441"/>
                        <a:pt x="29934" y="446"/>
                        <a:pt x="29870" y="458"/>
                      </a:cubicBezTo>
                      <a:cubicBezTo>
                        <a:pt x="29417" y="491"/>
                        <a:pt x="29045" y="798"/>
                        <a:pt x="28594" y="798"/>
                      </a:cubicBezTo>
                      <a:cubicBezTo>
                        <a:pt x="28512" y="798"/>
                        <a:pt x="28428" y="788"/>
                        <a:pt x="28340" y="764"/>
                      </a:cubicBezTo>
                      <a:cubicBezTo>
                        <a:pt x="28302" y="764"/>
                        <a:pt x="28226" y="803"/>
                        <a:pt x="28187" y="841"/>
                      </a:cubicBezTo>
                      <a:cubicBezTo>
                        <a:pt x="27996" y="1147"/>
                        <a:pt x="27614" y="1070"/>
                        <a:pt x="27346" y="1109"/>
                      </a:cubicBezTo>
                      <a:cubicBezTo>
                        <a:pt x="26887" y="1147"/>
                        <a:pt x="26466" y="1223"/>
                        <a:pt x="26084" y="1453"/>
                      </a:cubicBezTo>
                      <a:cubicBezTo>
                        <a:pt x="25918" y="1586"/>
                        <a:pt x="25723" y="1690"/>
                        <a:pt x="25524" y="1690"/>
                      </a:cubicBezTo>
                      <a:cubicBezTo>
                        <a:pt x="25494" y="1690"/>
                        <a:pt x="25464" y="1687"/>
                        <a:pt x="25434" y="1682"/>
                      </a:cubicBezTo>
                      <a:cubicBezTo>
                        <a:pt x="25314" y="1662"/>
                        <a:pt x="25205" y="1601"/>
                        <a:pt x="25111" y="1601"/>
                      </a:cubicBezTo>
                      <a:cubicBezTo>
                        <a:pt x="25025" y="1601"/>
                        <a:pt x="24953" y="1652"/>
                        <a:pt x="24898" y="1835"/>
                      </a:cubicBezTo>
                      <a:cubicBezTo>
                        <a:pt x="24843" y="1798"/>
                        <a:pt x="24797" y="1784"/>
                        <a:pt x="24756" y="1784"/>
                      </a:cubicBezTo>
                      <a:cubicBezTo>
                        <a:pt x="24625" y="1784"/>
                        <a:pt x="24546" y="1930"/>
                        <a:pt x="24401" y="1988"/>
                      </a:cubicBezTo>
                      <a:cubicBezTo>
                        <a:pt x="24248" y="2103"/>
                        <a:pt x="23980" y="2065"/>
                        <a:pt x="23751" y="2141"/>
                      </a:cubicBezTo>
                      <a:cubicBezTo>
                        <a:pt x="23330" y="2256"/>
                        <a:pt x="22910" y="2409"/>
                        <a:pt x="22527" y="2600"/>
                      </a:cubicBezTo>
                      <a:cubicBezTo>
                        <a:pt x="22106" y="2753"/>
                        <a:pt x="21724" y="2983"/>
                        <a:pt x="21303" y="3174"/>
                      </a:cubicBezTo>
                      <a:cubicBezTo>
                        <a:pt x="21035" y="3289"/>
                        <a:pt x="20691" y="3365"/>
                        <a:pt x="20500" y="3556"/>
                      </a:cubicBezTo>
                      <a:cubicBezTo>
                        <a:pt x="19812" y="4130"/>
                        <a:pt x="18894" y="4206"/>
                        <a:pt x="18243" y="4742"/>
                      </a:cubicBezTo>
                      <a:cubicBezTo>
                        <a:pt x="17823" y="5086"/>
                        <a:pt x="17211" y="5124"/>
                        <a:pt x="16790" y="5430"/>
                      </a:cubicBezTo>
                      <a:cubicBezTo>
                        <a:pt x="16216" y="5851"/>
                        <a:pt x="15490" y="6080"/>
                        <a:pt x="15184" y="6769"/>
                      </a:cubicBezTo>
                      <a:cubicBezTo>
                        <a:pt x="15146" y="6807"/>
                        <a:pt x="14993" y="6807"/>
                        <a:pt x="14916" y="6884"/>
                      </a:cubicBezTo>
                      <a:cubicBezTo>
                        <a:pt x="14534" y="7113"/>
                        <a:pt x="14113" y="7381"/>
                        <a:pt x="13769" y="7649"/>
                      </a:cubicBezTo>
                      <a:cubicBezTo>
                        <a:pt x="13348" y="7955"/>
                        <a:pt x="13080" y="8375"/>
                        <a:pt x="12545" y="8452"/>
                      </a:cubicBezTo>
                      <a:cubicBezTo>
                        <a:pt x="12507" y="8452"/>
                        <a:pt x="12468" y="8528"/>
                        <a:pt x="12430" y="8566"/>
                      </a:cubicBezTo>
                      <a:cubicBezTo>
                        <a:pt x="12086" y="9064"/>
                        <a:pt x="11397" y="9255"/>
                        <a:pt x="11244" y="9943"/>
                      </a:cubicBezTo>
                      <a:cubicBezTo>
                        <a:pt x="10824" y="10173"/>
                        <a:pt x="10480" y="10517"/>
                        <a:pt x="10288" y="10976"/>
                      </a:cubicBezTo>
                      <a:cubicBezTo>
                        <a:pt x="10212" y="11167"/>
                        <a:pt x="9868" y="11244"/>
                        <a:pt x="9791" y="11397"/>
                      </a:cubicBezTo>
                      <a:cubicBezTo>
                        <a:pt x="9409" y="12162"/>
                        <a:pt x="8644" y="12582"/>
                        <a:pt x="8185" y="13233"/>
                      </a:cubicBezTo>
                      <a:cubicBezTo>
                        <a:pt x="7726" y="13844"/>
                        <a:pt x="7152" y="14342"/>
                        <a:pt x="6693" y="14915"/>
                      </a:cubicBezTo>
                      <a:cubicBezTo>
                        <a:pt x="6234" y="15451"/>
                        <a:pt x="5775" y="15986"/>
                        <a:pt x="5584" y="16675"/>
                      </a:cubicBezTo>
                      <a:cubicBezTo>
                        <a:pt x="5469" y="17057"/>
                        <a:pt x="5278" y="17440"/>
                        <a:pt x="5010" y="17631"/>
                      </a:cubicBezTo>
                      <a:cubicBezTo>
                        <a:pt x="4398" y="18052"/>
                        <a:pt x="4398" y="18855"/>
                        <a:pt x="3863" y="19314"/>
                      </a:cubicBezTo>
                      <a:cubicBezTo>
                        <a:pt x="3595" y="19543"/>
                        <a:pt x="3481" y="19964"/>
                        <a:pt x="3328" y="20308"/>
                      </a:cubicBezTo>
                      <a:cubicBezTo>
                        <a:pt x="3175" y="20652"/>
                        <a:pt x="3136" y="21073"/>
                        <a:pt x="2869" y="21341"/>
                      </a:cubicBezTo>
                      <a:cubicBezTo>
                        <a:pt x="2601" y="21685"/>
                        <a:pt x="2677" y="22067"/>
                        <a:pt x="2524" y="22412"/>
                      </a:cubicBezTo>
                      <a:cubicBezTo>
                        <a:pt x="2142" y="23215"/>
                        <a:pt x="1874" y="24094"/>
                        <a:pt x="1606" y="24936"/>
                      </a:cubicBezTo>
                      <a:cubicBezTo>
                        <a:pt x="1415" y="25395"/>
                        <a:pt x="1224" y="25892"/>
                        <a:pt x="1109" y="26389"/>
                      </a:cubicBezTo>
                      <a:cubicBezTo>
                        <a:pt x="956" y="26886"/>
                        <a:pt x="880" y="27422"/>
                        <a:pt x="765" y="27957"/>
                      </a:cubicBezTo>
                      <a:cubicBezTo>
                        <a:pt x="689" y="28301"/>
                        <a:pt x="727" y="28684"/>
                        <a:pt x="612" y="28952"/>
                      </a:cubicBezTo>
                      <a:cubicBezTo>
                        <a:pt x="421" y="29258"/>
                        <a:pt x="880" y="29640"/>
                        <a:pt x="459" y="29908"/>
                      </a:cubicBezTo>
                      <a:cubicBezTo>
                        <a:pt x="497" y="30328"/>
                        <a:pt x="459" y="30711"/>
                        <a:pt x="191" y="31055"/>
                      </a:cubicBezTo>
                      <a:cubicBezTo>
                        <a:pt x="153" y="31055"/>
                        <a:pt x="191" y="31132"/>
                        <a:pt x="191" y="31132"/>
                      </a:cubicBezTo>
                      <a:cubicBezTo>
                        <a:pt x="536" y="31170"/>
                        <a:pt x="230" y="31438"/>
                        <a:pt x="306" y="31629"/>
                      </a:cubicBezTo>
                      <a:cubicBezTo>
                        <a:pt x="421" y="31820"/>
                        <a:pt x="344" y="32126"/>
                        <a:pt x="268" y="32356"/>
                      </a:cubicBezTo>
                      <a:cubicBezTo>
                        <a:pt x="0" y="33426"/>
                        <a:pt x="77" y="34574"/>
                        <a:pt x="0" y="35683"/>
                      </a:cubicBezTo>
                      <a:cubicBezTo>
                        <a:pt x="0" y="35951"/>
                        <a:pt x="115" y="36257"/>
                        <a:pt x="77" y="36563"/>
                      </a:cubicBezTo>
                      <a:cubicBezTo>
                        <a:pt x="38" y="36983"/>
                        <a:pt x="0" y="37366"/>
                        <a:pt x="115" y="37748"/>
                      </a:cubicBezTo>
                      <a:cubicBezTo>
                        <a:pt x="153" y="38131"/>
                        <a:pt x="306" y="38513"/>
                        <a:pt x="230" y="38819"/>
                      </a:cubicBezTo>
                      <a:cubicBezTo>
                        <a:pt x="153" y="39202"/>
                        <a:pt x="230" y="39508"/>
                        <a:pt x="268" y="39813"/>
                      </a:cubicBezTo>
                      <a:cubicBezTo>
                        <a:pt x="306" y="40081"/>
                        <a:pt x="497" y="40311"/>
                        <a:pt x="344" y="40578"/>
                      </a:cubicBezTo>
                      <a:cubicBezTo>
                        <a:pt x="306" y="40655"/>
                        <a:pt x="383" y="40770"/>
                        <a:pt x="383" y="40846"/>
                      </a:cubicBezTo>
                      <a:cubicBezTo>
                        <a:pt x="459" y="40999"/>
                        <a:pt x="536" y="41152"/>
                        <a:pt x="574" y="41305"/>
                      </a:cubicBezTo>
                      <a:cubicBezTo>
                        <a:pt x="650" y="41841"/>
                        <a:pt x="574" y="42452"/>
                        <a:pt x="880" y="42950"/>
                      </a:cubicBezTo>
                      <a:cubicBezTo>
                        <a:pt x="918" y="43026"/>
                        <a:pt x="918" y="43179"/>
                        <a:pt x="918" y="43256"/>
                      </a:cubicBezTo>
                      <a:cubicBezTo>
                        <a:pt x="880" y="43753"/>
                        <a:pt x="1033" y="44365"/>
                        <a:pt x="1224" y="44977"/>
                      </a:cubicBezTo>
                      <a:cubicBezTo>
                        <a:pt x="1377" y="45397"/>
                        <a:pt x="1377" y="45856"/>
                        <a:pt x="1645" y="46201"/>
                      </a:cubicBezTo>
                      <a:cubicBezTo>
                        <a:pt x="1492" y="46698"/>
                        <a:pt x="1989" y="46966"/>
                        <a:pt x="1989" y="47424"/>
                      </a:cubicBezTo>
                      <a:cubicBezTo>
                        <a:pt x="1951" y="47654"/>
                        <a:pt x="2104" y="47883"/>
                        <a:pt x="2180" y="48113"/>
                      </a:cubicBezTo>
                      <a:cubicBezTo>
                        <a:pt x="2448" y="48801"/>
                        <a:pt x="2677" y="49528"/>
                        <a:pt x="3022" y="50216"/>
                      </a:cubicBezTo>
                      <a:cubicBezTo>
                        <a:pt x="3175" y="50484"/>
                        <a:pt x="3328" y="50828"/>
                        <a:pt x="3442" y="51134"/>
                      </a:cubicBezTo>
                      <a:cubicBezTo>
                        <a:pt x="3557" y="51402"/>
                        <a:pt x="3595" y="51785"/>
                        <a:pt x="3901" y="51899"/>
                      </a:cubicBezTo>
                      <a:cubicBezTo>
                        <a:pt x="4245" y="52090"/>
                        <a:pt x="4131" y="52473"/>
                        <a:pt x="4360" y="52741"/>
                      </a:cubicBezTo>
                      <a:cubicBezTo>
                        <a:pt x="4590" y="53008"/>
                        <a:pt x="4743" y="53391"/>
                        <a:pt x="4972" y="53697"/>
                      </a:cubicBezTo>
                      <a:cubicBezTo>
                        <a:pt x="5202" y="54041"/>
                        <a:pt x="5087" y="54538"/>
                        <a:pt x="5584" y="54729"/>
                      </a:cubicBezTo>
                      <a:cubicBezTo>
                        <a:pt x="5699" y="54768"/>
                        <a:pt x="5699" y="54997"/>
                        <a:pt x="5775" y="55112"/>
                      </a:cubicBezTo>
                      <a:cubicBezTo>
                        <a:pt x="5852" y="55303"/>
                        <a:pt x="5890" y="55533"/>
                        <a:pt x="6043" y="55686"/>
                      </a:cubicBezTo>
                      <a:cubicBezTo>
                        <a:pt x="6617" y="56374"/>
                        <a:pt x="7037" y="57254"/>
                        <a:pt x="7688" y="57942"/>
                      </a:cubicBezTo>
                      <a:cubicBezTo>
                        <a:pt x="8376" y="58669"/>
                        <a:pt x="9026" y="59472"/>
                        <a:pt x="9676" y="60313"/>
                      </a:cubicBezTo>
                      <a:cubicBezTo>
                        <a:pt x="9829" y="60543"/>
                        <a:pt x="10212" y="60543"/>
                        <a:pt x="10288" y="60772"/>
                      </a:cubicBezTo>
                      <a:cubicBezTo>
                        <a:pt x="10518" y="61422"/>
                        <a:pt x="11283" y="61499"/>
                        <a:pt x="11474" y="62111"/>
                      </a:cubicBezTo>
                      <a:cubicBezTo>
                        <a:pt x="12315" y="62646"/>
                        <a:pt x="12889" y="63488"/>
                        <a:pt x="13616" y="64176"/>
                      </a:cubicBezTo>
                      <a:cubicBezTo>
                        <a:pt x="14036" y="64520"/>
                        <a:pt x="14457" y="64865"/>
                        <a:pt x="14878" y="65209"/>
                      </a:cubicBezTo>
                      <a:cubicBezTo>
                        <a:pt x="15031" y="65324"/>
                        <a:pt x="15222" y="65400"/>
                        <a:pt x="15413" y="65515"/>
                      </a:cubicBezTo>
                      <a:cubicBezTo>
                        <a:pt x="16102" y="66012"/>
                        <a:pt x="16790" y="66586"/>
                        <a:pt x="17670" y="66853"/>
                      </a:cubicBezTo>
                      <a:cubicBezTo>
                        <a:pt x="17710" y="66853"/>
                        <a:pt x="17789" y="66839"/>
                        <a:pt x="17869" y="66839"/>
                      </a:cubicBezTo>
                      <a:cubicBezTo>
                        <a:pt x="18015" y="66839"/>
                        <a:pt x="18165" y="66887"/>
                        <a:pt x="18091" y="67159"/>
                      </a:cubicBezTo>
                      <a:cubicBezTo>
                        <a:pt x="18091" y="67198"/>
                        <a:pt x="18320" y="67236"/>
                        <a:pt x="18435" y="67274"/>
                      </a:cubicBezTo>
                      <a:cubicBezTo>
                        <a:pt x="18473" y="67293"/>
                        <a:pt x="18521" y="67293"/>
                        <a:pt x="18569" y="67293"/>
                      </a:cubicBezTo>
                      <a:cubicBezTo>
                        <a:pt x="18616" y="67293"/>
                        <a:pt x="18664" y="67293"/>
                        <a:pt x="18702" y="67312"/>
                      </a:cubicBezTo>
                      <a:cubicBezTo>
                        <a:pt x="19123" y="67504"/>
                        <a:pt x="19582" y="67695"/>
                        <a:pt x="19965" y="67924"/>
                      </a:cubicBezTo>
                      <a:cubicBezTo>
                        <a:pt x="20295" y="68122"/>
                        <a:pt x="20596" y="68406"/>
                        <a:pt x="20993" y="68406"/>
                      </a:cubicBezTo>
                      <a:cubicBezTo>
                        <a:pt x="21055" y="68406"/>
                        <a:pt x="21120" y="68399"/>
                        <a:pt x="21188" y="68383"/>
                      </a:cubicBezTo>
                      <a:cubicBezTo>
                        <a:pt x="21265" y="68383"/>
                        <a:pt x="21341" y="68536"/>
                        <a:pt x="21418" y="68575"/>
                      </a:cubicBezTo>
                      <a:cubicBezTo>
                        <a:pt x="21517" y="68607"/>
                        <a:pt x="21644" y="68697"/>
                        <a:pt x="21726" y="68697"/>
                      </a:cubicBezTo>
                      <a:cubicBezTo>
                        <a:pt x="21739" y="68697"/>
                        <a:pt x="21751" y="68695"/>
                        <a:pt x="21762" y="68689"/>
                      </a:cubicBezTo>
                      <a:cubicBezTo>
                        <a:pt x="21818" y="68656"/>
                        <a:pt x="21868" y="68642"/>
                        <a:pt x="21913" y="68642"/>
                      </a:cubicBezTo>
                      <a:cubicBezTo>
                        <a:pt x="22024" y="68642"/>
                        <a:pt x="22113" y="68723"/>
                        <a:pt x="22221" y="68804"/>
                      </a:cubicBezTo>
                      <a:cubicBezTo>
                        <a:pt x="22320" y="68870"/>
                        <a:pt x="22419" y="68965"/>
                        <a:pt x="22494" y="68965"/>
                      </a:cubicBezTo>
                      <a:cubicBezTo>
                        <a:pt x="22505" y="68965"/>
                        <a:pt x="22517" y="68962"/>
                        <a:pt x="22527" y="68957"/>
                      </a:cubicBezTo>
                      <a:cubicBezTo>
                        <a:pt x="22574" y="68947"/>
                        <a:pt x="22616" y="68942"/>
                        <a:pt x="22655" y="68942"/>
                      </a:cubicBezTo>
                      <a:cubicBezTo>
                        <a:pt x="22903" y="68942"/>
                        <a:pt x="23007" y="69136"/>
                        <a:pt x="23139" y="69301"/>
                      </a:cubicBezTo>
                      <a:cubicBezTo>
                        <a:pt x="23195" y="69357"/>
                        <a:pt x="23333" y="69393"/>
                        <a:pt x="23433" y="69393"/>
                      </a:cubicBezTo>
                      <a:cubicBezTo>
                        <a:pt x="23469" y="69393"/>
                        <a:pt x="23501" y="69388"/>
                        <a:pt x="23521" y="69378"/>
                      </a:cubicBezTo>
                      <a:cubicBezTo>
                        <a:pt x="23608" y="69326"/>
                        <a:pt x="23679" y="69305"/>
                        <a:pt x="23741" y="69305"/>
                      </a:cubicBezTo>
                      <a:cubicBezTo>
                        <a:pt x="23816" y="69305"/>
                        <a:pt x="23879" y="69336"/>
                        <a:pt x="23942" y="69378"/>
                      </a:cubicBezTo>
                      <a:cubicBezTo>
                        <a:pt x="24095" y="69492"/>
                        <a:pt x="24248" y="69645"/>
                        <a:pt x="24401" y="69645"/>
                      </a:cubicBezTo>
                      <a:cubicBezTo>
                        <a:pt x="24707" y="69645"/>
                        <a:pt x="24975" y="69645"/>
                        <a:pt x="25128" y="69990"/>
                      </a:cubicBezTo>
                      <a:cubicBezTo>
                        <a:pt x="25158" y="70051"/>
                        <a:pt x="25207" y="70075"/>
                        <a:pt x="25262" y="70075"/>
                      </a:cubicBezTo>
                      <a:cubicBezTo>
                        <a:pt x="25345" y="70075"/>
                        <a:pt x="25441" y="70020"/>
                        <a:pt x="25510" y="69951"/>
                      </a:cubicBezTo>
                      <a:cubicBezTo>
                        <a:pt x="25574" y="69900"/>
                        <a:pt x="25638" y="69879"/>
                        <a:pt x="25699" y="69879"/>
                      </a:cubicBezTo>
                      <a:cubicBezTo>
                        <a:pt x="25820" y="69879"/>
                        <a:pt x="25931" y="69964"/>
                        <a:pt x="26007" y="70066"/>
                      </a:cubicBezTo>
                      <a:cubicBezTo>
                        <a:pt x="26172" y="70286"/>
                        <a:pt x="26239" y="70368"/>
                        <a:pt x="26305" y="70368"/>
                      </a:cubicBezTo>
                      <a:cubicBezTo>
                        <a:pt x="26331" y="70368"/>
                        <a:pt x="26358" y="70355"/>
                        <a:pt x="26390" y="70334"/>
                      </a:cubicBezTo>
                      <a:cubicBezTo>
                        <a:pt x="26487" y="70251"/>
                        <a:pt x="26574" y="70223"/>
                        <a:pt x="26658" y="70223"/>
                      </a:cubicBezTo>
                      <a:cubicBezTo>
                        <a:pt x="26806" y="70223"/>
                        <a:pt x="26946" y="70309"/>
                        <a:pt x="27117" y="70334"/>
                      </a:cubicBezTo>
                      <a:cubicBezTo>
                        <a:pt x="27305" y="70388"/>
                        <a:pt x="27455" y="70688"/>
                        <a:pt x="27648" y="70688"/>
                      </a:cubicBezTo>
                      <a:cubicBezTo>
                        <a:pt x="27729" y="70688"/>
                        <a:pt x="27818" y="70634"/>
                        <a:pt x="27920" y="70487"/>
                      </a:cubicBezTo>
                      <a:cubicBezTo>
                        <a:pt x="27920" y="70487"/>
                        <a:pt x="27996" y="70563"/>
                        <a:pt x="28034" y="70563"/>
                      </a:cubicBezTo>
                      <a:cubicBezTo>
                        <a:pt x="28302" y="70678"/>
                        <a:pt x="28532" y="70831"/>
                        <a:pt x="28838" y="70869"/>
                      </a:cubicBezTo>
                      <a:cubicBezTo>
                        <a:pt x="29182" y="70946"/>
                        <a:pt x="29564" y="70908"/>
                        <a:pt x="29909" y="70984"/>
                      </a:cubicBezTo>
                      <a:cubicBezTo>
                        <a:pt x="30329" y="71022"/>
                        <a:pt x="30712" y="71099"/>
                        <a:pt x="31132" y="71213"/>
                      </a:cubicBezTo>
                      <a:cubicBezTo>
                        <a:pt x="31266" y="71233"/>
                        <a:pt x="31400" y="71242"/>
                        <a:pt x="31534" y="71242"/>
                      </a:cubicBezTo>
                      <a:cubicBezTo>
                        <a:pt x="31668" y="71242"/>
                        <a:pt x="31802" y="71233"/>
                        <a:pt x="31936" y="71213"/>
                      </a:cubicBezTo>
                      <a:cubicBezTo>
                        <a:pt x="31961" y="71206"/>
                        <a:pt x="31986" y="71203"/>
                        <a:pt x="32011" y="71203"/>
                      </a:cubicBezTo>
                      <a:cubicBezTo>
                        <a:pt x="32175" y="71203"/>
                        <a:pt x="32340" y="71334"/>
                        <a:pt x="32516" y="71334"/>
                      </a:cubicBezTo>
                      <a:cubicBezTo>
                        <a:pt x="32600" y="71334"/>
                        <a:pt x="32687" y="71304"/>
                        <a:pt x="32777" y="71213"/>
                      </a:cubicBezTo>
                      <a:cubicBezTo>
                        <a:pt x="33010" y="71330"/>
                        <a:pt x="33243" y="71374"/>
                        <a:pt x="33476" y="71374"/>
                      </a:cubicBezTo>
                      <a:cubicBezTo>
                        <a:pt x="33779" y="71374"/>
                        <a:pt x="34081" y="71300"/>
                        <a:pt x="34383" y="71213"/>
                      </a:cubicBezTo>
                      <a:cubicBezTo>
                        <a:pt x="34422" y="71194"/>
                        <a:pt x="34460" y="71185"/>
                        <a:pt x="34498" y="71185"/>
                      </a:cubicBezTo>
                      <a:cubicBezTo>
                        <a:pt x="34536" y="71185"/>
                        <a:pt x="34575" y="71194"/>
                        <a:pt x="34613" y="71213"/>
                      </a:cubicBezTo>
                      <a:cubicBezTo>
                        <a:pt x="34861" y="71213"/>
                        <a:pt x="35110" y="71194"/>
                        <a:pt x="35354" y="71194"/>
                      </a:cubicBezTo>
                      <a:cubicBezTo>
                        <a:pt x="35598" y="71194"/>
                        <a:pt x="35837" y="71213"/>
                        <a:pt x="36066" y="71290"/>
                      </a:cubicBezTo>
                      <a:cubicBezTo>
                        <a:pt x="36117" y="71305"/>
                        <a:pt x="36166" y="71312"/>
                        <a:pt x="36212" y="71312"/>
                      </a:cubicBezTo>
                      <a:cubicBezTo>
                        <a:pt x="36452" y="71312"/>
                        <a:pt x="36633" y="71139"/>
                        <a:pt x="36833" y="71139"/>
                      </a:cubicBezTo>
                      <a:cubicBezTo>
                        <a:pt x="36882" y="71139"/>
                        <a:pt x="36932" y="71149"/>
                        <a:pt x="36984" y="71175"/>
                      </a:cubicBezTo>
                      <a:cubicBezTo>
                        <a:pt x="37101" y="71246"/>
                        <a:pt x="37219" y="71269"/>
                        <a:pt x="37336" y="71269"/>
                      </a:cubicBezTo>
                      <a:cubicBezTo>
                        <a:pt x="37575" y="71269"/>
                        <a:pt x="37814" y="71171"/>
                        <a:pt x="38053" y="71171"/>
                      </a:cubicBezTo>
                      <a:cubicBezTo>
                        <a:pt x="38079" y="71171"/>
                        <a:pt x="38105" y="71173"/>
                        <a:pt x="38131" y="71175"/>
                      </a:cubicBezTo>
                      <a:cubicBezTo>
                        <a:pt x="38223" y="71175"/>
                        <a:pt x="38364" y="71126"/>
                        <a:pt x="38456" y="71126"/>
                      </a:cubicBezTo>
                      <a:cubicBezTo>
                        <a:pt x="38479" y="71126"/>
                        <a:pt x="38499" y="71129"/>
                        <a:pt x="38514" y="71137"/>
                      </a:cubicBezTo>
                      <a:cubicBezTo>
                        <a:pt x="38621" y="71198"/>
                        <a:pt x="38728" y="71223"/>
                        <a:pt x="38830" y="71223"/>
                      </a:cubicBezTo>
                      <a:cubicBezTo>
                        <a:pt x="38984" y="71223"/>
                        <a:pt x="39126" y="71168"/>
                        <a:pt x="39241" y="71099"/>
                      </a:cubicBezTo>
                      <a:cubicBezTo>
                        <a:pt x="39386" y="71026"/>
                        <a:pt x="39501" y="70999"/>
                        <a:pt x="39633" y="70999"/>
                      </a:cubicBezTo>
                      <a:cubicBezTo>
                        <a:pt x="39710" y="70999"/>
                        <a:pt x="39793" y="71008"/>
                        <a:pt x="39891" y="71022"/>
                      </a:cubicBezTo>
                      <a:cubicBezTo>
                        <a:pt x="39976" y="71039"/>
                        <a:pt x="40092" y="71072"/>
                        <a:pt x="40207" y="71072"/>
                      </a:cubicBezTo>
                      <a:cubicBezTo>
                        <a:pt x="40351" y="71072"/>
                        <a:pt x="40494" y="71022"/>
                        <a:pt x="40579" y="70831"/>
                      </a:cubicBezTo>
                      <a:cubicBezTo>
                        <a:pt x="40617" y="70831"/>
                        <a:pt x="40694" y="70869"/>
                        <a:pt x="40770" y="70869"/>
                      </a:cubicBezTo>
                      <a:cubicBezTo>
                        <a:pt x="41306" y="70869"/>
                        <a:pt x="41880" y="70831"/>
                        <a:pt x="42300" y="70563"/>
                      </a:cubicBezTo>
                      <a:cubicBezTo>
                        <a:pt x="42797" y="70296"/>
                        <a:pt x="43448" y="70678"/>
                        <a:pt x="43792" y="70066"/>
                      </a:cubicBezTo>
                      <a:cubicBezTo>
                        <a:pt x="43792" y="70066"/>
                        <a:pt x="43868" y="70104"/>
                        <a:pt x="43907" y="70104"/>
                      </a:cubicBezTo>
                      <a:cubicBezTo>
                        <a:pt x="43976" y="70174"/>
                        <a:pt x="44045" y="70196"/>
                        <a:pt x="44115" y="70196"/>
                      </a:cubicBezTo>
                      <a:cubicBezTo>
                        <a:pt x="44198" y="70196"/>
                        <a:pt x="44282" y="70164"/>
                        <a:pt x="44366" y="70143"/>
                      </a:cubicBezTo>
                      <a:cubicBezTo>
                        <a:pt x="45054" y="70028"/>
                        <a:pt x="45628" y="69684"/>
                        <a:pt x="46240" y="69492"/>
                      </a:cubicBezTo>
                      <a:cubicBezTo>
                        <a:pt x="46699" y="69301"/>
                        <a:pt x="47119" y="69110"/>
                        <a:pt x="47578" y="68957"/>
                      </a:cubicBezTo>
                      <a:cubicBezTo>
                        <a:pt x="47667" y="69016"/>
                        <a:pt x="47745" y="69039"/>
                        <a:pt x="47816" y="69039"/>
                      </a:cubicBezTo>
                      <a:cubicBezTo>
                        <a:pt x="48023" y="69039"/>
                        <a:pt x="48173" y="68841"/>
                        <a:pt x="48343" y="68727"/>
                      </a:cubicBezTo>
                      <a:cubicBezTo>
                        <a:pt x="48458" y="68689"/>
                        <a:pt x="48534" y="68498"/>
                        <a:pt x="48611" y="68498"/>
                      </a:cubicBezTo>
                      <a:cubicBezTo>
                        <a:pt x="48634" y="68500"/>
                        <a:pt x="48657" y="68501"/>
                        <a:pt x="48679" y="68501"/>
                      </a:cubicBezTo>
                      <a:cubicBezTo>
                        <a:pt x="49130" y="68501"/>
                        <a:pt x="49355" y="68143"/>
                        <a:pt x="49720" y="67924"/>
                      </a:cubicBezTo>
                      <a:cubicBezTo>
                        <a:pt x="49949" y="67810"/>
                        <a:pt x="50217" y="67504"/>
                        <a:pt x="50485" y="67504"/>
                      </a:cubicBezTo>
                      <a:cubicBezTo>
                        <a:pt x="50507" y="67506"/>
                        <a:pt x="50529" y="67507"/>
                        <a:pt x="50550" y="67507"/>
                      </a:cubicBezTo>
                      <a:cubicBezTo>
                        <a:pt x="50849" y="67507"/>
                        <a:pt x="50995" y="67264"/>
                        <a:pt x="51173" y="67121"/>
                      </a:cubicBezTo>
                      <a:cubicBezTo>
                        <a:pt x="51403" y="66968"/>
                        <a:pt x="51709" y="67006"/>
                        <a:pt x="51976" y="66777"/>
                      </a:cubicBezTo>
                      <a:cubicBezTo>
                        <a:pt x="52321" y="66471"/>
                        <a:pt x="52741" y="66241"/>
                        <a:pt x="53162" y="66050"/>
                      </a:cubicBezTo>
                      <a:cubicBezTo>
                        <a:pt x="54386" y="65362"/>
                        <a:pt x="55610" y="64712"/>
                        <a:pt x="56604" y="63717"/>
                      </a:cubicBezTo>
                      <a:cubicBezTo>
                        <a:pt x="56719" y="63641"/>
                        <a:pt x="56834" y="63564"/>
                        <a:pt x="56948" y="63526"/>
                      </a:cubicBezTo>
                      <a:cubicBezTo>
                        <a:pt x="57331" y="63335"/>
                        <a:pt x="57675" y="63105"/>
                        <a:pt x="57981" y="62761"/>
                      </a:cubicBezTo>
                      <a:cubicBezTo>
                        <a:pt x="58364" y="62379"/>
                        <a:pt x="58784" y="61996"/>
                        <a:pt x="59243" y="61690"/>
                      </a:cubicBezTo>
                      <a:cubicBezTo>
                        <a:pt x="59702" y="61384"/>
                        <a:pt x="59970" y="60887"/>
                        <a:pt x="60467" y="60619"/>
                      </a:cubicBezTo>
                      <a:cubicBezTo>
                        <a:pt x="60505" y="60619"/>
                        <a:pt x="60544" y="60543"/>
                        <a:pt x="60544" y="60505"/>
                      </a:cubicBezTo>
                      <a:cubicBezTo>
                        <a:pt x="60926" y="59625"/>
                        <a:pt x="61844" y="59204"/>
                        <a:pt x="62341" y="58439"/>
                      </a:cubicBezTo>
                      <a:cubicBezTo>
                        <a:pt x="62762" y="57827"/>
                        <a:pt x="63336" y="57368"/>
                        <a:pt x="63680" y="56718"/>
                      </a:cubicBezTo>
                      <a:cubicBezTo>
                        <a:pt x="63871" y="56336"/>
                        <a:pt x="64177" y="56068"/>
                        <a:pt x="64406" y="55686"/>
                      </a:cubicBezTo>
                      <a:cubicBezTo>
                        <a:pt x="64751" y="55150"/>
                        <a:pt x="65057" y="54615"/>
                        <a:pt x="65363" y="54079"/>
                      </a:cubicBezTo>
                      <a:cubicBezTo>
                        <a:pt x="65745" y="53429"/>
                        <a:pt x="66051" y="52702"/>
                        <a:pt x="66433" y="52052"/>
                      </a:cubicBezTo>
                      <a:cubicBezTo>
                        <a:pt x="66663" y="51708"/>
                        <a:pt x="66969" y="51440"/>
                        <a:pt x="66931" y="50981"/>
                      </a:cubicBezTo>
                      <a:cubicBezTo>
                        <a:pt x="66931" y="50867"/>
                        <a:pt x="66969" y="50675"/>
                        <a:pt x="67084" y="50637"/>
                      </a:cubicBezTo>
                      <a:cubicBezTo>
                        <a:pt x="67313" y="50522"/>
                        <a:pt x="67351" y="50293"/>
                        <a:pt x="67428" y="50063"/>
                      </a:cubicBezTo>
                      <a:cubicBezTo>
                        <a:pt x="67543" y="49528"/>
                        <a:pt x="67810" y="49069"/>
                        <a:pt x="68002" y="48572"/>
                      </a:cubicBezTo>
                      <a:cubicBezTo>
                        <a:pt x="68116" y="48266"/>
                        <a:pt x="68193" y="47960"/>
                        <a:pt x="68308" y="47692"/>
                      </a:cubicBezTo>
                      <a:cubicBezTo>
                        <a:pt x="68461" y="47310"/>
                        <a:pt x="68614" y="46966"/>
                        <a:pt x="68690" y="46621"/>
                      </a:cubicBezTo>
                      <a:cubicBezTo>
                        <a:pt x="68805" y="46277"/>
                        <a:pt x="68958" y="45933"/>
                        <a:pt x="68919" y="45589"/>
                      </a:cubicBezTo>
                      <a:cubicBezTo>
                        <a:pt x="68843" y="45168"/>
                        <a:pt x="69149" y="44977"/>
                        <a:pt x="69264" y="44709"/>
                      </a:cubicBezTo>
                      <a:cubicBezTo>
                        <a:pt x="69302" y="44594"/>
                        <a:pt x="69340" y="44441"/>
                        <a:pt x="69340" y="44327"/>
                      </a:cubicBezTo>
                      <a:cubicBezTo>
                        <a:pt x="69378" y="43944"/>
                        <a:pt x="69264" y="43447"/>
                        <a:pt x="69417" y="43141"/>
                      </a:cubicBezTo>
                      <a:cubicBezTo>
                        <a:pt x="69723" y="42682"/>
                        <a:pt x="69684" y="42223"/>
                        <a:pt x="69761" y="41764"/>
                      </a:cubicBezTo>
                      <a:cubicBezTo>
                        <a:pt x="69990" y="40578"/>
                        <a:pt x="70182" y="39431"/>
                        <a:pt x="70411" y="38245"/>
                      </a:cubicBezTo>
                      <a:cubicBezTo>
                        <a:pt x="70411" y="38092"/>
                        <a:pt x="70411" y="37939"/>
                        <a:pt x="70411" y="37786"/>
                      </a:cubicBezTo>
                      <a:cubicBezTo>
                        <a:pt x="70449" y="37251"/>
                        <a:pt x="70488" y="36716"/>
                        <a:pt x="70526" y="36180"/>
                      </a:cubicBezTo>
                      <a:cubicBezTo>
                        <a:pt x="70564" y="35339"/>
                        <a:pt x="70717" y="34536"/>
                        <a:pt x="70679" y="33694"/>
                      </a:cubicBezTo>
                      <a:cubicBezTo>
                        <a:pt x="70602" y="32929"/>
                        <a:pt x="70679" y="32203"/>
                        <a:pt x="70602" y="31438"/>
                      </a:cubicBezTo>
                      <a:cubicBezTo>
                        <a:pt x="70564" y="30787"/>
                        <a:pt x="70679" y="30137"/>
                        <a:pt x="70602" y="29487"/>
                      </a:cubicBezTo>
                      <a:cubicBezTo>
                        <a:pt x="70526" y="29066"/>
                        <a:pt x="70449" y="28646"/>
                        <a:pt x="70488" y="28187"/>
                      </a:cubicBezTo>
                      <a:cubicBezTo>
                        <a:pt x="70526" y="27766"/>
                        <a:pt x="69952" y="27460"/>
                        <a:pt x="70258" y="26963"/>
                      </a:cubicBezTo>
                      <a:cubicBezTo>
                        <a:pt x="69761" y="26580"/>
                        <a:pt x="70182" y="25854"/>
                        <a:pt x="69723" y="25471"/>
                      </a:cubicBezTo>
                      <a:cubicBezTo>
                        <a:pt x="69914" y="24859"/>
                        <a:pt x="69378" y="24477"/>
                        <a:pt x="69302" y="23941"/>
                      </a:cubicBezTo>
                      <a:cubicBezTo>
                        <a:pt x="69225" y="23406"/>
                        <a:pt x="68881" y="22947"/>
                        <a:pt x="68728" y="22450"/>
                      </a:cubicBezTo>
                      <a:cubicBezTo>
                        <a:pt x="68537" y="21914"/>
                        <a:pt x="68040" y="21494"/>
                        <a:pt x="68155" y="20843"/>
                      </a:cubicBezTo>
                      <a:cubicBezTo>
                        <a:pt x="68155" y="20805"/>
                        <a:pt x="68078" y="20729"/>
                        <a:pt x="68040" y="20652"/>
                      </a:cubicBezTo>
                      <a:cubicBezTo>
                        <a:pt x="67925" y="20537"/>
                        <a:pt x="67810" y="20385"/>
                        <a:pt x="67696" y="20232"/>
                      </a:cubicBezTo>
                      <a:cubicBezTo>
                        <a:pt x="67313" y="19696"/>
                        <a:pt x="67275" y="19008"/>
                        <a:pt x="66816" y="18510"/>
                      </a:cubicBezTo>
                      <a:cubicBezTo>
                        <a:pt x="66472" y="18090"/>
                        <a:pt x="66128" y="17707"/>
                        <a:pt x="65860" y="17210"/>
                      </a:cubicBezTo>
                      <a:cubicBezTo>
                        <a:pt x="65707" y="16942"/>
                        <a:pt x="65592" y="16598"/>
                        <a:pt x="65363" y="16407"/>
                      </a:cubicBezTo>
                      <a:cubicBezTo>
                        <a:pt x="64789" y="15910"/>
                        <a:pt x="64559" y="15183"/>
                        <a:pt x="63986" y="14724"/>
                      </a:cubicBezTo>
                      <a:cubicBezTo>
                        <a:pt x="63718" y="14533"/>
                        <a:pt x="63565" y="14189"/>
                        <a:pt x="63374" y="13921"/>
                      </a:cubicBezTo>
                      <a:cubicBezTo>
                        <a:pt x="63356" y="13922"/>
                        <a:pt x="63340" y="13923"/>
                        <a:pt x="63324" y="13923"/>
                      </a:cubicBezTo>
                      <a:cubicBezTo>
                        <a:pt x="62813" y="13923"/>
                        <a:pt x="63020" y="13341"/>
                        <a:pt x="62724" y="13156"/>
                      </a:cubicBezTo>
                      <a:cubicBezTo>
                        <a:pt x="62571" y="13080"/>
                        <a:pt x="62418" y="12965"/>
                        <a:pt x="62303" y="12850"/>
                      </a:cubicBezTo>
                      <a:cubicBezTo>
                        <a:pt x="62188" y="12774"/>
                        <a:pt x="62073" y="12621"/>
                        <a:pt x="61997" y="12506"/>
                      </a:cubicBezTo>
                      <a:cubicBezTo>
                        <a:pt x="61920" y="12391"/>
                        <a:pt x="61882" y="12200"/>
                        <a:pt x="61767" y="12123"/>
                      </a:cubicBezTo>
                      <a:cubicBezTo>
                        <a:pt x="61385" y="11894"/>
                        <a:pt x="61156" y="11511"/>
                        <a:pt x="60850" y="11205"/>
                      </a:cubicBezTo>
                      <a:cubicBezTo>
                        <a:pt x="60199" y="10594"/>
                        <a:pt x="59740" y="9829"/>
                        <a:pt x="59090" y="9217"/>
                      </a:cubicBezTo>
                      <a:cubicBezTo>
                        <a:pt x="58899" y="9025"/>
                        <a:pt x="58670" y="8834"/>
                        <a:pt x="58478" y="8643"/>
                      </a:cubicBezTo>
                      <a:cubicBezTo>
                        <a:pt x="58249" y="8452"/>
                        <a:pt x="57866" y="8261"/>
                        <a:pt x="57790" y="7993"/>
                      </a:cubicBezTo>
                      <a:cubicBezTo>
                        <a:pt x="57675" y="7610"/>
                        <a:pt x="57331" y="7572"/>
                        <a:pt x="57140" y="7304"/>
                      </a:cubicBezTo>
                      <a:cubicBezTo>
                        <a:pt x="56948" y="7075"/>
                        <a:pt x="56643" y="6884"/>
                        <a:pt x="56413" y="6692"/>
                      </a:cubicBezTo>
                      <a:cubicBezTo>
                        <a:pt x="56222" y="6539"/>
                        <a:pt x="56031" y="6310"/>
                        <a:pt x="55839" y="6272"/>
                      </a:cubicBezTo>
                      <a:cubicBezTo>
                        <a:pt x="55113" y="6195"/>
                        <a:pt x="54654" y="5660"/>
                        <a:pt x="54080" y="5316"/>
                      </a:cubicBezTo>
                      <a:cubicBezTo>
                        <a:pt x="54004" y="5277"/>
                        <a:pt x="53851" y="5201"/>
                        <a:pt x="53851" y="5163"/>
                      </a:cubicBezTo>
                      <a:cubicBezTo>
                        <a:pt x="53927" y="4665"/>
                        <a:pt x="53468" y="4627"/>
                        <a:pt x="53239" y="4474"/>
                      </a:cubicBezTo>
                      <a:cubicBezTo>
                        <a:pt x="52703" y="4168"/>
                        <a:pt x="52129" y="3824"/>
                        <a:pt x="51556" y="3671"/>
                      </a:cubicBezTo>
                      <a:cubicBezTo>
                        <a:pt x="50753" y="3403"/>
                        <a:pt x="50064" y="2983"/>
                        <a:pt x="49299" y="2715"/>
                      </a:cubicBezTo>
                      <a:cubicBezTo>
                        <a:pt x="48534" y="2447"/>
                        <a:pt x="47769" y="2141"/>
                        <a:pt x="47005" y="1912"/>
                      </a:cubicBezTo>
                      <a:cubicBezTo>
                        <a:pt x="46431" y="1797"/>
                        <a:pt x="45895" y="1644"/>
                        <a:pt x="45322" y="1491"/>
                      </a:cubicBezTo>
                      <a:cubicBezTo>
                        <a:pt x="44404" y="1300"/>
                        <a:pt x="43448" y="1070"/>
                        <a:pt x="42491" y="841"/>
                      </a:cubicBezTo>
                      <a:cubicBezTo>
                        <a:pt x="42396" y="817"/>
                        <a:pt x="42298" y="810"/>
                        <a:pt x="42200" y="810"/>
                      </a:cubicBezTo>
                      <a:cubicBezTo>
                        <a:pt x="42048" y="810"/>
                        <a:pt x="41895" y="827"/>
                        <a:pt x="41744" y="827"/>
                      </a:cubicBezTo>
                      <a:cubicBezTo>
                        <a:pt x="41525" y="827"/>
                        <a:pt x="41312" y="790"/>
                        <a:pt x="41115" y="611"/>
                      </a:cubicBezTo>
                      <a:cubicBezTo>
                        <a:pt x="41115" y="604"/>
                        <a:pt x="41112" y="601"/>
                        <a:pt x="41106" y="601"/>
                      </a:cubicBezTo>
                      <a:cubicBezTo>
                        <a:pt x="41086" y="601"/>
                        <a:pt x="41030" y="650"/>
                        <a:pt x="41000" y="650"/>
                      </a:cubicBezTo>
                      <a:cubicBezTo>
                        <a:pt x="40656" y="611"/>
                        <a:pt x="40311" y="611"/>
                        <a:pt x="39967" y="573"/>
                      </a:cubicBezTo>
                      <a:cubicBezTo>
                        <a:pt x="39627" y="539"/>
                        <a:pt x="39256" y="414"/>
                        <a:pt x="38909" y="414"/>
                      </a:cubicBezTo>
                      <a:cubicBezTo>
                        <a:pt x="38866" y="414"/>
                        <a:pt x="38824" y="416"/>
                        <a:pt x="38782" y="420"/>
                      </a:cubicBezTo>
                      <a:cubicBezTo>
                        <a:pt x="38721" y="427"/>
                        <a:pt x="38661" y="430"/>
                        <a:pt x="38602" y="430"/>
                      </a:cubicBezTo>
                      <a:cubicBezTo>
                        <a:pt x="38329" y="430"/>
                        <a:pt x="38077" y="362"/>
                        <a:pt x="37825" y="267"/>
                      </a:cubicBezTo>
                      <a:cubicBezTo>
                        <a:pt x="37711" y="229"/>
                        <a:pt x="37596" y="152"/>
                        <a:pt x="37519" y="152"/>
                      </a:cubicBezTo>
                      <a:cubicBezTo>
                        <a:pt x="37334" y="208"/>
                        <a:pt x="37150" y="228"/>
                        <a:pt x="36969" y="228"/>
                      </a:cubicBezTo>
                      <a:cubicBezTo>
                        <a:pt x="36534" y="228"/>
                        <a:pt x="36108" y="115"/>
                        <a:pt x="35685" y="115"/>
                      </a:cubicBezTo>
                      <a:cubicBezTo>
                        <a:pt x="35557" y="115"/>
                        <a:pt x="35429" y="125"/>
                        <a:pt x="35301" y="152"/>
                      </a:cubicBezTo>
                      <a:cubicBezTo>
                        <a:pt x="35290" y="164"/>
                        <a:pt x="35279" y="168"/>
                        <a:pt x="35268" y="168"/>
                      </a:cubicBezTo>
                      <a:cubicBezTo>
                        <a:pt x="35241" y="168"/>
                        <a:pt x="35214" y="141"/>
                        <a:pt x="35186" y="114"/>
                      </a:cubicBezTo>
                      <a:cubicBezTo>
                        <a:pt x="35110" y="114"/>
                        <a:pt x="34039" y="114"/>
                        <a:pt x="33924" y="152"/>
                      </a:cubicBezTo>
                      <a:cubicBezTo>
                        <a:pt x="33873" y="152"/>
                        <a:pt x="33805" y="169"/>
                        <a:pt x="33743" y="169"/>
                      </a:cubicBezTo>
                      <a:cubicBezTo>
                        <a:pt x="33712" y="169"/>
                        <a:pt x="33682" y="165"/>
                        <a:pt x="33657" y="152"/>
                      </a:cubicBezTo>
                      <a:cubicBezTo>
                        <a:pt x="33462" y="39"/>
                        <a:pt x="33267" y="1"/>
                        <a:pt x="3307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314;p19"/>
              <p:cNvSpPr/>
              <p:nvPr/>
            </p:nvSpPr>
            <p:spPr>
              <a:xfrm rot="1201096">
                <a:off x="5441576" y="1024357"/>
                <a:ext cx="895249" cy="1273565"/>
              </a:xfrm>
              <a:custGeom>
                <a:avLst/>
                <a:gdLst/>
                <a:ahLst/>
                <a:cxnLst/>
                <a:rect l="l" t="t" r="r" b="b"/>
                <a:pathLst>
                  <a:path w="35570" h="62737" extrusionOk="0">
                    <a:moveTo>
                      <a:pt x="24975" y="0"/>
                    </a:moveTo>
                    <a:cubicBezTo>
                      <a:pt x="24899" y="153"/>
                      <a:pt x="24822" y="306"/>
                      <a:pt x="24746" y="421"/>
                    </a:cubicBezTo>
                    <a:cubicBezTo>
                      <a:pt x="25128" y="1147"/>
                      <a:pt x="25473" y="1798"/>
                      <a:pt x="26276" y="1989"/>
                    </a:cubicBezTo>
                    <a:cubicBezTo>
                      <a:pt x="26352" y="2027"/>
                      <a:pt x="26390" y="2142"/>
                      <a:pt x="26467" y="2218"/>
                    </a:cubicBezTo>
                    <a:cubicBezTo>
                      <a:pt x="26735" y="2371"/>
                      <a:pt x="27002" y="2524"/>
                      <a:pt x="27232" y="2754"/>
                    </a:cubicBezTo>
                    <a:cubicBezTo>
                      <a:pt x="27385" y="2907"/>
                      <a:pt x="27691" y="2754"/>
                      <a:pt x="27767" y="3098"/>
                    </a:cubicBezTo>
                    <a:cubicBezTo>
                      <a:pt x="27767" y="3251"/>
                      <a:pt x="28226" y="3289"/>
                      <a:pt x="28456" y="3404"/>
                    </a:cubicBezTo>
                    <a:cubicBezTo>
                      <a:pt x="29029" y="3748"/>
                      <a:pt x="29488" y="4322"/>
                      <a:pt x="30215" y="4398"/>
                    </a:cubicBezTo>
                    <a:cubicBezTo>
                      <a:pt x="30330" y="4437"/>
                      <a:pt x="30445" y="4513"/>
                      <a:pt x="30559" y="4551"/>
                    </a:cubicBezTo>
                    <a:cubicBezTo>
                      <a:pt x="30827" y="4704"/>
                      <a:pt x="31095" y="4895"/>
                      <a:pt x="31362" y="5048"/>
                    </a:cubicBezTo>
                    <a:cubicBezTo>
                      <a:pt x="31248" y="5125"/>
                      <a:pt x="31056" y="5201"/>
                      <a:pt x="30865" y="5278"/>
                    </a:cubicBezTo>
                    <a:cubicBezTo>
                      <a:pt x="30712" y="5163"/>
                      <a:pt x="30636" y="5048"/>
                      <a:pt x="30598" y="5010"/>
                    </a:cubicBezTo>
                    <a:cubicBezTo>
                      <a:pt x="30215" y="5163"/>
                      <a:pt x="29794" y="5201"/>
                      <a:pt x="29641" y="5431"/>
                    </a:cubicBezTo>
                    <a:cubicBezTo>
                      <a:pt x="29385" y="5744"/>
                      <a:pt x="29108" y="5845"/>
                      <a:pt x="28810" y="5845"/>
                    </a:cubicBezTo>
                    <a:cubicBezTo>
                      <a:pt x="28707" y="5845"/>
                      <a:pt x="28602" y="5833"/>
                      <a:pt x="28494" y="5813"/>
                    </a:cubicBezTo>
                    <a:cubicBezTo>
                      <a:pt x="28439" y="5803"/>
                      <a:pt x="28386" y="5799"/>
                      <a:pt x="28336" y="5799"/>
                    </a:cubicBezTo>
                    <a:cubicBezTo>
                      <a:pt x="28004" y="5799"/>
                      <a:pt x="27775" y="6007"/>
                      <a:pt x="27576" y="6272"/>
                    </a:cubicBezTo>
                    <a:cubicBezTo>
                      <a:pt x="27359" y="6086"/>
                      <a:pt x="27186" y="5988"/>
                      <a:pt x="27032" y="5988"/>
                    </a:cubicBezTo>
                    <a:cubicBezTo>
                      <a:pt x="26805" y="5988"/>
                      <a:pt x="26618" y="6200"/>
                      <a:pt x="26390" y="6655"/>
                    </a:cubicBezTo>
                    <a:cubicBezTo>
                      <a:pt x="26097" y="6476"/>
                      <a:pt x="25929" y="6373"/>
                      <a:pt x="25806" y="6373"/>
                    </a:cubicBezTo>
                    <a:cubicBezTo>
                      <a:pt x="25640" y="6373"/>
                      <a:pt x="25555" y="6560"/>
                      <a:pt x="25358" y="6999"/>
                    </a:cubicBezTo>
                    <a:cubicBezTo>
                      <a:pt x="25320" y="7076"/>
                      <a:pt x="25243" y="7114"/>
                      <a:pt x="25167" y="7229"/>
                    </a:cubicBezTo>
                    <a:cubicBezTo>
                      <a:pt x="25014" y="7114"/>
                      <a:pt x="24899" y="6999"/>
                      <a:pt x="24822" y="6923"/>
                    </a:cubicBezTo>
                    <a:cubicBezTo>
                      <a:pt x="24173" y="6923"/>
                      <a:pt x="23829" y="7564"/>
                      <a:pt x="23217" y="7564"/>
                    </a:cubicBezTo>
                    <a:cubicBezTo>
                      <a:pt x="23145" y="7564"/>
                      <a:pt x="23068" y="7555"/>
                      <a:pt x="22987" y="7534"/>
                    </a:cubicBezTo>
                    <a:cubicBezTo>
                      <a:pt x="22948" y="7726"/>
                      <a:pt x="22872" y="7840"/>
                      <a:pt x="22834" y="7993"/>
                    </a:cubicBezTo>
                    <a:cubicBezTo>
                      <a:pt x="22693" y="7953"/>
                      <a:pt x="22560" y="7934"/>
                      <a:pt x="22432" y="7934"/>
                    </a:cubicBezTo>
                    <a:cubicBezTo>
                      <a:pt x="22074" y="7934"/>
                      <a:pt x="21757" y="8084"/>
                      <a:pt x="21418" y="8338"/>
                    </a:cubicBezTo>
                    <a:cubicBezTo>
                      <a:pt x="21227" y="8491"/>
                      <a:pt x="21036" y="8758"/>
                      <a:pt x="20692" y="8758"/>
                    </a:cubicBezTo>
                    <a:cubicBezTo>
                      <a:pt x="20271"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61" y="10519"/>
                    </a:cubicBezTo>
                    <a:cubicBezTo>
                      <a:pt x="17849" y="10519"/>
                      <a:pt x="17836" y="10519"/>
                      <a:pt x="17823" y="10518"/>
                    </a:cubicBezTo>
                    <a:cubicBezTo>
                      <a:pt x="17747" y="10518"/>
                      <a:pt x="17632" y="10594"/>
                      <a:pt x="17517" y="10671"/>
                    </a:cubicBezTo>
                    <a:cubicBezTo>
                      <a:pt x="17173" y="10938"/>
                      <a:pt x="16676" y="11130"/>
                      <a:pt x="16523" y="11474"/>
                    </a:cubicBezTo>
                    <a:cubicBezTo>
                      <a:pt x="16408" y="11818"/>
                      <a:pt x="16179" y="11971"/>
                      <a:pt x="15949" y="12124"/>
                    </a:cubicBezTo>
                    <a:cubicBezTo>
                      <a:pt x="15529" y="12392"/>
                      <a:pt x="15184" y="12659"/>
                      <a:pt x="14878" y="13042"/>
                    </a:cubicBezTo>
                    <a:cubicBezTo>
                      <a:pt x="14305" y="13769"/>
                      <a:pt x="13425" y="14228"/>
                      <a:pt x="12928" y="15031"/>
                    </a:cubicBezTo>
                    <a:cubicBezTo>
                      <a:pt x="12354" y="15222"/>
                      <a:pt x="12239" y="15796"/>
                      <a:pt x="11819" y="16178"/>
                    </a:cubicBezTo>
                    <a:cubicBezTo>
                      <a:pt x="11475" y="16484"/>
                      <a:pt x="11207" y="16867"/>
                      <a:pt x="10939" y="17211"/>
                    </a:cubicBezTo>
                    <a:cubicBezTo>
                      <a:pt x="10671" y="17593"/>
                      <a:pt x="10480" y="17976"/>
                      <a:pt x="10212" y="18320"/>
                    </a:cubicBezTo>
                    <a:cubicBezTo>
                      <a:pt x="9945" y="18664"/>
                      <a:pt x="9600" y="18932"/>
                      <a:pt x="9524" y="19391"/>
                    </a:cubicBezTo>
                    <a:cubicBezTo>
                      <a:pt x="9486" y="19620"/>
                      <a:pt x="9065" y="19773"/>
                      <a:pt x="8912" y="20003"/>
                    </a:cubicBezTo>
                    <a:cubicBezTo>
                      <a:pt x="8759" y="20232"/>
                      <a:pt x="8759" y="20615"/>
                      <a:pt x="8568" y="20844"/>
                    </a:cubicBezTo>
                    <a:cubicBezTo>
                      <a:pt x="8224" y="21265"/>
                      <a:pt x="7918" y="21686"/>
                      <a:pt x="7726" y="22183"/>
                    </a:cubicBezTo>
                    <a:cubicBezTo>
                      <a:pt x="7497" y="22642"/>
                      <a:pt x="7153" y="23024"/>
                      <a:pt x="7000" y="23483"/>
                    </a:cubicBezTo>
                    <a:cubicBezTo>
                      <a:pt x="6770" y="24171"/>
                      <a:pt x="6197" y="24707"/>
                      <a:pt x="6158" y="25472"/>
                    </a:cubicBezTo>
                    <a:cubicBezTo>
                      <a:pt x="5470" y="26313"/>
                      <a:pt x="5317" y="27422"/>
                      <a:pt x="4743" y="28340"/>
                    </a:cubicBezTo>
                    <a:cubicBezTo>
                      <a:pt x="4973" y="28761"/>
                      <a:pt x="4475" y="28876"/>
                      <a:pt x="4399" y="29182"/>
                    </a:cubicBezTo>
                    <a:cubicBezTo>
                      <a:pt x="4170" y="29755"/>
                      <a:pt x="4055" y="30367"/>
                      <a:pt x="3787" y="30903"/>
                    </a:cubicBezTo>
                    <a:cubicBezTo>
                      <a:pt x="3481" y="31515"/>
                      <a:pt x="3328" y="32203"/>
                      <a:pt x="3099" y="32853"/>
                    </a:cubicBezTo>
                    <a:cubicBezTo>
                      <a:pt x="2907" y="33351"/>
                      <a:pt x="2793" y="33848"/>
                      <a:pt x="2678" y="34345"/>
                    </a:cubicBezTo>
                    <a:cubicBezTo>
                      <a:pt x="2525" y="34842"/>
                      <a:pt x="2525" y="35378"/>
                      <a:pt x="2295" y="35798"/>
                    </a:cubicBezTo>
                    <a:cubicBezTo>
                      <a:pt x="2066" y="36295"/>
                      <a:pt x="2219" y="36869"/>
                      <a:pt x="1837" y="37290"/>
                    </a:cubicBezTo>
                    <a:cubicBezTo>
                      <a:pt x="1760" y="38170"/>
                      <a:pt x="1569" y="39087"/>
                      <a:pt x="1416" y="39967"/>
                    </a:cubicBezTo>
                    <a:cubicBezTo>
                      <a:pt x="1263" y="40579"/>
                      <a:pt x="842" y="41191"/>
                      <a:pt x="1186" y="41879"/>
                    </a:cubicBezTo>
                    <a:cubicBezTo>
                      <a:pt x="880" y="42262"/>
                      <a:pt x="957" y="42683"/>
                      <a:pt x="957" y="43142"/>
                    </a:cubicBezTo>
                    <a:cubicBezTo>
                      <a:pt x="995" y="43753"/>
                      <a:pt x="766" y="44327"/>
                      <a:pt x="727" y="44939"/>
                    </a:cubicBezTo>
                    <a:cubicBezTo>
                      <a:pt x="689" y="45589"/>
                      <a:pt x="460" y="46201"/>
                      <a:pt x="574" y="46813"/>
                    </a:cubicBezTo>
                    <a:cubicBezTo>
                      <a:pt x="574" y="46851"/>
                      <a:pt x="574" y="46890"/>
                      <a:pt x="574" y="46928"/>
                    </a:cubicBezTo>
                    <a:cubicBezTo>
                      <a:pt x="498" y="48037"/>
                      <a:pt x="345" y="49184"/>
                      <a:pt x="345" y="50332"/>
                    </a:cubicBezTo>
                    <a:cubicBezTo>
                      <a:pt x="345" y="51441"/>
                      <a:pt x="1" y="52550"/>
                      <a:pt x="230" y="53659"/>
                    </a:cubicBezTo>
                    <a:cubicBezTo>
                      <a:pt x="345" y="54080"/>
                      <a:pt x="345" y="54577"/>
                      <a:pt x="268" y="54998"/>
                    </a:cubicBezTo>
                    <a:cubicBezTo>
                      <a:pt x="154" y="55457"/>
                      <a:pt x="1" y="55877"/>
                      <a:pt x="307" y="56336"/>
                    </a:cubicBezTo>
                    <a:cubicBezTo>
                      <a:pt x="115" y="56910"/>
                      <a:pt x="268" y="57522"/>
                      <a:pt x="307" y="58096"/>
                    </a:cubicBezTo>
                    <a:cubicBezTo>
                      <a:pt x="383" y="58669"/>
                      <a:pt x="77" y="59281"/>
                      <a:pt x="460" y="59817"/>
                    </a:cubicBezTo>
                    <a:cubicBezTo>
                      <a:pt x="498" y="59855"/>
                      <a:pt x="345" y="59970"/>
                      <a:pt x="345" y="60046"/>
                    </a:cubicBezTo>
                    <a:cubicBezTo>
                      <a:pt x="307" y="60123"/>
                      <a:pt x="268" y="60276"/>
                      <a:pt x="345" y="60314"/>
                    </a:cubicBezTo>
                    <a:cubicBezTo>
                      <a:pt x="536" y="60467"/>
                      <a:pt x="460" y="60696"/>
                      <a:pt x="460" y="60888"/>
                    </a:cubicBezTo>
                    <a:cubicBezTo>
                      <a:pt x="421" y="61270"/>
                      <a:pt x="383" y="61653"/>
                      <a:pt x="421" y="62035"/>
                    </a:cubicBezTo>
                    <a:cubicBezTo>
                      <a:pt x="421" y="62303"/>
                      <a:pt x="536" y="62532"/>
                      <a:pt x="880" y="62647"/>
                    </a:cubicBezTo>
                    <a:cubicBezTo>
                      <a:pt x="1030" y="62702"/>
                      <a:pt x="1137" y="62737"/>
                      <a:pt x="1217" y="62737"/>
                    </a:cubicBezTo>
                    <a:cubicBezTo>
                      <a:pt x="1361" y="62737"/>
                      <a:pt x="1418" y="62623"/>
                      <a:pt x="1492" y="62303"/>
                    </a:cubicBezTo>
                    <a:cubicBezTo>
                      <a:pt x="1607" y="61806"/>
                      <a:pt x="1798" y="61232"/>
                      <a:pt x="1645" y="60811"/>
                    </a:cubicBezTo>
                    <a:cubicBezTo>
                      <a:pt x="1454" y="60276"/>
                      <a:pt x="1722" y="59779"/>
                      <a:pt x="1607" y="59281"/>
                    </a:cubicBezTo>
                    <a:cubicBezTo>
                      <a:pt x="1416" y="58593"/>
                      <a:pt x="1416" y="57866"/>
                      <a:pt x="1607" y="57140"/>
                    </a:cubicBezTo>
                    <a:cubicBezTo>
                      <a:pt x="1684" y="56948"/>
                      <a:pt x="1760" y="56834"/>
                      <a:pt x="1607" y="56681"/>
                    </a:cubicBezTo>
                    <a:cubicBezTo>
                      <a:pt x="1531" y="56566"/>
                      <a:pt x="1645" y="56413"/>
                      <a:pt x="1645" y="56260"/>
                    </a:cubicBezTo>
                    <a:cubicBezTo>
                      <a:pt x="1645" y="56107"/>
                      <a:pt x="1607" y="55916"/>
                      <a:pt x="1607" y="55763"/>
                    </a:cubicBezTo>
                    <a:cubicBezTo>
                      <a:pt x="1569" y="55610"/>
                      <a:pt x="1531" y="55457"/>
                      <a:pt x="1492" y="55342"/>
                    </a:cubicBezTo>
                    <a:cubicBezTo>
                      <a:pt x="1301" y="55074"/>
                      <a:pt x="1722" y="55151"/>
                      <a:pt x="1684" y="55036"/>
                    </a:cubicBezTo>
                    <a:cubicBezTo>
                      <a:pt x="1684" y="54921"/>
                      <a:pt x="1531" y="54807"/>
                      <a:pt x="1454" y="54692"/>
                    </a:cubicBezTo>
                    <a:cubicBezTo>
                      <a:pt x="1454" y="54654"/>
                      <a:pt x="1492" y="54577"/>
                      <a:pt x="1531" y="54501"/>
                    </a:cubicBezTo>
                    <a:cubicBezTo>
                      <a:pt x="1684" y="54156"/>
                      <a:pt x="1569" y="53850"/>
                      <a:pt x="1569" y="53468"/>
                    </a:cubicBezTo>
                    <a:cubicBezTo>
                      <a:pt x="1569" y="53047"/>
                      <a:pt x="1263" y="52512"/>
                      <a:pt x="1722" y="52168"/>
                    </a:cubicBezTo>
                    <a:cubicBezTo>
                      <a:pt x="1722" y="51747"/>
                      <a:pt x="1263" y="51479"/>
                      <a:pt x="1607" y="51097"/>
                    </a:cubicBezTo>
                    <a:lnTo>
                      <a:pt x="1607" y="51097"/>
                    </a:lnTo>
                    <a:cubicBezTo>
                      <a:pt x="1684" y="51173"/>
                      <a:pt x="1722" y="51211"/>
                      <a:pt x="1875" y="51364"/>
                    </a:cubicBezTo>
                    <a:cubicBezTo>
                      <a:pt x="1798" y="50982"/>
                      <a:pt x="1722" y="50714"/>
                      <a:pt x="1684" y="50447"/>
                    </a:cubicBezTo>
                    <a:cubicBezTo>
                      <a:pt x="1645" y="50332"/>
                      <a:pt x="1569" y="50179"/>
                      <a:pt x="1607" y="50064"/>
                    </a:cubicBezTo>
                    <a:cubicBezTo>
                      <a:pt x="1837" y="49376"/>
                      <a:pt x="1798" y="49376"/>
                      <a:pt x="1722" y="48725"/>
                    </a:cubicBezTo>
                    <a:cubicBezTo>
                      <a:pt x="1684" y="48305"/>
                      <a:pt x="1531" y="47808"/>
                      <a:pt x="1951" y="47463"/>
                    </a:cubicBezTo>
                    <a:cubicBezTo>
                      <a:pt x="1989" y="47425"/>
                      <a:pt x="2028" y="47272"/>
                      <a:pt x="2028" y="47272"/>
                    </a:cubicBezTo>
                    <a:cubicBezTo>
                      <a:pt x="1684" y="46928"/>
                      <a:pt x="2142" y="46660"/>
                      <a:pt x="2104" y="46354"/>
                    </a:cubicBezTo>
                    <a:cubicBezTo>
                      <a:pt x="1951" y="46316"/>
                      <a:pt x="1837" y="46278"/>
                      <a:pt x="1722"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48" y="41879"/>
                      <a:pt x="2525" y="41459"/>
                    </a:cubicBezTo>
                    <a:cubicBezTo>
                      <a:pt x="2563" y="41229"/>
                      <a:pt x="2448" y="40962"/>
                      <a:pt x="2525" y="40847"/>
                    </a:cubicBezTo>
                    <a:cubicBezTo>
                      <a:pt x="2946" y="40273"/>
                      <a:pt x="2869" y="39623"/>
                      <a:pt x="2984" y="39011"/>
                    </a:cubicBezTo>
                    <a:cubicBezTo>
                      <a:pt x="3022" y="38781"/>
                      <a:pt x="2984" y="38514"/>
                      <a:pt x="3213" y="38246"/>
                    </a:cubicBezTo>
                    <a:cubicBezTo>
                      <a:pt x="3481" y="37978"/>
                      <a:pt x="3328" y="37405"/>
                      <a:pt x="3443" y="37060"/>
                    </a:cubicBezTo>
                    <a:cubicBezTo>
                      <a:pt x="3558" y="36716"/>
                      <a:pt x="3366" y="36181"/>
                      <a:pt x="3825" y="35951"/>
                    </a:cubicBezTo>
                    <a:cubicBezTo>
                      <a:pt x="3596" y="35492"/>
                      <a:pt x="4017" y="35148"/>
                      <a:pt x="4093" y="34766"/>
                    </a:cubicBezTo>
                    <a:cubicBezTo>
                      <a:pt x="4284" y="34039"/>
                      <a:pt x="4514" y="33351"/>
                      <a:pt x="4705" y="32662"/>
                    </a:cubicBezTo>
                    <a:cubicBezTo>
                      <a:pt x="4858" y="32088"/>
                      <a:pt x="4973" y="31476"/>
                      <a:pt x="5546" y="31132"/>
                    </a:cubicBezTo>
                    <a:cubicBezTo>
                      <a:pt x="5393" y="31018"/>
                      <a:pt x="5279" y="30941"/>
                      <a:pt x="5202" y="30865"/>
                    </a:cubicBezTo>
                    <a:cubicBezTo>
                      <a:pt x="5317" y="30673"/>
                      <a:pt x="5623" y="30750"/>
                      <a:pt x="5661" y="30367"/>
                    </a:cubicBezTo>
                    <a:cubicBezTo>
                      <a:pt x="5699" y="29679"/>
                      <a:pt x="6235" y="29143"/>
                      <a:pt x="6311" y="28417"/>
                    </a:cubicBezTo>
                    <a:cubicBezTo>
                      <a:pt x="6311" y="28226"/>
                      <a:pt x="6617" y="28034"/>
                      <a:pt x="6770" y="27881"/>
                    </a:cubicBezTo>
                    <a:cubicBezTo>
                      <a:pt x="6732" y="27728"/>
                      <a:pt x="6617" y="27537"/>
                      <a:pt x="6656" y="27499"/>
                    </a:cubicBezTo>
                    <a:cubicBezTo>
                      <a:pt x="7459" y="26657"/>
                      <a:pt x="7420" y="25319"/>
                      <a:pt x="8300" y="24477"/>
                    </a:cubicBezTo>
                    <a:cubicBezTo>
                      <a:pt x="8338" y="24439"/>
                      <a:pt x="8300" y="24248"/>
                      <a:pt x="8338" y="24171"/>
                    </a:cubicBezTo>
                    <a:cubicBezTo>
                      <a:pt x="8453" y="23866"/>
                      <a:pt x="8453" y="23521"/>
                      <a:pt x="8797" y="23330"/>
                    </a:cubicBezTo>
                    <a:cubicBezTo>
                      <a:pt x="9180" y="23101"/>
                      <a:pt x="8912"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01" y="19697"/>
                      <a:pt x="11016" y="19467"/>
                      <a:pt x="11283" y="19429"/>
                    </a:cubicBezTo>
                    <a:cubicBezTo>
                      <a:pt x="11436" y="19391"/>
                      <a:pt x="11704" y="19047"/>
                      <a:pt x="11666" y="18970"/>
                    </a:cubicBezTo>
                    <a:cubicBezTo>
                      <a:pt x="11475" y="18588"/>
                      <a:pt x="11780" y="18511"/>
                      <a:pt x="11933" y="18320"/>
                    </a:cubicBezTo>
                    <a:cubicBezTo>
                      <a:pt x="12201" y="18014"/>
                      <a:pt x="12431" y="17746"/>
                      <a:pt x="12698" y="17440"/>
                    </a:cubicBezTo>
                    <a:cubicBezTo>
                      <a:pt x="12851" y="17249"/>
                      <a:pt x="12890" y="16943"/>
                      <a:pt x="13234" y="16905"/>
                    </a:cubicBezTo>
                    <a:cubicBezTo>
                      <a:pt x="13310" y="16867"/>
                      <a:pt x="13463" y="16752"/>
                      <a:pt x="13463" y="16675"/>
                    </a:cubicBezTo>
                    <a:cubicBezTo>
                      <a:pt x="13425" y="16293"/>
                      <a:pt x="13769" y="16255"/>
                      <a:pt x="13960" y="16216"/>
                    </a:cubicBezTo>
                    <a:cubicBezTo>
                      <a:pt x="14458" y="16178"/>
                      <a:pt x="13846" y="15757"/>
                      <a:pt x="14228" y="15643"/>
                    </a:cubicBezTo>
                    <a:cubicBezTo>
                      <a:pt x="14534" y="15528"/>
                      <a:pt x="14802" y="15298"/>
                      <a:pt x="15031" y="15107"/>
                    </a:cubicBezTo>
                    <a:cubicBezTo>
                      <a:pt x="15223" y="14954"/>
                      <a:pt x="15529" y="14686"/>
                      <a:pt x="15490" y="14533"/>
                    </a:cubicBezTo>
                    <a:cubicBezTo>
                      <a:pt x="15452" y="14113"/>
                      <a:pt x="15643" y="13960"/>
                      <a:pt x="15911" y="13807"/>
                    </a:cubicBezTo>
                    <a:cubicBezTo>
                      <a:pt x="16026" y="13922"/>
                      <a:pt x="16102" y="14036"/>
                      <a:pt x="16141" y="14075"/>
                    </a:cubicBezTo>
                    <a:cubicBezTo>
                      <a:pt x="16714" y="13616"/>
                      <a:pt x="17364" y="13195"/>
                      <a:pt x="17862" y="12659"/>
                    </a:cubicBezTo>
                    <a:cubicBezTo>
                      <a:pt x="18206" y="12239"/>
                      <a:pt x="18703" y="12086"/>
                      <a:pt x="19047" y="11703"/>
                    </a:cubicBezTo>
                    <a:cubicBezTo>
                      <a:pt x="19391" y="11359"/>
                      <a:pt x="19965" y="11206"/>
                      <a:pt x="20424" y="10938"/>
                    </a:cubicBezTo>
                    <a:cubicBezTo>
                      <a:pt x="20921" y="10671"/>
                      <a:pt x="21610" y="10556"/>
                      <a:pt x="21801" y="9867"/>
                    </a:cubicBezTo>
                    <a:cubicBezTo>
                      <a:pt x="21801" y="9829"/>
                      <a:pt x="21877" y="9791"/>
                      <a:pt x="21954" y="9791"/>
                    </a:cubicBezTo>
                    <a:cubicBezTo>
                      <a:pt x="23063" y="9753"/>
                      <a:pt x="23063" y="9753"/>
                      <a:pt x="23598" y="9447"/>
                    </a:cubicBezTo>
                    <a:cubicBezTo>
                      <a:pt x="23981" y="9217"/>
                      <a:pt x="24440" y="9064"/>
                      <a:pt x="24861" y="8911"/>
                    </a:cubicBezTo>
                    <a:cubicBezTo>
                      <a:pt x="25626" y="8644"/>
                      <a:pt x="26390" y="8338"/>
                      <a:pt x="27194" y="8108"/>
                    </a:cubicBezTo>
                    <a:cubicBezTo>
                      <a:pt x="27767" y="7917"/>
                      <a:pt x="28303" y="7687"/>
                      <a:pt x="28915" y="7649"/>
                    </a:cubicBezTo>
                    <a:cubicBezTo>
                      <a:pt x="29259" y="7611"/>
                      <a:pt x="29527" y="7496"/>
                      <a:pt x="29794" y="7343"/>
                    </a:cubicBezTo>
                    <a:cubicBezTo>
                      <a:pt x="30100" y="7229"/>
                      <a:pt x="30406" y="7229"/>
                      <a:pt x="30712" y="7190"/>
                    </a:cubicBezTo>
                    <a:lnTo>
                      <a:pt x="31936" y="6808"/>
                    </a:lnTo>
                    <a:cubicBezTo>
                      <a:pt x="32319" y="6731"/>
                      <a:pt x="32701" y="6655"/>
                      <a:pt x="33084" y="6617"/>
                    </a:cubicBezTo>
                    <a:cubicBezTo>
                      <a:pt x="33084" y="6693"/>
                      <a:pt x="33122" y="6731"/>
                      <a:pt x="33122" y="6731"/>
                    </a:cubicBezTo>
                    <a:cubicBezTo>
                      <a:pt x="32816" y="7037"/>
                      <a:pt x="32586" y="7381"/>
                      <a:pt x="32280" y="7573"/>
                    </a:cubicBezTo>
                    <a:cubicBezTo>
                      <a:pt x="31821" y="7840"/>
                      <a:pt x="31860" y="8299"/>
                      <a:pt x="31630" y="8644"/>
                    </a:cubicBezTo>
                    <a:cubicBezTo>
                      <a:pt x="31362" y="8988"/>
                      <a:pt x="30903" y="9141"/>
                      <a:pt x="30827" y="9638"/>
                    </a:cubicBezTo>
                    <a:cubicBezTo>
                      <a:pt x="30445" y="9753"/>
                      <a:pt x="30292" y="10059"/>
                      <a:pt x="30177" y="10479"/>
                    </a:cubicBezTo>
                    <a:cubicBezTo>
                      <a:pt x="30100" y="10671"/>
                      <a:pt x="29794" y="10785"/>
                      <a:pt x="29641" y="10938"/>
                    </a:cubicBezTo>
                    <a:cubicBezTo>
                      <a:pt x="29029" y="11665"/>
                      <a:pt x="28570" y="12506"/>
                      <a:pt x="27882" y="13157"/>
                    </a:cubicBezTo>
                    <a:cubicBezTo>
                      <a:pt x="27729" y="13310"/>
                      <a:pt x="27500" y="13539"/>
                      <a:pt x="27538" y="13654"/>
                    </a:cubicBezTo>
                    <a:cubicBezTo>
                      <a:pt x="27576" y="13960"/>
                      <a:pt x="27385" y="14113"/>
                      <a:pt x="27270" y="14304"/>
                    </a:cubicBezTo>
                    <a:cubicBezTo>
                      <a:pt x="27155" y="14533"/>
                      <a:pt x="27117" y="14801"/>
                      <a:pt x="27041" y="15031"/>
                    </a:cubicBezTo>
                    <a:cubicBezTo>
                      <a:pt x="26964" y="15222"/>
                      <a:pt x="26888" y="15413"/>
                      <a:pt x="26773" y="15681"/>
                    </a:cubicBezTo>
                    <a:cubicBezTo>
                      <a:pt x="27041" y="15643"/>
                      <a:pt x="27308" y="15643"/>
                      <a:pt x="27500" y="15566"/>
                    </a:cubicBezTo>
                    <a:cubicBezTo>
                      <a:pt x="27691" y="15528"/>
                      <a:pt x="27882" y="15375"/>
                      <a:pt x="28073" y="15298"/>
                    </a:cubicBezTo>
                    <a:cubicBezTo>
                      <a:pt x="28303" y="15184"/>
                      <a:pt x="28494" y="15145"/>
                      <a:pt x="28570" y="14839"/>
                    </a:cubicBezTo>
                    <a:cubicBezTo>
                      <a:pt x="28609" y="14686"/>
                      <a:pt x="29029" y="14572"/>
                      <a:pt x="29029" y="14495"/>
                    </a:cubicBezTo>
                    <a:cubicBezTo>
                      <a:pt x="28915" y="14075"/>
                      <a:pt x="29488" y="14189"/>
                      <a:pt x="29450" y="13960"/>
                    </a:cubicBezTo>
                    <a:cubicBezTo>
                      <a:pt x="29374" y="13577"/>
                      <a:pt x="29718" y="13539"/>
                      <a:pt x="29871" y="13386"/>
                    </a:cubicBezTo>
                    <a:cubicBezTo>
                      <a:pt x="29986" y="13271"/>
                      <a:pt x="30062" y="13080"/>
                      <a:pt x="30139" y="12927"/>
                    </a:cubicBezTo>
                    <a:cubicBezTo>
                      <a:pt x="30483" y="12506"/>
                      <a:pt x="30789" y="12048"/>
                      <a:pt x="31095" y="11665"/>
                    </a:cubicBezTo>
                    <a:cubicBezTo>
                      <a:pt x="31362" y="11359"/>
                      <a:pt x="31630" y="11091"/>
                      <a:pt x="31860" y="10824"/>
                    </a:cubicBezTo>
                    <a:cubicBezTo>
                      <a:pt x="31974" y="10709"/>
                      <a:pt x="32280" y="10594"/>
                      <a:pt x="32242" y="10518"/>
                    </a:cubicBezTo>
                    <a:cubicBezTo>
                      <a:pt x="32204" y="10326"/>
                      <a:pt x="32166" y="10135"/>
                      <a:pt x="32433" y="10135"/>
                    </a:cubicBezTo>
                    <a:cubicBezTo>
                      <a:pt x="32586" y="10097"/>
                      <a:pt x="32625" y="10173"/>
                      <a:pt x="32701" y="9944"/>
                    </a:cubicBezTo>
                    <a:cubicBezTo>
                      <a:pt x="32969" y="9409"/>
                      <a:pt x="33313" y="8911"/>
                      <a:pt x="33695" y="8491"/>
                    </a:cubicBezTo>
                    <a:cubicBezTo>
                      <a:pt x="34001" y="8185"/>
                      <a:pt x="34231" y="7840"/>
                      <a:pt x="34460" y="7496"/>
                    </a:cubicBezTo>
                    <a:cubicBezTo>
                      <a:pt x="34690" y="7152"/>
                      <a:pt x="35072" y="6884"/>
                      <a:pt x="35378" y="6578"/>
                    </a:cubicBezTo>
                    <a:cubicBezTo>
                      <a:pt x="35455" y="6502"/>
                      <a:pt x="35493" y="6387"/>
                      <a:pt x="35570" y="6311"/>
                    </a:cubicBezTo>
                    <a:cubicBezTo>
                      <a:pt x="35340" y="5852"/>
                      <a:pt x="35340" y="5316"/>
                      <a:pt x="34690" y="5278"/>
                    </a:cubicBezTo>
                    <a:cubicBezTo>
                      <a:pt x="34613" y="5278"/>
                      <a:pt x="34575" y="5087"/>
                      <a:pt x="34499" y="5010"/>
                    </a:cubicBezTo>
                    <a:cubicBezTo>
                      <a:pt x="34352" y="4864"/>
                      <a:pt x="34228" y="4628"/>
                      <a:pt x="34007" y="4628"/>
                    </a:cubicBezTo>
                    <a:cubicBezTo>
                      <a:pt x="33939" y="4628"/>
                      <a:pt x="33862" y="4650"/>
                      <a:pt x="33772" y="4704"/>
                    </a:cubicBezTo>
                    <a:cubicBezTo>
                      <a:pt x="33734" y="4704"/>
                      <a:pt x="33619" y="4666"/>
                      <a:pt x="33619" y="4628"/>
                    </a:cubicBezTo>
                    <a:cubicBezTo>
                      <a:pt x="33695" y="4207"/>
                      <a:pt x="33313" y="4245"/>
                      <a:pt x="33084" y="4169"/>
                    </a:cubicBezTo>
                    <a:cubicBezTo>
                      <a:pt x="32854" y="4054"/>
                      <a:pt x="32586" y="4054"/>
                      <a:pt x="32357" y="3978"/>
                    </a:cubicBezTo>
                    <a:cubicBezTo>
                      <a:pt x="32242" y="3939"/>
                      <a:pt x="32051" y="3825"/>
                      <a:pt x="32051" y="3710"/>
                    </a:cubicBezTo>
                    <a:cubicBezTo>
                      <a:pt x="32017" y="3339"/>
                      <a:pt x="31745" y="3206"/>
                      <a:pt x="31472" y="3206"/>
                    </a:cubicBezTo>
                    <a:cubicBezTo>
                      <a:pt x="31435" y="3206"/>
                      <a:pt x="31399" y="3208"/>
                      <a:pt x="31362" y="3213"/>
                    </a:cubicBezTo>
                    <a:cubicBezTo>
                      <a:pt x="31133" y="3213"/>
                      <a:pt x="31056" y="3136"/>
                      <a:pt x="30903" y="3021"/>
                    </a:cubicBezTo>
                    <a:cubicBezTo>
                      <a:pt x="30674" y="2907"/>
                      <a:pt x="30445" y="2830"/>
                      <a:pt x="30215" y="2715"/>
                    </a:cubicBezTo>
                    <a:cubicBezTo>
                      <a:pt x="29909" y="2562"/>
                      <a:pt x="29527" y="2410"/>
                      <a:pt x="29297" y="2180"/>
                    </a:cubicBezTo>
                    <a:cubicBezTo>
                      <a:pt x="28991" y="1798"/>
                      <a:pt x="28609" y="1645"/>
                      <a:pt x="28188" y="1453"/>
                    </a:cubicBezTo>
                    <a:cubicBezTo>
                      <a:pt x="28073" y="1415"/>
                      <a:pt x="27920" y="1377"/>
                      <a:pt x="27844" y="1339"/>
                    </a:cubicBezTo>
                    <a:cubicBezTo>
                      <a:pt x="27675" y="1237"/>
                      <a:pt x="27774" y="898"/>
                      <a:pt x="27511" y="898"/>
                    </a:cubicBezTo>
                    <a:cubicBezTo>
                      <a:pt x="27476" y="898"/>
                      <a:pt x="27435" y="904"/>
                      <a:pt x="27385" y="918"/>
                    </a:cubicBezTo>
                    <a:cubicBezTo>
                      <a:pt x="27270" y="918"/>
                      <a:pt x="27079" y="497"/>
                      <a:pt x="26888" y="382"/>
                    </a:cubicBezTo>
                    <a:cubicBezTo>
                      <a:pt x="26620" y="229"/>
                      <a:pt x="26314" y="153"/>
                      <a:pt x="26008" y="76"/>
                    </a:cubicBezTo>
                    <a:cubicBezTo>
                      <a:pt x="25702"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15;p19"/>
            <p:cNvGrpSpPr/>
            <p:nvPr/>
          </p:nvGrpSpPr>
          <p:grpSpPr>
            <a:xfrm>
              <a:off x="3582659" y="1841705"/>
              <a:ext cx="1797780" cy="1984731"/>
              <a:chOff x="3347573" y="2757501"/>
              <a:chExt cx="1797780" cy="1984731"/>
            </a:xfrm>
          </p:grpSpPr>
          <p:sp>
            <p:nvSpPr>
              <p:cNvPr id="67" name="Google Shape;316;p19"/>
              <p:cNvSpPr/>
              <p:nvPr/>
            </p:nvSpPr>
            <p:spPr>
              <a:xfrm>
                <a:off x="3402689" y="3007703"/>
                <a:ext cx="1719182" cy="1712139"/>
              </a:xfrm>
              <a:custGeom>
                <a:avLst/>
                <a:gdLst/>
                <a:ahLst/>
                <a:cxnLst/>
                <a:rect l="l" t="t" r="r" b="b"/>
                <a:pathLst>
                  <a:path w="100817" h="100404" extrusionOk="0">
                    <a:moveTo>
                      <a:pt x="47403" y="1"/>
                    </a:moveTo>
                    <a:cubicBezTo>
                      <a:pt x="47322" y="1"/>
                      <a:pt x="47240" y="3"/>
                      <a:pt x="47158" y="9"/>
                    </a:cubicBezTo>
                    <a:cubicBezTo>
                      <a:pt x="46326" y="95"/>
                      <a:pt x="45515" y="138"/>
                      <a:pt x="44694" y="138"/>
                    </a:cubicBezTo>
                    <a:cubicBezTo>
                      <a:pt x="44421" y="138"/>
                      <a:pt x="44146" y="133"/>
                      <a:pt x="43868" y="123"/>
                    </a:cubicBezTo>
                    <a:cubicBezTo>
                      <a:pt x="43812" y="109"/>
                      <a:pt x="43746" y="101"/>
                      <a:pt x="43679" y="101"/>
                    </a:cubicBezTo>
                    <a:cubicBezTo>
                      <a:pt x="43563" y="101"/>
                      <a:pt x="43444" y="127"/>
                      <a:pt x="43371" y="200"/>
                    </a:cubicBezTo>
                    <a:cubicBezTo>
                      <a:pt x="43206" y="365"/>
                      <a:pt x="43008" y="396"/>
                      <a:pt x="42806" y="396"/>
                    </a:cubicBezTo>
                    <a:cubicBezTo>
                      <a:pt x="42681" y="396"/>
                      <a:pt x="42556" y="384"/>
                      <a:pt x="42436" y="384"/>
                    </a:cubicBezTo>
                    <a:cubicBezTo>
                      <a:pt x="42390" y="384"/>
                      <a:pt x="42344" y="386"/>
                      <a:pt x="42300" y="391"/>
                    </a:cubicBezTo>
                    <a:cubicBezTo>
                      <a:pt x="41880" y="468"/>
                      <a:pt x="41497" y="468"/>
                      <a:pt x="41115" y="659"/>
                    </a:cubicBezTo>
                    <a:cubicBezTo>
                      <a:pt x="41000" y="735"/>
                      <a:pt x="40885" y="697"/>
                      <a:pt x="40771" y="735"/>
                    </a:cubicBezTo>
                    <a:cubicBezTo>
                      <a:pt x="40082" y="812"/>
                      <a:pt x="39432" y="1003"/>
                      <a:pt x="38743" y="1041"/>
                    </a:cubicBezTo>
                    <a:cubicBezTo>
                      <a:pt x="38430" y="1073"/>
                      <a:pt x="38168" y="1310"/>
                      <a:pt x="37830" y="1310"/>
                    </a:cubicBezTo>
                    <a:cubicBezTo>
                      <a:pt x="37756" y="1310"/>
                      <a:pt x="37679" y="1298"/>
                      <a:pt x="37596" y="1271"/>
                    </a:cubicBezTo>
                    <a:cubicBezTo>
                      <a:pt x="37328" y="1653"/>
                      <a:pt x="36869" y="1462"/>
                      <a:pt x="36487" y="1615"/>
                    </a:cubicBezTo>
                    <a:cubicBezTo>
                      <a:pt x="36423" y="1653"/>
                      <a:pt x="36359" y="1670"/>
                      <a:pt x="36297" y="1670"/>
                    </a:cubicBezTo>
                    <a:cubicBezTo>
                      <a:pt x="36172" y="1670"/>
                      <a:pt x="36053" y="1602"/>
                      <a:pt x="35952" y="1500"/>
                    </a:cubicBezTo>
                    <a:cubicBezTo>
                      <a:pt x="35858" y="1391"/>
                      <a:pt x="35790" y="1345"/>
                      <a:pt x="35734" y="1345"/>
                    </a:cubicBezTo>
                    <a:cubicBezTo>
                      <a:pt x="35653" y="1345"/>
                      <a:pt x="35599" y="1441"/>
                      <a:pt x="35531" y="1577"/>
                    </a:cubicBezTo>
                    <a:cubicBezTo>
                      <a:pt x="35416" y="1883"/>
                      <a:pt x="35148" y="2036"/>
                      <a:pt x="34804" y="2036"/>
                    </a:cubicBezTo>
                    <a:cubicBezTo>
                      <a:pt x="34651" y="2036"/>
                      <a:pt x="34460" y="2112"/>
                      <a:pt x="34269" y="2189"/>
                    </a:cubicBezTo>
                    <a:cubicBezTo>
                      <a:pt x="34230" y="2189"/>
                      <a:pt x="34230" y="2303"/>
                      <a:pt x="34230" y="2380"/>
                    </a:cubicBezTo>
                    <a:cubicBezTo>
                      <a:pt x="34192" y="2342"/>
                      <a:pt x="34154" y="2303"/>
                      <a:pt x="34116" y="2265"/>
                    </a:cubicBezTo>
                    <a:cubicBezTo>
                      <a:pt x="34009" y="2053"/>
                      <a:pt x="33950" y="1946"/>
                      <a:pt x="33880" y="1946"/>
                    </a:cubicBezTo>
                    <a:cubicBezTo>
                      <a:pt x="33823" y="1946"/>
                      <a:pt x="33759" y="2014"/>
                      <a:pt x="33657" y="2150"/>
                    </a:cubicBezTo>
                    <a:cubicBezTo>
                      <a:pt x="33542" y="2303"/>
                      <a:pt x="33427" y="2456"/>
                      <a:pt x="33313" y="2571"/>
                    </a:cubicBezTo>
                    <a:cubicBezTo>
                      <a:pt x="33236" y="2648"/>
                      <a:pt x="33121" y="2686"/>
                      <a:pt x="33083" y="2686"/>
                    </a:cubicBezTo>
                    <a:cubicBezTo>
                      <a:pt x="32950" y="2582"/>
                      <a:pt x="32833" y="2536"/>
                      <a:pt x="32730" y="2536"/>
                    </a:cubicBezTo>
                    <a:cubicBezTo>
                      <a:pt x="32567" y="2536"/>
                      <a:pt x="32435" y="2651"/>
                      <a:pt x="32318" y="2839"/>
                    </a:cubicBezTo>
                    <a:cubicBezTo>
                      <a:pt x="32318" y="2850"/>
                      <a:pt x="32305" y="2855"/>
                      <a:pt x="32285" y="2855"/>
                    </a:cubicBezTo>
                    <a:cubicBezTo>
                      <a:pt x="32238" y="2855"/>
                      <a:pt x="32154" y="2828"/>
                      <a:pt x="32127" y="2801"/>
                    </a:cubicBezTo>
                    <a:cubicBezTo>
                      <a:pt x="32066" y="2739"/>
                      <a:pt x="32017" y="2715"/>
                      <a:pt x="31970" y="2715"/>
                    </a:cubicBezTo>
                    <a:cubicBezTo>
                      <a:pt x="31900" y="2715"/>
                      <a:pt x="31836" y="2770"/>
                      <a:pt x="31744" y="2839"/>
                    </a:cubicBezTo>
                    <a:cubicBezTo>
                      <a:pt x="31630" y="2954"/>
                      <a:pt x="31477" y="3030"/>
                      <a:pt x="31324" y="3107"/>
                    </a:cubicBezTo>
                    <a:cubicBezTo>
                      <a:pt x="30750" y="3260"/>
                      <a:pt x="30215" y="3527"/>
                      <a:pt x="29717" y="3872"/>
                    </a:cubicBezTo>
                    <a:cubicBezTo>
                      <a:pt x="29692" y="3884"/>
                      <a:pt x="29662" y="3889"/>
                      <a:pt x="29631" y="3889"/>
                    </a:cubicBezTo>
                    <a:cubicBezTo>
                      <a:pt x="29569" y="3889"/>
                      <a:pt x="29501" y="3872"/>
                      <a:pt x="29450" y="3872"/>
                    </a:cubicBezTo>
                    <a:cubicBezTo>
                      <a:pt x="29373" y="3833"/>
                      <a:pt x="29258" y="3833"/>
                      <a:pt x="29258" y="3833"/>
                    </a:cubicBezTo>
                    <a:cubicBezTo>
                      <a:pt x="29144" y="4216"/>
                      <a:pt x="28799" y="4139"/>
                      <a:pt x="28532" y="4254"/>
                    </a:cubicBezTo>
                    <a:cubicBezTo>
                      <a:pt x="28111" y="4445"/>
                      <a:pt x="27767" y="4789"/>
                      <a:pt x="27270" y="4904"/>
                    </a:cubicBezTo>
                    <a:cubicBezTo>
                      <a:pt x="27078" y="4942"/>
                      <a:pt x="26925" y="5325"/>
                      <a:pt x="26619" y="5325"/>
                    </a:cubicBezTo>
                    <a:cubicBezTo>
                      <a:pt x="26505" y="5784"/>
                      <a:pt x="26046" y="5516"/>
                      <a:pt x="25816" y="5746"/>
                    </a:cubicBezTo>
                    <a:cubicBezTo>
                      <a:pt x="25663" y="5899"/>
                      <a:pt x="25472" y="5975"/>
                      <a:pt x="25319" y="6052"/>
                    </a:cubicBezTo>
                    <a:cubicBezTo>
                      <a:pt x="25051" y="6243"/>
                      <a:pt x="24745" y="6396"/>
                      <a:pt x="24516" y="6625"/>
                    </a:cubicBezTo>
                    <a:cubicBezTo>
                      <a:pt x="24286" y="6855"/>
                      <a:pt x="23980" y="6855"/>
                      <a:pt x="23713" y="6969"/>
                    </a:cubicBezTo>
                    <a:cubicBezTo>
                      <a:pt x="23254" y="7237"/>
                      <a:pt x="22795" y="7428"/>
                      <a:pt x="22336" y="7734"/>
                    </a:cubicBezTo>
                    <a:cubicBezTo>
                      <a:pt x="21953" y="8002"/>
                      <a:pt x="21456" y="8117"/>
                      <a:pt x="21189" y="8614"/>
                    </a:cubicBezTo>
                    <a:cubicBezTo>
                      <a:pt x="21150" y="8691"/>
                      <a:pt x="20997" y="8805"/>
                      <a:pt x="20883" y="8805"/>
                    </a:cubicBezTo>
                    <a:cubicBezTo>
                      <a:pt x="20347" y="8843"/>
                      <a:pt x="19965" y="9111"/>
                      <a:pt x="19697" y="9532"/>
                    </a:cubicBezTo>
                    <a:cubicBezTo>
                      <a:pt x="19659" y="9608"/>
                      <a:pt x="19544" y="9685"/>
                      <a:pt x="19467" y="9685"/>
                    </a:cubicBezTo>
                    <a:cubicBezTo>
                      <a:pt x="19123" y="9761"/>
                      <a:pt x="18894" y="9914"/>
                      <a:pt x="18664" y="10144"/>
                    </a:cubicBezTo>
                    <a:cubicBezTo>
                      <a:pt x="18435" y="10373"/>
                      <a:pt x="18129" y="10488"/>
                      <a:pt x="17899" y="10679"/>
                    </a:cubicBezTo>
                    <a:cubicBezTo>
                      <a:pt x="17670" y="10832"/>
                      <a:pt x="17440" y="10985"/>
                      <a:pt x="17326" y="11177"/>
                    </a:cubicBezTo>
                    <a:cubicBezTo>
                      <a:pt x="17058" y="11750"/>
                      <a:pt x="16561" y="12133"/>
                      <a:pt x="16102" y="12553"/>
                    </a:cubicBezTo>
                    <a:cubicBezTo>
                      <a:pt x="15987" y="12668"/>
                      <a:pt x="15796" y="12706"/>
                      <a:pt x="15796" y="12783"/>
                    </a:cubicBezTo>
                    <a:cubicBezTo>
                      <a:pt x="15834" y="13242"/>
                      <a:pt x="15452" y="13280"/>
                      <a:pt x="15222" y="13510"/>
                    </a:cubicBezTo>
                    <a:cubicBezTo>
                      <a:pt x="14954" y="13739"/>
                      <a:pt x="14572" y="13854"/>
                      <a:pt x="14534" y="14313"/>
                    </a:cubicBezTo>
                    <a:cubicBezTo>
                      <a:pt x="14534" y="14427"/>
                      <a:pt x="14304" y="14542"/>
                      <a:pt x="14151" y="14657"/>
                    </a:cubicBezTo>
                    <a:cubicBezTo>
                      <a:pt x="13845" y="14925"/>
                      <a:pt x="13386" y="15154"/>
                      <a:pt x="13157" y="15498"/>
                    </a:cubicBezTo>
                    <a:cubicBezTo>
                      <a:pt x="12660" y="16454"/>
                      <a:pt x="11665" y="16952"/>
                      <a:pt x="11092" y="17831"/>
                    </a:cubicBezTo>
                    <a:cubicBezTo>
                      <a:pt x="10939" y="18061"/>
                      <a:pt x="10633" y="18214"/>
                      <a:pt x="10365" y="18367"/>
                    </a:cubicBezTo>
                    <a:cubicBezTo>
                      <a:pt x="10135" y="18520"/>
                      <a:pt x="10097" y="18940"/>
                      <a:pt x="9944" y="19246"/>
                    </a:cubicBezTo>
                    <a:cubicBezTo>
                      <a:pt x="9906" y="19323"/>
                      <a:pt x="9829" y="19399"/>
                      <a:pt x="9753" y="19476"/>
                    </a:cubicBezTo>
                    <a:cubicBezTo>
                      <a:pt x="9638" y="19591"/>
                      <a:pt x="9562" y="19782"/>
                      <a:pt x="9409" y="19820"/>
                    </a:cubicBezTo>
                    <a:cubicBezTo>
                      <a:pt x="9179" y="19897"/>
                      <a:pt x="9409" y="20203"/>
                      <a:pt x="9141" y="20241"/>
                    </a:cubicBezTo>
                    <a:cubicBezTo>
                      <a:pt x="8720" y="20279"/>
                      <a:pt x="9294" y="20394"/>
                      <a:pt x="9141" y="20509"/>
                    </a:cubicBezTo>
                    <a:cubicBezTo>
                      <a:pt x="8912" y="20700"/>
                      <a:pt x="8720" y="20929"/>
                      <a:pt x="8567" y="21197"/>
                    </a:cubicBezTo>
                    <a:cubicBezTo>
                      <a:pt x="8376" y="21503"/>
                      <a:pt x="8185" y="21847"/>
                      <a:pt x="7994" y="22153"/>
                    </a:cubicBezTo>
                    <a:cubicBezTo>
                      <a:pt x="7917" y="22344"/>
                      <a:pt x="7841" y="22536"/>
                      <a:pt x="7688" y="22650"/>
                    </a:cubicBezTo>
                    <a:cubicBezTo>
                      <a:pt x="7458" y="22765"/>
                      <a:pt x="7802" y="23033"/>
                      <a:pt x="7535" y="23071"/>
                    </a:cubicBezTo>
                    <a:cubicBezTo>
                      <a:pt x="7190" y="23109"/>
                      <a:pt x="7114" y="23415"/>
                      <a:pt x="7114" y="23568"/>
                    </a:cubicBezTo>
                    <a:cubicBezTo>
                      <a:pt x="7190" y="24027"/>
                      <a:pt x="6617" y="24180"/>
                      <a:pt x="6732" y="24601"/>
                    </a:cubicBezTo>
                    <a:cubicBezTo>
                      <a:pt x="6234" y="24945"/>
                      <a:pt x="6196" y="25481"/>
                      <a:pt x="6043" y="25978"/>
                    </a:cubicBezTo>
                    <a:cubicBezTo>
                      <a:pt x="5967" y="26169"/>
                      <a:pt x="5814" y="26322"/>
                      <a:pt x="5699" y="26513"/>
                    </a:cubicBezTo>
                    <a:cubicBezTo>
                      <a:pt x="5622" y="26590"/>
                      <a:pt x="5546" y="26666"/>
                      <a:pt x="5508" y="26743"/>
                    </a:cubicBezTo>
                    <a:cubicBezTo>
                      <a:pt x="5393" y="27010"/>
                      <a:pt x="5316" y="27278"/>
                      <a:pt x="5202" y="27546"/>
                    </a:cubicBezTo>
                    <a:cubicBezTo>
                      <a:pt x="5125" y="27814"/>
                      <a:pt x="5049" y="28043"/>
                      <a:pt x="4896" y="28272"/>
                    </a:cubicBezTo>
                    <a:cubicBezTo>
                      <a:pt x="4781" y="28502"/>
                      <a:pt x="4819" y="28808"/>
                      <a:pt x="4513" y="28923"/>
                    </a:cubicBezTo>
                    <a:cubicBezTo>
                      <a:pt x="4590" y="29382"/>
                      <a:pt x="4093" y="29573"/>
                      <a:pt x="4093" y="30032"/>
                    </a:cubicBezTo>
                    <a:cubicBezTo>
                      <a:pt x="4093" y="30147"/>
                      <a:pt x="3978" y="30300"/>
                      <a:pt x="4016" y="30414"/>
                    </a:cubicBezTo>
                    <a:cubicBezTo>
                      <a:pt x="4093" y="30797"/>
                      <a:pt x="3710" y="30911"/>
                      <a:pt x="3634" y="31179"/>
                    </a:cubicBezTo>
                    <a:cubicBezTo>
                      <a:pt x="3366" y="32097"/>
                      <a:pt x="3022" y="32977"/>
                      <a:pt x="2754" y="33895"/>
                    </a:cubicBezTo>
                    <a:cubicBezTo>
                      <a:pt x="2601" y="34468"/>
                      <a:pt x="2601" y="35042"/>
                      <a:pt x="2180" y="35539"/>
                    </a:cubicBezTo>
                    <a:cubicBezTo>
                      <a:pt x="2257" y="36304"/>
                      <a:pt x="1836" y="36954"/>
                      <a:pt x="1645" y="37681"/>
                    </a:cubicBezTo>
                    <a:cubicBezTo>
                      <a:pt x="1607" y="37834"/>
                      <a:pt x="1836" y="37910"/>
                      <a:pt x="1683" y="38140"/>
                    </a:cubicBezTo>
                    <a:cubicBezTo>
                      <a:pt x="1415" y="38484"/>
                      <a:pt x="1492" y="39020"/>
                      <a:pt x="1301" y="39440"/>
                    </a:cubicBezTo>
                    <a:cubicBezTo>
                      <a:pt x="1186" y="39861"/>
                      <a:pt x="1262" y="40358"/>
                      <a:pt x="1148" y="40817"/>
                    </a:cubicBezTo>
                    <a:cubicBezTo>
                      <a:pt x="918" y="42079"/>
                      <a:pt x="803" y="43380"/>
                      <a:pt x="650" y="44642"/>
                    </a:cubicBezTo>
                    <a:cubicBezTo>
                      <a:pt x="612" y="44910"/>
                      <a:pt x="650" y="45139"/>
                      <a:pt x="574" y="45445"/>
                    </a:cubicBezTo>
                    <a:cubicBezTo>
                      <a:pt x="383" y="46019"/>
                      <a:pt x="383" y="46669"/>
                      <a:pt x="306" y="47281"/>
                    </a:cubicBezTo>
                    <a:cubicBezTo>
                      <a:pt x="306" y="47472"/>
                      <a:pt x="421" y="47663"/>
                      <a:pt x="383" y="47816"/>
                    </a:cubicBezTo>
                    <a:cubicBezTo>
                      <a:pt x="230" y="48543"/>
                      <a:pt x="191" y="49231"/>
                      <a:pt x="268" y="49996"/>
                    </a:cubicBezTo>
                    <a:cubicBezTo>
                      <a:pt x="344" y="50991"/>
                      <a:pt x="230" y="52023"/>
                      <a:pt x="268" y="53018"/>
                    </a:cubicBezTo>
                    <a:cubicBezTo>
                      <a:pt x="268" y="53515"/>
                      <a:pt x="0" y="53974"/>
                      <a:pt x="344" y="54471"/>
                    </a:cubicBezTo>
                    <a:cubicBezTo>
                      <a:pt x="459" y="54662"/>
                      <a:pt x="344" y="55006"/>
                      <a:pt x="230" y="55236"/>
                    </a:cubicBezTo>
                    <a:cubicBezTo>
                      <a:pt x="191" y="55389"/>
                      <a:pt x="191" y="55465"/>
                      <a:pt x="306" y="55580"/>
                    </a:cubicBezTo>
                    <a:cubicBezTo>
                      <a:pt x="344" y="55618"/>
                      <a:pt x="421" y="55695"/>
                      <a:pt x="497" y="55771"/>
                    </a:cubicBezTo>
                    <a:cubicBezTo>
                      <a:pt x="77" y="56077"/>
                      <a:pt x="536" y="56345"/>
                      <a:pt x="497" y="56651"/>
                    </a:cubicBezTo>
                    <a:cubicBezTo>
                      <a:pt x="459" y="57072"/>
                      <a:pt x="765" y="57492"/>
                      <a:pt x="536" y="57913"/>
                    </a:cubicBezTo>
                    <a:cubicBezTo>
                      <a:pt x="536" y="57990"/>
                      <a:pt x="612" y="58104"/>
                      <a:pt x="612" y="58181"/>
                    </a:cubicBezTo>
                    <a:cubicBezTo>
                      <a:pt x="689" y="58143"/>
                      <a:pt x="765" y="58104"/>
                      <a:pt x="842" y="58066"/>
                    </a:cubicBezTo>
                    <a:lnTo>
                      <a:pt x="842" y="58066"/>
                    </a:lnTo>
                    <a:cubicBezTo>
                      <a:pt x="803" y="58143"/>
                      <a:pt x="803" y="58257"/>
                      <a:pt x="727" y="58296"/>
                    </a:cubicBezTo>
                    <a:cubicBezTo>
                      <a:pt x="574" y="58449"/>
                      <a:pt x="612" y="58602"/>
                      <a:pt x="689" y="58793"/>
                    </a:cubicBezTo>
                    <a:cubicBezTo>
                      <a:pt x="765" y="58908"/>
                      <a:pt x="880" y="59099"/>
                      <a:pt x="803" y="59175"/>
                    </a:cubicBezTo>
                    <a:cubicBezTo>
                      <a:pt x="689" y="59405"/>
                      <a:pt x="803" y="59558"/>
                      <a:pt x="880" y="59749"/>
                    </a:cubicBezTo>
                    <a:cubicBezTo>
                      <a:pt x="995" y="60055"/>
                      <a:pt x="1109" y="60323"/>
                      <a:pt x="1109" y="60667"/>
                    </a:cubicBezTo>
                    <a:cubicBezTo>
                      <a:pt x="1109" y="60858"/>
                      <a:pt x="1224" y="61049"/>
                      <a:pt x="1301" y="61279"/>
                    </a:cubicBezTo>
                    <a:cubicBezTo>
                      <a:pt x="1339" y="61394"/>
                      <a:pt x="1454" y="61508"/>
                      <a:pt x="1415" y="61585"/>
                    </a:cubicBezTo>
                    <a:cubicBezTo>
                      <a:pt x="1339" y="62044"/>
                      <a:pt x="1874" y="62388"/>
                      <a:pt x="1645" y="62847"/>
                    </a:cubicBezTo>
                    <a:cubicBezTo>
                      <a:pt x="1645" y="62885"/>
                      <a:pt x="1683" y="62962"/>
                      <a:pt x="1721" y="62962"/>
                    </a:cubicBezTo>
                    <a:cubicBezTo>
                      <a:pt x="2066" y="63115"/>
                      <a:pt x="1989" y="63421"/>
                      <a:pt x="2027" y="63688"/>
                    </a:cubicBezTo>
                    <a:cubicBezTo>
                      <a:pt x="2066" y="63956"/>
                      <a:pt x="2066" y="64224"/>
                      <a:pt x="2180" y="64453"/>
                    </a:cubicBezTo>
                    <a:cubicBezTo>
                      <a:pt x="2639" y="65524"/>
                      <a:pt x="2869" y="66672"/>
                      <a:pt x="3289" y="67781"/>
                    </a:cubicBezTo>
                    <a:cubicBezTo>
                      <a:pt x="3404" y="68125"/>
                      <a:pt x="3481" y="68507"/>
                      <a:pt x="3672" y="68852"/>
                    </a:cubicBezTo>
                    <a:cubicBezTo>
                      <a:pt x="4054" y="69578"/>
                      <a:pt x="4322" y="70381"/>
                      <a:pt x="4666" y="71146"/>
                    </a:cubicBezTo>
                    <a:cubicBezTo>
                      <a:pt x="4934" y="71682"/>
                      <a:pt x="5355" y="72141"/>
                      <a:pt x="5431" y="72753"/>
                    </a:cubicBezTo>
                    <a:cubicBezTo>
                      <a:pt x="5469" y="72906"/>
                      <a:pt x="5737" y="72714"/>
                      <a:pt x="5699" y="72982"/>
                    </a:cubicBezTo>
                    <a:cubicBezTo>
                      <a:pt x="5699" y="73173"/>
                      <a:pt x="5775" y="73365"/>
                      <a:pt x="5852" y="73556"/>
                    </a:cubicBezTo>
                    <a:cubicBezTo>
                      <a:pt x="5967" y="73824"/>
                      <a:pt x="6158" y="74015"/>
                      <a:pt x="6120" y="74359"/>
                    </a:cubicBezTo>
                    <a:cubicBezTo>
                      <a:pt x="6081" y="74627"/>
                      <a:pt x="6196" y="74971"/>
                      <a:pt x="6387" y="75200"/>
                    </a:cubicBezTo>
                    <a:cubicBezTo>
                      <a:pt x="6808" y="75698"/>
                      <a:pt x="7038" y="76042"/>
                      <a:pt x="7190" y="76692"/>
                    </a:cubicBezTo>
                    <a:cubicBezTo>
                      <a:pt x="7229" y="76807"/>
                      <a:pt x="7305" y="76921"/>
                      <a:pt x="7382" y="76998"/>
                    </a:cubicBezTo>
                    <a:cubicBezTo>
                      <a:pt x="7764" y="77457"/>
                      <a:pt x="8261" y="77801"/>
                      <a:pt x="8300" y="78490"/>
                    </a:cubicBezTo>
                    <a:cubicBezTo>
                      <a:pt x="8300" y="78528"/>
                      <a:pt x="8376" y="78604"/>
                      <a:pt x="8376" y="78604"/>
                    </a:cubicBezTo>
                    <a:cubicBezTo>
                      <a:pt x="8422" y="78595"/>
                      <a:pt x="8462" y="78591"/>
                      <a:pt x="8498" y="78591"/>
                    </a:cubicBezTo>
                    <a:cubicBezTo>
                      <a:pt x="8760" y="78591"/>
                      <a:pt x="8772" y="78818"/>
                      <a:pt x="8873" y="78987"/>
                    </a:cubicBezTo>
                    <a:cubicBezTo>
                      <a:pt x="9026" y="79216"/>
                      <a:pt x="9332" y="79293"/>
                      <a:pt x="9218" y="79637"/>
                    </a:cubicBezTo>
                    <a:cubicBezTo>
                      <a:pt x="9218" y="79675"/>
                      <a:pt x="9371" y="79713"/>
                      <a:pt x="9447" y="79790"/>
                    </a:cubicBezTo>
                    <a:cubicBezTo>
                      <a:pt x="9600" y="79943"/>
                      <a:pt x="9906" y="80172"/>
                      <a:pt x="9868" y="80325"/>
                    </a:cubicBezTo>
                    <a:cubicBezTo>
                      <a:pt x="9829" y="80555"/>
                      <a:pt x="9982" y="80631"/>
                      <a:pt x="10059" y="80746"/>
                    </a:cubicBezTo>
                    <a:cubicBezTo>
                      <a:pt x="10212" y="80937"/>
                      <a:pt x="10365" y="81129"/>
                      <a:pt x="10518" y="81320"/>
                    </a:cubicBezTo>
                    <a:cubicBezTo>
                      <a:pt x="10747" y="81549"/>
                      <a:pt x="10900" y="81855"/>
                      <a:pt x="11130" y="81970"/>
                    </a:cubicBezTo>
                    <a:cubicBezTo>
                      <a:pt x="11321" y="82008"/>
                      <a:pt x="11436" y="82046"/>
                      <a:pt x="11436" y="82238"/>
                    </a:cubicBezTo>
                    <a:cubicBezTo>
                      <a:pt x="11436" y="82409"/>
                      <a:pt x="11466" y="82550"/>
                      <a:pt x="11665" y="82550"/>
                    </a:cubicBezTo>
                    <a:cubicBezTo>
                      <a:pt x="11688" y="82550"/>
                      <a:pt x="11714" y="82548"/>
                      <a:pt x="11742" y="82544"/>
                    </a:cubicBezTo>
                    <a:cubicBezTo>
                      <a:pt x="11742" y="82926"/>
                      <a:pt x="12162" y="82888"/>
                      <a:pt x="12315" y="83117"/>
                    </a:cubicBezTo>
                    <a:cubicBezTo>
                      <a:pt x="12430" y="83270"/>
                      <a:pt x="12468" y="83576"/>
                      <a:pt x="12583" y="83614"/>
                    </a:cubicBezTo>
                    <a:cubicBezTo>
                      <a:pt x="13119" y="83882"/>
                      <a:pt x="13386" y="84379"/>
                      <a:pt x="13884" y="84647"/>
                    </a:cubicBezTo>
                    <a:cubicBezTo>
                      <a:pt x="13960" y="84685"/>
                      <a:pt x="14113" y="84800"/>
                      <a:pt x="14113" y="84838"/>
                    </a:cubicBezTo>
                    <a:cubicBezTo>
                      <a:pt x="14037" y="85374"/>
                      <a:pt x="14381" y="85489"/>
                      <a:pt x="14801" y="85603"/>
                    </a:cubicBezTo>
                    <a:cubicBezTo>
                      <a:pt x="14916" y="85642"/>
                      <a:pt x="15031" y="85756"/>
                      <a:pt x="15069" y="85833"/>
                    </a:cubicBezTo>
                    <a:cubicBezTo>
                      <a:pt x="15299" y="86445"/>
                      <a:pt x="15834" y="86712"/>
                      <a:pt x="16293" y="87057"/>
                    </a:cubicBezTo>
                    <a:cubicBezTo>
                      <a:pt x="16637" y="87324"/>
                      <a:pt x="17020" y="87592"/>
                      <a:pt x="17287" y="87936"/>
                    </a:cubicBezTo>
                    <a:cubicBezTo>
                      <a:pt x="17555" y="88242"/>
                      <a:pt x="17976" y="88433"/>
                      <a:pt x="18129" y="88816"/>
                    </a:cubicBezTo>
                    <a:cubicBezTo>
                      <a:pt x="18167" y="88892"/>
                      <a:pt x="18282" y="88969"/>
                      <a:pt x="18358" y="89007"/>
                    </a:cubicBezTo>
                    <a:cubicBezTo>
                      <a:pt x="18932" y="89313"/>
                      <a:pt x="19467" y="89619"/>
                      <a:pt x="20041" y="89925"/>
                    </a:cubicBezTo>
                    <a:cubicBezTo>
                      <a:pt x="20079" y="89963"/>
                      <a:pt x="20118" y="90040"/>
                      <a:pt x="20118" y="90078"/>
                    </a:cubicBezTo>
                    <a:cubicBezTo>
                      <a:pt x="20097" y="90220"/>
                      <a:pt x="20120" y="90265"/>
                      <a:pt x="20163" y="90265"/>
                    </a:cubicBezTo>
                    <a:cubicBezTo>
                      <a:pt x="20201" y="90265"/>
                      <a:pt x="20255" y="90229"/>
                      <a:pt x="20309" y="90193"/>
                    </a:cubicBezTo>
                    <a:cubicBezTo>
                      <a:pt x="20360" y="90193"/>
                      <a:pt x="20428" y="90176"/>
                      <a:pt x="20479" y="90176"/>
                    </a:cubicBezTo>
                    <a:cubicBezTo>
                      <a:pt x="20504" y="90176"/>
                      <a:pt x="20526" y="90180"/>
                      <a:pt x="20538" y="90193"/>
                    </a:cubicBezTo>
                    <a:cubicBezTo>
                      <a:pt x="20806" y="90422"/>
                      <a:pt x="20997" y="90728"/>
                      <a:pt x="21303" y="90919"/>
                    </a:cubicBezTo>
                    <a:cubicBezTo>
                      <a:pt x="21603" y="91086"/>
                      <a:pt x="21786" y="91484"/>
                      <a:pt x="22207" y="91484"/>
                    </a:cubicBezTo>
                    <a:cubicBezTo>
                      <a:pt x="22270" y="91484"/>
                      <a:pt x="22338" y="91475"/>
                      <a:pt x="22412" y="91455"/>
                    </a:cubicBezTo>
                    <a:cubicBezTo>
                      <a:pt x="22451" y="91455"/>
                      <a:pt x="22527" y="91531"/>
                      <a:pt x="22565" y="91608"/>
                    </a:cubicBezTo>
                    <a:cubicBezTo>
                      <a:pt x="23139" y="92067"/>
                      <a:pt x="23636" y="92602"/>
                      <a:pt x="24401" y="92870"/>
                    </a:cubicBezTo>
                    <a:cubicBezTo>
                      <a:pt x="24707" y="92947"/>
                      <a:pt x="24975" y="93214"/>
                      <a:pt x="25319" y="93329"/>
                    </a:cubicBezTo>
                    <a:cubicBezTo>
                      <a:pt x="25587" y="93444"/>
                      <a:pt x="25816" y="93635"/>
                      <a:pt x="26084" y="93788"/>
                    </a:cubicBezTo>
                    <a:cubicBezTo>
                      <a:pt x="26466" y="93979"/>
                      <a:pt x="26925" y="93979"/>
                      <a:pt x="27155" y="94362"/>
                    </a:cubicBezTo>
                    <a:cubicBezTo>
                      <a:pt x="27196" y="94354"/>
                      <a:pt x="27236" y="94350"/>
                      <a:pt x="27274" y="94350"/>
                    </a:cubicBezTo>
                    <a:cubicBezTo>
                      <a:pt x="27743" y="94350"/>
                      <a:pt x="28010" y="94888"/>
                      <a:pt x="28461" y="94888"/>
                    </a:cubicBezTo>
                    <a:cubicBezTo>
                      <a:pt x="28519" y="94888"/>
                      <a:pt x="28581" y="94879"/>
                      <a:pt x="28647" y="94859"/>
                    </a:cubicBezTo>
                    <a:cubicBezTo>
                      <a:pt x="28991" y="95356"/>
                      <a:pt x="29641" y="95318"/>
                      <a:pt x="30062" y="95624"/>
                    </a:cubicBezTo>
                    <a:cubicBezTo>
                      <a:pt x="30368" y="95853"/>
                      <a:pt x="30750" y="95662"/>
                      <a:pt x="30980" y="95930"/>
                    </a:cubicBezTo>
                    <a:cubicBezTo>
                      <a:pt x="31171" y="96236"/>
                      <a:pt x="31515" y="96197"/>
                      <a:pt x="31783" y="96389"/>
                    </a:cubicBezTo>
                    <a:cubicBezTo>
                      <a:pt x="31897" y="96427"/>
                      <a:pt x="32089" y="96389"/>
                      <a:pt x="32203" y="96465"/>
                    </a:cubicBezTo>
                    <a:cubicBezTo>
                      <a:pt x="32318" y="96503"/>
                      <a:pt x="32356" y="96695"/>
                      <a:pt x="32471" y="96733"/>
                    </a:cubicBezTo>
                    <a:cubicBezTo>
                      <a:pt x="32680" y="96872"/>
                      <a:pt x="32953" y="97044"/>
                      <a:pt x="33145" y="97044"/>
                    </a:cubicBezTo>
                    <a:cubicBezTo>
                      <a:pt x="33163" y="97044"/>
                      <a:pt x="33181" y="97042"/>
                      <a:pt x="33198" y="97039"/>
                    </a:cubicBezTo>
                    <a:cubicBezTo>
                      <a:pt x="33280" y="97018"/>
                      <a:pt x="33356" y="97009"/>
                      <a:pt x="33428" y="97009"/>
                    </a:cubicBezTo>
                    <a:cubicBezTo>
                      <a:pt x="33624" y="97009"/>
                      <a:pt x="33784" y="97080"/>
                      <a:pt x="33924" y="97192"/>
                    </a:cubicBezTo>
                    <a:cubicBezTo>
                      <a:pt x="34460" y="97613"/>
                      <a:pt x="35225" y="97536"/>
                      <a:pt x="35722" y="98071"/>
                    </a:cubicBezTo>
                    <a:cubicBezTo>
                      <a:pt x="35738" y="98080"/>
                      <a:pt x="35758" y="98083"/>
                      <a:pt x="35779" y="98083"/>
                    </a:cubicBezTo>
                    <a:cubicBezTo>
                      <a:pt x="35838" y="98083"/>
                      <a:pt x="35912" y="98060"/>
                      <a:pt x="35971" y="98060"/>
                    </a:cubicBezTo>
                    <a:cubicBezTo>
                      <a:pt x="35992" y="98060"/>
                      <a:pt x="36012" y="98063"/>
                      <a:pt x="36028" y="98071"/>
                    </a:cubicBezTo>
                    <a:cubicBezTo>
                      <a:pt x="36219" y="98071"/>
                      <a:pt x="36449" y="98071"/>
                      <a:pt x="36602" y="98148"/>
                    </a:cubicBezTo>
                    <a:cubicBezTo>
                      <a:pt x="37328" y="98492"/>
                      <a:pt x="38055" y="98760"/>
                      <a:pt x="38896" y="98798"/>
                    </a:cubicBezTo>
                    <a:cubicBezTo>
                      <a:pt x="39164" y="98798"/>
                      <a:pt x="39432" y="98836"/>
                      <a:pt x="39661" y="98913"/>
                    </a:cubicBezTo>
                    <a:cubicBezTo>
                      <a:pt x="39967" y="98989"/>
                      <a:pt x="40197" y="99181"/>
                      <a:pt x="40503" y="99257"/>
                    </a:cubicBezTo>
                    <a:cubicBezTo>
                      <a:pt x="40771" y="99334"/>
                      <a:pt x="41115" y="99257"/>
                      <a:pt x="41344" y="99372"/>
                    </a:cubicBezTo>
                    <a:cubicBezTo>
                      <a:pt x="41841" y="99678"/>
                      <a:pt x="42453" y="99601"/>
                      <a:pt x="42989" y="99716"/>
                    </a:cubicBezTo>
                    <a:cubicBezTo>
                      <a:pt x="43218" y="99754"/>
                      <a:pt x="43409" y="99831"/>
                      <a:pt x="43601" y="99946"/>
                    </a:cubicBezTo>
                    <a:cubicBezTo>
                      <a:pt x="43629" y="99968"/>
                      <a:pt x="43658" y="99977"/>
                      <a:pt x="43688" y="99977"/>
                    </a:cubicBezTo>
                    <a:cubicBezTo>
                      <a:pt x="43825" y="99977"/>
                      <a:pt x="43982" y="99783"/>
                      <a:pt x="44171" y="99783"/>
                    </a:cubicBezTo>
                    <a:cubicBezTo>
                      <a:pt x="44221" y="99783"/>
                      <a:pt x="44273" y="99797"/>
                      <a:pt x="44327" y="99831"/>
                    </a:cubicBezTo>
                    <a:cubicBezTo>
                      <a:pt x="44347" y="99850"/>
                      <a:pt x="44394" y="99850"/>
                      <a:pt x="44442" y="99850"/>
                    </a:cubicBezTo>
                    <a:cubicBezTo>
                      <a:pt x="44490" y="99850"/>
                      <a:pt x="44538" y="99850"/>
                      <a:pt x="44557" y="99869"/>
                    </a:cubicBezTo>
                    <a:cubicBezTo>
                      <a:pt x="44636" y="100139"/>
                      <a:pt x="44755" y="100218"/>
                      <a:pt x="44891" y="100218"/>
                    </a:cubicBezTo>
                    <a:cubicBezTo>
                      <a:pt x="45084" y="100218"/>
                      <a:pt x="45312" y="100060"/>
                      <a:pt x="45513" y="100060"/>
                    </a:cubicBezTo>
                    <a:cubicBezTo>
                      <a:pt x="45640" y="100060"/>
                      <a:pt x="45785" y="100026"/>
                      <a:pt x="45890" y="100026"/>
                    </a:cubicBezTo>
                    <a:cubicBezTo>
                      <a:pt x="45942" y="100026"/>
                      <a:pt x="45985" y="100035"/>
                      <a:pt x="46010" y="100060"/>
                    </a:cubicBezTo>
                    <a:cubicBezTo>
                      <a:pt x="46119" y="100197"/>
                      <a:pt x="46268" y="100216"/>
                      <a:pt x="46399" y="100216"/>
                    </a:cubicBezTo>
                    <a:cubicBezTo>
                      <a:pt x="46452" y="100216"/>
                      <a:pt x="46502" y="100213"/>
                      <a:pt x="46546" y="100213"/>
                    </a:cubicBezTo>
                    <a:cubicBezTo>
                      <a:pt x="46963" y="100213"/>
                      <a:pt x="47360" y="100375"/>
                      <a:pt x="47766" y="100375"/>
                    </a:cubicBezTo>
                    <a:cubicBezTo>
                      <a:pt x="47918" y="100375"/>
                      <a:pt x="48072" y="100352"/>
                      <a:pt x="48228" y="100290"/>
                    </a:cubicBezTo>
                    <a:cubicBezTo>
                      <a:pt x="48365" y="100377"/>
                      <a:pt x="48506" y="100403"/>
                      <a:pt x="48649" y="100403"/>
                    </a:cubicBezTo>
                    <a:cubicBezTo>
                      <a:pt x="48872" y="100403"/>
                      <a:pt x="49101" y="100339"/>
                      <a:pt x="49332" y="100339"/>
                    </a:cubicBezTo>
                    <a:cubicBezTo>
                      <a:pt x="49410" y="100339"/>
                      <a:pt x="49489" y="100347"/>
                      <a:pt x="49567" y="100366"/>
                    </a:cubicBezTo>
                    <a:cubicBezTo>
                      <a:pt x="49651" y="100382"/>
                      <a:pt x="49738" y="100388"/>
                      <a:pt x="49828" y="100388"/>
                    </a:cubicBezTo>
                    <a:cubicBezTo>
                      <a:pt x="50187" y="100388"/>
                      <a:pt x="50584" y="100290"/>
                      <a:pt x="50982" y="100290"/>
                    </a:cubicBezTo>
                    <a:cubicBezTo>
                      <a:pt x="51258" y="100290"/>
                      <a:pt x="51533" y="100284"/>
                      <a:pt x="51806" y="100284"/>
                    </a:cubicBezTo>
                    <a:cubicBezTo>
                      <a:pt x="52215" y="100284"/>
                      <a:pt x="52619" y="100297"/>
                      <a:pt x="53009" y="100366"/>
                    </a:cubicBezTo>
                    <a:cubicBezTo>
                      <a:pt x="53057" y="100376"/>
                      <a:pt x="53102" y="100380"/>
                      <a:pt x="53144" y="100380"/>
                    </a:cubicBezTo>
                    <a:cubicBezTo>
                      <a:pt x="53442" y="100380"/>
                      <a:pt x="53626" y="100175"/>
                      <a:pt x="53927" y="100175"/>
                    </a:cubicBezTo>
                    <a:cubicBezTo>
                      <a:pt x="54616" y="100175"/>
                      <a:pt x="55304" y="99984"/>
                      <a:pt x="55992" y="99984"/>
                    </a:cubicBezTo>
                    <a:cubicBezTo>
                      <a:pt x="56681" y="99946"/>
                      <a:pt x="57331" y="99984"/>
                      <a:pt x="57981" y="99678"/>
                    </a:cubicBezTo>
                    <a:cubicBezTo>
                      <a:pt x="58019" y="99678"/>
                      <a:pt x="58134" y="99754"/>
                      <a:pt x="58249" y="99754"/>
                    </a:cubicBezTo>
                    <a:cubicBezTo>
                      <a:pt x="58325" y="99793"/>
                      <a:pt x="58364" y="99831"/>
                      <a:pt x="58440" y="99869"/>
                    </a:cubicBezTo>
                    <a:cubicBezTo>
                      <a:pt x="58593" y="99448"/>
                      <a:pt x="59014" y="99640"/>
                      <a:pt x="59320" y="99487"/>
                    </a:cubicBezTo>
                    <a:cubicBezTo>
                      <a:pt x="59478" y="99396"/>
                      <a:pt x="59663" y="99252"/>
                      <a:pt x="59843" y="99252"/>
                    </a:cubicBezTo>
                    <a:cubicBezTo>
                      <a:pt x="59968" y="99252"/>
                      <a:pt x="60090" y="99321"/>
                      <a:pt x="60199" y="99525"/>
                    </a:cubicBezTo>
                    <a:cubicBezTo>
                      <a:pt x="60211" y="99536"/>
                      <a:pt x="60232" y="99541"/>
                      <a:pt x="60259" y="99541"/>
                    </a:cubicBezTo>
                    <a:cubicBezTo>
                      <a:pt x="60324" y="99541"/>
                      <a:pt x="60424" y="99514"/>
                      <a:pt x="60505" y="99487"/>
                    </a:cubicBezTo>
                    <a:cubicBezTo>
                      <a:pt x="61347" y="99295"/>
                      <a:pt x="62227" y="99104"/>
                      <a:pt x="63068" y="98875"/>
                    </a:cubicBezTo>
                    <a:cubicBezTo>
                      <a:pt x="63450" y="98760"/>
                      <a:pt x="63833" y="98645"/>
                      <a:pt x="64177" y="98492"/>
                    </a:cubicBezTo>
                    <a:cubicBezTo>
                      <a:pt x="64368" y="98416"/>
                      <a:pt x="64483" y="98301"/>
                      <a:pt x="64713" y="98301"/>
                    </a:cubicBezTo>
                    <a:cubicBezTo>
                      <a:pt x="64904" y="98301"/>
                      <a:pt x="65095" y="98186"/>
                      <a:pt x="65286" y="98110"/>
                    </a:cubicBezTo>
                    <a:cubicBezTo>
                      <a:pt x="65571" y="97952"/>
                      <a:pt x="65803" y="97689"/>
                      <a:pt x="66156" y="97689"/>
                    </a:cubicBezTo>
                    <a:cubicBezTo>
                      <a:pt x="66230" y="97689"/>
                      <a:pt x="66309" y="97701"/>
                      <a:pt x="66395" y="97727"/>
                    </a:cubicBezTo>
                    <a:cubicBezTo>
                      <a:pt x="66395" y="97727"/>
                      <a:pt x="66472" y="97613"/>
                      <a:pt x="66510" y="97574"/>
                    </a:cubicBezTo>
                    <a:cubicBezTo>
                      <a:pt x="66663" y="97498"/>
                      <a:pt x="66816" y="97421"/>
                      <a:pt x="66969" y="97383"/>
                    </a:cubicBezTo>
                    <a:cubicBezTo>
                      <a:pt x="67237" y="97268"/>
                      <a:pt x="67466" y="97192"/>
                      <a:pt x="67734" y="97115"/>
                    </a:cubicBezTo>
                    <a:cubicBezTo>
                      <a:pt x="67940" y="97057"/>
                      <a:pt x="68123" y="96862"/>
                      <a:pt x="68336" y="96862"/>
                    </a:cubicBezTo>
                    <a:cubicBezTo>
                      <a:pt x="68400" y="96862"/>
                      <a:pt x="68466" y="96880"/>
                      <a:pt x="68537" y="96924"/>
                    </a:cubicBezTo>
                    <a:cubicBezTo>
                      <a:pt x="68545" y="96932"/>
                      <a:pt x="68554" y="96935"/>
                      <a:pt x="68564" y="96935"/>
                    </a:cubicBezTo>
                    <a:cubicBezTo>
                      <a:pt x="68603" y="96935"/>
                      <a:pt x="68652" y="96886"/>
                      <a:pt x="68652" y="96886"/>
                    </a:cubicBezTo>
                    <a:cubicBezTo>
                      <a:pt x="68575" y="96542"/>
                      <a:pt x="68881" y="96618"/>
                      <a:pt x="69034" y="96580"/>
                    </a:cubicBezTo>
                    <a:cubicBezTo>
                      <a:pt x="69111" y="96542"/>
                      <a:pt x="69197" y="96532"/>
                      <a:pt x="69288" y="96532"/>
                    </a:cubicBezTo>
                    <a:cubicBezTo>
                      <a:pt x="69379" y="96532"/>
                      <a:pt x="69474" y="96542"/>
                      <a:pt x="69570" y="96542"/>
                    </a:cubicBezTo>
                    <a:cubicBezTo>
                      <a:pt x="69633" y="96550"/>
                      <a:pt x="69692" y="96554"/>
                      <a:pt x="69746" y="96554"/>
                    </a:cubicBezTo>
                    <a:cubicBezTo>
                      <a:pt x="69953" y="96554"/>
                      <a:pt x="70099" y="96486"/>
                      <a:pt x="70220" y="96274"/>
                    </a:cubicBezTo>
                    <a:lnTo>
                      <a:pt x="70220" y="96274"/>
                    </a:lnTo>
                    <a:cubicBezTo>
                      <a:pt x="70249" y="96275"/>
                      <a:pt x="70278" y="96275"/>
                      <a:pt x="70306" y="96275"/>
                    </a:cubicBezTo>
                    <a:cubicBezTo>
                      <a:pt x="70488" y="96275"/>
                      <a:pt x="70648" y="96250"/>
                      <a:pt x="70679" y="95968"/>
                    </a:cubicBezTo>
                    <a:cubicBezTo>
                      <a:pt x="70698" y="95834"/>
                      <a:pt x="70736" y="95786"/>
                      <a:pt x="70789" y="95786"/>
                    </a:cubicBezTo>
                    <a:cubicBezTo>
                      <a:pt x="70841" y="95786"/>
                      <a:pt x="70908" y="95834"/>
                      <a:pt x="70985" y="95891"/>
                    </a:cubicBezTo>
                    <a:cubicBezTo>
                      <a:pt x="70996" y="95903"/>
                      <a:pt x="71017" y="95907"/>
                      <a:pt x="71044" y="95907"/>
                    </a:cubicBezTo>
                    <a:cubicBezTo>
                      <a:pt x="71109" y="95907"/>
                      <a:pt x="71210" y="95880"/>
                      <a:pt x="71291" y="95853"/>
                    </a:cubicBezTo>
                    <a:cubicBezTo>
                      <a:pt x="71228" y="95572"/>
                      <a:pt x="71345" y="95546"/>
                      <a:pt x="71536" y="95546"/>
                    </a:cubicBezTo>
                    <a:cubicBezTo>
                      <a:pt x="71578" y="95546"/>
                      <a:pt x="71625" y="95547"/>
                      <a:pt x="71673" y="95547"/>
                    </a:cubicBezTo>
                    <a:cubicBezTo>
                      <a:pt x="71757" y="95555"/>
                      <a:pt x="71842" y="95561"/>
                      <a:pt x="71923" y="95561"/>
                    </a:cubicBezTo>
                    <a:cubicBezTo>
                      <a:pt x="72249" y="95561"/>
                      <a:pt x="72530" y="95463"/>
                      <a:pt x="72591" y="94974"/>
                    </a:cubicBezTo>
                    <a:cubicBezTo>
                      <a:pt x="72591" y="94935"/>
                      <a:pt x="72706" y="94859"/>
                      <a:pt x="72744" y="94859"/>
                    </a:cubicBezTo>
                    <a:cubicBezTo>
                      <a:pt x="73739" y="94591"/>
                      <a:pt x="74427" y="93788"/>
                      <a:pt x="75383" y="93405"/>
                    </a:cubicBezTo>
                    <a:cubicBezTo>
                      <a:pt x="75766" y="93252"/>
                      <a:pt x="76072" y="92908"/>
                      <a:pt x="76454" y="92679"/>
                    </a:cubicBezTo>
                    <a:cubicBezTo>
                      <a:pt x="76951" y="92373"/>
                      <a:pt x="77487" y="92182"/>
                      <a:pt x="77907" y="91837"/>
                    </a:cubicBezTo>
                    <a:cubicBezTo>
                      <a:pt x="78290" y="91570"/>
                      <a:pt x="78749" y="91455"/>
                      <a:pt x="79093" y="91187"/>
                    </a:cubicBezTo>
                    <a:cubicBezTo>
                      <a:pt x="79973" y="90499"/>
                      <a:pt x="80814" y="89696"/>
                      <a:pt x="81808" y="89198"/>
                    </a:cubicBezTo>
                    <a:cubicBezTo>
                      <a:pt x="81961" y="89122"/>
                      <a:pt x="82038" y="88969"/>
                      <a:pt x="82153" y="88854"/>
                    </a:cubicBezTo>
                    <a:cubicBezTo>
                      <a:pt x="82229" y="88778"/>
                      <a:pt x="82344" y="88701"/>
                      <a:pt x="82420" y="88663"/>
                    </a:cubicBezTo>
                    <a:cubicBezTo>
                      <a:pt x="82650" y="88472"/>
                      <a:pt x="82879" y="88281"/>
                      <a:pt x="83109" y="88051"/>
                    </a:cubicBezTo>
                    <a:cubicBezTo>
                      <a:pt x="83224" y="87936"/>
                      <a:pt x="83300" y="87707"/>
                      <a:pt x="83453" y="87669"/>
                    </a:cubicBezTo>
                    <a:cubicBezTo>
                      <a:pt x="84065" y="87592"/>
                      <a:pt x="84218" y="86942"/>
                      <a:pt x="84753" y="86712"/>
                    </a:cubicBezTo>
                    <a:cubicBezTo>
                      <a:pt x="84983" y="86598"/>
                      <a:pt x="85098" y="86215"/>
                      <a:pt x="85289" y="85986"/>
                    </a:cubicBezTo>
                    <a:cubicBezTo>
                      <a:pt x="85518" y="85756"/>
                      <a:pt x="85748" y="85565"/>
                      <a:pt x="85977" y="85336"/>
                    </a:cubicBezTo>
                    <a:cubicBezTo>
                      <a:pt x="86360" y="84991"/>
                      <a:pt x="86819" y="84685"/>
                      <a:pt x="87086" y="84226"/>
                    </a:cubicBezTo>
                    <a:cubicBezTo>
                      <a:pt x="87392" y="83806"/>
                      <a:pt x="87928" y="83576"/>
                      <a:pt x="88043" y="83041"/>
                    </a:cubicBezTo>
                    <a:cubicBezTo>
                      <a:pt x="88081" y="82964"/>
                      <a:pt x="88157" y="82888"/>
                      <a:pt x="88196" y="82888"/>
                    </a:cubicBezTo>
                    <a:cubicBezTo>
                      <a:pt x="88961" y="82888"/>
                      <a:pt x="88999" y="81970"/>
                      <a:pt x="89611" y="81817"/>
                    </a:cubicBezTo>
                    <a:cubicBezTo>
                      <a:pt x="89687" y="81779"/>
                      <a:pt x="89687" y="81587"/>
                      <a:pt x="89687" y="81473"/>
                    </a:cubicBezTo>
                    <a:cubicBezTo>
                      <a:pt x="89687" y="81129"/>
                      <a:pt x="89878" y="80937"/>
                      <a:pt x="90070" y="80784"/>
                    </a:cubicBezTo>
                    <a:cubicBezTo>
                      <a:pt x="90261" y="80593"/>
                      <a:pt x="90490" y="80517"/>
                      <a:pt x="90682" y="80364"/>
                    </a:cubicBezTo>
                    <a:cubicBezTo>
                      <a:pt x="90758" y="80325"/>
                      <a:pt x="90873" y="80172"/>
                      <a:pt x="90873" y="80134"/>
                    </a:cubicBezTo>
                    <a:cubicBezTo>
                      <a:pt x="90720" y="79637"/>
                      <a:pt x="91141" y="79522"/>
                      <a:pt x="91370" y="79369"/>
                    </a:cubicBezTo>
                    <a:cubicBezTo>
                      <a:pt x="91714" y="79140"/>
                      <a:pt x="91752" y="79216"/>
                      <a:pt x="91829" y="78872"/>
                    </a:cubicBezTo>
                    <a:cubicBezTo>
                      <a:pt x="91867" y="78795"/>
                      <a:pt x="91905" y="78681"/>
                      <a:pt x="91905" y="78681"/>
                    </a:cubicBezTo>
                    <a:cubicBezTo>
                      <a:pt x="92250" y="78643"/>
                      <a:pt x="92173" y="78298"/>
                      <a:pt x="92364" y="78145"/>
                    </a:cubicBezTo>
                    <a:cubicBezTo>
                      <a:pt x="92556" y="77992"/>
                      <a:pt x="92594" y="77648"/>
                      <a:pt x="92747" y="77457"/>
                    </a:cubicBezTo>
                    <a:cubicBezTo>
                      <a:pt x="92976" y="77189"/>
                      <a:pt x="93282" y="76960"/>
                      <a:pt x="93474" y="76692"/>
                    </a:cubicBezTo>
                    <a:cubicBezTo>
                      <a:pt x="93665" y="76386"/>
                      <a:pt x="93780" y="76004"/>
                      <a:pt x="93971" y="75621"/>
                    </a:cubicBezTo>
                    <a:cubicBezTo>
                      <a:pt x="94009" y="75545"/>
                      <a:pt x="94124" y="75468"/>
                      <a:pt x="94200" y="75353"/>
                    </a:cubicBezTo>
                    <a:cubicBezTo>
                      <a:pt x="94430" y="75047"/>
                      <a:pt x="94736" y="74780"/>
                      <a:pt x="94812" y="74435"/>
                    </a:cubicBezTo>
                    <a:cubicBezTo>
                      <a:pt x="94927" y="73938"/>
                      <a:pt x="95309" y="73594"/>
                      <a:pt x="95424" y="73135"/>
                    </a:cubicBezTo>
                    <a:cubicBezTo>
                      <a:pt x="95501" y="72867"/>
                      <a:pt x="95768" y="72638"/>
                      <a:pt x="95921" y="72408"/>
                    </a:cubicBezTo>
                    <a:cubicBezTo>
                      <a:pt x="96074" y="72217"/>
                      <a:pt x="95921" y="71873"/>
                      <a:pt x="96304" y="71796"/>
                    </a:cubicBezTo>
                    <a:cubicBezTo>
                      <a:pt x="96304" y="71796"/>
                      <a:pt x="96380" y="71720"/>
                      <a:pt x="96342" y="71682"/>
                    </a:cubicBezTo>
                    <a:cubicBezTo>
                      <a:pt x="96151" y="71338"/>
                      <a:pt x="96457" y="71185"/>
                      <a:pt x="96610" y="70955"/>
                    </a:cubicBezTo>
                    <a:cubicBezTo>
                      <a:pt x="96801" y="70726"/>
                      <a:pt x="96954" y="70458"/>
                      <a:pt x="96992" y="70114"/>
                    </a:cubicBezTo>
                    <a:cubicBezTo>
                      <a:pt x="97030" y="69961"/>
                      <a:pt x="97145" y="69846"/>
                      <a:pt x="97183" y="69655"/>
                    </a:cubicBezTo>
                    <a:cubicBezTo>
                      <a:pt x="97260" y="69157"/>
                      <a:pt x="97681" y="68852"/>
                      <a:pt x="97681" y="68278"/>
                    </a:cubicBezTo>
                    <a:cubicBezTo>
                      <a:pt x="97681" y="67666"/>
                      <a:pt x="97948" y="67092"/>
                      <a:pt x="98063" y="66480"/>
                    </a:cubicBezTo>
                    <a:cubicBezTo>
                      <a:pt x="98178" y="65983"/>
                      <a:pt x="98446" y="65486"/>
                      <a:pt x="98522" y="65027"/>
                    </a:cubicBezTo>
                    <a:cubicBezTo>
                      <a:pt x="98713" y="64033"/>
                      <a:pt x="98943" y="63038"/>
                      <a:pt x="99325" y="62120"/>
                    </a:cubicBezTo>
                    <a:cubicBezTo>
                      <a:pt x="99478" y="61776"/>
                      <a:pt x="99287" y="61547"/>
                      <a:pt x="99402" y="61202"/>
                    </a:cubicBezTo>
                    <a:cubicBezTo>
                      <a:pt x="99631" y="60552"/>
                      <a:pt x="99784" y="59864"/>
                      <a:pt x="99822" y="59175"/>
                    </a:cubicBezTo>
                    <a:cubicBezTo>
                      <a:pt x="99861" y="58831"/>
                      <a:pt x="100052" y="58563"/>
                      <a:pt x="100052" y="58219"/>
                    </a:cubicBezTo>
                    <a:cubicBezTo>
                      <a:pt x="100090" y="57607"/>
                      <a:pt x="100167" y="57034"/>
                      <a:pt x="100243" y="56422"/>
                    </a:cubicBezTo>
                    <a:cubicBezTo>
                      <a:pt x="100320" y="55810"/>
                      <a:pt x="100434" y="55198"/>
                      <a:pt x="100511" y="54624"/>
                    </a:cubicBezTo>
                    <a:cubicBezTo>
                      <a:pt x="100587" y="53706"/>
                      <a:pt x="100664" y="52788"/>
                      <a:pt x="100702" y="51870"/>
                    </a:cubicBezTo>
                    <a:cubicBezTo>
                      <a:pt x="100702" y="50685"/>
                      <a:pt x="100779" y="49461"/>
                      <a:pt x="100740" y="48275"/>
                    </a:cubicBezTo>
                    <a:cubicBezTo>
                      <a:pt x="100740" y="47969"/>
                      <a:pt x="100587" y="47740"/>
                      <a:pt x="100626" y="47472"/>
                    </a:cubicBezTo>
                    <a:cubicBezTo>
                      <a:pt x="100817" y="46707"/>
                      <a:pt x="100587" y="45904"/>
                      <a:pt x="100664" y="45101"/>
                    </a:cubicBezTo>
                    <a:cubicBezTo>
                      <a:pt x="100740" y="44565"/>
                      <a:pt x="100549" y="43953"/>
                      <a:pt x="100473" y="43380"/>
                    </a:cubicBezTo>
                    <a:cubicBezTo>
                      <a:pt x="100434" y="43074"/>
                      <a:pt x="100396" y="42768"/>
                      <a:pt x="100320" y="42462"/>
                    </a:cubicBezTo>
                    <a:cubicBezTo>
                      <a:pt x="100281" y="42232"/>
                      <a:pt x="100128" y="42041"/>
                      <a:pt x="100090" y="41850"/>
                    </a:cubicBezTo>
                    <a:cubicBezTo>
                      <a:pt x="100052" y="41582"/>
                      <a:pt x="100014" y="41276"/>
                      <a:pt x="100128" y="41123"/>
                    </a:cubicBezTo>
                    <a:cubicBezTo>
                      <a:pt x="100434" y="40779"/>
                      <a:pt x="99822" y="40817"/>
                      <a:pt x="99975" y="40626"/>
                    </a:cubicBezTo>
                    <a:cubicBezTo>
                      <a:pt x="100167" y="40396"/>
                      <a:pt x="100014" y="40243"/>
                      <a:pt x="99975" y="40052"/>
                    </a:cubicBezTo>
                    <a:cubicBezTo>
                      <a:pt x="99899" y="39517"/>
                      <a:pt x="99746" y="39020"/>
                      <a:pt x="99669" y="38484"/>
                    </a:cubicBezTo>
                    <a:cubicBezTo>
                      <a:pt x="99555" y="37719"/>
                      <a:pt x="99325" y="36993"/>
                      <a:pt x="99134" y="36228"/>
                    </a:cubicBezTo>
                    <a:cubicBezTo>
                      <a:pt x="98943" y="35616"/>
                      <a:pt x="98866" y="35004"/>
                      <a:pt x="98713" y="34392"/>
                    </a:cubicBezTo>
                    <a:cubicBezTo>
                      <a:pt x="98599" y="33971"/>
                      <a:pt x="98522" y="33589"/>
                      <a:pt x="98293" y="33244"/>
                    </a:cubicBezTo>
                    <a:cubicBezTo>
                      <a:pt x="98216" y="33091"/>
                      <a:pt x="98140" y="32939"/>
                      <a:pt x="98101" y="32747"/>
                    </a:cubicBezTo>
                    <a:cubicBezTo>
                      <a:pt x="98025" y="32250"/>
                      <a:pt x="97604" y="31829"/>
                      <a:pt x="97604" y="31256"/>
                    </a:cubicBezTo>
                    <a:cubicBezTo>
                      <a:pt x="97604" y="31217"/>
                      <a:pt x="97528" y="31141"/>
                      <a:pt x="97451" y="31103"/>
                    </a:cubicBezTo>
                    <a:cubicBezTo>
                      <a:pt x="97145" y="30988"/>
                      <a:pt x="97260" y="30644"/>
                      <a:pt x="97107" y="30453"/>
                    </a:cubicBezTo>
                    <a:cubicBezTo>
                      <a:pt x="97030" y="30414"/>
                      <a:pt x="97069" y="30185"/>
                      <a:pt x="97030" y="30147"/>
                    </a:cubicBezTo>
                    <a:cubicBezTo>
                      <a:pt x="96763" y="29994"/>
                      <a:pt x="96724" y="29802"/>
                      <a:pt x="96724" y="29496"/>
                    </a:cubicBezTo>
                    <a:cubicBezTo>
                      <a:pt x="96763" y="29382"/>
                      <a:pt x="96610" y="29152"/>
                      <a:pt x="96533" y="29114"/>
                    </a:cubicBezTo>
                    <a:cubicBezTo>
                      <a:pt x="96227" y="29037"/>
                      <a:pt x="96227" y="28808"/>
                      <a:pt x="96151" y="28617"/>
                    </a:cubicBezTo>
                    <a:cubicBezTo>
                      <a:pt x="96036" y="28196"/>
                      <a:pt x="95577" y="27928"/>
                      <a:pt x="95692" y="27393"/>
                    </a:cubicBezTo>
                    <a:cubicBezTo>
                      <a:pt x="95730" y="27355"/>
                      <a:pt x="95615" y="27240"/>
                      <a:pt x="95539" y="27163"/>
                    </a:cubicBezTo>
                    <a:cubicBezTo>
                      <a:pt x="95080" y="26704"/>
                      <a:pt x="94889" y="26360"/>
                      <a:pt x="94697" y="25710"/>
                    </a:cubicBezTo>
                    <a:cubicBezTo>
                      <a:pt x="94659" y="25595"/>
                      <a:pt x="94583" y="25404"/>
                      <a:pt x="94506" y="25366"/>
                    </a:cubicBezTo>
                    <a:cubicBezTo>
                      <a:pt x="94085" y="25328"/>
                      <a:pt x="94047" y="24945"/>
                      <a:pt x="93932" y="24601"/>
                    </a:cubicBezTo>
                    <a:cubicBezTo>
                      <a:pt x="93665" y="23759"/>
                      <a:pt x="92976" y="23186"/>
                      <a:pt x="92517" y="22459"/>
                    </a:cubicBezTo>
                    <a:cubicBezTo>
                      <a:pt x="92441" y="22344"/>
                      <a:pt x="92326" y="22268"/>
                      <a:pt x="92211" y="22230"/>
                    </a:cubicBezTo>
                    <a:cubicBezTo>
                      <a:pt x="92020" y="22191"/>
                      <a:pt x="92058" y="22115"/>
                      <a:pt x="92097" y="21962"/>
                    </a:cubicBezTo>
                    <a:cubicBezTo>
                      <a:pt x="92135" y="21885"/>
                      <a:pt x="92135" y="21771"/>
                      <a:pt x="92097" y="21694"/>
                    </a:cubicBezTo>
                    <a:cubicBezTo>
                      <a:pt x="91829" y="21312"/>
                      <a:pt x="91599" y="20929"/>
                      <a:pt x="91179" y="20700"/>
                    </a:cubicBezTo>
                    <a:cubicBezTo>
                      <a:pt x="91064" y="20623"/>
                      <a:pt x="90949" y="20509"/>
                      <a:pt x="90873" y="20394"/>
                    </a:cubicBezTo>
                    <a:cubicBezTo>
                      <a:pt x="90682" y="20126"/>
                      <a:pt x="90567" y="19744"/>
                      <a:pt x="90337" y="19591"/>
                    </a:cubicBezTo>
                    <a:cubicBezTo>
                      <a:pt x="89993" y="19399"/>
                      <a:pt x="89917" y="19055"/>
                      <a:pt x="89687" y="18864"/>
                    </a:cubicBezTo>
                    <a:cubicBezTo>
                      <a:pt x="89381" y="18596"/>
                      <a:pt x="89266" y="18214"/>
                      <a:pt x="88999" y="17946"/>
                    </a:cubicBezTo>
                    <a:cubicBezTo>
                      <a:pt x="88922" y="17870"/>
                      <a:pt x="88846" y="17755"/>
                      <a:pt x="88731" y="17678"/>
                    </a:cubicBezTo>
                    <a:cubicBezTo>
                      <a:pt x="88425" y="17449"/>
                      <a:pt x="88234" y="17219"/>
                      <a:pt x="87928" y="16760"/>
                    </a:cubicBezTo>
                    <a:cubicBezTo>
                      <a:pt x="87890" y="16646"/>
                      <a:pt x="87737" y="16569"/>
                      <a:pt x="87622" y="16531"/>
                    </a:cubicBezTo>
                    <a:cubicBezTo>
                      <a:pt x="87163" y="16301"/>
                      <a:pt x="87010" y="16110"/>
                      <a:pt x="86857" y="15575"/>
                    </a:cubicBezTo>
                    <a:cubicBezTo>
                      <a:pt x="86819" y="15498"/>
                      <a:pt x="86780" y="15422"/>
                      <a:pt x="86704" y="15384"/>
                    </a:cubicBezTo>
                    <a:cubicBezTo>
                      <a:pt x="86513" y="15269"/>
                      <a:pt x="86322" y="15231"/>
                      <a:pt x="86322" y="14963"/>
                    </a:cubicBezTo>
                    <a:cubicBezTo>
                      <a:pt x="86322" y="14925"/>
                      <a:pt x="86169" y="14848"/>
                      <a:pt x="86054" y="14810"/>
                    </a:cubicBezTo>
                    <a:cubicBezTo>
                      <a:pt x="85939" y="14733"/>
                      <a:pt x="85824" y="14695"/>
                      <a:pt x="85748" y="14619"/>
                    </a:cubicBezTo>
                    <a:cubicBezTo>
                      <a:pt x="85518" y="14389"/>
                      <a:pt x="85174" y="14198"/>
                      <a:pt x="85136" y="13930"/>
                    </a:cubicBezTo>
                    <a:cubicBezTo>
                      <a:pt x="85059" y="13586"/>
                      <a:pt x="84333" y="13854"/>
                      <a:pt x="84677" y="13318"/>
                    </a:cubicBezTo>
                    <a:cubicBezTo>
                      <a:pt x="84600" y="13280"/>
                      <a:pt x="84524" y="13242"/>
                      <a:pt x="84486" y="13242"/>
                    </a:cubicBezTo>
                    <a:cubicBezTo>
                      <a:pt x="84423" y="13263"/>
                      <a:pt x="84368" y="13272"/>
                      <a:pt x="84322" y="13272"/>
                    </a:cubicBezTo>
                    <a:cubicBezTo>
                      <a:pt x="84115" y="13272"/>
                      <a:pt x="84058" y="13085"/>
                      <a:pt x="84027" y="12898"/>
                    </a:cubicBezTo>
                    <a:cubicBezTo>
                      <a:pt x="84027" y="12725"/>
                      <a:pt x="83984" y="12639"/>
                      <a:pt x="83865" y="12639"/>
                    </a:cubicBezTo>
                    <a:cubicBezTo>
                      <a:pt x="83826" y="12639"/>
                      <a:pt x="83778" y="12649"/>
                      <a:pt x="83721" y="12668"/>
                    </a:cubicBezTo>
                    <a:cubicBezTo>
                      <a:pt x="83705" y="12673"/>
                      <a:pt x="83691" y="12676"/>
                      <a:pt x="83678" y="12676"/>
                    </a:cubicBezTo>
                    <a:cubicBezTo>
                      <a:pt x="83594" y="12676"/>
                      <a:pt x="83552" y="12581"/>
                      <a:pt x="83453" y="12515"/>
                    </a:cubicBezTo>
                    <a:cubicBezTo>
                      <a:pt x="83224" y="12324"/>
                      <a:pt x="82956" y="12171"/>
                      <a:pt x="82841" y="11865"/>
                    </a:cubicBezTo>
                    <a:cubicBezTo>
                      <a:pt x="82153" y="11712"/>
                      <a:pt x="81961" y="10756"/>
                      <a:pt x="81158" y="10756"/>
                    </a:cubicBezTo>
                    <a:cubicBezTo>
                      <a:pt x="81120" y="10756"/>
                      <a:pt x="81082" y="10679"/>
                      <a:pt x="81082" y="10641"/>
                    </a:cubicBezTo>
                    <a:cubicBezTo>
                      <a:pt x="81005" y="10259"/>
                      <a:pt x="80699" y="10182"/>
                      <a:pt x="80393" y="10029"/>
                    </a:cubicBezTo>
                    <a:cubicBezTo>
                      <a:pt x="79973" y="9761"/>
                      <a:pt x="79514" y="9532"/>
                      <a:pt x="79093" y="9264"/>
                    </a:cubicBezTo>
                    <a:cubicBezTo>
                      <a:pt x="78787" y="9111"/>
                      <a:pt x="78519" y="8882"/>
                      <a:pt x="78213" y="8729"/>
                    </a:cubicBezTo>
                    <a:cubicBezTo>
                      <a:pt x="77946" y="8538"/>
                      <a:pt x="77601" y="8461"/>
                      <a:pt x="77410" y="8232"/>
                    </a:cubicBezTo>
                    <a:cubicBezTo>
                      <a:pt x="77181" y="7926"/>
                      <a:pt x="76798" y="7964"/>
                      <a:pt x="76569" y="7773"/>
                    </a:cubicBezTo>
                    <a:cubicBezTo>
                      <a:pt x="76033" y="7428"/>
                      <a:pt x="75345" y="7275"/>
                      <a:pt x="74924" y="6702"/>
                    </a:cubicBezTo>
                    <a:cubicBezTo>
                      <a:pt x="74886" y="6625"/>
                      <a:pt x="74771" y="6587"/>
                      <a:pt x="74656" y="6587"/>
                    </a:cubicBezTo>
                    <a:cubicBezTo>
                      <a:pt x="74620" y="6596"/>
                      <a:pt x="74584" y="6600"/>
                      <a:pt x="74550" y="6600"/>
                    </a:cubicBezTo>
                    <a:cubicBezTo>
                      <a:pt x="74303" y="6600"/>
                      <a:pt x="74127" y="6377"/>
                      <a:pt x="73892" y="6243"/>
                    </a:cubicBezTo>
                    <a:cubicBezTo>
                      <a:pt x="73662" y="6128"/>
                      <a:pt x="73433" y="5822"/>
                      <a:pt x="73203" y="5822"/>
                    </a:cubicBezTo>
                    <a:cubicBezTo>
                      <a:pt x="72821" y="5822"/>
                      <a:pt x="72515" y="5593"/>
                      <a:pt x="72362" y="5401"/>
                    </a:cubicBezTo>
                    <a:cubicBezTo>
                      <a:pt x="72170" y="5095"/>
                      <a:pt x="71826" y="5172"/>
                      <a:pt x="71635" y="4942"/>
                    </a:cubicBezTo>
                    <a:cubicBezTo>
                      <a:pt x="71543" y="4805"/>
                      <a:pt x="71451" y="4777"/>
                      <a:pt x="71343" y="4777"/>
                    </a:cubicBezTo>
                    <a:cubicBezTo>
                      <a:pt x="71271" y="4777"/>
                      <a:pt x="71191" y="4789"/>
                      <a:pt x="71100" y="4789"/>
                    </a:cubicBezTo>
                    <a:cubicBezTo>
                      <a:pt x="71090" y="4792"/>
                      <a:pt x="71079" y="4793"/>
                      <a:pt x="71069" y="4793"/>
                    </a:cubicBezTo>
                    <a:cubicBezTo>
                      <a:pt x="70922" y="4793"/>
                      <a:pt x="70745" y="4550"/>
                      <a:pt x="70602" y="4407"/>
                    </a:cubicBezTo>
                    <a:cubicBezTo>
                      <a:pt x="70564" y="4407"/>
                      <a:pt x="70488" y="4445"/>
                      <a:pt x="70449" y="4483"/>
                    </a:cubicBezTo>
                    <a:cubicBezTo>
                      <a:pt x="70415" y="4501"/>
                      <a:pt x="70373" y="4518"/>
                      <a:pt x="70338" y="4518"/>
                    </a:cubicBezTo>
                    <a:cubicBezTo>
                      <a:pt x="70293" y="4518"/>
                      <a:pt x="70258" y="4492"/>
                      <a:pt x="70258" y="4407"/>
                    </a:cubicBezTo>
                    <a:cubicBezTo>
                      <a:pt x="70296" y="4254"/>
                      <a:pt x="70258" y="4177"/>
                      <a:pt x="70105" y="4139"/>
                    </a:cubicBezTo>
                    <a:cubicBezTo>
                      <a:pt x="69379" y="3910"/>
                      <a:pt x="68614" y="3719"/>
                      <a:pt x="67963" y="3298"/>
                    </a:cubicBezTo>
                    <a:cubicBezTo>
                      <a:pt x="67581" y="3068"/>
                      <a:pt x="67084" y="3030"/>
                      <a:pt x="66663" y="2915"/>
                    </a:cubicBezTo>
                    <a:cubicBezTo>
                      <a:pt x="66051" y="2724"/>
                      <a:pt x="65439" y="2571"/>
                      <a:pt x="64866" y="2303"/>
                    </a:cubicBezTo>
                    <a:cubicBezTo>
                      <a:pt x="64636" y="2189"/>
                      <a:pt x="64407" y="2074"/>
                      <a:pt x="64177" y="1997"/>
                    </a:cubicBezTo>
                    <a:cubicBezTo>
                      <a:pt x="63718" y="1883"/>
                      <a:pt x="63221" y="1806"/>
                      <a:pt x="62762" y="1653"/>
                    </a:cubicBezTo>
                    <a:cubicBezTo>
                      <a:pt x="62188" y="1539"/>
                      <a:pt x="61653" y="1347"/>
                      <a:pt x="61117" y="1194"/>
                    </a:cubicBezTo>
                    <a:cubicBezTo>
                      <a:pt x="60161" y="927"/>
                      <a:pt x="59167" y="1003"/>
                      <a:pt x="58172" y="735"/>
                    </a:cubicBezTo>
                    <a:cubicBezTo>
                      <a:pt x="57216" y="506"/>
                      <a:pt x="56222" y="468"/>
                      <a:pt x="55228" y="391"/>
                    </a:cubicBezTo>
                    <a:cubicBezTo>
                      <a:pt x="54922" y="353"/>
                      <a:pt x="54577" y="429"/>
                      <a:pt x="54310" y="238"/>
                    </a:cubicBezTo>
                    <a:cubicBezTo>
                      <a:pt x="54195" y="162"/>
                      <a:pt x="54042" y="162"/>
                      <a:pt x="53927" y="162"/>
                    </a:cubicBezTo>
                    <a:cubicBezTo>
                      <a:pt x="53618" y="190"/>
                      <a:pt x="53308" y="280"/>
                      <a:pt x="53014" y="280"/>
                    </a:cubicBezTo>
                    <a:cubicBezTo>
                      <a:pt x="52908" y="280"/>
                      <a:pt x="52804" y="268"/>
                      <a:pt x="52703" y="238"/>
                    </a:cubicBezTo>
                    <a:cubicBezTo>
                      <a:pt x="52455" y="151"/>
                      <a:pt x="52207" y="125"/>
                      <a:pt x="51958" y="125"/>
                    </a:cubicBezTo>
                    <a:cubicBezTo>
                      <a:pt x="51572" y="125"/>
                      <a:pt x="51186" y="189"/>
                      <a:pt x="50801" y="189"/>
                    </a:cubicBezTo>
                    <a:cubicBezTo>
                      <a:pt x="50670" y="189"/>
                      <a:pt x="50539" y="181"/>
                      <a:pt x="50409" y="162"/>
                    </a:cubicBezTo>
                    <a:cubicBezTo>
                      <a:pt x="49911" y="85"/>
                      <a:pt x="49376" y="123"/>
                      <a:pt x="48879" y="85"/>
                    </a:cubicBezTo>
                    <a:cubicBezTo>
                      <a:pt x="48387" y="85"/>
                      <a:pt x="47895" y="1"/>
                      <a:pt x="47403" y="1"/>
                    </a:cubicBezTo>
                    <a:close/>
                  </a:path>
                </a:pathLst>
              </a:custGeom>
              <a:solidFill>
                <a:srgbClr val="FA47E3">
                  <a:alpha val="3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17;p19"/>
              <p:cNvSpPr/>
              <p:nvPr/>
            </p:nvSpPr>
            <p:spPr>
              <a:xfrm>
                <a:off x="3375951" y="2982516"/>
                <a:ext cx="1769402" cy="1759716"/>
              </a:xfrm>
              <a:custGeom>
                <a:avLst/>
                <a:gdLst/>
                <a:ahLst/>
                <a:cxnLst/>
                <a:rect l="l" t="t" r="r" b="b"/>
                <a:pathLst>
                  <a:path w="103762" h="103194" extrusionOk="0">
                    <a:moveTo>
                      <a:pt x="71750" y="97751"/>
                    </a:moveTo>
                    <a:cubicBezTo>
                      <a:pt x="71762" y="97751"/>
                      <a:pt x="71775" y="97751"/>
                      <a:pt x="71788" y="97751"/>
                    </a:cubicBezTo>
                    <a:lnTo>
                      <a:pt x="71788" y="97751"/>
                    </a:lnTo>
                    <a:cubicBezTo>
                      <a:pt x="71788" y="97751"/>
                      <a:pt x="71788" y="97751"/>
                      <a:pt x="71788" y="97751"/>
                    </a:cubicBezTo>
                    <a:close/>
                    <a:moveTo>
                      <a:pt x="48971" y="1478"/>
                    </a:moveTo>
                    <a:cubicBezTo>
                      <a:pt x="49463" y="1478"/>
                      <a:pt x="49955" y="1562"/>
                      <a:pt x="50447" y="1562"/>
                    </a:cubicBezTo>
                    <a:cubicBezTo>
                      <a:pt x="50944" y="1600"/>
                      <a:pt x="51479" y="1562"/>
                      <a:pt x="51977" y="1639"/>
                    </a:cubicBezTo>
                    <a:cubicBezTo>
                      <a:pt x="52107" y="1658"/>
                      <a:pt x="52238" y="1666"/>
                      <a:pt x="52369" y="1666"/>
                    </a:cubicBezTo>
                    <a:cubicBezTo>
                      <a:pt x="52754" y="1666"/>
                      <a:pt x="53140" y="1602"/>
                      <a:pt x="53526" y="1602"/>
                    </a:cubicBezTo>
                    <a:cubicBezTo>
                      <a:pt x="53775" y="1602"/>
                      <a:pt x="54023" y="1628"/>
                      <a:pt x="54271" y="1715"/>
                    </a:cubicBezTo>
                    <a:cubicBezTo>
                      <a:pt x="54372" y="1745"/>
                      <a:pt x="54476" y="1757"/>
                      <a:pt x="54582" y="1757"/>
                    </a:cubicBezTo>
                    <a:cubicBezTo>
                      <a:pt x="54876" y="1757"/>
                      <a:pt x="55186" y="1667"/>
                      <a:pt x="55495" y="1639"/>
                    </a:cubicBezTo>
                    <a:cubicBezTo>
                      <a:pt x="55610" y="1639"/>
                      <a:pt x="55763" y="1639"/>
                      <a:pt x="55878" y="1715"/>
                    </a:cubicBezTo>
                    <a:cubicBezTo>
                      <a:pt x="56145" y="1906"/>
                      <a:pt x="56490" y="1830"/>
                      <a:pt x="56796" y="1868"/>
                    </a:cubicBezTo>
                    <a:cubicBezTo>
                      <a:pt x="57790" y="1945"/>
                      <a:pt x="58784" y="1983"/>
                      <a:pt x="59740" y="2212"/>
                    </a:cubicBezTo>
                    <a:cubicBezTo>
                      <a:pt x="60735" y="2480"/>
                      <a:pt x="61729" y="2404"/>
                      <a:pt x="62685" y="2671"/>
                    </a:cubicBezTo>
                    <a:cubicBezTo>
                      <a:pt x="63221" y="2824"/>
                      <a:pt x="63756" y="3016"/>
                      <a:pt x="64330" y="3130"/>
                    </a:cubicBezTo>
                    <a:cubicBezTo>
                      <a:pt x="64789" y="3283"/>
                      <a:pt x="65286" y="3360"/>
                      <a:pt x="65745" y="3474"/>
                    </a:cubicBezTo>
                    <a:cubicBezTo>
                      <a:pt x="65975" y="3551"/>
                      <a:pt x="66204" y="3666"/>
                      <a:pt x="66434" y="3780"/>
                    </a:cubicBezTo>
                    <a:cubicBezTo>
                      <a:pt x="67007" y="4048"/>
                      <a:pt x="67619" y="4201"/>
                      <a:pt x="68231" y="4392"/>
                    </a:cubicBezTo>
                    <a:cubicBezTo>
                      <a:pt x="68652" y="4507"/>
                      <a:pt x="69149" y="4545"/>
                      <a:pt x="69531" y="4775"/>
                    </a:cubicBezTo>
                    <a:cubicBezTo>
                      <a:pt x="70182" y="5196"/>
                      <a:pt x="70947" y="5387"/>
                      <a:pt x="71673" y="5616"/>
                    </a:cubicBezTo>
                    <a:cubicBezTo>
                      <a:pt x="71826" y="5654"/>
                      <a:pt x="71864" y="5731"/>
                      <a:pt x="71826" y="5884"/>
                    </a:cubicBezTo>
                    <a:cubicBezTo>
                      <a:pt x="71826" y="5969"/>
                      <a:pt x="71861" y="5995"/>
                      <a:pt x="71906" y="5995"/>
                    </a:cubicBezTo>
                    <a:cubicBezTo>
                      <a:pt x="71941" y="5995"/>
                      <a:pt x="71983" y="5978"/>
                      <a:pt x="72017" y="5960"/>
                    </a:cubicBezTo>
                    <a:cubicBezTo>
                      <a:pt x="72056" y="5922"/>
                      <a:pt x="72132" y="5884"/>
                      <a:pt x="72170" y="5884"/>
                    </a:cubicBezTo>
                    <a:cubicBezTo>
                      <a:pt x="72313" y="6027"/>
                      <a:pt x="72490" y="6270"/>
                      <a:pt x="72637" y="6270"/>
                    </a:cubicBezTo>
                    <a:cubicBezTo>
                      <a:pt x="72647" y="6270"/>
                      <a:pt x="72658" y="6269"/>
                      <a:pt x="72668" y="6266"/>
                    </a:cubicBezTo>
                    <a:cubicBezTo>
                      <a:pt x="72759" y="6266"/>
                      <a:pt x="72839" y="6254"/>
                      <a:pt x="72911" y="6254"/>
                    </a:cubicBezTo>
                    <a:cubicBezTo>
                      <a:pt x="73019" y="6254"/>
                      <a:pt x="73111" y="6282"/>
                      <a:pt x="73203" y="6419"/>
                    </a:cubicBezTo>
                    <a:cubicBezTo>
                      <a:pt x="73394" y="6649"/>
                      <a:pt x="73738" y="6572"/>
                      <a:pt x="73930" y="6878"/>
                    </a:cubicBezTo>
                    <a:cubicBezTo>
                      <a:pt x="74083" y="7070"/>
                      <a:pt x="74389" y="7299"/>
                      <a:pt x="74771" y="7299"/>
                    </a:cubicBezTo>
                    <a:cubicBezTo>
                      <a:pt x="75001" y="7299"/>
                      <a:pt x="75230" y="7605"/>
                      <a:pt x="75460" y="7720"/>
                    </a:cubicBezTo>
                    <a:cubicBezTo>
                      <a:pt x="75695" y="7854"/>
                      <a:pt x="75871" y="8077"/>
                      <a:pt x="76118" y="8077"/>
                    </a:cubicBezTo>
                    <a:cubicBezTo>
                      <a:pt x="76152" y="8077"/>
                      <a:pt x="76188" y="8073"/>
                      <a:pt x="76224" y="8064"/>
                    </a:cubicBezTo>
                    <a:cubicBezTo>
                      <a:pt x="76339" y="8064"/>
                      <a:pt x="76454" y="8102"/>
                      <a:pt x="76492" y="8179"/>
                    </a:cubicBezTo>
                    <a:cubicBezTo>
                      <a:pt x="76913" y="8752"/>
                      <a:pt x="77601" y="8905"/>
                      <a:pt x="78137" y="9250"/>
                    </a:cubicBezTo>
                    <a:cubicBezTo>
                      <a:pt x="78366" y="9441"/>
                      <a:pt x="78749" y="9403"/>
                      <a:pt x="78978" y="9709"/>
                    </a:cubicBezTo>
                    <a:cubicBezTo>
                      <a:pt x="79169" y="9938"/>
                      <a:pt x="79514" y="10015"/>
                      <a:pt x="79781" y="10206"/>
                    </a:cubicBezTo>
                    <a:cubicBezTo>
                      <a:pt x="80087" y="10359"/>
                      <a:pt x="80355" y="10588"/>
                      <a:pt x="80661" y="10741"/>
                    </a:cubicBezTo>
                    <a:cubicBezTo>
                      <a:pt x="81082" y="11009"/>
                      <a:pt x="81541" y="11238"/>
                      <a:pt x="81961" y="11506"/>
                    </a:cubicBezTo>
                    <a:cubicBezTo>
                      <a:pt x="82267" y="11659"/>
                      <a:pt x="82573" y="11736"/>
                      <a:pt x="82650" y="12118"/>
                    </a:cubicBezTo>
                    <a:cubicBezTo>
                      <a:pt x="82650" y="12156"/>
                      <a:pt x="82688" y="12233"/>
                      <a:pt x="82726" y="12233"/>
                    </a:cubicBezTo>
                    <a:cubicBezTo>
                      <a:pt x="83529" y="12233"/>
                      <a:pt x="83721" y="13189"/>
                      <a:pt x="84409" y="13342"/>
                    </a:cubicBezTo>
                    <a:cubicBezTo>
                      <a:pt x="84524" y="13648"/>
                      <a:pt x="84792" y="13801"/>
                      <a:pt x="85021" y="13992"/>
                    </a:cubicBezTo>
                    <a:cubicBezTo>
                      <a:pt x="85120" y="14058"/>
                      <a:pt x="85162" y="14153"/>
                      <a:pt x="85246" y="14153"/>
                    </a:cubicBezTo>
                    <a:cubicBezTo>
                      <a:pt x="85259" y="14153"/>
                      <a:pt x="85273" y="14150"/>
                      <a:pt x="85289" y="14145"/>
                    </a:cubicBezTo>
                    <a:cubicBezTo>
                      <a:pt x="85346" y="14126"/>
                      <a:pt x="85394" y="14116"/>
                      <a:pt x="85433" y="14116"/>
                    </a:cubicBezTo>
                    <a:cubicBezTo>
                      <a:pt x="85552" y="14116"/>
                      <a:pt x="85595" y="14202"/>
                      <a:pt x="85595" y="14375"/>
                    </a:cubicBezTo>
                    <a:cubicBezTo>
                      <a:pt x="85626" y="14562"/>
                      <a:pt x="85683" y="14749"/>
                      <a:pt x="85890" y="14749"/>
                    </a:cubicBezTo>
                    <a:cubicBezTo>
                      <a:pt x="85936" y="14749"/>
                      <a:pt x="85991" y="14740"/>
                      <a:pt x="86054" y="14719"/>
                    </a:cubicBezTo>
                    <a:cubicBezTo>
                      <a:pt x="86092" y="14719"/>
                      <a:pt x="86168" y="14757"/>
                      <a:pt x="86245" y="14795"/>
                    </a:cubicBezTo>
                    <a:cubicBezTo>
                      <a:pt x="85901" y="15331"/>
                      <a:pt x="86627" y="15063"/>
                      <a:pt x="86704" y="15407"/>
                    </a:cubicBezTo>
                    <a:cubicBezTo>
                      <a:pt x="86742" y="15675"/>
                      <a:pt x="87086" y="15866"/>
                      <a:pt x="87316" y="16096"/>
                    </a:cubicBezTo>
                    <a:cubicBezTo>
                      <a:pt x="87392" y="16172"/>
                      <a:pt x="87507" y="16210"/>
                      <a:pt x="87622" y="16287"/>
                    </a:cubicBezTo>
                    <a:cubicBezTo>
                      <a:pt x="87737" y="16325"/>
                      <a:pt x="87890" y="16402"/>
                      <a:pt x="87890" y="16440"/>
                    </a:cubicBezTo>
                    <a:cubicBezTo>
                      <a:pt x="87890" y="16708"/>
                      <a:pt x="88081" y="16746"/>
                      <a:pt x="88272" y="16861"/>
                    </a:cubicBezTo>
                    <a:cubicBezTo>
                      <a:pt x="88348" y="16899"/>
                      <a:pt x="88387" y="16975"/>
                      <a:pt x="88425" y="17052"/>
                    </a:cubicBezTo>
                    <a:cubicBezTo>
                      <a:pt x="88578" y="17587"/>
                      <a:pt x="88731" y="17778"/>
                      <a:pt x="89190" y="18008"/>
                    </a:cubicBezTo>
                    <a:cubicBezTo>
                      <a:pt x="89305" y="18046"/>
                      <a:pt x="89458" y="18123"/>
                      <a:pt x="89496" y="18237"/>
                    </a:cubicBezTo>
                    <a:cubicBezTo>
                      <a:pt x="89802" y="18696"/>
                      <a:pt x="89993" y="18926"/>
                      <a:pt x="90299" y="19155"/>
                    </a:cubicBezTo>
                    <a:cubicBezTo>
                      <a:pt x="90414" y="19232"/>
                      <a:pt x="90490" y="19347"/>
                      <a:pt x="90567" y="19423"/>
                    </a:cubicBezTo>
                    <a:cubicBezTo>
                      <a:pt x="90834" y="19691"/>
                      <a:pt x="90949" y="20073"/>
                      <a:pt x="91255" y="20341"/>
                    </a:cubicBezTo>
                    <a:cubicBezTo>
                      <a:pt x="91485" y="20532"/>
                      <a:pt x="91561" y="20876"/>
                      <a:pt x="91905" y="21068"/>
                    </a:cubicBezTo>
                    <a:cubicBezTo>
                      <a:pt x="92135" y="21221"/>
                      <a:pt x="92250" y="21603"/>
                      <a:pt x="92441" y="21871"/>
                    </a:cubicBezTo>
                    <a:cubicBezTo>
                      <a:pt x="92517" y="21986"/>
                      <a:pt x="92632" y="22100"/>
                      <a:pt x="92747" y="22177"/>
                    </a:cubicBezTo>
                    <a:cubicBezTo>
                      <a:pt x="93167" y="22406"/>
                      <a:pt x="93397" y="22789"/>
                      <a:pt x="93665" y="23171"/>
                    </a:cubicBezTo>
                    <a:cubicBezTo>
                      <a:pt x="93703" y="23248"/>
                      <a:pt x="93703" y="23362"/>
                      <a:pt x="93665" y="23439"/>
                    </a:cubicBezTo>
                    <a:cubicBezTo>
                      <a:pt x="93626" y="23592"/>
                      <a:pt x="93588" y="23668"/>
                      <a:pt x="93779" y="23707"/>
                    </a:cubicBezTo>
                    <a:cubicBezTo>
                      <a:pt x="93894" y="23745"/>
                      <a:pt x="94009" y="23821"/>
                      <a:pt x="94085" y="23936"/>
                    </a:cubicBezTo>
                    <a:cubicBezTo>
                      <a:pt x="94544" y="24663"/>
                      <a:pt x="95233" y="25236"/>
                      <a:pt x="95500" y="26078"/>
                    </a:cubicBezTo>
                    <a:cubicBezTo>
                      <a:pt x="95615" y="26422"/>
                      <a:pt x="95653" y="26805"/>
                      <a:pt x="96074" y="26843"/>
                    </a:cubicBezTo>
                    <a:cubicBezTo>
                      <a:pt x="96151" y="26881"/>
                      <a:pt x="96227" y="27072"/>
                      <a:pt x="96265" y="27187"/>
                    </a:cubicBezTo>
                    <a:cubicBezTo>
                      <a:pt x="96457" y="27837"/>
                      <a:pt x="96648" y="28181"/>
                      <a:pt x="97107" y="28640"/>
                    </a:cubicBezTo>
                    <a:cubicBezTo>
                      <a:pt x="97183" y="28717"/>
                      <a:pt x="97298" y="28832"/>
                      <a:pt x="97260" y="28870"/>
                    </a:cubicBezTo>
                    <a:cubicBezTo>
                      <a:pt x="97145" y="29405"/>
                      <a:pt x="97604" y="29673"/>
                      <a:pt x="97719" y="30094"/>
                    </a:cubicBezTo>
                    <a:cubicBezTo>
                      <a:pt x="97795" y="30285"/>
                      <a:pt x="97795" y="30514"/>
                      <a:pt x="98101" y="30591"/>
                    </a:cubicBezTo>
                    <a:cubicBezTo>
                      <a:pt x="98178" y="30629"/>
                      <a:pt x="98331" y="30859"/>
                      <a:pt x="98292" y="30973"/>
                    </a:cubicBezTo>
                    <a:cubicBezTo>
                      <a:pt x="98292" y="31279"/>
                      <a:pt x="98331" y="31471"/>
                      <a:pt x="98598" y="31624"/>
                    </a:cubicBezTo>
                    <a:cubicBezTo>
                      <a:pt x="98637" y="31662"/>
                      <a:pt x="98598" y="31891"/>
                      <a:pt x="98675" y="31930"/>
                    </a:cubicBezTo>
                    <a:cubicBezTo>
                      <a:pt x="98828" y="32121"/>
                      <a:pt x="98713" y="32465"/>
                      <a:pt x="99019" y="32580"/>
                    </a:cubicBezTo>
                    <a:cubicBezTo>
                      <a:pt x="99096" y="32618"/>
                      <a:pt x="99172" y="32694"/>
                      <a:pt x="99172" y="32733"/>
                    </a:cubicBezTo>
                    <a:cubicBezTo>
                      <a:pt x="99172" y="33306"/>
                      <a:pt x="99593" y="33727"/>
                      <a:pt x="99669" y="34224"/>
                    </a:cubicBezTo>
                    <a:cubicBezTo>
                      <a:pt x="99708" y="34416"/>
                      <a:pt x="99784" y="34568"/>
                      <a:pt x="99861" y="34721"/>
                    </a:cubicBezTo>
                    <a:cubicBezTo>
                      <a:pt x="100090" y="35066"/>
                      <a:pt x="100167" y="35448"/>
                      <a:pt x="100281" y="35869"/>
                    </a:cubicBezTo>
                    <a:cubicBezTo>
                      <a:pt x="100434" y="36481"/>
                      <a:pt x="100511" y="37093"/>
                      <a:pt x="100702" y="37705"/>
                    </a:cubicBezTo>
                    <a:cubicBezTo>
                      <a:pt x="100893" y="38470"/>
                      <a:pt x="101123" y="39196"/>
                      <a:pt x="101237" y="39961"/>
                    </a:cubicBezTo>
                    <a:cubicBezTo>
                      <a:pt x="101314" y="40497"/>
                      <a:pt x="101467" y="40994"/>
                      <a:pt x="101543" y="41529"/>
                    </a:cubicBezTo>
                    <a:cubicBezTo>
                      <a:pt x="101582" y="41720"/>
                      <a:pt x="101735" y="41873"/>
                      <a:pt x="101543" y="42103"/>
                    </a:cubicBezTo>
                    <a:cubicBezTo>
                      <a:pt x="101390" y="42294"/>
                      <a:pt x="102002" y="42256"/>
                      <a:pt x="101696" y="42600"/>
                    </a:cubicBezTo>
                    <a:cubicBezTo>
                      <a:pt x="101582" y="42753"/>
                      <a:pt x="101620" y="43059"/>
                      <a:pt x="101658" y="43327"/>
                    </a:cubicBezTo>
                    <a:cubicBezTo>
                      <a:pt x="101696" y="43518"/>
                      <a:pt x="101849" y="43709"/>
                      <a:pt x="101888" y="43939"/>
                    </a:cubicBezTo>
                    <a:cubicBezTo>
                      <a:pt x="101964" y="44245"/>
                      <a:pt x="102002" y="44551"/>
                      <a:pt x="102041" y="44857"/>
                    </a:cubicBezTo>
                    <a:cubicBezTo>
                      <a:pt x="102117" y="45430"/>
                      <a:pt x="102308" y="46042"/>
                      <a:pt x="102232" y="46578"/>
                    </a:cubicBezTo>
                    <a:cubicBezTo>
                      <a:pt x="102155" y="47381"/>
                      <a:pt x="102385" y="48184"/>
                      <a:pt x="102194" y="48949"/>
                    </a:cubicBezTo>
                    <a:cubicBezTo>
                      <a:pt x="102155" y="49217"/>
                      <a:pt x="102308" y="49446"/>
                      <a:pt x="102308" y="49752"/>
                    </a:cubicBezTo>
                    <a:cubicBezTo>
                      <a:pt x="102347" y="50938"/>
                      <a:pt x="102270" y="52162"/>
                      <a:pt x="102270" y="53347"/>
                    </a:cubicBezTo>
                    <a:cubicBezTo>
                      <a:pt x="102232" y="54265"/>
                      <a:pt x="102155" y="55183"/>
                      <a:pt x="102079" y="56101"/>
                    </a:cubicBezTo>
                    <a:cubicBezTo>
                      <a:pt x="102002" y="56675"/>
                      <a:pt x="101888" y="57287"/>
                      <a:pt x="101811" y="57899"/>
                    </a:cubicBezTo>
                    <a:cubicBezTo>
                      <a:pt x="101735" y="58511"/>
                      <a:pt x="101658" y="59084"/>
                      <a:pt x="101620" y="59696"/>
                    </a:cubicBezTo>
                    <a:cubicBezTo>
                      <a:pt x="101620" y="60040"/>
                      <a:pt x="101429" y="60308"/>
                      <a:pt x="101390" y="60652"/>
                    </a:cubicBezTo>
                    <a:cubicBezTo>
                      <a:pt x="101352" y="61341"/>
                      <a:pt x="101199" y="62029"/>
                      <a:pt x="100970" y="62679"/>
                    </a:cubicBezTo>
                    <a:cubicBezTo>
                      <a:pt x="100855" y="63024"/>
                      <a:pt x="101046" y="63253"/>
                      <a:pt x="100893" y="63597"/>
                    </a:cubicBezTo>
                    <a:cubicBezTo>
                      <a:pt x="100511" y="64515"/>
                      <a:pt x="100281" y="65510"/>
                      <a:pt x="100090" y="66504"/>
                    </a:cubicBezTo>
                    <a:cubicBezTo>
                      <a:pt x="100014" y="66963"/>
                      <a:pt x="99746" y="67460"/>
                      <a:pt x="99631" y="67957"/>
                    </a:cubicBezTo>
                    <a:cubicBezTo>
                      <a:pt x="99516" y="68569"/>
                      <a:pt x="99249" y="69143"/>
                      <a:pt x="99249" y="69755"/>
                    </a:cubicBezTo>
                    <a:cubicBezTo>
                      <a:pt x="99249" y="70329"/>
                      <a:pt x="98828" y="70634"/>
                      <a:pt x="98751" y="71132"/>
                    </a:cubicBezTo>
                    <a:cubicBezTo>
                      <a:pt x="98713" y="71323"/>
                      <a:pt x="98598" y="71438"/>
                      <a:pt x="98560" y="71591"/>
                    </a:cubicBezTo>
                    <a:cubicBezTo>
                      <a:pt x="98522" y="71935"/>
                      <a:pt x="98369" y="72203"/>
                      <a:pt x="98178" y="72432"/>
                    </a:cubicBezTo>
                    <a:cubicBezTo>
                      <a:pt x="98025" y="72662"/>
                      <a:pt x="97719" y="72815"/>
                      <a:pt x="97910" y="73159"/>
                    </a:cubicBezTo>
                    <a:cubicBezTo>
                      <a:pt x="97948" y="73197"/>
                      <a:pt x="97872" y="73273"/>
                      <a:pt x="97872" y="73273"/>
                    </a:cubicBezTo>
                    <a:cubicBezTo>
                      <a:pt x="97489" y="73350"/>
                      <a:pt x="97642" y="73694"/>
                      <a:pt x="97489" y="73885"/>
                    </a:cubicBezTo>
                    <a:cubicBezTo>
                      <a:pt x="97336" y="74115"/>
                      <a:pt x="97069" y="74344"/>
                      <a:pt x="96992" y="74612"/>
                    </a:cubicBezTo>
                    <a:cubicBezTo>
                      <a:pt x="96877" y="75071"/>
                      <a:pt x="96495" y="75415"/>
                      <a:pt x="96380" y="75912"/>
                    </a:cubicBezTo>
                    <a:cubicBezTo>
                      <a:pt x="96304" y="76257"/>
                      <a:pt x="95998" y="76524"/>
                      <a:pt x="95768" y="76830"/>
                    </a:cubicBezTo>
                    <a:cubicBezTo>
                      <a:pt x="95692" y="76945"/>
                      <a:pt x="95577" y="77022"/>
                      <a:pt x="95539" y="77098"/>
                    </a:cubicBezTo>
                    <a:cubicBezTo>
                      <a:pt x="95348" y="77481"/>
                      <a:pt x="95233" y="77863"/>
                      <a:pt x="95042" y="78169"/>
                    </a:cubicBezTo>
                    <a:cubicBezTo>
                      <a:pt x="94850" y="78437"/>
                      <a:pt x="94544" y="78666"/>
                      <a:pt x="94315" y="78934"/>
                    </a:cubicBezTo>
                    <a:cubicBezTo>
                      <a:pt x="94162" y="79125"/>
                      <a:pt x="94124" y="79469"/>
                      <a:pt x="93932" y="79622"/>
                    </a:cubicBezTo>
                    <a:cubicBezTo>
                      <a:pt x="93741" y="79775"/>
                      <a:pt x="93818" y="80120"/>
                      <a:pt x="93473" y="80158"/>
                    </a:cubicBezTo>
                    <a:cubicBezTo>
                      <a:pt x="93473" y="80158"/>
                      <a:pt x="93435" y="80272"/>
                      <a:pt x="93397" y="80349"/>
                    </a:cubicBezTo>
                    <a:cubicBezTo>
                      <a:pt x="93320" y="80693"/>
                      <a:pt x="93282" y="80617"/>
                      <a:pt x="92938" y="80846"/>
                    </a:cubicBezTo>
                    <a:cubicBezTo>
                      <a:pt x="92709" y="80999"/>
                      <a:pt x="92288" y="81114"/>
                      <a:pt x="92441" y="81611"/>
                    </a:cubicBezTo>
                    <a:cubicBezTo>
                      <a:pt x="92441" y="81649"/>
                      <a:pt x="92326" y="81802"/>
                      <a:pt x="92250" y="81841"/>
                    </a:cubicBezTo>
                    <a:cubicBezTo>
                      <a:pt x="92058" y="81994"/>
                      <a:pt x="91829" y="82070"/>
                      <a:pt x="91638" y="82261"/>
                    </a:cubicBezTo>
                    <a:cubicBezTo>
                      <a:pt x="91446" y="82414"/>
                      <a:pt x="91255" y="82606"/>
                      <a:pt x="91255" y="82950"/>
                    </a:cubicBezTo>
                    <a:cubicBezTo>
                      <a:pt x="91255" y="83064"/>
                      <a:pt x="91255" y="83256"/>
                      <a:pt x="91179" y="83294"/>
                    </a:cubicBezTo>
                    <a:cubicBezTo>
                      <a:pt x="90567" y="83447"/>
                      <a:pt x="90529" y="84365"/>
                      <a:pt x="89764" y="84365"/>
                    </a:cubicBezTo>
                    <a:cubicBezTo>
                      <a:pt x="89725" y="84365"/>
                      <a:pt x="89649" y="84441"/>
                      <a:pt x="89611" y="84518"/>
                    </a:cubicBezTo>
                    <a:cubicBezTo>
                      <a:pt x="89496" y="85053"/>
                      <a:pt x="88960" y="85283"/>
                      <a:pt x="88654" y="85703"/>
                    </a:cubicBezTo>
                    <a:cubicBezTo>
                      <a:pt x="88387" y="86162"/>
                      <a:pt x="87928" y="86468"/>
                      <a:pt x="87545" y="86813"/>
                    </a:cubicBezTo>
                    <a:cubicBezTo>
                      <a:pt x="87316" y="87042"/>
                      <a:pt x="87086" y="87233"/>
                      <a:pt x="86857" y="87463"/>
                    </a:cubicBezTo>
                    <a:cubicBezTo>
                      <a:pt x="86666" y="87692"/>
                      <a:pt x="86551" y="88075"/>
                      <a:pt x="86321" y="88189"/>
                    </a:cubicBezTo>
                    <a:cubicBezTo>
                      <a:pt x="85786" y="88419"/>
                      <a:pt x="85633" y="89069"/>
                      <a:pt x="85021" y="89146"/>
                    </a:cubicBezTo>
                    <a:cubicBezTo>
                      <a:pt x="84868" y="89184"/>
                      <a:pt x="84792" y="89413"/>
                      <a:pt x="84677" y="89528"/>
                    </a:cubicBezTo>
                    <a:cubicBezTo>
                      <a:pt x="84447" y="89758"/>
                      <a:pt x="84218" y="89949"/>
                      <a:pt x="83988" y="90140"/>
                    </a:cubicBezTo>
                    <a:cubicBezTo>
                      <a:pt x="83912" y="90178"/>
                      <a:pt x="83797" y="90255"/>
                      <a:pt x="83721" y="90331"/>
                    </a:cubicBezTo>
                    <a:cubicBezTo>
                      <a:pt x="83606" y="90446"/>
                      <a:pt x="83529" y="90599"/>
                      <a:pt x="83376" y="90675"/>
                    </a:cubicBezTo>
                    <a:cubicBezTo>
                      <a:pt x="82382" y="91173"/>
                      <a:pt x="81541" y="91976"/>
                      <a:pt x="80661" y="92664"/>
                    </a:cubicBezTo>
                    <a:cubicBezTo>
                      <a:pt x="80317" y="92932"/>
                      <a:pt x="79858" y="93047"/>
                      <a:pt x="79475" y="93314"/>
                    </a:cubicBezTo>
                    <a:cubicBezTo>
                      <a:pt x="79055" y="93659"/>
                      <a:pt x="78519" y="93850"/>
                      <a:pt x="78022" y="94156"/>
                    </a:cubicBezTo>
                    <a:cubicBezTo>
                      <a:pt x="77640" y="94385"/>
                      <a:pt x="77334" y="94729"/>
                      <a:pt x="76951" y="94882"/>
                    </a:cubicBezTo>
                    <a:cubicBezTo>
                      <a:pt x="75995" y="95265"/>
                      <a:pt x="75307" y="96068"/>
                      <a:pt x="74312" y="96336"/>
                    </a:cubicBezTo>
                    <a:cubicBezTo>
                      <a:pt x="74274" y="96336"/>
                      <a:pt x="74159" y="96412"/>
                      <a:pt x="74159" y="96451"/>
                    </a:cubicBezTo>
                    <a:cubicBezTo>
                      <a:pt x="74098" y="96940"/>
                      <a:pt x="73817" y="97038"/>
                      <a:pt x="73491" y="97038"/>
                    </a:cubicBezTo>
                    <a:cubicBezTo>
                      <a:pt x="73410" y="97038"/>
                      <a:pt x="73325" y="97032"/>
                      <a:pt x="73241" y="97024"/>
                    </a:cubicBezTo>
                    <a:cubicBezTo>
                      <a:pt x="73193" y="97024"/>
                      <a:pt x="73146" y="97023"/>
                      <a:pt x="73104" y="97023"/>
                    </a:cubicBezTo>
                    <a:cubicBezTo>
                      <a:pt x="72913" y="97023"/>
                      <a:pt x="72796" y="97049"/>
                      <a:pt x="72859" y="97330"/>
                    </a:cubicBezTo>
                    <a:cubicBezTo>
                      <a:pt x="72778" y="97357"/>
                      <a:pt x="72677" y="97384"/>
                      <a:pt x="72612" y="97384"/>
                    </a:cubicBezTo>
                    <a:cubicBezTo>
                      <a:pt x="72585" y="97384"/>
                      <a:pt x="72564" y="97380"/>
                      <a:pt x="72553" y="97368"/>
                    </a:cubicBezTo>
                    <a:cubicBezTo>
                      <a:pt x="72476" y="97311"/>
                      <a:pt x="72409" y="97263"/>
                      <a:pt x="72357" y="97263"/>
                    </a:cubicBezTo>
                    <a:cubicBezTo>
                      <a:pt x="72304" y="97263"/>
                      <a:pt x="72266" y="97311"/>
                      <a:pt x="72247" y="97445"/>
                    </a:cubicBezTo>
                    <a:cubicBezTo>
                      <a:pt x="72216" y="97727"/>
                      <a:pt x="72056" y="97752"/>
                      <a:pt x="71874" y="97752"/>
                    </a:cubicBezTo>
                    <a:cubicBezTo>
                      <a:pt x="71846" y="97752"/>
                      <a:pt x="71817" y="97752"/>
                      <a:pt x="71788" y="97751"/>
                    </a:cubicBezTo>
                    <a:lnTo>
                      <a:pt x="71788" y="97751"/>
                    </a:lnTo>
                    <a:cubicBezTo>
                      <a:pt x="71667" y="97963"/>
                      <a:pt x="71521" y="98031"/>
                      <a:pt x="71314" y="98031"/>
                    </a:cubicBezTo>
                    <a:cubicBezTo>
                      <a:pt x="71260" y="98031"/>
                      <a:pt x="71201" y="98027"/>
                      <a:pt x="71138" y="98019"/>
                    </a:cubicBezTo>
                    <a:cubicBezTo>
                      <a:pt x="71042" y="98019"/>
                      <a:pt x="70947" y="98009"/>
                      <a:pt x="70856" y="98009"/>
                    </a:cubicBezTo>
                    <a:cubicBezTo>
                      <a:pt x="70765" y="98009"/>
                      <a:pt x="70679" y="98019"/>
                      <a:pt x="70602" y="98057"/>
                    </a:cubicBezTo>
                    <a:cubicBezTo>
                      <a:pt x="70449" y="98095"/>
                      <a:pt x="70143" y="98019"/>
                      <a:pt x="70220" y="98363"/>
                    </a:cubicBezTo>
                    <a:cubicBezTo>
                      <a:pt x="70220" y="98363"/>
                      <a:pt x="70171" y="98412"/>
                      <a:pt x="70132" y="98412"/>
                    </a:cubicBezTo>
                    <a:cubicBezTo>
                      <a:pt x="70122" y="98412"/>
                      <a:pt x="70113" y="98409"/>
                      <a:pt x="70105" y="98401"/>
                    </a:cubicBezTo>
                    <a:cubicBezTo>
                      <a:pt x="70034" y="98357"/>
                      <a:pt x="69968" y="98339"/>
                      <a:pt x="69904" y="98339"/>
                    </a:cubicBezTo>
                    <a:cubicBezTo>
                      <a:pt x="69691" y="98339"/>
                      <a:pt x="69508" y="98534"/>
                      <a:pt x="69302" y="98592"/>
                    </a:cubicBezTo>
                    <a:cubicBezTo>
                      <a:pt x="69034" y="98669"/>
                      <a:pt x="68805" y="98745"/>
                      <a:pt x="68537" y="98860"/>
                    </a:cubicBezTo>
                    <a:cubicBezTo>
                      <a:pt x="68384" y="98898"/>
                      <a:pt x="68231" y="98975"/>
                      <a:pt x="68078" y="99051"/>
                    </a:cubicBezTo>
                    <a:cubicBezTo>
                      <a:pt x="68040" y="99090"/>
                      <a:pt x="67963" y="99204"/>
                      <a:pt x="67963" y="99204"/>
                    </a:cubicBezTo>
                    <a:cubicBezTo>
                      <a:pt x="67877" y="99178"/>
                      <a:pt x="67798" y="99166"/>
                      <a:pt x="67724" y="99166"/>
                    </a:cubicBezTo>
                    <a:cubicBezTo>
                      <a:pt x="67371" y="99166"/>
                      <a:pt x="67139" y="99429"/>
                      <a:pt x="66854" y="99587"/>
                    </a:cubicBezTo>
                    <a:cubicBezTo>
                      <a:pt x="66663" y="99663"/>
                      <a:pt x="66472" y="99778"/>
                      <a:pt x="66281" y="99778"/>
                    </a:cubicBezTo>
                    <a:cubicBezTo>
                      <a:pt x="66051" y="99778"/>
                      <a:pt x="65936" y="99893"/>
                      <a:pt x="65745" y="99969"/>
                    </a:cubicBezTo>
                    <a:cubicBezTo>
                      <a:pt x="65401" y="100122"/>
                      <a:pt x="65018" y="100237"/>
                      <a:pt x="64636" y="100352"/>
                    </a:cubicBezTo>
                    <a:cubicBezTo>
                      <a:pt x="63795" y="100581"/>
                      <a:pt x="62915" y="100772"/>
                      <a:pt x="62073" y="100964"/>
                    </a:cubicBezTo>
                    <a:cubicBezTo>
                      <a:pt x="61992" y="100991"/>
                      <a:pt x="61892" y="101018"/>
                      <a:pt x="61827" y="101018"/>
                    </a:cubicBezTo>
                    <a:cubicBezTo>
                      <a:pt x="61800" y="101018"/>
                      <a:pt x="61779" y="101013"/>
                      <a:pt x="61767" y="101002"/>
                    </a:cubicBezTo>
                    <a:cubicBezTo>
                      <a:pt x="61658" y="100798"/>
                      <a:pt x="61536" y="100729"/>
                      <a:pt x="61411" y="100729"/>
                    </a:cubicBezTo>
                    <a:cubicBezTo>
                      <a:pt x="61231" y="100729"/>
                      <a:pt x="61046" y="100873"/>
                      <a:pt x="60888" y="100964"/>
                    </a:cubicBezTo>
                    <a:cubicBezTo>
                      <a:pt x="60582" y="101117"/>
                      <a:pt x="60161" y="100925"/>
                      <a:pt x="60008" y="101346"/>
                    </a:cubicBezTo>
                    <a:cubicBezTo>
                      <a:pt x="59932" y="101308"/>
                      <a:pt x="59893" y="101270"/>
                      <a:pt x="59817" y="101231"/>
                    </a:cubicBezTo>
                    <a:cubicBezTo>
                      <a:pt x="59702" y="101231"/>
                      <a:pt x="59587" y="101155"/>
                      <a:pt x="59549" y="101155"/>
                    </a:cubicBezTo>
                    <a:cubicBezTo>
                      <a:pt x="58899" y="101461"/>
                      <a:pt x="58249" y="101423"/>
                      <a:pt x="57560" y="101461"/>
                    </a:cubicBezTo>
                    <a:cubicBezTo>
                      <a:pt x="56872" y="101461"/>
                      <a:pt x="56184" y="101652"/>
                      <a:pt x="55495" y="101652"/>
                    </a:cubicBezTo>
                    <a:cubicBezTo>
                      <a:pt x="55194" y="101652"/>
                      <a:pt x="55010" y="101857"/>
                      <a:pt x="54712" y="101857"/>
                    </a:cubicBezTo>
                    <a:cubicBezTo>
                      <a:pt x="54670" y="101857"/>
                      <a:pt x="54625" y="101853"/>
                      <a:pt x="54577" y="101843"/>
                    </a:cubicBezTo>
                    <a:cubicBezTo>
                      <a:pt x="54187" y="101774"/>
                      <a:pt x="53783" y="101761"/>
                      <a:pt x="53374" y="101761"/>
                    </a:cubicBezTo>
                    <a:cubicBezTo>
                      <a:pt x="53101" y="101761"/>
                      <a:pt x="52826" y="101767"/>
                      <a:pt x="52550" y="101767"/>
                    </a:cubicBezTo>
                    <a:cubicBezTo>
                      <a:pt x="52152" y="101767"/>
                      <a:pt x="51755" y="101865"/>
                      <a:pt x="51396" y="101865"/>
                    </a:cubicBezTo>
                    <a:cubicBezTo>
                      <a:pt x="51306" y="101865"/>
                      <a:pt x="51219" y="101859"/>
                      <a:pt x="51135" y="101843"/>
                    </a:cubicBezTo>
                    <a:cubicBezTo>
                      <a:pt x="51057" y="101824"/>
                      <a:pt x="50978" y="101816"/>
                      <a:pt x="50900" y="101816"/>
                    </a:cubicBezTo>
                    <a:cubicBezTo>
                      <a:pt x="50669" y="101816"/>
                      <a:pt x="50440" y="101880"/>
                      <a:pt x="50217" y="101880"/>
                    </a:cubicBezTo>
                    <a:cubicBezTo>
                      <a:pt x="50074" y="101880"/>
                      <a:pt x="49933" y="101854"/>
                      <a:pt x="49796" y="101767"/>
                    </a:cubicBezTo>
                    <a:cubicBezTo>
                      <a:pt x="49640" y="101829"/>
                      <a:pt x="49486" y="101852"/>
                      <a:pt x="49334" y="101852"/>
                    </a:cubicBezTo>
                    <a:cubicBezTo>
                      <a:pt x="48928" y="101852"/>
                      <a:pt x="48531" y="101690"/>
                      <a:pt x="48114" y="101690"/>
                    </a:cubicBezTo>
                    <a:cubicBezTo>
                      <a:pt x="48070" y="101690"/>
                      <a:pt x="48020" y="101693"/>
                      <a:pt x="47967" y="101693"/>
                    </a:cubicBezTo>
                    <a:cubicBezTo>
                      <a:pt x="47836" y="101693"/>
                      <a:pt x="47687" y="101674"/>
                      <a:pt x="47578" y="101537"/>
                    </a:cubicBezTo>
                    <a:cubicBezTo>
                      <a:pt x="47553" y="101512"/>
                      <a:pt x="47510" y="101503"/>
                      <a:pt x="47458" y="101503"/>
                    </a:cubicBezTo>
                    <a:cubicBezTo>
                      <a:pt x="47353" y="101503"/>
                      <a:pt x="47208" y="101537"/>
                      <a:pt x="47081" y="101537"/>
                    </a:cubicBezTo>
                    <a:cubicBezTo>
                      <a:pt x="46880" y="101537"/>
                      <a:pt x="46652" y="101695"/>
                      <a:pt x="46459" y="101695"/>
                    </a:cubicBezTo>
                    <a:cubicBezTo>
                      <a:pt x="46323" y="101695"/>
                      <a:pt x="46204" y="101616"/>
                      <a:pt x="46125" y="101346"/>
                    </a:cubicBezTo>
                    <a:cubicBezTo>
                      <a:pt x="46106" y="101327"/>
                      <a:pt x="46058" y="101327"/>
                      <a:pt x="46010" y="101327"/>
                    </a:cubicBezTo>
                    <a:cubicBezTo>
                      <a:pt x="45962" y="101327"/>
                      <a:pt x="45915" y="101327"/>
                      <a:pt x="45895" y="101308"/>
                    </a:cubicBezTo>
                    <a:cubicBezTo>
                      <a:pt x="45841" y="101274"/>
                      <a:pt x="45789" y="101260"/>
                      <a:pt x="45739" y="101260"/>
                    </a:cubicBezTo>
                    <a:cubicBezTo>
                      <a:pt x="45550" y="101260"/>
                      <a:pt x="45393" y="101454"/>
                      <a:pt x="45256" y="101454"/>
                    </a:cubicBezTo>
                    <a:cubicBezTo>
                      <a:pt x="45226" y="101454"/>
                      <a:pt x="45197" y="101445"/>
                      <a:pt x="45169" y="101423"/>
                    </a:cubicBezTo>
                    <a:cubicBezTo>
                      <a:pt x="44977" y="101308"/>
                      <a:pt x="44786" y="101231"/>
                      <a:pt x="44557" y="101193"/>
                    </a:cubicBezTo>
                    <a:cubicBezTo>
                      <a:pt x="44021" y="101078"/>
                      <a:pt x="43409" y="101155"/>
                      <a:pt x="42912" y="100849"/>
                    </a:cubicBezTo>
                    <a:cubicBezTo>
                      <a:pt x="42683" y="100734"/>
                      <a:pt x="42339" y="100811"/>
                      <a:pt x="42071" y="100734"/>
                    </a:cubicBezTo>
                    <a:cubicBezTo>
                      <a:pt x="41765" y="100658"/>
                      <a:pt x="41535" y="100466"/>
                      <a:pt x="41229" y="100390"/>
                    </a:cubicBezTo>
                    <a:cubicBezTo>
                      <a:pt x="41000" y="100313"/>
                      <a:pt x="40732" y="100275"/>
                      <a:pt x="40464" y="100275"/>
                    </a:cubicBezTo>
                    <a:cubicBezTo>
                      <a:pt x="39623" y="100237"/>
                      <a:pt x="38896" y="99969"/>
                      <a:pt x="38170" y="99625"/>
                    </a:cubicBezTo>
                    <a:cubicBezTo>
                      <a:pt x="38017" y="99548"/>
                      <a:pt x="37787" y="99548"/>
                      <a:pt x="37596" y="99548"/>
                    </a:cubicBezTo>
                    <a:cubicBezTo>
                      <a:pt x="37580" y="99540"/>
                      <a:pt x="37560" y="99537"/>
                      <a:pt x="37539" y="99537"/>
                    </a:cubicBezTo>
                    <a:cubicBezTo>
                      <a:pt x="37480" y="99537"/>
                      <a:pt x="37406" y="99560"/>
                      <a:pt x="37347" y="99560"/>
                    </a:cubicBezTo>
                    <a:cubicBezTo>
                      <a:pt x="37326" y="99560"/>
                      <a:pt x="37306" y="99557"/>
                      <a:pt x="37290" y="99548"/>
                    </a:cubicBezTo>
                    <a:cubicBezTo>
                      <a:pt x="36793" y="99013"/>
                      <a:pt x="36028" y="99090"/>
                      <a:pt x="35492" y="98669"/>
                    </a:cubicBezTo>
                    <a:cubicBezTo>
                      <a:pt x="35352" y="98557"/>
                      <a:pt x="35192" y="98486"/>
                      <a:pt x="34996" y="98486"/>
                    </a:cubicBezTo>
                    <a:cubicBezTo>
                      <a:pt x="34924" y="98486"/>
                      <a:pt x="34848" y="98495"/>
                      <a:pt x="34766" y="98516"/>
                    </a:cubicBezTo>
                    <a:cubicBezTo>
                      <a:pt x="34749" y="98519"/>
                      <a:pt x="34731" y="98521"/>
                      <a:pt x="34713" y="98521"/>
                    </a:cubicBezTo>
                    <a:cubicBezTo>
                      <a:pt x="34521" y="98521"/>
                      <a:pt x="34248" y="98349"/>
                      <a:pt x="34039" y="98210"/>
                    </a:cubicBezTo>
                    <a:cubicBezTo>
                      <a:pt x="33924" y="98172"/>
                      <a:pt x="33886" y="97980"/>
                      <a:pt x="33771" y="97942"/>
                    </a:cubicBezTo>
                    <a:cubicBezTo>
                      <a:pt x="33657" y="97866"/>
                      <a:pt x="33465" y="97904"/>
                      <a:pt x="33351" y="97866"/>
                    </a:cubicBezTo>
                    <a:cubicBezTo>
                      <a:pt x="33083" y="97674"/>
                      <a:pt x="32739" y="97713"/>
                      <a:pt x="32548" y="97407"/>
                    </a:cubicBezTo>
                    <a:cubicBezTo>
                      <a:pt x="32318" y="97139"/>
                      <a:pt x="31936" y="97330"/>
                      <a:pt x="31630" y="97101"/>
                    </a:cubicBezTo>
                    <a:cubicBezTo>
                      <a:pt x="31209" y="96795"/>
                      <a:pt x="30559" y="96833"/>
                      <a:pt x="30215" y="96336"/>
                    </a:cubicBezTo>
                    <a:cubicBezTo>
                      <a:pt x="30149" y="96356"/>
                      <a:pt x="30087" y="96365"/>
                      <a:pt x="30029" y="96365"/>
                    </a:cubicBezTo>
                    <a:cubicBezTo>
                      <a:pt x="29578" y="96365"/>
                      <a:pt x="29311" y="95827"/>
                      <a:pt x="28842" y="95827"/>
                    </a:cubicBezTo>
                    <a:cubicBezTo>
                      <a:pt x="28804" y="95827"/>
                      <a:pt x="28764" y="95831"/>
                      <a:pt x="28723" y="95839"/>
                    </a:cubicBezTo>
                    <a:cubicBezTo>
                      <a:pt x="28493" y="95456"/>
                      <a:pt x="28034" y="95456"/>
                      <a:pt x="27652" y="95265"/>
                    </a:cubicBezTo>
                    <a:cubicBezTo>
                      <a:pt x="27384" y="95112"/>
                      <a:pt x="27155" y="94921"/>
                      <a:pt x="26887" y="94806"/>
                    </a:cubicBezTo>
                    <a:cubicBezTo>
                      <a:pt x="26543" y="94691"/>
                      <a:pt x="26275" y="94424"/>
                      <a:pt x="25969" y="94347"/>
                    </a:cubicBezTo>
                    <a:cubicBezTo>
                      <a:pt x="25204" y="94079"/>
                      <a:pt x="24707" y="93544"/>
                      <a:pt x="24133" y="93085"/>
                    </a:cubicBezTo>
                    <a:cubicBezTo>
                      <a:pt x="24095" y="93008"/>
                      <a:pt x="24019" y="92932"/>
                      <a:pt x="23980" y="92932"/>
                    </a:cubicBezTo>
                    <a:cubicBezTo>
                      <a:pt x="23906" y="92952"/>
                      <a:pt x="23838" y="92961"/>
                      <a:pt x="23775" y="92961"/>
                    </a:cubicBezTo>
                    <a:cubicBezTo>
                      <a:pt x="23354" y="92961"/>
                      <a:pt x="23171" y="92563"/>
                      <a:pt x="22871" y="92396"/>
                    </a:cubicBezTo>
                    <a:cubicBezTo>
                      <a:pt x="22565" y="92205"/>
                      <a:pt x="22374" y="91899"/>
                      <a:pt x="22106" y="91670"/>
                    </a:cubicBezTo>
                    <a:cubicBezTo>
                      <a:pt x="22094" y="91657"/>
                      <a:pt x="22072" y="91653"/>
                      <a:pt x="22047" y="91653"/>
                    </a:cubicBezTo>
                    <a:cubicBezTo>
                      <a:pt x="21996" y="91653"/>
                      <a:pt x="21928" y="91670"/>
                      <a:pt x="21877" y="91670"/>
                    </a:cubicBezTo>
                    <a:cubicBezTo>
                      <a:pt x="21823" y="91706"/>
                      <a:pt x="21769" y="91742"/>
                      <a:pt x="21731" y="91742"/>
                    </a:cubicBezTo>
                    <a:cubicBezTo>
                      <a:pt x="21688" y="91742"/>
                      <a:pt x="21665" y="91697"/>
                      <a:pt x="21686" y="91555"/>
                    </a:cubicBezTo>
                    <a:cubicBezTo>
                      <a:pt x="21686" y="91517"/>
                      <a:pt x="21647" y="91440"/>
                      <a:pt x="21609" y="91402"/>
                    </a:cubicBezTo>
                    <a:cubicBezTo>
                      <a:pt x="21035" y="91096"/>
                      <a:pt x="20500" y="90790"/>
                      <a:pt x="19926" y="90484"/>
                    </a:cubicBezTo>
                    <a:cubicBezTo>
                      <a:pt x="19850" y="90446"/>
                      <a:pt x="19735" y="90369"/>
                      <a:pt x="19697" y="90293"/>
                    </a:cubicBezTo>
                    <a:cubicBezTo>
                      <a:pt x="19544" y="89910"/>
                      <a:pt x="19123" y="89719"/>
                      <a:pt x="18855" y="89413"/>
                    </a:cubicBezTo>
                    <a:cubicBezTo>
                      <a:pt x="18588" y="89069"/>
                      <a:pt x="18205" y="88801"/>
                      <a:pt x="17861" y="88534"/>
                    </a:cubicBezTo>
                    <a:cubicBezTo>
                      <a:pt x="17402" y="88189"/>
                      <a:pt x="16867" y="87922"/>
                      <a:pt x="16637" y="87310"/>
                    </a:cubicBezTo>
                    <a:cubicBezTo>
                      <a:pt x="16599" y="87233"/>
                      <a:pt x="16484" y="87119"/>
                      <a:pt x="16369" y="87080"/>
                    </a:cubicBezTo>
                    <a:cubicBezTo>
                      <a:pt x="15949" y="86966"/>
                      <a:pt x="15605" y="86851"/>
                      <a:pt x="15681" y="86315"/>
                    </a:cubicBezTo>
                    <a:cubicBezTo>
                      <a:pt x="15681" y="86277"/>
                      <a:pt x="15528" y="86162"/>
                      <a:pt x="15452" y="86124"/>
                    </a:cubicBezTo>
                    <a:cubicBezTo>
                      <a:pt x="14954" y="85856"/>
                      <a:pt x="14687" y="85359"/>
                      <a:pt x="14151" y="85091"/>
                    </a:cubicBezTo>
                    <a:cubicBezTo>
                      <a:pt x="14036" y="85053"/>
                      <a:pt x="13998" y="84747"/>
                      <a:pt x="13883" y="84594"/>
                    </a:cubicBezTo>
                    <a:cubicBezTo>
                      <a:pt x="13730" y="84365"/>
                      <a:pt x="13310" y="84403"/>
                      <a:pt x="13310" y="84021"/>
                    </a:cubicBezTo>
                    <a:cubicBezTo>
                      <a:pt x="13282" y="84025"/>
                      <a:pt x="13256" y="84027"/>
                      <a:pt x="13233" y="84027"/>
                    </a:cubicBezTo>
                    <a:cubicBezTo>
                      <a:pt x="13034" y="84027"/>
                      <a:pt x="13004" y="83886"/>
                      <a:pt x="13004" y="83715"/>
                    </a:cubicBezTo>
                    <a:cubicBezTo>
                      <a:pt x="13004" y="83523"/>
                      <a:pt x="12889" y="83485"/>
                      <a:pt x="12698" y="83447"/>
                    </a:cubicBezTo>
                    <a:cubicBezTo>
                      <a:pt x="12468" y="83332"/>
                      <a:pt x="12315" y="83026"/>
                      <a:pt x="12086" y="82797"/>
                    </a:cubicBezTo>
                    <a:cubicBezTo>
                      <a:pt x="11933" y="82606"/>
                      <a:pt x="11780" y="82414"/>
                      <a:pt x="11627" y="82223"/>
                    </a:cubicBezTo>
                    <a:cubicBezTo>
                      <a:pt x="11550" y="82108"/>
                      <a:pt x="11397" y="82032"/>
                      <a:pt x="11436" y="81802"/>
                    </a:cubicBezTo>
                    <a:cubicBezTo>
                      <a:pt x="11474" y="81649"/>
                      <a:pt x="11168" y="81420"/>
                      <a:pt x="11015" y="81267"/>
                    </a:cubicBezTo>
                    <a:cubicBezTo>
                      <a:pt x="10939" y="81190"/>
                      <a:pt x="10786" y="81152"/>
                      <a:pt x="10786" y="81114"/>
                    </a:cubicBezTo>
                    <a:cubicBezTo>
                      <a:pt x="10900" y="80770"/>
                      <a:pt x="10594" y="80693"/>
                      <a:pt x="10441" y="80464"/>
                    </a:cubicBezTo>
                    <a:cubicBezTo>
                      <a:pt x="10340" y="80295"/>
                      <a:pt x="10328" y="80068"/>
                      <a:pt x="10066" y="80068"/>
                    </a:cubicBezTo>
                    <a:cubicBezTo>
                      <a:pt x="10030" y="80068"/>
                      <a:pt x="9990" y="80072"/>
                      <a:pt x="9944" y="80081"/>
                    </a:cubicBezTo>
                    <a:cubicBezTo>
                      <a:pt x="9944" y="80081"/>
                      <a:pt x="9868" y="80005"/>
                      <a:pt x="9868" y="79967"/>
                    </a:cubicBezTo>
                    <a:cubicBezTo>
                      <a:pt x="9829" y="79278"/>
                      <a:pt x="9332" y="78934"/>
                      <a:pt x="8950" y="78475"/>
                    </a:cubicBezTo>
                    <a:cubicBezTo>
                      <a:pt x="8873" y="78398"/>
                      <a:pt x="8797" y="78284"/>
                      <a:pt x="8758" y="78169"/>
                    </a:cubicBezTo>
                    <a:cubicBezTo>
                      <a:pt x="8606" y="77519"/>
                      <a:pt x="8376" y="77175"/>
                      <a:pt x="7955" y="76677"/>
                    </a:cubicBezTo>
                    <a:cubicBezTo>
                      <a:pt x="7764" y="76448"/>
                      <a:pt x="7649" y="76104"/>
                      <a:pt x="7688" y="75836"/>
                    </a:cubicBezTo>
                    <a:cubicBezTo>
                      <a:pt x="7726" y="75492"/>
                      <a:pt x="7535" y="75301"/>
                      <a:pt x="7420" y="75033"/>
                    </a:cubicBezTo>
                    <a:cubicBezTo>
                      <a:pt x="7343" y="74842"/>
                      <a:pt x="7267" y="74650"/>
                      <a:pt x="7267" y="74459"/>
                    </a:cubicBezTo>
                    <a:cubicBezTo>
                      <a:pt x="7305" y="74191"/>
                      <a:pt x="7037" y="74383"/>
                      <a:pt x="6999" y="74230"/>
                    </a:cubicBezTo>
                    <a:cubicBezTo>
                      <a:pt x="6923" y="73618"/>
                      <a:pt x="6502" y="73159"/>
                      <a:pt x="6234" y="72623"/>
                    </a:cubicBezTo>
                    <a:cubicBezTo>
                      <a:pt x="5890" y="71858"/>
                      <a:pt x="5622" y="71055"/>
                      <a:pt x="5240" y="70329"/>
                    </a:cubicBezTo>
                    <a:cubicBezTo>
                      <a:pt x="5049" y="69984"/>
                      <a:pt x="4972" y="69602"/>
                      <a:pt x="4857" y="69258"/>
                    </a:cubicBezTo>
                    <a:cubicBezTo>
                      <a:pt x="4437" y="68149"/>
                      <a:pt x="4207" y="67001"/>
                      <a:pt x="3748" y="65930"/>
                    </a:cubicBezTo>
                    <a:cubicBezTo>
                      <a:pt x="3634" y="65701"/>
                      <a:pt x="3634" y="65433"/>
                      <a:pt x="3595" y="65165"/>
                    </a:cubicBezTo>
                    <a:cubicBezTo>
                      <a:pt x="3557" y="64898"/>
                      <a:pt x="3634" y="64592"/>
                      <a:pt x="3289" y="64439"/>
                    </a:cubicBezTo>
                    <a:cubicBezTo>
                      <a:pt x="3251" y="64439"/>
                      <a:pt x="3213" y="64362"/>
                      <a:pt x="3213" y="64324"/>
                    </a:cubicBezTo>
                    <a:cubicBezTo>
                      <a:pt x="3442" y="63865"/>
                      <a:pt x="2907" y="63521"/>
                      <a:pt x="2983" y="63062"/>
                    </a:cubicBezTo>
                    <a:cubicBezTo>
                      <a:pt x="3022" y="62985"/>
                      <a:pt x="2907" y="62871"/>
                      <a:pt x="2869" y="62756"/>
                    </a:cubicBezTo>
                    <a:cubicBezTo>
                      <a:pt x="2792" y="62526"/>
                      <a:pt x="2677" y="62335"/>
                      <a:pt x="2677" y="62144"/>
                    </a:cubicBezTo>
                    <a:cubicBezTo>
                      <a:pt x="2677" y="61800"/>
                      <a:pt x="2563" y="61532"/>
                      <a:pt x="2448" y="61226"/>
                    </a:cubicBezTo>
                    <a:cubicBezTo>
                      <a:pt x="2371" y="61035"/>
                      <a:pt x="2257" y="60882"/>
                      <a:pt x="2371" y="60652"/>
                    </a:cubicBezTo>
                    <a:cubicBezTo>
                      <a:pt x="2448" y="60576"/>
                      <a:pt x="2333" y="60385"/>
                      <a:pt x="2257" y="60270"/>
                    </a:cubicBezTo>
                    <a:cubicBezTo>
                      <a:pt x="2180" y="60079"/>
                      <a:pt x="2142" y="59926"/>
                      <a:pt x="2295" y="59773"/>
                    </a:cubicBezTo>
                    <a:cubicBezTo>
                      <a:pt x="2371" y="59734"/>
                      <a:pt x="2371" y="59620"/>
                      <a:pt x="2410" y="59543"/>
                    </a:cubicBezTo>
                    <a:lnTo>
                      <a:pt x="2410" y="59543"/>
                    </a:lnTo>
                    <a:cubicBezTo>
                      <a:pt x="2333" y="59581"/>
                      <a:pt x="2257" y="59620"/>
                      <a:pt x="2180" y="59658"/>
                    </a:cubicBezTo>
                    <a:cubicBezTo>
                      <a:pt x="2180" y="59581"/>
                      <a:pt x="2104" y="59467"/>
                      <a:pt x="2104" y="59390"/>
                    </a:cubicBezTo>
                    <a:cubicBezTo>
                      <a:pt x="2333" y="58969"/>
                      <a:pt x="2027" y="58549"/>
                      <a:pt x="2065" y="58128"/>
                    </a:cubicBezTo>
                    <a:cubicBezTo>
                      <a:pt x="2104" y="57822"/>
                      <a:pt x="1645" y="57554"/>
                      <a:pt x="2065" y="57248"/>
                    </a:cubicBezTo>
                    <a:cubicBezTo>
                      <a:pt x="1989" y="57172"/>
                      <a:pt x="1912" y="57095"/>
                      <a:pt x="1874" y="57057"/>
                    </a:cubicBezTo>
                    <a:cubicBezTo>
                      <a:pt x="1759" y="56942"/>
                      <a:pt x="1759" y="56866"/>
                      <a:pt x="1798" y="56713"/>
                    </a:cubicBezTo>
                    <a:cubicBezTo>
                      <a:pt x="1912" y="56483"/>
                      <a:pt x="2027" y="56139"/>
                      <a:pt x="1912" y="55948"/>
                    </a:cubicBezTo>
                    <a:cubicBezTo>
                      <a:pt x="1568" y="55451"/>
                      <a:pt x="1836" y="54992"/>
                      <a:pt x="1836" y="54495"/>
                    </a:cubicBezTo>
                    <a:cubicBezTo>
                      <a:pt x="1798" y="53500"/>
                      <a:pt x="1912" y="52468"/>
                      <a:pt x="1836" y="51473"/>
                    </a:cubicBezTo>
                    <a:cubicBezTo>
                      <a:pt x="1759" y="50708"/>
                      <a:pt x="1798" y="50020"/>
                      <a:pt x="1951" y="49293"/>
                    </a:cubicBezTo>
                    <a:cubicBezTo>
                      <a:pt x="1989" y="49140"/>
                      <a:pt x="1874" y="48949"/>
                      <a:pt x="1874" y="48758"/>
                    </a:cubicBezTo>
                    <a:cubicBezTo>
                      <a:pt x="1951" y="48146"/>
                      <a:pt x="1951" y="47496"/>
                      <a:pt x="2142" y="46922"/>
                    </a:cubicBezTo>
                    <a:cubicBezTo>
                      <a:pt x="2218" y="46616"/>
                      <a:pt x="2180" y="46387"/>
                      <a:pt x="2218" y="46119"/>
                    </a:cubicBezTo>
                    <a:cubicBezTo>
                      <a:pt x="2371" y="44857"/>
                      <a:pt x="2486" y="43556"/>
                      <a:pt x="2716" y="42294"/>
                    </a:cubicBezTo>
                    <a:cubicBezTo>
                      <a:pt x="2830" y="41835"/>
                      <a:pt x="2754" y="41338"/>
                      <a:pt x="2869" y="40917"/>
                    </a:cubicBezTo>
                    <a:cubicBezTo>
                      <a:pt x="3060" y="40497"/>
                      <a:pt x="2983" y="39961"/>
                      <a:pt x="3251" y="39617"/>
                    </a:cubicBezTo>
                    <a:cubicBezTo>
                      <a:pt x="3404" y="39387"/>
                      <a:pt x="3175" y="39311"/>
                      <a:pt x="3213" y="39158"/>
                    </a:cubicBezTo>
                    <a:cubicBezTo>
                      <a:pt x="3404" y="38431"/>
                      <a:pt x="3825" y="37781"/>
                      <a:pt x="3748" y="37016"/>
                    </a:cubicBezTo>
                    <a:cubicBezTo>
                      <a:pt x="4169" y="36519"/>
                      <a:pt x="4169" y="35945"/>
                      <a:pt x="4322" y="35372"/>
                    </a:cubicBezTo>
                    <a:cubicBezTo>
                      <a:pt x="4590" y="34454"/>
                      <a:pt x="4934" y="33574"/>
                      <a:pt x="5202" y="32656"/>
                    </a:cubicBezTo>
                    <a:cubicBezTo>
                      <a:pt x="5278" y="32388"/>
                      <a:pt x="5661" y="32274"/>
                      <a:pt x="5584" y="31891"/>
                    </a:cubicBezTo>
                    <a:cubicBezTo>
                      <a:pt x="5546" y="31777"/>
                      <a:pt x="5661" y="31624"/>
                      <a:pt x="5661" y="31509"/>
                    </a:cubicBezTo>
                    <a:cubicBezTo>
                      <a:pt x="5661" y="31050"/>
                      <a:pt x="6158" y="30859"/>
                      <a:pt x="6081" y="30400"/>
                    </a:cubicBezTo>
                    <a:cubicBezTo>
                      <a:pt x="6387" y="30285"/>
                      <a:pt x="6349" y="29979"/>
                      <a:pt x="6464" y="29749"/>
                    </a:cubicBezTo>
                    <a:cubicBezTo>
                      <a:pt x="6617" y="29520"/>
                      <a:pt x="6693" y="29291"/>
                      <a:pt x="6770" y="29023"/>
                    </a:cubicBezTo>
                    <a:cubicBezTo>
                      <a:pt x="6884" y="28755"/>
                      <a:pt x="6961" y="28487"/>
                      <a:pt x="7076" y="28220"/>
                    </a:cubicBezTo>
                    <a:cubicBezTo>
                      <a:pt x="7114" y="28143"/>
                      <a:pt x="7190" y="28067"/>
                      <a:pt x="7267" y="27990"/>
                    </a:cubicBezTo>
                    <a:cubicBezTo>
                      <a:pt x="7382" y="27799"/>
                      <a:pt x="7535" y="27646"/>
                      <a:pt x="7611" y="27455"/>
                    </a:cubicBezTo>
                    <a:cubicBezTo>
                      <a:pt x="7764" y="26958"/>
                      <a:pt x="7802" y="26422"/>
                      <a:pt x="8300" y="26078"/>
                    </a:cubicBezTo>
                    <a:cubicBezTo>
                      <a:pt x="8185" y="25657"/>
                      <a:pt x="8758" y="25504"/>
                      <a:pt x="8682" y="25045"/>
                    </a:cubicBezTo>
                    <a:cubicBezTo>
                      <a:pt x="8682" y="24892"/>
                      <a:pt x="8758" y="24586"/>
                      <a:pt x="9103" y="24548"/>
                    </a:cubicBezTo>
                    <a:cubicBezTo>
                      <a:pt x="9370" y="24510"/>
                      <a:pt x="9026" y="24242"/>
                      <a:pt x="9256" y="24127"/>
                    </a:cubicBezTo>
                    <a:cubicBezTo>
                      <a:pt x="9409" y="24013"/>
                      <a:pt x="9485" y="23821"/>
                      <a:pt x="9562" y="23630"/>
                    </a:cubicBezTo>
                    <a:cubicBezTo>
                      <a:pt x="9753" y="23324"/>
                      <a:pt x="9944" y="22980"/>
                      <a:pt x="10135" y="22674"/>
                    </a:cubicBezTo>
                    <a:cubicBezTo>
                      <a:pt x="10288" y="22406"/>
                      <a:pt x="10480" y="22177"/>
                      <a:pt x="10709" y="21986"/>
                    </a:cubicBezTo>
                    <a:cubicBezTo>
                      <a:pt x="10862" y="21871"/>
                      <a:pt x="10288" y="21756"/>
                      <a:pt x="10709" y="21718"/>
                    </a:cubicBezTo>
                    <a:cubicBezTo>
                      <a:pt x="10977" y="21680"/>
                      <a:pt x="10747" y="21374"/>
                      <a:pt x="10977" y="21297"/>
                    </a:cubicBezTo>
                    <a:cubicBezTo>
                      <a:pt x="11130" y="21259"/>
                      <a:pt x="11206" y="21068"/>
                      <a:pt x="11321" y="20953"/>
                    </a:cubicBezTo>
                    <a:cubicBezTo>
                      <a:pt x="11397" y="20876"/>
                      <a:pt x="11474" y="20800"/>
                      <a:pt x="11512" y="20723"/>
                    </a:cubicBezTo>
                    <a:cubicBezTo>
                      <a:pt x="11665" y="20417"/>
                      <a:pt x="11703" y="19997"/>
                      <a:pt x="11933" y="19844"/>
                    </a:cubicBezTo>
                    <a:cubicBezTo>
                      <a:pt x="12201" y="19691"/>
                      <a:pt x="12507" y="19538"/>
                      <a:pt x="12660" y="19308"/>
                    </a:cubicBezTo>
                    <a:cubicBezTo>
                      <a:pt x="13233" y="18429"/>
                      <a:pt x="14228" y="17931"/>
                      <a:pt x="14725" y="16975"/>
                    </a:cubicBezTo>
                    <a:cubicBezTo>
                      <a:pt x="14954" y="16631"/>
                      <a:pt x="15413" y="16402"/>
                      <a:pt x="15719" y="16134"/>
                    </a:cubicBezTo>
                    <a:cubicBezTo>
                      <a:pt x="15872" y="16019"/>
                      <a:pt x="16102" y="15904"/>
                      <a:pt x="16102" y="15790"/>
                    </a:cubicBezTo>
                    <a:cubicBezTo>
                      <a:pt x="16140" y="15331"/>
                      <a:pt x="16522" y="15216"/>
                      <a:pt x="16790" y="14987"/>
                    </a:cubicBezTo>
                    <a:cubicBezTo>
                      <a:pt x="17020" y="14757"/>
                      <a:pt x="17402" y="14719"/>
                      <a:pt x="17364" y="14260"/>
                    </a:cubicBezTo>
                    <a:cubicBezTo>
                      <a:pt x="17364" y="14183"/>
                      <a:pt x="17555" y="14145"/>
                      <a:pt x="17670" y="14030"/>
                    </a:cubicBezTo>
                    <a:cubicBezTo>
                      <a:pt x="18129" y="13610"/>
                      <a:pt x="18626" y="13227"/>
                      <a:pt x="18894" y="12654"/>
                    </a:cubicBezTo>
                    <a:cubicBezTo>
                      <a:pt x="19008" y="12462"/>
                      <a:pt x="19238" y="12309"/>
                      <a:pt x="19467" y="12156"/>
                    </a:cubicBezTo>
                    <a:cubicBezTo>
                      <a:pt x="19697" y="11965"/>
                      <a:pt x="20003" y="11850"/>
                      <a:pt x="20232" y="11621"/>
                    </a:cubicBezTo>
                    <a:cubicBezTo>
                      <a:pt x="20462" y="11391"/>
                      <a:pt x="20691" y="11238"/>
                      <a:pt x="21035" y="11162"/>
                    </a:cubicBezTo>
                    <a:cubicBezTo>
                      <a:pt x="21112" y="11162"/>
                      <a:pt x="21227" y="11085"/>
                      <a:pt x="21265" y="11009"/>
                    </a:cubicBezTo>
                    <a:cubicBezTo>
                      <a:pt x="21533" y="10588"/>
                      <a:pt x="21915" y="10320"/>
                      <a:pt x="22451" y="10282"/>
                    </a:cubicBezTo>
                    <a:cubicBezTo>
                      <a:pt x="22565" y="10282"/>
                      <a:pt x="22718" y="10168"/>
                      <a:pt x="22757" y="10091"/>
                    </a:cubicBezTo>
                    <a:cubicBezTo>
                      <a:pt x="23024" y="9594"/>
                      <a:pt x="23521" y="9479"/>
                      <a:pt x="23904" y="9211"/>
                    </a:cubicBezTo>
                    <a:cubicBezTo>
                      <a:pt x="24363" y="8905"/>
                      <a:pt x="24822" y="8714"/>
                      <a:pt x="25281" y="8446"/>
                    </a:cubicBezTo>
                    <a:cubicBezTo>
                      <a:pt x="25548" y="8332"/>
                      <a:pt x="25854" y="8332"/>
                      <a:pt x="26084" y="8102"/>
                    </a:cubicBezTo>
                    <a:cubicBezTo>
                      <a:pt x="26313" y="7873"/>
                      <a:pt x="26619" y="7720"/>
                      <a:pt x="26887" y="7529"/>
                    </a:cubicBezTo>
                    <a:cubicBezTo>
                      <a:pt x="27040" y="7452"/>
                      <a:pt x="27231" y="7376"/>
                      <a:pt x="27384" y="7223"/>
                    </a:cubicBezTo>
                    <a:cubicBezTo>
                      <a:pt x="27614" y="6993"/>
                      <a:pt x="28073" y="7261"/>
                      <a:pt x="28187" y="6802"/>
                    </a:cubicBezTo>
                    <a:cubicBezTo>
                      <a:pt x="28493" y="6802"/>
                      <a:pt x="28646" y="6419"/>
                      <a:pt x="28838" y="6381"/>
                    </a:cubicBezTo>
                    <a:cubicBezTo>
                      <a:pt x="29335" y="6266"/>
                      <a:pt x="29679" y="5922"/>
                      <a:pt x="30100" y="5731"/>
                    </a:cubicBezTo>
                    <a:cubicBezTo>
                      <a:pt x="30367" y="5616"/>
                      <a:pt x="30712" y="5693"/>
                      <a:pt x="30826" y="5310"/>
                    </a:cubicBezTo>
                    <a:cubicBezTo>
                      <a:pt x="30826" y="5310"/>
                      <a:pt x="30941" y="5310"/>
                      <a:pt x="31018" y="5349"/>
                    </a:cubicBezTo>
                    <a:cubicBezTo>
                      <a:pt x="31069" y="5349"/>
                      <a:pt x="31137" y="5366"/>
                      <a:pt x="31199" y="5366"/>
                    </a:cubicBezTo>
                    <a:cubicBezTo>
                      <a:pt x="31230" y="5366"/>
                      <a:pt x="31260" y="5361"/>
                      <a:pt x="31285" y="5349"/>
                    </a:cubicBezTo>
                    <a:cubicBezTo>
                      <a:pt x="31783" y="5004"/>
                      <a:pt x="32318" y="4737"/>
                      <a:pt x="32892" y="4584"/>
                    </a:cubicBezTo>
                    <a:cubicBezTo>
                      <a:pt x="33045" y="4507"/>
                      <a:pt x="33198" y="4431"/>
                      <a:pt x="33312" y="4316"/>
                    </a:cubicBezTo>
                    <a:cubicBezTo>
                      <a:pt x="33404" y="4247"/>
                      <a:pt x="33468" y="4192"/>
                      <a:pt x="33538" y="4192"/>
                    </a:cubicBezTo>
                    <a:cubicBezTo>
                      <a:pt x="33585" y="4192"/>
                      <a:pt x="33634" y="4216"/>
                      <a:pt x="33695" y="4278"/>
                    </a:cubicBezTo>
                    <a:cubicBezTo>
                      <a:pt x="33722" y="4305"/>
                      <a:pt x="33806" y="4332"/>
                      <a:pt x="33853" y="4332"/>
                    </a:cubicBezTo>
                    <a:cubicBezTo>
                      <a:pt x="33873" y="4332"/>
                      <a:pt x="33886" y="4327"/>
                      <a:pt x="33886" y="4316"/>
                    </a:cubicBezTo>
                    <a:cubicBezTo>
                      <a:pt x="34003" y="4128"/>
                      <a:pt x="34135" y="4013"/>
                      <a:pt x="34298" y="4013"/>
                    </a:cubicBezTo>
                    <a:cubicBezTo>
                      <a:pt x="34401" y="4013"/>
                      <a:pt x="34518" y="4059"/>
                      <a:pt x="34651" y="4163"/>
                    </a:cubicBezTo>
                    <a:cubicBezTo>
                      <a:pt x="34689" y="4163"/>
                      <a:pt x="34804" y="4125"/>
                      <a:pt x="34881" y="4048"/>
                    </a:cubicBezTo>
                    <a:cubicBezTo>
                      <a:pt x="34995" y="3933"/>
                      <a:pt x="35110" y="3780"/>
                      <a:pt x="35225" y="3627"/>
                    </a:cubicBezTo>
                    <a:cubicBezTo>
                      <a:pt x="35327" y="3491"/>
                      <a:pt x="35391" y="3423"/>
                      <a:pt x="35448" y="3423"/>
                    </a:cubicBezTo>
                    <a:cubicBezTo>
                      <a:pt x="35518" y="3423"/>
                      <a:pt x="35577" y="3530"/>
                      <a:pt x="35684" y="3742"/>
                    </a:cubicBezTo>
                    <a:cubicBezTo>
                      <a:pt x="35722" y="3780"/>
                      <a:pt x="35760" y="3819"/>
                      <a:pt x="35798" y="3857"/>
                    </a:cubicBezTo>
                    <a:cubicBezTo>
                      <a:pt x="35798" y="3780"/>
                      <a:pt x="35798" y="3666"/>
                      <a:pt x="35837" y="3666"/>
                    </a:cubicBezTo>
                    <a:cubicBezTo>
                      <a:pt x="36028" y="3589"/>
                      <a:pt x="36219" y="3513"/>
                      <a:pt x="36372" y="3513"/>
                    </a:cubicBezTo>
                    <a:cubicBezTo>
                      <a:pt x="36716" y="3513"/>
                      <a:pt x="36984" y="3360"/>
                      <a:pt x="37099" y="3054"/>
                    </a:cubicBezTo>
                    <a:cubicBezTo>
                      <a:pt x="37167" y="2918"/>
                      <a:pt x="37221" y="2822"/>
                      <a:pt x="37302" y="2822"/>
                    </a:cubicBezTo>
                    <a:cubicBezTo>
                      <a:pt x="37358" y="2822"/>
                      <a:pt x="37426" y="2868"/>
                      <a:pt x="37520" y="2977"/>
                    </a:cubicBezTo>
                    <a:cubicBezTo>
                      <a:pt x="37621" y="3079"/>
                      <a:pt x="37740" y="3147"/>
                      <a:pt x="37865" y="3147"/>
                    </a:cubicBezTo>
                    <a:cubicBezTo>
                      <a:pt x="37927" y="3147"/>
                      <a:pt x="37991" y="3130"/>
                      <a:pt x="38055" y="3092"/>
                    </a:cubicBezTo>
                    <a:cubicBezTo>
                      <a:pt x="38437" y="2939"/>
                      <a:pt x="38896" y="3130"/>
                      <a:pt x="39164" y="2748"/>
                    </a:cubicBezTo>
                    <a:cubicBezTo>
                      <a:pt x="39247" y="2775"/>
                      <a:pt x="39324" y="2787"/>
                      <a:pt x="39398" y="2787"/>
                    </a:cubicBezTo>
                    <a:cubicBezTo>
                      <a:pt x="39736" y="2787"/>
                      <a:pt x="39998" y="2550"/>
                      <a:pt x="40311" y="2518"/>
                    </a:cubicBezTo>
                    <a:cubicBezTo>
                      <a:pt x="41000" y="2480"/>
                      <a:pt x="41650" y="2289"/>
                      <a:pt x="42339" y="2212"/>
                    </a:cubicBezTo>
                    <a:cubicBezTo>
                      <a:pt x="42453" y="2174"/>
                      <a:pt x="42568" y="2212"/>
                      <a:pt x="42683" y="2136"/>
                    </a:cubicBezTo>
                    <a:cubicBezTo>
                      <a:pt x="43065" y="1945"/>
                      <a:pt x="43448" y="1945"/>
                      <a:pt x="43868" y="1868"/>
                    </a:cubicBezTo>
                    <a:cubicBezTo>
                      <a:pt x="43912" y="1863"/>
                      <a:pt x="43958" y="1861"/>
                      <a:pt x="44004" y="1861"/>
                    </a:cubicBezTo>
                    <a:cubicBezTo>
                      <a:pt x="44124" y="1861"/>
                      <a:pt x="44249" y="1873"/>
                      <a:pt x="44374" y="1873"/>
                    </a:cubicBezTo>
                    <a:cubicBezTo>
                      <a:pt x="44576" y="1873"/>
                      <a:pt x="44774" y="1842"/>
                      <a:pt x="44939" y="1677"/>
                    </a:cubicBezTo>
                    <a:cubicBezTo>
                      <a:pt x="45012" y="1604"/>
                      <a:pt x="45131" y="1578"/>
                      <a:pt x="45247" y="1578"/>
                    </a:cubicBezTo>
                    <a:cubicBezTo>
                      <a:pt x="45314" y="1578"/>
                      <a:pt x="45380" y="1586"/>
                      <a:pt x="45436" y="1600"/>
                    </a:cubicBezTo>
                    <a:cubicBezTo>
                      <a:pt x="45714" y="1610"/>
                      <a:pt x="45989" y="1615"/>
                      <a:pt x="46262" y="1615"/>
                    </a:cubicBezTo>
                    <a:cubicBezTo>
                      <a:pt x="47083" y="1615"/>
                      <a:pt x="47894" y="1572"/>
                      <a:pt x="48726" y="1486"/>
                    </a:cubicBezTo>
                    <a:cubicBezTo>
                      <a:pt x="48808" y="1480"/>
                      <a:pt x="48890" y="1478"/>
                      <a:pt x="48971" y="1478"/>
                    </a:cubicBezTo>
                    <a:close/>
                    <a:moveTo>
                      <a:pt x="48926" y="0"/>
                    </a:moveTo>
                    <a:cubicBezTo>
                      <a:pt x="48432" y="0"/>
                      <a:pt x="47958" y="158"/>
                      <a:pt x="47502" y="185"/>
                    </a:cubicBezTo>
                    <a:cubicBezTo>
                      <a:pt x="46775" y="224"/>
                      <a:pt x="46087" y="185"/>
                      <a:pt x="45360" y="338"/>
                    </a:cubicBezTo>
                    <a:cubicBezTo>
                      <a:pt x="44748" y="491"/>
                      <a:pt x="44098" y="338"/>
                      <a:pt x="43486" y="568"/>
                    </a:cubicBezTo>
                    <a:cubicBezTo>
                      <a:pt x="43390" y="606"/>
                      <a:pt x="43285" y="616"/>
                      <a:pt x="43180" y="616"/>
                    </a:cubicBezTo>
                    <a:cubicBezTo>
                      <a:pt x="43075" y="616"/>
                      <a:pt x="42970" y="606"/>
                      <a:pt x="42874" y="606"/>
                    </a:cubicBezTo>
                    <a:cubicBezTo>
                      <a:pt x="42797" y="606"/>
                      <a:pt x="42683" y="568"/>
                      <a:pt x="42606" y="568"/>
                    </a:cubicBezTo>
                    <a:cubicBezTo>
                      <a:pt x="42071" y="682"/>
                      <a:pt x="41535" y="797"/>
                      <a:pt x="40962" y="950"/>
                    </a:cubicBezTo>
                    <a:cubicBezTo>
                      <a:pt x="39929" y="1180"/>
                      <a:pt x="38820" y="1294"/>
                      <a:pt x="37787" y="1639"/>
                    </a:cubicBezTo>
                    <a:cubicBezTo>
                      <a:pt x="37520" y="1753"/>
                      <a:pt x="37252" y="1792"/>
                      <a:pt x="36946" y="1868"/>
                    </a:cubicBezTo>
                    <a:cubicBezTo>
                      <a:pt x="36793" y="1906"/>
                      <a:pt x="36678" y="1945"/>
                      <a:pt x="36525" y="1983"/>
                    </a:cubicBezTo>
                    <a:cubicBezTo>
                      <a:pt x="35990" y="2174"/>
                      <a:pt x="35492" y="2404"/>
                      <a:pt x="34957" y="2557"/>
                    </a:cubicBezTo>
                    <a:cubicBezTo>
                      <a:pt x="34383" y="2748"/>
                      <a:pt x="33810" y="2863"/>
                      <a:pt x="33236" y="3054"/>
                    </a:cubicBezTo>
                    <a:cubicBezTo>
                      <a:pt x="32662" y="3283"/>
                      <a:pt x="32089" y="3627"/>
                      <a:pt x="31477" y="3780"/>
                    </a:cubicBezTo>
                    <a:cubicBezTo>
                      <a:pt x="30788" y="3972"/>
                      <a:pt x="30176" y="4239"/>
                      <a:pt x="29603" y="4622"/>
                    </a:cubicBezTo>
                    <a:cubicBezTo>
                      <a:pt x="29488" y="4698"/>
                      <a:pt x="29335" y="4813"/>
                      <a:pt x="29258" y="4813"/>
                    </a:cubicBezTo>
                    <a:cubicBezTo>
                      <a:pt x="29200" y="4798"/>
                      <a:pt x="29144" y="4792"/>
                      <a:pt x="29092" y="4792"/>
                    </a:cubicBezTo>
                    <a:cubicBezTo>
                      <a:pt x="28620" y="4792"/>
                      <a:pt x="28354" y="5316"/>
                      <a:pt x="27889" y="5316"/>
                    </a:cubicBezTo>
                    <a:cubicBezTo>
                      <a:pt x="27862" y="5316"/>
                      <a:pt x="27834" y="5314"/>
                      <a:pt x="27805" y="5310"/>
                    </a:cubicBezTo>
                    <a:cubicBezTo>
                      <a:pt x="27499" y="5846"/>
                      <a:pt x="26772" y="5654"/>
                      <a:pt x="26390" y="6152"/>
                    </a:cubicBezTo>
                    <a:cubicBezTo>
                      <a:pt x="26355" y="6148"/>
                      <a:pt x="26321" y="6146"/>
                      <a:pt x="26288" y="6146"/>
                    </a:cubicBezTo>
                    <a:cubicBezTo>
                      <a:pt x="25993" y="6146"/>
                      <a:pt x="25763" y="6297"/>
                      <a:pt x="25625" y="6572"/>
                    </a:cubicBezTo>
                    <a:cubicBezTo>
                      <a:pt x="25625" y="6649"/>
                      <a:pt x="25510" y="6687"/>
                      <a:pt x="25434" y="6687"/>
                    </a:cubicBezTo>
                    <a:cubicBezTo>
                      <a:pt x="25387" y="6678"/>
                      <a:pt x="25342" y="6674"/>
                      <a:pt x="25299" y="6674"/>
                    </a:cubicBezTo>
                    <a:cubicBezTo>
                      <a:pt x="24986" y="6674"/>
                      <a:pt x="24751" y="6892"/>
                      <a:pt x="24516" y="6993"/>
                    </a:cubicBezTo>
                    <a:cubicBezTo>
                      <a:pt x="23980" y="7223"/>
                      <a:pt x="23560" y="7682"/>
                      <a:pt x="22986" y="7796"/>
                    </a:cubicBezTo>
                    <a:cubicBezTo>
                      <a:pt x="22986" y="8217"/>
                      <a:pt x="22527" y="8179"/>
                      <a:pt x="22336" y="8408"/>
                    </a:cubicBezTo>
                    <a:cubicBezTo>
                      <a:pt x="22301" y="8398"/>
                      <a:pt x="22269" y="8393"/>
                      <a:pt x="22240" y="8393"/>
                    </a:cubicBezTo>
                    <a:cubicBezTo>
                      <a:pt x="21951" y="8393"/>
                      <a:pt x="21922" y="8867"/>
                      <a:pt x="21609" y="8867"/>
                    </a:cubicBezTo>
                    <a:cubicBezTo>
                      <a:pt x="21227" y="8867"/>
                      <a:pt x="21035" y="9135"/>
                      <a:pt x="20806" y="9364"/>
                    </a:cubicBezTo>
                    <a:cubicBezTo>
                      <a:pt x="20653" y="9479"/>
                      <a:pt x="20462" y="9556"/>
                      <a:pt x="20309" y="9670"/>
                    </a:cubicBezTo>
                    <a:cubicBezTo>
                      <a:pt x="20079" y="9823"/>
                      <a:pt x="19850" y="9976"/>
                      <a:pt x="19620" y="10129"/>
                    </a:cubicBezTo>
                    <a:cubicBezTo>
                      <a:pt x="19467" y="10244"/>
                      <a:pt x="20003" y="10320"/>
                      <a:pt x="19620" y="10359"/>
                    </a:cubicBezTo>
                    <a:cubicBezTo>
                      <a:pt x="19200" y="10435"/>
                      <a:pt x="18894" y="10626"/>
                      <a:pt x="18626" y="10932"/>
                    </a:cubicBezTo>
                    <a:cubicBezTo>
                      <a:pt x="18129" y="11430"/>
                      <a:pt x="17479" y="11774"/>
                      <a:pt x="17058" y="12386"/>
                    </a:cubicBezTo>
                    <a:cubicBezTo>
                      <a:pt x="16828" y="12730"/>
                      <a:pt x="16561" y="12998"/>
                      <a:pt x="16178" y="13227"/>
                    </a:cubicBezTo>
                    <a:cubicBezTo>
                      <a:pt x="15796" y="13457"/>
                      <a:pt x="15452" y="13801"/>
                      <a:pt x="15107" y="14145"/>
                    </a:cubicBezTo>
                    <a:cubicBezTo>
                      <a:pt x="14572" y="14757"/>
                      <a:pt x="14075" y="15369"/>
                      <a:pt x="13539" y="15981"/>
                    </a:cubicBezTo>
                    <a:cubicBezTo>
                      <a:pt x="13348" y="16210"/>
                      <a:pt x="13233" y="16516"/>
                      <a:pt x="13004" y="16669"/>
                    </a:cubicBezTo>
                    <a:cubicBezTo>
                      <a:pt x="12698" y="16822"/>
                      <a:pt x="12392" y="16899"/>
                      <a:pt x="12507" y="17358"/>
                    </a:cubicBezTo>
                    <a:cubicBezTo>
                      <a:pt x="12507" y="17358"/>
                      <a:pt x="12392" y="17434"/>
                      <a:pt x="12354" y="17473"/>
                    </a:cubicBezTo>
                    <a:cubicBezTo>
                      <a:pt x="12086" y="17778"/>
                      <a:pt x="11512" y="17855"/>
                      <a:pt x="11589" y="18390"/>
                    </a:cubicBezTo>
                    <a:cubicBezTo>
                      <a:pt x="11589" y="18429"/>
                      <a:pt x="11474" y="18505"/>
                      <a:pt x="11474" y="18505"/>
                    </a:cubicBezTo>
                    <a:cubicBezTo>
                      <a:pt x="11402" y="18476"/>
                      <a:pt x="11344" y="18464"/>
                      <a:pt x="11299" y="18464"/>
                    </a:cubicBezTo>
                    <a:cubicBezTo>
                      <a:pt x="11102" y="18464"/>
                      <a:pt x="11115" y="18694"/>
                      <a:pt x="11053" y="18849"/>
                    </a:cubicBezTo>
                    <a:cubicBezTo>
                      <a:pt x="10900" y="19155"/>
                      <a:pt x="10786" y="19576"/>
                      <a:pt x="10556" y="19653"/>
                    </a:cubicBezTo>
                    <a:cubicBezTo>
                      <a:pt x="10135" y="19844"/>
                      <a:pt x="10288" y="20226"/>
                      <a:pt x="10059" y="20417"/>
                    </a:cubicBezTo>
                    <a:cubicBezTo>
                      <a:pt x="10021" y="20456"/>
                      <a:pt x="9906" y="20494"/>
                      <a:pt x="9868" y="20532"/>
                    </a:cubicBezTo>
                    <a:cubicBezTo>
                      <a:pt x="9753" y="20647"/>
                      <a:pt x="9638" y="20762"/>
                      <a:pt x="9562" y="20915"/>
                    </a:cubicBezTo>
                    <a:cubicBezTo>
                      <a:pt x="9409" y="21144"/>
                      <a:pt x="9370" y="21412"/>
                      <a:pt x="9179" y="21641"/>
                    </a:cubicBezTo>
                    <a:cubicBezTo>
                      <a:pt x="8606" y="22406"/>
                      <a:pt x="8108" y="23171"/>
                      <a:pt x="7688" y="24051"/>
                    </a:cubicBezTo>
                    <a:cubicBezTo>
                      <a:pt x="7535" y="24395"/>
                      <a:pt x="7190" y="24701"/>
                      <a:pt x="7229" y="25122"/>
                    </a:cubicBezTo>
                    <a:cubicBezTo>
                      <a:pt x="6731" y="25351"/>
                      <a:pt x="6923" y="26078"/>
                      <a:pt x="6387" y="26269"/>
                    </a:cubicBezTo>
                    <a:cubicBezTo>
                      <a:pt x="6502" y="26958"/>
                      <a:pt x="5775" y="27302"/>
                      <a:pt x="5699" y="27952"/>
                    </a:cubicBezTo>
                    <a:cubicBezTo>
                      <a:pt x="5699" y="28067"/>
                      <a:pt x="5661" y="28220"/>
                      <a:pt x="5584" y="28296"/>
                    </a:cubicBezTo>
                    <a:cubicBezTo>
                      <a:pt x="5125" y="28640"/>
                      <a:pt x="5355" y="29329"/>
                      <a:pt x="4819" y="29635"/>
                    </a:cubicBezTo>
                    <a:cubicBezTo>
                      <a:pt x="4934" y="30132"/>
                      <a:pt x="4475" y="30438"/>
                      <a:pt x="4475" y="30897"/>
                    </a:cubicBezTo>
                    <a:cubicBezTo>
                      <a:pt x="4475" y="31279"/>
                      <a:pt x="4131" y="31585"/>
                      <a:pt x="3978" y="31968"/>
                    </a:cubicBezTo>
                    <a:cubicBezTo>
                      <a:pt x="3595" y="33115"/>
                      <a:pt x="3213" y="34301"/>
                      <a:pt x="2792" y="35448"/>
                    </a:cubicBezTo>
                    <a:cubicBezTo>
                      <a:pt x="2486" y="36213"/>
                      <a:pt x="2333" y="37054"/>
                      <a:pt x="2104" y="37819"/>
                    </a:cubicBezTo>
                    <a:cubicBezTo>
                      <a:pt x="1798" y="38661"/>
                      <a:pt x="1874" y="39579"/>
                      <a:pt x="1453" y="40382"/>
                    </a:cubicBezTo>
                    <a:cubicBezTo>
                      <a:pt x="1415" y="40458"/>
                      <a:pt x="1453" y="40573"/>
                      <a:pt x="1415" y="40688"/>
                    </a:cubicBezTo>
                    <a:cubicBezTo>
                      <a:pt x="1415" y="40917"/>
                      <a:pt x="1377" y="41147"/>
                      <a:pt x="1339" y="41338"/>
                    </a:cubicBezTo>
                    <a:cubicBezTo>
                      <a:pt x="1224" y="41950"/>
                      <a:pt x="1071" y="42562"/>
                      <a:pt x="956" y="43174"/>
                    </a:cubicBezTo>
                    <a:cubicBezTo>
                      <a:pt x="727" y="44436"/>
                      <a:pt x="497" y="45698"/>
                      <a:pt x="306" y="46960"/>
                    </a:cubicBezTo>
                    <a:cubicBezTo>
                      <a:pt x="268" y="47151"/>
                      <a:pt x="268" y="47381"/>
                      <a:pt x="344" y="47610"/>
                    </a:cubicBezTo>
                    <a:cubicBezTo>
                      <a:pt x="421" y="47840"/>
                      <a:pt x="421" y="48031"/>
                      <a:pt x="230" y="48222"/>
                    </a:cubicBezTo>
                    <a:cubicBezTo>
                      <a:pt x="77" y="48337"/>
                      <a:pt x="191" y="48414"/>
                      <a:pt x="306" y="48490"/>
                    </a:cubicBezTo>
                    <a:cubicBezTo>
                      <a:pt x="459" y="48605"/>
                      <a:pt x="421" y="48758"/>
                      <a:pt x="306" y="48873"/>
                    </a:cubicBezTo>
                    <a:cubicBezTo>
                      <a:pt x="230" y="48949"/>
                      <a:pt x="153" y="49025"/>
                      <a:pt x="153" y="49025"/>
                    </a:cubicBezTo>
                    <a:cubicBezTo>
                      <a:pt x="383" y="49370"/>
                      <a:pt x="459" y="49676"/>
                      <a:pt x="77" y="49982"/>
                    </a:cubicBezTo>
                    <a:cubicBezTo>
                      <a:pt x="77" y="49982"/>
                      <a:pt x="77" y="50058"/>
                      <a:pt x="115" y="50096"/>
                    </a:cubicBezTo>
                    <a:cubicBezTo>
                      <a:pt x="306" y="50594"/>
                      <a:pt x="344" y="50747"/>
                      <a:pt x="191" y="51091"/>
                    </a:cubicBezTo>
                    <a:cubicBezTo>
                      <a:pt x="77" y="51358"/>
                      <a:pt x="38" y="51588"/>
                      <a:pt x="191" y="51894"/>
                    </a:cubicBezTo>
                    <a:cubicBezTo>
                      <a:pt x="230" y="51932"/>
                      <a:pt x="191" y="52047"/>
                      <a:pt x="191" y="52162"/>
                    </a:cubicBezTo>
                    <a:cubicBezTo>
                      <a:pt x="153" y="52621"/>
                      <a:pt x="0" y="53118"/>
                      <a:pt x="268" y="53615"/>
                    </a:cubicBezTo>
                    <a:cubicBezTo>
                      <a:pt x="268" y="53653"/>
                      <a:pt x="191" y="53768"/>
                      <a:pt x="191" y="53883"/>
                    </a:cubicBezTo>
                    <a:cubicBezTo>
                      <a:pt x="153" y="53997"/>
                      <a:pt x="191" y="54150"/>
                      <a:pt x="191" y="54265"/>
                    </a:cubicBezTo>
                    <a:cubicBezTo>
                      <a:pt x="230" y="54380"/>
                      <a:pt x="344" y="54533"/>
                      <a:pt x="306" y="54571"/>
                    </a:cubicBezTo>
                    <a:cubicBezTo>
                      <a:pt x="77" y="54839"/>
                      <a:pt x="421" y="55030"/>
                      <a:pt x="344" y="55298"/>
                    </a:cubicBezTo>
                    <a:cubicBezTo>
                      <a:pt x="268" y="55566"/>
                      <a:pt x="344" y="55872"/>
                      <a:pt x="306" y="56139"/>
                    </a:cubicBezTo>
                    <a:cubicBezTo>
                      <a:pt x="268" y="57095"/>
                      <a:pt x="459" y="58013"/>
                      <a:pt x="497" y="58969"/>
                    </a:cubicBezTo>
                    <a:cubicBezTo>
                      <a:pt x="536" y="59505"/>
                      <a:pt x="459" y="60002"/>
                      <a:pt x="842" y="60461"/>
                    </a:cubicBezTo>
                    <a:cubicBezTo>
                      <a:pt x="880" y="60499"/>
                      <a:pt x="803" y="60614"/>
                      <a:pt x="803" y="60691"/>
                    </a:cubicBezTo>
                    <a:cubicBezTo>
                      <a:pt x="765" y="60805"/>
                      <a:pt x="727" y="60920"/>
                      <a:pt x="765" y="60958"/>
                    </a:cubicBezTo>
                    <a:cubicBezTo>
                      <a:pt x="995" y="61341"/>
                      <a:pt x="650" y="61876"/>
                      <a:pt x="1224" y="62106"/>
                    </a:cubicBezTo>
                    <a:cubicBezTo>
                      <a:pt x="1262" y="62144"/>
                      <a:pt x="1224" y="62335"/>
                      <a:pt x="1262" y="62412"/>
                    </a:cubicBezTo>
                    <a:cubicBezTo>
                      <a:pt x="1415" y="62947"/>
                      <a:pt x="1453" y="63559"/>
                      <a:pt x="1645" y="64094"/>
                    </a:cubicBezTo>
                    <a:cubicBezTo>
                      <a:pt x="1798" y="64515"/>
                      <a:pt x="1874" y="64974"/>
                      <a:pt x="2027" y="65395"/>
                    </a:cubicBezTo>
                    <a:cubicBezTo>
                      <a:pt x="2257" y="66045"/>
                      <a:pt x="2333" y="66695"/>
                      <a:pt x="2524" y="67345"/>
                    </a:cubicBezTo>
                    <a:cubicBezTo>
                      <a:pt x="2677" y="67919"/>
                      <a:pt x="3022" y="68416"/>
                      <a:pt x="3136" y="68990"/>
                    </a:cubicBezTo>
                    <a:cubicBezTo>
                      <a:pt x="3213" y="69411"/>
                      <a:pt x="3404" y="69793"/>
                      <a:pt x="3557" y="70214"/>
                    </a:cubicBezTo>
                    <a:cubicBezTo>
                      <a:pt x="3672" y="70482"/>
                      <a:pt x="3710" y="70787"/>
                      <a:pt x="3825" y="71093"/>
                    </a:cubicBezTo>
                    <a:cubicBezTo>
                      <a:pt x="3939" y="71399"/>
                      <a:pt x="4169" y="71629"/>
                      <a:pt x="4245" y="71935"/>
                    </a:cubicBezTo>
                    <a:cubicBezTo>
                      <a:pt x="4360" y="72203"/>
                      <a:pt x="4284" y="72509"/>
                      <a:pt x="4398" y="72776"/>
                    </a:cubicBezTo>
                    <a:cubicBezTo>
                      <a:pt x="4475" y="73006"/>
                      <a:pt x="4704" y="73197"/>
                      <a:pt x="4819" y="73426"/>
                    </a:cubicBezTo>
                    <a:cubicBezTo>
                      <a:pt x="5010" y="73885"/>
                      <a:pt x="5163" y="74344"/>
                      <a:pt x="5393" y="74803"/>
                    </a:cubicBezTo>
                    <a:cubicBezTo>
                      <a:pt x="5661" y="75377"/>
                      <a:pt x="5967" y="75912"/>
                      <a:pt x="6196" y="76524"/>
                    </a:cubicBezTo>
                    <a:cubicBezTo>
                      <a:pt x="6387" y="77060"/>
                      <a:pt x="6578" y="77595"/>
                      <a:pt x="6999" y="77978"/>
                    </a:cubicBezTo>
                    <a:cubicBezTo>
                      <a:pt x="7037" y="78016"/>
                      <a:pt x="7076" y="78054"/>
                      <a:pt x="7076" y="78131"/>
                    </a:cubicBezTo>
                    <a:cubicBezTo>
                      <a:pt x="7190" y="78475"/>
                      <a:pt x="7382" y="78743"/>
                      <a:pt x="7611" y="79049"/>
                    </a:cubicBezTo>
                    <a:cubicBezTo>
                      <a:pt x="7841" y="79316"/>
                      <a:pt x="7955" y="79661"/>
                      <a:pt x="8185" y="79967"/>
                    </a:cubicBezTo>
                    <a:cubicBezTo>
                      <a:pt x="8300" y="80196"/>
                      <a:pt x="8529" y="80311"/>
                      <a:pt x="8682" y="80540"/>
                    </a:cubicBezTo>
                    <a:cubicBezTo>
                      <a:pt x="8835" y="80808"/>
                      <a:pt x="8873" y="81152"/>
                      <a:pt x="9103" y="81343"/>
                    </a:cubicBezTo>
                    <a:cubicBezTo>
                      <a:pt x="9409" y="81535"/>
                      <a:pt x="9447" y="81879"/>
                      <a:pt x="9638" y="82147"/>
                    </a:cubicBezTo>
                    <a:cubicBezTo>
                      <a:pt x="10135" y="82682"/>
                      <a:pt x="10480" y="83294"/>
                      <a:pt x="10900" y="83868"/>
                    </a:cubicBezTo>
                    <a:cubicBezTo>
                      <a:pt x="10977" y="83982"/>
                      <a:pt x="11130" y="84021"/>
                      <a:pt x="11206" y="84135"/>
                    </a:cubicBezTo>
                    <a:cubicBezTo>
                      <a:pt x="11244" y="84250"/>
                      <a:pt x="11091" y="84441"/>
                      <a:pt x="11321" y="84518"/>
                    </a:cubicBezTo>
                    <a:cubicBezTo>
                      <a:pt x="11971" y="84786"/>
                      <a:pt x="12201" y="85589"/>
                      <a:pt x="12889" y="85895"/>
                    </a:cubicBezTo>
                    <a:cubicBezTo>
                      <a:pt x="13157" y="85971"/>
                      <a:pt x="13348" y="86392"/>
                      <a:pt x="13501" y="86698"/>
                    </a:cubicBezTo>
                    <a:cubicBezTo>
                      <a:pt x="13539" y="86851"/>
                      <a:pt x="13922" y="86736"/>
                      <a:pt x="13807" y="87080"/>
                    </a:cubicBezTo>
                    <a:cubicBezTo>
                      <a:pt x="13769" y="87195"/>
                      <a:pt x="14036" y="87386"/>
                      <a:pt x="14189" y="87539"/>
                    </a:cubicBezTo>
                    <a:cubicBezTo>
                      <a:pt x="14342" y="87654"/>
                      <a:pt x="14534" y="87692"/>
                      <a:pt x="14725" y="87807"/>
                    </a:cubicBezTo>
                    <a:cubicBezTo>
                      <a:pt x="14801" y="87845"/>
                      <a:pt x="14878" y="87922"/>
                      <a:pt x="14954" y="87998"/>
                    </a:cubicBezTo>
                    <a:cubicBezTo>
                      <a:pt x="15107" y="88189"/>
                      <a:pt x="15260" y="88457"/>
                      <a:pt x="15452" y="88572"/>
                    </a:cubicBezTo>
                    <a:cubicBezTo>
                      <a:pt x="16369" y="89184"/>
                      <a:pt x="17020" y="90025"/>
                      <a:pt x="17823" y="90714"/>
                    </a:cubicBezTo>
                    <a:cubicBezTo>
                      <a:pt x="18167" y="90981"/>
                      <a:pt x="18473" y="91249"/>
                      <a:pt x="18855" y="91440"/>
                    </a:cubicBezTo>
                    <a:cubicBezTo>
                      <a:pt x="18970" y="91479"/>
                      <a:pt x="19123" y="91517"/>
                      <a:pt x="19200" y="91593"/>
                    </a:cubicBezTo>
                    <a:cubicBezTo>
                      <a:pt x="19697" y="92129"/>
                      <a:pt x="20309" y="92511"/>
                      <a:pt x="20806" y="93008"/>
                    </a:cubicBezTo>
                    <a:cubicBezTo>
                      <a:pt x="21227" y="93391"/>
                      <a:pt x="21839" y="93506"/>
                      <a:pt x="22106" y="94041"/>
                    </a:cubicBezTo>
                    <a:cubicBezTo>
                      <a:pt x="22183" y="94156"/>
                      <a:pt x="22374" y="94232"/>
                      <a:pt x="22489" y="94271"/>
                    </a:cubicBezTo>
                    <a:cubicBezTo>
                      <a:pt x="22986" y="94424"/>
                      <a:pt x="23368" y="94768"/>
                      <a:pt x="23751" y="95035"/>
                    </a:cubicBezTo>
                    <a:cubicBezTo>
                      <a:pt x="24248" y="95380"/>
                      <a:pt x="24745" y="95762"/>
                      <a:pt x="25243" y="95992"/>
                    </a:cubicBezTo>
                    <a:cubicBezTo>
                      <a:pt x="26199" y="96451"/>
                      <a:pt x="27040" y="97063"/>
                      <a:pt x="28034" y="97368"/>
                    </a:cubicBezTo>
                    <a:cubicBezTo>
                      <a:pt x="28723" y="97598"/>
                      <a:pt x="29297" y="97942"/>
                      <a:pt x="29947" y="98210"/>
                    </a:cubicBezTo>
                    <a:cubicBezTo>
                      <a:pt x="31018" y="98669"/>
                      <a:pt x="32089" y="99051"/>
                      <a:pt x="33236" y="99281"/>
                    </a:cubicBezTo>
                    <a:cubicBezTo>
                      <a:pt x="33465" y="99357"/>
                      <a:pt x="33771" y="99319"/>
                      <a:pt x="33963" y="99434"/>
                    </a:cubicBezTo>
                    <a:cubicBezTo>
                      <a:pt x="34689" y="99931"/>
                      <a:pt x="35569" y="100084"/>
                      <a:pt x="36334" y="100428"/>
                    </a:cubicBezTo>
                    <a:cubicBezTo>
                      <a:pt x="36831" y="100658"/>
                      <a:pt x="37405" y="100696"/>
                      <a:pt x="37864" y="101002"/>
                    </a:cubicBezTo>
                    <a:cubicBezTo>
                      <a:pt x="38163" y="101168"/>
                      <a:pt x="38521" y="101277"/>
                      <a:pt x="38861" y="101277"/>
                    </a:cubicBezTo>
                    <a:cubicBezTo>
                      <a:pt x="38912" y="101277"/>
                      <a:pt x="38962" y="101275"/>
                      <a:pt x="39011" y="101270"/>
                    </a:cubicBezTo>
                    <a:cubicBezTo>
                      <a:pt x="39391" y="101270"/>
                      <a:pt x="39640" y="101584"/>
                      <a:pt x="39974" y="101584"/>
                    </a:cubicBezTo>
                    <a:cubicBezTo>
                      <a:pt x="40044" y="101584"/>
                      <a:pt x="40118" y="101570"/>
                      <a:pt x="40197" y="101537"/>
                    </a:cubicBezTo>
                    <a:cubicBezTo>
                      <a:pt x="40541" y="101805"/>
                      <a:pt x="40923" y="101729"/>
                      <a:pt x="41306" y="101843"/>
                    </a:cubicBezTo>
                    <a:cubicBezTo>
                      <a:pt x="41918" y="102034"/>
                      <a:pt x="42568" y="102034"/>
                      <a:pt x="43218" y="102149"/>
                    </a:cubicBezTo>
                    <a:cubicBezTo>
                      <a:pt x="43409" y="102226"/>
                      <a:pt x="43601" y="102379"/>
                      <a:pt x="43792" y="102379"/>
                    </a:cubicBezTo>
                    <a:cubicBezTo>
                      <a:pt x="43895" y="102362"/>
                      <a:pt x="43996" y="102355"/>
                      <a:pt x="44094" y="102355"/>
                    </a:cubicBezTo>
                    <a:cubicBezTo>
                      <a:pt x="44694" y="102355"/>
                      <a:pt x="45228" y="102614"/>
                      <a:pt x="45819" y="102646"/>
                    </a:cubicBezTo>
                    <a:cubicBezTo>
                      <a:pt x="46048" y="102646"/>
                      <a:pt x="46278" y="102799"/>
                      <a:pt x="46507" y="102838"/>
                    </a:cubicBezTo>
                    <a:cubicBezTo>
                      <a:pt x="46526" y="102841"/>
                      <a:pt x="46544" y="102842"/>
                      <a:pt x="46563" y="102842"/>
                    </a:cubicBezTo>
                    <a:cubicBezTo>
                      <a:pt x="46687" y="102842"/>
                      <a:pt x="46811" y="102782"/>
                      <a:pt x="46943" y="102782"/>
                    </a:cubicBezTo>
                    <a:cubicBezTo>
                      <a:pt x="47036" y="102782"/>
                      <a:pt x="47132" y="102812"/>
                      <a:pt x="47234" y="102914"/>
                    </a:cubicBezTo>
                    <a:cubicBezTo>
                      <a:pt x="47259" y="102952"/>
                      <a:pt x="47315" y="102965"/>
                      <a:pt x="47387" y="102965"/>
                    </a:cubicBezTo>
                    <a:cubicBezTo>
                      <a:pt x="47531" y="102965"/>
                      <a:pt x="47744" y="102914"/>
                      <a:pt x="47922" y="102914"/>
                    </a:cubicBezTo>
                    <a:cubicBezTo>
                      <a:pt x="48343" y="102914"/>
                      <a:pt x="48764" y="102952"/>
                      <a:pt x="49185" y="102991"/>
                    </a:cubicBezTo>
                    <a:cubicBezTo>
                      <a:pt x="49276" y="102991"/>
                      <a:pt x="49393" y="102942"/>
                      <a:pt x="49514" y="102942"/>
                    </a:cubicBezTo>
                    <a:cubicBezTo>
                      <a:pt x="49544" y="102942"/>
                      <a:pt x="49575" y="102945"/>
                      <a:pt x="49605" y="102952"/>
                    </a:cubicBezTo>
                    <a:cubicBezTo>
                      <a:pt x="49682" y="102991"/>
                      <a:pt x="49835" y="103144"/>
                      <a:pt x="49873" y="103144"/>
                    </a:cubicBezTo>
                    <a:cubicBezTo>
                      <a:pt x="50024" y="103068"/>
                      <a:pt x="50176" y="102942"/>
                      <a:pt x="50316" y="102942"/>
                    </a:cubicBezTo>
                    <a:cubicBezTo>
                      <a:pt x="50388" y="102942"/>
                      <a:pt x="50458" y="102976"/>
                      <a:pt x="50523" y="103067"/>
                    </a:cubicBezTo>
                    <a:cubicBezTo>
                      <a:pt x="50597" y="103152"/>
                      <a:pt x="50669" y="103181"/>
                      <a:pt x="50739" y="103181"/>
                    </a:cubicBezTo>
                    <a:cubicBezTo>
                      <a:pt x="50889" y="103181"/>
                      <a:pt x="51034" y="103047"/>
                      <a:pt x="51189" y="103047"/>
                    </a:cubicBezTo>
                    <a:cubicBezTo>
                      <a:pt x="51221" y="103047"/>
                      <a:pt x="51254" y="103053"/>
                      <a:pt x="51288" y="103067"/>
                    </a:cubicBezTo>
                    <a:cubicBezTo>
                      <a:pt x="51490" y="103157"/>
                      <a:pt x="51731" y="103194"/>
                      <a:pt x="51973" y="103194"/>
                    </a:cubicBezTo>
                    <a:cubicBezTo>
                      <a:pt x="52144" y="103194"/>
                      <a:pt x="52315" y="103175"/>
                      <a:pt x="52474" y="103144"/>
                    </a:cubicBezTo>
                    <a:cubicBezTo>
                      <a:pt x="53034" y="102993"/>
                      <a:pt x="53607" y="102975"/>
                      <a:pt x="54179" y="102975"/>
                    </a:cubicBezTo>
                    <a:cubicBezTo>
                      <a:pt x="54347" y="102975"/>
                      <a:pt x="54516" y="102977"/>
                      <a:pt x="54684" y="102977"/>
                    </a:cubicBezTo>
                    <a:cubicBezTo>
                      <a:pt x="54956" y="102977"/>
                      <a:pt x="55227" y="102973"/>
                      <a:pt x="55495" y="102952"/>
                    </a:cubicBezTo>
                    <a:cubicBezTo>
                      <a:pt x="55533" y="102949"/>
                      <a:pt x="55571" y="102947"/>
                      <a:pt x="55609" y="102947"/>
                    </a:cubicBezTo>
                    <a:cubicBezTo>
                      <a:pt x="55778" y="102947"/>
                      <a:pt x="55952" y="102977"/>
                      <a:pt x="56122" y="102977"/>
                    </a:cubicBezTo>
                    <a:cubicBezTo>
                      <a:pt x="56304" y="102977"/>
                      <a:pt x="56482" y="102942"/>
                      <a:pt x="56643" y="102799"/>
                    </a:cubicBezTo>
                    <a:cubicBezTo>
                      <a:pt x="56659" y="102767"/>
                      <a:pt x="56702" y="102755"/>
                      <a:pt x="56750" y="102755"/>
                    </a:cubicBezTo>
                    <a:cubicBezTo>
                      <a:pt x="56815" y="102755"/>
                      <a:pt x="56888" y="102777"/>
                      <a:pt x="56910" y="102799"/>
                    </a:cubicBezTo>
                    <a:cubicBezTo>
                      <a:pt x="57039" y="102880"/>
                      <a:pt x="57154" y="102913"/>
                      <a:pt x="57264" y="102913"/>
                    </a:cubicBezTo>
                    <a:cubicBezTo>
                      <a:pt x="57416" y="102913"/>
                      <a:pt x="57558" y="102850"/>
                      <a:pt x="57713" y="102761"/>
                    </a:cubicBezTo>
                    <a:cubicBezTo>
                      <a:pt x="57761" y="102714"/>
                      <a:pt x="57866" y="102681"/>
                      <a:pt x="57958" y="102681"/>
                    </a:cubicBezTo>
                    <a:cubicBezTo>
                      <a:pt x="58015" y="102681"/>
                      <a:pt x="58067" y="102694"/>
                      <a:pt x="58096" y="102723"/>
                    </a:cubicBezTo>
                    <a:cubicBezTo>
                      <a:pt x="58160" y="102774"/>
                      <a:pt x="58223" y="102794"/>
                      <a:pt x="58286" y="102794"/>
                    </a:cubicBezTo>
                    <a:cubicBezTo>
                      <a:pt x="58509" y="102794"/>
                      <a:pt x="58722" y="102539"/>
                      <a:pt x="58943" y="102539"/>
                    </a:cubicBezTo>
                    <a:cubicBezTo>
                      <a:pt x="59029" y="102539"/>
                      <a:pt x="59116" y="102578"/>
                      <a:pt x="59205" y="102685"/>
                    </a:cubicBezTo>
                    <a:cubicBezTo>
                      <a:pt x="59205" y="102692"/>
                      <a:pt x="59209" y="102695"/>
                      <a:pt x="59216" y="102695"/>
                    </a:cubicBezTo>
                    <a:cubicBezTo>
                      <a:pt x="59245" y="102695"/>
                      <a:pt x="59320" y="102639"/>
                      <a:pt x="59320" y="102608"/>
                    </a:cubicBezTo>
                    <a:cubicBezTo>
                      <a:pt x="59377" y="102350"/>
                      <a:pt x="59607" y="102285"/>
                      <a:pt x="59815" y="102285"/>
                    </a:cubicBezTo>
                    <a:cubicBezTo>
                      <a:pt x="59884" y="102285"/>
                      <a:pt x="59951" y="102293"/>
                      <a:pt x="60008" y="102302"/>
                    </a:cubicBezTo>
                    <a:cubicBezTo>
                      <a:pt x="60082" y="102315"/>
                      <a:pt x="60153" y="102320"/>
                      <a:pt x="60222" y="102320"/>
                    </a:cubicBezTo>
                    <a:cubicBezTo>
                      <a:pt x="60580" y="102320"/>
                      <a:pt x="60879" y="102175"/>
                      <a:pt x="61232" y="102111"/>
                    </a:cubicBezTo>
                    <a:cubicBezTo>
                      <a:pt x="61347" y="102073"/>
                      <a:pt x="61462" y="102073"/>
                      <a:pt x="61538" y="102073"/>
                    </a:cubicBezTo>
                    <a:cubicBezTo>
                      <a:pt x="61691" y="102034"/>
                      <a:pt x="61844" y="101958"/>
                      <a:pt x="62035" y="101958"/>
                    </a:cubicBezTo>
                    <a:cubicBezTo>
                      <a:pt x="62076" y="101950"/>
                      <a:pt x="62116" y="101947"/>
                      <a:pt x="62156" y="101947"/>
                    </a:cubicBezTo>
                    <a:cubicBezTo>
                      <a:pt x="62267" y="101947"/>
                      <a:pt x="62377" y="101969"/>
                      <a:pt x="62488" y="101969"/>
                    </a:cubicBezTo>
                    <a:cubicBezTo>
                      <a:pt x="62528" y="101969"/>
                      <a:pt x="62568" y="101966"/>
                      <a:pt x="62609" y="101958"/>
                    </a:cubicBezTo>
                    <a:cubicBezTo>
                      <a:pt x="63259" y="101843"/>
                      <a:pt x="63871" y="101652"/>
                      <a:pt x="64483" y="101499"/>
                    </a:cubicBezTo>
                    <a:cubicBezTo>
                      <a:pt x="64643" y="101435"/>
                      <a:pt x="64804" y="101290"/>
                      <a:pt x="64896" y="101290"/>
                    </a:cubicBezTo>
                    <a:cubicBezTo>
                      <a:pt x="64914" y="101290"/>
                      <a:pt x="64930" y="101295"/>
                      <a:pt x="64942" y="101308"/>
                    </a:cubicBezTo>
                    <a:cubicBezTo>
                      <a:pt x="65040" y="101350"/>
                      <a:pt x="65123" y="101366"/>
                      <a:pt x="65200" y="101366"/>
                    </a:cubicBezTo>
                    <a:cubicBezTo>
                      <a:pt x="65332" y="101366"/>
                      <a:pt x="65447" y="101318"/>
                      <a:pt x="65592" y="101270"/>
                    </a:cubicBezTo>
                    <a:cubicBezTo>
                      <a:pt x="65822" y="101193"/>
                      <a:pt x="66051" y="101193"/>
                      <a:pt x="66242" y="101117"/>
                    </a:cubicBezTo>
                    <a:cubicBezTo>
                      <a:pt x="66419" y="101028"/>
                      <a:pt x="66528" y="100826"/>
                      <a:pt x="66727" y="100826"/>
                    </a:cubicBezTo>
                    <a:cubicBezTo>
                      <a:pt x="66785" y="100826"/>
                      <a:pt x="66852" y="100843"/>
                      <a:pt x="66931" y="100887"/>
                    </a:cubicBezTo>
                    <a:cubicBezTo>
                      <a:pt x="66983" y="100925"/>
                      <a:pt x="67027" y="100940"/>
                      <a:pt x="67065" y="100940"/>
                    </a:cubicBezTo>
                    <a:cubicBezTo>
                      <a:pt x="67219" y="100940"/>
                      <a:pt x="67274" y="100681"/>
                      <a:pt x="67428" y="100619"/>
                    </a:cubicBezTo>
                    <a:cubicBezTo>
                      <a:pt x="68078" y="100428"/>
                      <a:pt x="68690" y="100199"/>
                      <a:pt x="69340" y="100007"/>
                    </a:cubicBezTo>
                    <a:cubicBezTo>
                      <a:pt x="69608" y="99931"/>
                      <a:pt x="69876" y="99969"/>
                      <a:pt x="70067" y="99816"/>
                    </a:cubicBezTo>
                    <a:cubicBezTo>
                      <a:pt x="70832" y="99357"/>
                      <a:pt x="71788" y="99396"/>
                      <a:pt x="72438" y="98784"/>
                    </a:cubicBezTo>
                    <a:cubicBezTo>
                      <a:pt x="73127" y="98745"/>
                      <a:pt x="73547" y="98210"/>
                      <a:pt x="74159" y="98019"/>
                    </a:cubicBezTo>
                    <a:cubicBezTo>
                      <a:pt x="74503" y="97904"/>
                      <a:pt x="74848" y="97751"/>
                      <a:pt x="75192" y="97560"/>
                    </a:cubicBezTo>
                    <a:cubicBezTo>
                      <a:pt x="76072" y="97101"/>
                      <a:pt x="76989" y="96604"/>
                      <a:pt x="77831" y="96145"/>
                    </a:cubicBezTo>
                    <a:cubicBezTo>
                      <a:pt x="77946" y="96068"/>
                      <a:pt x="78060" y="95915"/>
                      <a:pt x="78099" y="95800"/>
                    </a:cubicBezTo>
                    <a:cubicBezTo>
                      <a:pt x="78155" y="95574"/>
                      <a:pt x="78149" y="95515"/>
                      <a:pt x="78265" y="95515"/>
                    </a:cubicBezTo>
                    <a:cubicBezTo>
                      <a:pt x="78306" y="95515"/>
                      <a:pt x="78363" y="95523"/>
                      <a:pt x="78443" y="95533"/>
                    </a:cubicBezTo>
                    <a:cubicBezTo>
                      <a:pt x="78519" y="95533"/>
                      <a:pt x="78634" y="95571"/>
                      <a:pt x="78672" y="95571"/>
                    </a:cubicBezTo>
                    <a:cubicBezTo>
                      <a:pt x="78978" y="95074"/>
                      <a:pt x="79781" y="95188"/>
                      <a:pt x="80011" y="94577"/>
                    </a:cubicBezTo>
                    <a:cubicBezTo>
                      <a:pt x="80087" y="94462"/>
                      <a:pt x="80355" y="94385"/>
                      <a:pt x="80508" y="94309"/>
                    </a:cubicBezTo>
                    <a:cubicBezTo>
                      <a:pt x="80699" y="94232"/>
                      <a:pt x="80891" y="94194"/>
                      <a:pt x="81082" y="94118"/>
                    </a:cubicBezTo>
                    <a:cubicBezTo>
                      <a:pt x="81273" y="94079"/>
                      <a:pt x="81043" y="93850"/>
                      <a:pt x="81311" y="93735"/>
                    </a:cubicBezTo>
                    <a:cubicBezTo>
                      <a:pt x="81961" y="93429"/>
                      <a:pt x="82573" y="93085"/>
                      <a:pt x="83109" y="92588"/>
                    </a:cubicBezTo>
                    <a:cubicBezTo>
                      <a:pt x="83491" y="92205"/>
                      <a:pt x="84027" y="91976"/>
                      <a:pt x="84294" y="91479"/>
                    </a:cubicBezTo>
                    <a:cubicBezTo>
                      <a:pt x="84333" y="91402"/>
                      <a:pt x="84409" y="91364"/>
                      <a:pt x="84486" y="91326"/>
                    </a:cubicBezTo>
                    <a:cubicBezTo>
                      <a:pt x="85289" y="90752"/>
                      <a:pt x="86092" y="90178"/>
                      <a:pt x="86895" y="89566"/>
                    </a:cubicBezTo>
                    <a:cubicBezTo>
                      <a:pt x="86972" y="89528"/>
                      <a:pt x="87125" y="89413"/>
                      <a:pt x="87125" y="89299"/>
                    </a:cubicBezTo>
                    <a:cubicBezTo>
                      <a:pt x="87163" y="89107"/>
                      <a:pt x="87354" y="89031"/>
                      <a:pt x="87392" y="88954"/>
                    </a:cubicBezTo>
                    <a:cubicBezTo>
                      <a:pt x="87545" y="88610"/>
                      <a:pt x="87890" y="88572"/>
                      <a:pt x="88119" y="88457"/>
                    </a:cubicBezTo>
                    <a:cubicBezTo>
                      <a:pt x="88693" y="88151"/>
                      <a:pt x="88884" y="87501"/>
                      <a:pt x="89381" y="87119"/>
                    </a:cubicBezTo>
                    <a:cubicBezTo>
                      <a:pt x="89955" y="86698"/>
                      <a:pt x="90414" y="86124"/>
                      <a:pt x="90911" y="85589"/>
                    </a:cubicBezTo>
                    <a:cubicBezTo>
                      <a:pt x="90987" y="85474"/>
                      <a:pt x="91332" y="85283"/>
                      <a:pt x="91064" y="85015"/>
                    </a:cubicBezTo>
                    <a:cubicBezTo>
                      <a:pt x="91026" y="85015"/>
                      <a:pt x="91064" y="84900"/>
                      <a:pt x="91064" y="84900"/>
                    </a:cubicBezTo>
                    <a:cubicBezTo>
                      <a:pt x="91638" y="84862"/>
                      <a:pt x="91714" y="84365"/>
                      <a:pt x="91867" y="83982"/>
                    </a:cubicBezTo>
                    <a:cubicBezTo>
                      <a:pt x="91905" y="83906"/>
                      <a:pt x="91982" y="83791"/>
                      <a:pt x="92020" y="83791"/>
                    </a:cubicBezTo>
                    <a:cubicBezTo>
                      <a:pt x="92046" y="83796"/>
                      <a:pt x="92071" y="83798"/>
                      <a:pt x="92094" y="83798"/>
                    </a:cubicBezTo>
                    <a:cubicBezTo>
                      <a:pt x="92442" y="83798"/>
                      <a:pt x="92462" y="83292"/>
                      <a:pt x="92785" y="83256"/>
                    </a:cubicBezTo>
                    <a:cubicBezTo>
                      <a:pt x="92823" y="82797"/>
                      <a:pt x="93397" y="82758"/>
                      <a:pt x="93512" y="82453"/>
                    </a:cubicBezTo>
                    <a:cubicBezTo>
                      <a:pt x="93741" y="81688"/>
                      <a:pt x="94621" y="81343"/>
                      <a:pt x="94697" y="80540"/>
                    </a:cubicBezTo>
                    <a:cubicBezTo>
                      <a:pt x="95233" y="80311"/>
                      <a:pt x="95118" y="79546"/>
                      <a:pt x="95692" y="79355"/>
                    </a:cubicBezTo>
                    <a:cubicBezTo>
                      <a:pt x="95577" y="78896"/>
                      <a:pt x="96189" y="78857"/>
                      <a:pt x="96151" y="78437"/>
                    </a:cubicBezTo>
                    <a:cubicBezTo>
                      <a:pt x="96112" y="78016"/>
                      <a:pt x="96495" y="77787"/>
                      <a:pt x="96801" y="77557"/>
                    </a:cubicBezTo>
                    <a:cubicBezTo>
                      <a:pt x="96839" y="77557"/>
                      <a:pt x="96839" y="77481"/>
                      <a:pt x="96839" y="77442"/>
                    </a:cubicBezTo>
                    <a:cubicBezTo>
                      <a:pt x="96763" y="77060"/>
                      <a:pt x="97030" y="76830"/>
                      <a:pt x="97260" y="76601"/>
                    </a:cubicBezTo>
                    <a:cubicBezTo>
                      <a:pt x="97336" y="76524"/>
                      <a:pt x="97451" y="76410"/>
                      <a:pt x="97489" y="76295"/>
                    </a:cubicBezTo>
                    <a:cubicBezTo>
                      <a:pt x="97528" y="75759"/>
                      <a:pt x="97872" y="75301"/>
                      <a:pt x="98063" y="74803"/>
                    </a:cubicBezTo>
                    <a:cubicBezTo>
                      <a:pt x="98331" y="74191"/>
                      <a:pt x="98866" y="73732"/>
                      <a:pt x="98866" y="73006"/>
                    </a:cubicBezTo>
                    <a:cubicBezTo>
                      <a:pt x="98866" y="72815"/>
                      <a:pt x="99096" y="72662"/>
                      <a:pt x="99210" y="72470"/>
                    </a:cubicBezTo>
                    <a:cubicBezTo>
                      <a:pt x="99325" y="72317"/>
                      <a:pt x="99402" y="72088"/>
                      <a:pt x="99516" y="71897"/>
                    </a:cubicBezTo>
                    <a:cubicBezTo>
                      <a:pt x="99593" y="71744"/>
                      <a:pt x="99593" y="71552"/>
                      <a:pt x="99669" y="71361"/>
                    </a:cubicBezTo>
                    <a:cubicBezTo>
                      <a:pt x="99746" y="71208"/>
                      <a:pt x="99899" y="71017"/>
                      <a:pt x="99899" y="70902"/>
                    </a:cubicBezTo>
                    <a:cubicBezTo>
                      <a:pt x="99861" y="70482"/>
                      <a:pt x="100205" y="70252"/>
                      <a:pt x="100281" y="69908"/>
                    </a:cubicBezTo>
                    <a:cubicBezTo>
                      <a:pt x="100319" y="69678"/>
                      <a:pt x="100434" y="69487"/>
                      <a:pt x="100511" y="69296"/>
                    </a:cubicBezTo>
                    <a:cubicBezTo>
                      <a:pt x="100702" y="68760"/>
                      <a:pt x="100893" y="68225"/>
                      <a:pt x="101046" y="67690"/>
                    </a:cubicBezTo>
                    <a:cubicBezTo>
                      <a:pt x="101199" y="67231"/>
                      <a:pt x="101276" y="66695"/>
                      <a:pt x="101467" y="66236"/>
                    </a:cubicBezTo>
                    <a:cubicBezTo>
                      <a:pt x="101582" y="65968"/>
                      <a:pt x="101543" y="65663"/>
                      <a:pt x="101658" y="65357"/>
                    </a:cubicBezTo>
                    <a:cubicBezTo>
                      <a:pt x="101811" y="65089"/>
                      <a:pt x="101735" y="64745"/>
                      <a:pt x="101849" y="64439"/>
                    </a:cubicBezTo>
                    <a:cubicBezTo>
                      <a:pt x="101926" y="64094"/>
                      <a:pt x="102232" y="63788"/>
                      <a:pt x="102232" y="63444"/>
                    </a:cubicBezTo>
                    <a:cubicBezTo>
                      <a:pt x="102232" y="63138"/>
                      <a:pt x="102500" y="62909"/>
                      <a:pt x="102423" y="62641"/>
                    </a:cubicBezTo>
                    <a:cubicBezTo>
                      <a:pt x="102270" y="62297"/>
                      <a:pt x="102576" y="62029"/>
                      <a:pt x="102576" y="61723"/>
                    </a:cubicBezTo>
                    <a:cubicBezTo>
                      <a:pt x="102614" y="60652"/>
                      <a:pt x="102997" y="59620"/>
                      <a:pt x="102958" y="58549"/>
                    </a:cubicBezTo>
                    <a:cubicBezTo>
                      <a:pt x="102958" y="58472"/>
                      <a:pt x="102997" y="58396"/>
                      <a:pt x="103035" y="58358"/>
                    </a:cubicBezTo>
                    <a:cubicBezTo>
                      <a:pt x="103379" y="58166"/>
                      <a:pt x="103264" y="57937"/>
                      <a:pt x="103188" y="57593"/>
                    </a:cubicBezTo>
                    <a:cubicBezTo>
                      <a:pt x="103111" y="57134"/>
                      <a:pt x="103303" y="56675"/>
                      <a:pt x="103341" y="56177"/>
                    </a:cubicBezTo>
                    <a:cubicBezTo>
                      <a:pt x="103494" y="54992"/>
                      <a:pt x="103379" y="53806"/>
                      <a:pt x="103494" y="52659"/>
                    </a:cubicBezTo>
                    <a:cubicBezTo>
                      <a:pt x="103570" y="52047"/>
                      <a:pt x="103532" y="51473"/>
                      <a:pt x="103570" y="50861"/>
                    </a:cubicBezTo>
                    <a:cubicBezTo>
                      <a:pt x="103647" y="49943"/>
                      <a:pt x="103532" y="48987"/>
                      <a:pt x="103647" y="48069"/>
                    </a:cubicBezTo>
                    <a:cubicBezTo>
                      <a:pt x="103762" y="47037"/>
                      <a:pt x="103532" y="46042"/>
                      <a:pt x="103417" y="45048"/>
                    </a:cubicBezTo>
                    <a:cubicBezTo>
                      <a:pt x="103341" y="44589"/>
                      <a:pt x="103303" y="44092"/>
                      <a:pt x="103264" y="43633"/>
                    </a:cubicBezTo>
                    <a:lnTo>
                      <a:pt x="103303" y="43633"/>
                    </a:lnTo>
                    <a:cubicBezTo>
                      <a:pt x="103303" y="43518"/>
                      <a:pt x="103303" y="43403"/>
                      <a:pt x="103303" y="43327"/>
                    </a:cubicBezTo>
                    <a:cubicBezTo>
                      <a:pt x="103035" y="42677"/>
                      <a:pt x="103226" y="41950"/>
                      <a:pt x="102882" y="41338"/>
                    </a:cubicBezTo>
                    <a:cubicBezTo>
                      <a:pt x="102844" y="41223"/>
                      <a:pt x="102844" y="41109"/>
                      <a:pt x="102844" y="41032"/>
                    </a:cubicBezTo>
                    <a:cubicBezTo>
                      <a:pt x="102614" y="39961"/>
                      <a:pt x="102461" y="38852"/>
                      <a:pt x="102194" y="37781"/>
                    </a:cubicBezTo>
                    <a:cubicBezTo>
                      <a:pt x="102079" y="37284"/>
                      <a:pt x="102194" y="36710"/>
                      <a:pt x="101735" y="36290"/>
                    </a:cubicBezTo>
                    <a:cubicBezTo>
                      <a:pt x="101888" y="35907"/>
                      <a:pt x="101696" y="35563"/>
                      <a:pt x="101582" y="35219"/>
                    </a:cubicBezTo>
                    <a:cubicBezTo>
                      <a:pt x="101237" y="34186"/>
                      <a:pt x="100931" y="33115"/>
                      <a:pt x="100396" y="32197"/>
                    </a:cubicBezTo>
                    <a:cubicBezTo>
                      <a:pt x="99822" y="31203"/>
                      <a:pt x="99440" y="30132"/>
                      <a:pt x="98828" y="29176"/>
                    </a:cubicBezTo>
                    <a:cubicBezTo>
                      <a:pt x="98675" y="28258"/>
                      <a:pt x="97757" y="27646"/>
                      <a:pt x="97642" y="26690"/>
                    </a:cubicBezTo>
                    <a:cubicBezTo>
                      <a:pt x="97642" y="26613"/>
                      <a:pt x="97489" y="26499"/>
                      <a:pt x="97413" y="26422"/>
                    </a:cubicBezTo>
                    <a:cubicBezTo>
                      <a:pt x="97298" y="26307"/>
                      <a:pt x="97183" y="26193"/>
                      <a:pt x="97145" y="26040"/>
                    </a:cubicBezTo>
                    <a:cubicBezTo>
                      <a:pt x="96801" y="25504"/>
                      <a:pt x="96610" y="24854"/>
                      <a:pt x="95998" y="24510"/>
                    </a:cubicBezTo>
                    <a:cubicBezTo>
                      <a:pt x="95959" y="24510"/>
                      <a:pt x="95921" y="24433"/>
                      <a:pt x="95921" y="24395"/>
                    </a:cubicBezTo>
                    <a:cubicBezTo>
                      <a:pt x="95883" y="23936"/>
                      <a:pt x="95500" y="23745"/>
                      <a:pt x="95309" y="23401"/>
                    </a:cubicBezTo>
                    <a:cubicBezTo>
                      <a:pt x="94850" y="22597"/>
                      <a:pt x="94353" y="21871"/>
                      <a:pt x="93779" y="21221"/>
                    </a:cubicBezTo>
                    <a:cubicBezTo>
                      <a:pt x="93588" y="21029"/>
                      <a:pt x="93473" y="20762"/>
                      <a:pt x="93282" y="20570"/>
                    </a:cubicBezTo>
                    <a:cubicBezTo>
                      <a:pt x="92900" y="20150"/>
                      <a:pt x="92364" y="19806"/>
                      <a:pt x="92135" y="19308"/>
                    </a:cubicBezTo>
                    <a:cubicBezTo>
                      <a:pt x="91791" y="18582"/>
                      <a:pt x="91102" y="18237"/>
                      <a:pt x="90681" y="17625"/>
                    </a:cubicBezTo>
                    <a:cubicBezTo>
                      <a:pt x="90146" y="16899"/>
                      <a:pt x="89458" y="16325"/>
                      <a:pt x="88807" y="15637"/>
                    </a:cubicBezTo>
                    <a:cubicBezTo>
                      <a:pt x="88157" y="14948"/>
                      <a:pt x="87469" y="14260"/>
                      <a:pt x="86780" y="13610"/>
                    </a:cubicBezTo>
                    <a:cubicBezTo>
                      <a:pt x="86513" y="13380"/>
                      <a:pt x="86283" y="13189"/>
                      <a:pt x="86054" y="12959"/>
                    </a:cubicBezTo>
                    <a:cubicBezTo>
                      <a:pt x="85442" y="12501"/>
                      <a:pt x="84830" y="12080"/>
                      <a:pt x="84294" y="11583"/>
                    </a:cubicBezTo>
                    <a:cubicBezTo>
                      <a:pt x="83912" y="11238"/>
                      <a:pt x="83415" y="11047"/>
                      <a:pt x="83185" y="10588"/>
                    </a:cubicBezTo>
                    <a:cubicBezTo>
                      <a:pt x="83147" y="10512"/>
                      <a:pt x="83032" y="10473"/>
                      <a:pt x="82994" y="10397"/>
                    </a:cubicBezTo>
                    <a:cubicBezTo>
                      <a:pt x="82382" y="9862"/>
                      <a:pt x="81541" y="9594"/>
                      <a:pt x="81005" y="8944"/>
                    </a:cubicBezTo>
                    <a:cubicBezTo>
                      <a:pt x="80891" y="8829"/>
                      <a:pt x="80699" y="8791"/>
                      <a:pt x="80546" y="8752"/>
                    </a:cubicBezTo>
                    <a:cubicBezTo>
                      <a:pt x="80355" y="8714"/>
                      <a:pt x="80355" y="8714"/>
                      <a:pt x="80049" y="8332"/>
                    </a:cubicBezTo>
                    <a:cubicBezTo>
                      <a:pt x="80022" y="8305"/>
                      <a:pt x="79938" y="8278"/>
                      <a:pt x="79891" y="8278"/>
                    </a:cubicBezTo>
                    <a:cubicBezTo>
                      <a:pt x="79871" y="8278"/>
                      <a:pt x="79858" y="8282"/>
                      <a:pt x="79858" y="8293"/>
                    </a:cubicBezTo>
                    <a:cubicBezTo>
                      <a:pt x="79751" y="8416"/>
                      <a:pt x="79668" y="8465"/>
                      <a:pt x="79600" y="8465"/>
                    </a:cubicBezTo>
                    <a:cubicBezTo>
                      <a:pt x="79498" y="8465"/>
                      <a:pt x="79430" y="8355"/>
                      <a:pt x="79361" y="8217"/>
                    </a:cubicBezTo>
                    <a:cubicBezTo>
                      <a:pt x="79284" y="8064"/>
                      <a:pt x="79208" y="7835"/>
                      <a:pt x="79093" y="7796"/>
                    </a:cubicBezTo>
                    <a:cubicBezTo>
                      <a:pt x="78672" y="7682"/>
                      <a:pt x="78366" y="7414"/>
                      <a:pt x="77984" y="7184"/>
                    </a:cubicBezTo>
                    <a:cubicBezTo>
                      <a:pt x="77907" y="7108"/>
                      <a:pt x="77754" y="7070"/>
                      <a:pt x="77640" y="7031"/>
                    </a:cubicBezTo>
                    <a:lnTo>
                      <a:pt x="76989" y="6802"/>
                    </a:lnTo>
                    <a:cubicBezTo>
                      <a:pt x="76848" y="6731"/>
                      <a:pt x="76674" y="6530"/>
                      <a:pt x="76588" y="6530"/>
                    </a:cubicBezTo>
                    <a:cubicBezTo>
                      <a:pt x="76581" y="6530"/>
                      <a:pt x="76575" y="6531"/>
                      <a:pt x="76569" y="6534"/>
                    </a:cubicBezTo>
                    <a:cubicBezTo>
                      <a:pt x="76516" y="6563"/>
                      <a:pt x="76474" y="6576"/>
                      <a:pt x="76440" y="6576"/>
                    </a:cubicBezTo>
                    <a:cubicBezTo>
                      <a:pt x="76258" y="6576"/>
                      <a:pt x="76295" y="6226"/>
                      <a:pt x="76098" y="6226"/>
                    </a:cubicBezTo>
                    <a:cubicBezTo>
                      <a:pt x="76090" y="6226"/>
                      <a:pt x="76081" y="6227"/>
                      <a:pt x="76072" y="6228"/>
                    </a:cubicBezTo>
                    <a:cubicBezTo>
                      <a:pt x="76066" y="6234"/>
                      <a:pt x="76060" y="6236"/>
                      <a:pt x="76053" y="6236"/>
                    </a:cubicBezTo>
                    <a:cubicBezTo>
                      <a:pt x="76011" y="6236"/>
                      <a:pt x="75946" y="6152"/>
                      <a:pt x="75880" y="6152"/>
                    </a:cubicBezTo>
                    <a:cubicBezTo>
                      <a:pt x="75838" y="6162"/>
                      <a:pt x="75799" y="6167"/>
                      <a:pt x="75763" y="6167"/>
                    </a:cubicBezTo>
                    <a:cubicBezTo>
                      <a:pt x="75532" y="6167"/>
                      <a:pt x="75400" y="5978"/>
                      <a:pt x="75268" y="5846"/>
                    </a:cubicBezTo>
                    <a:cubicBezTo>
                      <a:pt x="74733" y="5349"/>
                      <a:pt x="74121" y="5004"/>
                      <a:pt x="73433" y="4890"/>
                    </a:cubicBezTo>
                    <a:cubicBezTo>
                      <a:pt x="73207" y="4857"/>
                      <a:pt x="73008" y="4634"/>
                      <a:pt x="72745" y="4634"/>
                    </a:cubicBezTo>
                    <a:cubicBezTo>
                      <a:pt x="72696" y="4634"/>
                      <a:pt x="72645" y="4642"/>
                      <a:pt x="72591" y="4660"/>
                    </a:cubicBezTo>
                    <a:cubicBezTo>
                      <a:pt x="72553" y="4660"/>
                      <a:pt x="72438" y="4354"/>
                      <a:pt x="72323" y="4278"/>
                    </a:cubicBezTo>
                    <a:cubicBezTo>
                      <a:pt x="72209" y="4201"/>
                      <a:pt x="72056" y="4239"/>
                      <a:pt x="71903" y="4163"/>
                    </a:cubicBezTo>
                    <a:cubicBezTo>
                      <a:pt x="71635" y="4048"/>
                      <a:pt x="71405" y="3780"/>
                      <a:pt x="71138" y="3780"/>
                    </a:cubicBezTo>
                    <a:cubicBezTo>
                      <a:pt x="70870" y="3780"/>
                      <a:pt x="70641" y="3742"/>
                      <a:pt x="70411" y="3627"/>
                    </a:cubicBezTo>
                    <a:cubicBezTo>
                      <a:pt x="70371" y="3667"/>
                      <a:pt x="70337" y="3683"/>
                      <a:pt x="70306" y="3683"/>
                    </a:cubicBezTo>
                    <a:cubicBezTo>
                      <a:pt x="70169" y="3683"/>
                      <a:pt x="70101" y="3369"/>
                      <a:pt x="69974" y="3369"/>
                    </a:cubicBezTo>
                    <a:cubicBezTo>
                      <a:pt x="69935" y="3369"/>
                      <a:pt x="69891" y="3398"/>
                      <a:pt x="69837" y="3474"/>
                    </a:cubicBezTo>
                    <a:cubicBezTo>
                      <a:pt x="69646" y="3091"/>
                      <a:pt x="69356" y="2963"/>
                      <a:pt x="69011" y="2963"/>
                    </a:cubicBezTo>
                    <a:cubicBezTo>
                      <a:pt x="68873" y="2963"/>
                      <a:pt x="68727" y="2983"/>
                      <a:pt x="68575" y="3016"/>
                    </a:cubicBezTo>
                    <a:cubicBezTo>
                      <a:pt x="68555" y="3019"/>
                      <a:pt x="68534" y="3021"/>
                      <a:pt x="68511" y="3021"/>
                    </a:cubicBezTo>
                    <a:cubicBezTo>
                      <a:pt x="68315" y="3021"/>
                      <a:pt x="68028" y="2881"/>
                      <a:pt x="67925" y="2710"/>
                    </a:cubicBezTo>
                    <a:cubicBezTo>
                      <a:pt x="67847" y="2605"/>
                      <a:pt x="67755" y="2576"/>
                      <a:pt x="67663" y="2576"/>
                    </a:cubicBezTo>
                    <a:cubicBezTo>
                      <a:pt x="67553" y="2576"/>
                      <a:pt x="67443" y="2618"/>
                      <a:pt x="67357" y="2618"/>
                    </a:cubicBezTo>
                    <a:cubicBezTo>
                      <a:pt x="67307" y="2618"/>
                      <a:pt x="67265" y="2603"/>
                      <a:pt x="67237" y="2557"/>
                    </a:cubicBezTo>
                    <a:cubicBezTo>
                      <a:pt x="67191" y="2465"/>
                      <a:pt x="67148" y="2435"/>
                      <a:pt x="67109" y="2435"/>
                    </a:cubicBezTo>
                    <a:cubicBezTo>
                      <a:pt x="67033" y="2435"/>
                      <a:pt x="66967" y="2541"/>
                      <a:pt x="66902" y="2541"/>
                    </a:cubicBezTo>
                    <a:cubicBezTo>
                      <a:pt x="66886" y="2541"/>
                      <a:pt x="66870" y="2534"/>
                      <a:pt x="66854" y="2518"/>
                    </a:cubicBezTo>
                    <a:cubicBezTo>
                      <a:pt x="66701" y="2404"/>
                      <a:pt x="66625" y="2212"/>
                      <a:pt x="66472" y="2098"/>
                    </a:cubicBezTo>
                    <a:cubicBezTo>
                      <a:pt x="66319" y="2021"/>
                      <a:pt x="66128" y="2021"/>
                      <a:pt x="65936" y="1983"/>
                    </a:cubicBezTo>
                    <a:cubicBezTo>
                      <a:pt x="65516" y="1906"/>
                      <a:pt x="65057" y="1945"/>
                      <a:pt x="64712" y="1715"/>
                    </a:cubicBezTo>
                    <a:cubicBezTo>
                      <a:pt x="64406" y="1524"/>
                      <a:pt x="63986" y="1753"/>
                      <a:pt x="63756" y="1447"/>
                    </a:cubicBezTo>
                    <a:cubicBezTo>
                      <a:pt x="63622" y="1275"/>
                      <a:pt x="63460" y="1237"/>
                      <a:pt x="63293" y="1237"/>
                    </a:cubicBezTo>
                    <a:cubicBezTo>
                      <a:pt x="63159" y="1237"/>
                      <a:pt x="63022" y="1262"/>
                      <a:pt x="62894" y="1262"/>
                    </a:cubicBezTo>
                    <a:cubicBezTo>
                      <a:pt x="62862" y="1262"/>
                      <a:pt x="62831" y="1260"/>
                      <a:pt x="62800" y="1256"/>
                    </a:cubicBezTo>
                    <a:cubicBezTo>
                      <a:pt x="62304" y="1140"/>
                      <a:pt x="61831" y="912"/>
                      <a:pt x="61329" y="912"/>
                    </a:cubicBezTo>
                    <a:cubicBezTo>
                      <a:pt x="61172" y="912"/>
                      <a:pt x="61013" y="934"/>
                      <a:pt x="60850" y="988"/>
                    </a:cubicBezTo>
                    <a:cubicBezTo>
                      <a:pt x="60811" y="988"/>
                      <a:pt x="60735" y="874"/>
                      <a:pt x="60658" y="874"/>
                    </a:cubicBezTo>
                    <a:cubicBezTo>
                      <a:pt x="59932" y="682"/>
                      <a:pt x="59167" y="644"/>
                      <a:pt x="58402" y="568"/>
                    </a:cubicBezTo>
                    <a:cubicBezTo>
                      <a:pt x="58134" y="530"/>
                      <a:pt x="57790" y="568"/>
                      <a:pt x="57560" y="415"/>
                    </a:cubicBezTo>
                    <a:cubicBezTo>
                      <a:pt x="57369" y="300"/>
                      <a:pt x="57178" y="300"/>
                      <a:pt x="56987" y="300"/>
                    </a:cubicBezTo>
                    <a:cubicBezTo>
                      <a:pt x="56757" y="300"/>
                      <a:pt x="56528" y="262"/>
                      <a:pt x="56298" y="262"/>
                    </a:cubicBezTo>
                    <a:cubicBezTo>
                      <a:pt x="56285" y="263"/>
                      <a:pt x="56272" y="264"/>
                      <a:pt x="56259" y="264"/>
                    </a:cubicBezTo>
                    <a:cubicBezTo>
                      <a:pt x="56044" y="264"/>
                      <a:pt x="55829" y="78"/>
                      <a:pt x="55614" y="78"/>
                    </a:cubicBezTo>
                    <a:cubicBezTo>
                      <a:pt x="55498" y="78"/>
                      <a:pt x="55382" y="132"/>
                      <a:pt x="55266" y="300"/>
                    </a:cubicBezTo>
                    <a:lnTo>
                      <a:pt x="55189" y="300"/>
                    </a:lnTo>
                    <a:cubicBezTo>
                      <a:pt x="54730" y="109"/>
                      <a:pt x="54195" y="224"/>
                      <a:pt x="53774" y="71"/>
                    </a:cubicBezTo>
                    <a:cubicBezTo>
                      <a:pt x="53623" y="24"/>
                      <a:pt x="53482" y="9"/>
                      <a:pt x="53346" y="9"/>
                    </a:cubicBezTo>
                    <a:cubicBezTo>
                      <a:pt x="53117" y="9"/>
                      <a:pt x="52902" y="51"/>
                      <a:pt x="52677" y="51"/>
                    </a:cubicBezTo>
                    <a:cubicBezTo>
                      <a:pt x="52598" y="51"/>
                      <a:pt x="52518" y="46"/>
                      <a:pt x="52435" y="32"/>
                    </a:cubicBezTo>
                    <a:cubicBezTo>
                      <a:pt x="52382" y="25"/>
                      <a:pt x="52327" y="22"/>
                      <a:pt x="52271" y="22"/>
                    </a:cubicBezTo>
                    <a:cubicBezTo>
                      <a:pt x="52045" y="22"/>
                      <a:pt x="51801" y="71"/>
                      <a:pt x="51556" y="71"/>
                    </a:cubicBezTo>
                    <a:cubicBezTo>
                      <a:pt x="51173" y="71"/>
                      <a:pt x="50791" y="32"/>
                      <a:pt x="50408" y="32"/>
                    </a:cubicBezTo>
                    <a:cubicBezTo>
                      <a:pt x="50205" y="61"/>
                      <a:pt x="49958" y="135"/>
                      <a:pt x="49750" y="135"/>
                    </a:cubicBezTo>
                    <a:cubicBezTo>
                      <a:pt x="49684" y="135"/>
                      <a:pt x="49622" y="127"/>
                      <a:pt x="49567" y="109"/>
                    </a:cubicBezTo>
                    <a:cubicBezTo>
                      <a:pt x="49350" y="29"/>
                      <a:pt x="49136" y="0"/>
                      <a:pt x="48926"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8;p19"/>
              <p:cNvSpPr/>
              <p:nvPr/>
            </p:nvSpPr>
            <p:spPr>
              <a:xfrm>
                <a:off x="4594881" y="4645203"/>
                <a:ext cx="7844" cy="4212"/>
              </a:xfrm>
              <a:custGeom>
                <a:avLst/>
                <a:gdLst/>
                <a:ahLst/>
                <a:cxnLst/>
                <a:rect l="l" t="t" r="r" b="b"/>
                <a:pathLst>
                  <a:path w="460" h="247" extrusionOk="0">
                    <a:moveTo>
                      <a:pt x="318" y="0"/>
                    </a:moveTo>
                    <a:cubicBezTo>
                      <a:pt x="298" y="0"/>
                      <a:pt x="281" y="5"/>
                      <a:pt x="269" y="17"/>
                    </a:cubicBezTo>
                    <a:cubicBezTo>
                      <a:pt x="192" y="56"/>
                      <a:pt x="77" y="132"/>
                      <a:pt x="1" y="170"/>
                    </a:cubicBezTo>
                    <a:cubicBezTo>
                      <a:pt x="106" y="205"/>
                      <a:pt x="179" y="208"/>
                      <a:pt x="278" y="238"/>
                    </a:cubicBezTo>
                    <a:lnTo>
                      <a:pt x="278" y="238"/>
                    </a:lnTo>
                    <a:cubicBezTo>
                      <a:pt x="348" y="164"/>
                      <a:pt x="387" y="91"/>
                      <a:pt x="460" y="17"/>
                    </a:cubicBezTo>
                    <a:cubicBezTo>
                      <a:pt x="409" y="17"/>
                      <a:pt x="358" y="0"/>
                      <a:pt x="318" y="0"/>
                    </a:cubicBezTo>
                    <a:close/>
                    <a:moveTo>
                      <a:pt x="278" y="238"/>
                    </a:moveTo>
                    <a:lnTo>
                      <a:pt x="278" y="238"/>
                    </a:lnTo>
                    <a:cubicBezTo>
                      <a:pt x="275" y="241"/>
                      <a:pt x="272" y="244"/>
                      <a:pt x="269" y="247"/>
                    </a:cubicBezTo>
                    <a:lnTo>
                      <a:pt x="307" y="247"/>
                    </a:lnTo>
                    <a:cubicBezTo>
                      <a:pt x="297" y="244"/>
                      <a:pt x="287" y="241"/>
                      <a:pt x="278" y="238"/>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9;p19"/>
              <p:cNvSpPr/>
              <p:nvPr/>
            </p:nvSpPr>
            <p:spPr>
              <a:xfrm>
                <a:off x="4574674" y="3283067"/>
                <a:ext cx="304592" cy="305888"/>
              </a:xfrm>
              <a:custGeom>
                <a:avLst/>
                <a:gdLst/>
                <a:ahLst/>
                <a:cxnLst/>
                <a:rect l="l" t="t" r="r" b="b"/>
                <a:pathLst>
                  <a:path w="17862" h="17938" extrusionOk="0">
                    <a:moveTo>
                      <a:pt x="17670" y="0"/>
                    </a:moveTo>
                    <a:cubicBezTo>
                      <a:pt x="17555" y="0"/>
                      <a:pt x="17326" y="39"/>
                      <a:pt x="17326" y="77"/>
                    </a:cubicBezTo>
                    <a:cubicBezTo>
                      <a:pt x="17249" y="306"/>
                      <a:pt x="17058" y="345"/>
                      <a:pt x="16905" y="459"/>
                    </a:cubicBezTo>
                    <a:cubicBezTo>
                      <a:pt x="16676" y="574"/>
                      <a:pt x="16484" y="765"/>
                      <a:pt x="16331" y="995"/>
                    </a:cubicBezTo>
                    <a:cubicBezTo>
                      <a:pt x="15911" y="1607"/>
                      <a:pt x="15146" y="1875"/>
                      <a:pt x="14763" y="2563"/>
                    </a:cubicBezTo>
                    <a:cubicBezTo>
                      <a:pt x="14725" y="2563"/>
                      <a:pt x="14687" y="2601"/>
                      <a:pt x="14649" y="2601"/>
                    </a:cubicBezTo>
                    <a:cubicBezTo>
                      <a:pt x="14037" y="2869"/>
                      <a:pt x="13769" y="3519"/>
                      <a:pt x="13195" y="3787"/>
                    </a:cubicBezTo>
                    <a:cubicBezTo>
                      <a:pt x="13233" y="4169"/>
                      <a:pt x="12928" y="4246"/>
                      <a:pt x="12736" y="4437"/>
                    </a:cubicBezTo>
                    <a:cubicBezTo>
                      <a:pt x="12239" y="4819"/>
                      <a:pt x="11818" y="5240"/>
                      <a:pt x="11398" y="5699"/>
                    </a:cubicBezTo>
                    <a:cubicBezTo>
                      <a:pt x="11092" y="6043"/>
                      <a:pt x="10824" y="6426"/>
                      <a:pt x="10365" y="6579"/>
                    </a:cubicBezTo>
                    <a:cubicBezTo>
                      <a:pt x="10212" y="6617"/>
                      <a:pt x="10136" y="6847"/>
                      <a:pt x="10021" y="6961"/>
                    </a:cubicBezTo>
                    <a:cubicBezTo>
                      <a:pt x="9944" y="7076"/>
                      <a:pt x="9868" y="7191"/>
                      <a:pt x="9753" y="7305"/>
                    </a:cubicBezTo>
                    <a:cubicBezTo>
                      <a:pt x="9677" y="7420"/>
                      <a:pt x="9485" y="7535"/>
                      <a:pt x="9485" y="7650"/>
                    </a:cubicBezTo>
                    <a:cubicBezTo>
                      <a:pt x="9447" y="7841"/>
                      <a:pt x="9103" y="7688"/>
                      <a:pt x="9179" y="7956"/>
                    </a:cubicBezTo>
                    <a:cubicBezTo>
                      <a:pt x="8797" y="8338"/>
                      <a:pt x="8453" y="8759"/>
                      <a:pt x="8032" y="9065"/>
                    </a:cubicBezTo>
                    <a:cubicBezTo>
                      <a:pt x="7573" y="9371"/>
                      <a:pt x="7229" y="9753"/>
                      <a:pt x="6846" y="10097"/>
                    </a:cubicBezTo>
                    <a:cubicBezTo>
                      <a:pt x="6579" y="10403"/>
                      <a:pt x="6349" y="10824"/>
                      <a:pt x="5967" y="10939"/>
                    </a:cubicBezTo>
                    <a:cubicBezTo>
                      <a:pt x="5623" y="11054"/>
                      <a:pt x="5776" y="11360"/>
                      <a:pt x="5546" y="11513"/>
                    </a:cubicBezTo>
                    <a:cubicBezTo>
                      <a:pt x="5278" y="11742"/>
                      <a:pt x="5049" y="12010"/>
                      <a:pt x="4781" y="12239"/>
                    </a:cubicBezTo>
                    <a:cubicBezTo>
                      <a:pt x="4628" y="12469"/>
                      <a:pt x="4475" y="12698"/>
                      <a:pt x="4284" y="12851"/>
                    </a:cubicBezTo>
                    <a:cubicBezTo>
                      <a:pt x="4054" y="13042"/>
                      <a:pt x="3863" y="13310"/>
                      <a:pt x="3595" y="13425"/>
                    </a:cubicBezTo>
                    <a:cubicBezTo>
                      <a:pt x="3290" y="13501"/>
                      <a:pt x="3290" y="13807"/>
                      <a:pt x="3098" y="13999"/>
                    </a:cubicBezTo>
                    <a:cubicBezTo>
                      <a:pt x="2601" y="14343"/>
                      <a:pt x="2372" y="15031"/>
                      <a:pt x="1721" y="15261"/>
                    </a:cubicBezTo>
                    <a:cubicBezTo>
                      <a:pt x="1301" y="16026"/>
                      <a:pt x="612" y="16523"/>
                      <a:pt x="115" y="17211"/>
                    </a:cubicBezTo>
                    <a:cubicBezTo>
                      <a:pt x="39" y="17288"/>
                      <a:pt x="39" y="17479"/>
                      <a:pt x="0" y="17632"/>
                    </a:cubicBezTo>
                    <a:cubicBezTo>
                      <a:pt x="192" y="17708"/>
                      <a:pt x="383" y="17823"/>
                      <a:pt x="612" y="17938"/>
                    </a:cubicBezTo>
                    <a:cubicBezTo>
                      <a:pt x="689" y="17747"/>
                      <a:pt x="689" y="17594"/>
                      <a:pt x="765" y="17517"/>
                    </a:cubicBezTo>
                    <a:cubicBezTo>
                      <a:pt x="1186" y="17249"/>
                      <a:pt x="1645" y="17058"/>
                      <a:pt x="1836" y="16561"/>
                    </a:cubicBezTo>
                    <a:cubicBezTo>
                      <a:pt x="1836" y="16523"/>
                      <a:pt x="1913" y="16485"/>
                      <a:pt x="1951" y="16485"/>
                    </a:cubicBezTo>
                    <a:cubicBezTo>
                      <a:pt x="1968" y="16487"/>
                      <a:pt x="1984" y="16489"/>
                      <a:pt x="1997" y="16489"/>
                    </a:cubicBezTo>
                    <a:cubicBezTo>
                      <a:pt x="2164" y="16489"/>
                      <a:pt x="2071" y="16287"/>
                      <a:pt x="2142" y="16217"/>
                    </a:cubicBezTo>
                    <a:cubicBezTo>
                      <a:pt x="2257" y="16102"/>
                      <a:pt x="2448" y="16102"/>
                      <a:pt x="2563" y="15911"/>
                    </a:cubicBezTo>
                    <a:cubicBezTo>
                      <a:pt x="2639" y="15720"/>
                      <a:pt x="2869" y="15567"/>
                      <a:pt x="3060" y="15375"/>
                    </a:cubicBezTo>
                    <a:cubicBezTo>
                      <a:pt x="3213" y="15184"/>
                      <a:pt x="3366" y="14993"/>
                      <a:pt x="3481" y="14802"/>
                    </a:cubicBezTo>
                    <a:cubicBezTo>
                      <a:pt x="3710" y="14496"/>
                      <a:pt x="4246" y="14534"/>
                      <a:pt x="4284" y="13999"/>
                    </a:cubicBezTo>
                    <a:lnTo>
                      <a:pt x="4399" y="13999"/>
                    </a:lnTo>
                    <a:cubicBezTo>
                      <a:pt x="4896" y="13884"/>
                      <a:pt x="5087" y="13463"/>
                      <a:pt x="5355" y="13119"/>
                    </a:cubicBezTo>
                    <a:cubicBezTo>
                      <a:pt x="5431" y="13004"/>
                      <a:pt x="5431" y="12813"/>
                      <a:pt x="5661" y="12813"/>
                    </a:cubicBezTo>
                    <a:cubicBezTo>
                      <a:pt x="5776" y="12813"/>
                      <a:pt x="5890" y="12698"/>
                      <a:pt x="5967" y="12583"/>
                    </a:cubicBezTo>
                    <a:cubicBezTo>
                      <a:pt x="6158" y="12430"/>
                      <a:pt x="6311" y="12239"/>
                      <a:pt x="6464" y="12086"/>
                    </a:cubicBezTo>
                    <a:cubicBezTo>
                      <a:pt x="6273" y="11704"/>
                      <a:pt x="6732" y="11819"/>
                      <a:pt x="6846" y="11666"/>
                    </a:cubicBezTo>
                    <a:cubicBezTo>
                      <a:pt x="7229" y="11130"/>
                      <a:pt x="7688" y="10671"/>
                      <a:pt x="8185" y="10250"/>
                    </a:cubicBezTo>
                    <a:cubicBezTo>
                      <a:pt x="8376" y="10097"/>
                      <a:pt x="8453" y="9830"/>
                      <a:pt x="8644" y="9791"/>
                    </a:cubicBezTo>
                    <a:cubicBezTo>
                      <a:pt x="9141" y="9638"/>
                      <a:pt x="9294" y="9333"/>
                      <a:pt x="9332" y="8874"/>
                    </a:cubicBezTo>
                    <a:cubicBezTo>
                      <a:pt x="9414" y="8901"/>
                      <a:pt x="9495" y="8928"/>
                      <a:pt x="9535" y="8928"/>
                    </a:cubicBezTo>
                    <a:cubicBezTo>
                      <a:pt x="9552" y="8928"/>
                      <a:pt x="9562" y="8923"/>
                      <a:pt x="9562" y="8912"/>
                    </a:cubicBezTo>
                    <a:cubicBezTo>
                      <a:pt x="9677" y="8797"/>
                      <a:pt x="9715" y="8606"/>
                      <a:pt x="9830" y="8568"/>
                    </a:cubicBezTo>
                    <a:cubicBezTo>
                      <a:pt x="10021" y="8491"/>
                      <a:pt x="10174" y="8415"/>
                      <a:pt x="10289" y="8223"/>
                    </a:cubicBezTo>
                    <a:cubicBezTo>
                      <a:pt x="10365" y="8070"/>
                      <a:pt x="10709" y="7956"/>
                      <a:pt x="10709" y="7803"/>
                    </a:cubicBezTo>
                    <a:cubicBezTo>
                      <a:pt x="10747" y="7458"/>
                      <a:pt x="11092" y="7688"/>
                      <a:pt x="11130" y="7497"/>
                    </a:cubicBezTo>
                    <a:cubicBezTo>
                      <a:pt x="11206" y="7000"/>
                      <a:pt x="11742" y="6847"/>
                      <a:pt x="12010" y="6502"/>
                    </a:cubicBezTo>
                    <a:cubicBezTo>
                      <a:pt x="12201" y="6235"/>
                      <a:pt x="12354" y="5814"/>
                      <a:pt x="12813" y="5776"/>
                    </a:cubicBezTo>
                    <a:cubicBezTo>
                      <a:pt x="12813" y="5776"/>
                      <a:pt x="12851" y="5737"/>
                      <a:pt x="12851" y="5737"/>
                    </a:cubicBezTo>
                    <a:cubicBezTo>
                      <a:pt x="12928" y="5431"/>
                      <a:pt x="13195" y="5317"/>
                      <a:pt x="13425" y="5164"/>
                    </a:cubicBezTo>
                    <a:cubicBezTo>
                      <a:pt x="13654" y="5011"/>
                      <a:pt x="13884" y="4819"/>
                      <a:pt x="13922" y="4514"/>
                    </a:cubicBezTo>
                    <a:cubicBezTo>
                      <a:pt x="13960" y="4361"/>
                      <a:pt x="14075" y="4208"/>
                      <a:pt x="14190" y="4169"/>
                    </a:cubicBezTo>
                    <a:cubicBezTo>
                      <a:pt x="14572" y="4093"/>
                      <a:pt x="14725" y="3749"/>
                      <a:pt x="14955" y="3557"/>
                    </a:cubicBezTo>
                    <a:cubicBezTo>
                      <a:pt x="14993" y="3557"/>
                      <a:pt x="14955" y="3443"/>
                      <a:pt x="14916" y="3366"/>
                    </a:cubicBezTo>
                    <a:cubicBezTo>
                      <a:pt x="15108" y="3328"/>
                      <a:pt x="15261" y="3290"/>
                      <a:pt x="15414" y="3251"/>
                    </a:cubicBezTo>
                    <a:cubicBezTo>
                      <a:pt x="15566" y="2601"/>
                      <a:pt x="16331" y="2448"/>
                      <a:pt x="16446" y="1798"/>
                    </a:cubicBezTo>
                    <a:cubicBezTo>
                      <a:pt x="16905" y="1454"/>
                      <a:pt x="17364" y="1110"/>
                      <a:pt x="17861" y="727"/>
                    </a:cubicBezTo>
                    <a:cubicBezTo>
                      <a:pt x="17785" y="498"/>
                      <a:pt x="17747" y="268"/>
                      <a:pt x="1767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0;p19"/>
              <p:cNvSpPr/>
              <p:nvPr/>
            </p:nvSpPr>
            <p:spPr>
              <a:xfrm>
                <a:off x="4508800" y="3235405"/>
                <a:ext cx="310458" cy="317705"/>
              </a:xfrm>
              <a:custGeom>
                <a:avLst/>
                <a:gdLst/>
                <a:ahLst/>
                <a:cxnLst/>
                <a:rect l="l" t="t" r="r" b="b"/>
                <a:pathLst>
                  <a:path w="18206" h="18631" extrusionOk="0">
                    <a:moveTo>
                      <a:pt x="17832" y="1"/>
                    </a:moveTo>
                    <a:cubicBezTo>
                      <a:pt x="17702" y="1"/>
                      <a:pt x="17610" y="136"/>
                      <a:pt x="17555" y="271"/>
                    </a:cubicBezTo>
                    <a:cubicBezTo>
                      <a:pt x="17441" y="577"/>
                      <a:pt x="17211" y="730"/>
                      <a:pt x="16867" y="807"/>
                    </a:cubicBezTo>
                    <a:cubicBezTo>
                      <a:pt x="16791" y="845"/>
                      <a:pt x="16676" y="921"/>
                      <a:pt x="16599" y="960"/>
                    </a:cubicBezTo>
                    <a:cubicBezTo>
                      <a:pt x="16714" y="1266"/>
                      <a:pt x="16676" y="1457"/>
                      <a:pt x="16370" y="1610"/>
                    </a:cubicBezTo>
                    <a:cubicBezTo>
                      <a:pt x="16140" y="1725"/>
                      <a:pt x="15911" y="1801"/>
                      <a:pt x="15720" y="1992"/>
                    </a:cubicBezTo>
                    <a:cubicBezTo>
                      <a:pt x="15528" y="2184"/>
                      <a:pt x="15452" y="2451"/>
                      <a:pt x="15299" y="2681"/>
                    </a:cubicBezTo>
                    <a:cubicBezTo>
                      <a:pt x="15299" y="2681"/>
                      <a:pt x="15299" y="2681"/>
                      <a:pt x="15261" y="2719"/>
                    </a:cubicBezTo>
                    <a:cubicBezTo>
                      <a:pt x="15184" y="2681"/>
                      <a:pt x="15069" y="2604"/>
                      <a:pt x="14993" y="2566"/>
                    </a:cubicBezTo>
                    <a:cubicBezTo>
                      <a:pt x="14802" y="2681"/>
                      <a:pt x="14649" y="2757"/>
                      <a:pt x="14458" y="2872"/>
                    </a:cubicBezTo>
                    <a:cubicBezTo>
                      <a:pt x="14419" y="3063"/>
                      <a:pt x="14419" y="3216"/>
                      <a:pt x="14419" y="3407"/>
                    </a:cubicBezTo>
                    <a:cubicBezTo>
                      <a:pt x="14266" y="3407"/>
                      <a:pt x="14190" y="3369"/>
                      <a:pt x="14075" y="3369"/>
                    </a:cubicBezTo>
                    <a:cubicBezTo>
                      <a:pt x="13769" y="4058"/>
                      <a:pt x="13081" y="4937"/>
                      <a:pt x="12316" y="5090"/>
                    </a:cubicBezTo>
                    <a:cubicBezTo>
                      <a:pt x="12316" y="5281"/>
                      <a:pt x="12316" y="5434"/>
                      <a:pt x="12354" y="5664"/>
                    </a:cubicBezTo>
                    <a:cubicBezTo>
                      <a:pt x="12252" y="5562"/>
                      <a:pt x="12167" y="5460"/>
                      <a:pt x="12076" y="5460"/>
                    </a:cubicBezTo>
                    <a:cubicBezTo>
                      <a:pt x="12031" y="5460"/>
                      <a:pt x="11984" y="5485"/>
                      <a:pt x="11933" y="5549"/>
                    </a:cubicBezTo>
                    <a:cubicBezTo>
                      <a:pt x="11819" y="5664"/>
                      <a:pt x="11704" y="5817"/>
                      <a:pt x="11589" y="5932"/>
                    </a:cubicBezTo>
                    <a:cubicBezTo>
                      <a:pt x="11321" y="6199"/>
                      <a:pt x="11283" y="6582"/>
                      <a:pt x="11092" y="6888"/>
                    </a:cubicBezTo>
                    <a:cubicBezTo>
                      <a:pt x="11041" y="6888"/>
                      <a:pt x="11007" y="6905"/>
                      <a:pt x="10979" y="6905"/>
                    </a:cubicBezTo>
                    <a:cubicBezTo>
                      <a:pt x="10964" y="6905"/>
                      <a:pt x="10952" y="6901"/>
                      <a:pt x="10939" y="6888"/>
                    </a:cubicBezTo>
                    <a:cubicBezTo>
                      <a:pt x="10888" y="6867"/>
                      <a:pt x="10836" y="6858"/>
                      <a:pt x="10786" y="6858"/>
                    </a:cubicBezTo>
                    <a:cubicBezTo>
                      <a:pt x="10648" y="6858"/>
                      <a:pt x="10515" y="6929"/>
                      <a:pt x="10403" y="7041"/>
                    </a:cubicBezTo>
                    <a:cubicBezTo>
                      <a:pt x="10327" y="7117"/>
                      <a:pt x="10250" y="7194"/>
                      <a:pt x="10174" y="7270"/>
                    </a:cubicBezTo>
                    <a:cubicBezTo>
                      <a:pt x="10327" y="7309"/>
                      <a:pt x="10403" y="7385"/>
                      <a:pt x="10595" y="7462"/>
                    </a:cubicBezTo>
                    <a:cubicBezTo>
                      <a:pt x="10250" y="7614"/>
                      <a:pt x="10021" y="7691"/>
                      <a:pt x="9715" y="7806"/>
                    </a:cubicBezTo>
                    <a:cubicBezTo>
                      <a:pt x="9639" y="7882"/>
                      <a:pt x="9830" y="8226"/>
                      <a:pt x="9447" y="8303"/>
                    </a:cubicBezTo>
                    <a:cubicBezTo>
                      <a:pt x="9333" y="8303"/>
                      <a:pt x="9333" y="8609"/>
                      <a:pt x="9065" y="8647"/>
                    </a:cubicBezTo>
                    <a:cubicBezTo>
                      <a:pt x="8874" y="8724"/>
                      <a:pt x="8797" y="9068"/>
                      <a:pt x="8606" y="9183"/>
                    </a:cubicBezTo>
                    <a:cubicBezTo>
                      <a:pt x="8453" y="9336"/>
                      <a:pt x="8223" y="9412"/>
                      <a:pt x="7994" y="9527"/>
                    </a:cubicBezTo>
                    <a:cubicBezTo>
                      <a:pt x="8032" y="9756"/>
                      <a:pt x="8223" y="9986"/>
                      <a:pt x="7956" y="10139"/>
                    </a:cubicBezTo>
                    <a:cubicBezTo>
                      <a:pt x="7879" y="10215"/>
                      <a:pt x="7803" y="10330"/>
                      <a:pt x="7726" y="10368"/>
                    </a:cubicBezTo>
                    <a:cubicBezTo>
                      <a:pt x="7382" y="10445"/>
                      <a:pt x="7114" y="10559"/>
                      <a:pt x="6961" y="10904"/>
                    </a:cubicBezTo>
                    <a:cubicBezTo>
                      <a:pt x="6885" y="11057"/>
                      <a:pt x="6655" y="11095"/>
                      <a:pt x="6502" y="11171"/>
                    </a:cubicBezTo>
                    <a:cubicBezTo>
                      <a:pt x="6388" y="11210"/>
                      <a:pt x="6235" y="11248"/>
                      <a:pt x="6082" y="11286"/>
                    </a:cubicBezTo>
                    <a:cubicBezTo>
                      <a:pt x="6120" y="11516"/>
                      <a:pt x="6158" y="11669"/>
                      <a:pt x="6196" y="11860"/>
                    </a:cubicBezTo>
                    <a:cubicBezTo>
                      <a:pt x="5967" y="11936"/>
                      <a:pt x="5737" y="12013"/>
                      <a:pt x="5508" y="12089"/>
                    </a:cubicBezTo>
                    <a:cubicBezTo>
                      <a:pt x="5546" y="12089"/>
                      <a:pt x="5584" y="12128"/>
                      <a:pt x="5661" y="12204"/>
                    </a:cubicBezTo>
                    <a:cubicBezTo>
                      <a:pt x="5508" y="12395"/>
                      <a:pt x="5431" y="12625"/>
                      <a:pt x="5164" y="12739"/>
                    </a:cubicBezTo>
                    <a:cubicBezTo>
                      <a:pt x="4820" y="12892"/>
                      <a:pt x="4514" y="13122"/>
                      <a:pt x="4590" y="13619"/>
                    </a:cubicBezTo>
                    <a:cubicBezTo>
                      <a:pt x="4514" y="13543"/>
                      <a:pt x="4475" y="13504"/>
                      <a:pt x="4475" y="13466"/>
                    </a:cubicBezTo>
                    <a:cubicBezTo>
                      <a:pt x="4437" y="13466"/>
                      <a:pt x="4437" y="13428"/>
                      <a:pt x="4399" y="13428"/>
                    </a:cubicBezTo>
                    <a:cubicBezTo>
                      <a:pt x="4298" y="13630"/>
                      <a:pt x="4197" y="13862"/>
                      <a:pt x="3939" y="13862"/>
                    </a:cubicBezTo>
                    <a:cubicBezTo>
                      <a:pt x="3904" y="13862"/>
                      <a:pt x="3866" y="13858"/>
                      <a:pt x="3825" y="13849"/>
                    </a:cubicBezTo>
                    <a:cubicBezTo>
                      <a:pt x="3825" y="14078"/>
                      <a:pt x="3825" y="14231"/>
                      <a:pt x="3825" y="14384"/>
                    </a:cubicBezTo>
                    <a:cubicBezTo>
                      <a:pt x="3518" y="14589"/>
                      <a:pt x="3302" y="14855"/>
                      <a:pt x="2905" y="14855"/>
                    </a:cubicBezTo>
                    <a:cubicBezTo>
                      <a:pt x="2857" y="14855"/>
                      <a:pt x="2807" y="14851"/>
                      <a:pt x="2754" y="14843"/>
                    </a:cubicBezTo>
                    <a:lnTo>
                      <a:pt x="2754" y="14843"/>
                    </a:lnTo>
                    <a:cubicBezTo>
                      <a:pt x="2869" y="14958"/>
                      <a:pt x="2907" y="14996"/>
                      <a:pt x="3022" y="15072"/>
                    </a:cubicBezTo>
                    <a:cubicBezTo>
                      <a:pt x="2601" y="15149"/>
                      <a:pt x="2601" y="15455"/>
                      <a:pt x="2486" y="15723"/>
                    </a:cubicBezTo>
                    <a:cubicBezTo>
                      <a:pt x="2448" y="15837"/>
                      <a:pt x="2372" y="15952"/>
                      <a:pt x="2295" y="15990"/>
                    </a:cubicBezTo>
                    <a:cubicBezTo>
                      <a:pt x="2219" y="15990"/>
                      <a:pt x="2104" y="15914"/>
                      <a:pt x="1989" y="15876"/>
                    </a:cubicBezTo>
                    <a:cubicBezTo>
                      <a:pt x="1951" y="16029"/>
                      <a:pt x="1875" y="16143"/>
                      <a:pt x="1836" y="16258"/>
                    </a:cubicBezTo>
                    <a:cubicBezTo>
                      <a:pt x="1798" y="16411"/>
                      <a:pt x="1836" y="16564"/>
                      <a:pt x="1836" y="16717"/>
                    </a:cubicBezTo>
                    <a:cubicBezTo>
                      <a:pt x="1569" y="16832"/>
                      <a:pt x="1301" y="16985"/>
                      <a:pt x="1033" y="17100"/>
                    </a:cubicBezTo>
                    <a:cubicBezTo>
                      <a:pt x="1071" y="17252"/>
                      <a:pt x="1071" y="17329"/>
                      <a:pt x="1110" y="17367"/>
                    </a:cubicBezTo>
                    <a:cubicBezTo>
                      <a:pt x="842" y="17558"/>
                      <a:pt x="574" y="17750"/>
                      <a:pt x="306" y="17941"/>
                    </a:cubicBezTo>
                    <a:cubicBezTo>
                      <a:pt x="842" y="18132"/>
                      <a:pt x="1" y="18476"/>
                      <a:pt x="498" y="18629"/>
                    </a:cubicBezTo>
                    <a:cubicBezTo>
                      <a:pt x="519" y="18630"/>
                      <a:pt x="540" y="18631"/>
                      <a:pt x="561" y="18631"/>
                    </a:cubicBezTo>
                    <a:cubicBezTo>
                      <a:pt x="1315" y="18631"/>
                      <a:pt x="1582" y="17968"/>
                      <a:pt x="2066" y="17558"/>
                    </a:cubicBezTo>
                    <a:cubicBezTo>
                      <a:pt x="2372" y="17252"/>
                      <a:pt x="2639" y="16832"/>
                      <a:pt x="3022" y="16564"/>
                    </a:cubicBezTo>
                    <a:cubicBezTo>
                      <a:pt x="3251" y="16373"/>
                      <a:pt x="3519" y="16182"/>
                      <a:pt x="3557" y="15990"/>
                    </a:cubicBezTo>
                    <a:cubicBezTo>
                      <a:pt x="3596" y="15723"/>
                      <a:pt x="3749" y="15684"/>
                      <a:pt x="3902" y="15570"/>
                    </a:cubicBezTo>
                    <a:cubicBezTo>
                      <a:pt x="3978" y="15531"/>
                      <a:pt x="4016" y="15493"/>
                      <a:pt x="4055" y="15455"/>
                    </a:cubicBezTo>
                    <a:cubicBezTo>
                      <a:pt x="4399" y="15034"/>
                      <a:pt x="4705" y="14575"/>
                      <a:pt x="5125" y="14231"/>
                    </a:cubicBezTo>
                    <a:cubicBezTo>
                      <a:pt x="5431" y="13963"/>
                      <a:pt x="5661" y="13696"/>
                      <a:pt x="5929" y="13390"/>
                    </a:cubicBezTo>
                    <a:cubicBezTo>
                      <a:pt x="6005" y="13313"/>
                      <a:pt x="6120" y="13198"/>
                      <a:pt x="6196" y="13122"/>
                    </a:cubicBezTo>
                    <a:cubicBezTo>
                      <a:pt x="6464" y="12854"/>
                      <a:pt x="6770" y="12548"/>
                      <a:pt x="7038" y="12281"/>
                    </a:cubicBezTo>
                    <a:cubicBezTo>
                      <a:pt x="7573" y="11745"/>
                      <a:pt x="8070" y="11171"/>
                      <a:pt x="8606" y="10636"/>
                    </a:cubicBezTo>
                    <a:cubicBezTo>
                      <a:pt x="8988" y="10292"/>
                      <a:pt x="9447" y="9986"/>
                      <a:pt x="9677" y="9527"/>
                    </a:cubicBezTo>
                    <a:cubicBezTo>
                      <a:pt x="10097" y="8877"/>
                      <a:pt x="10824" y="8532"/>
                      <a:pt x="11168" y="7882"/>
                    </a:cubicBezTo>
                    <a:cubicBezTo>
                      <a:pt x="11972" y="7347"/>
                      <a:pt x="12354" y="6467"/>
                      <a:pt x="13157" y="5970"/>
                    </a:cubicBezTo>
                    <a:cubicBezTo>
                      <a:pt x="13616" y="5167"/>
                      <a:pt x="14458" y="4631"/>
                      <a:pt x="14993" y="3866"/>
                    </a:cubicBezTo>
                    <a:cubicBezTo>
                      <a:pt x="15184" y="3599"/>
                      <a:pt x="15643" y="3446"/>
                      <a:pt x="15758" y="3140"/>
                    </a:cubicBezTo>
                    <a:cubicBezTo>
                      <a:pt x="15873" y="2795"/>
                      <a:pt x="16217" y="2604"/>
                      <a:pt x="16408" y="2337"/>
                    </a:cubicBezTo>
                    <a:cubicBezTo>
                      <a:pt x="16867" y="1686"/>
                      <a:pt x="17441" y="1151"/>
                      <a:pt x="17976" y="615"/>
                    </a:cubicBezTo>
                    <a:cubicBezTo>
                      <a:pt x="18206" y="386"/>
                      <a:pt x="18129" y="233"/>
                      <a:pt x="18014" y="80"/>
                    </a:cubicBezTo>
                    <a:cubicBezTo>
                      <a:pt x="17947" y="24"/>
                      <a:pt x="17887" y="1"/>
                      <a:pt x="1783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1;p19"/>
              <p:cNvSpPr/>
              <p:nvPr/>
            </p:nvSpPr>
            <p:spPr>
              <a:xfrm>
                <a:off x="4353571" y="3061316"/>
                <a:ext cx="266769" cy="299374"/>
              </a:xfrm>
              <a:custGeom>
                <a:avLst/>
                <a:gdLst/>
                <a:ahLst/>
                <a:cxnLst/>
                <a:rect l="l" t="t" r="r" b="b"/>
                <a:pathLst>
                  <a:path w="15644" h="17556" extrusionOk="0">
                    <a:moveTo>
                      <a:pt x="14802" y="1"/>
                    </a:moveTo>
                    <a:cubicBezTo>
                      <a:pt x="14534" y="307"/>
                      <a:pt x="14267" y="613"/>
                      <a:pt x="13961" y="880"/>
                    </a:cubicBezTo>
                    <a:cubicBezTo>
                      <a:pt x="13693" y="1148"/>
                      <a:pt x="13349" y="1378"/>
                      <a:pt x="13119" y="1684"/>
                    </a:cubicBezTo>
                    <a:cubicBezTo>
                      <a:pt x="12699" y="2219"/>
                      <a:pt x="12163" y="2640"/>
                      <a:pt x="11704" y="3099"/>
                    </a:cubicBezTo>
                    <a:cubicBezTo>
                      <a:pt x="11131" y="3711"/>
                      <a:pt x="10633" y="4361"/>
                      <a:pt x="10060" y="4935"/>
                    </a:cubicBezTo>
                    <a:cubicBezTo>
                      <a:pt x="9983" y="5011"/>
                      <a:pt x="9945" y="5126"/>
                      <a:pt x="9868" y="5202"/>
                    </a:cubicBezTo>
                    <a:cubicBezTo>
                      <a:pt x="9104" y="5776"/>
                      <a:pt x="8568" y="6541"/>
                      <a:pt x="7918" y="7229"/>
                    </a:cubicBezTo>
                    <a:cubicBezTo>
                      <a:pt x="7421" y="7803"/>
                      <a:pt x="6923" y="8338"/>
                      <a:pt x="6426" y="8912"/>
                    </a:cubicBezTo>
                    <a:cubicBezTo>
                      <a:pt x="6465" y="8950"/>
                      <a:pt x="6541" y="8989"/>
                      <a:pt x="6618" y="9065"/>
                    </a:cubicBezTo>
                    <a:cubicBezTo>
                      <a:pt x="6598" y="9064"/>
                      <a:pt x="6579" y="9063"/>
                      <a:pt x="6561" y="9063"/>
                    </a:cubicBezTo>
                    <a:cubicBezTo>
                      <a:pt x="6155" y="9063"/>
                      <a:pt x="6110" y="9456"/>
                      <a:pt x="5891" y="9639"/>
                    </a:cubicBezTo>
                    <a:cubicBezTo>
                      <a:pt x="5508" y="9945"/>
                      <a:pt x="5279" y="10404"/>
                      <a:pt x="4935" y="10748"/>
                    </a:cubicBezTo>
                    <a:cubicBezTo>
                      <a:pt x="4743" y="10901"/>
                      <a:pt x="4476" y="11054"/>
                      <a:pt x="4399" y="11283"/>
                    </a:cubicBezTo>
                    <a:cubicBezTo>
                      <a:pt x="4208" y="11704"/>
                      <a:pt x="3902" y="12010"/>
                      <a:pt x="3558" y="12278"/>
                    </a:cubicBezTo>
                    <a:cubicBezTo>
                      <a:pt x="3252" y="12546"/>
                      <a:pt x="3099" y="12890"/>
                      <a:pt x="2908" y="13234"/>
                    </a:cubicBezTo>
                    <a:cubicBezTo>
                      <a:pt x="2678" y="13502"/>
                      <a:pt x="2296" y="13693"/>
                      <a:pt x="2219" y="13999"/>
                    </a:cubicBezTo>
                    <a:cubicBezTo>
                      <a:pt x="2066" y="14381"/>
                      <a:pt x="1684" y="14496"/>
                      <a:pt x="1531" y="14840"/>
                    </a:cubicBezTo>
                    <a:cubicBezTo>
                      <a:pt x="1416" y="15108"/>
                      <a:pt x="1225" y="15376"/>
                      <a:pt x="1034" y="15605"/>
                    </a:cubicBezTo>
                    <a:cubicBezTo>
                      <a:pt x="766" y="15873"/>
                      <a:pt x="575" y="16179"/>
                      <a:pt x="422" y="16485"/>
                    </a:cubicBezTo>
                    <a:cubicBezTo>
                      <a:pt x="307" y="16676"/>
                      <a:pt x="154" y="16829"/>
                      <a:pt x="1" y="16982"/>
                    </a:cubicBezTo>
                    <a:lnTo>
                      <a:pt x="1" y="17556"/>
                    </a:lnTo>
                    <a:cubicBezTo>
                      <a:pt x="689" y="16944"/>
                      <a:pt x="1340" y="16370"/>
                      <a:pt x="1913" y="15682"/>
                    </a:cubicBezTo>
                    <a:cubicBezTo>
                      <a:pt x="1990" y="15529"/>
                      <a:pt x="2181" y="15452"/>
                      <a:pt x="2296" y="15338"/>
                    </a:cubicBezTo>
                    <a:cubicBezTo>
                      <a:pt x="2487" y="15146"/>
                      <a:pt x="2831" y="14955"/>
                      <a:pt x="2869" y="14726"/>
                    </a:cubicBezTo>
                    <a:cubicBezTo>
                      <a:pt x="2869" y="14458"/>
                      <a:pt x="3022" y="14343"/>
                      <a:pt x="3175" y="14228"/>
                    </a:cubicBezTo>
                    <a:cubicBezTo>
                      <a:pt x="3367" y="14037"/>
                      <a:pt x="3673" y="13884"/>
                      <a:pt x="3787" y="13655"/>
                    </a:cubicBezTo>
                    <a:cubicBezTo>
                      <a:pt x="3902" y="13387"/>
                      <a:pt x="3979" y="13119"/>
                      <a:pt x="4361" y="13119"/>
                    </a:cubicBezTo>
                    <a:cubicBezTo>
                      <a:pt x="4361" y="13119"/>
                      <a:pt x="4399" y="13081"/>
                      <a:pt x="4399" y="13081"/>
                    </a:cubicBezTo>
                    <a:cubicBezTo>
                      <a:pt x="4285" y="12775"/>
                      <a:pt x="4514" y="12737"/>
                      <a:pt x="4667" y="12622"/>
                    </a:cubicBezTo>
                    <a:cubicBezTo>
                      <a:pt x="4782" y="12507"/>
                      <a:pt x="4858" y="12316"/>
                      <a:pt x="5011" y="12163"/>
                    </a:cubicBezTo>
                    <a:cubicBezTo>
                      <a:pt x="5126" y="12048"/>
                      <a:pt x="5279" y="12010"/>
                      <a:pt x="5317" y="11781"/>
                    </a:cubicBezTo>
                    <a:cubicBezTo>
                      <a:pt x="5394" y="11551"/>
                      <a:pt x="5738" y="11398"/>
                      <a:pt x="5929" y="11207"/>
                    </a:cubicBezTo>
                    <a:cubicBezTo>
                      <a:pt x="6120" y="10977"/>
                      <a:pt x="6159" y="10595"/>
                      <a:pt x="6388" y="10480"/>
                    </a:cubicBezTo>
                    <a:cubicBezTo>
                      <a:pt x="6732" y="10289"/>
                      <a:pt x="6885" y="9945"/>
                      <a:pt x="7115" y="9677"/>
                    </a:cubicBezTo>
                    <a:cubicBezTo>
                      <a:pt x="7268" y="9486"/>
                      <a:pt x="7535" y="9333"/>
                      <a:pt x="7650" y="9142"/>
                    </a:cubicBezTo>
                    <a:cubicBezTo>
                      <a:pt x="8033" y="8415"/>
                      <a:pt x="8798" y="7994"/>
                      <a:pt x="9104" y="7268"/>
                    </a:cubicBezTo>
                    <a:cubicBezTo>
                      <a:pt x="9142" y="7229"/>
                      <a:pt x="9142" y="7153"/>
                      <a:pt x="9180" y="7153"/>
                    </a:cubicBezTo>
                    <a:cubicBezTo>
                      <a:pt x="9639" y="7000"/>
                      <a:pt x="9830" y="6541"/>
                      <a:pt x="10136" y="6273"/>
                    </a:cubicBezTo>
                    <a:cubicBezTo>
                      <a:pt x="10327" y="6082"/>
                      <a:pt x="10557" y="5967"/>
                      <a:pt x="10633" y="5699"/>
                    </a:cubicBezTo>
                    <a:cubicBezTo>
                      <a:pt x="10710" y="5470"/>
                      <a:pt x="10978" y="5355"/>
                      <a:pt x="11131" y="5164"/>
                    </a:cubicBezTo>
                    <a:cubicBezTo>
                      <a:pt x="11284" y="5049"/>
                      <a:pt x="11398" y="4896"/>
                      <a:pt x="11551" y="4743"/>
                    </a:cubicBezTo>
                    <a:cubicBezTo>
                      <a:pt x="11628" y="4629"/>
                      <a:pt x="11704" y="4514"/>
                      <a:pt x="11819" y="4399"/>
                    </a:cubicBezTo>
                    <a:cubicBezTo>
                      <a:pt x="12278" y="3940"/>
                      <a:pt x="12775" y="3558"/>
                      <a:pt x="13081" y="3022"/>
                    </a:cubicBezTo>
                    <a:cubicBezTo>
                      <a:pt x="13311" y="2678"/>
                      <a:pt x="13617" y="2449"/>
                      <a:pt x="13923" y="2181"/>
                    </a:cubicBezTo>
                    <a:cubicBezTo>
                      <a:pt x="14420" y="1722"/>
                      <a:pt x="14879" y="1263"/>
                      <a:pt x="15338" y="766"/>
                    </a:cubicBezTo>
                    <a:cubicBezTo>
                      <a:pt x="15452" y="651"/>
                      <a:pt x="15567" y="536"/>
                      <a:pt x="15644" y="383"/>
                    </a:cubicBezTo>
                    <a:cubicBezTo>
                      <a:pt x="15376" y="269"/>
                      <a:pt x="15108" y="116"/>
                      <a:pt x="1480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2;p19"/>
              <p:cNvSpPr/>
              <p:nvPr/>
            </p:nvSpPr>
            <p:spPr>
              <a:xfrm>
                <a:off x="4302703" y="3034578"/>
                <a:ext cx="247858" cy="281776"/>
              </a:xfrm>
              <a:custGeom>
                <a:avLst/>
                <a:gdLst/>
                <a:ahLst/>
                <a:cxnLst/>
                <a:rect l="l" t="t" r="r" b="b"/>
                <a:pathLst>
                  <a:path w="14535" h="16524" extrusionOk="0">
                    <a:moveTo>
                      <a:pt x="13693" y="1"/>
                    </a:moveTo>
                    <a:cubicBezTo>
                      <a:pt x="13655" y="39"/>
                      <a:pt x="13616" y="115"/>
                      <a:pt x="13578" y="115"/>
                    </a:cubicBezTo>
                    <a:cubicBezTo>
                      <a:pt x="13272" y="115"/>
                      <a:pt x="13196" y="307"/>
                      <a:pt x="13043" y="421"/>
                    </a:cubicBezTo>
                    <a:cubicBezTo>
                      <a:pt x="12737" y="689"/>
                      <a:pt x="12622" y="1148"/>
                      <a:pt x="12201" y="1263"/>
                    </a:cubicBezTo>
                    <a:cubicBezTo>
                      <a:pt x="12163" y="1263"/>
                      <a:pt x="12163" y="1492"/>
                      <a:pt x="12163" y="1607"/>
                    </a:cubicBezTo>
                    <a:cubicBezTo>
                      <a:pt x="12087" y="1594"/>
                      <a:pt x="12014" y="1582"/>
                      <a:pt x="11948" y="1582"/>
                    </a:cubicBezTo>
                    <a:cubicBezTo>
                      <a:pt x="11815" y="1582"/>
                      <a:pt x="11704" y="1633"/>
                      <a:pt x="11628" y="1837"/>
                    </a:cubicBezTo>
                    <a:cubicBezTo>
                      <a:pt x="11589" y="1913"/>
                      <a:pt x="11551" y="2066"/>
                      <a:pt x="11475" y="2104"/>
                    </a:cubicBezTo>
                    <a:cubicBezTo>
                      <a:pt x="11207" y="2219"/>
                      <a:pt x="11207" y="2448"/>
                      <a:pt x="11169" y="2601"/>
                    </a:cubicBezTo>
                    <a:cubicBezTo>
                      <a:pt x="10595" y="2831"/>
                      <a:pt x="10404" y="3366"/>
                      <a:pt x="9906" y="3558"/>
                    </a:cubicBezTo>
                    <a:cubicBezTo>
                      <a:pt x="9983" y="3672"/>
                      <a:pt x="10021" y="3787"/>
                      <a:pt x="10059" y="3902"/>
                    </a:cubicBezTo>
                    <a:cubicBezTo>
                      <a:pt x="9990" y="3902"/>
                      <a:pt x="9920" y="3892"/>
                      <a:pt x="9855" y="3892"/>
                    </a:cubicBezTo>
                    <a:cubicBezTo>
                      <a:pt x="9739" y="3892"/>
                      <a:pt x="9635" y="3923"/>
                      <a:pt x="9562" y="4093"/>
                    </a:cubicBezTo>
                    <a:cubicBezTo>
                      <a:pt x="9486" y="4323"/>
                      <a:pt x="9409" y="4590"/>
                      <a:pt x="9218" y="4705"/>
                    </a:cubicBezTo>
                    <a:cubicBezTo>
                      <a:pt x="8912" y="4934"/>
                      <a:pt x="8453" y="4973"/>
                      <a:pt x="8491" y="5470"/>
                    </a:cubicBezTo>
                    <a:cubicBezTo>
                      <a:pt x="8032" y="5546"/>
                      <a:pt x="8071" y="5891"/>
                      <a:pt x="8071" y="6197"/>
                    </a:cubicBezTo>
                    <a:cubicBezTo>
                      <a:pt x="7956" y="6197"/>
                      <a:pt x="7879" y="6158"/>
                      <a:pt x="7765" y="6158"/>
                    </a:cubicBezTo>
                    <a:cubicBezTo>
                      <a:pt x="7688" y="6350"/>
                      <a:pt x="7650" y="6503"/>
                      <a:pt x="7612" y="6579"/>
                    </a:cubicBezTo>
                    <a:cubicBezTo>
                      <a:pt x="7382" y="6732"/>
                      <a:pt x="7115" y="6809"/>
                      <a:pt x="7115" y="6923"/>
                    </a:cubicBezTo>
                    <a:cubicBezTo>
                      <a:pt x="7038" y="7382"/>
                      <a:pt x="6694" y="7535"/>
                      <a:pt x="6426" y="7803"/>
                    </a:cubicBezTo>
                    <a:cubicBezTo>
                      <a:pt x="6311" y="7956"/>
                      <a:pt x="6044" y="8415"/>
                      <a:pt x="6044" y="8606"/>
                    </a:cubicBezTo>
                    <a:cubicBezTo>
                      <a:pt x="5967" y="8568"/>
                      <a:pt x="5891" y="8568"/>
                      <a:pt x="5776" y="8530"/>
                    </a:cubicBezTo>
                    <a:cubicBezTo>
                      <a:pt x="5738" y="8644"/>
                      <a:pt x="5661" y="8721"/>
                      <a:pt x="5623" y="8836"/>
                    </a:cubicBezTo>
                    <a:cubicBezTo>
                      <a:pt x="5164" y="9409"/>
                      <a:pt x="4590" y="9906"/>
                      <a:pt x="4323" y="10671"/>
                    </a:cubicBezTo>
                    <a:cubicBezTo>
                      <a:pt x="4323" y="10748"/>
                      <a:pt x="4208" y="10786"/>
                      <a:pt x="4208" y="10863"/>
                    </a:cubicBezTo>
                    <a:cubicBezTo>
                      <a:pt x="4160" y="10991"/>
                      <a:pt x="4078" y="11018"/>
                      <a:pt x="3994" y="11018"/>
                    </a:cubicBezTo>
                    <a:cubicBezTo>
                      <a:pt x="3930" y="11018"/>
                      <a:pt x="3865" y="11002"/>
                      <a:pt x="3812" y="11002"/>
                    </a:cubicBezTo>
                    <a:cubicBezTo>
                      <a:pt x="3767" y="11002"/>
                      <a:pt x="3731" y="11013"/>
                      <a:pt x="3711" y="11054"/>
                    </a:cubicBezTo>
                    <a:cubicBezTo>
                      <a:pt x="3596" y="11207"/>
                      <a:pt x="3634" y="11436"/>
                      <a:pt x="3596" y="11589"/>
                    </a:cubicBezTo>
                    <a:cubicBezTo>
                      <a:pt x="3558" y="11666"/>
                      <a:pt x="3443" y="11742"/>
                      <a:pt x="3366" y="11742"/>
                    </a:cubicBezTo>
                    <a:cubicBezTo>
                      <a:pt x="3329" y="11735"/>
                      <a:pt x="3297" y="11731"/>
                      <a:pt x="3270" y="11731"/>
                    </a:cubicBezTo>
                    <a:cubicBezTo>
                      <a:pt x="3026" y="11731"/>
                      <a:pt x="3202" y="12018"/>
                      <a:pt x="3099" y="12086"/>
                    </a:cubicBezTo>
                    <a:cubicBezTo>
                      <a:pt x="2946" y="12239"/>
                      <a:pt x="2793" y="12431"/>
                      <a:pt x="2678" y="12584"/>
                    </a:cubicBezTo>
                    <a:cubicBezTo>
                      <a:pt x="2678" y="12622"/>
                      <a:pt x="2754" y="12698"/>
                      <a:pt x="2793" y="12737"/>
                    </a:cubicBezTo>
                    <a:cubicBezTo>
                      <a:pt x="2640" y="12851"/>
                      <a:pt x="2487" y="12851"/>
                      <a:pt x="2372" y="13043"/>
                    </a:cubicBezTo>
                    <a:cubicBezTo>
                      <a:pt x="2219" y="13349"/>
                      <a:pt x="1951" y="13616"/>
                      <a:pt x="1913" y="13999"/>
                    </a:cubicBezTo>
                    <a:cubicBezTo>
                      <a:pt x="1875" y="14114"/>
                      <a:pt x="1722" y="14228"/>
                      <a:pt x="1645" y="14381"/>
                    </a:cubicBezTo>
                    <a:cubicBezTo>
                      <a:pt x="1569" y="14305"/>
                      <a:pt x="1531" y="14228"/>
                      <a:pt x="1454" y="14152"/>
                    </a:cubicBezTo>
                    <a:cubicBezTo>
                      <a:pt x="1301" y="14343"/>
                      <a:pt x="1110" y="14534"/>
                      <a:pt x="957" y="14725"/>
                    </a:cubicBezTo>
                    <a:cubicBezTo>
                      <a:pt x="1186" y="15108"/>
                      <a:pt x="613" y="15031"/>
                      <a:pt x="651" y="15261"/>
                    </a:cubicBezTo>
                    <a:cubicBezTo>
                      <a:pt x="651" y="15490"/>
                      <a:pt x="268" y="15643"/>
                      <a:pt x="460" y="15911"/>
                    </a:cubicBezTo>
                    <a:cubicBezTo>
                      <a:pt x="1" y="16064"/>
                      <a:pt x="268" y="16217"/>
                      <a:pt x="421" y="16370"/>
                    </a:cubicBezTo>
                    <a:cubicBezTo>
                      <a:pt x="460" y="16408"/>
                      <a:pt x="498" y="16447"/>
                      <a:pt x="536" y="16523"/>
                    </a:cubicBezTo>
                    <a:cubicBezTo>
                      <a:pt x="1072" y="15949"/>
                      <a:pt x="1607" y="15376"/>
                      <a:pt x="2143" y="14802"/>
                    </a:cubicBezTo>
                    <a:cubicBezTo>
                      <a:pt x="2487" y="14420"/>
                      <a:pt x="2946" y="14037"/>
                      <a:pt x="3175" y="13578"/>
                    </a:cubicBezTo>
                    <a:cubicBezTo>
                      <a:pt x="3558" y="12928"/>
                      <a:pt x="4246" y="12584"/>
                      <a:pt x="4476" y="11895"/>
                    </a:cubicBezTo>
                    <a:cubicBezTo>
                      <a:pt x="5049" y="11475"/>
                      <a:pt x="5432" y="10863"/>
                      <a:pt x="5814" y="10327"/>
                    </a:cubicBezTo>
                    <a:cubicBezTo>
                      <a:pt x="6235" y="9753"/>
                      <a:pt x="6656" y="9218"/>
                      <a:pt x="7076" y="8683"/>
                    </a:cubicBezTo>
                    <a:cubicBezTo>
                      <a:pt x="7191" y="8491"/>
                      <a:pt x="7573" y="8530"/>
                      <a:pt x="7497" y="8185"/>
                    </a:cubicBezTo>
                    <a:cubicBezTo>
                      <a:pt x="7841" y="7765"/>
                      <a:pt x="8224" y="7344"/>
                      <a:pt x="8568" y="6923"/>
                    </a:cubicBezTo>
                    <a:cubicBezTo>
                      <a:pt x="8874" y="6617"/>
                      <a:pt x="9256" y="6350"/>
                      <a:pt x="9448" y="5967"/>
                    </a:cubicBezTo>
                    <a:cubicBezTo>
                      <a:pt x="9677" y="5470"/>
                      <a:pt x="10136" y="5126"/>
                      <a:pt x="10518" y="4743"/>
                    </a:cubicBezTo>
                    <a:cubicBezTo>
                      <a:pt x="11054" y="4170"/>
                      <a:pt x="11513" y="3519"/>
                      <a:pt x="12087" y="2946"/>
                    </a:cubicBezTo>
                    <a:cubicBezTo>
                      <a:pt x="12622" y="2410"/>
                      <a:pt x="13081" y="1722"/>
                      <a:pt x="13655" y="1186"/>
                    </a:cubicBezTo>
                    <a:cubicBezTo>
                      <a:pt x="13999" y="919"/>
                      <a:pt x="14267" y="574"/>
                      <a:pt x="14534" y="268"/>
                    </a:cubicBezTo>
                    <a:cubicBezTo>
                      <a:pt x="14267" y="154"/>
                      <a:pt x="13999" y="77"/>
                      <a:pt x="13693"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3;p19"/>
              <p:cNvSpPr/>
              <p:nvPr/>
            </p:nvSpPr>
            <p:spPr>
              <a:xfrm>
                <a:off x="4380974" y="3090663"/>
                <a:ext cx="294156" cy="328772"/>
              </a:xfrm>
              <a:custGeom>
                <a:avLst/>
                <a:gdLst/>
                <a:ahLst/>
                <a:cxnLst/>
                <a:rect l="l" t="t" r="r" b="b"/>
                <a:pathLst>
                  <a:path w="17250" h="19280" extrusionOk="0">
                    <a:moveTo>
                      <a:pt x="16523" y="1"/>
                    </a:moveTo>
                    <a:cubicBezTo>
                      <a:pt x="16523" y="39"/>
                      <a:pt x="16484" y="116"/>
                      <a:pt x="16446" y="154"/>
                    </a:cubicBezTo>
                    <a:cubicBezTo>
                      <a:pt x="16217" y="345"/>
                      <a:pt x="15949" y="536"/>
                      <a:pt x="15719" y="728"/>
                    </a:cubicBezTo>
                    <a:cubicBezTo>
                      <a:pt x="15452" y="957"/>
                      <a:pt x="15184" y="1225"/>
                      <a:pt x="14954" y="1493"/>
                    </a:cubicBezTo>
                    <a:cubicBezTo>
                      <a:pt x="14840" y="1645"/>
                      <a:pt x="14878" y="1837"/>
                      <a:pt x="14610" y="1837"/>
                    </a:cubicBezTo>
                    <a:cubicBezTo>
                      <a:pt x="14534" y="1837"/>
                      <a:pt x="14496" y="2104"/>
                      <a:pt x="14419" y="2257"/>
                    </a:cubicBezTo>
                    <a:cubicBezTo>
                      <a:pt x="14381" y="2296"/>
                      <a:pt x="14343" y="2334"/>
                      <a:pt x="14304" y="2334"/>
                    </a:cubicBezTo>
                    <a:cubicBezTo>
                      <a:pt x="14113" y="2410"/>
                      <a:pt x="13884" y="2449"/>
                      <a:pt x="13769" y="2563"/>
                    </a:cubicBezTo>
                    <a:cubicBezTo>
                      <a:pt x="13578" y="2716"/>
                      <a:pt x="13501" y="2946"/>
                      <a:pt x="13386" y="3137"/>
                    </a:cubicBezTo>
                    <a:cubicBezTo>
                      <a:pt x="13310" y="3214"/>
                      <a:pt x="13195" y="3252"/>
                      <a:pt x="13119" y="3328"/>
                    </a:cubicBezTo>
                    <a:cubicBezTo>
                      <a:pt x="13042" y="3328"/>
                      <a:pt x="12927" y="3405"/>
                      <a:pt x="12927" y="3405"/>
                    </a:cubicBezTo>
                    <a:cubicBezTo>
                      <a:pt x="13042" y="3749"/>
                      <a:pt x="12736" y="3940"/>
                      <a:pt x="12545" y="4017"/>
                    </a:cubicBezTo>
                    <a:cubicBezTo>
                      <a:pt x="12048" y="4284"/>
                      <a:pt x="11971" y="4973"/>
                      <a:pt x="11398" y="5126"/>
                    </a:cubicBezTo>
                    <a:cubicBezTo>
                      <a:pt x="11359" y="5126"/>
                      <a:pt x="11321" y="5241"/>
                      <a:pt x="11321" y="5279"/>
                    </a:cubicBezTo>
                    <a:cubicBezTo>
                      <a:pt x="11245" y="5394"/>
                      <a:pt x="11168" y="5547"/>
                      <a:pt x="11053" y="5623"/>
                    </a:cubicBezTo>
                    <a:cubicBezTo>
                      <a:pt x="10824" y="5814"/>
                      <a:pt x="10709" y="6159"/>
                      <a:pt x="10365" y="6197"/>
                    </a:cubicBezTo>
                    <a:cubicBezTo>
                      <a:pt x="10327" y="6197"/>
                      <a:pt x="10288" y="6388"/>
                      <a:pt x="10212" y="6464"/>
                    </a:cubicBezTo>
                    <a:cubicBezTo>
                      <a:pt x="10066" y="6683"/>
                      <a:pt x="10025" y="7041"/>
                      <a:pt x="9657" y="7041"/>
                    </a:cubicBezTo>
                    <a:cubicBezTo>
                      <a:pt x="9639" y="7041"/>
                      <a:pt x="9620" y="7040"/>
                      <a:pt x="9600" y="7038"/>
                    </a:cubicBezTo>
                    <a:cubicBezTo>
                      <a:pt x="9524" y="7038"/>
                      <a:pt x="9447" y="7153"/>
                      <a:pt x="9371" y="7268"/>
                    </a:cubicBezTo>
                    <a:cubicBezTo>
                      <a:pt x="9332" y="7306"/>
                      <a:pt x="9371" y="7459"/>
                      <a:pt x="9294" y="7497"/>
                    </a:cubicBezTo>
                    <a:cubicBezTo>
                      <a:pt x="8912" y="7650"/>
                      <a:pt x="8835" y="8071"/>
                      <a:pt x="8567" y="8300"/>
                    </a:cubicBezTo>
                    <a:cubicBezTo>
                      <a:pt x="8300" y="8568"/>
                      <a:pt x="8070" y="8836"/>
                      <a:pt x="7841" y="9142"/>
                    </a:cubicBezTo>
                    <a:cubicBezTo>
                      <a:pt x="7764" y="9256"/>
                      <a:pt x="7841" y="9448"/>
                      <a:pt x="7573" y="9486"/>
                    </a:cubicBezTo>
                    <a:cubicBezTo>
                      <a:pt x="7500" y="9486"/>
                      <a:pt x="7566" y="9833"/>
                      <a:pt x="7341" y="9833"/>
                    </a:cubicBezTo>
                    <a:cubicBezTo>
                      <a:pt x="7330" y="9833"/>
                      <a:pt x="7318" y="9832"/>
                      <a:pt x="7305" y="9830"/>
                    </a:cubicBezTo>
                    <a:cubicBezTo>
                      <a:pt x="7285" y="9827"/>
                      <a:pt x="7267" y="9826"/>
                      <a:pt x="7251" y="9826"/>
                    </a:cubicBezTo>
                    <a:cubicBezTo>
                      <a:pt x="7059" y="9826"/>
                      <a:pt x="7182" y="10027"/>
                      <a:pt x="7076" y="10098"/>
                    </a:cubicBezTo>
                    <a:cubicBezTo>
                      <a:pt x="6885" y="10213"/>
                      <a:pt x="6693" y="10442"/>
                      <a:pt x="6540" y="10633"/>
                    </a:cubicBezTo>
                    <a:cubicBezTo>
                      <a:pt x="6693" y="10978"/>
                      <a:pt x="6005" y="10901"/>
                      <a:pt x="6196" y="11245"/>
                    </a:cubicBezTo>
                    <a:cubicBezTo>
                      <a:pt x="5699" y="11475"/>
                      <a:pt x="5546" y="12010"/>
                      <a:pt x="5163" y="12354"/>
                    </a:cubicBezTo>
                    <a:cubicBezTo>
                      <a:pt x="4858" y="12622"/>
                      <a:pt x="4552" y="12890"/>
                      <a:pt x="4437" y="13311"/>
                    </a:cubicBezTo>
                    <a:cubicBezTo>
                      <a:pt x="4399" y="13464"/>
                      <a:pt x="4207" y="13578"/>
                      <a:pt x="4093" y="13731"/>
                    </a:cubicBezTo>
                    <a:cubicBezTo>
                      <a:pt x="3978" y="13922"/>
                      <a:pt x="3634" y="13884"/>
                      <a:pt x="3710" y="14228"/>
                    </a:cubicBezTo>
                    <a:cubicBezTo>
                      <a:pt x="3787" y="14496"/>
                      <a:pt x="3251" y="14343"/>
                      <a:pt x="3366" y="14687"/>
                    </a:cubicBezTo>
                    <a:cubicBezTo>
                      <a:pt x="2983" y="15185"/>
                      <a:pt x="2716" y="15758"/>
                      <a:pt x="2180" y="16141"/>
                    </a:cubicBezTo>
                    <a:cubicBezTo>
                      <a:pt x="2027" y="16255"/>
                      <a:pt x="1989" y="16485"/>
                      <a:pt x="1874" y="16676"/>
                    </a:cubicBezTo>
                    <a:cubicBezTo>
                      <a:pt x="1836" y="16753"/>
                      <a:pt x="1836" y="16829"/>
                      <a:pt x="1760" y="16867"/>
                    </a:cubicBezTo>
                    <a:cubicBezTo>
                      <a:pt x="1454" y="17135"/>
                      <a:pt x="1224" y="17403"/>
                      <a:pt x="1033" y="17785"/>
                    </a:cubicBezTo>
                    <a:cubicBezTo>
                      <a:pt x="765" y="18283"/>
                      <a:pt x="383" y="18741"/>
                      <a:pt x="0" y="19277"/>
                    </a:cubicBezTo>
                    <a:cubicBezTo>
                      <a:pt x="24" y="19279"/>
                      <a:pt x="46" y="19280"/>
                      <a:pt x="68" y="19280"/>
                    </a:cubicBezTo>
                    <a:cubicBezTo>
                      <a:pt x="505" y="19280"/>
                      <a:pt x="585" y="18924"/>
                      <a:pt x="803" y="18741"/>
                    </a:cubicBezTo>
                    <a:cubicBezTo>
                      <a:pt x="1186" y="18436"/>
                      <a:pt x="1607" y="18168"/>
                      <a:pt x="1798" y="17747"/>
                    </a:cubicBezTo>
                    <a:cubicBezTo>
                      <a:pt x="2066" y="17173"/>
                      <a:pt x="2792" y="16982"/>
                      <a:pt x="2907" y="16294"/>
                    </a:cubicBezTo>
                    <a:lnTo>
                      <a:pt x="2945" y="16294"/>
                    </a:lnTo>
                    <a:cubicBezTo>
                      <a:pt x="3213" y="16294"/>
                      <a:pt x="3213" y="16026"/>
                      <a:pt x="3366" y="15911"/>
                    </a:cubicBezTo>
                    <a:cubicBezTo>
                      <a:pt x="3481" y="15758"/>
                      <a:pt x="3710" y="15644"/>
                      <a:pt x="3787" y="15452"/>
                    </a:cubicBezTo>
                    <a:cubicBezTo>
                      <a:pt x="4131" y="14802"/>
                      <a:pt x="4666" y="14305"/>
                      <a:pt x="5163" y="13808"/>
                    </a:cubicBezTo>
                    <a:cubicBezTo>
                      <a:pt x="5431" y="13502"/>
                      <a:pt x="5814" y="13234"/>
                      <a:pt x="5967" y="12890"/>
                    </a:cubicBezTo>
                    <a:cubicBezTo>
                      <a:pt x="6196" y="12393"/>
                      <a:pt x="6617" y="12048"/>
                      <a:pt x="6923" y="11666"/>
                    </a:cubicBezTo>
                    <a:cubicBezTo>
                      <a:pt x="7611" y="10748"/>
                      <a:pt x="8338" y="9907"/>
                      <a:pt x="9065" y="9065"/>
                    </a:cubicBezTo>
                    <a:cubicBezTo>
                      <a:pt x="9179" y="8950"/>
                      <a:pt x="9218" y="8836"/>
                      <a:pt x="9332" y="8759"/>
                    </a:cubicBezTo>
                    <a:cubicBezTo>
                      <a:pt x="9715" y="8339"/>
                      <a:pt x="10135" y="7994"/>
                      <a:pt x="10480" y="7574"/>
                    </a:cubicBezTo>
                    <a:cubicBezTo>
                      <a:pt x="11053" y="6923"/>
                      <a:pt x="11627" y="6273"/>
                      <a:pt x="12163" y="5623"/>
                    </a:cubicBezTo>
                    <a:cubicBezTo>
                      <a:pt x="12698" y="5470"/>
                      <a:pt x="12813" y="4820"/>
                      <a:pt x="13233" y="4590"/>
                    </a:cubicBezTo>
                    <a:cubicBezTo>
                      <a:pt x="13272" y="4246"/>
                      <a:pt x="13692" y="4284"/>
                      <a:pt x="13807" y="4017"/>
                    </a:cubicBezTo>
                    <a:cubicBezTo>
                      <a:pt x="13960" y="3749"/>
                      <a:pt x="14190" y="3520"/>
                      <a:pt x="14381" y="3328"/>
                    </a:cubicBezTo>
                    <a:cubicBezTo>
                      <a:pt x="14572" y="3137"/>
                      <a:pt x="14801" y="3022"/>
                      <a:pt x="14878" y="2755"/>
                    </a:cubicBezTo>
                    <a:cubicBezTo>
                      <a:pt x="14916" y="2525"/>
                      <a:pt x="15107" y="2257"/>
                      <a:pt x="15337" y="2181"/>
                    </a:cubicBezTo>
                    <a:cubicBezTo>
                      <a:pt x="15911" y="1913"/>
                      <a:pt x="16178" y="1301"/>
                      <a:pt x="16714" y="1034"/>
                    </a:cubicBezTo>
                    <a:cubicBezTo>
                      <a:pt x="16790" y="728"/>
                      <a:pt x="17020" y="575"/>
                      <a:pt x="17249" y="422"/>
                    </a:cubicBezTo>
                    <a:cubicBezTo>
                      <a:pt x="17020" y="269"/>
                      <a:pt x="16790" y="116"/>
                      <a:pt x="16523"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4;p19"/>
              <p:cNvSpPr/>
              <p:nvPr/>
            </p:nvSpPr>
            <p:spPr>
              <a:xfrm>
                <a:off x="4273356" y="3015666"/>
                <a:ext cx="221768" cy="256333"/>
              </a:xfrm>
              <a:custGeom>
                <a:avLst/>
                <a:gdLst/>
                <a:ahLst/>
                <a:cxnLst/>
                <a:rect l="l" t="t" r="r" b="b"/>
                <a:pathLst>
                  <a:path w="13005" h="15032" extrusionOk="0">
                    <a:moveTo>
                      <a:pt x="12316" y="1"/>
                    </a:moveTo>
                    <a:cubicBezTo>
                      <a:pt x="12125" y="154"/>
                      <a:pt x="11933" y="307"/>
                      <a:pt x="11704" y="460"/>
                    </a:cubicBezTo>
                    <a:cubicBezTo>
                      <a:pt x="11742" y="460"/>
                      <a:pt x="11742" y="498"/>
                      <a:pt x="11780" y="536"/>
                    </a:cubicBezTo>
                    <a:lnTo>
                      <a:pt x="12163" y="421"/>
                    </a:lnTo>
                    <a:lnTo>
                      <a:pt x="12163" y="421"/>
                    </a:lnTo>
                    <a:cubicBezTo>
                      <a:pt x="12078" y="620"/>
                      <a:pt x="11971" y="798"/>
                      <a:pt x="11813" y="798"/>
                    </a:cubicBezTo>
                    <a:cubicBezTo>
                      <a:pt x="11758" y="798"/>
                      <a:pt x="11696" y="777"/>
                      <a:pt x="11627" y="727"/>
                    </a:cubicBezTo>
                    <a:cubicBezTo>
                      <a:pt x="11551" y="664"/>
                      <a:pt x="11491" y="638"/>
                      <a:pt x="11442" y="638"/>
                    </a:cubicBezTo>
                    <a:cubicBezTo>
                      <a:pt x="11343" y="638"/>
                      <a:pt x="11283" y="740"/>
                      <a:pt x="11207" y="842"/>
                    </a:cubicBezTo>
                    <a:cubicBezTo>
                      <a:pt x="11322" y="957"/>
                      <a:pt x="11436" y="1033"/>
                      <a:pt x="11436" y="1033"/>
                    </a:cubicBezTo>
                    <a:cubicBezTo>
                      <a:pt x="11245" y="1263"/>
                      <a:pt x="11092" y="1416"/>
                      <a:pt x="10901" y="1645"/>
                    </a:cubicBezTo>
                    <a:cubicBezTo>
                      <a:pt x="10824" y="1607"/>
                      <a:pt x="10710" y="1569"/>
                      <a:pt x="10557" y="1530"/>
                    </a:cubicBezTo>
                    <a:cubicBezTo>
                      <a:pt x="10212" y="1798"/>
                      <a:pt x="9868" y="2295"/>
                      <a:pt x="9753" y="2640"/>
                    </a:cubicBezTo>
                    <a:cubicBezTo>
                      <a:pt x="9715" y="2754"/>
                      <a:pt x="9600" y="2831"/>
                      <a:pt x="9524" y="2869"/>
                    </a:cubicBezTo>
                    <a:cubicBezTo>
                      <a:pt x="9501" y="2877"/>
                      <a:pt x="9477" y="2880"/>
                      <a:pt x="9451" y="2880"/>
                    </a:cubicBezTo>
                    <a:cubicBezTo>
                      <a:pt x="9348" y="2880"/>
                      <a:pt x="9226" y="2831"/>
                      <a:pt x="9103" y="2831"/>
                    </a:cubicBezTo>
                    <a:cubicBezTo>
                      <a:pt x="9103" y="2946"/>
                      <a:pt x="9141" y="3060"/>
                      <a:pt x="9103" y="3137"/>
                    </a:cubicBezTo>
                    <a:cubicBezTo>
                      <a:pt x="8912" y="3405"/>
                      <a:pt x="8683" y="3672"/>
                      <a:pt x="8644" y="4055"/>
                    </a:cubicBezTo>
                    <a:cubicBezTo>
                      <a:pt x="8644" y="4093"/>
                      <a:pt x="8491" y="4208"/>
                      <a:pt x="8415" y="4208"/>
                    </a:cubicBezTo>
                    <a:cubicBezTo>
                      <a:pt x="7994" y="4208"/>
                      <a:pt x="7688" y="4475"/>
                      <a:pt x="7612" y="4781"/>
                    </a:cubicBezTo>
                    <a:cubicBezTo>
                      <a:pt x="7535" y="5087"/>
                      <a:pt x="7344" y="5049"/>
                      <a:pt x="7191" y="5126"/>
                    </a:cubicBezTo>
                    <a:cubicBezTo>
                      <a:pt x="7229" y="5240"/>
                      <a:pt x="7229" y="5393"/>
                      <a:pt x="7267" y="5546"/>
                    </a:cubicBezTo>
                    <a:cubicBezTo>
                      <a:pt x="7076" y="5585"/>
                      <a:pt x="6885" y="5623"/>
                      <a:pt x="6732" y="5661"/>
                    </a:cubicBezTo>
                    <a:cubicBezTo>
                      <a:pt x="6885" y="6120"/>
                      <a:pt x="6464" y="6043"/>
                      <a:pt x="6273" y="6196"/>
                    </a:cubicBezTo>
                    <a:cubicBezTo>
                      <a:pt x="6311" y="6235"/>
                      <a:pt x="6388" y="6273"/>
                      <a:pt x="6426" y="6388"/>
                    </a:cubicBezTo>
                    <a:cubicBezTo>
                      <a:pt x="6158" y="6579"/>
                      <a:pt x="5891" y="6770"/>
                      <a:pt x="5585" y="7000"/>
                    </a:cubicBezTo>
                    <a:cubicBezTo>
                      <a:pt x="5585" y="7114"/>
                      <a:pt x="5623" y="7306"/>
                      <a:pt x="5661" y="7535"/>
                    </a:cubicBezTo>
                    <a:cubicBezTo>
                      <a:pt x="5546" y="7459"/>
                      <a:pt x="5470" y="7382"/>
                      <a:pt x="5432" y="7382"/>
                    </a:cubicBezTo>
                    <a:cubicBezTo>
                      <a:pt x="5202" y="7612"/>
                      <a:pt x="5049" y="7918"/>
                      <a:pt x="4858" y="7956"/>
                    </a:cubicBezTo>
                    <a:cubicBezTo>
                      <a:pt x="4514" y="8071"/>
                      <a:pt x="4552" y="8338"/>
                      <a:pt x="4399" y="8491"/>
                    </a:cubicBezTo>
                    <a:cubicBezTo>
                      <a:pt x="4590" y="8797"/>
                      <a:pt x="4093" y="8912"/>
                      <a:pt x="4170" y="9218"/>
                    </a:cubicBezTo>
                    <a:cubicBezTo>
                      <a:pt x="4170" y="9218"/>
                      <a:pt x="4085" y="9302"/>
                      <a:pt x="4037" y="9302"/>
                    </a:cubicBezTo>
                    <a:cubicBezTo>
                      <a:pt x="4029" y="9302"/>
                      <a:pt x="4022" y="9300"/>
                      <a:pt x="4017" y="9294"/>
                    </a:cubicBezTo>
                    <a:cubicBezTo>
                      <a:pt x="3948" y="9249"/>
                      <a:pt x="3892" y="9230"/>
                      <a:pt x="3844" y="9230"/>
                    </a:cubicBezTo>
                    <a:cubicBezTo>
                      <a:pt x="3648" y="9230"/>
                      <a:pt x="3581" y="9531"/>
                      <a:pt x="3366" y="9562"/>
                    </a:cubicBezTo>
                    <a:cubicBezTo>
                      <a:pt x="3366" y="9562"/>
                      <a:pt x="3328" y="9639"/>
                      <a:pt x="3290" y="9677"/>
                    </a:cubicBezTo>
                    <a:cubicBezTo>
                      <a:pt x="3405" y="9715"/>
                      <a:pt x="3519" y="9753"/>
                      <a:pt x="3596" y="9792"/>
                    </a:cubicBezTo>
                    <a:cubicBezTo>
                      <a:pt x="3472" y="9947"/>
                      <a:pt x="3398" y="10177"/>
                      <a:pt x="3191" y="10177"/>
                    </a:cubicBezTo>
                    <a:cubicBezTo>
                      <a:pt x="3143" y="10177"/>
                      <a:pt x="3087" y="10165"/>
                      <a:pt x="3022" y="10136"/>
                    </a:cubicBezTo>
                    <a:cubicBezTo>
                      <a:pt x="3017" y="10131"/>
                      <a:pt x="3010" y="10128"/>
                      <a:pt x="3001" y="10128"/>
                    </a:cubicBezTo>
                    <a:cubicBezTo>
                      <a:pt x="2944" y="10128"/>
                      <a:pt x="2826" y="10223"/>
                      <a:pt x="2793" y="10289"/>
                    </a:cubicBezTo>
                    <a:cubicBezTo>
                      <a:pt x="2716" y="10404"/>
                      <a:pt x="2984" y="10557"/>
                      <a:pt x="2754" y="10710"/>
                    </a:cubicBezTo>
                    <a:cubicBezTo>
                      <a:pt x="2678" y="10748"/>
                      <a:pt x="2754" y="10939"/>
                      <a:pt x="2716" y="11092"/>
                    </a:cubicBezTo>
                    <a:cubicBezTo>
                      <a:pt x="2601" y="11015"/>
                      <a:pt x="2525" y="10939"/>
                      <a:pt x="2372" y="10862"/>
                    </a:cubicBezTo>
                    <a:lnTo>
                      <a:pt x="2372" y="10862"/>
                    </a:lnTo>
                    <a:cubicBezTo>
                      <a:pt x="2410" y="11015"/>
                      <a:pt x="2410" y="11130"/>
                      <a:pt x="2448" y="11283"/>
                    </a:cubicBezTo>
                    <a:cubicBezTo>
                      <a:pt x="2334" y="11360"/>
                      <a:pt x="2219" y="11436"/>
                      <a:pt x="2104" y="11551"/>
                    </a:cubicBezTo>
                    <a:cubicBezTo>
                      <a:pt x="2066" y="11474"/>
                      <a:pt x="2028" y="11398"/>
                      <a:pt x="1989" y="11245"/>
                    </a:cubicBezTo>
                    <a:cubicBezTo>
                      <a:pt x="1913" y="12086"/>
                      <a:pt x="1569" y="12660"/>
                      <a:pt x="842" y="12890"/>
                    </a:cubicBezTo>
                    <a:cubicBezTo>
                      <a:pt x="880" y="13081"/>
                      <a:pt x="957" y="13195"/>
                      <a:pt x="919" y="13348"/>
                    </a:cubicBezTo>
                    <a:cubicBezTo>
                      <a:pt x="880" y="13654"/>
                      <a:pt x="574" y="13616"/>
                      <a:pt x="345" y="13693"/>
                    </a:cubicBezTo>
                    <a:cubicBezTo>
                      <a:pt x="383" y="13884"/>
                      <a:pt x="383" y="14037"/>
                      <a:pt x="383" y="14228"/>
                    </a:cubicBezTo>
                    <a:cubicBezTo>
                      <a:pt x="230" y="14152"/>
                      <a:pt x="115" y="14113"/>
                      <a:pt x="1" y="14075"/>
                    </a:cubicBezTo>
                    <a:lnTo>
                      <a:pt x="1" y="14075"/>
                    </a:lnTo>
                    <a:cubicBezTo>
                      <a:pt x="77" y="14381"/>
                      <a:pt x="154" y="14649"/>
                      <a:pt x="268" y="15031"/>
                    </a:cubicBezTo>
                    <a:cubicBezTo>
                      <a:pt x="460" y="14840"/>
                      <a:pt x="574" y="14725"/>
                      <a:pt x="689" y="14572"/>
                    </a:cubicBezTo>
                    <a:cubicBezTo>
                      <a:pt x="766" y="14458"/>
                      <a:pt x="804" y="14266"/>
                      <a:pt x="919" y="14266"/>
                    </a:cubicBezTo>
                    <a:cubicBezTo>
                      <a:pt x="1263" y="14190"/>
                      <a:pt x="1263" y="13731"/>
                      <a:pt x="1569" y="13654"/>
                    </a:cubicBezTo>
                    <a:cubicBezTo>
                      <a:pt x="1875" y="13540"/>
                      <a:pt x="1798" y="13043"/>
                      <a:pt x="2181" y="13043"/>
                    </a:cubicBezTo>
                    <a:cubicBezTo>
                      <a:pt x="2219" y="13043"/>
                      <a:pt x="2257" y="12928"/>
                      <a:pt x="2295" y="12851"/>
                    </a:cubicBezTo>
                    <a:cubicBezTo>
                      <a:pt x="2410" y="12698"/>
                      <a:pt x="2525" y="12507"/>
                      <a:pt x="2678" y="12354"/>
                    </a:cubicBezTo>
                    <a:cubicBezTo>
                      <a:pt x="2869" y="12163"/>
                      <a:pt x="3099" y="12048"/>
                      <a:pt x="3137" y="11704"/>
                    </a:cubicBezTo>
                    <a:cubicBezTo>
                      <a:pt x="3137" y="11627"/>
                      <a:pt x="3290" y="11513"/>
                      <a:pt x="3366" y="11398"/>
                    </a:cubicBezTo>
                    <a:cubicBezTo>
                      <a:pt x="3481" y="11283"/>
                      <a:pt x="3672" y="11168"/>
                      <a:pt x="3787" y="11015"/>
                    </a:cubicBezTo>
                    <a:cubicBezTo>
                      <a:pt x="3902" y="10901"/>
                      <a:pt x="3978" y="10710"/>
                      <a:pt x="4093" y="10595"/>
                    </a:cubicBezTo>
                    <a:cubicBezTo>
                      <a:pt x="4208" y="10480"/>
                      <a:pt x="4399" y="10365"/>
                      <a:pt x="4437" y="10212"/>
                    </a:cubicBezTo>
                    <a:cubicBezTo>
                      <a:pt x="4590" y="9830"/>
                      <a:pt x="5202" y="9753"/>
                      <a:pt x="5126" y="9218"/>
                    </a:cubicBezTo>
                    <a:cubicBezTo>
                      <a:pt x="5508" y="9027"/>
                      <a:pt x="5699" y="8682"/>
                      <a:pt x="5929" y="8376"/>
                    </a:cubicBezTo>
                    <a:cubicBezTo>
                      <a:pt x="6464" y="7688"/>
                      <a:pt x="7267" y="7229"/>
                      <a:pt x="7650" y="6388"/>
                    </a:cubicBezTo>
                    <a:cubicBezTo>
                      <a:pt x="7650" y="6349"/>
                      <a:pt x="7688" y="6311"/>
                      <a:pt x="7726" y="6311"/>
                    </a:cubicBezTo>
                    <a:cubicBezTo>
                      <a:pt x="8224" y="6120"/>
                      <a:pt x="8453" y="5661"/>
                      <a:pt x="8759" y="5317"/>
                    </a:cubicBezTo>
                    <a:cubicBezTo>
                      <a:pt x="9256" y="4705"/>
                      <a:pt x="9830" y="4169"/>
                      <a:pt x="10327" y="3596"/>
                    </a:cubicBezTo>
                    <a:cubicBezTo>
                      <a:pt x="10671" y="3213"/>
                      <a:pt x="11092" y="2907"/>
                      <a:pt x="11322" y="2448"/>
                    </a:cubicBezTo>
                    <a:cubicBezTo>
                      <a:pt x="11474" y="2142"/>
                      <a:pt x="11819" y="2104"/>
                      <a:pt x="11972" y="1875"/>
                    </a:cubicBezTo>
                    <a:cubicBezTo>
                      <a:pt x="12201" y="1454"/>
                      <a:pt x="12698" y="1263"/>
                      <a:pt x="12813" y="766"/>
                    </a:cubicBezTo>
                    <a:cubicBezTo>
                      <a:pt x="12851" y="689"/>
                      <a:pt x="12966" y="689"/>
                      <a:pt x="13004" y="651"/>
                    </a:cubicBezTo>
                    <a:cubicBezTo>
                      <a:pt x="12928" y="230"/>
                      <a:pt x="12698" y="39"/>
                      <a:pt x="1231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5;p19"/>
              <p:cNvSpPr/>
              <p:nvPr/>
            </p:nvSpPr>
            <p:spPr>
              <a:xfrm>
                <a:off x="4657498" y="3311766"/>
                <a:ext cx="281110" cy="291240"/>
              </a:xfrm>
              <a:custGeom>
                <a:avLst/>
                <a:gdLst/>
                <a:ahLst/>
                <a:cxnLst/>
                <a:rect l="l" t="t" r="r" b="b"/>
                <a:pathLst>
                  <a:path w="16485" h="17079" extrusionOk="0">
                    <a:moveTo>
                      <a:pt x="16102" y="0"/>
                    </a:moveTo>
                    <a:cubicBezTo>
                      <a:pt x="15796" y="306"/>
                      <a:pt x="15567" y="651"/>
                      <a:pt x="15261" y="880"/>
                    </a:cubicBezTo>
                    <a:cubicBezTo>
                      <a:pt x="14725" y="1262"/>
                      <a:pt x="14458" y="1874"/>
                      <a:pt x="13884" y="2180"/>
                    </a:cubicBezTo>
                    <a:cubicBezTo>
                      <a:pt x="13654" y="2754"/>
                      <a:pt x="13195" y="3098"/>
                      <a:pt x="12698" y="3442"/>
                    </a:cubicBezTo>
                    <a:cubicBezTo>
                      <a:pt x="12660" y="3442"/>
                      <a:pt x="12660" y="3442"/>
                      <a:pt x="12660" y="3481"/>
                    </a:cubicBezTo>
                    <a:cubicBezTo>
                      <a:pt x="12201" y="3978"/>
                      <a:pt x="11742" y="4475"/>
                      <a:pt x="11207" y="4934"/>
                    </a:cubicBezTo>
                    <a:cubicBezTo>
                      <a:pt x="10557" y="5431"/>
                      <a:pt x="10021" y="6120"/>
                      <a:pt x="9409" y="6732"/>
                    </a:cubicBezTo>
                    <a:cubicBezTo>
                      <a:pt x="9103" y="7038"/>
                      <a:pt x="8797" y="7382"/>
                      <a:pt x="8453" y="7650"/>
                    </a:cubicBezTo>
                    <a:cubicBezTo>
                      <a:pt x="8185" y="7879"/>
                      <a:pt x="8032" y="8185"/>
                      <a:pt x="7688" y="8300"/>
                    </a:cubicBezTo>
                    <a:cubicBezTo>
                      <a:pt x="7590" y="8365"/>
                      <a:pt x="7745" y="8713"/>
                      <a:pt x="7500" y="8713"/>
                    </a:cubicBezTo>
                    <a:cubicBezTo>
                      <a:pt x="7460" y="8713"/>
                      <a:pt x="7409" y="8704"/>
                      <a:pt x="7344" y="8682"/>
                    </a:cubicBezTo>
                    <a:cubicBezTo>
                      <a:pt x="7153" y="9141"/>
                      <a:pt x="6655" y="9294"/>
                      <a:pt x="6426" y="9715"/>
                    </a:cubicBezTo>
                    <a:cubicBezTo>
                      <a:pt x="6311" y="9944"/>
                      <a:pt x="6196" y="10174"/>
                      <a:pt x="6005" y="10289"/>
                    </a:cubicBezTo>
                    <a:cubicBezTo>
                      <a:pt x="5432" y="10747"/>
                      <a:pt x="5087" y="11398"/>
                      <a:pt x="4475" y="11818"/>
                    </a:cubicBezTo>
                    <a:cubicBezTo>
                      <a:pt x="4322" y="11895"/>
                      <a:pt x="4208" y="12086"/>
                      <a:pt x="4093" y="12277"/>
                    </a:cubicBezTo>
                    <a:cubicBezTo>
                      <a:pt x="4016" y="12430"/>
                      <a:pt x="3940" y="12622"/>
                      <a:pt x="3710" y="12660"/>
                    </a:cubicBezTo>
                    <a:cubicBezTo>
                      <a:pt x="3672" y="12660"/>
                      <a:pt x="3634" y="12736"/>
                      <a:pt x="3596" y="12774"/>
                    </a:cubicBezTo>
                    <a:cubicBezTo>
                      <a:pt x="3213" y="13233"/>
                      <a:pt x="2869" y="13692"/>
                      <a:pt x="2487" y="14151"/>
                    </a:cubicBezTo>
                    <a:cubicBezTo>
                      <a:pt x="2448" y="14190"/>
                      <a:pt x="2372" y="14266"/>
                      <a:pt x="2295" y="14266"/>
                    </a:cubicBezTo>
                    <a:cubicBezTo>
                      <a:pt x="1934" y="14338"/>
                      <a:pt x="2051" y="14923"/>
                      <a:pt x="1646" y="14923"/>
                    </a:cubicBezTo>
                    <a:cubicBezTo>
                      <a:pt x="1622" y="14923"/>
                      <a:pt x="1596" y="14921"/>
                      <a:pt x="1569" y="14916"/>
                    </a:cubicBezTo>
                    <a:lnTo>
                      <a:pt x="1569" y="14916"/>
                    </a:lnTo>
                    <a:cubicBezTo>
                      <a:pt x="1607" y="15069"/>
                      <a:pt x="1607" y="15184"/>
                      <a:pt x="1454" y="15337"/>
                    </a:cubicBezTo>
                    <a:cubicBezTo>
                      <a:pt x="957" y="15834"/>
                      <a:pt x="498" y="16370"/>
                      <a:pt x="1" y="16867"/>
                    </a:cubicBezTo>
                    <a:cubicBezTo>
                      <a:pt x="166" y="17012"/>
                      <a:pt x="366" y="17078"/>
                      <a:pt x="544" y="17078"/>
                    </a:cubicBezTo>
                    <a:cubicBezTo>
                      <a:pt x="695" y="17078"/>
                      <a:pt x="831" y="17031"/>
                      <a:pt x="919" y="16943"/>
                    </a:cubicBezTo>
                    <a:cubicBezTo>
                      <a:pt x="1377" y="16484"/>
                      <a:pt x="1989" y="16255"/>
                      <a:pt x="2181" y="15605"/>
                    </a:cubicBezTo>
                    <a:cubicBezTo>
                      <a:pt x="2181" y="15605"/>
                      <a:pt x="2249" y="15622"/>
                      <a:pt x="2305" y="15622"/>
                    </a:cubicBezTo>
                    <a:cubicBezTo>
                      <a:pt x="2334" y="15622"/>
                      <a:pt x="2359" y="15617"/>
                      <a:pt x="2372" y="15605"/>
                    </a:cubicBezTo>
                    <a:cubicBezTo>
                      <a:pt x="2525" y="15413"/>
                      <a:pt x="2678" y="15260"/>
                      <a:pt x="2793" y="14993"/>
                    </a:cubicBezTo>
                    <a:cubicBezTo>
                      <a:pt x="2907" y="14763"/>
                      <a:pt x="3252" y="14610"/>
                      <a:pt x="3481" y="14419"/>
                    </a:cubicBezTo>
                    <a:cubicBezTo>
                      <a:pt x="3443" y="13960"/>
                      <a:pt x="3940" y="13960"/>
                      <a:pt x="4131" y="13731"/>
                    </a:cubicBezTo>
                    <a:cubicBezTo>
                      <a:pt x="4208" y="13616"/>
                      <a:pt x="4437" y="13539"/>
                      <a:pt x="4437" y="13501"/>
                    </a:cubicBezTo>
                    <a:cubicBezTo>
                      <a:pt x="4322" y="13195"/>
                      <a:pt x="4628" y="13119"/>
                      <a:pt x="4743" y="12966"/>
                    </a:cubicBezTo>
                    <a:cubicBezTo>
                      <a:pt x="4858" y="12813"/>
                      <a:pt x="5164" y="12660"/>
                      <a:pt x="5240" y="12469"/>
                    </a:cubicBezTo>
                    <a:cubicBezTo>
                      <a:pt x="5317" y="12277"/>
                      <a:pt x="5585" y="12316"/>
                      <a:pt x="5623" y="12010"/>
                    </a:cubicBezTo>
                    <a:cubicBezTo>
                      <a:pt x="5623" y="11895"/>
                      <a:pt x="6043" y="11895"/>
                      <a:pt x="5929" y="11589"/>
                    </a:cubicBezTo>
                    <a:cubicBezTo>
                      <a:pt x="6311" y="11474"/>
                      <a:pt x="6349" y="11015"/>
                      <a:pt x="6617" y="10786"/>
                    </a:cubicBezTo>
                    <a:cubicBezTo>
                      <a:pt x="6694" y="10824"/>
                      <a:pt x="6770" y="10900"/>
                      <a:pt x="6808" y="10900"/>
                    </a:cubicBezTo>
                    <a:cubicBezTo>
                      <a:pt x="6961" y="10747"/>
                      <a:pt x="7229" y="10594"/>
                      <a:pt x="7191" y="10441"/>
                    </a:cubicBezTo>
                    <a:cubicBezTo>
                      <a:pt x="7153" y="10097"/>
                      <a:pt x="7459" y="10059"/>
                      <a:pt x="7612" y="9906"/>
                    </a:cubicBezTo>
                    <a:cubicBezTo>
                      <a:pt x="7765" y="9715"/>
                      <a:pt x="7803" y="9447"/>
                      <a:pt x="8109" y="9447"/>
                    </a:cubicBezTo>
                    <a:cubicBezTo>
                      <a:pt x="8147" y="9447"/>
                      <a:pt x="8300" y="9256"/>
                      <a:pt x="8262" y="9218"/>
                    </a:cubicBezTo>
                    <a:cubicBezTo>
                      <a:pt x="8147" y="8873"/>
                      <a:pt x="8338" y="8720"/>
                      <a:pt x="8568" y="8644"/>
                    </a:cubicBezTo>
                    <a:cubicBezTo>
                      <a:pt x="8721" y="8613"/>
                      <a:pt x="8702" y="8410"/>
                      <a:pt x="8847" y="8410"/>
                    </a:cubicBezTo>
                    <a:cubicBezTo>
                      <a:pt x="8882" y="8410"/>
                      <a:pt x="8928" y="8422"/>
                      <a:pt x="8988" y="8453"/>
                    </a:cubicBezTo>
                    <a:cubicBezTo>
                      <a:pt x="9011" y="8460"/>
                      <a:pt x="9031" y="8464"/>
                      <a:pt x="9049" y="8464"/>
                    </a:cubicBezTo>
                    <a:cubicBezTo>
                      <a:pt x="9212" y="8464"/>
                      <a:pt x="9191" y="8174"/>
                      <a:pt x="9294" y="8070"/>
                    </a:cubicBezTo>
                    <a:cubicBezTo>
                      <a:pt x="9486" y="7917"/>
                      <a:pt x="9639" y="7803"/>
                      <a:pt x="9753" y="7650"/>
                    </a:cubicBezTo>
                    <a:cubicBezTo>
                      <a:pt x="9906" y="7497"/>
                      <a:pt x="10059" y="7305"/>
                      <a:pt x="10174" y="7114"/>
                    </a:cubicBezTo>
                    <a:cubicBezTo>
                      <a:pt x="10327" y="6961"/>
                      <a:pt x="10480" y="6808"/>
                      <a:pt x="10633" y="6655"/>
                    </a:cubicBezTo>
                    <a:cubicBezTo>
                      <a:pt x="10748" y="6540"/>
                      <a:pt x="10824" y="6349"/>
                      <a:pt x="10939" y="6234"/>
                    </a:cubicBezTo>
                    <a:cubicBezTo>
                      <a:pt x="11551" y="5661"/>
                      <a:pt x="12201" y="5164"/>
                      <a:pt x="12660" y="4475"/>
                    </a:cubicBezTo>
                    <a:cubicBezTo>
                      <a:pt x="12660" y="4437"/>
                      <a:pt x="12698" y="4437"/>
                      <a:pt x="12698" y="4437"/>
                    </a:cubicBezTo>
                    <a:cubicBezTo>
                      <a:pt x="13387" y="3863"/>
                      <a:pt x="13884" y="3098"/>
                      <a:pt x="14611" y="2639"/>
                    </a:cubicBezTo>
                    <a:cubicBezTo>
                      <a:pt x="14764" y="2563"/>
                      <a:pt x="14840" y="2410"/>
                      <a:pt x="14878" y="2257"/>
                    </a:cubicBezTo>
                    <a:cubicBezTo>
                      <a:pt x="14993" y="1951"/>
                      <a:pt x="15184" y="1721"/>
                      <a:pt x="15490" y="1607"/>
                    </a:cubicBezTo>
                    <a:cubicBezTo>
                      <a:pt x="15605" y="1568"/>
                      <a:pt x="15758" y="1454"/>
                      <a:pt x="15796" y="1377"/>
                    </a:cubicBezTo>
                    <a:cubicBezTo>
                      <a:pt x="15873" y="1071"/>
                      <a:pt x="16140" y="918"/>
                      <a:pt x="16293" y="689"/>
                    </a:cubicBezTo>
                    <a:cubicBezTo>
                      <a:pt x="16485" y="459"/>
                      <a:pt x="16485" y="383"/>
                      <a:pt x="1610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6;p19"/>
              <p:cNvSpPr/>
              <p:nvPr/>
            </p:nvSpPr>
            <p:spPr>
              <a:xfrm>
                <a:off x="4478804" y="3131112"/>
                <a:ext cx="260886" cy="277836"/>
              </a:xfrm>
              <a:custGeom>
                <a:avLst/>
                <a:gdLst/>
                <a:ahLst/>
                <a:cxnLst/>
                <a:rect l="l" t="t" r="r" b="b"/>
                <a:pathLst>
                  <a:path w="15299" h="16293" extrusionOk="0">
                    <a:moveTo>
                      <a:pt x="14687" y="0"/>
                    </a:moveTo>
                    <a:cubicBezTo>
                      <a:pt x="14228" y="306"/>
                      <a:pt x="14189" y="306"/>
                      <a:pt x="14151" y="765"/>
                    </a:cubicBezTo>
                    <a:cubicBezTo>
                      <a:pt x="14036" y="689"/>
                      <a:pt x="13960" y="650"/>
                      <a:pt x="13883" y="612"/>
                    </a:cubicBezTo>
                    <a:cubicBezTo>
                      <a:pt x="13807" y="689"/>
                      <a:pt x="13692" y="803"/>
                      <a:pt x="13578" y="880"/>
                    </a:cubicBezTo>
                    <a:cubicBezTo>
                      <a:pt x="13272" y="995"/>
                      <a:pt x="13157" y="1186"/>
                      <a:pt x="13310" y="1530"/>
                    </a:cubicBezTo>
                    <a:cubicBezTo>
                      <a:pt x="13133" y="1672"/>
                      <a:pt x="12923" y="1878"/>
                      <a:pt x="12802" y="1878"/>
                    </a:cubicBezTo>
                    <a:cubicBezTo>
                      <a:pt x="12792" y="1878"/>
                      <a:pt x="12783" y="1877"/>
                      <a:pt x="12774" y="1874"/>
                    </a:cubicBezTo>
                    <a:cubicBezTo>
                      <a:pt x="12722" y="1857"/>
                      <a:pt x="12676" y="1849"/>
                      <a:pt x="12636" y="1849"/>
                    </a:cubicBezTo>
                    <a:cubicBezTo>
                      <a:pt x="12418" y="1849"/>
                      <a:pt x="12380" y="2083"/>
                      <a:pt x="12315" y="2180"/>
                    </a:cubicBezTo>
                    <a:cubicBezTo>
                      <a:pt x="12086" y="2448"/>
                      <a:pt x="11933" y="2792"/>
                      <a:pt x="11742" y="3098"/>
                    </a:cubicBezTo>
                    <a:cubicBezTo>
                      <a:pt x="11589" y="2983"/>
                      <a:pt x="11512" y="2945"/>
                      <a:pt x="11359" y="2830"/>
                    </a:cubicBezTo>
                    <a:lnTo>
                      <a:pt x="11359" y="2830"/>
                    </a:lnTo>
                    <a:cubicBezTo>
                      <a:pt x="11391" y="3368"/>
                      <a:pt x="11187" y="3540"/>
                      <a:pt x="10791" y="3540"/>
                    </a:cubicBezTo>
                    <a:cubicBezTo>
                      <a:pt x="10708" y="3540"/>
                      <a:pt x="10617" y="3532"/>
                      <a:pt x="10518" y="3519"/>
                    </a:cubicBezTo>
                    <a:lnTo>
                      <a:pt x="10518" y="3519"/>
                    </a:lnTo>
                    <a:cubicBezTo>
                      <a:pt x="10709" y="3634"/>
                      <a:pt x="10824" y="3672"/>
                      <a:pt x="10900" y="3710"/>
                    </a:cubicBezTo>
                    <a:cubicBezTo>
                      <a:pt x="10683" y="3710"/>
                      <a:pt x="10603" y="4019"/>
                      <a:pt x="10530" y="4019"/>
                    </a:cubicBezTo>
                    <a:cubicBezTo>
                      <a:pt x="10526" y="4019"/>
                      <a:pt x="10522" y="4018"/>
                      <a:pt x="10518" y="4016"/>
                    </a:cubicBezTo>
                    <a:cubicBezTo>
                      <a:pt x="10493" y="4014"/>
                      <a:pt x="10471" y="4013"/>
                      <a:pt x="10451" y="4013"/>
                    </a:cubicBezTo>
                    <a:cubicBezTo>
                      <a:pt x="10127" y="4013"/>
                      <a:pt x="10360" y="4290"/>
                      <a:pt x="10288" y="4398"/>
                    </a:cubicBezTo>
                    <a:cubicBezTo>
                      <a:pt x="9638" y="4475"/>
                      <a:pt x="9523" y="5240"/>
                      <a:pt x="8912" y="5355"/>
                    </a:cubicBezTo>
                    <a:cubicBezTo>
                      <a:pt x="8988" y="5546"/>
                      <a:pt x="8988" y="5661"/>
                      <a:pt x="9026" y="5699"/>
                    </a:cubicBezTo>
                    <a:cubicBezTo>
                      <a:pt x="8873" y="5890"/>
                      <a:pt x="8720" y="6043"/>
                      <a:pt x="8606" y="6196"/>
                    </a:cubicBezTo>
                    <a:cubicBezTo>
                      <a:pt x="8551" y="6277"/>
                      <a:pt x="8487" y="6301"/>
                      <a:pt x="8415" y="6301"/>
                    </a:cubicBezTo>
                    <a:cubicBezTo>
                      <a:pt x="8316" y="6301"/>
                      <a:pt x="8202" y="6256"/>
                      <a:pt x="8077" y="6256"/>
                    </a:cubicBezTo>
                    <a:cubicBezTo>
                      <a:pt x="8037" y="6256"/>
                      <a:pt x="7997" y="6261"/>
                      <a:pt x="7955" y="6273"/>
                    </a:cubicBezTo>
                    <a:cubicBezTo>
                      <a:pt x="8070" y="6425"/>
                      <a:pt x="8147" y="6540"/>
                      <a:pt x="8261" y="6693"/>
                    </a:cubicBezTo>
                    <a:cubicBezTo>
                      <a:pt x="8200" y="6679"/>
                      <a:pt x="8146" y="6672"/>
                      <a:pt x="8100" y="6672"/>
                    </a:cubicBezTo>
                    <a:cubicBezTo>
                      <a:pt x="7656" y="6672"/>
                      <a:pt x="7846" y="7274"/>
                      <a:pt x="7535" y="7343"/>
                    </a:cubicBezTo>
                    <a:cubicBezTo>
                      <a:pt x="7458" y="7267"/>
                      <a:pt x="7382" y="7152"/>
                      <a:pt x="7190" y="6923"/>
                    </a:cubicBezTo>
                    <a:lnTo>
                      <a:pt x="7190" y="6923"/>
                    </a:lnTo>
                    <a:cubicBezTo>
                      <a:pt x="7267" y="7190"/>
                      <a:pt x="6923" y="7076"/>
                      <a:pt x="7037" y="7343"/>
                    </a:cubicBezTo>
                    <a:cubicBezTo>
                      <a:pt x="7114" y="7573"/>
                      <a:pt x="6999" y="7802"/>
                      <a:pt x="6770" y="7802"/>
                    </a:cubicBezTo>
                    <a:cubicBezTo>
                      <a:pt x="6540" y="7841"/>
                      <a:pt x="6655" y="7955"/>
                      <a:pt x="6617" y="8070"/>
                    </a:cubicBezTo>
                    <a:cubicBezTo>
                      <a:pt x="6617" y="8147"/>
                      <a:pt x="6540" y="8300"/>
                      <a:pt x="6540" y="8300"/>
                    </a:cubicBezTo>
                    <a:cubicBezTo>
                      <a:pt x="6524" y="8298"/>
                      <a:pt x="6508" y="8297"/>
                      <a:pt x="6493" y="8297"/>
                    </a:cubicBezTo>
                    <a:cubicBezTo>
                      <a:pt x="6154" y="8297"/>
                      <a:pt x="6108" y="8687"/>
                      <a:pt x="5852" y="8797"/>
                    </a:cubicBezTo>
                    <a:cubicBezTo>
                      <a:pt x="5661" y="8835"/>
                      <a:pt x="5546" y="8950"/>
                      <a:pt x="5622" y="9179"/>
                    </a:cubicBezTo>
                    <a:cubicBezTo>
                      <a:pt x="5622" y="9217"/>
                      <a:pt x="5546" y="9332"/>
                      <a:pt x="5469" y="9332"/>
                    </a:cubicBezTo>
                    <a:cubicBezTo>
                      <a:pt x="5087" y="9409"/>
                      <a:pt x="4972" y="9447"/>
                      <a:pt x="4934" y="9638"/>
                    </a:cubicBezTo>
                    <a:cubicBezTo>
                      <a:pt x="4857" y="10021"/>
                      <a:pt x="4590" y="10212"/>
                      <a:pt x="4360" y="10441"/>
                    </a:cubicBezTo>
                    <a:cubicBezTo>
                      <a:pt x="4169" y="10633"/>
                      <a:pt x="3978" y="10786"/>
                      <a:pt x="4054" y="11053"/>
                    </a:cubicBezTo>
                    <a:cubicBezTo>
                      <a:pt x="4054" y="11092"/>
                      <a:pt x="3978" y="11130"/>
                      <a:pt x="3901" y="11168"/>
                    </a:cubicBezTo>
                    <a:cubicBezTo>
                      <a:pt x="3863" y="11053"/>
                      <a:pt x="3787" y="10939"/>
                      <a:pt x="3748" y="10862"/>
                    </a:cubicBezTo>
                    <a:cubicBezTo>
                      <a:pt x="3672" y="11015"/>
                      <a:pt x="3595" y="11168"/>
                      <a:pt x="3519" y="11283"/>
                    </a:cubicBezTo>
                    <a:cubicBezTo>
                      <a:pt x="3557" y="11359"/>
                      <a:pt x="3595" y="11436"/>
                      <a:pt x="3672" y="11550"/>
                    </a:cubicBezTo>
                    <a:cubicBezTo>
                      <a:pt x="3328" y="11665"/>
                      <a:pt x="3328" y="12162"/>
                      <a:pt x="2907" y="12239"/>
                    </a:cubicBezTo>
                    <a:cubicBezTo>
                      <a:pt x="2907" y="12124"/>
                      <a:pt x="2945" y="12048"/>
                      <a:pt x="2945" y="12009"/>
                    </a:cubicBezTo>
                    <a:lnTo>
                      <a:pt x="2945" y="12009"/>
                    </a:lnTo>
                    <a:cubicBezTo>
                      <a:pt x="2869" y="12201"/>
                      <a:pt x="2486" y="12277"/>
                      <a:pt x="2677" y="12583"/>
                    </a:cubicBezTo>
                    <a:cubicBezTo>
                      <a:pt x="2713" y="12655"/>
                      <a:pt x="2615" y="12893"/>
                      <a:pt x="2384" y="12893"/>
                    </a:cubicBezTo>
                    <a:cubicBezTo>
                      <a:pt x="2368" y="12893"/>
                      <a:pt x="2351" y="12892"/>
                      <a:pt x="2333" y="12889"/>
                    </a:cubicBezTo>
                    <a:lnTo>
                      <a:pt x="2142" y="12889"/>
                    </a:lnTo>
                    <a:cubicBezTo>
                      <a:pt x="1989" y="13272"/>
                      <a:pt x="1874" y="13616"/>
                      <a:pt x="1760" y="13960"/>
                    </a:cubicBezTo>
                    <a:cubicBezTo>
                      <a:pt x="1568" y="13922"/>
                      <a:pt x="1454" y="13922"/>
                      <a:pt x="1301" y="13883"/>
                    </a:cubicBezTo>
                    <a:cubicBezTo>
                      <a:pt x="1186" y="14189"/>
                      <a:pt x="1033" y="14457"/>
                      <a:pt x="956" y="14763"/>
                    </a:cubicBezTo>
                    <a:cubicBezTo>
                      <a:pt x="918" y="14954"/>
                      <a:pt x="880" y="15107"/>
                      <a:pt x="689" y="15146"/>
                    </a:cubicBezTo>
                    <a:cubicBezTo>
                      <a:pt x="115" y="15299"/>
                      <a:pt x="153" y="15758"/>
                      <a:pt x="0" y="16293"/>
                    </a:cubicBezTo>
                    <a:cubicBezTo>
                      <a:pt x="268" y="16064"/>
                      <a:pt x="497" y="15949"/>
                      <a:pt x="650" y="15796"/>
                    </a:cubicBezTo>
                    <a:cubicBezTo>
                      <a:pt x="803" y="15681"/>
                      <a:pt x="918" y="15528"/>
                      <a:pt x="1071" y="15375"/>
                    </a:cubicBezTo>
                    <a:cubicBezTo>
                      <a:pt x="1224" y="15260"/>
                      <a:pt x="1339" y="15107"/>
                      <a:pt x="1377" y="14916"/>
                    </a:cubicBezTo>
                    <a:cubicBezTo>
                      <a:pt x="1454" y="14687"/>
                      <a:pt x="1721" y="14840"/>
                      <a:pt x="1836" y="14687"/>
                    </a:cubicBezTo>
                    <a:cubicBezTo>
                      <a:pt x="1912" y="14572"/>
                      <a:pt x="1989" y="14419"/>
                      <a:pt x="2065" y="14304"/>
                    </a:cubicBezTo>
                    <a:cubicBezTo>
                      <a:pt x="2180" y="14151"/>
                      <a:pt x="2333" y="13845"/>
                      <a:pt x="2448" y="13807"/>
                    </a:cubicBezTo>
                    <a:cubicBezTo>
                      <a:pt x="2830" y="13807"/>
                      <a:pt x="2869" y="13386"/>
                      <a:pt x="3136" y="13310"/>
                    </a:cubicBezTo>
                    <a:cubicBezTo>
                      <a:pt x="3289" y="13233"/>
                      <a:pt x="2945" y="13119"/>
                      <a:pt x="3213" y="13004"/>
                    </a:cubicBezTo>
                    <a:cubicBezTo>
                      <a:pt x="3442" y="12927"/>
                      <a:pt x="3557" y="12660"/>
                      <a:pt x="3748" y="12468"/>
                    </a:cubicBezTo>
                    <a:cubicBezTo>
                      <a:pt x="3940" y="12315"/>
                      <a:pt x="4169" y="12239"/>
                      <a:pt x="4207" y="11971"/>
                    </a:cubicBezTo>
                    <a:cubicBezTo>
                      <a:pt x="4245" y="11933"/>
                      <a:pt x="4322" y="11895"/>
                      <a:pt x="4360" y="11856"/>
                    </a:cubicBezTo>
                    <a:cubicBezTo>
                      <a:pt x="4513" y="11742"/>
                      <a:pt x="4666" y="11627"/>
                      <a:pt x="4819" y="11474"/>
                    </a:cubicBezTo>
                    <a:cubicBezTo>
                      <a:pt x="5125" y="11168"/>
                      <a:pt x="5278" y="10671"/>
                      <a:pt x="5737" y="10480"/>
                    </a:cubicBezTo>
                    <a:cubicBezTo>
                      <a:pt x="5737" y="10441"/>
                      <a:pt x="5775" y="10403"/>
                      <a:pt x="5775" y="10365"/>
                    </a:cubicBezTo>
                    <a:cubicBezTo>
                      <a:pt x="5661" y="10059"/>
                      <a:pt x="5890" y="10021"/>
                      <a:pt x="6081" y="9944"/>
                    </a:cubicBezTo>
                    <a:cubicBezTo>
                      <a:pt x="6196" y="9906"/>
                      <a:pt x="6349" y="9829"/>
                      <a:pt x="6426" y="9715"/>
                    </a:cubicBezTo>
                    <a:cubicBezTo>
                      <a:pt x="6693" y="9217"/>
                      <a:pt x="7114" y="8873"/>
                      <a:pt x="7496" y="8529"/>
                    </a:cubicBezTo>
                    <a:cubicBezTo>
                      <a:pt x="8032" y="8070"/>
                      <a:pt x="8223" y="7343"/>
                      <a:pt x="8873" y="7037"/>
                    </a:cubicBezTo>
                    <a:cubicBezTo>
                      <a:pt x="8912" y="7037"/>
                      <a:pt x="8950" y="6999"/>
                      <a:pt x="8950" y="6961"/>
                    </a:cubicBezTo>
                    <a:cubicBezTo>
                      <a:pt x="9064" y="6387"/>
                      <a:pt x="9829" y="6349"/>
                      <a:pt x="9906" y="5737"/>
                    </a:cubicBezTo>
                    <a:cubicBezTo>
                      <a:pt x="9932" y="5741"/>
                      <a:pt x="9957" y="5742"/>
                      <a:pt x="9980" y="5742"/>
                    </a:cubicBezTo>
                    <a:cubicBezTo>
                      <a:pt x="10474" y="5742"/>
                      <a:pt x="10426" y="5009"/>
                      <a:pt x="10900" y="4972"/>
                    </a:cubicBezTo>
                    <a:cubicBezTo>
                      <a:pt x="11245" y="4398"/>
                      <a:pt x="11780" y="4016"/>
                      <a:pt x="12201" y="3595"/>
                    </a:cubicBezTo>
                    <a:cubicBezTo>
                      <a:pt x="12545" y="3251"/>
                      <a:pt x="12813" y="2830"/>
                      <a:pt x="13233" y="2563"/>
                    </a:cubicBezTo>
                    <a:cubicBezTo>
                      <a:pt x="13310" y="2524"/>
                      <a:pt x="13348" y="2371"/>
                      <a:pt x="13386" y="2295"/>
                    </a:cubicBezTo>
                    <a:cubicBezTo>
                      <a:pt x="13463" y="2218"/>
                      <a:pt x="13539" y="2104"/>
                      <a:pt x="13616" y="2065"/>
                    </a:cubicBezTo>
                    <a:cubicBezTo>
                      <a:pt x="13960" y="1759"/>
                      <a:pt x="14342" y="1492"/>
                      <a:pt x="14687" y="1224"/>
                    </a:cubicBezTo>
                    <a:cubicBezTo>
                      <a:pt x="14993" y="995"/>
                      <a:pt x="15222" y="765"/>
                      <a:pt x="15299" y="383"/>
                    </a:cubicBezTo>
                    <a:cubicBezTo>
                      <a:pt x="15069" y="268"/>
                      <a:pt x="14878" y="115"/>
                      <a:pt x="1468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7;p19"/>
              <p:cNvSpPr/>
              <p:nvPr/>
            </p:nvSpPr>
            <p:spPr>
              <a:xfrm>
                <a:off x="4564237" y="3166973"/>
                <a:ext cx="229595" cy="232204"/>
              </a:xfrm>
              <a:custGeom>
                <a:avLst/>
                <a:gdLst/>
                <a:ahLst/>
                <a:cxnLst/>
                <a:rect l="l" t="t" r="r" b="b"/>
                <a:pathLst>
                  <a:path w="13464" h="13617" extrusionOk="0">
                    <a:moveTo>
                      <a:pt x="12928" y="1"/>
                    </a:moveTo>
                    <a:cubicBezTo>
                      <a:pt x="12813" y="39"/>
                      <a:pt x="12736" y="115"/>
                      <a:pt x="12736" y="268"/>
                    </a:cubicBezTo>
                    <a:cubicBezTo>
                      <a:pt x="12430" y="345"/>
                      <a:pt x="12316" y="613"/>
                      <a:pt x="12124" y="766"/>
                    </a:cubicBezTo>
                    <a:cubicBezTo>
                      <a:pt x="11742" y="1033"/>
                      <a:pt x="11665" y="1607"/>
                      <a:pt x="11054" y="1645"/>
                    </a:cubicBezTo>
                    <a:cubicBezTo>
                      <a:pt x="10977" y="1645"/>
                      <a:pt x="10901" y="1875"/>
                      <a:pt x="10824" y="1989"/>
                    </a:cubicBezTo>
                    <a:cubicBezTo>
                      <a:pt x="10786" y="2028"/>
                      <a:pt x="10786" y="2104"/>
                      <a:pt x="10748" y="2142"/>
                    </a:cubicBezTo>
                    <a:cubicBezTo>
                      <a:pt x="10518" y="2142"/>
                      <a:pt x="10403" y="2257"/>
                      <a:pt x="10327" y="2448"/>
                    </a:cubicBezTo>
                    <a:cubicBezTo>
                      <a:pt x="10212" y="2601"/>
                      <a:pt x="10097" y="2716"/>
                      <a:pt x="10059" y="2869"/>
                    </a:cubicBezTo>
                    <a:cubicBezTo>
                      <a:pt x="10021" y="2984"/>
                      <a:pt x="9868" y="3099"/>
                      <a:pt x="9753" y="3137"/>
                    </a:cubicBezTo>
                    <a:cubicBezTo>
                      <a:pt x="9294" y="3328"/>
                      <a:pt x="8988" y="3558"/>
                      <a:pt x="8797" y="3902"/>
                    </a:cubicBezTo>
                    <a:cubicBezTo>
                      <a:pt x="8682" y="4055"/>
                      <a:pt x="8644" y="4246"/>
                      <a:pt x="8568" y="4361"/>
                    </a:cubicBezTo>
                    <a:cubicBezTo>
                      <a:pt x="8495" y="4458"/>
                      <a:pt x="8407" y="4554"/>
                      <a:pt x="8304" y="4554"/>
                    </a:cubicBezTo>
                    <a:cubicBezTo>
                      <a:pt x="8244" y="4554"/>
                      <a:pt x="8179" y="4522"/>
                      <a:pt x="8109" y="4437"/>
                    </a:cubicBezTo>
                    <a:cubicBezTo>
                      <a:pt x="8070" y="4820"/>
                      <a:pt x="7611" y="4781"/>
                      <a:pt x="7573" y="5126"/>
                    </a:cubicBezTo>
                    <a:cubicBezTo>
                      <a:pt x="7497" y="5470"/>
                      <a:pt x="7191" y="5623"/>
                      <a:pt x="6961" y="5814"/>
                    </a:cubicBezTo>
                    <a:cubicBezTo>
                      <a:pt x="6770" y="5929"/>
                      <a:pt x="6579" y="6082"/>
                      <a:pt x="6502" y="6235"/>
                    </a:cubicBezTo>
                    <a:cubicBezTo>
                      <a:pt x="6388" y="6426"/>
                      <a:pt x="6043" y="6426"/>
                      <a:pt x="6082" y="6770"/>
                    </a:cubicBezTo>
                    <a:cubicBezTo>
                      <a:pt x="6120" y="6961"/>
                      <a:pt x="5699" y="6847"/>
                      <a:pt x="5699" y="7153"/>
                    </a:cubicBezTo>
                    <a:cubicBezTo>
                      <a:pt x="5699" y="7229"/>
                      <a:pt x="5546" y="7344"/>
                      <a:pt x="5431" y="7420"/>
                    </a:cubicBezTo>
                    <a:cubicBezTo>
                      <a:pt x="5011" y="7650"/>
                      <a:pt x="4705" y="7918"/>
                      <a:pt x="4437" y="8338"/>
                    </a:cubicBezTo>
                    <a:cubicBezTo>
                      <a:pt x="4322" y="8606"/>
                      <a:pt x="4054" y="8759"/>
                      <a:pt x="3863" y="8950"/>
                    </a:cubicBezTo>
                    <a:cubicBezTo>
                      <a:pt x="3596" y="9142"/>
                      <a:pt x="3328" y="9333"/>
                      <a:pt x="3251" y="9639"/>
                    </a:cubicBezTo>
                    <a:cubicBezTo>
                      <a:pt x="3175" y="9983"/>
                      <a:pt x="2984" y="10174"/>
                      <a:pt x="2639" y="10327"/>
                    </a:cubicBezTo>
                    <a:cubicBezTo>
                      <a:pt x="2486" y="10404"/>
                      <a:pt x="2333" y="10557"/>
                      <a:pt x="2219" y="10710"/>
                    </a:cubicBezTo>
                    <a:cubicBezTo>
                      <a:pt x="2104" y="10863"/>
                      <a:pt x="2066" y="11092"/>
                      <a:pt x="1913" y="11245"/>
                    </a:cubicBezTo>
                    <a:cubicBezTo>
                      <a:pt x="1798" y="11398"/>
                      <a:pt x="1645" y="11475"/>
                      <a:pt x="1454" y="11551"/>
                    </a:cubicBezTo>
                    <a:cubicBezTo>
                      <a:pt x="1033" y="11819"/>
                      <a:pt x="880" y="12354"/>
                      <a:pt x="459" y="12622"/>
                    </a:cubicBezTo>
                    <a:cubicBezTo>
                      <a:pt x="498" y="12660"/>
                      <a:pt x="574" y="12698"/>
                      <a:pt x="574" y="12737"/>
                    </a:cubicBezTo>
                    <a:cubicBezTo>
                      <a:pt x="421" y="12928"/>
                      <a:pt x="230" y="13119"/>
                      <a:pt x="0" y="13349"/>
                    </a:cubicBezTo>
                    <a:cubicBezTo>
                      <a:pt x="268" y="13463"/>
                      <a:pt x="459" y="13540"/>
                      <a:pt x="727" y="13616"/>
                    </a:cubicBezTo>
                    <a:cubicBezTo>
                      <a:pt x="880" y="13502"/>
                      <a:pt x="1033" y="13425"/>
                      <a:pt x="1148" y="13310"/>
                    </a:cubicBezTo>
                    <a:cubicBezTo>
                      <a:pt x="1454" y="12966"/>
                      <a:pt x="1721" y="12660"/>
                      <a:pt x="1989" y="12316"/>
                    </a:cubicBezTo>
                    <a:cubicBezTo>
                      <a:pt x="2257" y="12010"/>
                      <a:pt x="2678" y="11857"/>
                      <a:pt x="2754" y="11436"/>
                    </a:cubicBezTo>
                    <a:cubicBezTo>
                      <a:pt x="3366" y="11322"/>
                      <a:pt x="3213" y="10442"/>
                      <a:pt x="3863" y="10365"/>
                    </a:cubicBezTo>
                    <a:cubicBezTo>
                      <a:pt x="4016" y="10365"/>
                      <a:pt x="4131" y="10059"/>
                      <a:pt x="4246" y="9906"/>
                    </a:cubicBezTo>
                    <a:cubicBezTo>
                      <a:pt x="4360" y="9792"/>
                      <a:pt x="4475" y="9600"/>
                      <a:pt x="4628" y="9486"/>
                    </a:cubicBezTo>
                    <a:cubicBezTo>
                      <a:pt x="4858" y="9409"/>
                      <a:pt x="5049" y="9333"/>
                      <a:pt x="5164" y="9142"/>
                    </a:cubicBezTo>
                    <a:cubicBezTo>
                      <a:pt x="4896" y="8874"/>
                      <a:pt x="5240" y="8836"/>
                      <a:pt x="5355" y="8721"/>
                    </a:cubicBezTo>
                    <a:cubicBezTo>
                      <a:pt x="5431" y="8606"/>
                      <a:pt x="5623" y="8415"/>
                      <a:pt x="5737" y="8415"/>
                    </a:cubicBezTo>
                    <a:cubicBezTo>
                      <a:pt x="6043" y="8415"/>
                      <a:pt x="5814" y="8147"/>
                      <a:pt x="6005" y="8032"/>
                    </a:cubicBezTo>
                    <a:cubicBezTo>
                      <a:pt x="6349" y="7803"/>
                      <a:pt x="6617" y="7382"/>
                      <a:pt x="6999" y="7153"/>
                    </a:cubicBezTo>
                    <a:cubicBezTo>
                      <a:pt x="7344" y="6885"/>
                      <a:pt x="7650" y="6617"/>
                      <a:pt x="7803" y="6158"/>
                    </a:cubicBezTo>
                    <a:cubicBezTo>
                      <a:pt x="7803" y="6125"/>
                      <a:pt x="7916" y="6036"/>
                      <a:pt x="7972" y="6036"/>
                    </a:cubicBezTo>
                    <a:cubicBezTo>
                      <a:pt x="7981" y="6036"/>
                      <a:pt x="7988" y="6038"/>
                      <a:pt x="7994" y="6044"/>
                    </a:cubicBezTo>
                    <a:cubicBezTo>
                      <a:pt x="8025" y="6056"/>
                      <a:pt x="8051" y="6061"/>
                      <a:pt x="8073" y="6061"/>
                    </a:cubicBezTo>
                    <a:cubicBezTo>
                      <a:pt x="8188" y="6061"/>
                      <a:pt x="8204" y="5916"/>
                      <a:pt x="8300" y="5852"/>
                    </a:cubicBezTo>
                    <a:cubicBezTo>
                      <a:pt x="8644" y="5546"/>
                      <a:pt x="8873" y="5087"/>
                      <a:pt x="9332" y="4896"/>
                    </a:cubicBezTo>
                    <a:cubicBezTo>
                      <a:pt x="9371" y="4896"/>
                      <a:pt x="9447" y="4858"/>
                      <a:pt x="9447" y="4820"/>
                    </a:cubicBezTo>
                    <a:cubicBezTo>
                      <a:pt x="9332" y="4361"/>
                      <a:pt x="9753" y="4322"/>
                      <a:pt x="9983" y="4093"/>
                    </a:cubicBezTo>
                    <a:cubicBezTo>
                      <a:pt x="10327" y="3711"/>
                      <a:pt x="10786" y="3405"/>
                      <a:pt x="11130" y="3022"/>
                    </a:cubicBezTo>
                    <a:cubicBezTo>
                      <a:pt x="11321" y="2754"/>
                      <a:pt x="11665" y="2601"/>
                      <a:pt x="11857" y="2334"/>
                    </a:cubicBezTo>
                    <a:cubicBezTo>
                      <a:pt x="12201" y="1875"/>
                      <a:pt x="12622" y="1492"/>
                      <a:pt x="12966" y="1033"/>
                    </a:cubicBezTo>
                    <a:cubicBezTo>
                      <a:pt x="13157" y="804"/>
                      <a:pt x="13310" y="574"/>
                      <a:pt x="13463" y="345"/>
                    </a:cubicBezTo>
                    <a:cubicBezTo>
                      <a:pt x="13310" y="230"/>
                      <a:pt x="13119" y="115"/>
                      <a:pt x="129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8;p19"/>
              <p:cNvSpPr/>
              <p:nvPr/>
            </p:nvSpPr>
            <p:spPr>
              <a:xfrm>
                <a:off x="4731846" y="3353510"/>
                <a:ext cx="251115" cy="257629"/>
              </a:xfrm>
              <a:custGeom>
                <a:avLst/>
                <a:gdLst/>
                <a:ahLst/>
                <a:cxnLst/>
                <a:rect l="l" t="t" r="r" b="b"/>
                <a:pathLst>
                  <a:path w="14726" h="15108" extrusionOk="0">
                    <a:moveTo>
                      <a:pt x="14228" y="0"/>
                    </a:moveTo>
                    <a:cubicBezTo>
                      <a:pt x="13999" y="230"/>
                      <a:pt x="13807" y="421"/>
                      <a:pt x="13578" y="612"/>
                    </a:cubicBezTo>
                    <a:cubicBezTo>
                      <a:pt x="13272" y="880"/>
                      <a:pt x="12813" y="1033"/>
                      <a:pt x="12698" y="1492"/>
                    </a:cubicBezTo>
                    <a:cubicBezTo>
                      <a:pt x="12698" y="1530"/>
                      <a:pt x="12622" y="1568"/>
                      <a:pt x="12545" y="1606"/>
                    </a:cubicBezTo>
                    <a:cubicBezTo>
                      <a:pt x="12316" y="1645"/>
                      <a:pt x="12201" y="1836"/>
                      <a:pt x="12048" y="1989"/>
                    </a:cubicBezTo>
                    <a:cubicBezTo>
                      <a:pt x="11666" y="2410"/>
                      <a:pt x="11283" y="2830"/>
                      <a:pt x="10863" y="3213"/>
                    </a:cubicBezTo>
                    <a:cubicBezTo>
                      <a:pt x="10748" y="3366"/>
                      <a:pt x="10595" y="3404"/>
                      <a:pt x="10480" y="3519"/>
                    </a:cubicBezTo>
                    <a:cubicBezTo>
                      <a:pt x="10327" y="3672"/>
                      <a:pt x="10212" y="3825"/>
                      <a:pt x="10059" y="3978"/>
                    </a:cubicBezTo>
                    <a:cubicBezTo>
                      <a:pt x="9906" y="4131"/>
                      <a:pt x="9792" y="4322"/>
                      <a:pt x="9639" y="4475"/>
                    </a:cubicBezTo>
                    <a:cubicBezTo>
                      <a:pt x="9486" y="4628"/>
                      <a:pt x="9256" y="4781"/>
                      <a:pt x="9218" y="4972"/>
                    </a:cubicBezTo>
                    <a:cubicBezTo>
                      <a:pt x="9103" y="5278"/>
                      <a:pt x="8797" y="5125"/>
                      <a:pt x="8644" y="5316"/>
                    </a:cubicBezTo>
                    <a:cubicBezTo>
                      <a:pt x="8453" y="5660"/>
                      <a:pt x="8147" y="5928"/>
                      <a:pt x="7879" y="6196"/>
                    </a:cubicBezTo>
                    <a:cubicBezTo>
                      <a:pt x="7191" y="6846"/>
                      <a:pt x="6579" y="7535"/>
                      <a:pt x="5929" y="8223"/>
                    </a:cubicBezTo>
                    <a:cubicBezTo>
                      <a:pt x="5585" y="8529"/>
                      <a:pt x="5279" y="8873"/>
                      <a:pt x="4973" y="9179"/>
                    </a:cubicBezTo>
                    <a:cubicBezTo>
                      <a:pt x="4667" y="9523"/>
                      <a:pt x="4399" y="9829"/>
                      <a:pt x="4093" y="10174"/>
                    </a:cubicBezTo>
                    <a:cubicBezTo>
                      <a:pt x="3481" y="10824"/>
                      <a:pt x="2754" y="11474"/>
                      <a:pt x="2257" y="12239"/>
                    </a:cubicBezTo>
                    <a:cubicBezTo>
                      <a:pt x="2142" y="12430"/>
                      <a:pt x="1989" y="12621"/>
                      <a:pt x="1836" y="12736"/>
                    </a:cubicBezTo>
                    <a:cubicBezTo>
                      <a:pt x="1301" y="13004"/>
                      <a:pt x="1110" y="13539"/>
                      <a:pt x="727" y="13922"/>
                    </a:cubicBezTo>
                    <a:cubicBezTo>
                      <a:pt x="421" y="14228"/>
                      <a:pt x="230" y="14648"/>
                      <a:pt x="1" y="14993"/>
                    </a:cubicBezTo>
                    <a:cubicBezTo>
                      <a:pt x="154" y="15031"/>
                      <a:pt x="307" y="15069"/>
                      <a:pt x="460" y="15107"/>
                    </a:cubicBezTo>
                    <a:cubicBezTo>
                      <a:pt x="574" y="14954"/>
                      <a:pt x="689" y="14763"/>
                      <a:pt x="804" y="14648"/>
                    </a:cubicBezTo>
                    <a:cubicBezTo>
                      <a:pt x="1225" y="14228"/>
                      <a:pt x="1607" y="13807"/>
                      <a:pt x="2066" y="13463"/>
                    </a:cubicBezTo>
                    <a:cubicBezTo>
                      <a:pt x="2563" y="13042"/>
                      <a:pt x="2907" y="12507"/>
                      <a:pt x="3481" y="12201"/>
                    </a:cubicBezTo>
                    <a:cubicBezTo>
                      <a:pt x="3596" y="12162"/>
                      <a:pt x="3749" y="12009"/>
                      <a:pt x="3787" y="11856"/>
                    </a:cubicBezTo>
                    <a:cubicBezTo>
                      <a:pt x="3863" y="11436"/>
                      <a:pt x="4246" y="11244"/>
                      <a:pt x="4514" y="11015"/>
                    </a:cubicBezTo>
                    <a:cubicBezTo>
                      <a:pt x="4705" y="10862"/>
                      <a:pt x="4896" y="10747"/>
                      <a:pt x="5011" y="10518"/>
                    </a:cubicBezTo>
                    <a:cubicBezTo>
                      <a:pt x="5087" y="10365"/>
                      <a:pt x="5317" y="10288"/>
                      <a:pt x="5432" y="10097"/>
                    </a:cubicBezTo>
                    <a:cubicBezTo>
                      <a:pt x="5738" y="9600"/>
                      <a:pt x="6197" y="9179"/>
                      <a:pt x="6617" y="8758"/>
                    </a:cubicBezTo>
                    <a:cubicBezTo>
                      <a:pt x="6923" y="8452"/>
                      <a:pt x="7229" y="8032"/>
                      <a:pt x="7650" y="7879"/>
                    </a:cubicBezTo>
                    <a:cubicBezTo>
                      <a:pt x="7918" y="7764"/>
                      <a:pt x="7573" y="7420"/>
                      <a:pt x="7918" y="7343"/>
                    </a:cubicBezTo>
                    <a:cubicBezTo>
                      <a:pt x="8185" y="7267"/>
                      <a:pt x="8224" y="6846"/>
                      <a:pt x="8606" y="6808"/>
                    </a:cubicBezTo>
                    <a:cubicBezTo>
                      <a:pt x="8644" y="6464"/>
                      <a:pt x="9027" y="6425"/>
                      <a:pt x="9141" y="6234"/>
                    </a:cubicBezTo>
                    <a:cubicBezTo>
                      <a:pt x="9333" y="5852"/>
                      <a:pt x="9600" y="5584"/>
                      <a:pt x="9906" y="5393"/>
                    </a:cubicBezTo>
                    <a:cubicBezTo>
                      <a:pt x="10251" y="5163"/>
                      <a:pt x="10404" y="4819"/>
                      <a:pt x="10671" y="4590"/>
                    </a:cubicBezTo>
                    <a:cubicBezTo>
                      <a:pt x="10786" y="4513"/>
                      <a:pt x="10901" y="4437"/>
                      <a:pt x="10977" y="4360"/>
                    </a:cubicBezTo>
                    <a:cubicBezTo>
                      <a:pt x="11054" y="4284"/>
                      <a:pt x="11168" y="4245"/>
                      <a:pt x="11207" y="4169"/>
                    </a:cubicBezTo>
                    <a:cubicBezTo>
                      <a:pt x="11245" y="3901"/>
                      <a:pt x="11474" y="3748"/>
                      <a:pt x="11704" y="3595"/>
                    </a:cubicBezTo>
                    <a:cubicBezTo>
                      <a:pt x="11857" y="3480"/>
                      <a:pt x="11857" y="3174"/>
                      <a:pt x="12125" y="3060"/>
                    </a:cubicBezTo>
                    <a:cubicBezTo>
                      <a:pt x="12354" y="2945"/>
                      <a:pt x="12545" y="2754"/>
                      <a:pt x="12737" y="2601"/>
                    </a:cubicBezTo>
                    <a:cubicBezTo>
                      <a:pt x="12928" y="2486"/>
                      <a:pt x="12851" y="2257"/>
                      <a:pt x="13081" y="2104"/>
                    </a:cubicBezTo>
                    <a:cubicBezTo>
                      <a:pt x="13616" y="1683"/>
                      <a:pt x="14113" y="1186"/>
                      <a:pt x="14572" y="688"/>
                    </a:cubicBezTo>
                    <a:cubicBezTo>
                      <a:pt x="14649" y="612"/>
                      <a:pt x="14687" y="536"/>
                      <a:pt x="14725" y="459"/>
                    </a:cubicBezTo>
                    <a:cubicBezTo>
                      <a:pt x="14534" y="344"/>
                      <a:pt x="14381" y="191"/>
                      <a:pt x="142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9;p19"/>
              <p:cNvSpPr/>
              <p:nvPr/>
            </p:nvSpPr>
            <p:spPr>
              <a:xfrm>
                <a:off x="4239438" y="3020884"/>
                <a:ext cx="159816" cy="206762"/>
              </a:xfrm>
              <a:custGeom>
                <a:avLst/>
                <a:gdLst/>
                <a:ahLst/>
                <a:cxnLst/>
                <a:rect l="l" t="t" r="r" b="b"/>
                <a:pathLst>
                  <a:path w="9372" h="12125" extrusionOk="0">
                    <a:moveTo>
                      <a:pt x="8606" y="1"/>
                    </a:moveTo>
                    <a:cubicBezTo>
                      <a:pt x="8224" y="383"/>
                      <a:pt x="7841" y="804"/>
                      <a:pt x="7459" y="1186"/>
                    </a:cubicBezTo>
                    <a:cubicBezTo>
                      <a:pt x="7382" y="1263"/>
                      <a:pt x="7306" y="1339"/>
                      <a:pt x="7306" y="1416"/>
                    </a:cubicBezTo>
                    <a:cubicBezTo>
                      <a:pt x="7229" y="1760"/>
                      <a:pt x="6962" y="1875"/>
                      <a:pt x="6732" y="2066"/>
                    </a:cubicBezTo>
                    <a:cubicBezTo>
                      <a:pt x="6656" y="2142"/>
                      <a:pt x="6541" y="2219"/>
                      <a:pt x="6464" y="2334"/>
                    </a:cubicBezTo>
                    <a:cubicBezTo>
                      <a:pt x="5967" y="3022"/>
                      <a:pt x="5470" y="3749"/>
                      <a:pt x="4935" y="4475"/>
                    </a:cubicBezTo>
                    <a:cubicBezTo>
                      <a:pt x="4705" y="4743"/>
                      <a:pt x="4552" y="5049"/>
                      <a:pt x="4437" y="5432"/>
                    </a:cubicBezTo>
                    <a:cubicBezTo>
                      <a:pt x="4284" y="5929"/>
                      <a:pt x="4093" y="6196"/>
                      <a:pt x="3634" y="6541"/>
                    </a:cubicBezTo>
                    <a:cubicBezTo>
                      <a:pt x="3558" y="6579"/>
                      <a:pt x="3520" y="6655"/>
                      <a:pt x="3520" y="6694"/>
                    </a:cubicBezTo>
                    <a:cubicBezTo>
                      <a:pt x="3405" y="7114"/>
                      <a:pt x="3137" y="7344"/>
                      <a:pt x="2869" y="7650"/>
                    </a:cubicBezTo>
                    <a:cubicBezTo>
                      <a:pt x="2640" y="7841"/>
                      <a:pt x="2449" y="8109"/>
                      <a:pt x="2296" y="8376"/>
                    </a:cubicBezTo>
                    <a:cubicBezTo>
                      <a:pt x="2028" y="8759"/>
                      <a:pt x="1760" y="9180"/>
                      <a:pt x="1492" y="9524"/>
                    </a:cubicBezTo>
                    <a:cubicBezTo>
                      <a:pt x="1225" y="9868"/>
                      <a:pt x="728" y="10059"/>
                      <a:pt x="728" y="10633"/>
                    </a:cubicBezTo>
                    <a:cubicBezTo>
                      <a:pt x="728" y="10748"/>
                      <a:pt x="269" y="10901"/>
                      <a:pt x="345" y="11168"/>
                    </a:cubicBezTo>
                    <a:cubicBezTo>
                      <a:pt x="460" y="11474"/>
                      <a:pt x="1" y="11551"/>
                      <a:pt x="116" y="11857"/>
                    </a:cubicBezTo>
                    <a:cubicBezTo>
                      <a:pt x="345" y="11933"/>
                      <a:pt x="575" y="12010"/>
                      <a:pt x="919" y="12125"/>
                    </a:cubicBezTo>
                    <a:cubicBezTo>
                      <a:pt x="1263" y="11704"/>
                      <a:pt x="1645" y="11245"/>
                      <a:pt x="1990" y="10786"/>
                    </a:cubicBezTo>
                    <a:cubicBezTo>
                      <a:pt x="2640" y="9868"/>
                      <a:pt x="3290" y="8912"/>
                      <a:pt x="4017" y="8032"/>
                    </a:cubicBezTo>
                    <a:cubicBezTo>
                      <a:pt x="4246" y="7765"/>
                      <a:pt x="4399" y="7459"/>
                      <a:pt x="4590" y="7191"/>
                    </a:cubicBezTo>
                    <a:cubicBezTo>
                      <a:pt x="4973" y="6732"/>
                      <a:pt x="5355" y="6273"/>
                      <a:pt x="5700" y="5814"/>
                    </a:cubicBezTo>
                    <a:cubicBezTo>
                      <a:pt x="6120" y="5317"/>
                      <a:pt x="6503" y="4781"/>
                      <a:pt x="6847" y="4284"/>
                    </a:cubicBezTo>
                    <a:cubicBezTo>
                      <a:pt x="6885" y="4016"/>
                      <a:pt x="6541" y="3787"/>
                      <a:pt x="6809" y="3557"/>
                    </a:cubicBezTo>
                    <a:cubicBezTo>
                      <a:pt x="6923" y="3443"/>
                      <a:pt x="7038" y="3404"/>
                      <a:pt x="7038" y="3175"/>
                    </a:cubicBezTo>
                    <a:cubicBezTo>
                      <a:pt x="7038" y="3060"/>
                      <a:pt x="7268" y="2946"/>
                      <a:pt x="7382" y="2831"/>
                    </a:cubicBezTo>
                    <a:cubicBezTo>
                      <a:pt x="7415" y="2798"/>
                      <a:pt x="7476" y="2708"/>
                      <a:pt x="7517" y="2708"/>
                    </a:cubicBezTo>
                    <a:cubicBezTo>
                      <a:pt x="7524" y="2708"/>
                      <a:pt x="7530" y="2711"/>
                      <a:pt x="7535" y="2716"/>
                    </a:cubicBezTo>
                    <a:cubicBezTo>
                      <a:pt x="7559" y="2719"/>
                      <a:pt x="7581" y="2721"/>
                      <a:pt x="7601" y="2721"/>
                    </a:cubicBezTo>
                    <a:cubicBezTo>
                      <a:pt x="7810" y="2721"/>
                      <a:pt x="7848" y="2550"/>
                      <a:pt x="7918" y="2410"/>
                    </a:cubicBezTo>
                    <a:cubicBezTo>
                      <a:pt x="7994" y="2257"/>
                      <a:pt x="8071" y="2104"/>
                      <a:pt x="8186" y="1989"/>
                    </a:cubicBezTo>
                    <a:cubicBezTo>
                      <a:pt x="8606" y="1492"/>
                      <a:pt x="9027" y="995"/>
                      <a:pt x="9371" y="574"/>
                    </a:cubicBezTo>
                    <a:cubicBezTo>
                      <a:pt x="9371" y="286"/>
                      <a:pt x="9306" y="149"/>
                      <a:pt x="9126" y="149"/>
                    </a:cubicBezTo>
                    <a:cubicBezTo>
                      <a:pt x="9067" y="149"/>
                      <a:pt x="8997" y="164"/>
                      <a:pt x="8912" y="192"/>
                    </a:cubicBezTo>
                    <a:cubicBezTo>
                      <a:pt x="8905" y="195"/>
                      <a:pt x="8898" y="197"/>
                      <a:pt x="8890" y="197"/>
                    </a:cubicBezTo>
                    <a:cubicBezTo>
                      <a:pt x="8809" y="197"/>
                      <a:pt x="8676" y="35"/>
                      <a:pt x="860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0;p19"/>
              <p:cNvSpPr/>
              <p:nvPr/>
            </p:nvSpPr>
            <p:spPr>
              <a:xfrm>
                <a:off x="4816631" y="3400456"/>
                <a:ext cx="207410" cy="208075"/>
              </a:xfrm>
              <a:custGeom>
                <a:avLst/>
                <a:gdLst/>
                <a:ahLst/>
                <a:cxnLst/>
                <a:rect l="l" t="t" r="r" b="b"/>
                <a:pathLst>
                  <a:path w="12163" h="12202" extrusionOk="0">
                    <a:moveTo>
                      <a:pt x="11666" y="1"/>
                    </a:moveTo>
                    <a:lnTo>
                      <a:pt x="11666" y="1"/>
                    </a:lnTo>
                    <a:cubicBezTo>
                      <a:pt x="11474" y="116"/>
                      <a:pt x="11207" y="230"/>
                      <a:pt x="10977" y="383"/>
                    </a:cubicBezTo>
                    <a:cubicBezTo>
                      <a:pt x="10863" y="460"/>
                      <a:pt x="10863" y="727"/>
                      <a:pt x="10786" y="727"/>
                    </a:cubicBezTo>
                    <a:cubicBezTo>
                      <a:pt x="10480" y="766"/>
                      <a:pt x="10442" y="957"/>
                      <a:pt x="10365" y="1186"/>
                    </a:cubicBezTo>
                    <a:cubicBezTo>
                      <a:pt x="10327" y="1301"/>
                      <a:pt x="10174" y="1416"/>
                      <a:pt x="10059" y="1416"/>
                    </a:cubicBezTo>
                    <a:cubicBezTo>
                      <a:pt x="9715" y="1454"/>
                      <a:pt x="9524" y="1645"/>
                      <a:pt x="9486" y="2028"/>
                    </a:cubicBezTo>
                    <a:cubicBezTo>
                      <a:pt x="9447" y="2104"/>
                      <a:pt x="9333" y="2257"/>
                      <a:pt x="9218" y="2296"/>
                    </a:cubicBezTo>
                    <a:cubicBezTo>
                      <a:pt x="8988" y="2334"/>
                      <a:pt x="8797" y="2372"/>
                      <a:pt x="8644" y="2678"/>
                    </a:cubicBezTo>
                    <a:cubicBezTo>
                      <a:pt x="8568" y="2869"/>
                      <a:pt x="8338" y="2984"/>
                      <a:pt x="8185" y="3137"/>
                    </a:cubicBezTo>
                    <a:cubicBezTo>
                      <a:pt x="7956" y="3366"/>
                      <a:pt x="7803" y="3749"/>
                      <a:pt x="7535" y="3825"/>
                    </a:cubicBezTo>
                    <a:cubicBezTo>
                      <a:pt x="7153" y="3978"/>
                      <a:pt x="7076" y="4323"/>
                      <a:pt x="6732" y="4476"/>
                    </a:cubicBezTo>
                    <a:cubicBezTo>
                      <a:pt x="6464" y="4629"/>
                      <a:pt x="6158" y="4820"/>
                      <a:pt x="6158" y="5202"/>
                    </a:cubicBezTo>
                    <a:cubicBezTo>
                      <a:pt x="6158" y="5279"/>
                      <a:pt x="6005" y="5355"/>
                      <a:pt x="5929" y="5393"/>
                    </a:cubicBezTo>
                    <a:cubicBezTo>
                      <a:pt x="5355" y="5699"/>
                      <a:pt x="4973" y="6235"/>
                      <a:pt x="4514" y="6656"/>
                    </a:cubicBezTo>
                    <a:cubicBezTo>
                      <a:pt x="4255" y="6877"/>
                      <a:pt x="4318" y="7384"/>
                      <a:pt x="3840" y="7384"/>
                    </a:cubicBezTo>
                    <a:cubicBezTo>
                      <a:pt x="3823" y="7384"/>
                      <a:pt x="3805" y="7384"/>
                      <a:pt x="3787" y="7382"/>
                    </a:cubicBezTo>
                    <a:lnTo>
                      <a:pt x="3787" y="7382"/>
                    </a:lnTo>
                    <a:cubicBezTo>
                      <a:pt x="3978" y="7688"/>
                      <a:pt x="3366" y="7535"/>
                      <a:pt x="3481" y="7879"/>
                    </a:cubicBezTo>
                    <a:cubicBezTo>
                      <a:pt x="3519" y="8032"/>
                      <a:pt x="3328" y="8224"/>
                      <a:pt x="3099" y="8262"/>
                    </a:cubicBezTo>
                    <a:cubicBezTo>
                      <a:pt x="3022" y="8262"/>
                      <a:pt x="2869" y="8300"/>
                      <a:pt x="2869" y="8338"/>
                    </a:cubicBezTo>
                    <a:cubicBezTo>
                      <a:pt x="2831" y="8759"/>
                      <a:pt x="2410" y="8721"/>
                      <a:pt x="2257" y="8989"/>
                    </a:cubicBezTo>
                    <a:cubicBezTo>
                      <a:pt x="2142" y="9103"/>
                      <a:pt x="1951" y="9218"/>
                      <a:pt x="1951" y="9333"/>
                    </a:cubicBezTo>
                    <a:cubicBezTo>
                      <a:pt x="1875" y="9792"/>
                      <a:pt x="1530" y="9945"/>
                      <a:pt x="1263" y="10174"/>
                    </a:cubicBezTo>
                    <a:cubicBezTo>
                      <a:pt x="1110" y="10289"/>
                      <a:pt x="919" y="10327"/>
                      <a:pt x="995" y="10595"/>
                    </a:cubicBezTo>
                    <a:cubicBezTo>
                      <a:pt x="995" y="10633"/>
                      <a:pt x="880" y="10748"/>
                      <a:pt x="804" y="10786"/>
                    </a:cubicBezTo>
                    <a:cubicBezTo>
                      <a:pt x="421" y="11016"/>
                      <a:pt x="154" y="11398"/>
                      <a:pt x="1" y="11781"/>
                    </a:cubicBezTo>
                    <a:cubicBezTo>
                      <a:pt x="1" y="11819"/>
                      <a:pt x="39" y="11857"/>
                      <a:pt x="77" y="11857"/>
                    </a:cubicBezTo>
                    <a:cubicBezTo>
                      <a:pt x="192" y="11972"/>
                      <a:pt x="345" y="12048"/>
                      <a:pt x="498" y="12201"/>
                    </a:cubicBezTo>
                    <a:cubicBezTo>
                      <a:pt x="498" y="11513"/>
                      <a:pt x="1225" y="11322"/>
                      <a:pt x="1416" y="10786"/>
                    </a:cubicBezTo>
                    <a:cubicBezTo>
                      <a:pt x="1462" y="10779"/>
                      <a:pt x="1511" y="10777"/>
                      <a:pt x="1560" y="10777"/>
                    </a:cubicBezTo>
                    <a:cubicBezTo>
                      <a:pt x="1594" y="10777"/>
                      <a:pt x="1627" y="10778"/>
                      <a:pt x="1661" y="10778"/>
                    </a:cubicBezTo>
                    <a:cubicBezTo>
                      <a:pt x="1828" y="10778"/>
                      <a:pt x="1989" y="10761"/>
                      <a:pt x="2066" y="10557"/>
                    </a:cubicBezTo>
                    <a:cubicBezTo>
                      <a:pt x="2142" y="10442"/>
                      <a:pt x="2372" y="10442"/>
                      <a:pt x="2295" y="10212"/>
                    </a:cubicBezTo>
                    <a:cubicBezTo>
                      <a:pt x="2410" y="10174"/>
                      <a:pt x="2563" y="10136"/>
                      <a:pt x="2678" y="10098"/>
                    </a:cubicBezTo>
                    <a:cubicBezTo>
                      <a:pt x="2754" y="10059"/>
                      <a:pt x="2793" y="9983"/>
                      <a:pt x="2831" y="9907"/>
                    </a:cubicBezTo>
                    <a:lnTo>
                      <a:pt x="2831" y="9907"/>
                    </a:lnTo>
                    <a:cubicBezTo>
                      <a:pt x="2640" y="9945"/>
                      <a:pt x="2487" y="9945"/>
                      <a:pt x="2181" y="9983"/>
                    </a:cubicBezTo>
                    <a:cubicBezTo>
                      <a:pt x="2984" y="9562"/>
                      <a:pt x="2984" y="9562"/>
                      <a:pt x="3328" y="8874"/>
                    </a:cubicBezTo>
                    <a:cubicBezTo>
                      <a:pt x="3405" y="8721"/>
                      <a:pt x="3481" y="8683"/>
                      <a:pt x="3672" y="8683"/>
                    </a:cubicBezTo>
                    <a:cubicBezTo>
                      <a:pt x="3676" y="8684"/>
                      <a:pt x="3679" y="8685"/>
                      <a:pt x="3682" y="8685"/>
                    </a:cubicBezTo>
                    <a:cubicBezTo>
                      <a:pt x="3755" y="8685"/>
                      <a:pt x="3830" y="8300"/>
                      <a:pt x="3940" y="8300"/>
                    </a:cubicBezTo>
                    <a:cubicBezTo>
                      <a:pt x="4284" y="8300"/>
                      <a:pt x="4322" y="8032"/>
                      <a:pt x="4437" y="7803"/>
                    </a:cubicBezTo>
                    <a:cubicBezTo>
                      <a:pt x="4437" y="7765"/>
                      <a:pt x="4514" y="7765"/>
                      <a:pt x="4552" y="7726"/>
                    </a:cubicBezTo>
                    <a:cubicBezTo>
                      <a:pt x="4628" y="7803"/>
                      <a:pt x="4667" y="7841"/>
                      <a:pt x="4705" y="7879"/>
                    </a:cubicBezTo>
                    <a:cubicBezTo>
                      <a:pt x="4858" y="7765"/>
                      <a:pt x="5049" y="7688"/>
                      <a:pt x="5202" y="7535"/>
                    </a:cubicBezTo>
                    <a:cubicBezTo>
                      <a:pt x="5317" y="7382"/>
                      <a:pt x="5393" y="7153"/>
                      <a:pt x="5508" y="7000"/>
                    </a:cubicBezTo>
                    <a:cubicBezTo>
                      <a:pt x="5585" y="6885"/>
                      <a:pt x="5738" y="6885"/>
                      <a:pt x="5852" y="6809"/>
                    </a:cubicBezTo>
                    <a:cubicBezTo>
                      <a:pt x="5776" y="6350"/>
                      <a:pt x="5738" y="6350"/>
                      <a:pt x="6120" y="6197"/>
                    </a:cubicBezTo>
                    <a:cubicBezTo>
                      <a:pt x="6235" y="6158"/>
                      <a:pt x="6426" y="6120"/>
                      <a:pt x="6541" y="6082"/>
                    </a:cubicBezTo>
                    <a:cubicBezTo>
                      <a:pt x="6732" y="5967"/>
                      <a:pt x="6923" y="5852"/>
                      <a:pt x="7153" y="5699"/>
                    </a:cubicBezTo>
                    <a:cubicBezTo>
                      <a:pt x="6847" y="5623"/>
                      <a:pt x="6847" y="5623"/>
                      <a:pt x="6847" y="5355"/>
                    </a:cubicBezTo>
                    <a:lnTo>
                      <a:pt x="6847" y="5355"/>
                    </a:lnTo>
                    <a:cubicBezTo>
                      <a:pt x="6935" y="5391"/>
                      <a:pt x="7008" y="5406"/>
                      <a:pt x="7069" y="5406"/>
                    </a:cubicBezTo>
                    <a:cubicBezTo>
                      <a:pt x="7403" y="5406"/>
                      <a:pt x="7373" y="4943"/>
                      <a:pt x="7535" y="4782"/>
                    </a:cubicBezTo>
                    <a:cubicBezTo>
                      <a:pt x="7655" y="4854"/>
                      <a:pt x="7745" y="4956"/>
                      <a:pt x="7833" y="4956"/>
                    </a:cubicBezTo>
                    <a:cubicBezTo>
                      <a:pt x="7885" y="4956"/>
                      <a:pt x="7937" y="4920"/>
                      <a:pt x="7994" y="4820"/>
                    </a:cubicBezTo>
                    <a:cubicBezTo>
                      <a:pt x="8032" y="4705"/>
                      <a:pt x="8032" y="4590"/>
                      <a:pt x="8071" y="4552"/>
                    </a:cubicBezTo>
                    <a:cubicBezTo>
                      <a:pt x="8606" y="4399"/>
                      <a:pt x="8644" y="3902"/>
                      <a:pt x="8759" y="3443"/>
                    </a:cubicBezTo>
                    <a:cubicBezTo>
                      <a:pt x="8874" y="3519"/>
                      <a:pt x="8988" y="3596"/>
                      <a:pt x="9027" y="3634"/>
                    </a:cubicBezTo>
                    <a:cubicBezTo>
                      <a:pt x="9180" y="3481"/>
                      <a:pt x="9294" y="3328"/>
                      <a:pt x="9409" y="3328"/>
                    </a:cubicBezTo>
                    <a:cubicBezTo>
                      <a:pt x="9429" y="3330"/>
                      <a:pt x="9447" y="3331"/>
                      <a:pt x="9463" y="3331"/>
                    </a:cubicBezTo>
                    <a:cubicBezTo>
                      <a:pt x="9753" y="3331"/>
                      <a:pt x="9419" y="3020"/>
                      <a:pt x="9600" y="2984"/>
                    </a:cubicBezTo>
                    <a:cubicBezTo>
                      <a:pt x="9945" y="2946"/>
                      <a:pt x="10021" y="2563"/>
                      <a:pt x="10212" y="2410"/>
                    </a:cubicBezTo>
                    <a:cubicBezTo>
                      <a:pt x="10404" y="2219"/>
                      <a:pt x="10633" y="2104"/>
                      <a:pt x="10863" y="1990"/>
                    </a:cubicBezTo>
                    <a:cubicBezTo>
                      <a:pt x="10824" y="1913"/>
                      <a:pt x="10786" y="1837"/>
                      <a:pt x="10710" y="1760"/>
                    </a:cubicBezTo>
                    <a:cubicBezTo>
                      <a:pt x="11015" y="1645"/>
                      <a:pt x="11360" y="1684"/>
                      <a:pt x="11436" y="1301"/>
                    </a:cubicBezTo>
                    <a:lnTo>
                      <a:pt x="11436" y="1301"/>
                    </a:lnTo>
                    <a:cubicBezTo>
                      <a:pt x="11283" y="1339"/>
                      <a:pt x="11168" y="1339"/>
                      <a:pt x="11054" y="1378"/>
                    </a:cubicBezTo>
                    <a:cubicBezTo>
                      <a:pt x="11015" y="1339"/>
                      <a:pt x="11015" y="1301"/>
                      <a:pt x="11015" y="1301"/>
                    </a:cubicBezTo>
                    <a:cubicBezTo>
                      <a:pt x="11283" y="1148"/>
                      <a:pt x="11551" y="1033"/>
                      <a:pt x="11895" y="842"/>
                    </a:cubicBezTo>
                    <a:cubicBezTo>
                      <a:pt x="11589" y="574"/>
                      <a:pt x="12163" y="269"/>
                      <a:pt x="1166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1;p19"/>
              <p:cNvSpPr/>
              <p:nvPr/>
            </p:nvSpPr>
            <p:spPr>
              <a:xfrm>
                <a:off x="4856415" y="3459151"/>
                <a:ext cx="185241" cy="168291"/>
              </a:xfrm>
              <a:custGeom>
                <a:avLst/>
                <a:gdLst/>
                <a:ahLst/>
                <a:cxnLst/>
                <a:rect l="l" t="t" r="r" b="b"/>
                <a:pathLst>
                  <a:path w="10863" h="9869" extrusionOk="0">
                    <a:moveTo>
                      <a:pt x="10518" y="1"/>
                    </a:moveTo>
                    <a:cubicBezTo>
                      <a:pt x="10251" y="192"/>
                      <a:pt x="10098" y="422"/>
                      <a:pt x="9753" y="460"/>
                    </a:cubicBezTo>
                    <a:cubicBezTo>
                      <a:pt x="9562" y="498"/>
                      <a:pt x="9294" y="804"/>
                      <a:pt x="9256" y="995"/>
                    </a:cubicBezTo>
                    <a:cubicBezTo>
                      <a:pt x="9218" y="1187"/>
                      <a:pt x="9141" y="1263"/>
                      <a:pt x="9027" y="1340"/>
                    </a:cubicBezTo>
                    <a:cubicBezTo>
                      <a:pt x="8721" y="1646"/>
                      <a:pt x="8147" y="1684"/>
                      <a:pt x="7918" y="2181"/>
                    </a:cubicBezTo>
                    <a:cubicBezTo>
                      <a:pt x="7879" y="2296"/>
                      <a:pt x="7497" y="2257"/>
                      <a:pt x="7344" y="2410"/>
                    </a:cubicBezTo>
                    <a:cubicBezTo>
                      <a:pt x="7191" y="2525"/>
                      <a:pt x="7153" y="2793"/>
                      <a:pt x="7000" y="2908"/>
                    </a:cubicBezTo>
                    <a:cubicBezTo>
                      <a:pt x="6732" y="3099"/>
                      <a:pt x="6349" y="3137"/>
                      <a:pt x="6273" y="3558"/>
                    </a:cubicBezTo>
                    <a:cubicBezTo>
                      <a:pt x="6248" y="3551"/>
                      <a:pt x="6224" y="3549"/>
                      <a:pt x="6203" y="3549"/>
                    </a:cubicBezTo>
                    <a:cubicBezTo>
                      <a:pt x="5965" y="3549"/>
                      <a:pt x="5942" y="3905"/>
                      <a:pt x="5661" y="3940"/>
                    </a:cubicBezTo>
                    <a:cubicBezTo>
                      <a:pt x="5317" y="3979"/>
                      <a:pt x="5164" y="4437"/>
                      <a:pt x="4781" y="4590"/>
                    </a:cubicBezTo>
                    <a:cubicBezTo>
                      <a:pt x="4667" y="4667"/>
                      <a:pt x="4628" y="4896"/>
                      <a:pt x="4514" y="4973"/>
                    </a:cubicBezTo>
                    <a:cubicBezTo>
                      <a:pt x="4246" y="5164"/>
                      <a:pt x="4093" y="5508"/>
                      <a:pt x="3749" y="5661"/>
                    </a:cubicBezTo>
                    <a:cubicBezTo>
                      <a:pt x="3519" y="5776"/>
                      <a:pt x="3328" y="5967"/>
                      <a:pt x="3213" y="6159"/>
                    </a:cubicBezTo>
                    <a:cubicBezTo>
                      <a:pt x="3137" y="6235"/>
                      <a:pt x="3252" y="6388"/>
                      <a:pt x="3060" y="6465"/>
                    </a:cubicBezTo>
                    <a:cubicBezTo>
                      <a:pt x="2831" y="6579"/>
                      <a:pt x="2563" y="6732"/>
                      <a:pt x="2487" y="6962"/>
                    </a:cubicBezTo>
                    <a:cubicBezTo>
                      <a:pt x="2372" y="7229"/>
                      <a:pt x="2066" y="7306"/>
                      <a:pt x="1913" y="7497"/>
                    </a:cubicBezTo>
                    <a:cubicBezTo>
                      <a:pt x="1607" y="7918"/>
                      <a:pt x="1225" y="8262"/>
                      <a:pt x="880" y="8606"/>
                    </a:cubicBezTo>
                    <a:cubicBezTo>
                      <a:pt x="957" y="8683"/>
                      <a:pt x="1033" y="8798"/>
                      <a:pt x="1148" y="8950"/>
                    </a:cubicBezTo>
                    <a:cubicBezTo>
                      <a:pt x="919" y="8912"/>
                      <a:pt x="804" y="8874"/>
                      <a:pt x="689" y="8874"/>
                    </a:cubicBezTo>
                    <a:cubicBezTo>
                      <a:pt x="574" y="9027"/>
                      <a:pt x="536" y="9371"/>
                      <a:pt x="383" y="9409"/>
                    </a:cubicBezTo>
                    <a:cubicBezTo>
                      <a:pt x="115" y="9448"/>
                      <a:pt x="77" y="9639"/>
                      <a:pt x="1" y="9868"/>
                    </a:cubicBezTo>
                    <a:lnTo>
                      <a:pt x="192" y="9868"/>
                    </a:lnTo>
                    <a:cubicBezTo>
                      <a:pt x="727" y="9524"/>
                      <a:pt x="1263" y="9180"/>
                      <a:pt x="1798" y="8836"/>
                    </a:cubicBezTo>
                    <a:cubicBezTo>
                      <a:pt x="1836" y="8798"/>
                      <a:pt x="1913" y="8721"/>
                      <a:pt x="1875" y="8683"/>
                    </a:cubicBezTo>
                    <a:cubicBezTo>
                      <a:pt x="1836" y="8453"/>
                      <a:pt x="1951" y="8415"/>
                      <a:pt x="2104" y="8377"/>
                    </a:cubicBezTo>
                    <a:cubicBezTo>
                      <a:pt x="2219" y="8377"/>
                      <a:pt x="2295" y="8300"/>
                      <a:pt x="2372" y="8224"/>
                    </a:cubicBezTo>
                    <a:cubicBezTo>
                      <a:pt x="2563" y="7994"/>
                      <a:pt x="2678" y="7688"/>
                      <a:pt x="2907" y="7612"/>
                    </a:cubicBezTo>
                    <a:cubicBezTo>
                      <a:pt x="3175" y="7545"/>
                      <a:pt x="3179" y="7126"/>
                      <a:pt x="3459" y="7126"/>
                    </a:cubicBezTo>
                    <a:cubicBezTo>
                      <a:pt x="3499" y="7126"/>
                      <a:pt x="3544" y="7134"/>
                      <a:pt x="3596" y="7153"/>
                    </a:cubicBezTo>
                    <a:cubicBezTo>
                      <a:pt x="3672" y="6847"/>
                      <a:pt x="3940" y="6770"/>
                      <a:pt x="4131" y="6617"/>
                    </a:cubicBezTo>
                    <a:cubicBezTo>
                      <a:pt x="4016" y="6312"/>
                      <a:pt x="4208" y="6235"/>
                      <a:pt x="4437" y="6235"/>
                    </a:cubicBezTo>
                    <a:cubicBezTo>
                      <a:pt x="4457" y="6237"/>
                      <a:pt x="4476" y="6238"/>
                      <a:pt x="4494" y="6238"/>
                    </a:cubicBezTo>
                    <a:cubicBezTo>
                      <a:pt x="4865" y="6238"/>
                      <a:pt x="4943" y="5880"/>
                      <a:pt x="5126" y="5661"/>
                    </a:cubicBezTo>
                    <a:cubicBezTo>
                      <a:pt x="5240" y="5508"/>
                      <a:pt x="5240" y="5317"/>
                      <a:pt x="5432" y="5317"/>
                    </a:cubicBezTo>
                    <a:cubicBezTo>
                      <a:pt x="5546" y="5317"/>
                      <a:pt x="5623" y="5202"/>
                      <a:pt x="5661" y="5126"/>
                    </a:cubicBezTo>
                    <a:cubicBezTo>
                      <a:pt x="5776" y="5049"/>
                      <a:pt x="5852" y="4973"/>
                      <a:pt x="5929" y="4858"/>
                    </a:cubicBezTo>
                    <a:cubicBezTo>
                      <a:pt x="6349" y="4437"/>
                      <a:pt x="7000" y="4208"/>
                      <a:pt x="7229" y="3520"/>
                    </a:cubicBezTo>
                    <a:cubicBezTo>
                      <a:pt x="7229" y="3443"/>
                      <a:pt x="7382" y="3367"/>
                      <a:pt x="7497" y="3367"/>
                    </a:cubicBezTo>
                    <a:cubicBezTo>
                      <a:pt x="7552" y="3367"/>
                      <a:pt x="7603" y="3377"/>
                      <a:pt x="7645" y="3377"/>
                    </a:cubicBezTo>
                    <a:cubicBezTo>
                      <a:pt x="7718" y="3377"/>
                      <a:pt x="7765" y="3346"/>
                      <a:pt x="7765" y="3175"/>
                    </a:cubicBezTo>
                    <a:cubicBezTo>
                      <a:pt x="7765" y="3099"/>
                      <a:pt x="8032" y="3022"/>
                      <a:pt x="8185" y="2946"/>
                    </a:cubicBezTo>
                    <a:cubicBezTo>
                      <a:pt x="8224" y="2946"/>
                      <a:pt x="8300" y="2869"/>
                      <a:pt x="8300" y="2793"/>
                    </a:cubicBezTo>
                    <a:cubicBezTo>
                      <a:pt x="8268" y="2474"/>
                      <a:pt x="8475" y="2448"/>
                      <a:pt x="8678" y="2448"/>
                    </a:cubicBezTo>
                    <a:cubicBezTo>
                      <a:pt x="8719" y="2448"/>
                      <a:pt x="8759" y="2449"/>
                      <a:pt x="8797" y="2449"/>
                    </a:cubicBezTo>
                    <a:cubicBezTo>
                      <a:pt x="8797" y="2334"/>
                      <a:pt x="8797" y="2181"/>
                      <a:pt x="8759" y="1990"/>
                    </a:cubicBezTo>
                    <a:lnTo>
                      <a:pt x="8759" y="1990"/>
                    </a:lnTo>
                    <a:cubicBezTo>
                      <a:pt x="8818" y="2006"/>
                      <a:pt x="8870" y="2014"/>
                      <a:pt x="8918" y="2014"/>
                    </a:cubicBezTo>
                    <a:cubicBezTo>
                      <a:pt x="9306" y="2014"/>
                      <a:pt x="9362" y="1514"/>
                      <a:pt x="9600" y="1378"/>
                    </a:cubicBezTo>
                    <a:cubicBezTo>
                      <a:pt x="9715" y="1454"/>
                      <a:pt x="9753" y="1493"/>
                      <a:pt x="9868" y="1569"/>
                    </a:cubicBezTo>
                    <a:cubicBezTo>
                      <a:pt x="9906" y="957"/>
                      <a:pt x="10595" y="1034"/>
                      <a:pt x="10863" y="575"/>
                    </a:cubicBezTo>
                    <a:cubicBezTo>
                      <a:pt x="10748" y="383"/>
                      <a:pt x="10633" y="192"/>
                      <a:pt x="1051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2;p19"/>
              <p:cNvSpPr/>
              <p:nvPr/>
            </p:nvSpPr>
            <p:spPr>
              <a:xfrm>
                <a:off x="4223784" y="3012409"/>
                <a:ext cx="114166" cy="130452"/>
              </a:xfrm>
              <a:custGeom>
                <a:avLst/>
                <a:gdLst/>
                <a:ahLst/>
                <a:cxnLst/>
                <a:rect l="l" t="t" r="r" b="b"/>
                <a:pathLst>
                  <a:path w="6695" h="7650" extrusionOk="0">
                    <a:moveTo>
                      <a:pt x="6006" y="0"/>
                    </a:moveTo>
                    <a:cubicBezTo>
                      <a:pt x="5508" y="0"/>
                      <a:pt x="5126" y="192"/>
                      <a:pt x="4973" y="765"/>
                    </a:cubicBezTo>
                    <a:cubicBezTo>
                      <a:pt x="4896" y="880"/>
                      <a:pt x="4782" y="995"/>
                      <a:pt x="4667" y="1110"/>
                    </a:cubicBezTo>
                    <a:cubicBezTo>
                      <a:pt x="4552" y="1263"/>
                      <a:pt x="4438" y="1415"/>
                      <a:pt x="4323" y="1568"/>
                    </a:cubicBezTo>
                    <a:cubicBezTo>
                      <a:pt x="4017" y="1913"/>
                      <a:pt x="3749" y="2295"/>
                      <a:pt x="3481" y="2639"/>
                    </a:cubicBezTo>
                    <a:cubicBezTo>
                      <a:pt x="3443" y="2678"/>
                      <a:pt x="3405" y="2716"/>
                      <a:pt x="3405" y="2792"/>
                    </a:cubicBezTo>
                    <a:cubicBezTo>
                      <a:pt x="3405" y="3060"/>
                      <a:pt x="3214" y="3213"/>
                      <a:pt x="3022" y="3366"/>
                    </a:cubicBezTo>
                    <a:cubicBezTo>
                      <a:pt x="2831" y="3596"/>
                      <a:pt x="2602" y="3825"/>
                      <a:pt x="2563" y="4131"/>
                    </a:cubicBezTo>
                    <a:cubicBezTo>
                      <a:pt x="2563" y="4246"/>
                      <a:pt x="2410" y="4360"/>
                      <a:pt x="2334" y="4475"/>
                    </a:cubicBezTo>
                    <a:cubicBezTo>
                      <a:pt x="2258" y="4552"/>
                      <a:pt x="2143" y="4666"/>
                      <a:pt x="2105" y="4781"/>
                    </a:cubicBezTo>
                    <a:cubicBezTo>
                      <a:pt x="1913" y="5317"/>
                      <a:pt x="1607" y="5776"/>
                      <a:pt x="1187" y="6158"/>
                    </a:cubicBezTo>
                    <a:cubicBezTo>
                      <a:pt x="957" y="6349"/>
                      <a:pt x="804" y="6617"/>
                      <a:pt x="613" y="6846"/>
                    </a:cubicBezTo>
                    <a:cubicBezTo>
                      <a:pt x="536" y="6885"/>
                      <a:pt x="498" y="6961"/>
                      <a:pt x="422" y="6999"/>
                    </a:cubicBezTo>
                    <a:cubicBezTo>
                      <a:pt x="77" y="7114"/>
                      <a:pt x="1" y="7382"/>
                      <a:pt x="39" y="7650"/>
                    </a:cubicBezTo>
                    <a:cubicBezTo>
                      <a:pt x="307" y="7573"/>
                      <a:pt x="536" y="7497"/>
                      <a:pt x="651" y="7458"/>
                    </a:cubicBezTo>
                    <a:cubicBezTo>
                      <a:pt x="957" y="7076"/>
                      <a:pt x="1225" y="6808"/>
                      <a:pt x="1493" y="6464"/>
                    </a:cubicBezTo>
                    <a:cubicBezTo>
                      <a:pt x="1571" y="6529"/>
                      <a:pt x="1649" y="6559"/>
                      <a:pt x="1719" y="6559"/>
                    </a:cubicBezTo>
                    <a:cubicBezTo>
                      <a:pt x="1852" y="6559"/>
                      <a:pt x="1952" y="6449"/>
                      <a:pt x="1952" y="6273"/>
                    </a:cubicBezTo>
                    <a:cubicBezTo>
                      <a:pt x="1990" y="5967"/>
                      <a:pt x="2258" y="5852"/>
                      <a:pt x="2334" y="5623"/>
                    </a:cubicBezTo>
                    <a:cubicBezTo>
                      <a:pt x="2716" y="5584"/>
                      <a:pt x="2716" y="5164"/>
                      <a:pt x="2946" y="5011"/>
                    </a:cubicBezTo>
                    <a:cubicBezTo>
                      <a:pt x="3099" y="4858"/>
                      <a:pt x="3137" y="4666"/>
                      <a:pt x="3367" y="4513"/>
                    </a:cubicBezTo>
                    <a:cubicBezTo>
                      <a:pt x="3673" y="4360"/>
                      <a:pt x="3826" y="4016"/>
                      <a:pt x="4093" y="3787"/>
                    </a:cubicBezTo>
                    <a:cubicBezTo>
                      <a:pt x="4246" y="3634"/>
                      <a:pt x="4017" y="3404"/>
                      <a:pt x="4132" y="3404"/>
                    </a:cubicBezTo>
                    <a:cubicBezTo>
                      <a:pt x="4514" y="3290"/>
                      <a:pt x="4552" y="2869"/>
                      <a:pt x="4858" y="2639"/>
                    </a:cubicBezTo>
                    <a:cubicBezTo>
                      <a:pt x="5088" y="2486"/>
                      <a:pt x="5164" y="2027"/>
                      <a:pt x="5394" y="1874"/>
                    </a:cubicBezTo>
                    <a:cubicBezTo>
                      <a:pt x="5700" y="1683"/>
                      <a:pt x="5661" y="1224"/>
                      <a:pt x="6044" y="1186"/>
                    </a:cubicBezTo>
                    <a:cubicBezTo>
                      <a:pt x="6082" y="1186"/>
                      <a:pt x="6120" y="1110"/>
                      <a:pt x="6120" y="1071"/>
                    </a:cubicBezTo>
                    <a:cubicBezTo>
                      <a:pt x="6044" y="689"/>
                      <a:pt x="6312" y="612"/>
                      <a:pt x="6618" y="498"/>
                    </a:cubicBezTo>
                    <a:cubicBezTo>
                      <a:pt x="6656" y="459"/>
                      <a:pt x="6656" y="345"/>
                      <a:pt x="6694" y="306"/>
                    </a:cubicBezTo>
                    <a:cubicBezTo>
                      <a:pt x="6465" y="192"/>
                      <a:pt x="6235" y="115"/>
                      <a:pt x="6006"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3;p19"/>
              <p:cNvSpPr/>
              <p:nvPr/>
            </p:nvSpPr>
            <p:spPr>
              <a:xfrm>
                <a:off x="4920328" y="3515424"/>
                <a:ext cx="142849" cy="122454"/>
              </a:xfrm>
              <a:custGeom>
                <a:avLst/>
                <a:gdLst/>
                <a:ahLst/>
                <a:cxnLst/>
                <a:rect l="l" t="t" r="r" b="b"/>
                <a:pathLst>
                  <a:path w="8377" h="7181" extrusionOk="0">
                    <a:moveTo>
                      <a:pt x="7649" y="0"/>
                    </a:moveTo>
                    <a:cubicBezTo>
                      <a:pt x="7540" y="0"/>
                      <a:pt x="7441" y="61"/>
                      <a:pt x="7306" y="181"/>
                    </a:cubicBezTo>
                    <a:cubicBezTo>
                      <a:pt x="6923" y="526"/>
                      <a:pt x="6464" y="755"/>
                      <a:pt x="6197" y="1214"/>
                    </a:cubicBezTo>
                    <a:cubicBezTo>
                      <a:pt x="6158" y="1329"/>
                      <a:pt x="5929" y="1405"/>
                      <a:pt x="5776" y="1482"/>
                    </a:cubicBezTo>
                    <a:cubicBezTo>
                      <a:pt x="5738" y="1482"/>
                      <a:pt x="5661" y="1367"/>
                      <a:pt x="5585" y="1290"/>
                    </a:cubicBezTo>
                    <a:cubicBezTo>
                      <a:pt x="5508" y="1405"/>
                      <a:pt x="5355" y="1482"/>
                      <a:pt x="5355" y="1596"/>
                    </a:cubicBezTo>
                    <a:cubicBezTo>
                      <a:pt x="5317" y="1749"/>
                      <a:pt x="5393" y="1902"/>
                      <a:pt x="5393" y="2017"/>
                    </a:cubicBezTo>
                    <a:cubicBezTo>
                      <a:pt x="5087" y="2132"/>
                      <a:pt x="4782" y="2208"/>
                      <a:pt x="4590" y="2361"/>
                    </a:cubicBezTo>
                    <a:cubicBezTo>
                      <a:pt x="4399" y="2553"/>
                      <a:pt x="4323" y="2859"/>
                      <a:pt x="4170" y="3088"/>
                    </a:cubicBezTo>
                    <a:cubicBezTo>
                      <a:pt x="4055" y="3012"/>
                      <a:pt x="3978" y="2973"/>
                      <a:pt x="3940" y="2935"/>
                    </a:cubicBezTo>
                    <a:cubicBezTo>
                      <a:pt x="3634" y="3165"/>
                      <a:pt x="3366" y="3432"/>
                      <a:pt x="3060" y="3662"/>
                    </a:cubicBezTo>
                    <a:cubicBezTo>
                      <a:pt x="3175" y="3738"/>
                      <a:pt x="3252" y="3815"/>
                      <a:pt x="3328" y="3853"/>
                    </a:cubicBezTo>
                    <a:cubicBezTo>
                      <a:pt x="3213" y="3968"/>
                      <a:pt x="3099" y="4044"/>
                      <a:pt x="2984" y="4159"/>
                    </a:cubicBezTo>
                    <a:cubicBezTo>
                      <a:pt x="2812" y="4056"/>
                      <a:pt x="2717" y="3999"/>
                      <a:pt x="2662" y="3999"/>
                    </a:cubicBezTo>
                    <a:cubicBezTo>
                      <a:pt x="2594" y="3999"/>
                      <a:pt x="2584" y="4084"/>
                      <a:pt x="2563" y="4274"/>
                    </a:cubicBezTo>
                    <a:cubicBezTo>
                      <a:pt x="2563" y="4388"/>
                      <a:pt x="2525" y="4503"/>
                      <a:pt x="2487" y="4580"/>
                    </a:cubicBezTo>
                    <a:cubicBezTo>
                      <a:pt x="2248" y="4785"/>
                      <a:pt x="2070" y="5051"/>
                      <a:pt x="1734" y="5051"/>
                    </a:cubicBezTo>
                    <a:cubicBezTo>
                      <a:pt x="1694" y="5051"/>
                      <a:pt x="1652" y="5047"/>
                      <a:pt x="1607" y="5039"/>
                    </a:cubicBezTo>
                    <a:lnTo>
                      <a:pt x="1607" y="5039"/>
                    </a:lnTo>
                    <a:cubicBezTo>
                      <a:pt x="1607" y="5153"/>
                      <a:pt x="1645" y="5306"/>
                      <a:pt x="1645" y="5306"/>
                    </a:cubicBezTo>
                    <a:cubicBezTo>
                      <a:pt x="1378" y="5459"/>
                      <a:pt x="1110" y="5574"/>
                      <a:pt x="804" y="5727"/>
                    </a:cubicBezTo>
                    <a:cubicBezTo>
                      <a:pt x="842" y="5842"/>
                      <a:pt x="880" y="5995"/>
                      <a:pt x="919" y="6071"/>
                    </a:cubicBezTo>
                    <a:cubicBezTo>
                      <a:pt x="689" y="6224"/>
                      <a:pt x="460" y="6301"/>
                      <a:pt x="345" y="6492"/>
                    </a:cubicBezTo>
                    <a:cubicBezTo>
                      <a:pt x="192" y="6683"/>
                      <a:pt x="1" y="6913"/>
                      <a:pt x="77" y="7180"/>
                    </a:cubicBezTo>
                    <a:cubicBezTo>
                      <a:pt x="536" y="7066"/>
                      <a:pt x="536" y="7066"/>
                      <a:pt x="766" y="6798"/>
                    </a:cubicBezTo>
                    <a:cubicBezTo>
                      <a:pt x="880" y="6645"/>
                      <a:pt x="995" y="6568"/>
                      <a:pt x="1110" y="6454"/>
                    </a:cubicBezTo>
                    <a:cubicBezTo>
                      <a:pt x="1301" y="6339"/>
                      <a:pt x="1531" y="6224"/>
                      <a:pt x="1722" y="6071"/>
                    </a:cubicBezTo>
                    <a:cubicBezTo>
                      <a:pt x="1913" y="5918"/>
                      <a:pt x="2066" y="5727"/>
                      <a:pt x="2296" y="5612"/>
                    </a:cubicBezTo>
                    <a:cubicBezTo>
                      <a:pt x="2525" y="5536"/>
                      <a:pt x="2525" y="5268"/>
                      <a:pt x="2754" y="5153"/>
                    </a:cubicBezTo>
                    <a:cubicBezTo>
                      <a:pt x="2984" y="5077"/>
                      <a:pt x="3099" y="4847"/>
                      <a:pt x="3252" y="4694"/>
                    </a:cubicBezTo>
                    <a:cubicBezTo>
                      <a:pt x="3443" y="4541"/>
                      <a:pt x="3749" y="4427"/>
                      <a:pt x="3902" y="4235"/>
                    </a:cubicBezTo>
                    <a:cubicBezTo>
                      <a:pt x="4361" y="3700"/>
                      <a:pt x="4934" y="3279"/>
                      <a:pt x="5508" y="2820"/>
                    </a:cubicBezTo>
                    <a:cubicBezTo>
                      <a:pt x="6044" y="2361"/>
                      <a:pt x="6656" y="1941"/>
                      <a:pt x="7153" y="1443"/>
                    </a:cubicBezTo>
                    <a:cubicBezTo>
                      <a:pt x="7382" y="1252"/>
                      <a:pt x="7573" y="1061"/>
                      <a:pt x="7841" y="908"/>
                    </a:cubicBezTo>
                    <a:cubicBezTo>
                      <a:pt x="8032" y="793"/>
                      <a:pt x="8185" y="640"/>
                      <a:pt x="8377" y="449"/>
                    </a:cubicBezTo>
                    <a:cubicBezTo>
                      <a:pt x="8005" y="147"/>
                      <a:pt x="7817" y="0"/>
                      <a:pt x="764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4;p19"/>
              <p:cNvSpPr/>
              <p:nvPr/>
            </p:nvSpPr>
            <p:spPr>
              <a:xfrm>
                <a:off x="4204225" y="3013705"/>
                <a:ext cx="80232" cy="81545"/>
              </a:xfrm>
              <a:custGeom>
                <a:avLst/>
                <a:gdLst/>
                <a:ahLst/>
                <a:cxnLst/>
                <a:rect l="l" t="t" r="r" b="b"/>
                <a:pathLst>
                  <a:path w="4705" h="4782" extrusionOk="0">
                    <a:moveTo>
                      <a:pt x="4322" y="1"/>
                    </a:moveTo>
                    <a:cubicBezTo>
                      <a:pt x="4016" y="154"/>
                      <a:pt x="3787" y="307"/>
                      <a:pt x="3443" y="498"/>
                    </a:cubicBezTo>
                    <a:cubicBezTo>
                      <a:pt x="3443" y="575"/>
                      <a:pt x="3405" y="689"/>
                      <a:pt x="3366" y="842"/>
                    </a:cubicBezTo>
                    <a:cubicBezTo>
                      <a:pt x="3175" y="881"/>
                      <a:pt x="3060" y="919"/>
                      <a:pt x="2984" y="919"/>
                    </a:cubicBezTo>
                    <a:cubicBezTo>
                      <a:pt x="2716" y="1263"/>
                      <a:pt x="2487" y="1492"/>
                      <a:pt x="2257" y="1760"/>
                    </a:cubicBezTo>
                    <a:cubicBezTo>
                      <a:pt x="1989" y="2143"/>
                      <a:pt x="1569" y="2372"/>
                      <a:pt x="1530" y="2908"/>
                    </a:cubicBezTo>
                    <a:cubicBezTo>
                      <a:pt x="1530" y="2984"/>
                      <a:pt x="1454" y="3061"/>
                      <a:pt x="1377" y="3099"/>
                    </a:cubicBezTo>
                    <a:cubicBezTo>
                      <a:pt x="919" y="3558"/>
                      <a:pt x="460" y="3978"/>
                      <a:pt x="1" y="4399"/>
                    </a:cubicBezTo>
                    <a:cubicBezTo>
                      <a:pt x="154" y="4514"/>
                      <a:pt x="307" y="4629"/>
                      <a:pt x="498" y="4782"/>
                    </a:cubicBezTo>
                    <a:cubicBezTo>
                      <a:pt x="689" y="4552"/>
                      <a:pt x="919" y="4361"/>
                      <a:pt x="995" y="4131"/>
                    </a:cubicBezTo>
                    <a:cubicBezTo>
                      <a:pt x="1071" y="3825"/>
                      <a:pt x="1263" y="3672"/>
                      <a:pt x="1416" y="3520"/>
                    </a:cubicBezTo>
                    <a:lnTo>
                      <a:pt x="1875" y="3520"/>
                    </a:lnTo>
                    <a:lnTo>
                      <a:pt x="1875" y="3290"/>
                    </a:lnTo>
                    <a:cubicBezTo>
                      <a:pt x="2066" y="3175"/>
                      <a:pt x="2257" y="3099"/>
                      <a:pt x="2410" y="2984"/>
                    </a:cubicBezTo>
                    <a:cubicBezTo>
                      <a:pt x="2601" y="2869"/>
                      <a:pt x="2754" y="2716"/>
                      <a:pt x="2946" y="2563"/>
                    </a:cubicBezTo>
                    <a:cubicBezTo>
                      <a:pt x="2907" y="2525"/>
                      <a:pt x="2793" y="2449"/>
                      <a:pt x="2831" y="2449"/>
                    </a:cubicBezTo>
                    <a:cubicBezTo>
                      <a:pt x="3022" y="2181"/>
                      <a:pt x="3290" y="1951"/>
                      <a:pt x="3557" y="1760"/>
                    </a:cubicBezTo>
                    <a:cubicBezTo>
                      <a:pt x="3825" y="1569"/>
                      <a:pt x="4016" y="1378"/>
                      <a:pt x="4246" y="1148"/>
                    </a:cubicBezTo>
                    <a:cubicBezTo>
                      <a:pt x="4552" y="881"/>
                      <a:pt x="4590" y="613"/>
                      <a:pt x="4590" y="269"/>
                    </a:cubicBezTo>
                    <a:cubicBezTo>
                      <a:pt x="4590" y="230"/>
                      <a:pt x="4667" y="192"/>
                      <a:pt x="4705" y="116"/>
                    </a:cubicBezTo>
                    <a:cubicBezTo>
                      <a:pt x="4552" y="77"/>
                      <a:pt x="4399" y="1"/>
                      <a:pt x="432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6;p19"/>
              <p:cNvSpPr/>
              <p:nvPr/>
            </p:nvSpPr>
            <p:spPr>
              <a:xfrm>
                <a:off x="4453362" y="3397199"/>
                <a:ext cx="110892" cy="106015"/>
              </a:xfrm>
              <a:custGeom>
                <a:avLst/>
                <a:gdLst/>
                <a:ahLst/>
                <a:cxnLst/>
                <a:rect l="l" t="t" r="r" b="b"/>
                <a:pathLst>
                  <a:path w="6503" h="6217" extrusionOk="0">
                    <a:moveTo>
                      <a:pt x="6502" y="1"/>
                    </a:moveTo>
                    <a:cubicBezTo>
                      <a:pt x="6349" y="77"/>
                      <a:pt x="6235" y="154"/>
                      <a:pt x="6120" y="230"/>
                    </a:cubicBezTo>
                    <a:cubicBezTo>
                      <a:pt x="5737" y="498"/>
                      <a:pt x="5355" y="804"/>
                      <a:pt x="4973" y="1033"/>
                    </a:cubicBezTo>
                    <a:cubicBezTo>
                      <a:pt x="4514" y="1301"/>
                      <a:pt x="4169" y="1607"/>
                      <a:pt x="4093" y="2104"/>
                    </a:cubicBezTo>
                    <a:cubicBezTo>
                      <a:pt x="3940" y="2028"/>
                      <a:pt x="3863" y="1989"/>
                      <a:pt x="3710" y="1875"/>
                    </a:cubicBezTo>
                    <a:lnTo>
                      <a:pt x="3710" y="1875"/>
                    </a:lnTo>
                    <a:cubicBezTo>
                      <a:pt x="3749" y="2219"/>
                      <a:pt x="3557" y="2410"/>
                      <a:pt x="3328" y="2563"/>
                    </a:cubicBezTo>
                    <a:cubicBezTo>
                      <a:pt x="2984" y="2831"/>
                      <a:pt x="2678" y="3098"/>
                      <a:pt x="2372" y="3328"/>
                    </a:cubicBezTo>
                    <a:cubicBezTo>
                      <a:pt x="2410" y="3481"/>
                      <a:pt x="2448" y="3557"/>
                      <a:pt x="2487" y="3710"/>
                    </a:cubicBezTo>
                    <a:cubicBezTo>
                      <a:pt x="2257" y="3634"/>
                      <a:pt x="2142" y="3596"/>
                      <a:pt x="1951" y="3519"/>
                    </a:cubicBezTo>
                    <a:lnTo>
                      <a:pt x="1951" y="3519"/>
                    </a:lnTo>
                    <a:cubicBezTo>
                      <a:pt x="1989" y="3710"/>
                      <a:pt x="1989" y="3825"/>
                      <a:pt x="2028" y="3940"/>
                    </a:cubicBezTo>
                    <a:cubicBezTo>
                      <a:pt x="1875" y="4016"/>
                      <a:pt x="1760" y="3978"/>
                      <a:pt x="1645" y="4093"/>
                    </a:cubicBezTo>
                    <a:cubicBezTo>
                      <a:pt x="1301" y="4514"/>
                      <a:pt x="918" y="4896"/>
                      <a:pt x="498" y="5202"/>
                    </a:cubicBezTo>
                    <a:cubicBezTo>
                      <a:pt x="192" y="5431"/>
                      <a:pt x="1" y="5661"/>
                      <a:pt x="115" y="6082"/>
                    </a:cubicBezTo>
                    <a:cubicBezTo>
                      <a:pt x="332" y="6168"/>
                      <a:pt x="489" y="6217"/>
                      <a:pt x="618" y="6217"/>
                    </a:cubicBezTo>
                    <a:cubicBezTo>
                      <a:pt x="832" y="6217"/>
                      <a:pt x="972" y="6085"/>
                      <a:pt x="1186" y="5776"/>
                    </a:cubicBezTo>
                    <a:cubicBezTo>
                      <a:pt x="1339" y="5623"/>
                      <a:pt x="1454" y="5508"/>
                      <a:pt x="1607" y="5355"/>
                    </a:cubicBezTo>
                    <a:cubicBezTo>
                      <a:pt x="1836" y="5126"/>
                      <a:pt x="2104" y="4973"/>
                      <a:pt x="2257" y="4705"/>
                    </a:cubicBezTo>
                    <a:cubicBezTo>
                      <a:pt x="2448" y="4475"/>
                      <a:pt x="2793" y="4361"/>
                      <a:pt x="2907" y="4093"/>
                    </a:cubicBezTo>
                    <a:cubicBezTo>
                      <a:pt x="3175" y="3596"/>
                      <a:pt x="3634" y="3290"/>
                      <a:pt x="4016" y="2907"/>
                    </a:cubicBezTo>
                    <a:cubicBezTo>
                      <a:pt x="4322" y="2563"/>
                      <a:pt x="4667" y="2257"/>
                      <a:pt x="4973" y="1875"/>
                    </a:cubicBezTo>
                    <a:cubicBezTo>
                      <a:pt x="5432" y="1263"/>
                      <a:pt x="5890" y="689"/>
                      <a:pt x="6502" y="192"/>
                    </a:cubicBezTo>
                    <a:cubicBezTo>
                      <a:pt x="6502" y="154"/>
                      <a:pt x="6502" y="115"/>
                      <a:pt x="650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7;p19"/>
              <p:cNvSpPr/>
              <p:nvPr/>
            </p:nvSpPr>
            <p:spPr>
              <a:xfrm>
                <a:off x="4424015" y="3417423"/>
                <a:ext cx="46980" cy="57399"/>
              </a:xfrm>
              <a:custGeom>
                <a:avLst/>
                <a:gdLst/>
                <a:ahLst/>
                <a:cxnLst/>
                <a:rect l="l" t="t" r="r" b="b"/>
                <a:pathLst>
                  <a:path w="2755" h="3366" extrusionOk="0">
                    <a:moveTo>
                      <a:pt x="2716" y="0"/>
                    </a:moveTo>
                    <a:cubicBezTo>
                      <a:pt x="2712" y="13"/>
                      <a:pt x="2707" y="25"/>
                      <a:pt x="2703" y="38"/>
                    </a:cubicBezTo>
                    <a:lnTo>
                      <a:pt x="2703" y="38"/>
                    </a:lnTo>
                    <a:cubicBezTo>
                      <a:pt x="2720" y="38"/>
                      <a:pt x="2737" y="38"/>
                      <a:pt x="2754" y="38"/>
                    </a:cubicBezTo>
                    <a:lnTo>
                      <a:pt x="2716" y="0"/>
                    </a:lnTo>
                    <a:close/>
                    <a:moveTo>
                      <a:pt x="2628" y="37"/>
                    </a:moveTo>
                    <a:cubicBezTo>
                      <a:pt x="2482" y="37"/>
                      <a:pt x="2346" y="60"/>
                      <a:pt x="2257" y="268"/>
                    </a:cubicBezTo>
                    <a:cubicBezTo>
                      <a:pt x="2186" y="411"/>
                      <a:pt x="2114" y="654"/>
                      <a:pt x="1855" y="654"/>
                    </a:cubicBezTo>
                    <a:cubicBezTo>
                      <a:pt x="1837" y="654"/>
                      <a:pt x="1818" y="653"/>
                      <a:pt x="1798" y="650"/>
                    </a:cubicBezTo>
                    <a:cubicBezTo>
                      <a:pt x="1793" y="645"/>
                      <a:pt x="1787" y="643"/>
                      <a:pt x="1782" y="643"/>
                    </a:cubicBezTo>
                    <a:cubicBezTo>
                      <a:pt x="1749" y="643"/>
                      <a:pt x="1716" y="732"/>
                      <a:pt x="1683" y="765"/>
                    </a:cubicBezTo>
                    <a:cubicBezTo>
                      <a:pt x="1569" y="1033"/>
                      <a:pt x="1454" y="1301"/>
                      <a:pt x="1339" y="1568"/>
                    </a:cubicBezTo>
                    <a:cubicBezTo>
                      <a:pt x="1148" y="1568"/>
                      <a:pt x="1033" y="1530"/>
                      <a:pt x="1033" y="1530"/>
                    </a:cubicBezTo>
                    <a:cubicBezTo>
                      <a:pt x="651" y="2104"/>
                      <a:pt x="345" y="2563"/>
                      <a:pt x="1" y="3060"/>
                    </a:cubicBezTo>
                    <a:cubicBezTo>
                      <a:pt x="77" y="3136"/>
                      <a:pt x="192" y="3251"/>
                      <a:pt x="345" y="3366"/>
                    </a:cubicBezTo>
                    <a:cubicBezTo>
                      <a:pt x="421" y="3213"/>
                      <a:pt x="574" y="3098"/>
                      <a:pt x="574" y="3022"/>
                    </a:cubicBezTo>
                    <a:cubicBezTo>
                      <a:pt x="530" y="2888"/>
                      <a:pt x="554" y="2858"/>
                      <a:pt x="601" y="2858"/>
                    </a:cubicBezTo>
                    <a:cubicBezTo>
                      <a:pt x="639" y="2858"/>
                      <a:pt x="692" y="2878"/>
                      <a:pt x="734" y="2878"/>
                    </a:cubicBezTo>
                    <a:cubicBezTo>
                      <a:pt x="773" y="2878"/>
                      <a:pt x="804" y="2860"/>
                      <a:pt x="804" y="2792"/>
                    </a:cubicBezTo>
                    <a:cubicBezTo>
                      <a:pt x="804" y="2754"/>
                      <a:pt x="765" y="2639"/>
                      <a:pt x="765" y="2524"/>
                    </a:cubicBezTo>
                    <a:cubicBezTo>
                      <a:pt x="918" y="2448"/>
                      <a:pt x="1148" y="2524"/>
                      <a:pt x="1224" y="2295"/>
                    </a:cubicBezTo>
                    <a:cubicBezTo>
                      <a:pt x="1301" y="2104"/>
                      <a:pt x="1454" y="1951"/>
                      <a:pt x="1569" y="1798"/>
                    </a:cubicBezTo>
                    <a:cubicBezTo>
                      <a:pt x="1944" y="1197"/>
                      <a:pt x="2467" y="707"/>
                      <a:pt x="2703" y="38"/>
                    </a:cubicBezTo>
                    <a:lnTo>
                      <a:pt x="2703" y="38"/>
                    </a:lnTo>
                    <a:cubicBezTo>
                      <a:pt x="2678" y="37"/>
                      <a:pt x="2653" y="37"/>
                      <a:pt x="2628" y="37"/>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8;p19"/>
              <p:cNvSpPr/>
              <p:nvPr/>
            </p:nvSpPr>
            <p:spPr>
              <a:xfrm rot="8850784">
                <a:off x="3347573" y="2757501"/>
                <a:ext cx="731671" cy="483225"/>
              </a:xfrm>
              <a:custGeom>
                <a:avLst/>
                <a:gdLst/>
                <a:ahLst/>
                <a:cxnLst/>
                <a:rect l="l" t="t" r="r" b="b"/>
                <a:pathLst>
                  <a:path w="45590" h="28341" extrusionOk="0">
                    <a:moveTo>
                      <a:pt x="880" y="0"/>
                    </a:moveTo>
                    <a:cubicBezTo>
                      <a:pt x="727" y="77"/>
                      <a:pt x="612" y="115"/>
                      <a:pt x="536" y="192"/>
                    </a:cubicBezTo>
                    <a:cubicBezTo>
                      <a:pt x="153" y="383"/>
                      <a:pt x="574" y="957"/>
                      <a:pt x="77" y="1110"/>
                    </a:cubicBezTo>
                    <a:cubicBezTo>
                      <a:pt x="77" y="1148"/>
                      <a:pt x="39" y="1224"/>
                      <a:pt x="77" y="1263"/>
                    </a:cubicBezTo>
                    <a:cubicBezTo>
                      <a:pt x="230" y="1989"/>
                      <a:pt x="0" y="2754"/>
                      <a:pt x="230" y="3481"/>
                    </a:cubicBezTo>
                    <a:cubicBezTo>
                      <a:pt x="268" y="3557"/>
                      <a:pt x="268" y="3672"/>
                      <a:pt x="268" y="3749"/>
                    </a:cubicBezTo>
                    <a:cubicBezTo>
                      <a:pt x="306" y="3940"/>
                      <a:pt x="421" y="4169"/>
                      <a:pt x="345" y="4246"/>
                    </a:cubicBezTo>
                    <a:cubicBezTo>
                      <a:pt x="115" y="4552"/>
                      <a:pt x="421" y="4666"/>
                      <a:pt x="421" y="4819"/>
                    </a:cubicBezTo>
                    <a:cubicBezTo>
                      <a:pt x="421" y="5584"/>
                      <a:pt x="727" y="6273"/>
                      <a:pt x="804" y="6999"/>
                    </a:cubicBezTo>
                    <a:cubicBezTo>
                      <a:pt x="842" y="7267"/>
                      <a:pt x="1110" y="7535"/>
                      <a:pt x="1110" y="7803"/>
                    </a:cubicBezTo>
                    <a:cubicBezTo>
                      <a:pt x="1110" y="8147"/>
                      <a:pt x="1263" y="8415"/>
                      <a:pt x="1377" y="8721"/>
                    </a:cubicBezTo>
                    <a:cubicBezTo>
                      <a:pt x="1454" y="8988"/>
                      <a:pt x="1836" y="9218"/>
                      <a:pt x="1798" y="9371"/>
                    </a:cubicBezTo>
                    <a:cubicBezTo>
                      <a:pt x="1569" y="9944"/>
                      <a:pt x="2219" y="10136"/>
                      <a:pt x="2180" y="10633"/>
                    </a:cubicBezTo>
                    <a:cubicBezTo>
                      <a:pt x="2333" y="10518"/>
                      <a:pt x="2448" y="10442"/>
                      <a:pt x="2563" y="10327"/>
                    </a:cubicBezTo>
                    <a:cubicBezTo>
                      <a:pt x="2639" y="10480"/>
                      <a:pt x="2678" y="10633"/>
                      <a:pt x="2716" y="10748"/>
                    </a:cubicBezTo>
                    <a:cubicBezTo>
                      <a:pt x="2716" y="10862"/>
                      <a:pt x="2716" y="10977"/>
                      <a:pt x="2678" y="11130"/>
                    </a:cubicBezTo>
                    <a:lnTo>
                      <a:pt x="3443" y="12163"/>
                    </a:lnTo>
                    <a:cubicBezTo>
                      <a:pt x="3787" y="12660"/>
                      <a:pt x="4055" y="13195"/>
                      <a:pt x="4705" y="13348"/>
                    </a:cubicBezTo>
                    <a:cubicBezTo>
                      <a:pt x="4743" y="13348"/>
                      <a:pt x="4743" y="13387"/>
                      <a:pt x="4743" y="13387"/>
                    </a:cubicBezTo>
                    <a:cubicBezTo>
                      <a:pt x="4781" y="13693"/>
                      <a:pt x="4896" y="13807"/>
                      <a:pt x="5240" y="13846"/>
                    </a:cubicBezTo>
                    <a:cubicBezTo>
                      <a:pt x="5393" y="13846"/>
                      <a:pt x="5546" y="14190"/>
                      <a:pt x="5699" y="14381"/>
                    </a:cubicBezTo>
                    <a:cubicBezTo>
                      <a:pt x="5699" y="14381"/>
                      <a:pt x="5737" y="14419"/>
                      <a:pt x="5737" y="14419"/>
                    </a:cubicBezTo>
                    <a:cubicBezTo>
                      <a:pt x="5809" y="14394"/>
                      <a:pt x="5872" y="14383"/>
                      <a:pt x="5928" y="14383"/>
                    </a:cubicBezTo>
                    <a:cubicBezTo>
                      <a:pt x="6298" y="14383"/>
                      <a:pt x="6395" y="14860"/>
                      <a:pt x="6694" y="14993"/>
                    </a:cubicBezTo>
                    <a:cubicBezTo>
                      <a:pt x="6923" y="15108"/>
                      <a:pt x="7076" y="15375"/>
                      <a:pt x="7382" y="15375"/>
                    </a:cubicBezTo>
                    <a:cubicBezTo>
                      <a:pt x="7390" y="15371"/>
                      <a:pt x="7400" y="15369"/>
                      <a:pt x="7409" y="15369"/>
                    </a:cubicBezTo>
                    <a:cubicBezTo>
                      <a:pt x="7490" y="15369"/>
                      <a:pt x="7607" y="15494"/>
                      <a:pt x="7573" y="15528"/>
                    </a:cubicBezTo>
                    <a:cubicBezTo>
                      <a:pt x="7497" y="15873"/>
                      <a:pt x="7764" y="15949"/>
                      <a:pt x="7956" y="15949"/>
                    </a:cubicBezTo>
                    <a:cubicBezTo>
                      <a:pt x="8529" y="16064"/>
                      <a:pt x="8874" y="16599"/>
                      <a:pt x="9485" y="16637"/>
                    </a:cubicBezTo>
                    <a:cubicBezTo>
                      <a:pt x="9562" y="16637"/>
                      <a:pt x="9638" y="16867"/>
                      <a:pt x="9753" y="16982"/>
                    </a:cubicBezTo>
                    <a:cubicBezTo>
                      <a:pt x="10097" y="16982"/>
                      <a:pt x="10403" y="17020"/>
                      <a:pt x="10709" y="17364"/>
                    </a:cubicBezTo>
                    <a:cubicBezTo>
                      <a:pt x="10901" y="17555"/>
                      <a:pt x="11283" y="17785"/>
                      <a:pt x="11589" y="17785"/>
                    </a:cubicBezTo>
                    <a:cubicBezTo>
                      <a:pt x="11971" y="17785"/>
                      <a:pt x="12239" y="17785"/>
                      <a:pt x="12469" y="18091"/>
                    </a:cubicBezTo>
                    <a:cubicBezTo>
                      <a:pt x="12502" y="18157"/>
                      <a:pt x="12592" y="18251"/>
                      <a:pt x="12665" y="18251"/>
                    </a:cubicBezTo>
                    <a:cubicBezTo>
                      <a:pt x="12677" y="18251"/>
                      <a:pt x="12688" y="18249"/>
                      <a:pt x="12698" y="18244"/>
                    </a:cubicBezTo>
                    <a:cubicBezTo>
                      <a:pt x="12758" y="18228"/>
                      <a:pt x="12814" y="18221"/>
                      <a:pt x="12869" y="18221"/>
                    </a:cubicBezTo>
                    <a:cubicBezTo>
                      <a:pt x="13197" y="18221"/>
                      <a:pt x="13441" y="18479"/>
                      <a:pt x="13769" y="18512"/>
                    </a:cubicBezTo>
                    <a:lnTo>
                      <a:pt x="14190" y="18512"/>
                    </a:lnTo>
                    <a:cubicBezTo>
                      <a:pt x="14225" y="18761"/>
                      <a:pt x="14319" y="18828"/>
                      <a:pt x="14437" y="18828"/>
                    </a:cubicBezTo>
                    <a:cubicBezTo>
                      <a:pt x="14571" y="18828"/>
                      <a:pt x="14735" y="18741"/>
                      <a:pt x="14878" y="18741"/>
                    </a:cubicBezTo>
                    <a:cubicBezTo>
                      <a:pt x="14993" y="18741"/>
                      <a:pt x="15108" y="18741"/>
                      <a:pt x="15222" y="18703"/>
                    </a:cubicBezTo>
                    <a:lnTo>
                      <a:pt x="15222" y="19162"/>
                    </a:lnTo>
                    <a:cubicBezTo>
                      <a:pt x="15383" y="19143"/>
                      <a:pt x="15545" y="19135"/>
                      <a:pt x="15707" y="19135"/>
                    </a:cubicBezTo>
                    <a:cubicBezTo>
                      <a:pt x="16897" y="19135"/>
                      <a:pt x="18088" y="19590"/>
                      <a:pt x="18626" y="19927"/>
                    </a:cubicBezTo>
                    <a:cubicBezTo>
                      <a:pt x="18741" y="19850"/>
                      <a:pt x="18856" y="19774"/>
                      <a:pt x="18970" y="19697"/>
                    </a:cubicBezTo>
                    <a:cubicBezTo>
                      <a:pt x="19403" y="19913"/>
                      <a:pt x="20651" y="20198"/>
                      <a:pt x="21113" y="20198"/>
                    </a:cubicBezTo>
                    <a:cubicBezTo>
                      <a:pt x="21141" y="20198"/>
                      <a:pt x="21167" y="20197"/>
                      <a:pt x="21189" y="20194"/>
                    </a:cubicBezTo>
                    <a:cubicBezTo>
                      <a:pt x="21367" y="20162"/>
                      <a:pt x="21558" y="20150"/>
                      <a:pt x="21734" y="20150"/>
                    </a:cubicBezTo>
                    <a:cubicBezTo>
                      <a:pt x="21975" y="20150"/>
                      <a:pt x="22187" y="20172"/>
                      <a:pt x="22298" y="20194"/>
                    </a:cubicBezTo>
                    <a:cubicBezTo>
                      <a:pt x="22561" y="20314"/>
                      <a:pt x="22779" y="20374"/>
                      <a:pt x="23046" y="20374"/>
                    </a:cubicBezTo>
                    <a:cubicBezTo>
                      <a:pt x="23206" y="20374"/>
                      <a:pt x="23383" y="20352"/>
                      <a:pt x="23598" y="20309"/>
                    </a:cubicBezTo>
                    <a:cubicBezTo>
                      <a:pt x="23675" y="20290"/>
                      <a:pt x="23780" y="20280"/>
                      <a:pt x="23866" y="20280"/>
                    </a:cubicBezTo>
                    <a:cubicBezTo>
                      <a:pt x="23952" y="20280"/>
                      <a:pt x="24019" y="20290"/>
                      <a:pt x="24019" y="20309"/>
                    </a:cubicBezTo>
                    <a:cubicBezTo>
                      <a:pt x="24091" y="20472"/>
                      <a:pt x="24190" y="20515"/>
                      <a:pt x="24293" y="20515"/>
                    </a:cubicBezTo>
                    <a:cubicBezTo>
                      <a:pt x="24408" y="20515"/>
                      <a:pt x="24530" y="20462"/>
                      <a:pt x="24631" y="20462"/>
                    </a:cubicBezTo>
                    <a:cubicBezTo>
                      <a:pt x="24683" y="20471"/>
                      <a:pt x="24733" y="20474"/>
                      <a:pt x="24781" y="20474"/>
                    </a:cubicBezTo>
                    <a:cubicBezTo>
                      <a:pt x="24868" y="20474"/>
                      <a:pt x="24950" y="20465"/>
                      <a:pt x="25029" y="20465"/>
                    </a:cubicBezTo>
                    <a:cubicBezTo>
                      <a:pt x="25102" y="20465"/>
                      <a:pt x="25172" y="20472"/>
                      <a:pt x="25243" y="20500"/>
                    </a:cubicBezTo>
                    <a:cubicBezTo>
                      <a:pt x="25390" y="20542"/>
                      <a:pt x="25537" y="20573"/>
                      <a:pt x="25683" y="20573"/>
                    </a:cubicBezTo>
                    <a:cubicBezTo>
                      <a:pt x="25804" y="20573"/>
                      <a:pt x="25925" y="20552"/>
                      <a:pt x="26046" y="20500"/>
                    </a:cubicBezTo>
                    <a:cubicBezTo>
                      <a:pt x="26154" y="20473"/>
                      <a:pt x="26281" y="20446"/>
                      <a:pt x="26374" y="20446"/>
                    </a:cubicBezTo>
                    <a:cubicBezTo>
                      <a:pt x="26412" y="20446"/>
                      <a:pt x="26444" y="20451"/>
                      <a:pt x="26467" y="20462"/>
                    </a:cubicBezTo>
                    <a:cubicBezTo>
                      <a:pt x="26546" y="20532"/>
                      <a:pt x="26615" y="20557"/>
                      <a:pt x="26677" y="20557"/>
                    </a:cubicBezTo>
                    <a:cubicBezTo>
                      <a:pt x="26855" y="20557"/>
                      <a:pt x="26975" y="20347"/>
                      <a:pt x="27117" y="20347"/>
                    </a:cubicBezTo>
                    <a:cubicBezTo>
                      <a:pt x="27155" y="20462"/>
                      <a:pt x="27155" y="20577"/>
                      <a:pt x="27193" y="20806"/>
                    </a:cubicBezTo>
                    <a:cubicBezTo>
                      <a:pt x="27346" y="20615"/>
                      <a:pt x="27423" y="20500"/>
                      <a:pt x="27423" y="20462"/>
                    </a:cubicBezTo>
                    <a:cubicBezTo>
                      <a:pt x="27540" y="20446"/>
                      <a:pt x="27655" y="20440"/>
                      <a:pt x="27768" y="20440"/>
                    </a:cubicBezTo>
                    <a:cubicBezTo>
                      <a:pt x="28202" y="20440"/>
                      <a:pt x="28609" y="20533"/>
                      <a:pt x="29013" y="20533"/>
                    </a:cubicBezTo>
                    <a:cubicBezTo>
                      <a:pt x="29260" y="20533"/>
                      <a:pt x="29506" y="20498"/>
                      <a:pt x="29756" y="20386"/>
                    </a:cubicBezTo>
                    <a:cubicBezTo>
                      <a:pt x="29945" y="20404"/>
                      <a:pt x="30133" y="20413"/>
                      <a:pt x="30318" y="20413"/>
                    </a:cubicBezTo>
                    <a:cubicBezTo>
                      <a:pt x="30916" y="20413"/>
                      <a:pt x="31486" y="20313"/>
                      <a:pt x="32012" y="20080"/>
                    </a:cubicBezTo>
                    <a:cubicBezTo>
                      <a:pt x="32127" y="20118"/>
                      <a:pt x="32242" y="20194"/>
                      <a:pt x="32318" y="20233"/>
                    </a:cubicBezTo>
                    <a:cubicBezTo>
                      <a:pt x="32357" y="20099"/>
                      <a:pt x="32414" y="20061"/>
                      <a:pt x="32486" y="20061"/>
                    </a:cubicBezTo>
                    <a:cubicBezTo>
                      <a:pt x="32557" y="20061"/>
                      <a:pt x="32643" y="20099"/>
                      <a:pt x="32739" y="20118"/>
                    </a:cubicBezTo>
                    <a:cubicBezTo>
                      <a:pt x="32825" y="20152"/>
                      <a:pt x="32934" y="20171"/>
                      <a:pt x="33035" y="20171"/>
                    </a:cubicBezTo>
                    <a:cubicBezTo>
                      <a:pt x="33159" y="20171"/>
                      <a:pt x="33271" y="20143"/>
                      <a:pt x="33313" y="20080"/>
                    </a:cubicBezTo>
                    <a:cubicBezTo>
                      <a:pt x="33466" y="19927"/>
                      <a:pt x="33628" y="19888"/>
                      <a:pt x="33796" y="19888"/>
                    </a:cubicBezTo>
                    <a:cubicBezTo>
                      <a:pt x="33963" y="19888"/>
                      <a:pt x="34135" y="19927"/>
                      <a:pt x="34307" y="19927"/>
                    </a:cubicBezTo>
                    <a:cubicBezTo>
                      <a:pt x="34377" y="19941"/>
                      <a:pt x="34457" y="19950"/>
                      <a:pt x="34540" y="19950"/>
                    </a:cubicBezTo>
                    <a:cubicBezTo>
                      <a:pt x="34684" y="19950"/>
                      <a:pt x="34836" y="19923"/>
                      <a:pt x="34957" y="19850"/>
                    </a:cubicBezTo>
                    <a:cubicBezTo>
                      <a:pt x="35493" y="19544"/>
                      <a:pt x="36143" y="19735"/>
                      <a:pt x="36640" y="19391"/>
                    </a:cubicBezTo>
                    <a:cubicBezTo>
                      <a:pt x="36653" y="19378"/>
                      <a:pt x="36670" y="19374"/>
                      <a:pt x="36688" y="19374"/>
                    </a:cubicBezTo>
                    <a:cubicBezTo>
                      <a:pt x="36725" y="19374"/>
                      <a:pt x="36768" y="19391"/>
                      <a:pt x="36793" y="19391"/>
                    </a:cubicBezTo>
                    <a:cubicBezTo>
                      <a:pt x="37443" y="19391"/>
                      <a:pt x="38055" y="19162"/>
                      <a:pt x="38705" y="19085"/>
                    </a:cubicBezTo>
                    <a:cubicBezTo>
                      <a:pt x="39036" y="19003"/>
                      <a:pt x="39367" y="18761"/>
                      <a:pt x="39711" y="18761"/>
                    </a:cubicBezTo>
                    <a:cubicBezTo>
                      <a:pt x="39845" y="18761"/>
                      <a:pt x="39981" y="18798"/>
                      <a:pt x="40121" y="18894"/>
                    </a:cubicBezTo>
                    <a:cubicBezTo>
                      <a:pt x="40579" y="18359"/>
                      <a:pt x="41191" y="18512"/>
                      <a:pt x="41727" y="18320"/>
                    </a:cubicBezTo>
                    <a:lnTo>
                      <a:pt x="41727" y="18320"/>
                    </a:lnTo>
                    <a:cubicBezTo>
                      <a:pt x="41612" y="18588"/>
                      <a:pt x="41497" y="19009"/>
                      <a:pt x="41344" y="19047"/>
                    </a:cubicBezTo>
                    <a:cubicBezTo>
                      <a:pt x="40771" y="19162"/>
                      <a:pt x="40618" y="19888"/>
                      <a:pt x="39968" y="19888"/>
                    </a:cubicBezTo>
                    <a:cubicBezTo>
                      <a:pt x="39929" y="19888"/>
                      <a:pt x="39815" y="20003"/>
                      <a:pt x="39853" y="20041"/>
                    </a:cubicBezTo>
                    <a:cubicBezTo>
                      <a:pt x="40044" y="20462"/>
                      <a:pt x="39623" y="20539"/>
                      <a:pt x="39432" y="20615"/>
                    </a:cubicBezTo>
                    <a:cubicBezTo>
                      <a:pt x="38820" y="20921"/>
                      <a:pt x="38399" y="21380"/>
                      <a:pt x="38017" y="21877"/>
                    </a:cubicBezTo>
                    <a:cubicBezTo>
                      <a:pt x="37788" y="22183"/>
                      <a:pt x="37520" y="22451"/>
                      <a:pt x="37214" y="22642"/>
                    </a:cubicBezTo>
                    <a:cubicBezTo>
                      <a:pt x="36602" y="23063"/>
                      <a:pt x="36602" y="23025"/>
                      <a:pt x="36028" y="23981"/>
                    </a:cubicBezTo>
                    <a:cubicBezTo>
                      <a:pt x="35990" y="24057"/>
                      <a:pt x="35875" y="24095"/>
                      <a:pt x="35799" y="24134"/>
                    </a:cubicBezTo>
                    <a:cubicBezTo>
                      <a:pt x="35608" y="24248"/>
                      <a:pt x="35340" y="24325"/>
                      <a:pt x="35149" y="24478"/>
                    </a:cubicBezTo>
                    <a:cubicBezTo>
                      <a:pt x="34996" y="24593"/>
                      <a:pt x="34843" y="24746"/>
                      <a:pt x="34804" y="24937"/>
                    </a:cubicBezTo>
                    <a:cubicBezTo>
                      <a:pt x="34766" y="25243"/>
                      <a:pt x="34537" y="25396"/>
                      <a:pt x="34269" y="25511"/>
                    </a:cubicBezTo>
                    <a:cubicBezTo>
                      <a:pt x="34192" y="25549"/>
                      <a:pt x="34039" y="25472"/>
                      <a:pt x="34078" y="25702"/>
                    </a:cubicBezTo>
                    <a:cubicBezTo>
                      <a:pt x="34124" y="25934"/>
                      <a:pt x="33987" y="25969"/>
                      <a:pt x="33864" y="25969"/>
                    </a:cubicBezTo>
                    <a:cubicBezTo>
                      <a:pt x="33811" y="25969"/>
                      <a:pt x="33761" y="25963"/>
                      <a:pt x="33729" y="25963"/>
                    </a:cubicBezTo>
                    <a:cubicBezTo>
                      <a:pt x="33712" y="25963"/>
                      <a:pt x="33700" y="25964"/>
                      <a:pt x="33695" y="25970"/>
                    </a:cubicBezTo>
                    <a:cubicBezTo>
                      <a:pt x="33504" y="26352"/>
                      <a:pt x="33619" y="26811"/>
                      <a:pt x="33122" y="26964"/>
                    </a:cubicBezTo>
                    <a:cubicBezTo>
                      <a:pt x="33083" y="26964"/>
                      <a:pt x="33083" y="27117"/>
                      <a:pt x="33045" y="27232"/>
                    </a:cubicBezTo>
                    <a:cubicBezTo>
                      <a:pt x="32930" y="27461"/>
                      <a:pt x="32854" y="27729"/>
                      <a:pt x="32777" y="27920"/>
                    </a:cubicBezTo>
                    <a:cubicBezTo>
                      <a:pt x="32930" y="28073"/>
                      <a:pt x="33083" y="28188"/>
                      <a:pt x="33198" y="28341"/>
                    </a:cubicBezTo>
                    <a:cubicBezTo>
                      <a:pt x="33275" y="28303"/>
                      <a:pt x="33351" y="28188"/>
                      <a:pt x="33504" y="28111"/>
                    </a:cubicBezTo>
                    <a:cubicBezTo>
                      <a:pt x="34001" y="27920"/>
                      <a:pt x="34384" y="27652"/>
                      <a:pt x="34613" y="27155"/>
                    </a:cubicBezTo>
                    <a:cubicBezTo>
                      <a:pt x="34690" y="27002"/>
                      <a:pt x="34766" y="26964"/>
                      <a:pt x="34957" y="26964"/>
                    </a:cubicBezTo>
                    <a:cubicBezTo>
                      <a:pt x="34977" y="26967"/>
                      <a:pt x="34996" y="26969"/>
                      <a:pt x="35013" y="26969"/>
                    </a:cubicBezTo>
                    <a:cubicBezTo>
                      <a:pt x="35206" y="26969"/>
                      <a:pt x="35308" y="26785"/>
                      <a:pt x="35378" y="26505"/>
                    </a:cubicBezTo>
                    <a:cubicBezTo>
                      <a:pt x="35411" y="26305"/>
                      <a:pt x="35445" y="26192"/>
                      <a:pt x="35605" y="26192"/>
                    </a:cubicBezTo>
                    <a:cubicBezTo>
                      <a:pt x="35629" y="26192"/>
                      <a:pt x="35655" y="26194"/>
                      <a:pt x="35684" y="26199"/>
                    </a:cubicBezTo>
                    <a:cubicBezTo>
                      <a:pt x="35741" y="26199"/>
                      <a:pt x="35808" y="26209"/>
                      <a:pt x="35870" y="26209"/>
                    </a:cubicBezTo>
                    <a:cubicBezTo>
                      <a:pt x="35933" y="26209"/>
                      <a:pt x="35990" y="26199"/>
                      <a:pt x="36028" y="26161"/>
                    </a:cubicBezTo>
                    <a:cubicBezTo>
                      <a:pt x="36143" y="26123"/>
                      <a:pt x="36143" y="25931"/>
                      <a:pt x="36258" y="25893"/>
                    </a:cubicBezTo>
                    <a:cubicBezTo>
                      <a:pt x="36487" y="25740"/>
                      <a:pt x="36564" y="25587"/>
                      <a:pt x="36602" y="25319"/>
                    </a:cubicBezTo>
                    <a:cubicBezTo>
                      <a:pt x="36602" y="25093"/>
                      <a:pt x="36748" y="25034"/>
                      <a:pt x="36932" y="25034"/>
                    </a:cubicBezTo>
                    <a:cubicBezTo>
                      <a:pt x="36997" y="25034"/>
                      <a:pt x="37067" y="25042"/>
                      <a:pt x="37137" y="25052"/>
                    </a:cubicBezTo>
                    <a:cubicBezTo>
                      <a:pt x="37137" y="25013"/>
                      <a:pt x="37137" y="24975"/>
                      <a:pt x="37137" y="24975"/>
                    </a:cubicBezTo>
                    <a:cubicBezTo>
                      <a:pt x="37214" y="24631"/>
                      <a:pt x="37443" y="24440"/>
                      <a:pt x="37749" y="24325"/>
                    </a:cubicBezTo>
                    <a:cubicBezTo>
                      <a:pt x="37826" y="24325"/>
                      <a:pt x="37902" y="24210"/>
                      <a:pt x="37902" y="24210"/>
                    </a:cubicBezTo>
                    <a:cubicBezTo>
                      <a:pt x="37802" y="23934"/>
                      <a:pt x="37833" y="23839"/>
                      <a:pt x="37954" y="23839"/>
                    </a:cubicBezTo>
                    <a:cubicBezTo>
                      <a:pt x="38016" y="23839"/>
                      <a:pt x="38103" y="23865"/>
                      <a:pt x="38208" y="23904"/>
                    </a:cubicBezTo>
                    <a:cubicBezTo>
                      <a:pt x="38219" y="23910"/>
                      <a:pt x="38230" y="23912"/>
                      <a:pt x="38242" y="23912"/>
                    </a:cubicBezTo>
                    <a:cubicBezTo>
                      <a:pt x="38316" y="23912"/>
                      <a:pt x="38410" y="23822"/>
                      <a:pt x="38476" y="23790"/>
                    </a:cubicBezTo>
                    <a:cubicBezTo>
                      <a:pt x="38399" y="23713"/>
                      <a:pt x="38361" y="23637"/>
                      <a:pt x="38285" y="23560"/>
                    </a:cubicBezTo>
                    <a:cubicBezTo>
                      <a:pt x="38476" y="23407"/>
                      <a:pt x="38705" y="23292"/>
                      <a:pt x="38820" y="23101"/>
                    </a:cubicBezTo>
                    <a:cubicBezTo>
                      <a:pt x="38940" y="22951"/>
                      <a:pt x="39061" y="22848"/>
                      <a:pt x="39237" y="22848"/>
                    </a:cubicBezTo>
                    <a:cubicBezTo>
                      <a:pt x="39285" y="22848"/>
                      <a:pt x="39337" y="22855"/>
                      <a:pt x="39394" y="22872"/>
                    </a:cubicBezTo>
                    <a:cubicBezTo>
                      <a:pt x="39470" y="22872"/>
                      <a:pt x="39662" y="22489"/>
                      <a:pt x="39738" y="22374"/>
                    </a:cubicBezTo>
                    <a:cubicBezTo>
                      <a:pt x="39891" y="21954"/>
                      <a:pt x="40197" y="21839"/>
                      <a:pt x="40579" y="21801"/>
                    </a:cubicBezTo>
                    <a:cubicBezTo>
                      <a:pt x="40541" y="21686"/>
                      <a:pt x="40503" y="21609"/>
                      <a:pt x="40541" y="21533"/>
                    </a:cubicBezTo>
                    <a:cubicBezTo>
                      <a:pt x="40656" y="21265"/>
                      <a:pt x="41000" y="21380"/>
                      <a:pt x="41153" y="21151"/>
                    </a:cubicBezTo>
                    <a:cubicBezTo>
                      <a:pt x="41306" y="20883"/>
                      <a:pt x="41421" y="20653"/>
                      <a:pt x="41612" y="20462"/>
                    </a:cubicBezTo>
                    <a:cubicBezTo>
                      <a:pt x="41650" y="20386"/>
                      <a:pt x="41803" y="20386"/>
                      <a:pt x="41918" y="20347"/>
                    </a:cubicBezTo>
                    <a:cubicBezTo>
                      <a:pt x="42071" y="20347"/>
                      <a:pt x="42186" y="20309"/>
                      <a:pt x="42339" y="20271"/>
                    </a:cubicBezTo>
                    <a:cubicBezTo>
                      <a:pt x="42224" y="20041"/>
                      <a:pt x="42186" y="19850"/>
                      <a:pt x="42262" y="19812"/>
                    </a:cubicBezTo>
                    <a:cubicBezTo>
                      <a:pt x="42607" y="19659"/>
                      <a:pt x="42989" y="19544"/>
                      <a:pt x="43104" y="19162"/>
                    </a:cubicBezTo>
                    <a:cubicBezTo>
                      <a:pt x="43124" y="19164"/>
                      <a:pt x="43143" y="19165"/>
                      <a:pt x="43161" y="19165"/>
                    </a:cubicBezTo>
                    <a:cubicBezTo>
                      <a:pt x="43498" y="19165"/>
                      <a:pt x="43613" y="18844"/>
                      <a:pt x="43830" y="18626"/>
                    </a:cubicBezTo>
                    <a:cubicBezTo>
                      <a:pt x="44098" y="18320"/>
                      <a:pt x="44404" y="18053"/>
                      <a:pt x="44710" y="17785"/>
                    </a:cubicBezTo>
                    <a:cubicBezTo>
                      <a:pt x="44906" y="17883"/>
                      <a:pt x="45086" y="18012"/>
                      <a:pt x="45241" y="18012"/>
                    </a:cubicBezTo>
                    <a:cubicBezTo>
                      <a:pt x="45328" y="18012"/>
                      <a:pt x="45406" y="17971"/>
                      <a:pt x="45475" y="17861"/>
                    </a:cubicBezTo>
                    <a:cubicBezTo>
                      <a:pt x="45475" y="17555"/>
                      <a:pt x="45360" y="17326"/>
                      <a:pt x="45437" y="17173"/>
                    </a:cubicBezTo>
                    <a:cubicBezTo>
                      <a:pt x="45590" y="16829"/>
                      <a:pt x="45093" y="16790"/>
                      <a:pt x="45207" y="16523"/>
                    </a:cubicBezTo>
                    <a:cubicBezTo>
                      <a:pt x="45322" y="16179"/>
                      <a:pt x="44978" y="16217"/>
                      <a:pt x="44940" y="16064"/>
                    </a:cubicBezTo>
                    <a:cubicBezTo>
                      <a:pt x="44787" y="16179"/>
                      <a:pt x="44748" y="16217"/>
                      <a:pt x="44710" y="16255"/>
                    </a:cubicBezTo>
                    <a:cubicBezTo>
                      <a:pt x="44557" y="16102"/>
                      <a:pt x="44442" y="15911"/>
                      <a:pt x="44328" y="15873"/>
                    </a:cubicBezTo>
                    <a:cubicBezTo>
                      <a:pt x="43716" y="15720"/>
                      <a:pt x="43142" y="15490"/>
                      <a:pt x="42683" y="15069"/>
                    </a:cubicBezTo>
                    <a:cubicBezTo>
                      <a:pt x="42645" y="15031"/>
                      <a:pt x="42607" y="14993"/>
                      <a:pt x="42568" y="14993"/>
                    </a:cubicBezTo>
                    <a:cubicBezTo>
                      <a:pt x="42109" y="14840"/>
                      <a:pt x="41612" y="14878"/>
                      <a:pt x="41268" y="14457"/>
                    </a:cubicBezTo>
                    <a:cubicBezTo>
                      <a:pt x="41268" y="14419"/>
                      <a:pt x="41191" y="14381"/>
                      <a:pt x="41153" y="14381"/>
                    </a:cubicBezTo>
                    <a:cubicBezTo>
                      <a:pt x="41074" y="14413"/>
                      <a:pt x="41003" y="14426"/>
                      <a:pt x="40938" y="14426"/>
                    </a:cubicBezTo>
                    <a:cubicBezTo>
                      <a:pt x="40688" y="14426"/>
                      <a:pt x="40524" y="14227"/>
                      <a:pt x="40312" y="14075"/>
                    </a:cubicBezTo>
                    <a:cubicBezTo>
                      <a:pt x="39915" y="13810"/>
                      <a:pt x="39518" y="13517"/>
                      <a:pt x="39046" y="13517"/>
                    </a:cubicBezTo>
                    <a:cubicBezTo>
                      <a:pt x="38973" y="13517"/>
                      <a:pt x="38898" y="13524"/>
                      <a:pt x="38820" y="13540"/>
                    </a:cubicBezTo>
                    <a:cubicBezTo>
                      <a:pt x="38744" y="13425"/>
                      <a:pt x="38705" y="13348"/>
                      <a:pt x="38667" y="13272"/>
                    </a:cubicBezTo>
                    <a:cubicBezTo>
                      <a:pt x="38285" y="12851"/>
                      <a:pt x="37596" y="12966"/>
                      <a:pt x="37252" y="12430"/>
                    </a:cubicBezTo>
                    <a:cubicBezTo>
                      <a:pt x="36564" y="12354"/>
                      <a:pt x="36066" y="11818"/>
                      <a:pt x="35416" y="11666"/>
                    </a:cubicBezTo>
                    <a:cubicBezTo>
                      <a:pt x="35302" y="11627"/>
                      <a:pt x="35263" y="11436"/>
                      <a:pt x="35187" y="11321"/>
                    </a:cubicBezTo>
                    <a:cubicBezTo>
                      <a:pt x="35072" y="11398"/>
                      <a:pt x="34957" y="11474"/>
                      <a:pt x="34804" y="11589"/>
                    </a:cubicBezTo>
                    <a:cubicBezTo>
                      <a:pt x="34728" y="11360"/>
                      <a:pt x="34651" y="11207"/>
                      <a:pt x="34613" y="11015"/>
                    </a:cubicBezTo>
                    <a:cubicBezTo>
                      <a:pt x="33963" y="10862"/>
                      <a:pt x="33313" y="10671"/>
                      <a:pt x="32586" y="10480"/>
                    </a:cubicBezTo>
                    <a:cubicBezTo>
                      <a:pt x="32395" y="10633"/>
                      <a:pt x="32165" y="10824"/>
                      <a:pt x="31898" y="11015"/>
                    </a:cubicBezTo>
                    <a:cubicBezTo>
                      <a:pt x="32051" y="11207"/>
                      <a:pt x="32127" y="11398"/>
                      <a:pt x="32280" y="11513"/>
                    </a:cubicBezTo>
                    <a:cubicBezTo>
                      <a:pt x="32548" y="11818"/>
                      <a:pt x="32854" y="12048"/>
                      <a:pt x="33122" y="12316"/>
                    </a:cubicBezTo>
                    <a:cubicBezTo>
                      <a:pt x="33210" y="12286"/>
                      <a:pt x="33290" y="12273"/>
                      <a:pt x="33364" y="12273"/>
                    </a:cubicBezTo>
                    <a:cubicBezTo>
                      <a:pt x="33770" y="12273"/>
                      <a:pt x="33989" y="12669"/>
                      <a:pt x="34345" y="12928"/>
                    </a:cubicBezTo>
                    <a:cubicBezTo>
                      <a:pt x="34409" y="12753"/>
                      <a:pt x="34479" y="12697"/>
                      <a:pt x="34548" y="12697"/>
                    </a:cubicBezTo>
                    <a:cubicBezTo>
                      <a:pt x="34644" y="12697"/>
                      <a:pt x="34737" y="12806"/>
                      <a:pt x="34804" y="12851"/>
                    </a:cubicBezTo>
                    <a:cubicBezTo>
                      <a:pt x="35034" y="13042"/>
                      <a:pt x="35263" y="13272"/>
                      <a:pt x="35455" y="13463"/>
                    </a:cubicBezTo>
                    <a:cubicBezTo>
                      <a:pt x="35558" y="13411"/>
                      <a:pt x="35639" y="13390"/>
                      <a:pt x="35703" y="13390"/>
                    </a:cubicBezTo>
                    <a:cubicBezTo>
                      <a:pt x="35972" y="13390"/>
                      <a:pt x="35958" y="13768"/>
                      <a:pt x="36143" y="13922"/>
                    </a:cubicBezTo>
                    <a:cubicBezTo>
                      <a:pt x="36219" y="13999"/>
                      <a:pt x="36372" y="13960"/>
                      <a:pt x="36487" y="13999"/>
                    </a:cubicBezTo>
                    <a:cubicBezTo>
                      <a:pt x="36717" y="14152"/>
                      <a:pt x="36984" y="14113"/>
                      <a:pt x="37214" y="14419"/>
                    </a:cubicBezTo>
                    <a:cubicBezTo>
                      <a:pt x="37405" y="14687"/>
                      <a:pt x="37902" y="14955"/>
                      <a:pt x="38285" y="14955"/>
                    </a:cubicBezTo>
                    <a:cubicBezTo>
                      <a:pt x="38312" y="14953"/>
                      <a:pt x="38339" y="14952"/>
                      <a:pt x="38365" y="14952"/>
                    </a:cubicBezTo>
                    <a:cubicBezTo>
                      <a:pt x="39007" y="14952"/>
                      <a:pt x="39415" y="15387"/>
                      <a:pt x="39929" y="15681"/>
                    </a:cubicBezTo>
                    <a:cubicBezTo>
                      <a:pt x="40235" y="15873"/>
                      <a:pt x="40732" y="15873"/>
                      <a:pt x="40885" y="16332"/>
                    </a:cubicBezTo>
                    <a:cubicBezTo>
                      <a:pt x="40924" y="16370"/>
                      <a:pt x="41000" y="16370"/>
                      <a:pt x="41038" y="16370"/>
                    </a:cubicBezTo>
                    <a:cubicBezTo>
                      <a:pt x="41109" y="16346"/>
                      <a:pt x="41176" y="16336"/>
                      <a:pt x="41240" y="16336"/>
                    </a:cubicBezTo>
                    <a:cubicBezTo>
                      <a:pt x="41594" y="16336"/>
                      <a:pt x="41868" y="16637"/>
                      <a:pt x="42224" y="16637"/>
                    </a:cubicBezTo>
                    <a:cubicBezTo>
                      <a:pt x="42262" y="16637"/>
                      <a:pt x="42262" y="16714"/>
                      <a:pt x="42262" y="16752"/>
                    </a:cubicBezTo>
                    <a:cubicBezTo>
                      <a:pt x="42186" y="16790"/>
                      <a:pt x="42148" y="16790"/>
                      <a:pt x="42071" y="16829"/>
                    </a:cubicBezTo>
                    <a:cubicBezTo>
                      <a:pt x="42158" y="16967"/>
                      <a:pt x="42260" y="17012"/>
                      <a:pt x="42375" y="17012"/>
                    </a:cubicBezTo>
                    <a:cubicBezTo>
                      <a:pt x="42513" y="17012"/>
                      <a:pt x="42669" y="16947"/>
                      <a:pt x="42836" y="16905"/>
                    </a:cubicBezTo>
                    <a:lnTo>
                      <a:pt x="42836" y="16905"/>
                    </a:lnTo>
                    <a:cubicBezTo>
                      <a:pt x="42760" y="17135"/>
                      <a:pt x="42721" y="17249"/>
                      <a:pt x="42683" y="17288"/>
                    </a:cubicBezTo>
                    <a:cubicBezTo>
                      <a:pt x="42403" y="17288"/>
                      <a:pt x="42156" y="17271"/>
                      <a:pt x="41910" y="17271"/>
                    </a:cubicBezTo>
                    <a:cubicBezTo>
                      <a:pt x="41786" y="17271"/>
                      <a:pt x="41663" y="17275"/>
                      <a:pt x="41536" y="17288"/>
                    </a:cubicBezTo>
                    <a:cubicBezTo>
                      <a:pt x="40312" y="17441"/>
                      <a:pt x="39050" y="17632"/>
                      <a:pt x="37826" y="17785"/>
                    </a:cubicBezTo>
                    <a:cubicBezTo>
                      <a:pt x="37673" y="17785"/>
                      <a:pt x="37544" y="17736"/>
                      <a:pt x="37421" y="17736"/>
                    </a:cubicBezTo>
                    <a:cubicBezTo>
                      <a:pt x="37390" y="17736"/>
                      <a:pt x="37359" y="17739"/>
                      <a:pt x="37329" y="17747"/>
                    </a:cubicBezTo>
                    <a:cubicBezTo>
                      <a:pt x="36946" y="17900"/>
                      <a:pt x="36564" y="18053"/>
                      <a:pt x="36105" y="18091"/>
                    </a:cubicBezTo>
                    <a:cubicBezTo>
                      <a:pt x="36028" y="18091"/>
                      <a:pt x="35952" y="18282"/>
                      <a:pt x="35875" y="18359"/>
                    </a:cubicBezTo>
                    <a:cubicBezTo>
                      <a:pt x="35743" y="18293"/>
                      <a:pt x="35583" y="18198"/>
                      <a:pt x="35492" y="18198"/>
                    </a:cubicBezTo>
                    <a:cubicBezTo>
                      <a:pt x="35478" y="18198"/>
                      <a:pt x="35465" y="18200"/>
                      <a:pt x="35455" y="18206"/>
                    </a:cubicBezTo>
                    <a:cubicBezTo>
                      <a:pt x="35367" y="18254"/>
                      <a:pt x="35269" y="18268"/>
                      <a:pt x="35166" y="18268"/>
                    </a:cubicBezTo>
                    <a:cubicBezTo>
                      <a:pt x="35031" y="18268"/>
                      <a:pt x="34889" y="18244"/>
                      <a:pt x="34753" y="18244"/>
                    </a:cubicBezTo>
                    <a:cubicBezTo>
                      <a:pt x="34588" y="18244"/>
                      <a:pt x="34432" y="18279"/>
                      <a:pt x="34307" y="18435"/>
                    </a:cubicBezTo>
                    <a:cubicBezTo>
                      <a:pt x="34253" y="18489"/>
                      <a:pt x="34103" y="18543"/>
                      <a:pt x="33993" y="18543"/>
                    </a:cubicBezTo>
                    <a:cubicBezTo>
                      <a:pt x="33948" y="18543"/>
                      <a:pt x="33909" y="18534"/>
                      <a:pt x="33886" y="18512"/>
                    </a:cubicBezTo>
                    <a:cubicBezTo>
                      <a:pt x="33762" y="18437"/>
                      <a:pt x="33646" y="18411"/>
                      <a:pt x="33535" y="18411"/>
                    </a:cubicBezTo>
                    <a:cubicBezTo>
                      <a:pt x="33305" y="18411"/>
                      <a:pt x="33099" y="18524"/>
                      <a:pt x="32892" y="18550"/>
                    </a:cubicBezTo>
                    <a:cubicBezTo>
                      <a:pt x="32447" y="18550"/>
                      <a:pt x="32042" y="18793"/>
                      <a:pt x="31619" y="18793"/>
                    </a:cubicBezTo>
                    <a:cubicBezTo>
                      <a:pt x="31461" y="18793"/>
                      <a:pt x="31300" y="18758"/>
                      <a:pt x="31133" y="18665"/>
                    </a:cubicBezTo>
                    <a:cubicBezTo>
                      <a:pt x="31120" y="18652"/>
                      <a:pt x="31103" y="18648"/>
                      <a:pt x="31085" y="18648"/>
                    </a:cubicBezTo>
                    <a:cubicBezTo>
                      <a:pt x="31048" y="18648"/>
                      <a:pt x="31005" y="18665"/>
                      <a:pt x="30980" y="18665"/>
                    </a:cubicBezTo>
                    <a:cubicBezTo>
                      <a:pt x="30824" y="18776"/>
                      <a:pt x="30668" y="18835"/>
                      <a:pt x="30504" y="18835"/>
                    </a:cubicBezTo>
                    <a:cubicBezTo>
                      <a:pt x="30387" y="18835"/>
                      <a:pt x="30266" y="18805"/>
                      <a:pt x="30138" y="18741"/>
                    </a:cubicBezTo>
                    <a:cubicBezTo>
                      <a:pt x="30032" y="18847"/>
                      <a:pt x="29914" y="18881"/>
                      <a:pt x="29791" y="18881"/>
                    </a:cubicBezTo>
                    <a:cubicBezTo>
                      <a:pt x="29604" y="18881"/>
                      <a:pt x="29405" y="18802"/>
                      <a:pt x="29220" y="18779"/>
                    </a:cubicBezTo>
                    <a:cubicBezTo>
                      <a:pt x="29067" y="18779"/>
                      <a:pt x="28914" y="18818"/>
                      <a:pt x="28761" y="18856"/>
                    </a:cubicBezTo>
                    <a:cubicBezTo>
                      <a:pt x="28416" y="18880"/>
                      <a:pt x="28071" y="19001"/>
                      <a:pt x="27715" y="19001"/>
                    </a:cubicBezTo>
                    <a:cubicBezTo>
                      <a:pt x="27519" y="19001"/>
                      <a:pt x="27320" y="18964"/>
                      <a:pt x="27117" y="18856"/>
                    </a:cubicBezTo>
                    <a:cubicBezTo>
                      <a:pt x="27035" y="18807"/>
                      <a:pt x="26939" y="18793"/>
                      <a:pt x="26835" y="18793"/>
                    </a:cubicBezTo>
                    <a:cubicBezTo>
                      <a:pt x="26696" y="18793"/>
                      <a:pt x="26543" y="18818"/>
                      <a:pt x="26390" y="18818"/>
                    </a:cubicBezTo>
                    <a:cubicBezTo>
                      <a:pt x="26428" y="18894"/>
                      <a:pt x="26428" y="18971"/>
                      <a:pt x="26467" y="19085"/>
                    </a:cubicBezTo>
                    <a:cubicBezTo>
                      <a:pt x="25855" y="18894"/>
                      <a:pt x="25281" y="19047"/>
                      <a:pt x="24746" y="18894"/>
                    </a:cubicBezTo>
                    <a:cubicBezTo>
                      <a:pt x="24472" y="18826"/>
                      <a:pt x="24194" y="18816"/>
                      <a:pt x="23915" y="18816"/>
                    </a:cubicBezTo>
                    <a:cubicBezTo>
                      <a:pt x="23803" y="18816"/>
                      <a:pt x="23691" y="18818"/>
                      <a:pt x="23579" y="18818"/>
                    </a:cubicBezTo>
                    <a:cubicBezTo>
                      <a:pt x="23187" y="18818"/>
                      <a:pt x="22795" y="18798"/>
                      <a:pt x="22413" y="18626"/>
                    </a:cubicBezTo>
                    <a:lnTo>
                      <a:pt x="22260" y="18626"/>
                    </a:lnTo>
                    <a:cubicBezTo>
                      <a:pt x="22140" y="18678"/>
                      <a:pt x="22020" y="18696"/>
                      <a:pt x="21900" y="18696"/>
                    </a:cubicBezTo>
                    <a:cubicBezTo>
                      <a:pt x="21569" y="18696"/>
                      <a:pt x="21235" y="18554"/>
                      <a:pt x="20889" y="18554"/>
                    </a:cubicBezTo>
                    <a:cubicBezTo>
                      <a:pt x="20799" y="18554"/>
                      <a:pt x="20707" y="18563"/>
                      <a:pt x="20615" y="18588"/>
                    </a:cubicBezTo>
                    <a:cubicBezTo>
                      <a:pt x="20577" y="18588"/>
                      <a:pt x="20462" y="18550"/>
                      <a:pt x="20424" y="18473"/>
                    </a:cubicBezTo>
                    <a:cubicBezTo>
                      <a:pt x="20327" y="18328"/>
                      <a:pt x="20230" y="18275"/>
                      <a:pt x="20104" y="18275"/>
                    </a:cubicBezTo>
                    <a:cubicBezTo>
                      <a:pt x="20031" y="18275"/>
                      <a:pt x="19948" y="18292"/>
                      <a:pt x="19850" y="18320"/>
                    </a:cubicBezTo>
                    <a:cubicBezTo>
                      <a:pt x="19814" y="18328"/>
                      <a:pt x="19776" y="18331"/>
                      <a:pt x="19737" y="18331"/>
                    </a:cubicBezTo>
                    <a:cubicBezTo>
                      <a:pt x="19573" y="18331"/>
                      <a:pt x="19393" y="18275"/>
                      <a:pt x="19238" y="18244"/>
                    </a:cubicBezTo>
                    <a:cubicBezTo>
                      <a:pt x="18435" y="18167"/>
                      <a:pt x="17708" y="17823"/>
                      <a:pt x="16905" y="17823"/>
                    </a:cubicBezTo>
                    <a:cubicBezTo>
                      <a:pt x="16662" y="17823"/>
                      <a:pt x="16387" y="17665"/>
                      <a:pt x="16109" y="17665"/>
                    </a:cubicBezTo>
                    <a:cubicBezTo>
                      <a:pt x="16081" y="17665"/>
                      <a:pt x="16053" y="17667"/>
                      <a:pt x="16026" y="17670"/>
                    </a:cubicBezTo>
                    <a:cubicBezTo>
                      <a:pt x="15605" y="17211"/>
                      <a:pt x="14916" y="17402"/>
                      <a:pt x="14496" y="17020"/>
                    </a:cubicBezTo>
                    <a:cubicBezTo>
                      <a:pt x="14436" y="16975"/>
                      <a:pt x="14354" y="16965"/>
                      <a:pt x="14264" y="16965"/>
                    </a:cubicBezTo>
                    <a:cubicBezTo>
                      <a:pt x="14191" y="16965"/>
                      <a:pt x="14114" y="16972"/>
                      <a:pt x="14039" y="16972"/>
                    </a:cubicBezTo>
                    <a:cubicBezTo>
                      <a:pt x="13969" y="16972"/>
                      <a:pt x="13902" y="16966"/>
                      <a:pt x="13846" y="16943"/>
                    </a:cubicBezTo>
                    <a:cubicBezTo>
                      <a:pt x="13387" y="16752"/>
                      <a:pt x="12928" y="16523"/>
                      <a:pt x="12469" y="16332"/>
                    </a:cubicBezTo>
                    <a:cubicBezTo>
                      <a:pt x="12201" y="16179"/>
                      <a:pt x="11933" y="15949"/>
                      <a:pt x="11665" y="15911"/>
                    </a:cubicBezTo>
                    <a:cubicBezTo>
                      <a:pt x="11398" y="15911"/>
                      <a:pt x="11207" y="15834"/>
                      <a:pt x="11054" y="15720"/>
                    </a:cubicBezTo>
                    <a:cubicBezTo>
                      <a:pt x="10633" y="15490"/>
                      <a:pt x="10289" y="15261"/>
                      <a:pt x="9906" y="14993"/>
                    </a:cubicBezTo>
                    <a:cubicBezTo>
                      <a:pt x="9791" y="14916"/>
                      <a:pt x="9638" y="14840"/>
                      <a:pt x="9485" y="14840"/>
                    </a:cubicBezTo>
                    <a:cubicBezTo>
                      <a:pt x="9103" y="14840"/>
                      <a:pt x="8835" y="14572"/>
                      <a:pt x="8529" y="14343"/>
                    </a:cubicBezTo>
                    <a:cubicBezTo>
                      <a:pt x="8070" y="13999"/>
                      <a:pt x="7573" y="13654"/>
                      <a:pt x="7114" y="13272"/>
                    </a:cubicBezTo>
                    <a:cubicBezTo>
                      <a:pt x="6923" y="13119"/>
                      <a:pt x="6770" y="12966"/>
                      <a:pt x="6541" y="12851"/>
                    </a:cubicBezTo>
                    <a:cubicBezTo>
                      <a:pt x="6158" y="12583"/>
                      <a:pt x="5852" y="12239"/>
                      <a:pt x="5623" y="11857"/>
                    </a:cubicBezTo>
                    <a:cubicBezTo>
                      <a:pt x="5546" y="11979"/>
                      <a:pt x="5470" y="12028"/>
                      <a:pt x="5405" y="12028"/>
                    </a:cubicBezTo>
                    <a:cubicBezTo>
                      <a:pt x="5309" y="12028"/>
                      <a:pt x="5240" y="11918"/>
                      <a:pt x="5240" y="11780"/>
                    </a:cubicBezTo>
                    <a:cubicBezTo>
                      <a:pt x="5164" y="11360"/>
                      <a:pt x="4972" y="11015"/>
                      <a:pt x="4590" y="10824"/>
                    </a:cubicBezTo>
                    <a:cubicBezTo>
                      <a:pt x="4475" y="10786"/>
                      <a:pt x="4437" y="10633"/>
                      <a:pt x="4361" y="10556"/>
                    </a:cubicBezTo>
                    <a:cubicBezTo>
                      <a:pt x="3825" y="9830"/>
                      <a:pt x="3366" y="9065"/>
                      <a:pt x="3060" y="8185"/>
                    </a:cubicBezTo>
                    <a:cubicBezTo>
                      <a:pt x="2945" y="7917"/>
                      <a:pt x="2907" y="7611"/>
                      <a:pt x="2716" y="7420"/>
                    </a:cubicBezTo>
                    <a:cubicBezTo>
                      <a:pt x="2563" y="7229"/>
                      <a:pt x="2907" y="7152"/>
                      <a:pt x="2716" y="6999"/>
                    </a:cubicBezTo>
                    <a:cubicBezTo>
                      <a:pt x="2639" y="6885"/>
                      <a:pt x="2716" y="6655"/>
                      <a:pt x="2639" y="6502"/>
                    </a:cubicBezTo>
                    <a:cubicBezTo>
                      <a:pt x="2601" y="6388"/>
                      <a:pt x="2448" y="6273"/>
                      <a:pt x="2333" y="6158"/>
                    </a:cubicBezTo>
                    <a:cubicBezTo>
                      <a:pt x="2295" y="6120"/>
                      <a:pt x="2295" y="6005"/>
                      <a:pt x="2295" y="5929"/>
                    </a:cubicBezTo>
                    <a:cubicBezTo>
                      <a:pt x="2257" y="5393"/>
                      <a:pt x="2372" y="4819"/>
                      <a:pt x="1951" y="4361"/>
                    </a:cubicBezTo>
                    <a:cubicBezTo>
                      <a:pt x="1913" y="4361"/>
                      <a:pt x="1951" y="4284"/>
                      <a:pt x="1951" y="4284"/>
                    </a:cubicBezTo>
                    <a:cubicBezTo>
                      <a:pt x="2295" y="4093"/>
                      <a:pt x="1989" y="3825"/>
                      <a:pt x="1989" y="3634"/>
                    </a:cubicBezTo>
                    <a:cubicBezTo>
                      <a:pt x="1989" y="3290"/>
                      <a:pt x="1951" y="2792"/>
                      <a:pt x="1530" y="2678"/>
                    </a:cubicBezTo>
                    <a:cubicBezTo>
                      <a:pt x="1645" y="2448"/>
                      <a:pt x="1798" y="2257"/>
                      <a:pt x="1951" y="1989"/>
                    </a:cubicBezTo>
                    <a:lnTo>
                      <a:pt x="1569" y="1989"/>
                    </a:lnTo>
                    <a:cubicBezTo>
                      <a:pt x="1607" y="1875"/>
                      <a:pt x="1607" y="1722"/>
                      <a:pt x="1645" y="1722"/>
                    </a:cubicBezTo>
                    <a:cubicBezTo>
                      <a:pt x="1913" y="1683"/>
                      <a:pt x="2027" y="1454"/>
                      <a:pt x="1875" y="1301"/>
                    </a:cubicBezTo>
                    <a:cubicBezTo>
                      <a:pt x="1569" y="1071"/>
                      <a:pt x="1798" y="804"/>
                      <a:pt x="1798" y="689"/>
                    </a:cubicBezTo>
                    <a:cubicBezTo>
                      <a:pt x="1530" y="230"/>
                      <a:pt x="918" y="536"/>
                      <a:pt x="88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345;p19"/>
            <p:cNvSpPr/>
            <p:nvPr/>
          </p:nvSpPr>
          <p:spPr>
            <a:xfrm>
              <a:off x="4403655" y="3601334"/>
              <a:ext cx="16319" cy="18280"/>
            </a:xfrm>
            <a:custGeom>
              <a:avLst/>
              <a:gdLst/>
              <a:ahLst/>
              <a:cxnLst/>
              <a:rect l="l" t="t" r="r" b="b"/>
              <a:pathLst>
                <a:path w="957" h="1072" extrusionOk="0">
                  <a:moveTo>
                    <a:pt x="804" y="1"/>
                  </a:moveTo>
                  <a:cubicBezTo>
                    <a:pt x="306" y="192"/>
                    <a:pt x="153" y="612"/>
                    <a:pt x="0" y="1071"/>
                  </a:cubicBezTo>
                  <a:cubicBezTo>
                    <a:pt x="345" y="842"/>
                    <a:pt x="651" y="612"/>
                    <a:pt x="957" y="383"/>
                  </a:cubicBezTo>
                  <a:cubicBezTo>
                    <a:pt x="918" y="268"/>
                    <a:pt x="918" y="192"/>
                    <a:pt x="880" y="77"/>
                  </a:cubicBezTo>
                  <a:cubicBezTo>
                    <a:pt x="842" y="77"/>
                    <a:pt x="804" y="39"/>
                    <a:pt x="80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6;p19"/>
            <p:cNvSpPr/>
            <p:nvPr/>
          </p:nvSpPr>
          <p:spPr>
            <a:xfrm>
              <a:off x="4416701" y="3230238"/>
              <a:ext cx="9140" cy="8492"/>
            </a:xfrm>
            <a:custGeom>
              <a:avLst/>
              <a:gdLst/>
              <a:ahLst/>
              <a:cxnLst/>
              <a:rect l="l" t="t" r="r" b="b"/>
              <a:pathLst>
                <a:path w="536" h="498" extrusionOk="0">
                  <a:moveTo>
                    <a:pt x="536" y="1"/>
                  </a:moveTo>
                  <a:cubicBezTo>
                    <a:pt x="306" y="154"/>
                    <a:pt x="0" y="77"/>
                    <a:pt x="0" y="383"/>
                  </a:cubicBezTo>
                  <a:cubicBezTo>
                    <a:pt x="115" y="421"/>
                    <a:pt x="268" y="460"/>
                    <a:pt x="459" y="498"/>
                  </a:cubicBezTo>
                  <a:cubicBezTo>
                    <a:pt x="459" y="307"/>
                    <a:pt x="498" y="192"/>
                    <a:pt x="53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7;p19"/>
            <p:cNvSpPr/>
            <p:nvPr/>
          </p:nvSpPr>
          <p:spPr>
            <a:xfrm>
              <a:off x="4639747" y="3455246"/>
              <a:ext cx="7844" cy="9140"/>
            </a:xfrm>
            <a:custGeom>
              <a:avLst/>
              <a:gdLst/>
              <a:ahLst/>
              <a:cxnLst/>
              <a:rect l="l" t="t" r="r" b="b"/>
              <a:pathLst>
                <a:path w="460" h="536" extrusionOk="0">
                  <a:moveTo>
                    <a:pt x="1" y="0"/>
                  </a:moveTo>
                  <a:cubicBezTo>
                    <a:pt x="77" y="192"/>
                    <a:pt x="154" y="306"/>
                    <a:pt x="306" y="536"/>
                  </a:cubicBezTo>
                  <a:cubicBezTo>
                    <a:pt x="383" y="306"/>
                    <a:pt x="421" y="153"/>
                    <a:pt x="45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8;p19"/>
            <p:cNvSpPr/>
            <p:nvPr/>
          </p:nvSpPr>
          <p:spPr>
            <a:xfrm>
              <a:off x="4070381" y="3408931"/>
              <a:ext cx="9106" cy="9157"/>
            </a:xfrm>
            <a:custGeom>
              <a:avLst/>
              <a:gdLst/>
              <a:ahLst/>
              <a:cxnLst/>
              <a:rect l="l" t="t" r="r" b="b"/>
              <a:pathLst>
                <a:path w="534" h="537" extrusionOk="0">
                  <a:moveTo>
                    <a:pt x="383" y="1"/>
                  </a:moveTo>
                  <a:cubicBezTo>
                    <a:pt x="268" y="77"/>
                    <a:pt x="115" y="116"/>
                    <a:pt x="1" y="192"/>
                  </a:cubicBezTo>
                  <a:cubicBezTo>
                    <a:pt x="33" y="290"/>
                    <a:pt x="38" y="387"/>
                    <a:pt x="62" y="484"/>
                  </a:cubicBezTo>
                  <a:lnTo>
                    <a:pt x="62" y="484"/>
                  </a:lnTo>
                  <a:cubicBezTo>
                    <a:pt x="426" y="264"/>
                    <a:pt x="533" y="151"/>
                    <a:pt x="383" y="1"/>
                  </a:cubicBezTo>
                  <a:close/>
                  <a:moveTo>
                    <a:pt x="62" y="484"/>
                  </a:moveTo>
                  <a:lnTo>
                    <a:pt x="62" y="484"/>
                  </a:lnTo>
                  <a:cubicBezTo>
                    <a:pt x="55" y="489"/>
                    <a:pt x="47" y="493"/>
                    <a:pt x="39" y="498"/>
                  </a:cubicBezTo>
                  <a:lnTo>
                    <a:pt x="77" y="536"/>
                  </a:lnTo>
                  <a:cubicBezTo>
                    <a:pt x="71" y="519"/>
                    <a:pt x="67" y="502"/>
                    <a:pt x="62" y="484"/>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9;p19"/>
            <p:cNvSpPr/>
            <p:nvPr/>
          </p:nvSpPr>
          <p:spPr>
            <a:xfrm>
              <a:off x="4323441" y="3609162"/>
              <a:ext cx="9140" cy="10453"/>
            </a:xfrm>
            <a:custGeom>
              <a:avLst/>
              <a:gdLst/>
              <a:ahLst/>
              <a:cxnLst/>
              <a:rect l="l" t="t" r="r" b="b"/>
              <a:pathLst>
                <a:path w="536" h="613" extrusionOk="0">
                  <a:moveTo>
                    <a:pt x="497" y="1"/>
                  </a:moveTo>
                  <a:cubicBezTo>
                    <a:pt x="497" y="24"/>
                    <a:pt x="497" y="47"/>
                    <a:pt x="498" y="70"/>
                  </a:cubicBezTo>
                  <a:lnTo>
                    <a:pt x="498" y="70"/>
                  </a:lnTo>
                  <a:cubicBezTo>
                    <a:pt x="510" y="59"/>
                    <a:pt x="523" y="49"/>
                    <a:pt x="536" y="39"/>
                  </a:cubicBezTo>
                  <a:lnTo>
                    <a:pt x="497" y="1"/>
                  </a:lnTo>
                  <a:close/>
                  <a:moveTo>
                    <a:pt x="498" y="70"/>
                  </a:moveTo>
                  <a:cubicBezTo>
                    <a:pt x="324" y="213"/>
                    <a:pt x="181" y="358"/>
                    <a:pt x="38" y="536"/>
                  </a:cubicBezTo>
                  <a:cubicBezTo>
                    <a:pt x="0" y="536"/>
                    <a:pt x="38" y="612"/>
                    <a:pt x="38" y="612"/>
                  </a:cubicBezTo>
                  <a:cubicBezTo>
                    <a:pt x="191" y="536"/>
                    <a:pt x="344" y="459"/>
                    <a:pt x="536" y="383"/>
                  </a:cubicBezTo>
                  <a:cubicBezTo>
                    <a:pt x="503" y="286"/>
                    <a:pt x="498" y="189"/>
                    <a:pt x="498" y="7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0;p19"/>
            <p:cNvSpPr/>
            <p:nvPr/>
          </p:nvSpPr>
          <p:spPr>
            <a:xfrm>
              <a:off x="4236046" y="3401769"/>
              <a:ext cx="9140" cy="6531"/>
            </a:xfrm>
            <a:custGeom>
              <a:avLst/>
              <a:gdLst/>
              <a:ahLst/>
              <a:cxnLst/>
              <a:rect l="l" t="t" r="r" b="b"/>
              <a:pathLst>
                <a:path w="536" h="383" extrusionOk="0">
                  <a:moveTo>
                    <a:pt x="383" y="0"/>
                  </a:moveTo>
                  <a:cubicBezTo>
                    <a:pt x="230" y="153"/>
                    <a:pt x="153" y="230"/>
                    <a:pt x="0" y="383"/>
                  </a:cubicBezTo>
                  <a:lnTo>
                    <a:pt x="536" y="383"/>
                  </a:lnTo>
                  <a:cubicBezTo>
                    <a:pt x="497" y="268"/>
                    <a:pt x="421" y="153"/>
                    <a:pt x="38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1;p19"/>
            <p:cNvSpPr/>
            <p:nvPr/>
          </p:nvSpPr>
          <p:spPr>
            <a:xfrm>
              <a:off x="3997994" y="2300212"/>
              <a:ext cx="9805" cy="6770"/>
            </a:xfrm>
            <a:custGeom>
              <a:avLst/>
              <a:gdLst/>
              <a:ahLst/>
              <a:cxnLst/>
              <a:rect l="l" t="t" r="r" b="b"/>
              <a:pathLst>
                <a:path w="575" h="397" extrusionOk="0">
                  <a:moveTo>
                    <a:pt x="222" y="0"/>
                  </a:moveTo>
                  <a:cubicBezTo>
                    <a:pt x="35" y="0"/>
                    <a:pt x="27" y="88"/>
                    <a:pt x="0" y="383"/>
                  </a:cubicBezTo>
                  <a:cubicBezTo>
                    <a:pt x="37" y="392"/>
                    <a:pt x="70" y="397"/>
                    <a:pt x="100" y="397"/>
                  </a:cubicBezTo>
                  <a:cubicBezTo>
                    <a:pt x="318" y="397"/>
                    <a:pt x="372" y="173"/>
                    <a:pt x="574" y="39"/>
                  </a:cubicBezTo>
                  <a:cubicBezTo>
                    <a:pt x="414" y="16"/>
                    <a:pt x="302" y="0"/>
                    <a:pt x="22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p19"/>
            <p:cNvSpPr/>
            <p:nvPr/>
          </p:nvSpPr>
          <p:spPr>
            <a:xfrm>
              <a:off x="5355202" y="3160289"/>
              <a:ext cx="9140" cy="7128"/>
            </a:xfrm>
            <a:custGeom>
              <a:avLst/>
              <a:gdLst/>
              <a:ahLst/>
              <a:cxnLst/>
              <a:rect l="l" t="t" r="r" b="b"/>
              <a:pathLst>
                <a:path w="536" h="418" extrusionOk="0">
                  <a:moveTo>
                    <a:pt x="164" y="0"/>
                  </a:moveTo>
                  <a:cubicBezTo>
                    <a:pt x="78" y="0"/>
                    <a:pt x="0" y="31"/>
                    <a:pt x="0" y="201"/>
                  </a:cubicBezTo>
                  <a:cubicBezTo>
                    <a:pt x="90" y="321"/>
                    <a:pt x="180" y="417"/>
                    <a:pt x="324" y="417"/>
                  </a:cubicBezTo>
                  <a:cubicBezTo>
                    <a:pt x="364" y="417"/>
                    <a:pt x="409" y="409"/>
                    <a:pt x="459" y="393"/>
                  </a:cubicBezTo>
                  <a:cubicBezTo>
                    <a:pt x="498" y="201"/>
                    <a:pt x="536" y="48"/>
                    <a:pt x="306" y="10"/>
                  </a:cubicBezTo>
                  <a:cubicBezTo>
                    <a:pt x="265" y="10"/>
                    <a:pt x="213" y="0"/>
                    <a:pt x="164"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9;p19"/>
            <p:cNvSpPr/>
            <p:nvPr/>
          </p:nvSpPr>
          <p:spPr>
            <a:xfrm rot="8477421" flipH="1">
              <a:off x="5493119" y="3036277"/>
              <a:ext cx="658800" cy="1539839"/>
            </a:xfrm>
            <a:custGeom>
              <a:avLst/>
              <a:gdLst/>
              <a:ahLst/>
              <a:cxnLst/>
              <a:rect l="l" t="t" r="r" b="b"/>
              <a:pathLst>
                <a:path w="35570" h="62737" extrusionOk="0">
                  <a:moveTo>
                    <a:pt x="24975" y="0"/>
                  </a:moveTo>
                  <a:cubicBezTo>
                    <a:pt x="24899" y="153"/>
                    <a:pt x="24822" y="306"/>
                    <a:pt x="24746" y="421"/>
                  </a:cubicBezTo>
                  <a:cubicBezTo>
                    <a:pt x="25128" y="1147"/>
                    <a:pt x="25473" y="1798"/>
                    <a:pt x="26276" y="1989"/>
                  </a:cubicBezTo>
                  <a:cubicBezTo>
                    <a:pt x="26352" y="2027"/>
                    <a:pt x="26390" y="2142"/>
                    <a:pt x="26467" y="2218"/>
                  </a:cubicBezTo>
                  <a:cubicBezTo>
                    <a:pt x="26735" y="2371"/>
                    <a:pt x="27002" y="2524"/>
                    <a:pt x="27232" y="2754"/>
                  </a:cubicBezTo>
                  <a:cubicBezTo>
                    <a:pt x="27385" y="2907"/>
                    <a:pt x="27691" y="2754"/>
                    <a:pt x="27767" y="3098"/>
                  </a:cubicBezTo>
                  <a:cubicBezTo>
                    <a:pt x="27767" y="3251"/>
                    <a:pt x="28226" y="3289"/>
                    <a:pt x="28456" y="3404"/>
                  </a:cubicBezTo>
                  <a:cubicBezTo>
                    <a:pt x="29029" y="3748"/>
                    <a:pt x="29488" y="4322"/>
                    <a:pt x="30215" y="4398"/>
                  </a:cubicBezTo>
                  <a:cubicBezTo>
                    <a:pt x="30330" y="4437"/>
                    <a:pt x="30445" y="4513"/>
                    <a:pt x="30559" y="4551"/>
                  </a:cubicBezTo>
                  <a:cubicBezTo>
                    <a:pt x="30827" y="4704"/>
                    <a:pt x="31095" y="4895"/>
                    <a:pt x="31362" y="5048"/>
                  </a:cubicBezTo>
                  <a:cubicBezTo>
                    <a:pt x="31248" y="5125"/>
                    <a:pt x="31056" y="5201"/>
                    <a:pt x="30865" y="5278"/>
                  </a:cubicBezTo>
                  <a:cubicBezTo>
                    <a:pt x="30712" y="5163"/>
                    <a:pt x="30636" y="5048"/>
                    <a:pt x="30598" y="5010"/>
                  </a:cubicBezTo>
                  <a:cubicBezTo>
                    <a:pt x="30215" y="5163"/>
                    <a:pt x="29794" y="5201"/>
                    <a:pt x="29641" y="5431"/>
                  </a:cubicBezTo>
                  <a:cubicBezTo>
                    <a:pt x="29385" y="5744"/>
                    <a:pt x="29108" y="5845"/>
                    <a:pt x="28810" y="5845"/>
                  </a:cubicBezTo>
                  <a:cubicBezTo>
                    <a:pt x="28707" y="5845"/>
                    <a:pt x="28602" y="5833"/>
                    <a:pt x="28494" y="5813"/>
                  </a:cubicBezTo>
                  <a:cubicBezTo>
                    <a:pt x="28439" y="5803"/>
                    <a:pt x="28386" y="5799"/>
                    <a:pt x="28336" y="5799"/>
                  </a:cubicBezTo>
                  <a:cubicBezTo>
                    <a:pt x="28004" y="5799"/>
                    <a:pt x="27775" y="6007"/>
                    <a:pt x="27576" y="6272"/>
                  </a:cubicBezTo>
                  <a:cubicBezTo>
                    <a:pt x="27359" y="6086"/>
                    <a:pt x="27186" y="5988"/>
                    <a:pt x="27032" y="5988"/>
                  </a:cubicBezTo>
                  <a:cubicBezTo>
                    <a:pt x="26805" y="5988"/>
                    <a:pt x="26618" y="6200"/>
                    <a:pt x="26390" y="6655"/>
                  </a:cubicBezTo>
                  <a:cubicBezTo>
                    <a:pt x="26097" y="6476"/>
                    <a:pt x="25929" y="6373"/>
                    <a:pt x="25806" y="6373"/>
                  </a:cubicBezTo>
                  <a:cubicBezTo>
                    <a:pt x="25640" y="6373"/>
                    <a:pt x="25555" y="6560"/>
                    <a:pt x="25358" y="6999"/>
                  </a:cubicBezTo>
                  <a:cubicBezTo>
                    <a:pt x="25320" y="7076"/>
                    <a:pt x="25243" y="7114"/>
                    <a:pt x="25167" y="7229"/>
                  </a:cubicBezTo>
                  <a:cubicBezTo>
                    <a:pt x="25014" y="7114"/>
                    <a:pt x="24899" y="6999"/>
                    <a:pt x="24822" y="6923"/>
                  </a:cubicBezTo>
                  <a:cubicBezTo>
                    <a:pt x="24173" y="6923"/>
                    <a:pt x="23829" y="7564"/>
                    <a:pt x="23217" y="7564"/>
                  </a:cubicBezTo>
                  <a:cubicBezTo>
                    <a:pt x="23145" y="7564"/>
                    <a:pt x="23068" y="7555"/>
                    <a:pt x="22987" y="7534"/>
                  </a:cubicBezTo>
                  <a:cubicBezTo>
                    <a:pt x="22948" y="7726"/>
                    <a:pt x="22872" y="7840"/>
                    <a:pt x="22834" y="7993"/>
                  </a:cubicBezTo>
                  <a:cubicBezTo>
                    <a:pt x="22693" y="7953"/>
                    <a:pt x="22560" y="7934"/>
                    <a:pt x="22432" y="7934"/>
                  </a:cubicBezTo>
                  <a:cubicBezTo>
                    <a:pt x="22074" y="7934"/>
                    <a:pt x="21757" y="8084"/>
                    <a:pt x="21418" y="8338"/>
                  </a:cubicBezTo>
                  <a:cubicBezTo>
                    <a:pt x="21227" y="8491"/>
                    <a:pt x="21036" y="8758"/>
                    <a:pt x="20692" y="8758"/>
                  </a:cubicBezTo>
                  <a:cubicBezTo>
                    <a:pt x="20271"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61" y="10519"/>
                  </a:cubicBezTo>
                  <a:cubicBezTo>
                    <a:pt x="17849" y="10519"/>
                    <a:pt x="17836" y="10519"/>
                    <a:pt x="17823" y="10518"/>
                  </a:cubicBezTo>
                  <a:cubicBezTo>
                    <a:pt x="17747" y="10518"/>
                    <a:pt x="17632" y="10594"/>
                    <a:pt x="17517" y="10671"/>
                  </a:cubicBezTo>
                  <a:cubicBezTo>
                    <a:pt x="17173" y="10938"/>
                    <a:pt x="16676" y="11130"/>
                    <a:pt x="16523" y="11474"/>
                  </a:cubicBezTo>
                  <a:cubicBezTo>
                    <a:pt x="16408" y="11818"/>
                    <a:pt x="16179" y="11971"/>
                    <a:pt x="15949" y="12124"/>
                  </a:cubicBezTo>
                  <a:cubicBezTo>
                    <a:pt x="15529" y="12392"/>
                    <a:pt x="15184" y="12659"/>
                    <a:pt x="14878" y="13042"/>
                  </a:cubicBezTo>
                  <a:cubicBezTo>
                    <a:pt x="14305" y="13769"/>
                    <a:pt x="13425" y="14228"/>
                    <a:pt x="12928" y="15031"/>
                  </a:cubicBezTo>
                  <a:cubicBezTo>
                    <a:pt x="12354" y="15222"/>
                    <a:pt x="12239" y="15796"/>
                    <a:pt x="11819" y="16178"/>
                  </a:cubicBezTo>
                  <a:cubicBezTo>
                    <a:pt x="11475" y="16484"/>
                    <a:pt x="11207" y="16867"/>
                    <a:pt x="10939" y="17211"/>
                  </a:cubicBezTo>
                  <a:cubicBezTo>
                    <a:pt x="10671" y="17593"/>
                    <a:pt x="10480" y="17976"/>
                    <a:pt x="10212" y="18320"/>
                  </a:cubicBezTo>
                  <a:cubicBezTo>
                    <a:pt x="9945" y="18664"/>
                    <a:pt x="9600" y="18932"/>
                    <a:pt x="9524" y="19391"/>
                  </a:cubicBezTo>
                  <a:cubicBezTo>
                    <a:pt x="9486" y="19620"/>
                    <a:pt x="9065" y="19773"/>
                    <a:pt x="8912" y="20003"/>
                  </a:cubicBezTo>
                  <a:cubicBezTo>
                    <a:pt x="8759" y="20232"/>
                    <a:pt x="8759" y="20615"/>
                    <a:pt x="8568" y="20844"/>
                  </a:cubicBezTo>
                  <a:cubicBezTo>
                    <a:pt x="8224" y="21265"/>
                    <a:pt x="7918" y="21686"/>
                    <a:pt x="7726" y="22183"/>
                  </a:cubicBezTo>
                  <a:cubicBezTo>
                    <a:pt x="7497" y="22642"/>
                    <a:pt x="7153" y="23024"/>
                    <a:pt x="7000" y="23483"/>
                  </a:cubicBezTo>
                  <a:cubicBezTo>
                    <a:pt x="6770" y="24171"/>
                    <a:pt x="6197" y="24707"/>
                    <a:pt x="6158" y="25472"/>
                  </a:cubicBezTo>
                  <a:cubicBezTo>
                    <a:pt x="5470" y="26313"/>
                    <a:pt x="5317" y="27422"/>
                    <a:pt x="4743" y="28340"/>
                  </a:cubicBezTo>
                  <a:cubicBezTo>
                    <a:pt x="4973" y="28761"/>
                    <a:pt x="4475" y="28876"/>
                    <a:pt x="4399" y="29182"/>
                  </a:cubicBezTo>
                  <a:cubicBezTo>
                    <a:pt x="4170" y="29755"/>
                    <a:pt x="4055" y="30367"/>
                    <a:pt x="3787" y="30903"/>
                  </a:cubicBezTo>
                  <a:cubicBezTo>
                    <a:pt x="3481" y="31515"/>
                    <a:pt x="3328" y="32203"/>
                    <a:pt x="3099" y="32853"/>
                  </a:cubicBezTo>
                  <a:cubicBezTo>
                    <a:pt x="2907" y="33351"/>
                    <a:pt x="2793" y="33848"/>
                    <a:pt x="2678" y="34345"/>
                  </a:cubicBezTo>
                  <a:cubicBezTo>
                    <a:pt x="2525" y="34842"/>
                    <a:pt x="2525" y="35378"/>
                    <a:pt x="2295" y="35798"/>
                  </a:cubicBezTo>
                  <a:cubicBezTo>
                    <a:pt x="2066" y="36295"/>
                    <a:pt x="2219" y="36869"/>
                    <a:pt x="1837" y="37290"/>
                  </a:cubicBezTo>
                  <a:cubicBezTo>
                    <a:pt x="1760" y="38170"/>
                    <a:pt x="1569" y="39087"/>
                    <a:pt x="1416" y="39967"/>
                  </a:cubicBezTo>
                  <a:cubicBezTo>
                    <a:pt x="1263" y="40579"/>
                    <a:pt x="842" y="41191"/>
                    <a:pt x="1186" y="41879"/>
                  </a:cubicBezTo>
                  <a:cubicBezTo>
                    <a:pt x="880" y="42262"/>
                    <a:pt x="957" y="42683"/>
                    <a:pt x="957" y="43142"/>
                  </a:cubicBezTo>
                  <a:cubicBezTo>
                    <a:pt x="995" y="43753"/>
                    <a:pt x="766" y="44327"/>
                    <a:pt x="727" y="44939"/>
                  </a:cubicBezTo>
                  <a:cubicBezTo>
                    <a:pt x="689" y="45589"/>
                    <a:pt x="460" y="46201"/>
                    <a:pt x="574" y="46813"/>
                  </a:cubicBezTo>
                  <a:cubicBezTo>
                    <a:pt x="574" y="46851"/>
                    <a:pt x="574" y="46890"/>
                    <a:pt x="574" y="46928"/>
                  </a:cubicBezTo>
                  <a:cubicBezTo>
                    <a:pt x="498" y="48037"/>
                    <a:pt x="345" y="49184"/>
                    <a:pt x="345" y="50332"/>
                  </a:cubicBezTo>
                  <a:cubicBezTo>
                    <a:pt x="345" y="51441"/>
                    <a:pt x="1" y="52550"/>
                    <a:pt x="230" y="53659"/>
                  </a:cubicBezTo>
                  <a:cubicBezTo>
                    <a:pt x="345" y="54080"/>
                    <a:pt x="345" y="54577"/>
                    <a:pt x="268" y="54998"/>
                  </a:cubicBezTo>
                  <a:cubicBezTo>
                    <a:pt x="154" y="55457"/>
                    <a:pt x="1" y="55877"/>
                    <a:pt x="307" y="56336"/>
                  </a:cubicBezTo>
                  <a:cubicBezTo>
                    <a:pt x="115" y="56910"/>
                    <a:pt x="268" y="57522"/>
                    <a:pt x="307" y="58096"/>
                  </a:cubicBezTo>
                  <a:cubicBezTo>
                    <a:pt x="383" y="58669"/>
                    <a:pt x="77" y="59281"/>
                    <a:pt x="460" y="59817"/>
                  </a:cubicBezTo>
                  <a:cubicBezTo>
                    <a:pt x="498" y="59855"/>
                    <a:pt x="345" y="59970"/>
                    <a:pt x="345" y="60046"/>
                  </a:cubicBezTo>
                  <a:cubicBezTo>
                    <a:pt x="307" y="60123"/>
                    <a:pt x="268" y="60276"/>
                    <a:pt x="345" y="60314"/>
                  </a:cubicBezTo>
                  <a:cubicBezTo>
                    <a:pt x="536" y="60467"/>
                    <a:pt x="460" y="60696"/>
                    <a:pt x="460" y="60888"/>
                  </a:cubicBezTo>
                  <a:cubicBezTo>
                    <a:pt x="421" y="61270"/>
                    <a:pt x="383" y="61653"/>
                    <a:pt x="421" y="62035"/>
                  </a:cubicBezTo>
                  <a:cubicBezTo>
                    <a:pt x="421" y="62303"/>
                    <a:pt x="536" y="62532"/>
                    <a:pt x="880" y="62647"/>
                  </a:cubicBezTo>
                  <a:cubicBezTo>
                    <a:pt x="1030" y="62702"/>
                    <a:pt x="1137" y="62737"/>
                    <a:pt x="1217" y="62737"/>
                  </a:cubicBezTo>
                  <a:cubicBezTo>
                    <a:pt x="1361" y="62737"/>
                    <a:pt x="1418" y="62623"/>
                    <a:pt x="1492" y="62303"/>
                  </a:cubicBezTo>
                  <a:cubicBezTo>
                    <a:pt x="1607" y="61806"/>
                    <a:pt x="1798" y="61232"/>
                    <a:pt x="1645" y="60811"/>
                  </a:cubicBezTo>
                  <a:cubicBezTo>
                    <a:pt x="1454" y="60276"/>
                    <a:pt x="1722" y="59779"/>
                    <a:pt x="1607" y="59281"/>
                  </a:cubicBezTo>
                  <a:cubicBezTo>
                    <a:pt x="1416" y="58593"/>
                    <a:pt x="1416" y="57866"/>
                    <a:pt x="1607" y="57140"/>
                  </a:cubicBezTo>
                  <a:cubicBezTo>
                    <a:pt x="1684" y="56948"/>
                    <a:pt x="1760" y="56834"/>
                    <a:pt x="1607" y="56681"/>
                  </a:cubicBezTo>
                  <a:cubicBezTo>
                    <a:pt x="1531" y="56566"/>
                    <a:pt x="1645" y="56413"/>
                    <a:pt x="1645" y="56260"/>
                  </a:cubicBezTo>
                  <a:cubicBezTo>
                    <a:pt x="1645" y="56107"/>
                    <a:pt x="1607" y="55916"/>
                    <a:pt x="1607" y="55763"/>
                  </a:cubicBezTo>
                  <a:cubicBezTo>
                    <a:pt x="1569" y="55610"/>
                    <a:pt x="1531" y="55457"/>
                    <a:pt x="1492" y="55342"/>
                  </a:cubicBezTo>
                  <a:cubicBezTo>
                    <a:pt x="1301" y="55074"/>
                    <a:pt x="1722" y="55151"/>
                    <a:pt x="1684" y="55036"/>
                  </a:cubicBezTo>
                  <a:cubicBezTo>
                    <a:pt x="1684" y="54921"/>
                    <a:pt x="1531" y="54807"/>
                    <a:pt x="1454" y="54692"/>
                  </a:cubicBezTo>
                  <a:cubicBezTo>
                    <a:pt x="1454" y="54654"/>
                    <a:pt x="1492" y="54577"/>
                    <a:pt x="1531" y="54501"/>
                  </a:cubicBezTo>
                  <a:cubicBezTo>
                    <a:pt x="1684" y="54156"/>
                    <a:pt x="1569" y="53850"/>
                    <a:pt x="1569" y="53468"/>
                  </a:cubicBezTo>
                  <a:cubicBezTo>
                    <a:pt x="1569" y="53047"/>
                    <a:pt x="1263" y="52512"/>
                    <a:pt x="1722" y="52168"/>
                  </a:cubicBezTo>
                  <a:cubicBezTo>
                    <a:pt x="1722" y="51747"/>
                    <a:pt x="1263" y="51479"/>
                    <a:pt x="1607" y="51097"/>
                  </a:cubicBezTo>
                  <a:lnTo>
                    <a:pt x="1607" y="51097"/>
                  </a:lnTo>
                  <a:cubicBezTo>
                    <a:pt x="1684" y="51173"/>
                    <a:pt x="1722" y="51211"/>
                    <a:pt x="1875" y="51364"/>
                  </a:cubicBezTo>
                  <a:cubicBezTo>
                    <a:pt x="1798" y="50982"/>
                    <a:pt x="1722" y="50714"/>
                    <a:pt x="1684" y="50447"/>
                  </a:cubicBezTo>
                  <a:cubicBezTo>
                    <a:pt x="1645" y="50332"/>
                    <a:pt x="1569" y="50179"/>
                    <a:pt x="1607" y="50064"/>
                  </a:cubicBezTo>
                  <a:cubicBezTo>
                    <a:pt x="1837" y="49376"/>
                    <a:pt x="1798" y="49376"/>
                    <a:pt x="1722" y="48725"/>
                  </a:cubicBezTo>
                  <a:cubicBezTo>
                    <a:pt x="1684" y="48305"/>
                    <a:pt x="1531" y="47808"/>
                    <a:pt x="1951" y="47463"/>
                  </a:cubicBezTo>
                  <a:cubicBezTo>
                    <a:pt x="1989" y="47425"/>
                    <a:pt x="2028" y="47272"/>
                    <a:pt x="2028" y="47272"/>
                  </a:cubicBezTo>
                  <a:cubicBezTo>
                    <a:pt x="1684" y="46928"/>
                    <a:pt x="2142" y="46660"/>
                    <a:pt x="2104" y="46354"/>
                  </a:cubicBezTo>
                  <a:cubicBezTo>
                    <a:pt x="1951" y="46316"/>
                    <a:pt x="1837" y="46278"/>
                    <a:pt x="1722"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48" y="41879"/>
                    <a:pt x="2525" y="41459"/>
                  </a:cubicBezTo>
                  <a:cubicBezTo>
                    <a:pt x="2563" y="41229"/>
                    <a:pt x="2448" y="40962"/>
                    <a:pt x="2525" y="40847"/>
                  </a:cubicBezTo>
                  <a:cubicBezTo>
                    <a:pt x="2946" y="40273"/>
                    <a:pt x="2869" y="39623"/>
                    <a:pt x="2984" y="39011"/>
                  </a:cubicBezTo>
                  <a:cubicBezTo>
                    <a:pt x="3022" y="38781"/>
                    <a:pt x="2984" y="38514"/>
                    <a:pt x="3213" y="38246"/>
                  </a:cubicBezTo>
                  <a:cubicBezTo>
                    <a:pt x="3481" y="37978"/>
                    <a:pt x="3328" y="37405"/>
                    <a:pt x="3443" y="37060"/>
                  </a:cubicBezTo>
                  <a:cubicBezTo>
                    <a:pt x="3558" y="36716"/>
                    <a:pt x="3366" y="36181"/>
                    <a:pt x="3825" y="35951"/>
                  </a:cubicBezTo>
                  <a:cubicBezTo>
                    <a:pt x="3596" y="35492"/>
                    <a:pt x="4017" y="35148"/>
                    <a:pt x="4093" y="34766"/>
                  </a:cubicBezTo>
                  <a:cubicBezTo>
                    <a:pt x="4284" y="34039"/>
                    <a:pt x="4514" y="33351"/>
                    <a:pt x="4705" y="32662"/>
                  </a:cubicBezTo>
                  <a:cubicBezTo>
                    <a:pt x="4858" y="32088"/>
                    <a:pt x="4973" y="31476"/>
                    <a:pt x="5546" y="31132"/>
                  </a:cubicBezTo>
                  <a:cubicBezTo>
                    <a:pt x="5393" y="31018"/>
                    <a:pt x="5279" y="30941"/>
                    <a:pt x="5202" y="30865"/>
                  </a:cubicBezTo>
                  <a:cubicBezTo>
                    <a:pt x="5317" y="30673"/>
                    <a:pt x="5623" y="30750"/>
                    <a:pt x="5661" y="30367"/>
                  </a:cubicBezTo>
                  <a:cubicBezTo>
                    <a:pt x="5699" y="29679"/>
                    <a:pt x="6235" y="29143"/>
                    <a:pt x="6311" y="28417"/>
                  </a:cubicBezTo>
                  <a:cubicBezTo>
                    <a:pt x="6311" y="28226"/>
                    <a:pt x="6617" y="28034"/>
                    <a:pt x="6770" y="27881"/>
                  </a:cubicBezTo>
                  <a:cubicBezTo>
                    <a:pt x="6732" y="27728"/>
                    <a:pt x="6617" y="27537"/>
                    <a:pt x="6656" y="27499"/>
                  </a:cubicBezTo>
                  <a:cubicBezTo>
                    <a:pt x="7459" y="26657"/>
                    <a:pt x="7420" y="25319"/>
                    <a:pt x="8300" y="24477"/>
                  </a:cubicBezTo>
                  <a:cubicBezTo>
                    <a:pt x="8338" y="24439"/>
                    <a:pt x="8300" y="24248"/>
                    <a:pt x="8338" y="24171"/>
                  </a:cubicBezTo>
                  <a:cubicBezTo>
                    <a:pt x="8453" y="23866"/>
                    <a:pt x="8453" y="23521"/>
                    <a:pt x="8797" y="23330"/>
                  </a:cubicBezTo>
                  <a:cubicBezTo>
                    <a:pt x="9180" y="23101"/>
                    <a:pt x="8912"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01" y="19697"/>
                    <a:pt x="11016" y="19467"/>
                    <a:pt x="11283" y="19429"/>
                  </a:cubicBezTo>
                  <a:cubicBezTo>
                    <a:pt x="11436" y="19391"/>
                    <a:pt x="11704" y="19047"/>
                    <a:pt x="11666" y="18970"/>
                  </a:cubicBezTo>
                  <a:cubicBezTo>
                    <a:pt x="11475" y="18588"/>
                    <a:pt x="11780" y="18511"/>
                    <a:pt x="11933" y="18320"/>
                  </a:cubicBezTo>
                  <a:cubicBezTo>
                    <a:pt x="12201" y="18014"/>
                    <a:pt x="12431" y="17746"/>
                    <a:pt x="12698" y="17440"/>
                  </a:cubicBezTo>
                  <a:cubicBezTo>
                    <a:pt x="12851" y="17249"/>
                    <a:pt x="12890" y="16943"/>
                    <a:pt x="13234" y="16905"/>
                  </a:cubicBezTo>
                  <a:cubicBezTo>
                    <a:pt x="13310" y="16867"/>
                    <a:pt x="13463" y="16752"/>
                    <a:pt x="13463" y="16675"/>
                  </a:cubicBezTo>
                  <a:cubicBezTo>
                    <a:pt x="13425" y="16293"/>
                    <a:pt x="13769" y="16255"/>
                    <a:pt x="13960" y="16216"/>
                  </a:cubicBezTo>
                  <a:cubicBezTo>
                    <a:pt x="14458" y="16178"/>
                    <a:pt x="13846" y="15757"/>
                    <a:pt x="14228" y="15643"/>
                  </a:cubicBezTo>
                  <a:cubicBezTo>
                    <a:pt x="14534" y="15528"/>
                    <a:pt x="14802" y="15298"/>
                    <a:pt x="15031" y="15107"/>
                  </a:cubicBezTo>
                  <a:cubicBezTo>
                    <a:pt x="15223" y="14954"/>
                    <a:pt x="15529" y="14686"/>
                    <a:pt x="15490" y="14533"/>
                  </a:cubicBezTo>
                  <a:cubicBezTo>
                    <a:pt x="15452" y="14113"/>
                    <a:pt x="15643" y="13960"/>
                    <a:pt x="15911" y="13807"/>
                  </a:cubicBezTo>
                  <a:cubicBezTo>
                    <a:pt x="16026" y="13922"/>
                    <a:pt x="16102" y="14036"/>
                    <a:pt x="16141" y="14075"/>
                  </a:cubicBezTo>
                  <a:cubicBezTo>
                    <a:pt x="16714" y="13616"/>
                    <a:pt x="17364" y="13195"/>
                    <a:pt x="17862" y="12659"/>
                  </a:cubicBezTo>
                  <a:cubicBezTo>
                    <a:pt x="18206" y="12239"/>
                    <a:pt x="18703" y="12086"/>
                    <a:pt x="19047" y="11703"/>
                  </a:cubicBezTo>
                  <a:cubicBezTo>
                    <a:pt x="19391" y="11359"/>
                    <a:pt x="19965" y="11206"/>
                    <a:pt x="20424" y="10938"/>
                  </a:cubicBezTo>
                  <a:cubicBezTo>
                    <a:pt x="20921" y="10671"/>
                    <a:pt x="21610" y="10556"/>
                    <a:pt x="21801" y="9867"/>
                  </a:cubicBezTo>
                  <a:cubicBezTo>
                    <a:pt x="21801" y="9829"/>
                    <a:pt x="21877" y="9791"/>
                    <a:pt x="21954" y="9791"/>
                  </a:cubicBezTo>
                  <a:cubicBezTo>
                    <a:pt x="23063" y="9753"/>
                    <a:pt x="23063" y="9753"/>
                    <a:pt x="23598" y="9447"/>
                  </a:cubicBezTo>
                  <a:cubicBezTo>
                    <a:pt x="23981" y="9217"/>
                    <a:pt x="24440" y="9064"/>
                    <a:pt x="24861" y="8911"/>
                  </a:cubicBezTo>
                  <a:cubicBezTo>
                    <a:pt x="25626" y="8644"/>
                    <a:pt x="26390" y="8338"/>
                    <a:pt x="27194" y="8108"/>
                  </a:cubicBezTo>
                  <a:cubicBezTo>
                    <a:pt x="27767" y="7917"/>
                    <a:pt x="28303" y="7687"/>
                    <a:pt x="28915" y="7649"/>
                  </a:cubicBezTo>
                  <a:cubicBezTo>
                    <a:pt x="29259" y="7611"/>
                    <a:pt x="29527" y="7496"/>
                    <a:pt x="29794" y="7343"/>
                  </a:cubicBezTo>
                  <a:cubicBezTo>
                    <a:pt x="30100" y="7229"/>
                    <a:pt x="30406" y="7229"/>
                    <a:pt x="30712" y="7190"/>
                  </a:cubicBezTo>
                  <a:lnTo>
                    <a:pt x="31936" y="6808"/>
                  </a:lnTo>
                  <a:cubicBezTo>
                    <a:pt x="32319" y="6731"/>
                    <a:pt x="32701" y="6655"/>
                    <a:pt x="33084" y="6617"/>
                  </a:cubicBezTo>
                  <a:cubicBezTo>
                    <a:pt x="33084" y="6693"/>
                    <a:pt x="33122" y="6731"/>
                    <a:pt x="33122" y="6731"/>
                  </a:cubicBezTo>
                  <a:cubicBezTo>
                    <a:pt x="32816" y="7037"/>
                    <a:pt x="32586" y="7381"/>
                    <a:pt x="32280" y="7573"/>
                  </a:cubicBezTo>
                  <a:cubicBezTo>
                    <a:pt x="31821" y="7840"/>
                    <a:pt x="31860" y="8299"/>
                    <a:pt x="31630" y="8644"/>
                  </a:cubicBezTo>
                  <a:cubicBezTo>
                    <a:pt x="31362" y="8988"/>
                    <a:pt x="30903" y="9141"/>
                    <a:pt x="30827" y="9638"/>
                  </a:cubicBezTo>
                  <a:cubicBezTo>
                    <a:pt x="30445" y="9753"/>
                    <a:pt x="30292" y="10059"/>
                    <a:pt x="30177" y="10479"/>
                  </a:cubicBezTo>
                  <a:cubicBezTo>
                    <a:pt x="30100" y="10671"/>
                    <a:pt x="29794" y="10785"/>
                    <a:pt x="29641" y="10938"/>
                  </a:cubicBezTo>
                  <a:cubicBezTo>
                    <a:pt x="29029" y="11665"/>
                    <a:pt x="28570" y="12506"/>
                    <a:pt x="27882" y="13157"/>
                  </a:cubicBezTo>
                  <a:cubicBezTo>
                    <a:pt x="27729" y="13310"/>
                    <a:pt x="27500" y="13539"/>
                    <a:pt x="27538" y="13654"/>
                  </a:cubicBezTo>
                  <a:cubicBezTo>
                    <a:pt x="27576" y="13960"/>
                    <a:pt x="27385" y="14113"/>
                    <a:pt x="27270" y="14304"/>
                  </a:cubicBezTo>
                  <a:cubicBezTo>
                    <a:pt x="27155" y="14533"/>
                    <a:pt x="27117" y="14801"/>
                    <a:pt x="27041" y="15031"/>
                  </a:cubicBezTo>
                  <a:cubicBezTo>
                    <a:pt x="26964" y="15222"/>
                    <a:pt x="26888" y="15413"/>
                    <a:pt x="26773" y="15681"/>
                  </a:cubicBezTo>
                  <a:cubicBezTo>
                    <a:pt x="27041" y="15643"/>
                    <a:pt x="27308" y="15643"/>
                    <a:pt x="27500" y="15566"/>
                  </a:cubicBezTo>
                  <a:cubicBezTo>
                    <a:pt x="27691" y="15528"/>
                    <a:pt x="27882" y="15375"/>
                    <a:pt x="28073" y="15298"/>
                  </a:cubicBezTo>
                  <a:cubicBezTo>
                    <a:pt x="28303" y="15184"/>
                    <a:pt x="28494" y="15145"/>
                    <a:pt x="28570" y="14839"/>
                  </a:cubicBezTo>
                  <a:cubicBezTo>
                    <a:pt x="28609" y="14686"/>
                    <a:pt x="29029" y="14572"/>
                    <a:pt x="29029" y="14495"/>
                  </a:cubicBezTo>
                  <a:cubicBezTo>
                    <a:pt x="28915" y="14075"/>
                    <a:pt x="29488" y="14189"/>
                    <a:pt x="29450" y="13960"/>
                  </a:cubicBezTo>
                  <a:cubicBezTo>
                    <a:pt x="29374" y="13577"/>
                    <a:pt x="29718" y="13539"/>
                    <a:pt x="29871" y="13386"/>
                  </a:cubicBezTo>
                  <a:cubicBezTo>
                    <a:pt x="29986" y="13271"/>
                    <a:pt x="30062" y="13080"/>
                    <a:pt x="30139" y="12927"/>
                  </a:cubicBezTo>
                  <a:cubicBezTo>
                    <a:pt x="30483" y="12506"/>
                    <a:pt x="30789" y="12048"/>
                    <a:pt x="31095" y="11665"/>
                  </a:cubicBezTo>
                  <a:cubicBezTo>
                    <a:pt x="31362" y="11359"/>
                    <a:pt x="31630" y="11091"/>
                    <a:pt x="31860" y="10824"/>
                  </a:cubicBezTo>
                  <a:cubicBezTo>
                    <a:pt x="31974" y="10709"/>
                    <a:pt x="32280" y="10594"/>
                    <a:pt x="32242" y="10518"/>
                  </a:cubicBezTo>
                  <a:cubicBezTo>
                    <a:pt x="32204" y="10326"/>
                    <a:pt x="32166" y="10135"/>
                    <a:pt x="32433" y="10135"/>
                  </a:cubicBezTo>
                  <a:cubicBezTo>
                    <a:pt x="32586" y="10097"/>
                    <a:pt x="32625" y="10173"/>
                    <a:pt x="32701" y="9944"/>
                  </a:cubicBezTo>
                  <a:cubicBezTo>
                    <a:pt x="32969" y="9409"/>
                    <a:pt x="33313" y="8911"/>
                    <a:pt x="33695" y="8491"/>
                  </a:cubicBezTo>
                  <a:cubicBezTo>
                    <a:pt x="34001" y="8185"/>
                    <a:pt x="34231" y="7840"/>
                    <a:pt x="34460" y="7496"/>
                  </a:cubicBezTo>
                  <a:cubicBezTo>
                    <a:pt x="34690" y="7152"/>
                    <a:pt x="35072" y="6884"/>
                    <a:pt x="35378" y="6578"/>
                  </a:cubicBezTo>
                  <a:cubicBezTo>
                    <a:pt x="35455" y="6502"/>
                    <a:pt x="35493" y="6387"/>
                    <a:pt x="35570" y="6311"/>
                  </a:cubicBezTo>
                  <a:cubicBezTo>
                    <a:pt x="35340" y="5852"/>
                    <a:pt x="35340" y="5316"/>
                    <a:pt x="34690" y="5278"/>
                  </a:cubicBezTo>
                  <a:cubicBezTo>
                    <a:pt x="34613" y="5278"/>
                    <a:pt x="34575" y="5087"/>
                    <a:pt x="34499" y="5010"/>
                  </a:cubicBezTo>
                  <a:cubicBezTo>
                    <a:pt x="34352" y="4864"/>
                    <a:pt x="34228" y="4628"/>
                    <a:pt x="34007" y="4628"/>
                  </a:cubicBezTo>
                  <a:cubicBezTo>
                    <a:pt x="33939" y="4628"/>
                    <a:pt x="33862" y="4650"/>
                    <a:pt x="33772" y="4704"/>
                  </a:cubicBezTo>
                  <a:cubicBezTo>
                    <a:pt x="33734" y="4704"/>
                    <a:pt x="33619" y="4666"/>
                    <a:pt x="33619" y="4628"/>
                  </a:cubicBezTo>
                  <a:cubicBezTo>
                    <a:pt x="33695" y="4207"/>
                    <a:pt x="33313" y="4245"/>
                    <a:pt x="33084" y="4169"/>
                  </a:cubicBezTo>
                  <a:cubicBezTo>
                    <a:pt x="32854" y="4054"/>
                    <a:pt x="32586" y="4054"/>
                    <a:pt x="32357" y="3978"/>
                  </a:cubicBezTo>
                  <a:cubicBezTo>
                    <a:pt x="32242" y="3939"/>
                    <a:pt x="32051" y="3825"/>
                    <a:pt x="32051" y="3710"/>
                  </a:cubicBezTo>
                  <a:cubicBezTo>
                    <a:pt x="32017" y="3339"/>
                    <a:pt x="31745" y="3206"/>
                    <a:pt x="31472" y="3206"/>
                  </a:cubicBezTo>
                  <a:cubicBezTo>
                    <a:pt x="31435" y="3206"/>
                    <a:pt x="31399" y="3208"/>
                    <a:pt x="31362" y="3213"/>
                  </a:cubicBezTo>
                  <a:cubicBezTo>
                    <a:pt x="31133" y="3213"/>
                    <a:pt x="31056" y="3136"/>
                    <a:pt x="30903" y="3021"/>
                  </a:cubicBezTo>
                  <a:cubicBezTo>
                    <a:pt x="30674" y="2907"/>
                    <a:pt x="30445" y="2830"/>
                    <a:pt x="30215" y="2715"/>
                  </a:cubicBezTo>
                  <a:cubicBezTo>
                    <a:pt x="29909" y="2562"/>
                    <a:pt x="29527" y="2410"/>
                    <a:pt x="29297" y="2180"/>
                  </a:cubicBezTo>
                  <a:cubicBezTo>
                    <a:pt x="28991" y="1798"/>
                    <a:pt x="28609" y="1645"/>
                    <a:pt x="28188" y="1453"/>
                  </a:cubicBezTo>
                  <a:cubicBezTo>
                    <a:pt x="28073" y="1415"/>
                    <a:pt x="27920" y="1377"/>
                    <a:pt x="27844" y="1339"/>
                  </a:cubicBezTo>
                  <a:cubicBezTo>
                    <a:pt x="27675" y="1237"/>
                    <a:pt x="27774" y="898"/>
                    <a:pt x="27511" y="898"/>
                  </a:cubicBezTo>
                  <a:cubicBezTo>
                    <a:pt x="27476" y="898"/>
                    <a:pt x="27435" y="904"/>
                    <a:pt x="27385" y="918"/>
                  </a:cubicBezTo>
                  <a:cubicBezTo>
                    <a:pt x="27270" y="918"/>
                    <a:pt x="27079" y="497"/>
                    <a:pt x="26888" y="382"/>
                  </a:cubicBezTo>
                  <a:cubicBezTo>
                    <a:pt x="26620" y="229"/>
                    <a:pt x="26314" y="153"/>
                    <a:pt x="26008" y="76"/>
                  </a:cubicBezTo>
                  <a:cubicBezTo>
                    <a:pt x="25702"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373;p19"/>
            <p:cNvGrpSpPr/>
            <p:nvPr/>
          </p:nvGrpSpPr>
          <p:grpSpPr>
            <a:xfrm>
              <a:off x="4703150" y="2700947"/>
              <a:ext cx="57503" cy="191804"/>
              <a:chOff x="1323750" y="956100"/>
              <a:chExt cx="59275" cy="197675"/>
            </a:xfrm>
          </p:grpSpPr>
          <p:sp>
            <p:nvSpPr>
              <p:cNvPr id="64" name="Google Shape;374;p1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375;p1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376;p1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 name="Google Shape;383;p19"/>
            <p:cNvGrpSpPr/>
            <p:nvPr/>
          </p:nvGrpSpPr>
          <p:grpSpPr>
            <a:xfrm>
              <a:off x="3638685" y="1903749"/>
              <a:ext cx="294928" cy="291969"/>
              <a:chOff x="2141600" y="1435025"/>
              <a:chExt cx="429800" cy="425425"/>
            </a:xfrm>
          </p:grpSpPr>
          <p:sp>
            <p:nvSpPr>
              <p:cNvPr id="62" name="Google Shape;384;p1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386;p1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10" name="Google Shape;1160;p38">
            <a:extLst>
              <a:ext uri="{FF2B5EF4-FFF2-40B4-BE49-F238E27FC236}">
                <a16:creationId xmlns:a16="http://schemas.microsoft.com/office/drawing/2014/main" id="{B1E1E621-21D6-21FD-5488-96C01B26EF61}"/>
              </a:ext>
            </a:extLst>
          </p:cNvPr>
          <p:cNvGrpSpPr/>
          <p:nvPr/>
        </p:nvGrpSpPr>
        <p:grpSpPr>
          <a:xfrm>
            <a:off x="3192576" y="2732630"/>
            <a:ext cx="583045" cy="634694"/>
            <a:chOff x="5513725" y="2561325"/>
            <a:chExt cx="616150" cy="964650"/>
          </a:xfrm>
        </p:grpSpPr>
        <p:sp>
          <p:nvSpPr>
            <p:cNvPr id="111" name="Google Shape;1161;p38">
              <a:extLst>
                <a:ext uri="{FF2B5EF4-FFF2-40B4-BE49-F238E27FC236}">
                  <a16:creationId xmlns:a16="http://schemas.microsoft.com/office/drawing/2014/main" id="{3E0581ED-EF51-1488-07A4-06DFB6CC2E57}"/>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162;p38">
              <a:extLst>
                <a:ext uri="{FF2B5EF4-FFF2-40B4-BE49-F238E27FC236}">
                  <a16:creationId xmlns:a16="http://schemas.microsoft.com/office/drawing/2014/main" id="{CE0B4AF9-CF3F-77B8-2149-3B63DC8624CD}"/>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163;p38">
              <a:extLst>
                <a:ext uri="{FF2B5EF4-FFF2-40B4-BE49-F238E27FC236}">
                  <a16:creationId xmlns:a16="http://schemas.microsoft.com/office/drawing/2014/main" id="{119EB23F-67CF-48A7-28A7-D1FCC4A91183}"/>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1164;p38">
              <a:extLst>
                <a:ext uri="{FF2B5EF4-FFF2-40B4-BE49-F238E27FC236}">
                  <a16:creationId xmlns:a16="http://schemas.microsoft.com/office/drawing/2014/main" id="{19A957A7-CF9C-5B98-E126-15FA943E6779}"/>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1165;p38">
              <a:extLst>
                <a:ext uri="{FF2B5EF4-FFF2-40B4-BE49-F238E27FC236}">
                  <a16:creationId xmlns:a16="http://schemas.microsoft.com/office/drawing/2014/main" id="{DC3858BC-569E-E21C-9325-D6151800BD24}"/>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166;p38">
              <a:extLst>
                <a:ext uri="{FF2B5EF4-FFF2-40B4-BE49-F238E27FC236}">
                  <a16:creationId xmlns:a16="http://schemas.microsoft.com/office/drawing/2014/main" id="{2F1B4BC0-19EC-4D25-D560-2998234F55C6}"/>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167;p38">
              <a:extLst>
                <a:ext uri="{FF2B5EF4-FFF2-40B4-BE49-F238E27FC236}">
                  <a16:creationId xmlns:a16="http://schemas.microsoft.com/office/drawing/2014/main" id="{62CC58A3-01D8-7970-5904-913C4B2D6ACF}"/>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168;p38">
              <a:extLst>
                <a:ext uri="{FF2B5EF4-FFF2-40B4-BE49-F238E27FC236}">
                  <a16:creationId xmlns:a16="http://schemas.microsoft.com/office/drawing/2014/main" id="{D9453358-FCEF-3D46-EB2E-BB08774B0335}"/>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20" name="Picture 1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96" y="1588063"/>
            <a:ext cx="1110076" cy="3201434"/>
          </a:xfrm>
          <a:prstGeom prst="rect">
            <a:avLst/>
          </a:prstGeom>
        </p:spPr>
      </p:pic>
      <p:pic>
        <p:nvPicPr>
          <p:cNvPr id="121" name="Picture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417" y="550830"/>
            <a:ext cx="3456283" cy="1956835"/>
          </a:xfrm>
          <a:prstGeom prst="rect">
            <a:avLst/>
          </a:prstGeom>
        </p:spPr>
      </p:pic>
      <p:sp>
        <p:nvSpPr>
          <p:cNvPr id="123" name="TextBox 122"/>
          <p:cNvSpPr txBox="1"/>
          <p:nvPr/>
        </p:nvSpPr>
        <p:spPr>
          <a:xfrm>
            <a:off x="3795980" y="1473391"/>
            <a:ext cx="1132808" cy="307777"/>
          </a:xfrm>
          <a:prstGeom prst="rect">
            <a:avLst/>
          </a:prstGeom>
          <a:noFill/>
        </p:spPr>
        <p:txBody>
          <a:bodyPr wrap="square" rtlCol="1">
            <a:spAutoFit/>
          </a:bodyPr>
          <a:lstStyle/>
          <a:p>
            <a:r>
              <a:rPr lang="en-US" b="1" dirty="0"/>
              <a:t>V1 of data</a:t>
            </a:r>
            <a:endParaRPr lang="ar-EG" b="1" dirty="0"/>
          </a:p>
        </p:txBody>
      </p:sp>
      <p:sp>
        <p:nvSpPr>
          <p:cNvPr id="124" name="TextBox 123"/>
          <p:cNvSpPr txBox="1"/>
          <p:nvPr/>
        </p:nvSpPr>
        <p:spPr>
          <a:xfrm>
            <a:off x="1837545" y="1501107"/>
            <a:ext cx="1132808" cy="523220"/>
          </a:xfrm>
          <a:prstGeom prst="rect">
            <a:avLst/>
          </a:prstGeom>
          <a:noFill/>
        </p:spPr>
        <p:txBody>
          <a:bodyPr wrap="square" rtlCol="1">
            <a:spAutoFit/>
          </a:bodyPr>
          <a:lstStyle/>
          <a:p>
            <a:r>
              <a:rPr lang="en-US" b="1" dirty="0"/>
              <a:t>Detaille of data</a:t>
            </a:r>
            <a:endParaRPr lang="ar-EG" b="1" dirty="0"/>
          </a:p>
        </p:txBody>
      </p:sp>
      <p:sp>
        <p:nvSpPr>
          <p:cNvPr id="125" name="TextBox 124"/>
          <p:cNvSpPr txBox="1"/>
          <p:nvPr/>
        </p:nvSpPr>
        <p:spPr>
          <a:xfrm>
            <a:off x="3855356" y="4032309"/>
            <a:ext cx="1400442" cy="307777"/>
          </a:xfrm>
          <a:prstGeom prst="rect">
            <a:avLst/>
          </a:prstGeom>
          <a:noFill/>
        </p:spPr>
        <p:txBody>
          <a:bodyPr wrap="square" rtlCol="1">
            <a:spAutoFit/>
          </a:bodyPr>
          <a:lstStyle/>
          <a:p>
            <a:r>
              <a:rPr lang="en-US" b="1" dirty="0"/>
              <a:t>Annotations</a:t>
            </a:r>
            <a:endParaRPr lang="ar-EG" b="1" dirty="0"/>
          </a:p>
        </p:txBody>
      </p:sp>
      <p:sp>
        <p:nvSpPr>
          <p:cNvPr id="126" name="Title 1"/>
          <p:cNvSpPr>
            <a:spLocks noGrp="1"/>
          </p:cNvSpPr>
          <p:nvPr>
            <p:ph type="title"/>
          </p:nvPr>
        </p:nvSpPr>
        <p:spPr>
          <a:xfrm>
            <a:off x="715100" y="535000"/>
            <a:ext cx="2114239" cy="664200"/>
          </a:xfrm>
        </p:spPr>
        <p:txBody>
          <a:bodyPr/>
          <a:lstStyle/>
          <a:p>
            <a:r>
              <a:rPr lang="en-US" dirty="0"/>
              <a:t>Roboflow</a:t>
            </a:r>
            <a:endParaRPr lang="ar-EG" dirty="0"/>
          </a:p>
        </p:txBody>
      </p:sp>
      <p:pic>
        <p:nvPicPr>
          <p:cNvPr id="128" name="Picture 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906" y="2648448"/>
            <a:ext cx="3606548" cy="2259438"/>
          </a:xfrm>
          <a:prstGeom prst="rect">
            <a:avLst/>
          </a:prstGeom>
        </p:spPr>
      </p:pic>
      <p:sp>
        <p:nvSpPr>
          <p:cNvPr id="119" name="TextBox 118"/>
          <p:cNvSpPr txBox="1"/>
          <p:nvPr/>
        </p:nvSpPr>
        <p:spPr>
          <a:xfrm>
            <a:off x="8361348" y="4732995"/>
            <a:ext cx="396378" cy="307777"/>
          </a:xfrm>
          <a:prstGeom prst="rect">
            <a:avLst/>
          </a:prstGeom>
          <a:noFill/>
        </p:spPr>
        <p:txBody>
          <a:bodyPr wrap="square" rtlCol="1">
            <a:spAutoFit/>
          </a:bodyPr>
          <a:lstStyle/>
          <a:p>
            <a:r>
              <a:rPr lang="en-US" dirty="0"/>
              <a:t>47</a:t>
            </a:r>
            <a:endParaRPr lang="ar-EG" dirty="0"/>
          </a:p>
        </p:txBody>
      </p:sp>
    </p:spTree>
    <p:extLst>
      <p:ext uri="{BB962C8B-B14F-4D97-AF65-F5344CB8AC3E}">
        <p14:creationId xmlns:p14="http://schemas.microsoft.com/office/powerpoint/2010/main" val="2381421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p:cNvGrpSpPr/>
          <p:nvPr/>
        </p:nvGrpSpPr>
        <p:grpSpPr>
          <a:xfrm>
            <a:off x="2707450" y="1449245"/>
            <a:ext cx="2972656" cy="2661009"/>
            <a:chOff x="2286009" y="1024357"/>
            <a:chExt cx="4060014" cy="3551759"/>
          </a:xfrm>
        </p:grpSpPr>
        <p:grpSp>
          <p:nvGrpSpPr>
            <p:cNvPr id="3" name="Google Shape;290;p19"/>
            <p:cNvGrpSpPr/>
            <p:nvPr/>
          </p:nvGrpSpPr>
          <p:grpSpPr>
            <a:xfrm>
              <a:off x="2286009" y="1088757"/>
              <a:ext cx="1920708" cy="1437111"/>
              <a:chOff x="2685291" y="1088757"/>
              <a:chExt cx="1920708" cy="1437111"/>
            </a:xfrm>
          </p:grpSpPr>
          <p:sp>
            <p:nvSpPr>
              <p:cNvPr id="4" name="Google Shape;291;p19"/>
              <p:cNvSpPr/>
              <p:nvPr/>
            </p:nvSpPr>
            <p:spPr>
              <a:xfrm>
                <a:off x="3733337" y="1641508"/>
                <a:ext cx="872662" cy="884360"/>
              </a:xfrm>
              <a:custGeom>
                <a:avLst/>
                <a:gdLst/>
                <a:ahLst/>
                <a:cxnLst/>
                <a:rect l="l" t="t" r="r" b="b"/>
                <a:pathLst>
                  <a:path w="51175" h="51861" extrusionOk="0">
                    <a:moveTo>
                      <a:pt x="25004" y="1040"/>
                    </a:moveTo>
                    <a:cubicBezTo>
                      <a:pt x="25210" y="1040"/>
                      <a:pt x="25417" y="1069"/>
                      <a:pt x="25626" y="1148"/>
                    </a:cubicBezTo>
                    <a:cubicBezTo>
                      <a:pt x="25736" y="1111"/>
                      <a:pt x="25842" y="1096"/>
                      <a:pt x="25945" y="1096"/>
                    </a:cubicBezTo>
                    <a:cubicBezTo>
                      <a:pt x="26271" y="1096"/>
                      <a:pt x="26568" y="1242"/>
                      <a:pt x="26888" y="1301"/>
                    </a:cubicBezTo>
                    <a:cubicBezTo>
                      <a:pt x="26964" y="1308"/>
                      <a:pt x="27041" y="1311"/>
                      <a:pt x="27117" y="1311"/>
                    </a:cubicBezTo>
                    <a:cubicBezTo>
                      <a:pt x="27423" y="1311"/>
                      <a:pt x="27729" y="1262"/>
                      <a:pt x="28035" y="1262"/>
                    </a:cubicBezTo>
                    <a:cubicBezTo>
                      <a:pt x="28341" y="1301"/>
                      <a:pt x="28647" y="1415"/>
                      <a:pt x="28915" y="1492"/>
                    </a:cubicBezTo>
                    <a:cubicBezTo>
                      <a:pt x="29065" y="1567"/>
                      <a:pt x="29199" y="1642"/>
                      <a:pt x="29338" y="1642"/>
                    </a:cubicBezTo>
                    <a:cubicBezTo>
                      <a:pt x="29411" y="1642"/>
                      <a:pt x="29486" y="1621"/>
                      <a:pt x="29565" y="1568"/>
                    </a:cubicBezTo>
                    <a:cubicBezTo>
                      <a:pt x="29578" y="1556"/>
                      <a:pt x="29599" y="1551"/>
                      <a:pt x="29623" y="1551"/>
                    </a:cubicBezTo>
                    <a:cubicBezTo>
                      <a:pt x="29671" y="1551"/>
                      <a:pt x="29731" y="1568"/>
                      <a:pt x="29756" y="1568"/>
                    </a:cubicBezTo>
                    <a:cubicBezTo>
                      <a:pt x="30215" y="1989"/>
                      <a:pt x="30827" y="1836"/>
                      <a:pt x="31363" y="1989"/>
                    </a:cubicBezTo>
                    <a:cubicBezTo>
                      <a:pt x="31898" y="2180"/>
                      <a:pt x="32434" y="2410"/>
                      <a:pt x="33007" y="2486"/>
                    </a:cubicBezTo>
                    <a:cubicBezTo>
                      <a:pt x="33390" y="2563"/>
                      <a:pt x="33619" y="2754"/>
                      <a:pt x="33925" y="2869"/>
                    </a:cubicBezTo>
                    <a:cubicBezTo>
                      <a:pt x="34308" y="3022"/>
                      <a:pt x="34767" y="3060"/>
                      <a:pt x="35187" y="3213"/>
                    </a:cubicBezTo>
                    <a:cubicBezTo>
                      <a:pt x="35379" y="3289"/>
                      <a:pt x="35646" y="3366"/>
                      <a:pt x="35799" y="3519"/>
                    </a:cubicBezTo>
                    <a:cubicBezTo>
                      <a:pt x="36022" y="3678"/>
                      <a:pt x="36192" y="3891"/>
                      <a:pt x="36464" y="3891"/>
                    </a:cubicBezTo>
                    <a:cubicBezTo>
                      <a:pt x="36518" y="3891"/>
                      <a:pt x="36577" y="3882"/>
                      <a:pt x="36641" y="3863"/>
                    </a:cubicBezTo>
                    <a:cubicBezTo>
                      <a:pt x="36646" y="3861"/>
                      <a:pt x="36651" y="3859"/>
                      <a:pt x="36657" y="3859"/>
                    </a:cubicBezTo>
                    <a:cubicBezTo>
                      <a:pt x="36737" y="3859"/>
                      <a:pt x="36880" y="4098"/>
                      <a:pt x="37023" y="4169"/>
                    </a:cubicBezTo>
                    <a:cubicBezTo>
                      <a:pt x="37253" y="4284"/>
                      <a:pt x="37635" y="4322"/>
                      <a:pt x="37673" y="4475"/>
                    </a:cubicBezTo>
                    <a:cubicBezTo>
                      <a:pt x="37750" y="4819"/>
                      <a:pt x="38094" y="4628"/>
                      <a:pt x="38209" y="4781"/>
                    </a:cubicBezTo>
                    <a:cubicBezTo>
                      <a:pt x="38362" y="5049"/>
                      <a:pt x="38629" y="4972"/>
                      <a:pt x="38859" y="5049"/>
                    </a:cubicBezTo>
                    <a:cubicBezTo>
                      <a:pt x="38974" y="5087"/>
                      <a:pt x="39088" y="5163"/>
                      <a:pt x="39165" y="5240"/>
                    </a:cubicBezTo>
                    <a:cubicBezTo>
                      <a:pt x="39471" y="5469"/>
                      <a:pt x="39739" y="5699"/>
                      <a:pt x="40045" y="5928"/>
                    </a:cubicBezTo>
                    <a:cubicBezTo>
                      <a:pt x="40312" y="6158"/>
                      <a:pt x="40657" y="6349"/>
                      <a:pt x="40962" y="6579"/>
                    </a:cubicBezTo>
                    <a:cubicBezTo>
                      <a:pt x="41613" y="7076"/>
                      <a:pt x="42148" y="7688"/>
                      <a:pt x="42722" y="8300"/>
                    </a:cubicBezTo>
                    <a:cubicBezTo>
                      <a:pt x="42990" y="8606"/>
                      <a:pt x="43257" y="8950"/>
                      <a:pt x="43525" y="9256"/>
                    </a:cubicBezTo>
                    <a:cubicBezTo>
                      <a:pt x="43793" y="9562"/>
                      <a:pt x="44137" y="9868"/>
                      <a:pt x="44405" y="10212"/>
                    </a:cubicBezTo>
                    <a:cubicBezTo>
                      <a:pt x="44864" y="10900"/>
                      <a:pt x="45361" y="11589"/>
                      <a:pt x="46011" y="12162"/>
                    </a:cubicBezTo>
                    <a:cubicBezTo>
                      <a:pt x="46126" y="12239"/>
                      <a:pt x="46087" y="12583"/>
                      <a:pt x="46202" y="12660"/>
                    </a:cubicBezTo>
                    <a:cubicBezTo>
                      <a:pt x="46699" y="13080"/>
                      <a:pt x="46546" y="13807"/>
                      <a:pt x="47082" y="14266"/>
                    </a:cubicBezTo>
                    <a:cubicBezTo>
                      <a:pt x="47388" y="14495"/>
                      <a:pt x="47464" y="14993"/>
                      <a:pt x="47617" y="15375"/>
                    </a:cubicBezTo>
                    <a:cubicBezTo>
                      <a:pt x="47732" y="15643"/>
                      <a:pt x="47732" y="15987"/>
                      <a:pt x="48038" y="16140"/>
                    </a:cubicBezTo>
                    <a:cubicBezTo>
                      <a:pt x="48076" y="16140"/>
                      <a:pt x="48114" y="16217"/>
                      <a:pt x="48114" y="16255"/>
                    </a:cubicBezTo>
                    <a:cubicBezTo>
                      <a:pt x="48191" y="17096"/>
                      <a:pt x="48726" y="17785"/>
                      <a:pt x="48956" y="18550"/>
                    </a:cubicBezTo>
                    <a:cubicBezTo>
                      <a:pt x="49071" y="18894"/>
                      <a:pt x="49071" y="19276"/>
                      <a:pt x="49262" y="19506"/>
                    </a:cubicBezTo>
                    <a:cubicBezTo>
                      <a:pt x="49453" y="19773"/>
                      <a:pt x="49453" y="19926"/>
                      <a:pt x="49453" y="20194"/>
                    </a:cubicBezTo>
                    <a:cubicBezTo>
                      <a:pt x="49453" y="20653"/>
                      <a:pt x="49644" y="21112"/>
                      <a:pt x="49721" y="21609"/>
                    </a:cubicBezTo>
                    <a:cubicBezTo>
                      <a:pt x="49759" y="21839"/>
                      <a:pt x="49759" y="22068"/>
                      <a:pt x="49759" y="22336"/>
                    </a:cubicBezTo>
                    <a:cubicBezTo>
                      <a:pt x="49797" y="22489"/>
                      <a:pt x="49721" y="22718"/>
                      <a:pt x="49797" y="22833"/>
                    </a:cubicBezTo>
                    <a:cubicBezTo>
                      <a:pt x="49989" y="23139"/>
                      <a:pt x="49874" y="23407"/>
                      <a:pt x="49836" y="23636"/>
                    </a:cubicBezTo>
                    <a:cubicBezTo>
                      <a:pt x="49721" y="24133"/>
                      <a:pt x="49721" y="24516"/>
                      <a:pt x="49950" y="24975"/>
                    </a:cubicBezTo>
                    <a:cubicBezTo>
                      <a:pt x="50103" y="25319"/>
                      <a:pt x="49989" y="25778"/>
                      <a:pt x="49989" y="26161"/>
                    </a:cubicBezTo>
                    <a:cubicBezTo>
                      <a:pt x="49989" y="26734"/>
                      <a:pt x="49721" y="27270"/>
                      <a:pt x="49912" y="27843"/>
                    </a:cubicBezTo>
                    <a:cubicBezTo>
                      <a:pt x="49950" y="27996"/>
                      <a:pt x="49874" y="28341"/>
                      <a:pt x="49797" y="28570"/>
                    </a:cubicBezTo>
                    <a:cubicBezTo>
                      <a:pt x="49568" y="29220"/>
                      <a:pt x="49568" y="29870"/>
                      <a:pt x="49606" y="30521"/>
                    </a:cubicBezTo>
                    <a:cubicBezTo>
                      <a:pt x="49606" y="30712"/>
                      <a:pt x="49491" y="30941"/>
                      <a:pt x="49415" y="31132"/>
                    </a:cubicBezTo>
                    <a:cubicBezTo>
                      <a:pt x="49185" y="31591"/>
                      <a:pt x="49338" y="32127"/>
                      <a:pt x="49224" y="32624"/>
                    </a:cubicBezTo>
                    <a:cubicBezTo>
                      <a:pt x="49185" y="32815"/>
                      <a:pt x="49262" y="32930"/>
                      <a:pt x="49032" y="33083"/>
                    </a:cubicBezTo>
                    <a:cubicBezTo>
                      <a:pt x="48879" y="33198"/>
                      <a:pt x="48765" y="33580"/>
                      <a:pt x="48841" y="33771"/>
                    </a:cubicBezTo>
                    <a:cubicBezTo>
                      <a:pt x="48994" y="34192"/>
                      <a:pt x="48803" y="34536"/>
                      <a:pt x="48688" y="34881"/>
                    </a:cubicBezTo>
                    <a:cubicBezTo>
                      <a:pt x="48497" y="35493"/>
                      <a:pt x="48191" y="36066"/>
                      <a:pt x="47923" y="36678"/>
                    </a:cubicBezTo>
                    <a:cubicBezTo>
                      <a:pt x="47847" y="36908"/>
                      <a:pt x="47847" y="37252"/>
                      <a:pt x="47694" y="37367"/>
                    </a:cubicBezTo>
                    <a:cubicBezTo>
                      <a:pt x="47426" y="37520"/>
                      <a:pt x="47426" y="37787"/>
                      <a:pt x="47311" y="38017"/>
                    </a:cubicBezTo>
                    <a:cubicBezTo>
                      <a:pt x="47197" y="38246"/>
                      <a:pt x="47082" y="38437"/>
                      <a:pt x="47005" y="38667"/>
                    </a:cubicBezTo>
                    <a:cubicBezTo>
                      <a:pt x="46623" y="39508"/>
                      <a:pt x="46202" y="40235"/>
                      <a:pt x="45781" y="41000"/>
                    </a:cubicBezTo>
                    <a:cubicBezTo>
                      <a:pt x="45437" y="41574"/>
                      <a:pt x="45017" y="42071"/>
                      <a:pt x="44711" y="42645"/>
                    </a:cubicBezTo>
                    <a:cubicBezTo>
                      <a:pt x="44481" y="42989"/>
                      <a:pt x="44099" y="43256"/>
                      <a:pt x="43754" y="43562"/>
                    </a:cubicBezTo>
                    <a:cubicBezTo>
                      <a:pt x="43104" y="44213"/>
                      <a:pt x="42454" y="44863"/>
                      <a:pt x="41651" y="45360"/>
                    </a:cubicBezTo>
                    <a:cubicBezTo>
                      <a:pt x="41536" y="45437"/>
                      <a:pt x="41460" y="45666"/>
                      <a:pt x="41345" y="45781"/>
                    </a:cubicBezTo>
                    <a:cubicBezTo>
                      <a:pt x="41039" y="46048"/>
                      <a:pt x="40733" y="46278"/>
                      <a:pt x="40427" y="46546"/>
                    </a:cubicBezTo>
                    <a:cubicBezTo>
                      <a:pt x="40198" y="46699"/>
                      <a:pt x="39930" y="46852"/>
                      <a:pt x="39739" y="47119"/>
                    </a:cubicBezTo>
                    <a:cubicBezTo>
                      <a:pt x="39642" y="47312"/>
                      <a:pt x="39492" y="47613"/>
                      <a:pt x="39173" y="47613"/>
                    </a:cubicBezTo>
                    <a:cubicBezTo>
                      <a:pt x="39113" y="47613"/>
                      <a:pt x="39047" y="47603"/>
                      <a:pt x="38974" y="47578"/>
                    </a:cubicBezTo>
                    <a:cubicBezTo>
                      <a:pt x="38935" y="47578"/>
                      <a:pt x="38821" y="47617"/>
                      <a:pt x="38782" y="47693"/>
                    </a:cubicBezTo>
                    <a:cubicBezTo>
                      <a:pt x="38668" y="48037"/>
                      <a:pt x="38400" y="48114"/>
                      <a:pt x="38056" y="48152"/>
                    </a:cubicBezTo>
                    <a:cubicBezTo>
                      <a:pt x="37865" y="48190"/>
                      <a:pt x="37712" y="48420"/>
                      <a:pt x="37520" y="48458"/>
                    </a:cubicBezTo>
                    <a:cubicBezTo>
                      <a:pt x="37176" y="48573"/>
                      <a:pt x="36794" y="48534"/>
                      <a:pt x="36602" y="48879"/>
                    </a:cubicBezTo>
                    <a:cubicBezTo>
                      <a:pt x="36575" y="48906"/>
                      <a:pt x="36491" y="48933"/>
                      <a:pt x="36430" y="48933"/>
                    </a:cubicBezTo>
                    <a:cubicBezTo>
                      <a:pt x="36405" y="48933"/>
                      <a:pt x="36384" y="48928"/>
                      <a:pt x="36373" y="48917"/>
                    </a:cubicBezTo>
                    <a:cubicBezTo>
                      <a:pt x="36289" y="48878"/>
                      <a:pt x="36211" y="48862"/>
                      <a:pt x="36136" y="48862"/>
                    </a:cubicBezTo>
                    <a:cubicBezTo>
                      <a:pt x="35796" y="48862"/>
                      <a:pt x="35535" y="49192"/>
                      <a:pt x="35196" y="49192"/>
                    </a:cubicBezTo>
                    <a:cubicBezTo>
                      <a:pt x="35168" y="49192"/>
                      <a:pt x="35140" y="49189"/>
                      <a:pt x="35111" y="49185"/>
                    </a:cubicBezTo>
                    <a:cubicBezTo>
                      <a:pt x="34920" y="49644"/>
                      <a:pt x="34461" y="49529"/>
                      <a:pt x="34078" y="49605"/>
                    </a:cubicBezTo>
                    <a:cubicBezTo>
                      <a:pt x="33657" y="49720"/>
                      <a:pt x="33237" y="49758"/>
                      <a:pt x="32854" y="50026"/>
                    </a:cubicBezTo>
                    <a:cubicBezTo>
                      <a:pt x="32816" y="50064"/>
                      <a:pt x="32778" y="50103"/>
                      <a:pt x="32701" y="50103"/>
                    </a:cubicBezTo>
                    <a:cubicBezTo>
                      <a:pt x="32588" y="50103"/>
                      <a:pt x="32454" y="49893"/>
                      <a:pt x="32345" y="49893"/>
                    </a:cubicBezTo>
                    <a:cubicBezTo>
                      <a:pt x="32307" y="49893"/>
                      <a:pt x="32272" y="49918"/>
                      <a:pt x="32242" y="49988"/>
                    </a:cubicBezTo>
                    <a:cubicBezTo>
                      <a:pt x="32185" y="50122"/>
                      <a:pt x="32128" y="50150"/>
                      <a:pt x="32065" y="50150"/>
                    </a:cubicBezTo>
                    <a:cubicBezTo>
                      <a:pt x="32019" y="50150"/>
                      <a:pt x="31970" y="50134"/>
                      <a:pt x="31916" y="50134"/>
                    </a:cubicBezTo>
                    <a:cubicBezTo>
                      <a:pt x="31898" y="50134"/>
                      <a:pt x="31879" y="50136"/>
                      <a:pt x="31860" y="50141"/>
                    </a:cubicBezTo>
                    <a:cubicBezTo>
                      <a:pt x="31554" y="50217"/>
                      <a:pt x="31171" y="50103"/>
                      <a:pt x="30942" y="50485"/>
                    </a:cubicBezTo>
                    <a:cubicBezTo>
                      <a:pt x="30866" y="50561"/>
                      <a:pt x="30674" y="50600"/>
                      <a:pt x="30521" y="50600"/>
                    </a:cubicBezTo>
                    <a:cubicBezTo>
                      <a:pt x="30368" y="50581"/>
                      <a:pt x="30206" y="50533"/>
                      <a:pt x="30048" y="50533"/>
                    </a:cubicBezTo>
                    <a:cubicBezTo>
                      <a:pt x="29890" y="50533"/>
                      <a:pt x="29737" y="50581"/>
                      <a:pt x="29603" y="50753"/>
                    </a:cubicBezTo>
                    <a:cubicBezTo>
                      <a:pt x="29584" y="50772"/>
                      <a:pt x="29536" y="50781"/>
                      <a:pt x="29489" y="50781"/>
                    </a:cubicBezTo>
                    <a:cubicBezTo>
                      <a:pt x="29441" y="50781"/>
                      <a:pt x="29393" y="50772"/>
                      <a:pt x="29374" y="50753"/>
                    </a:cubicBezTo>
                    <a:cubicBezTo>
                      <a:pt x="29255" y="50634"/>
                      <a:pt x="29114" y="50598"/>
                      <a:pt x="28967" y="50598"/>
                    </a:cubicBezTo>
                    <a:cubicBezTo>
                      <a:pt x="28782" y="50598"/>
                      <a:pt x="28588" y="50655"/>
                      <a:pt x="28418" y="50676"/>
                    </a:cubicBezTo>
                    <a:cubicBezTo>
                      <a:pt x="28268" y="50696"/>
                      <a:pt x="28118" y="50703"/>
                      <a:pt x="27968" y="50703"/>
                    </a:cubicBezTo>
                    <a:cubicBezTo>
                      <a:pt x="27630" y="50703"/>
                      <a:pt x="27293" y="50668"/>
                      <a:pt x="26956" y="50668"/>
                    </a:cubicBezTo>
                    <a:cubicBezTo>
                      <a:pt x="26869" y="50668"/>
                      <a:pt x="26783" y="50670"/>
                      <a:pt x="26697" y="50676"/>
                    </a:cubicBezTo>
                    <a:cubicBezTo>
                      <a:pt x="26344" y="50676"/>
                      <a:pt x="26005" y="50618"/>
                      <a:pt x="25672" y="50618"/>
                    </a:cubicBezTo>
                    <a:cubicBezTo>
                      <a:pt x="25464" y="50618"/>
                      <a:pt x="25258" y="50641"/>
                      <a:pt x="25052" y="50714"/>
                    </a:cubicBezTo>
                    <a:cubicBezTo>
                      <a:pt x="24249" y="50370"/>
                      <a:pt x="23408" y="50561"/>
                      <a:pt x="22604" y="50447"/>
                    </a:cubicBezTo>
                    <a:cubicBezTo>
                      <a:pt x="22260" y="50409"/>
                      <a:pt x="21954" y="50217"/>
                      <a:pt x="21572" y="50179"/>
                    </a:cubicBezTo>
                    <a:cubicBezTo>
                      <a:pt x="21151" y="50179"/>
                      <a:pt x="20730" y="50179"/>
                      <a:pt x="20310" y="50103"/>
                    </a:cubicBezTo>
                    <a:cubicBezTo>
                      <a:pt x="19889" y="50064"/>
                      <a:pt x="19430" y="50026"/>
                      <a:pt x="19047" y="49835"/>
                    </a:cubicBezTo>
                    <a:cubicBezTo>
                      <a:pt x="18512" y="49491"/>
                      <a:pt x="17862" y="49529"/>
                      <a:pt x="17365" y="49185"/>
                    </a:cubicBezTo>
                    <a:cubicBezTo>
                      <a:pt x="16562" y="48687"/>
                      <a:pt x="15644" y="48305"/>
                      <a:pt x="14802" y="47808"/>
                    </a:cubicBezTo>
                    <a:cubicBezTo>
                      <a:pt x="13923" y="47311"/>
                      <a:pt x="13043" y="46775"/>
                      <a:pt x="12163" y="46240"/>
                    </a:cubicBezTo>
                    <a:cubicBezTo>
                      <a:pt x="12010" y="46125"/>
                      <a:pt x="11628" y="46087"/>
                      <a:pt x="11628" y="46010"/>
                    </a:cubicBezTo>
                    <a:cubicBezTo>
                      <a:pt x="11590" y="45666"/>
                      <a:pt x="11322" y="45819"/>
                      <a:pt x="11207" y="45704"/>
                    </a:cubicBezTo>
                    <a:cubicBezTo>
                      <a:pt x="10327" y="44939"/>
                      <a:pt x="9257" y="44404"/>
                      <a:pt x="8683" y="43333"/>
                    </a:cubicBezTo>
                    <a:cubicBezTo>
                      <a:pt x="8645" y="43256"/>
                      <a:pt x="8568" y="43218"/>
                      <a:pt x="8568" y="43142"/>
                    </a:cubicBezTo>
                    <a:cubicBezTo>
                      <a:pt x="8415" y="42912"/>
                      <a:pt x="7994" y="43027"/>
                      <a:pt x="7956" y="42606"/>
                    </a:cubicBezTo>
                    <a:cubicBezTo>
                      <a:pt x="7956" y="42415"/>
                      <a:pt x="7612" y="42224"/>
                      <a:pt x="7459" y="42033"/>
                    </a:cubicBezTo>
                    <a:cubicBezTo>
                      <a:pt x="7268" y="41803"/>
                      <a:pt x="7076" y="41574"/>
                      <a:pt x="6924" y="41306"/>
                    </a:cubicBezTo>
                    <a:cubicBezTo>
                      <a:pt x="6694" y="40923"/>
                      <a:pt x="6503" y="40541"/>
                      <a:pt x="6273" y="40159"/>
                    </a:cubicBezTo>
                    <a:cubicBezTo>
                      <a:pt x="6197" y="40082"/>
                      <a:pt x="6120" y="40006"/>
                      <a:pt x="6044" y="39891"/>
                    </a:cubicBezTo>
                    <a:cubicBezTo>
                      <a:pt x="5967" y="39776"/>
                      <a:pt x="5853" y="39661"/>
                      <a:pt x="5814" y="39508"/>
                    </a:cubicBezTo>
                    <a:cubicBezTo>
                      <a:pt x="5814" y="39202"/>
                      <a:pt x="5585" y="39049"/>
                      <a:pt x="5394" y="38858"/>
                    </a:cubicBezTo>
                    <a:cubicBezTo>
                      <a:pt x="5241" y="38667"/>
                      <a:pt x="5011" y="38514"/>
                      <a:pt x="4973" y="38323"/>
                    </a:cubicBezTo>
                    <a:cubicBezTo>
                      <a:pt x="4935" y="37902"/>
                      <a:pt x="4514" y="37634"/>
                      <a:pt x="4514" y="37175"/>
                    </a:cubicBezTo>
                    <a:cubicBezTo>
                      <a:pt x="4514" y="37061"/>
                      <a:pt x="4285" y="36908"/>
                      <a:pt x="4132" y="36755"/>
                    </a:cubicBezTo>
                    <a:cubicBezTo>
                      <a:pt x="4246" y="36028"/>
                      <a:pt x="3558" y="35531"/>
                      <a:pt x="3634" y="34804"/>
                    </a:cubicBezTo>
                    <a:lnTo>
                      <a:pt x="3634" y="34804"/>
                    </a:lnTo>
                    <a:cubicBezTo>
                      <a:pt x="3481" y="34842"/>
                      <a:pt x="3405" y="34842"/>
                      <a:pt x="3367" y="34842"/>
                    </a:cubicBezTo>
                    <a:cubicBezTo>
                      <a:pt x="3328" y="34842"/>
                      <a:pt x="3290" y="34842"/>
                      <a:pt x="3290" y="34804"/>
                    </a:cubicBezTo>
                    <a:cubicBezTo>
                      <a:pt x="3214" y="34460"/>
                      <a:pt x="3099" y="34116"/>
                      <a:pt x="3022" y="33733"/>
                    </a:cubicBezTo>
                    <a:cubicBezTo>
                      <a:pt x="2984" y="33389"/>
                      <a:pt x="2946" y="33007"/>
                      <a:pt x="2640" y="32739"/>
                    </a:cubicBezTo>
                    <a:cubicBezTo>
                      <a:pt x="2602" y="32739"/>
                      <a:pt x="2563" y="32739"/>
                      <a:pt x="2563" y="32701"/>
                    </a:cubicBezTo>
                    <a:cubicBezTo>
                      <a:pt x="2563" y="32509"/>
                      <a:pt x="2563" y="32280"/>
                      <a:pt x="2602" y="32089"/>
                    </a:cubicBezTo>
                    <a:cubicBezTo>
                      <a:pt x="2602" y="31859"/>
                      <a:pt x="2105" y="31936"/>
                      <a:pt x="2372" y="31630"/>
                    </a:cubicBezTo>
                    <a:cubicBezTo>
                      <a:pt x="2028" y="31094"/>
                      <a:pt x="2372" y="30406"/>
                      <a:pt x="1952" y="29909"/>
                    </a:cubicBezTo>
                    <a:cubicBezTo>
                      <a:pt x="1837" y="29794"/>
                      <a:pt x="1913" y="29526"/>
                      <a:pt x="1913" y="29335"/>
                    </a:cubicBezTo>
                    <a:cubicBezTo>
                      <a:pt x="1913" y="29182"/>
                      <a:pt x="1569" y="29144"/>
                      <a:pt x="1722" y="28876"/>
                    </a:cubicBezTo>
                    <a:cubicBezTo>
                      <a:pt x="1799" y="28723"/>
                      <a:pt x="1722" y="28494"/>
                      <a:pt x="1684" y="28341"/>
                    </a:cubicBezTo>
                    <a:cubicBezTo>
                      <a:pt x="1607" y="27958"/>
                      <a:pt x="1454" y="27576"/>
                      <a:pt x="1378" y="27193"/>
                    </a:cubicBezTo>
                    <a:cubicBezTo>
                      <a:pt x="1340" y="27002"/>
                      <a:pt x="1301" y="26772"/>
                      <a:pt x="1378" y="26619"/>
                    </a:cubicBezTo>
                    <a:cubicBezTo>
                      <a:pt x="1493" y="26161"/>
                      <a:pt x="1263" y="25702"/>
                      <a:pt x="1340" y="25243"/>
                    </a:cubicBezTo>
                    <a:cubicBezTo>
                      <a:pt x="1340" y="25204"/>
                      <a:pt x="1225" y="25090"/>
                      <a:pt x="1148" y="25013"/>
                    </a:cubicBezTo>
                    <a:cubicBezTo>
                      <a:pt x="1263" y="24860"/>
                      <a:pt x="1378" y="24745"/>
                      <a:pt x="1531" y="24592"/>
                    </a:cubicBezTo>
                    <a:cubicBezTo>
                      <a:pt x="1416" y="24516"/>
                      <a:pt x="1301" y="24439"/>
                      <a:pt x="1148" y="24363"/>
                    </a:cubicBezTo>
                    <a:cubicBezTo>
                      <a:pt x="1301" y="23980"/>
                      <a:pt x="1454" y="23598"/>
                      <a:pt x="1646" y="23139"/>
                    </a:cubicBezTo>
                    <a:cubicBezTo>
                      <a:pt x="1607" y="22948"/>
                      <a:pt x="1493" y="22680"/>
                      <a:pt x="1378" y="22412"/>
                    </a:cubicBezTo>
                    <a:lnTo>
                      <a:pt x="1799" y="22412"/>
                    </a:lnTo>
                    <a:cubicBezTo>
                      <a:pt x="1722" y="22183"/>
                      <a:pt x="1646" y="21992"/>
                      <a:pt x="1531" y="21724"/>
                    </a:cubicBezTo>
                    <a:lnTo>
                      <a:pt x="1531" y="21724"/>
                    </a:lnTo>
                    <a:cubicBezTo>
                      <a:pt x="1684" y="21839"/>
                      <a:pt x="1722" y="21877"/>
                      <a:pt x="1799" y="21953"/>
                    </a:cubicBezTo>
                    <a:cubicBezTo>
                      <a:pt x="1799" y="21762"/>
                      <a:pt x="1799" y="21571"/>
                      <a:pt x="1799" y="21380"/>
                    </a:cubicBezTo>
                    <a:cubicBezTo>
                      <a:pt x="1760" y="21150"/>
                      <a:pt x="1722" y="20959"/>
                      <a:pt x="1990" y="20844"/>
                    </a:cubicBezTo>
                    <a:cubicBezTo>
                      <a:pt x="2066" y="20768"/>
                      <a:pt x="2143" y="20577"/>
                      <a:pt x="2105" y="20424"/>
                    </a:cubicBezTo>
                    <a:cubicBezTo>
                      <a:pt x="2105" y="20309"/>
                      <a:pt x="1952" y="20118"/>
                      <a:pt x="1990" y="20041"/>
                    </a:cubicBezTo>
                    <a:cubicBezTo>
                      <a:pt x="2257" y="19429"/>
                      <a:pt x="2257" y="18703"/>
                      <a:pt x="2716" y="18167"/>
                    </a:cubicBezTo>
                    <a:cubicBezTo>
                      <a:pt x="2869" y="17976"/>
                      <a:pt x="2946" y="17823"/>
                      <a:pt x="2946" y="17555"/>
                    </a:cubicBezTo>
                    <a:cubicBezTo>
                      <a:pt x="2984" y="17134"/>
                      <a:pt x="3214" y="16714"/>
                      <a:pt x="3367" y="16293"/>
                    </a:cubicBezTo>
                    <a:cubicBezTo>
                      <a:pt x="3405" y="16217"/>
                      <a:pt x="3520" y="16140"/>
                      <a:pt x="3596" y="16064"/>
                    </a:cubicBezTo>
                    <a:cubicBezTo>
                      <a:pt x="3673" y="15987"/>
                      <a:pt x="3787" y="15911"/>
                      <a:pt x="3787" y="15872"/>
                    </a:cubicBezTo>
                    <a:cubicBezTo>
                      <a:pt x="3634" y="15413"/>
                      <a:pt x="3940" y="15107"/>
                      <a:pt x="4170" y="14763"/>
                    </a:cubicBezTo>
                    <a:cubicBezTo>
                      <a:pt x="4285" y="14610"/>
                      <a:pt x="4323" y="14381"/>
                      <a:pt x="4323" y="14151"/>
                    </a:cubicBezTo>
                    <a:cubicBezTo>
                      <a:pt x="4361" y="13807"/>
                      <a:pt x="4552" y="13692"/>
                      <a:pt x="4858" y="13692"/>
                    </a:cubicBezTo>
                    <a:cubicBezTo>
                      <a:pt x="4858" y="13501"/>
                      <a:pt x="4858" y="13348"/>
                      <a:pt x="4820" y="13195"/>
                    </a:cubicBezTo>
                    <a:cubicBezTo>
                      <a:pt x="4935" y="13157"/>
                      <a:pt x="5049" y="13119"/>
                      <a:pt x="5202" y="13042"/>
                    </a:cubicBezTo>
                    <a:cubicBezTo>
                      <a:pt x="5164" y="12889"/>
                      <a:pt x="5126" y="12774"/>
                      <a:pt x="5088" y="12621"/>
                    </a:cubicBezTo>
                    <a:cubicBezTo>
                      <a:pt x="5279" y="12430"/>
                      <a:pt x="5623" y="12354"/>
                      <a:pt x="5585" y="11971"/>
                    </a:cubicBezTo>
                    <a:cubicBezTo>
                      <a:pt x="6120" y="11971"/>
                      <a:pt x="6006" y="11589"/>
                      <a:pt x="6082" y="11283"/>
                    </a:cubicBezTo>
                    <a:cubicBezTo>
                      <a:pt x="6120" y="11206"/>
                      <a:pt x="6159" y="11053"/>
                      <a:pt x="6235" y="11015"/>
                    </a:cubicBezTo>
                    <a:cubicBezTo>
                      <a:pt x="6771" y="10824"/>
                      <a:pt x="6847" y="10288"/>
                      <a:pt x="7038" y="9868"/>
                    </a:cubicBezTo>
                    <a:cubicBezTo>
                      <a:pt x="7097" y="9720"/>
                      <a:pt x="7156" y="9550"/>
                      <a:pt x="7303" y="9550"/>
                    </a:cubicBezTo>
                    <a:cubicBezTo>
                      <a:pt x="7346" y="9550"/>
                      <a:pt x="7398" y="9565"/>
                      <a:pt x="7459" y="9600"/>
                    </a:cubicBezTo>
                    <a:cubicBezTo>
                      <a:pt x="7466" y="9607"/>
                      <a:pt x="7478" y="9610"/>
                      <a:pt x="7492" y="9610"/>
                    </a:cubicBezTo>
                    <a:cubicBezTo>
                      <a:pt x="7550" y="9610"/>
                      <a:pt x="7650" y="9554"/>
                      <a:pt x="7650" y="9523"/>
                    </a:cubicBezTo>
                    <a:cubicBezTo>
                      <a:pt x="7727" y="9026"/>
                      <a:pt x="8262" y="8873"/>
                      <a:pt x="8530" y="8491"/>
                    </a:cubicBezTo>
                    <a:cubicBezTo>
                      <a:pt x="8798" y="8070"/>
                      <a:pt x="9257" y="7841"/>
                      <a:pt x="9601" y="7496"/>
                    </a:cubicBezTo>
                    <a:cubicBezTo>
                      <a:pt x="9754" y="7305"/>
                      <a:pt x="10098" y="7420"/>
                      <a:pt x="10174" y="7152"/>
                    </a:cubicBezTo>
                    <a:cubicBezTo>
                      <a:pt x="10289" y="6885"/>
                      <a:pt x="10519" y="6808"/>
                      <a:pt x="10672" y="6617"/>
                    </a:cubicBezTo>
                    <a:cubicBezTo>
                      <a:pt x="11131" y="6081"/>
                      <a:pt x="11743" y="5699"/>
                      <a:pt x="12278" y="5278"/>
                    </a:cubicBezTo>
                    <a:cubicBezTo>
                      <a:pt x="12622" y="4972"/>
                      <a:pt x="13119" y="4857"/>
                      <a:pt x="13502" y="4590"/>
                    </a:cubicBezTo>
                    <a:cubicBezTo>
                      <a:pt x="14343" y="3978"/>
                      <a:pt x="15299" y="3481"/>
                      <a:pt x="16217" y="3060"/>
                    </a:cubicBezTo>
                    <a:cubicBezTo>
                      <a:pt x="17250" y="2601"/>
                      <a:pt x="18283" y="2104"/>
                      <a:pt x="19468" y="2104"/>
                    </a:cubicBezTo>
                    <a:cubicBezTo>
                      <a:pt x="19965" y="1798"/>
                      <a:pt x="20577" y="1913"/>
                      <a:pt x="21075" y="1721"/>
                    </a:cubicBezTo>
                    <a:cubicBezTo>
                      <a:pt x="21686" y="1530"/>
                      <a:pt x="22337" y="1492"/>
                      <a:pt x="22910" y="1224"/>
                    </a:cubicBezTo>
                    <a:cubicBezTo>
                      <a:pt x="23040" y="1251"/>
                      <a:pt x="23168" y="1262"/>
                      <a:pt x="23296" y="1262"/>
                    </a:cubicBezTo>
                    <a:cubicBezTo>
                      <a:pt x="23870" y="1262"/>
                      <a:pt x="24433" y="1040"/>
                      <a:pt x="25004" y="1040"/>
                    </a:cubicBezTo>
                    <a:close/>
                    <a:moveTo>
                      <a:pt x="23599" y="0"/>
                    </a:moveTo>
                    <a:cubicBezTo>
                      <a:pt x="23484" y="77"/>
                      <a:pt x="23369" y="191"/>
                      <a:pt x="23255" y="230"/>
                    </a:cubicBezTo>
                    <a:cubicBezTo>
                      <a:pt x="22757" y="268"/>
                      <a:pt x="22298" y="306"/>
                      <a:pt x="21839" y="383"/>
                    </a:cubicBezTo>
                    <a:cubicBezTo>
                      <a:pt x="21419" y="421"/>
                      <a:pt x="20998" y="421"/>
                      <a:pt x="20577" y="497"/>
                    </a:cubicBezTo>
                    <a:cubicBezTo>
                      <a:pt x="20118" y="574"/>
                      <a:pt x="19621" y="574"/>
                      <a:pt x="19277" y="803"/>
                    </a:cubicBezTo>
                    <a:cubicBezTo>
                      <a:pt x="18895" y="1033"/>
                      <a:pt x="18474" y="995"/>
                      <a:pt x="18091" y="1109"/>
                    </a:cubicBezTo>
                    <a:cubicBezTo>
                      <a:pt x="17594" y="1301"/>
                      <a:pt x="17097" y="1454"/>
                      <a:pt x="16562" y="1568"/>
                    </a:cubicBezTo>
                    <a:cubicBezTo>
                      <a:pt x="15873" y="1721"/>
                      <a:pt x="15299" y="2066"/>
                      <a:pt x="14649" y="2333"/>
                    </a:cubicBezTo>
                    <a:cubicBezTo>
                      <a:pt x="13961" y="2563"/>
                      <a:pt x="13387" y="3022"/>
                      <a:pt x="12699" y="3289"/>
                    </a:cubicBezTo>
                    <a:cubicBezTo>
                      <a:pt x="12048" y="3595"/>
                      <a:pt x="11590" y="4207"/>
                      <a:pt x="10978" y="4552"/>
                    </a:cubicBezTo>
                    <a:cubicBezTo>
                      <a:pt x="10825" y="4628"/>
                      <a:pt x="10710" y="4781"/>
                      <a:pt x="10557" y="4857"/>
                    </a:cubicBezTo>
                    <a:cubicBezTo>
                      <a:pt x="10388" y="4925"/>
                      <a:pt x="10517" y="5260"/>
                      <a:pt x="10314" y="5260"/>
                    </a:cubicBezTo>
                    <a:cubicBezTo>
                      <a:pt x="10287" y="5260"/>
                      <a:pt x="10254" y="5254"/>
                      <a:pt x="10213" y="5240"/>
                    </a:cubicBezTo>
                    <a:cubicBezTo>
                      <a:pt x="9562" y="5814"/>
                      <a:pt x="8759" y="6234"/>
                      <a:pt x="8300" y="7038"/>
                    </a:cubicBezTo>
                    <a:cubicBezTo>
                      <a:pt x="8224" y="7190"/>
                      <a:pt x="8071" y="7382"/>
                      <a:pt x="7956" y="7382"/>
                    </a:cubicBezTo>
                    <a:cubicBezTo>
                      <a:pt x="7459" y="7382"/>
                      <a:pt x="7382" y="7917"/>
                      <a:pt x="7000" y="8032"/>
                    </a:cubicBezTo>
                    <a:cubicBezTo>
                      <a:pt x="6809" y="8108"/>
                      <a:pt x="6541" y="8376"/>
                      <a:pt x="6541" y="8491"/>
                    </a:cubicBezTo>
                    <a:cubicBezTo>
                      <a:pt x="6656" y="8988"/>
                      <a:pt x="6197" y="9026"/>
                      <a:pt x="6044" y="9294"/>
                    </a:cubicBezTo>
                    <a:cubicBezTo>
                      <a:pt x="5967" y="9447"/>
                      <a:pt x="5853" y="9562"/>
                      <a:pt x="5738" y="9638"/>
                    </a:cubicBezTo>
                    <a:cubicBezTo>
                      <a:pt x="5394" y="9829"/>
                      <a:pt x="5661" y="10250"/>
                      <a:pt x="5394" y="10518"/>
                    </a:cubicBezTo>
                    <a:cubicBezTo>
                      <a:pt x="5126" y="10709"/>
                      <a:pt x="4896" y="10977"/>
                      <a:pt x="4667" y="11245"/>
                    </a:cubicBezTo>
                    <a:cubicBezTo>
                      <a:pt x="4552" y="11359"/>
                      <a:pt x="4399" y="11589"/>
                      <a:pt x="4399" y="11742"/>
                    </a:cubicBezTo>
                    <a:cubicBezTo>
                      <a:pt x="4460" y="11987"/>
                      <a:pt x="4350" y="12011"/>
                      <a:pt x="4206" y="12011"/>
                    </a:cubicBezTo>
                    <a:cubicBezTo>
                      <a:pt x="4170" y="12011"/>
                      <a:pt x="4132" y="12009"/>
                      <a:pt x="4093" y="12009"/>
                    </a:cubicBezTo>
                    <a:cubicBezTo>
                      <a:pt x="4093" y="12009"/>
                      <a:pt x="4055" y="12124"/>
                      <a:pt x="4093" y="12162"/>
                    </a:cubicBezTo>
                    <a:cubicBezTo>
                      <a:pt x="4208" y="12354"/>
                      <a:pt x="4093" y="12468"/>
                      <a:pt x="3940" y="12507"/>
                    </a:cubicBezTo>
                    <a:cubicBezTo>
                      <a:pt x="3673" y="12583"/>
                      <a:pt x="3673" y="12774"/>
                      <a:pt x="3634" y="13004"/>
                    </a:cubicBezTo>
                    <a:cubicBezTo>
                      <a:pt x="3558" y="13463"/>
                      <a:pt x="3099" y="13731"/>
                      <a:pt x="3214" y="14266"/>
                    </a:cubicBezTo>
                    <a:cubicBezTo>
                      <a:pt x="3247" y="14365"/>
                      <a:pt x="3136" y="14465"/>
                      <a:pt x="2957" y="14465"/>
                    </a:cubicBezTo>
                    <a:cubicBezTo>
                      <a:pt x="2930" y="14465"/>
                      <a:pt x="2900" y="14462"/>
                      <a:pt x="2869" y="14457"/>
                    </a:cubicBezTo>
                    <a:cubicBezTo>
                      <a:pt x="2864" y="14452"/>
                      <a:pt x="2856" y="14450"/>
                      <a:pt x="2846" y="14450"/>
                    </a:cubicBezTo>
                    <a:cubicBezTo>
                      <a:pt x="2778" y="14450"/>
                      <a:pt x="2627" y="14554"/>
                      <a:pt x="2793" y="14687"/>
                    </a:cubicBezTo>
                    <a:cubicBezTo>
                      <a:pt x="2831" y="14725"/>
                      <a:pt x="2831" y="14801"/>
                      <a:pt x="2831" y="14878"/>
                    </a:cubicBezTo>
                    <a:cubicBezTo>
                      <a:pt x="2602" y="15528"/>
                      <a:pt x="2257" y="16140"/>
                      <a:pt x="2066" y="16828"/>
                    </a:cubicBezTo>
                    <a:cubicBezTo>
                      <a:pt x="2028" y="16981"/>
                      <a:pt x="1875" y="17134"/>
                      <a:pt x="1799" y="17287"/>
                    </a:cubicBezTo>
                    <a:cubicBezTo>
                      <a:pt x="1760" y="17326"/>
                      <a:pt x="1684" y="17326"/>
                      <a:pt x="1684" y="17364"/>
                    </a:cubicBezTo>
                    <a:cubicBezTo>
                      <a:pt x="1607" y="17708"/>
                      <a:pt x="1531" y="18014"/>
                      <a:pt x="1454" y="18358"/>
                    </a:cubicBezTo>
                    <a:cubicBezTo>
                      <a:pt x="1378" y="18664"/>
                      <a:pt x="1378" y="19009"/>
                      <a:pt x="1225" y="19276"/>
                    </a:cubicBezTo>
                    <a:cubicBezTo>
                      <a:pt x="1148" y="19391"/>
                      <a:pt x="919" y="19391"/>
                      <a:pt x="1034" y="19659"/>
                    </a:cubicBezTo>
                    <a:cubicBezTo>
                      <a:pt x="1072" y="19773"/>
                      <a:pt x="804" y="20003"/>
                      <a:pt x="766" y="20232"/>
                    </a:cubicBezTo>
                    <a:cubicBezTo>
                      <a:pt x="728" y="20385"/>
                      <a:pt x="842" y="20577"/>
                      <a:pt x="804" y="20730"/>
                    </a:cubicBezTo>
                    <a:cubicBezTo>
                      <a:pt x="536" y="21533"/>
                      <a:pt x="422" y="22374"/>
                      <a:pt x="307" y="23216"/>
                    </a:cubicBezTo>
                    <a:cubicBezTo>
                      <a:pt x="307" y="23445"/>
                      <a:pt x="383" y="23675"/>
                      <a:pt x="269" y="23866"/>
                    </a:cubicBezTo>
                    <a:cubicBezTo>
                      <a:pt x="1" y="24325"/>
                      <a:pt x="77" y="24822"/>
                      <a:pt x="77" y="25281"/>
                    </a:cubicBezTo>
                    <a:cubicBezTo>
                      <a:pt x="116" y="25778"/>
                      <a:pt x="230" y="26314"/>
                      <a:pt x="269" y="26811"/>
                    </a:cubicBezTo>
                    <a:cubicBezTo>
                      <a:pt x="269" y="27040"/>
                      <a:pt x="613" y="27193"/>
                      <a:pt x="383" y="27499"/>
                    </a:cubicBezTo>
                    <a:cubicBezTo>
                      <a:pt x="192" y="27729"/>
                      <a:pt x="575" y="27843"/>
                      <a:pt x="536" y="28149"/>
                    </a:cubicBezTo>
                    <a:cubicBezTo>
                      <a:pt x="460" y="28532"/>
                      <a:pt x="536" y="28952"/>
                      <a:pt x="613" y="29373"/>
                    </a:cubicBezTo>
                    <a:cubicBezTo>
                      <a:pt x="689" y="29947"/>
                      <a:pt x="842" y="30521"/>
                      <a:pt x="919" y="31094"/>
                    </a:cubicBezTo>
                    <a:cubicBezTo>
                      <a:pt x="995" y="31553"/>
                      <a:pt x="1110" y="31936"/>
                      <a:pt x="1340" y="32318"/>
                    </a:cubicBezTo>
                    <a:cubicBezTo>
                      <a:pt x="1416" y="32395"/>
                      <a:pt x="1493" y="32471"/>
                      <a:pt x="1493" y="32548"/>
                    </a:cubicBezTo>
                    <a:cubicBezTo>
                      <a:pt x="1531" y="33198"/>
                      <a:pt x="1875" y="33771"/>
                      <a:pt x="2066" y="34345"/>
                    </a:cubicBezTo>
                    <a:cubicBezTo>
                      <a:pt x="2181" y="34651"/>
                      <a:pt x="2334" y="34881"/>
                      <a:pt x="2410" y="35187"/>
                    </a:cubicBezTo>
                    <a:cubicBezTo>
                      <a:pt x="2487" y="35722"/>
                      <a:pt x="2640" y="36219"/>
                      <a:pt x="3022" y="36640"/>
                    </a:cubicBezTo>
                    <a:cubicBezTo>
                      <a:pt x="3137" y="36793"/>
                      <a:pt x="3252" y="36984"/>
                      <a:pt x="3290" y="37175"/>
                    </a:cubicBezTo>
                    <a:cubicBezTo>
                      <a:pt x="3328" y="37443"/>
                      <a:pt x="3405" y="37673"/>
                      <a:pt x="3673" y="37826"/>
                    </a:cubicBezTo>
                    <a:cubicBezTo>
                      <a:pt x="3520" y="38208"/>
                      <a:pt x="3826" y="38361"/>
                      <a:pt x="4017" y="38552"/>
                    </a:cubicBezTo>
                    <a:cubicBezTo>
                      <a:pt x="4132" y="38667"/>
                      <a:pt x="4208" y="38858"/>
                      <a:pt x="4285" y="39011"/>
                    </a:cubicBezTo>
                    <a:cubicBezTo>
                      <a:pt x="4399" y="39241"/>
                      <a:pt x="4476" y="39470"/>
                      <a:pt x="4590" y="39661"/>
                    </a:cubicBezTo>
                    <a:cubicBezTo>
                      <a:pt x="4858" y="40082"/>
                      <a:pt x="5164" y="40503"/>
                      <a:pt x="5432" y="40923"/>
                    </a:cubicBezTo>
                    <a:cubicBezTo>
                      <a:pt x="5661" y="41306"/>
                      <a:pt x="6082" y="41574"/>
                      <a:pt x="6044" y="42071"/>
                    </a:cubicBezTo>
                    <a:cubicBezTo>
                      <a:pt x="6694" y="42836"/>
                      <a:pt x="7268" y="43562"/>
                      <a:pt x="7918" y="44327"/>
                    </a:cubicBezTo>
                    <a:cubicBezTo>
                      <a:pt x="8224" y="44672"/>
                      <a:pt x="8568" y="45016"/>
                      <a:pt x="8912" y="45322"/>
                    </a:cubicBezTo>
                    <a:cubicBezTo>
                      <a:pt x="9180" y="45551"/>
                      <a:pt x="9448" y="45742"/>
                      <a:pt x="9754" y="45934"/>
                    </a:cubicBezTo>
                    <a:cubicBezTo>
                      <a:pt x="10366" y="46393"/>
                      <a:pt x="11016" y="46813"/>
                      <a:pt x="11590" y="47311"/>
                    </a:cubicBezTo>
                    <a:cubicBezTo>
                      <a:pt x="11781" y="47502"/>
                      <a:pt x="12087" y="47464"/>
                      <a:pt x="12163" y="47617"/>
                    </a:cubicBezTo>
                    <a:cubicBezTo>
                      <a:pt x="12240" y="47884"/>
                      <a:pt x="12469" y="47884"/>
                      <a:pt x="12660" y="47999"/>
                    </a:cubicBezTo>
                    <a:cubicBezTo>
                      <a:pt x="12966" y="48190"/>
                      <a:pt x="13272" y="48534"/>
                      <a:pt x="13578" y="48534"/>
                    </a:cubicBezTo>
                    <a:cubicBezTo>
                      <a:pt x="14037" y="48573"/>
                      <a:pt x="14305" y="48879"/>
                      <a:pt x="14611" y="49070"/>
                    </a:cubicBezTo>
                    <a:cubicBezTo>
                      <a:pt x="14802" y="49146"/>
                      <a:pt x="14993" y="49146"/>
                      <a:pt x="15185" y="49185"/>
                    </a:cubicBezTo>
                    <a:cubicBezTo>
                      <a:pt x="15223" y="49185"/>
                      <a:pt x="15261" y="49223"/>
                      <a:pt x="15299" y="49261"/>
                    </a:cubicBezTo>
                    <a:cubicBezTo>
                      <a:pt x="15338" y="49376"/>
                      <a:pt x="15376" y="49491"/>
                      <a:pt x="15414" y="49567"/>
                    </a:cubicBezTo>
                    <a:cubicBezTo>
                      <a:pt x="15529" y="49567"/>
                      <a:pt x="15634" y="49558"/>
                      <a:pt x="15730" y="49558"/>
                    </a:cubicBezTo>
                    <a:cubicBezTo>
                      <a:pt x="15825" y="49558"/>
                      <a:pt x="15911" y="49567"/>
                      <a:pt x="15988" y="49605"/>
                    </a:cubicBezTo>
                    <a:cubicBezTo>
                      <a:pt x="16485" y="49950"/>
                      <a:pt x="16638" y="50026"/>
                      <a:pt x="17403" y="50103"/>
                    </a:cubicBezTo>
                    <a:cubicBezTo>
                      <a:pt x="17632" y="50409"/>
                      <a:pt x="18206" y="50103"/>
                      <a:pt x="18321" y="50600"/>
                    </a:cubicBezTo>
                    <a:cubicBezTo>
                      <a:pt x="18909" y="50738"/>
                      <a:pt x="19403" y="51189"/>
                      <a:pt x="20058" y="51189"/>
                    </a:cubicBezTo>
                    <a:cubicBezTo>
                      <a:pt x="20127" y="51189"/>
                      <a:pt x="20198" y="51184"/>
                      <a:pt x="20271" y="51173"/>
                    </a:cubicBezTo>
                    <a:cubicBezTo>
                      <a:pt x="20318" y="51170"/>
                      <a:pt x="20365" y="51169"/>
                      <a:pt x="20412" y="51169"/>
                    </a:cubicBezTo>
                    <a:cubicBezTo>
                      <a:pt x="20912" y="51169"/>
                      <a:pt x="21465" y="51346"/>
                      <a:pt x="21954" y="51556"/>
                    </a:cubicBezTo>
                    <a:cubicBezTo>
                      <a:pt x="22084" y="51614"/>
                      <a:pt x="22203" y="51633"/>
                      <a:pt x="22317" y="51633"/>
                    </a:cubicBezTo>
                    <a:cubicBezTo>
                      <a:pt x="22506" y="51633"/>
                      <a:pt x="22682" y="51580"/>
                      <a:pt x="22872" y="51556"/>
                    </a:cubicBezTo>
                    <a:cubicBezTo>
                      <a:pt x="22886" y="51554"/>
                      <a:pt x="22899" y="51553"/>
                      <a:pt x="22912" y="51553"/>
                    </a:cubicBezTo>
                    <a:cubicBezTo>
                      <a:pt x="23152" y="51553"/>
                      <a:pt x="23350" y="51819"/>
                      <a:pt x="23622" y="51819"/>
                    </a:cubicBezTo>
                    <a:cubicBezTo>
                      <a:pt x="23675" y="51819"/>
                      <a:pt x="23731" y="51809"/>
                      <a:pt x="23790" y="51785"/>
                    </a:cubicBezTo>
                    <a:cubicBezTo>
                      <a:pt x="23828" y="51785"/>
                      <a:pt x="23866" y="51709"/>
                      <a:pt x="23943" y="51709"/>
                    </a:cubicBezTo>
                    <a:cubicBezTo>
                      <a:pt x="24172" y="51709"/>
                      <a:pt x="24423" y="51644"/>
                      <a:pt x="24648" y="51644"/>
                    </a:cubicBezTo>
                    <a:cubicBezTo>
                      <a:pt x="24722" y="51644"/>
                      <a:pt x="24794" y="51651"/>
                      <a:pt x="24861" y="51671"/>
                    </a:cubicBezTo>
                    <a:cubicBezTo>
                      <a:pt x="25067" y="51739"/>
                      <a:pt x="25246" y="51836"/>
                      <a:pt x="25423" y="51836"/>
                    </a:cubicBezTo>
                    <a:cubicBezTo>
                      <a:pt x="25540" y="51836"/>
                      <a:pt x="25656" y="51793"/>
                      <a:pt x="25779" y="51671"/>
                    </a:cubicBezTo>
                    <a:cubicBezTo>
                      <a:pt x="25798" y="51651"/>
                      <a:pt x="25836" y="51642"/>
                      <a:pt x="25879" y="51642"/>
                    </a:cubicBezTo>
                    <a:cubicBezTo>
                      <a:pt x="25922" y="51642"/>
                      <a:pt x="25970" y="51651"/>
                      <a:pt x="26008" y="51671"/>
                    </a:cubicBezTo>
                    <a:cubicBezTo>
                      <a:pt x="26224" y="51809"/>
                      <a:pt x="26445" y="51861"/>
                      <a:pt x="26668" y="51861"/>
                    </a:cubicBezTo>
                    <a:cubicBezTo>
                      <a:pt x="26999" y="51861"/>
                      <a:pt x="27333" y="51747"/>
                      <a:pt x="27653" y="51632"/>
                    </a:cubicBezTo>
                    <a:cubicBezTo>
                      <a:pt x="27943" y="51690"/>
                      <a:pt x="28234" y="51837"/>
                      <a:pt x="28558" y="51837"/>
                    </a:cubicBezTo>
                    <a:cubicBezTo>
                      <a:pt x="28660" y="51837"/>
                      <a:pt x="28766" y="51822"/>
                      <a:pt x="28877" y="51785"/>
                    </a:cubicBezTo>
                    <a:cubicBezTo>
                      <a:pt x="28954" y="51760"/>
                      <a:pt x="29048" y="51596"/>
                      <a:pt x="29148" y="51596"/>
                    </a:cubicBezTo>
                    <a:cubicBezTo>
                      <a:pt x="29197" y="51596"/>
                      <a:pt x="29247" y="51634"/>
                      <a:pt x="29297" y="51747"/>
                    </a:cubicBezTo>
                    <a:cubicBezTo>
                      <a:pt x="29421" y="51673"/>
                      <a:pt x="29544" y="51631"/>
                      <a:pt x="29678" y="51631"/>
                    </a:cubicBezTo>
                    <a:cubicBezTo>
                      <a:pt x="29752" y="51631"/>
                      <a:pt x="29828" y="51644"/>
                      <a:pt x="29909" y="51671"/>
                    </a:cubicBezTo>
                    <a:cubicBezTo>
                      <a:pt x="29973" y="51696"/>
                      <a:pt x="30041" y="51705"/>
                      <a:pt x="30113" y="51705"/>
                    </a:cubicBezTo>
                    <a:cubicBezTo>
                      <a:pt x="30258" y="51705"/>
                      <a:pt x="30419" y="51671"/>
                      <a:pt x="30598" y="51671"/>
                    </a:cubicBezTo>
                    <a:cubicBezTo>
                      <a:pt x="30668" y="51636"/>
                      <a:pt x="30545" y="51279"/>
                      <a:pt x="30790" y="51279"/>
                    </a:cubicBezTo>
                    <a:cubicBezTo>
                      <a:pt x="30812" y="51279"/>
                      <a:pt x="30837" y="51282"/>
                      <a:pt x="30866" y="51288"/>
                    </a:cubicBezTo>
                    <a:cubicBezTo>
                      <a:pt x="30980" y="51288"/>
                      <a:pt x="31057" y="51518"/>
                      <a:pt x="31133" y="51632"/>
                    </a:cubicBezTo>
                    <a:cubicBezTo>
                      <a:pt x="31248" y="51556"/>
                      <a:pt x="31363" y="51403"/>
                      <a:pt x="31516" y="51403"/>
                    </a:cubicBezTo>
                    <a:cubicBezTo>
                      <a:pt x="32013" y="51365"/>
                      <a:pt x="32357" y="51135"/>
                      <a:pt x="32701" y="50791"/>
                    </a:cubicBezTo>
                    <a:cubicBezTo>
                      <a:pt x="32971" y="50899"/>
                      <a:pt x="33226" y="50954"/>
                      <a:pt x="33467" y="50954"/>
                    </a:cubicBezTo>
                    <a:cubicBezTo>
                      <a:pt x="33910" y="50954"/>
                      <a:pt x="34305" y="50767"/>
                      <a:pt x="34652" y="50370"/>
                    </a:cubicBezTo>
                    <a:cubicBezTo>
                      <a:pt x="34767" y="50485"/>
                      <a:pt x="34881" y="50600"/>
                      <a:pt x="34958" y="50600"/>
                    </a:cubicBezTo>
                    <a:cubicBezTo>
                      <a:pt x="35187" y="50561"/>
                      <a:pt x="35379" y="50523"/>
                      <a:pt x="35532" y="50294"/>
                    </a:cubicBezTo>
                    <a:cubicBezTo>
                      <a:pt x="35627" y="50151"/>
                      <a:pt x="35782" y="50037"/>
                      <a:pt x="35941" y="50037"/>
                    </a:cubicBezTo>
                    <a:cubicBezTo>
                      <a:pt x="36037" y="50037"/>
                      <a:pt x="36134" y="50078"/>
                      <a:pt x="36220" y="50179"/>
                    </a:cubicBezTo>
                    <a:cubicBezTo>
                      <a:pt x="36449" y="50064"/>
                      <a:pt x="36679" y="49911"/>
                      <a:pt x="36908" y="49873"/>
                    </a:cubicBezTo>
                    <a:cubicBezTo>
                      <a:pt x="37291" y="49797"/>
                      <a:pt x="37597" y="49682"/>
                      <a:pt x="37712" y="49185"/>
                    </a:cubicBezTo>
                    <a:cubicBezTo>
                      <a:pt x="37826" y="49338"/>
                      <a:pt x="37903" y="49376"/>
                      <a:pt x="37979" y="49491"/>
                    </a:cubicBezTo>
                    <a:cubicBezTo>
                      <a:pt x="38323" y="48993"/>
                      <a:pt x="39050" y="49032"/>
                      <a:pt x="39471" y="48496"/>
                    </a:cubicBezTo>
                    <a:cubicBezTo>
                      <a:pt x="39511" y="48511"/>
                      <a:pt x="39547" y="48518"/>
                      <a:pt x="39581" y="48518"/>
                    </a:cubicBezTo>
                    <a:cubicBezTo>
                      <a:pt x="39810" y="48518"/>
                      <a:pt x="39936" y="48224"/>
                      <a:pt x="40236" y="48190"/>
                    </a:cubicBezTo>
                    <a:cubicBezTo>
                      <a:pt x="40504" y="48152"/>
                      <a:pt x="40733" y="47808"/>
                      <a:pt x="41001" y="47617"/>
                    </a:cubicBezTo>
                    <a:cubicBezTo>
                      <a:pt x="41307" y="47349"/>
                      <a:pt x="41689" y="47158"/>
                      <a:pt x="41957" y="46813"/>
                    </a:cubicBezTo>
                    <a:cubicBezTo>
                      <a:pt x="42416" y="46163"/>
                      <a:pt x="43104" y="45704"/>
                      <a:pt x="43716" y="45207"/>
                    </a:cubicBezTo>
                    <a:cubicBezTo>
                      <a:pt x="43869" y="45054"/>
                      <a:pt x="44022" y="44901"/>
                      <a:pt x="44175" y="44710"/>
                    </a:cubicBezTo>
                    <a:cubicBezTo>
                      <a:pt x="44328" y="44557"/>
                      <a:pt x="44405" y="44404"/>
                      <a:pt x="44558" y="44251"/>
                    </a:cubicBezTo>
                    <a:cubicBezTo>
                      <a:pt x="45055" y="43715"/>
                      <a:pt x="45590" y="43218"/>
                      <a:pt x="46087" y="42645"/>
                    </a:cubicBezTo>
                    <a:cubicBezTo>
                      <a:pt x="46814" y="41803"/>
                      <a:pt x="47273" y="40809"/>
                      <a:pt x="47847" y="39853"/>
                    </a:cubicBezTo>
                    <a:cubicBezTo>
                      <a:pt x="48114" y="39470"/>
                      <a:pt x="48306" y="39088"/>
                      <a:pt x="48497" y="38667"/>
                    </a:cubicBezTo>
                    <a:cubicBezTo>
                      <a:pt x="48688" y="38285"/>
                      <a:pt x="48803" y="37902"/>
                      <a:pt x="49032" y="37520"/>
                    </a:cubicBezTo>
                    <a:cubicBezTo>
                      <a:pt x="49147" y="37252"/>
                      <a:pt x="49185" y="36946"/>
                      <a:pt x="49415" y="36716"/>
                    </a:cubicBezTo>
                    <a:cubicBezTo>
                      <a:pt x="49644" y="36525"/>
                      <a:pt x="49377" y="36143"/>
                      <a:pt x="49721" y="35952"/>
                    </a:cubicBezTo>
                    <a:cubicBezTo>
                      <a:pt x="49644" y="35569"/>
                      <a:pt x="49836" y="35263"/>
                      <a:pt x="49989" y="34919"/>
                    </a:cubicBezTo>
                    <a:cubicBezTo>
                      <a:pt x="50103" y="34575"/>
                      <a:pt x="50103" y="34154"/>
                      <a:pt x="50256" y="33810"/>
                    </a:cubicBezTo>
                    <a:cubicBezTo>
                      <a:pt x="50524" y="33198"/>
                      <a:pt x="50333" y="32509"/>
                      <a:pt x="50792" y="31974"/>
                    </a:cubicBezTo>
                    <a:cubicBezTo>
                      <a:pt x="50792" y="31936"/>
                      <a:pt x="50792" y="31859"/>
                      <a:pt x="50792" y="31821"/>
                    </a:cubicBezTo>
                    <a:cubicBezTo>
                      <a:pt x="50677" y="31247"/>
                      <a:pt x="50983" y="30674"/>
                      <a:pt x="50906" y="30100"/>
                    </a:cubicBezTo>
                    <a:cubicBezTo>
                      <a:pt x="50792" y="29335"/>
                      <a:pt x="51174" y="28685"/>
                      <a:pt x="51136" y="27920"/>
                    </a:cubicBezTo>
                    <a:cubicBezTo>
                      <a:pt x="51098" y="27231"/>
                      <a:pt x="51059" y="26505"/>
                      <a:pt x="51098" y="25778"/>
                    </a:cubicBezTo>
                    <a:cubicBezTo>
                      <a:pt x="51136" y="25281"/>
                      <a:pt x="51021" y="24784"/>
                      <a:pt x="51059" y="24286"/>
                    </a:cubicBezTo>
                    <a:cubicBezTo>
                      <a:pt x="51098" y="23751"/>
                      <a:pt x="51059" y="23216"/>
                      <a:pt x="50983" y="22680"/>
                    </a:cubicBezTo>
                    <a:cubicBezTo>
                      <a:pt x="50945" y="22183"/>
                      <a:pt x="50830" y="21686"/>
                      <a:pt x="50639" y="21189"/>
                    </a:cubicBezTo>
                    <a:cubicBezTo>
                      <a:pt x="50409" y="20577"/>
                      <a:pt x="50562" y="19812"/>
                      <a:pt x="50142" y="19238"/>
                    </a:cubicBezTo>
                    <a:cubicBezTo>
                      <a:pt x="50103" y="19200"/>
                      <a:pt x="50103" y="19085"/>
                      <a:pt x="50103" y="19009"/>
                    </a:cubicBezTo>
                    <a:cubicBezTo>
                      <a:pt x="50295" y="18703"/>
                      <a:pt x="50103" y="18473"/>
                      <a:pt x="49950" y="18282"/>
                    </a:cubicBezTo>
                    <a:cubicBezTo>
                      <a:pt x="49836" y="18129"/>
                      <a:pt x="49874" y="18052"/>
                      <a:pt x="49874" y="17899"/>
                    </a:cubicBezTo>
                    <a:cubicBezTo>
                      <a:pt x="49836" y="17746"/>
                      <a:pt x="49721" y="17593"/>
                      <a:pt x="49644" y="17440"/>
                    </a:cubicBezTo>
                    <a:cubicBezTo>
                      <a:pt x="49415" y="17020"/>
                      <a:pt x="49109" y="16599"/>
                      <a:pt x="49032" y="16102"/>
                    </a:cubicBezTo>
                    <a:cubicBezTo>
                      <a:pt x="48956" y="15681"/>
                      <a:pt x="48726" y="15337"/>
                      <a:pt x="48535" y="14954"/>
                    </a:cubicBezTo>
                    <a:cubicBezTo>
                      <a:pt x="48420" y="14725"/>
                      <a:pt x="48191" y="14495"/>
                      <a:pt x="48191" y="14228"/>
                    </a:cubicBezTo>
                    <a:cubicBezTo>
                      <a:pt x="48114" y="13654"/>
                      <a:pt x="47770" y="13233"/>
                      <a:pt x="47541" y="12698"/>
                    </a:cubicBezTo>
                    <a:cubicBezTo>
                      <a:pt x="47388" y="12315"/>
                      <a:pt x="47235" y="11895"/>
                      <a:pt x="47005" y="11589"/>
                    </a:cubicBezTo>
                    <a:cubicBezTo>
                      <a:pt x="46470" y="10939"/>
                      <a:pt x="46011" y="10212"/>
                      <a:pt x="45437" y="9562"/>
                    </a:cubicBezTo>
                    <a:cubicBezTo>
                      <a:pt x="44940" y="9026"/>
                      <a:pt x="44481" y="8453"/>
                      <a:pt x="43984" y="7917"/>
                    </a:cubicBezTo>
                    <a:cubicBezTo>
                      <a:pt x="43946" y="7879"/>
                      <a:pt x="43984" y="7726"/>
                      <a:pt x="43946" y="7726"/>
                    </a:cubicBezTo>
                    <a:cubicBezTo>
                      <a:pt x="43448" y="7458"/>
                      <a:pt x="42990" y="7190"/>
                      <a:pt x="42837" y="6579"/>
                    </a:cubicBezTo>
                    <a:cubicBezTo>
                      <a:pt x="42837" y="6579"/>
                      <a:pt x="42788" y="6530"/>
                      <a:pt x="42748" y="6530"/>
                    </a:cubicBezTo>
                    <a:cubicBezTo>
                      <a:pt x="42739" y="6530"/>
                      <a:pt x="42729" y="6533"/>
                      <a:pt x="42722" y="6540"/>
                    </a:cubicBezTo>
                    <a:cubicBezTo>
                      <a:pt x="42661" y="6559"/>
                      <a:pt x="42611" y="6568"/>
                      <a:pt x="42569" y="6568"/>
                    </a:cubicBezTo>
                    <a:cubicBezTo>
                      <a:pt x="42274" y="6568"/>
                      <a:pt x="42426" y="6139"/>
                      <a:pt x="42225" y="6005"/>
                    </a:cubicBezTo>
                    <a:cubicBezTo>
                      <a:pt x="42148" y="6081"/>
                      <a:pt x="42072" y="6120"/>
                      <a:pt x="41995" y="6196"/>
                    </a:cubicBezTo>
                    <a:cubicBezTo>
                      <a:pt x="41727" y="5890"/>
                      <a:pt x="41345" y="5661"/>
                      <a:pt x="41230" y="5316"/>
                    </a:cubicBezTo>
                    <a:cubicBezTo>
                      <a:pt x="41077" y="4781"/>
                      <a:pt x="40580" y="4934"/>
                      <a:pt x="40312" y="4704"/>
                    </a:cubicBezTo>
                    <a:cubicBezTo>
                      <a:pt x="40236" y="4628"/>
                      <a:pt x="40121" y="4475"/>
                      <a:pt x="40006" y="4399"/>
                    </a:cubicBezTo>
                    <a:cubicBezTo>
                      <a:pt x="39624" y="4246"/>
                      <a:pt x="39280" y="4016"/>
                      <a:pt x="38935" y="3748"/>
                    </a:cubicBezTo>
                    <a:cubicBezTo>
                      <a:pt x="38591" y="3519"/>
                      <a:pt x="38171" y="3328"/>
                      <a:pt x="37788" y="3136"/>
                    </a:cubicBezTo>
                    <a:cubicBezTo>
                      <a:pt x="37329" y="2983"/>
                      <a:pt x="36947" y="2563"/>
                      <a:pt x="36373" y="2563"/>
                    </a:cubicBezTo>
                    <a:cubicBezTo>
                      <a:pt x="36296" y="2563"/>
                      <a:pt x="36220" y="2486"/>
                      <a:pt x="36143" y="2448"/>
                    </a:cubicBezTo>
                    <a:cubicBezTo>
                      <a:pt x="35838" y="2257"/>
                      <a:pt x="35532" y="2066"/>
                      <a:pt x="35226" y="1951"/>
                    </a:cubicBezTo>
                    <a:cubicBezTo>
                      <a:pt x="34537" y="1760"/>
                      <a:pt x="33887" y="1530"/>
                      <a:pt x="33275" y="1262"/>
                    </a:cubicBezTo>
                    <a:cubicBezTo>
                      <a:pt x="32969" y="1148"/>
                      <a:pt x="32625" y="1224"/>
                      <a:pt x="32319" y="956"/>
                    </a:cubicBezTo>
                    <a:cubicBezTo>
                      <a:pt x="32306" y="943"/>
                      <a:pt x="32286" y="938"/>
                      <a:pt x="32261" y="938"/>
                    </a:cubicBezTo>
                    <a:cubicBezTo>
                      <a:pt x="32168" y="938"/>
                      <a:pt x="32011" y="1013"/>
                      <a:pt x="31918" y="1013"/>
                    </a:cubicBezTo>
                    <a:cubicBezTo>
                      <a:pt x="31893" y="1013"/>
                      <a:pt x="31873" y="1008"/>
                      <a:pt x="31860" y="995"/>
                    </a:cubicBezTo>
                    <a:cubicBezTo>
                      <a:pt x="31324" y="497"/>
                      <a:pt x="30636" y="689"/>
                      <a:pt x="30024" y="536"/>
                    </a:cubicBezTo>
                    <a:cubicBezTo>
                      <a:pt x="28953" y="268"/>
                      <a:pt x="27844" y="153"/>
                      <a:pt x="26735" y="153"/>
                    </a:cubicBezTo>
                    <a:cubicBezTo>
                      <a:pt x="26620" y="153"/>
                      <a:pt x="26467" y="38"/>
                      <a:pt x="2635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92;p19"/>
              <p:cNvSpPr/>
              <p:nvPr/>
            </p:nvSpPr>
            <p:spPr>
              <a:xfrm>
                <a:off x="3752914" y="1659242"/>
                <a:ext cx="834822" cy="848225"/>
              </a:xfrm>
              <a:custGeom>
                <a:avLst/>
                <a:gdLst/>
                <a:ahLst/>
                <a:cxnLst/>
                <a:rect l="l" t="t" r="r" b="b"/>
                <a:pathLst>
                  <a:path w="48956" h="49742" extrusionOk="0">
                    <a:moveTo>
                      <a:pt x="23856" y="0"/>
                    </a:moveTo>
                    <a:cubicBezTo>
                      <a:pt x="23285" y="0"/>
                      <a:pt x="22722" y="222"/>
                      <a:pt x="22148" y="222"/>
                    </a:cubicBezTo>
                    <a:cubicBezTo>
                      <a:pt x="22020" y="222"/>
                      <a:pt x="21892" y="211"/>
                      <a:pt x="21762" y="184"/>
                    </a:cubicBezTo>
                    <a:cubicBezTo>
                      <a:pt x="21189" y="452"/>
                      <a:pt x="20538" y="490"/>
                      <a:pt x="19927" y="681"/>
                    </a:cubicBezTo>
                    <a:cubicBezTo>
                      <a:pt x="19429" y="873"/>
                      <a:pt x="18817" y="758"/>
                      <a:pt x="18320" y="1064"/>
                    </a:cubicBezTo>
                    <a:cubicBezTo>
                      <a:pt x="17135" y="1064"/>
                      <a:pt x="16102" y="1561"/>
                      <a:pt x="15069" y="2020"/>
                    </a:cubicBezTo>
                    <a:cubicBezTo>
                      <a:pt x="14151" y="2441"/>
                      <a:pt x="13195" y="2938"/>
                      <a:pt x="12354" y="3550"/>
                    </a:cubicBezTo>
                    <a:cubicBezTo>
                      <a:pt x="11971" y="3817"/>
                      <a:pt x="11474" y="3932"/>
                      <a:pt x="11130" y="4238"/>
                    </a:cubicBezTo>
                    <a:cubicBezTo>
                      <a:pt x="10595" y="4659"/>
                      <a:pt x="9983" y="5041"/>
                      <a:pt x="9524" y="5577"/>
                    </a:cubicBezTo>
                    <a:cubicBezTo>
                      <a:pt x="9371" y="5768"/>
                      <a:pt x="9141" y="5845"/>
                      <a:pt x="9026" y="6112"/>
                    </a:cubicBezTo>
                    <a:cubicBezTo>
                      <a:pt x="8950" y="6380"/>
                      <a:pt x="8606" y="6265"/>
                      <a:pt x="8453" y="6456"/>
                    </a:cubicBezTo>
                    <a:cubicBezTo>
                      <a:pt x="8109" y="6801"/>
                      <a:pt x="7650" y="7030"/>
                      <a:pt x="7382" y="7451"/>
                    </a:cubicBezTo>
                    <a:cubicBezTo>
                      <a:pt x="7114" y="7833"/>
                      <a:pt x="6579" y="7986"/>
                      <a:pt x="6502" y="8483"/>
                    </a:cubicBezTo>
                    <a:cubicBezTo>
                      <a:pt x="6502" y="8514"/>
                      <a:pt x="6402" y="8570"/>
                      <a:pt x="6344" y="8570"/>
                    </a:cubicBezTo>
                    <a:cubicBezTo>
                      <a:pt x="6330" y="8570"/>
                      <a:pt x="6318" y="8567"/>
                      <a:pt x="6311" y="8560"/>
                    </a:cubicBezTo>
                    <a:cubicBezTo>
                      <a:pt x="6250" y="8525"/>
                      <a:pt x="6198" y="8510"/>
                      <a:pt x="6155" y="8510"/>
                    </a:cubicBezTo>
                    <a:cubicBezTo>
                      <a:pt x="6008" y="8510"/>
                      <a:pt x="5949" y="8680"/>
                      <a:pt x="5890" y="8828"/>
                    </a:cubicBezTo>
                    <a:cubicBezTo>
                      <a:pt x="5699" y="9248"/>
                      <a:pt x="5623" y="9784"/>
                      <a:pt x="5087" y="9975"/>
                    </a:cubicBezTo>
                    <a:cubicBezTo>
                      <a:pt x="5011" y="10013"/>
                      <a:pt x="4972" y="10166"/>
                      <a:pt x="4934" y="10243"/>
                    </a:cubicBezTo>
                    <a:cubicBezTo>
                      <a:pt x="4858" y="10549"/>
                      <a:pt x="4972" y="10931"/>
                      <a:pt x="4437" y="10931"/>
                    </a:cubicBezTo>
                    <a:cubicBezTo>
                      <a:pt x="4475" y="11314"/>
                      <a:pt x="4131" y="11390"/>
                      <a:pt x="3940" y="11581"/>
                    </a:cubicBezTo>
                    <a:cubicBezTo>
                      <a:pt x="3978" y="11734"/>
                      <a:pt x="4016" y="11849"/>
                      <a:pt x="4054" y="12002"/>
                    </a:cubicBezTo>
                    <a:cubicBezTo>
                      <a:pt x="3901" y="12079"/>
                      <a:pt x="3787" y="12117"/>
                      <a:pt x="3672" y="12155"/>
                    </a:cubicBezTo>
                    <a:cubicBezTo>
                      <a:pt x="3710" y="12308"/>
                      <a:pt x="3710" y="12461"/>
                      <a:pt x="3710" y="12652"/>
                    </a:cubicBezTo>
                    <a:cubicBezTo>
                      <a:pt x="3404" y="12652"/>
                      <a:pt x="3213" y="12767"/>
                      <a:pt x="3175" y="13111"/>
                    </a:cubicBezTo>
                    <a:cubicBezTo>
                      <a:pt x="3175" y="13341"/>
                      <a:pt x="3137" y="13570"/>
                      <a:pt x="3022" y="13723"/>
                    </a:cubicBezTo>
                    <a:cubicBezTo>
                      <a:pt x="2792" y="14067"/>
                      <a:pt x="2486" y="14373"/>
                      <a:pt x="2639" y="14832"/>
                    </a:cubicBezTo>
                    <a:cubicBezTo>
                      <a:pt x="2639" y="14871"/>
                      <a:pt x="2525" y="14947"/>
                      <a:pt x="2448" y="15024"/>
                    </a:cubicBezTo>
                    <a:cubicBezTo>
                      <a:pt x="2372" y="15100"/>
                      <a:pt x="2257" y="15177"/>
                      <a:pt x="2219" y="15253"/>
                    </a:cubicBezTo>
                    <a:cubicBezTo>
                      <a:pt x="2066" y="15674"/>
                      <a:pt x="1836" y="16094"/>
                      <a:pt x="1798" y="16515"/>
                    </a:cubicBezTo>
                    <a:cubicBezTo>
                      <a:pt x="1798" y="16783"/>
                      <a:pt x="1721" y="16936"/>
                      <a:pt x="1568" y="17127"/>
                    </a:cubicBezTo>
                    <a:cubicBezTo>
                      <a:pt x="1109" y="17663"/>
                      <a:pt x="1109" y="18389"/>
                      <a:pt x="842" y="19001"/>
                    </a:cubicBezTo>
                    <a:cubicBezTo>
                      <a:pt x="804" y="19078"/>
                      <a:pt x="957" y="19269"/>
                      <a:pt x="957" y="19384"/>
                    </a:cubicBezTo>
                    <a:cubicBezTo>
                      <a:pt x="995" y="19537"/>
                      <a:pt x="918" y="19728"/>
                      <a:pt x="842" y="19804"/>
                    </a:cubicBezTo>
                    <a:cubicBezTo>
                      <a:pt x="574" y="19919"/>
                      <a:pt x="612" y="20110"/>
                      <a:pt x="651" y="20340"/>
                    </a:cubicBezTo>
                    <a:cubicBezTo>
                      <a:pt x="651" y="20531"/>
                      <a:pt x="651" y="20722"/>
                      <a:pt x="651" y="20913"/>
                    </a:cubicBezTo>
                    <a:cubicBezTo>
                      <a:pt x="574" y="20837"/>
                      <a:pt x="536" y="20799"/>
                      <a:pt x="383" y="20684"/>
                    </a:cubicBezTo>
                    <a:lnTo>
                      <a:pt x="383" y="20684"/>
                    </a:lnTo>
                    <a:cubicBezTo>
                      <a:pt x="498" y="20952"/>
                      <a:pt x="574" y="21143"/>
                      <a:pt x="651" y="21372"/>
                    </a:cubicBezTo>
                    <a:lnTo>
                      <a:pt x="230" y="21372"/>
                    </a:lnTo>
                    <a:cubicBezTo>
                      <a:pt x="345" y="21640"/>
                      <a:pt x="459" y="21908"/>
                      <a:pt x="498" y="22099"/>
                    </a:cubicBezTo>
                    <a:cubicBezTo>
                      <a:pt x="306" y="22558"/>
                      <a:pt x="153" y="22940"/>
                      <a:pt x="0" y="23323"/>
                    </a:cubicBezTo>
                    <a:cubicBezTo>
                      <a:pt x="153" y="23399"/>
                      <a:pt x="268" y="23476"/>
                      <a:pt x="383" y="23552"/>
                    </a:cubicBezTo>
                    <a:cubicBezTo>
                      <a:pt x="230" y="23705"/>
                      <a:pt x="115" y="23820"/>
                      <a:pt x="0" y="23973"/>
                    </a:cubicBezTo>
                    <a:cubicBezTo>
                      <a:pt x="77" y="24050"/>
                      <a:pt x="192" y="24164"/>
                      <a:pt x="192" y="24203"/>
                    </a:cubicBezTo>
                    <a:cubicBezTo>
                      <a:pt x="115" y="24662"/>
                      <a:pt x="345" y="25121"/>
                      <a:pt x="230" y="25579"/>
                    </a:cubicBezTo>
                    <a:cubicBezTo>
                      <a:pt x="153" y="25732"/>
                      <a:pt x="192" y="25962"/>
                      <a:pt x="230" y="26153"/>
                    </a:cubicBezTo>
                    <a:cubicBezTo>
                      <a:pt x="306" y="26536"/>
                      <a:pt x="459" y="26918"/>
                      <a:pt x="536" y="27301"/>
                    </a:cubicBezTo>
                    <a:cubicBezTo>
                      <a:pt x="574" y="27454"/>
                      <a:pt x="651" y="27683"/>
                      <a:pt x="574" y="27836"/>
                    </a:cubicBezTo>
                    <a:cubicBezTo>
                      <a:pt x="421" y="28104"/>
                      <a:pt x="765" y="28142"/>
                      <a:pt x="765" y="28295"/>
                    </a:cubicBezTo>
                    <a:cubicBezTo>
                      <a:pt x="765" y="28486"/>
                      <a:pt x="689" y="28754"/>
                      <a:pt x="804" y="28869"/>
                    </a:cubicBezTo>
                    <a:cubicBezTo>
                      <a:pt x="1224" y="29366"/>
                      <a:pt x="880" y="30054"/>
                      <a:pt x="1224" y="30590"/>
                    </a:cubicBezTo>
                    <a:cubicBezTo>
                      <a:pt x="957" y="30896"/>
                      <a:pt x="1454" y="30819"/>
                      <a:pt x="1454" y="31049"/>
                    </a:cubicBezTo>
                    <a:cubicBezTo>
                      <a:pt x="1415" y="31240"/>
                      <a:pt x="1415" y="31469"/>
                      <a:pt x="1415" y="31661"/>
                    </a:cubicBezTo>
                    <a:cubicBezTo>
                      <a:pt x="1415" y="31699"/>
                      <a:pt x="1454" y="31699"/>
                      <a:pt x="1492" y="31699"/>
                    </a:cubicBezTo>
                    <a:cubicBezTo>
                      <a:pt x="1798" y="31967"/>
                      <a:pt x="1836" y="32349"/>
                      <a:pt x="1874" y="32693"/>
                    </a:cubicBezTo>
                    <a:cubicBezTo>
                      <a:pt x="1951" y="33076"/>
                      <a:pt x="2066" y="33420"/>
                      <a:pt x="2142" y="33764"/>
                    </a:cubicBezTo>
                    <a:cubicBezTo>
                      <a:pt x="2142" y="33802"/>
                      <a:pt x="2180" y="33802"/>
                      <a:pt x="2219" y="33802"/>
                    </a:cubicBezTo>
                    <a:cubicBezTo>
                      <a:pt x="2257" y="33802"/>
                      <a:pt x="2333" y="33802"/>
                      <a:pt x="2486" y="33764"/>
                    </a:cubicBezTo>
                    <a:lnTo>
                      <a:pt x="2486" y="33764"/>
                    </a:lnTo>
                    <a:cubicBezTo>
                      <a:pt x="2410" y="34491"/>
                      <a:pt x="3098" y="34988"/>
                      <a:pt x="2984" y="35715"/>
                    </a:cubicBezTo>
                    <a:cubicBezTo>
                      <a:pt x="3137" y="35868"/>
                      <a:pt x="3366" y="36021"/>
                      <a:pt x="3366" y="36135"/>
                    </a:cubicBezTo>
                    <a:cubicBezTo>
                      <a:pt x="3366" y="36594"/>
                      <a:pt x="3787" y="36862"/>
                      <a:pt x="3825" y="37283"/>
                    </a:cubicBezTo>
                    <a:cubicBezTo>
                      <a:pt x="3863" y="37474"/>
                      <a:pt x="4093" y="37627"/>
                      <a:pt x="4246" y="37818"/>
                    </a:cubicBezTo>
                    <a:cubicBezTo>
                      <a:pt x="4437" y="38009"/>
                      <a:pt x="4666" y="38162"/>
                      <a:pt x="4666" y="38468"/>
                    </a:cubicBezTo>
                    <a:cubicBezTo>
                      <a:pt x="4705" y="38621"/>
                      <a:pt x="4819" y="38736"/>
                      <a:pt x="4896" y="38851"/>
                    </a:cubicBezTo>
                    <a:cubicBezTo>
                      <a:pt x="4972" y="38966"/>
                      <a:pt x="5049" y="39042"/>
                      <a:pt x="5125" y="39119"/>
                    </a:cubicBezTo>
                    <a:cubicBezTo>
                      <a:pt x="5355" y="39501"/>
                      <a:pt x="5546" y="39883"/>
                      <a:pt x="5776" y="40266"/>
                    </a:cubicBezTo>
                    <a:cubicBezTo>
                      <a:pt x="5928" y="40534"/>
                      <a:pt x="6120" y="40763"/>
                      <a:pt x="6311" y="40993"/>
                    </a:cubicBezTo>
                    <a:cubicBezTo>
                      <a:pt x="6464" y="41184"/>
                      <a:pt x="6808" y="41375"/>
                      <a:pt x="6808" y="41566"/>
                    </a:cubicBezTo>
                    <a:cubicBezTo>
                      <a:pt x="6846" y="41987"/>
                      <a:pt x="7267" y="41872"/>
                      <a:pt x="7420" y="42102"/>
                    </a:cubicBezTo>
                    <a:cubicBezTo>
                      <a:pt x="7420" y="42178"/>
                      <a:pt x="7497" y="42216"/>
                      <a:pt x="7535" y="42293"/>
                    </a:cubicBezTo>
                    <a:cubicBezTo>
                      <a:pt x="8109" y="43364"/>
                      <a:pt x="9179" y="43899"/>
                      <a:pt x="10059" y="44664"/>
                    </a:cubicBezTo>
                    <a:cubicBezTo>
                      <a:pt x="10174" y="44779"/>
                      <a:pt x="10442" y="44626"/>
                      <a:pt x="10480" y="44970"/>
                    </a:cubicBezTo>
                    <a:cubicBezTo>
                      <a:pt x="10480" y="45047"/>
                      <a:pt x="10862" y="45085"/>
                      <a:pt x="11015" y="45200"/>
                    </a:cubicBezTo>
                    <a:cubicBezTo>
                      <a:pt x="11895" y="45735"/>
                      <a:pt x="12775" y="46271"/>
                      <a:pt x="13654" y="46768"/>
                    </a:cubicBezTo>
                    <a:cubicBezTo>
                      <a:pt x="14496" y="47265"/>
                      <a:pt x="15414" y="47647"/>
                      <a:pt x="16217" y="48145"/>
                    </a:cubicBezTo>
                    <a:cubicBezTo>
                      <a:pt x="16714" y="48489"/>
                      <a:pt x="17364" y="48451"/>
                      <a:pt x="17899" y="48795"/>
                    </a:cubicBezTo>
                    <a:cubicBezTo>
                      <a:pt x="18282" y="48986"/>
                      <a:pt x="18741" y="49024"/>
                      <a:pt x="19162" y="49063"/>
                    </a:cubicBezTo>
                    <a:cubicBezTo>
                      <a:pt x="19582" y="49139"/>
                      <a:pt x="20003" y="49139"/>
                      <a:pt x="20424" y="49139"/>
                    </a:cubicBezTo>
                    <a:cubicBezTo>
                      <a:pt x="20806" y="49177"/>
                      <a:pt x="21112" y="49369"/>
                      <a:pt x="21456" y="49407"/>
                    </a:cubicBezTo>
                    <a:cubicBezTo>
                      <a:pt x="22260" y="49521"/>
                      <a:pt x="23101" y="49330"/>
                      <a:pt x="23904" y="49674"/>
                    </a:cubicBezTo>
                    <a:cubicBezTo>
                      <a:pt x="24110" y="49601"/>
                      <a:pt x="24316" y="49578"/>
                      <a:pt x="24524" y="49578"/>
                    </a:cubicBezTo>
                    <a:cubicBezTo>
                      <a:pt x="24857" y="49578"/>
                      <a:pt x="25196" y="49636"/>
                      <a:pt x="25549" y="49636"/>
                    </a:cubicBezTo>
                    <a:cubicBezTo>
                      <a:pt x="25635" y="49630"/>
                      <a:pt x="25721" y="49628"/>
                      <a:pt x="25808" y="49628"/>
                    </a:cubicBezTo>
                    <a:cubicBezTo>
                      <a:pt x="26145" y="49628"/>
                      <a:pt x="26482" y="49663"/>
                      <a:pt x="26820" y="49663"/>
                    </a:cubicBezTo>
                    <a:cubicBezTo>
                      <a:pt x="26970" y="49663"/>
                      <a:pt x="27120" y="49656"/>
                      <a:pt x="27270" y="49636"/>
                    </a:cubicBezTo>
                    <a:cubicBezTo>
                      <a:pt x="27440" y="49615"/>
                      <a:pt x="27634" y="49558"/>
                      <a:pt x="27819" y="49558"/>
                    </a:cubicBezTo>
                    <a:cubicBezTo>
                      <a:pt x="27966" y="49558"/>
                      <a:pt x="28107" y="49594"/>
                      <a:pt x="28226" y="49713"/>
                    </a:cubicBezTo>
                    <a:cubicBezTo>
                      <a:pt x="28245" y="49732"/>
                      <a:pt x="28293" y="49741"/>
                      <a:pt x="28341" y="49741"/>
                    </a:cubicBezTo>
                    <a:cubicBezTo>
                      <a:pt x="28388" y="49741"/>
                      <a:pt x="28436" y="49732"/>
                      <a:pt x="28455" y="49713"/>
                    </a:cubicBezTo>
                    <a:cubicBezTo>
                      <a:pt x="28589" y="49541"/>
                      <a:pt x="28742" y="49493"/>
                      <a:pt x="28900" y="49493"/>
                    </a:cubicBezTo>
                    <a:cubicBezTo>
                      <a:pt x="29058" y="49493"/>
                      <a:pt x="29220" y="49541"/>
                      <a:pt x="29373" y="49560"/>
                    </a:cubicBezTo>
                    <a:cubicBezTo>
                      <a:pt x="29526" y="49560"/>
                      <a:pt x="29718" y="49521"/>
                      <a:pt x="29794" y="49445"/>
                    </a:cubicBezTo>
                    <a:cubicBezTo>
                      <a:pt x="30023" y="49063"/>
                      <a:pt x="30406" y="49177"/>
                      <a:pt x="30712" y="49101"/>
                    </a:cubicBezTo>
                    <a:cubicBezTo>
                      <a:pt x="30731" y="49096"/>
                      <a:pt x="30750" y="49094"/>
                      <a:pt x="30768" y="49094"/>
                    </a:cubicBezTo>
                    <a:cubicBezTo>
                      <a:pt x="30822" y="49094"/>
                      <a:pt x="30871" y="49110"/>
                      <a:pt x="30917" y="49110"/>
                    </a:cubicBezTo>
                    <a:cubicBezTo>
                      <a:pt x="30980" y="49110"/>
                      <a:pt x="31037" y="49082"/>
                      <a:pt x="31094" y="48948"/>
                    </a:cubicBezTo>
                    <a:cubicBezTo>
                      <a:pt x="31124" y="48878"/>
                      <a:pt x="31159" y="48853"/>
                      <a:pt x="31197" y="48853"/>
                    </a:cubicBezTo>
                    <a:cubicBezTo>
                      <a:pt x="31306" y="48853"/>
                      <a:pt x="31440" y="49063"/>
                      <a:pt x="31553" y="49063"/>
                    </a:cubicBezTo>
                    <a:cubicBezTo>
                      <a:pt x="31630" y="49063"/>
                      <a:pt x="31668" y="49024"/>
                      <a:pt x="31706" y="48986"/>
                    </a:cubicBezTo>
                    <a:cubicBezTo>
                      <a:pt x="32089" y="48718"/>
                      <a:pt x="32509" y="48680"/>
                      <a:pt x="32930" y="48565"/>
                    </a:cubicBezTo>
                    <a:cubicBezTo>
                      <a:pt x="33313" y="48489"/>
                      <a:pt x="33772" y="48604"/>
                      <a:pt x="33963" y="48145"/>
                    </a:cubicBezTo>
                    <a:cubicBezTo>
                      <a:pt x="33992" y="48149"/>
                      <a:pt x="34020" y="48152"/>
                      <a:pt x="34048" y="48152"/>
                    </a:cubicBezTo>
                    <a:cubicBezTo>
                      <a:pt x="34387" y="48152"/>
                      <a:pt x="34648" y="47822"/>
                      <a:pt x="34988" y="47822"/>
                    </a:cubicBezTo>
                    <a:cubicBezTo>
                      <a:pt x="35063" y="47822"/>
                      <a:pt x="35141" y="47838"/>
                      <a:pt x="35225" y="47877"/>
                    </a:cubicBezTo>
                    <a:cubicBezTo>
                      <a:pt x="35236" y="47888"/>
                      <a:pt x="35257" y="47893"/>
                      <a:pt x="35282" y="47893"/>
                    </a:cubicBezTo>
                    <a:cubicBezTo>
                      <a:pt x="35343" y="47893"/>
                      <a:pt x="35427" y="47866"/>
                      <a:pt x="35454" y="47839"/>
                    </a:cubicBezTo>
                    <a:cubicBezTo>
                      <a:pt x="35646" y="47494"/>
                      <a:pt x="36028" y="47533"/>
                      <a:pt x="36372" y="47418"/>
                    </a:cubicBezTo>
                    <a:cubicBezTo>
                      <a:pt x="36564" y="47380"/>
                      <a:pt x="36717" y="47150"/>
                      <a:pt x="36908" y="47112"/>
                    </a:cubicBezTo>
                    <a:cubicBezTo>
                      <a:pt x="37252" y="47074"/>
                      <a:pt x="37520" y="46997"/>
                      <a:pt x="37634" y="46653"/>
                    </a:cubicBezTo>
                    <a:cubicBezTo>
                      <a:pt x="37673" y="46577"/>
                      <a:pt x="37787" y="46538"/>
                      <a:pt x="37826" y="46538"/>
                    </a:cubicBezTo>
                    <a:cubicBezTo>
                      <a:pt x="37899" y="46563"/>
                      <a:pt x="37965" y="46573"/>
                      <a:pt x="38025" y="46573"/>
                    </a:cubicBezTo>
                    <a:cubicBezTo>
                      <a:pt x="38344" y="46573"/>
                      <a:pt x="38494" y="46272"/>
                      <a:pt x="38591" y="46079"/>
                    </a:cubicBezTo>
                    <a:cubicBezTo>
                      <a:pt x="38782" y="45812"/>
                      <a:pt x="39050" y="45659"/>
                      <a:pt x="39279" y="45506"/>
                    </a:cubicBezTo>
                    <a:cubicBezTo>
                      <a:pt x="39585" y="45238"/>
                      <a:pt x="39891" y="45008"/>
                      <a:pt x="40197" y="44741"/>
                    </a:cubicBezTo>
                    <a:cubicBezTo>
                      <a:pt x="40312" y="44626"/>
                      <a:pt x="40388" y="44397"/>
                      <a:pt x="40503" y="44320"/>
                    </a:cubicBezTo>
                    <a:cubicBezTo>
                      <a:pt x="41306" y="43823"/>
                      <a:pt x="41956" y="43173"/>
                      <a:pt x="42606" y="42522"/>
                    </a:cubicBezTo>
                    <a:cubicBezTo>
                      <a:pt x="42951" y="42216"/>
                      <a:pt x="43333" y="41949"/>
                      <a:pt x="43563" y="41605"/>
                    </a:cubicBezTo>
                    <a:cubicBezTo>
                      <a:pt x="43869" y="41031"/>
                      <a:pt x="44289" y="40534"/>
                      <a:pt x="44633" y="39960"/>
                    </a:cubicBezTo>
                    <a:cubicBezTo>
                      <a:pt x="45054" y="39195"/>
                      <a:pt x="45475" y="38468"/>
                      <a:pt x="45857" y="37627"/>
                    </a:cubicBezTo>
                    <a:cubicBezTo>
                      <a:pt x="45934" y="37397"/>
                      <a:pt x="46049" y="37206"/>
                      <a:pt x="46163" y="36977"/>
                    </a:cubicBezTo>
                    <a:cubicBezTo>
                      <a:pt x="46278" y="36747"/>
                      <a:pt x="46278" y="36480"/>
                      <a:pt x="46546" y="36327"/>
                    </a:cubicBezTo>
                    <a:cubicBezTo>
                      <a:pt x="46699" y="36212"/>
                      <a:pt x="46699" y="35868"/>
                      <a:pt x="46775" y="35638"/>
                    </a:cubicBezTo>
                    <a:cubicBezTo>
                      <a:pt x="47043" y="35026"/>
                      <a:pt x="47349" y="34453"/>
                      <a:pt x="47540" y="33841"/>
                    </a:cubicBezTo>
                    <a:cubicBezTo>
                      <a:pt x="47655" y="33496"/>
                      <a:pt x="47846" y="33152"/>
                      <a:pt x="47693" y="32731"/>
                    </a:cubicBezTo>
                    <a:cubicBezTo>
                      <a:pt x="47617" y="32540"/>
                      <a:pt x="47731" y="32158"/>
                      <a:pt x="47884" y="32043"/>
                    </a:cubicBezTo>
                    <a:cubicBezTo>
                      <a:pt x="48114" y="31890"/>
                      <a:pt x="48037" y="31775"/>
                      <a:pt x="48076" y="31584"/>
                    </a:cubicBezTo>
                    <a:cubicBezTo>
                      <a:pt x="48190" y="31087"/>
                      <a:pt x="48037" y="30551"/>
                      <a:pt x="48267" y="30092"/>
                    </a:cubicBezTo>
                    <a:cubicBezTo>
                      <a:pt x="48343" y="29901"/>
                      <a:pt x="48458" y="29672"/>
                      <a:pt x="48458" y="29481"/>
                    </a:cubicBezTo>
                    <a:cubicBezTo>
                      <a:pt x="48420" y="28830"/>
                      <a:pt x="48420" y="28180"/>
                      <a:pt x="48649" y="27530"/>
                    </a:cubicBezTo>
                    <a:cubicBezTo>
                      <a:pt x="48726" y="27301"/>
                      <a:pt x="48802" y="26956"/>
                      <a:pt x="48764" y="26803"/>
                    </a:cubicBezTo>
                    <a:cubicBezTo>
                      <a:pt x="48573" y="26230"/>
                      <a:pt x="48841" y="25694"/>
                      <a:pt x="48841" y="25121"/>
                    </a:cubicBezTo>
                    <a:cubicBezTo>
                      <a:pt x="48841" y="24738"/>
                      <a:pt x="48955" y="24279"/>
                      <a:pt x="48802" y="23935"/>
                    </a:cubicBezTo>
                    <a:cubicBezTo>
                      <a:pt x="48573" y="23476"/>
                      <a:pt x="48573" y="23093"/>
                      <a:pt x="48688" y="22596"/>
                    </a:cubicBezTo>
                    <a:cubicBezTo>
                      <a:pt x="48726" y="22367"/>
                      <a:pt x="48841" y="22099"/>
                      <a:pt x="48649" y="21793"/>
                    </a:cubicBezTo>
                    <a:cubicBezTo>
                      <a:pt x="48573" y="21678"/>
                      <a:pt x="48649" y="21449"/>
                      <a:pt x="48611" y="21296"/>
                    </a:cubicBezTo>
                    <a:cubicBezTo>
                      <a:pt x="48611" y="21028"/>
                      <a:pt x="48611" y="20799"/>
                      <a:pt x="48573" y="20569"/>
                    </a:cubicBezTo>
                    <a:cubicBezTo>
                      <a:pt x="48496" y="20072"/>
                      <a:pt x="48305" y="19613"/>
                      <a:pt x="48305" y="19154"/>
                    </a:cubicBezTo>
                    <a:cubicBezTo>
                      <a:pt x="48305" y="18886"/>
                      <a:pt x="48305" y="18733"/>
                      <a:pt x="48114" y="18466"/>
                    </a:cubicBezTo>
                    <a:cubicBezTo>
                      <a:pt x="47923" y="18236"/>
                      <a:pt x="47923" y="17854"/>
                      <a:pt x="47808" y="17510"/>
                    </a:cubicBezTo>
                    <a:cubicBezTo>
                      <a:pt x="47578" y="16745"/>
                      <a:pt x="47043" y="16056"/>
                      <a:pt x="46966" y="15215"/>
                    </a:cubicBezTo>
                    <a:cubicBezTo>
                      <a:pt x="46966" y="15177"/>
                      <a:pt x="46928" y="15100"/>
                      <a:pt x="46890" y="15100"/>
                    </a:cubicBezTo>
                    <a:cubicBezTo>
                      <a:pt x="46584" y="14947"/>
                      <a:pt x="46584" y="14603"/>
                      <a:pt x="46469" y="14335"/>
                    </a:cubicBezTo>
                    <a:cubicBezTo>
                      <a:pt x="46316" y="13953"/>
                      <a:pt x="46240" y="13455"/>
                      <a:pt x="45934" y="13226"/>
                    </a:cubicBezTo>
                    <a:cubicBezTo>
                      <a:pt x="45398" y="12767"/>
                      <a:pt x="45551" y="12040"/>
                      <a:pt x="45054" y="11620"/>
                    </a:cubicBezTo>
                    <a:cubicBezTo>
                      <a:pt x="44939" y="11543"/>
                      <a:pt x="44978" y="11199"/>
                      <a:pt x="44863" y="11122"/>
                    </a:cubicBezTo>
                    <a:cubicBezTo>
                      <a:pt x="44213" y="10549"/>
                      <a:pt x="43716" y="9860"/>
                      <a:pt x="43257" y="9172"/>
                    </a:cubicBezTo>
                    <a:cubicBezTo>
                      <a:pt x="42989" y="8828"/>
                      <a:pt x="42645" y="8522"/>
                      <a:pt x="42377" y="8216"/>
                    </a:cubicBezTo>
                    <a:cubicBezTo>
                      <a:pt x="42109" y="7910"/>
                      <a:pt x="41842" y="7566"/>
                      <a:pt x="41574" y="7260"/>
                    </a:cubicBezTo>
                    <a:cubicBezTo>
                      <a:pt x="41000" y="6648"/>
                      <a:pt x="40465" y="6036"/>
                      <a:pt x="39814" y="5539"/>
                    </a:cubicBezTo>
                    <a:cubicBezTo>
                      <a:pt x="39509" y="5309"/>
                      <a:pt x="39164" y="5118"/>
                      <a:pt x="38897" y="4888"/>
                    </a:cubicBezTo>
                    <a:cubicBezTo>
                      <a:pt x="38591" y="4659"/>
                      <a:pt x="38323" y="4429"/>
                      <a:pt x="38017" y="4200"/>
                    </a:cubicBezTo>
                    <a:cubicBezTo>
                      <a:pt x="37940" y="4123"/>
                      <a:pt x="37826" y="4047"/>
                      <a:pt x="37711" y="4009"/>
                    </a:cubicBezTo>
                    <a:cubicBezTo>
                      <a:pt x="37481" y="3932"/>
                      <a:pt x="37214" y="4009"/>
                      <a:pt x="37061" y="3741"/>
                    </a:cubicBezTo>
                    <a:cubicBezTo>
                      <a:pt x="36946" y="3588"/>
                      <a:pt x="36602" y="3779"/>
                      <a:pt x="36525" y="3435"/>
                    </a:cubicBezTo>
                    <a:cubicBezTo>
                      <a:pt x="36487" y="3282"/>
                      <a:pt x="36105" y="3244"/>
                      <a:pt x="35875" y="3129"/>
                    </a:cubicBezTo>
                    <a:cubicBezTo>
                      <a:pt x="35732" y="3058"/>
                      <a:pt x="35589" y="2819"/>
                      <a:pt x="35509" y="2819"/>
                    </a:cubicBezTo>
                    <a:cubicBezTo>
                      <a:pt x="35503" y="2819"/>
                      <a:pt x="35498" y="2821"/>
                      <a:pt x="35493" y="2823"/>
                    </a:cubicBezTo>
                    <a:cubicBezTo>
                      <a:pt x="35429" y="2842"/>
                      <a:pt x="35370" y="2851"/>
                      <a:pt x="35316" y="2851"/>
                    </a:cubicBezTo>
                    <a:cubicBezTo>
                      <a:pt x="35044" y="2851"/>
                      <a:pt x="34874" y="2638"/>
                      <a:pt x="34651" y="2479"/>
                    </a:cubicBezTo>
                    <a:cubicBezTo>
                      <a:pt x="34498" y="2326"/>
                      <a:pt x="34231" y="2249"/>
                      <a:pt x="34039" y="2173"/>
                    </a:cubicBezTo>
                    <a:cubicBezTo>
                      <a:pt x="33619" y="2020"/>
                      <a:pt x="33160" y="1982"/>
                      <a:pt x="32777" y="1829"/>
                    </a:cubicBezTo>
                    <a:cubicBezTo>
                      <a:pt x="32471" y="1714"/>
                      <a:pt x="32242" y="1523"/>
                      <a:pt x="31859" y="1446"/>
                    </a:cubicBezTo>
                    <a:cubicBezTo>
                      <a:pt x="31286" y="1370"/>
                      <a:pt x="30750" y="1140"/>
                      <a:pt x="30215" y="949"/>
                    </a:cubicBezTo>
                    <a:cubicBezTo>
                      <a:pt x="29679" y="796"/>
                      <a:pt x="29067" y="949"/>
                      <a:pt x="28608" y="528"/>
                    </a:cubicBezTo>
                    <a:cubicBezTo>
                      <a:pt x="28583" y="528"/>
                      <a:pt x="28523" y="511"/>
                      <a:pt x="28475" y="511"/>
                    </a:cubicBezTo>
                    <a:cubicBezTo>
                      <a:pt x="28451" y="511"/>
                      <a:pt x="28430" y="516"/>
                      <a:pt x="28417" y="528"/>
                    </a:cubicBezTo>
                    <a:cubicBezTo>
                      <a:pt x="28338" y="581"/>
                      <a:pt x="28263" y="602"/>
                      <a:pt x="28190" y="602"/>
                    </a:cubicBezTo>
                    <a:cubicBezTo>
                      <a:pt x="28051" y="602"/>
                      <a:pt x="27917" y="527"/>
                      <a:pt x="27767" y="452"/>
                    </a:cubicBezTo>
                    <a:cubicBezTo>
                      <a:pt x="27499" y="375"/>
                      <a:pt x="27193" y="261"/>
                      <a:pt x="26887" y="222"/>
                    </a:cubicBezTo>
                    <a:cubicBezTo>
                      <a:pt x="26581" y="222"/>
                      <a:pt x="26275" y="271"/>
                      <a:pt x="25969" y="271"/>
                    </a:cubicBezTo>
                    <a:cubicBezTo>
                      <a:pt x="25893" y="271"/>
                      <a:pt x="25816" y="268"/>
                      <a:pt x="25740" y="261"/>
                    </a:cubicBezTo>
                    <a:cubicBezTo>
                      <a:pt x="25420" y="202"/>
                      <a:pt x="25123" y="56"/>
                      <a:pt x="24797" y="56"/>
                    </a:cubicBezTo>
                    <a:cubicBezTo>
                      <a:pt x="24694" y="56"/>
                      <a:pt x="24588" y="71"/>
                      <a:pt x="24478" y="108"/>
                    </a:cubicBezTo>
                    <a:cubicBezTo>
                      <a:pt x="24269" y="29"/>
                      <a:pt x="24062" y="0"/>
                      <a:pt x="23856" y="0"/>
                    </a:cubicBezTo>
                    <a:close/>
                  </a:path>
                </a:pathLst>
              </a:custGeom>
              <a:solidFill>
                <a:srgbClr val="6C16E1">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3;p19"/>
              <p:cNvSpPr/>
              <p:nvPr/>
            </p:nvSpPr>
            <p:spPr>
              <a:xfrm>
                <a:off x="4468368" y="2197163"/>
                <a:ext cx="78271" cy="221768"/>
              </a:xfrm>
              <a:custGeom>
                <a:avLst/>
                <a:gdLst/>
                <a:ahLst/>
                <a:cxnLst/>
                <a:rect l="l" t="t" r="r" b="b"/>
                <a:pathLst>
                  <a:path w="4590" h="13005" extrusionOk="0">
                    <a:moveTo>
                      <a:pt x="4590" y="1"/>
                    </a:moveTo>
                    <a:lnTo>
                      <a:pt x="4590" y="1"/>
                    </a:lnTo>
                    <a:cubicBezTo>
                      <a:pt x="4322" y="192"/>
                      <a:pt x="4093" y="345"/>
                      <a:pt x="3825" y="536"/>
                    </a:cubicBezTo>
                    <a:cubicBezTo>
                      <a:pt x="3787" y="766"/>
                      <a:pt x="3634" y="919"/>
                      <a:pt x="3557" y="1110"/>
                    </a:cubicBezTo>
                    <a:cubicBezTo>
                      <a:pt x="3328" y="1607"/>
                      <a:pt x="3098" y="2066"/>
                      <a:pt x="3136" y="2640"/>
                    </a:cubicBezTo>
                    <a:cubicBezTo>
                      <a:pt x="3175" y="2946"/>
                      <a:pt x="3022" y="3252"/>
                      <a:pt x="2945" y="3558"/>
                    </a:cubicBezTo>
                    <a:cubicBezTo>
                      <a:pt x="2869" y="3711"/>
                      <a:pt x="2792" y="3902"/>
                      <a:pt x="2677" y="4017"/>
                    </a:cubicBezTo>
                    <a:cubicBezTo>
                      <a:pt x="2524" y="4170"/>
                      <a:pt x="2448" y="4284"/>
                      <a:pt x="2524" y="4514"/>
                    </a:cubicBezTo>
                    <a:cubicBezTo>
                      <a:pt x="2601" y="4743"/>
                      <a:pt x="2677" y="5088"/>
                      <a:pt x="2257" y="5202"/>
                    </a:cubicBezTo>
                    <a:cubicBezTo>
                      <a:pt x="2180" y="5241"/>
                      <a:pt x="2027" y="5508"/>
                      <a:pt x="2066" y="5623"/>
                    </a:cubicBezTo>
                    <a:cubicBezTo>
                      <a:pt x="2257" y="6005"/>
                      <a:pt x="1913" y="6235"/>
                      <a:pt x="1836" y="6541"/>
                    </a:cubicBezTo>
                    <a:cubicBezTo>
                      <a:pt x="1683" y="7115"/>
                      <a:pt x="1492" y="7650"/>
                      <a:pt x="1339" y="8186"/>
                    </a:cubicBezTo>
                    <a:cubicBezTo>
                      <a:pt x="1301" y="8300"/>
                      <a:pt x="1301" y="8415"/>
                      <a:pt x="1301" y="8530"/>
                    </a:cubicBezTo>
                    <a:cubicBezTo>
                      <a:pt x="1339" y="8759"/>
                      <a:pt x="1109" y="9601"/>
                      <a:pt x="956" y="9677"/>
                    </a:cubicBezTo>
                    <a:cubicBezTo>
                      <a:pt x="612" y="9830"/>
                      <a:pt x="574" y="10136"/>
                      <a:pt x="536" y="10404"/>
                    </a:cubicBezTo>
                    <a:cubicBezTo>
                      <a:pt x="497" y="10939"/>
                      <a:pt x="497" y="11436"/>
                      <a:pt x="153" y="11895"/>
                    </a:cubicBezTo>
                    <a:cubicBezTo>
                      <a:pt x="38" y="12048"/>
                      <a:pt x="77" y="12316"/>
                      <a:pt x="38" y="12507"/>
                    </a:cubicBezTo>
                    <a:lnTo>
                      <a:pt x="268" y="12507"/>
                    </a:lnTo>
                    <a:cubicBezTo>
                      <a:pt x="38" y="12813"/>
                      <a:pt x="0" y="12890"/>
                      <a:pt x="38" y="13005"/>
                    </a:cubicBezTo>
                    <a:cubicBezTo>
                      <a:pt x="421" y="12546"/>
                      <a:pt x="765" y="12125"/>
                      <a:pt x="1148" y="11704"/>
                    </a:cubicBezTo>
                    <a:cubicBezTo>
                      <a:pt x="1454" y="11169"/>
                      <a:pt x="1530" y="10595"/>
                      <a:pt x="1721" y="10021"/>
                    </a:cubicBezTo>
                    <a:cubicBezTo>
                      <a:pt x="1913" y="9448"/>
                      <a:pt x="1951" y="8836"/>
                      <a:pt x="2372" y="8300"/>
                    </a:cubicBezTo>
                    <a:cubicBezTo>
                      <a:pt x="2410" y="8262"/>
                      <a:pt x="2448" y="8109"/>
                      <a:pt x="2448" y="8033"/>
                    </a:cubicBezTo>
                    <a:cubicBezTo>
                      <a:pt x="2372" y="7421"/>
                      <a:pt x="2754" y="6885"/>
                      <a:pt x="2869" y="6311"/>
                    </a:cubicBezTo>
                    <a:cubicBezTo>
                      <a:pt x="3022" y="5700"/>
                      <a:pt x="3366" y="5126"/>
                      <a:pt x="3404" y="4514"/>
                    </a:cubicBezTo>
                    <a:cubicBezTo>
                      <a:pt x="3442" y="4208"/>
                      <a:pt x="3710" y="4017"/>
                      <a:pt x="3710" y="3711"/>
                    </a:cubicBezTo>
                    <a:cubicBezTo>
                      <a:pt x="3748" y="3328"/>
                      <a:pt x="3787" y="2869"/>
                      <a:pt x="4016" y="2525"/>
                    </a:cubicBezTo>
                    <a:cubicBezTo>
                      <a:pt x="4207" y="2143"/>
                      <a:pt x="4016" y="1645"/>
                      <a:pt x="4399" y="1301"/>
                    </a:cubicBezTo>
                    <a:cubicBezTo>
                      <a:pt x="4437" y="1301"/>
                      <a:pt x="4437" y="1186"/>
                      <a:pt x="4399" y="1110"/>
                    </a:cubicBezTo>
                    <a:cubicBezTo>
                      <a:pt x="4360" y="689"/>
                      <a:pt x="4475" y="345"/>
                      <a:pt x="459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4;p19"/>
              <p:cNvSpPr/>
              <p:nvPr/>
            </p:nvSpPr>
            <p:spPr>
              <a:xfrm>
                <a:off x="4403142" y="2229120"/>
                <a:ext cx="79584" cy="234165"/>
              </a:xfrm>
              <a:custGeom>
                <a:avLst/>
                <a:gdLst/>
                <a:ahLst/>
                <a:cxnLst/>
                <a:rect l="l" t="t" r="r" b="b"/>
                <a:pathLst>
                  <a:path w="4667" h="13732" extrusionOk="0">
                    <a:moveTo>
                      <a:pt x="4361" y="1"/>
                    </a:moveTo>
                    <a:cubicBezTo>
                      <a:pt x="4131" y="1"/>
                      <a:pt x="3902" y="39"/>
                      <a:pt x="4016" y="269"/>
                    </a:cubicBezTo>
                    <a:cubicBezTo>
                      <a:pt x="4169" y="613"/>
                      <a:pt x="3978" y="766"/>
                      <a:pt x="3787" y="919"/>
                    </a:cubicBezTo>
                    <a:cubicBezTo>
                      <a:pt x="3634" y="1072"/>
                      <a:pt x="3519" y="1225"/>
                      <a:pt x="3443" y="1301"/>
                    </a:cubicBezTo>
                    <a:cubicBezTo>
                      <a:pt x="3443" y="1531"/>
                      <a:pt x="3558" y="1837"/>
                      <a:pt x="3443" y="1913"/>
                    </a:cubicBezTo>
                    <a:cubicBezTo>
                      <a:pt x="3022" y="2372"/>
                      <a:pt x="3175" y="2946"/>
                      <a:pt x="3022" y="3443"/>
                    </a:cubicBezTo>
                    <a:lnTo>
                      <a:pt x="2640" y="3443"/>
                    </a:lnTo>
                    <a:cubicBezTo>
                      <a:pt x="2716" y="3673"/>
                      <a:pt x="2754" y="3902"/>
                      <a:pt x="2793" y="4131"/>
                    </a:cubicBezTo>
                    <a:cubicBezTo>
                      <a:pt x="2640" y="4246"/>
                      <a:pt x="2487" y="4361"/>
                      <a:pt x="2334" y="4514"/>
                    </a:cubicBezTo>
                    <a:cubicBezTo>
                      <a:pt x="2487" y="4743"/>
                      <a:pt x="2487" y="4935"/>
                      <a:pt x="2104" y="5011"/>
                    </a:cubicBezTo>
                    <a:cubicBezTo>
                      <a:pt x="2257" y="5126"/>
                      <a:pt x="2372" y="5202"/>
                      <a:pt x="2487" y="5279"/>
                    </a:cubicBezTo>
                    <a:cubicBezTo>
                      <a:pt x="2295" y="5508"/>
                      <a:pt x="1951" y="5700"/>
                      <a:pt x="2181" y="6120"/>
                    </a:cubicBezTo>
                    <a:cubicBezTo>
                      <a:pt x="2181" y="6159"/>
                      <a:pt x="2066" y="6312"/>
                      <a:pt x="1989" y="6388"/>
                    </a:cubicBezTo>
                    <a:cubicBezTo>
                      <a:pt x="1836" y="6541"/>
                      <a:pt x="1683" y="6656"/>
                      <a:pt x="1530" y="6809"/>
                    </a:cubicBezTo>
                    <a:cubicBezTo>
                      <a:pt x="1951" y="7115"/>
                      <a:pt x="1683" y="7268"/>
                      <a:pt x="1416" y="7421"/>
                    </a:cubicBezTo>
                    <a:cubicBezTo>
                      <a:pt x="1530" y="7497"/>
                      <a:pt x="1607" y="7535"/>
                      <a:pt x="1645" y="7612"/>
                    </a:cubicBezTo>
                    <a:cubicBezTo>
                      <a:pt x="1683" y="7650"/>
                      <a:pt x="1683" y="7765"/>
                      <a:pt x="1683" y="7803"/>
                    </a:cubicBezTo>
                    <a:cubicBezTo>
                      <a:pt x="1339" y="7803"/>
                      <a:pt x="1186" y="7880"/>
                      <a:pt x="1186" y="8109"/>
                    </a:cubicBezTo>
                    <a:cubicBezTo>
                      <a:pt x="1225" y="8453"/>
                      <a:pt x="1225" y="8797"/>
                      <a:pt x="1263" y="9180"/>
                    </a:cubicBezTo>
                    <a:lnTo>
                      <a:pt x="842" y="9180"/>
                    </a:lnTo>
                    <a:cubicBezTo>
                      <a:pt x="919" y="9448"/>
                      <a:pt x="995" y="9715"/>
                      <a:pt x="995" y="9983"/>
                    </a:cubicBezTo>
                    <a:cubicBezTo>
                      <a:pt x="995" y="10251"/>
                      <a:pt x="536" y="10404"/>
                      <a:pt x="804" y="10748"/>
                    </a:cubicBezTo>
                    <a:cubicBezTo>
                      <a:pt x="421" y="10863"/>
                      <a:pt x="651" y="11207"/>
                      <a:pt x="536" y="11436"/>
                    </a:cubicBezTo>
                    <a:cubicBezTo>
                      <a:pt x="383" y="11895"/>
                      <a:pt x="574" y="12393"/>
                      <a:pt x="230" y="12813"/>
                    </a:cubicBezTo>
                    <a:cubicBezTo>
                      <a:pt x="154" y="12852"/>
                      <a:pt x="192" y="13081"/>
                      <a:pt x="77" y="13234"/>
                    </a:cubicBezTo>
                    <a:cubicBezTo>
                      <a:pt x="1" y="13311"/>
                      <a:pt x="39" y="13464"/>
                      <a:pt x="77" y="13540"/>
                    </a:cubicBezTo>
                    <a:cubicBezTo>
                      <a:pt x="77" y="13616"/>
                      <a:pt x="77" y="13693"/>
                      <a:pt x="115" y="13731"/>
                    </a:cubicBezTo>
                    <a:cubicBezTo>
                      <a:pt x="307" y="13655"/>
                      <a:pt x="536" y="13540"/>
                      <a:pt x="727" y="13425"/>
                    </a:cubicBezTo>
                    <a:cubicBezTo>
                      <a:pt x="766" y="13234"/>
                      <a:pt x="804" y="13043"/>
                      <a:pt x="880" y="12813"/>
                    </a:cubicBezTo>
                    <a:cubicBezTo>
                      <a:pt x="957" y="12354"/>
                      <a:pt x="995" y="11857"/>
                      <a:pt x="1186" y="11475"/>
                    </a:cubicBezTo>
                    <a:cubicBezTo>
                      <a:pt x="1378" y="11092"/>
                      <a:pt x="1225" y="10557"/>
                      <a:pt x="1645" y="10251"/>
                    </a:cubicBezTo>
                    <a:cubicBezTo>
                      <a:pt x="1683" y="10251"/>
                      <a:pt x="1683" y="10136"/>
                      <a:pt x="1683" y="10060"/>
                    </a:cubicBezTo>
                    <a:cubicBezTo>
                      <a:pt x="1645" y="9448"/>
                      <a:pt x="2066" y="9027"/>
                      <a:pt x="2104" y="8415"/>
                    </a:cubicBezTo>
                    <a:cubicBezTo>
                      <a:pt x="2104" y="8224"/>
                      <a:pt x="2410" y="7918"/>
                      <a:pt x="2334" y="7841"/>
                    </a:cubicBezTo>
                    <a:cubicBezTo>
                      <a:pt x="2066" y="7535"/>
                      <a:pt x="2487" y="7459"/>
                      <a:pt x="2525" y="7268"/>
                    </a:cubicBezTo>
                    <a:cubicBezTo>
                      <a:pt x="2716" y="6503"/>
                      <a:pt x="2984" y="5776"/>
                      <a:pt x="3213" y="5011"/>
                    </a:cubicBezTo>
                    <a:cubicBezTo>
                      <a:pt x="3328" y="4667"/>
                      <a:pt x="3328" y="4246"/>
                      <a:pt x="3519" y="3940"/>
                    </a:cubicBezTo>
                    <a:cubicBezTo>
                      <a:pt x="3940" y="3137"/>
                      <a:pt x="4055" y="2257"/>
                      <a:pt x="4322" y="1454"/>
                    </a:cubicBezTo>
                    <a:cubicBezTo>
                      <a:pt x="4475" y="995"/>
                      <a:pt x="4667" y="498"/>
                      <a:pt x="436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5;p19"/>
              <p:cNvSpPr/>
              <p:nvPr/>
            </p:nvSpPr>
            <p:spPr>
              <a:xfrm>
                <a:off x="4334012" y="2306743"/>
                <a:ext cx="65891" cy="192403"/>
              </a:xfrm>
              <a:custGeom>
                <a:avLst/>
                <a:gdLst/>
                <a:ahLst/>
                <a:cxnLst/>
                <a:rect l="l" t="t" r="r" b="b"/>
                <a:pathLst>
                  <a:path w="3864" h="11283" extrusionOk="0">
                    <a:moveTo>
                      <a:pt x="3710" y="0"/>
                    </a:moveTo>
                    <a:cubicBezTo>
                      <a:pt x="3213" y="230"/>
                      <a:pt x="3443" y="803"/>
                      <a:pt x="3098" y="1148"/>
                    </a:cubicBezTo>
                    <a:cubicBezTo>
                      <a:pt x="2831" y="1415"/>
                      <a:pt x="2869" y="1912"/>
                      <a:pt x="2678" y="2257"/>
                    </a:cubicBezTo>
                    <a:cubicBezTo>
                      <a:pt x="2448" y="2601"/>
                      <a:pt x="2410" y="2983"/>
                      <a:pt x="2295" y="3404"/>
                    </a:cubicBezTo>
                    <a:cubicBezTo>
                      <a:pt x="2181" y="3748"/>
                      <a:pt x="2028" y="4054"/>
                      <a:pt x="1913" y="4398"/>
                    </a:cubicBezTo>
                    <a:cubicBezTo>
                      <a:pt x="1683" y="5278"/>
                      <a:pt x="1416" y="6158"/>
                      <a:pt x="1148" y="6999"/>
                    </a:cubicBezTo>
                    <a:cubicBezTo>
                      <a:pt x="804" y="7994"/>
                      <a:pt x="765" y="9064"/>
                      <a:pt x="268" y="9982"/>
                    </a:cubicBezTo>
                    <a:cubicBezTo>
                      <a:pt x="383" y="10441"/>
                      <a:pt x="154" y="10862"/>
                      <a:pt x="1" y="11283"/>
                    </a:cubicBezTo>
                    <a:cubicBezTo>
                      <a:pt x="115" y="11245"/>
                      <a:pt x="268" y="11206"/>
                      <a:pt x="383" y="11168"/>
                    </a:cubicBezTo>
                    <a:cubicBezTo>
                      <a:pt x="421" y="10939"/>
                      <a:pt x="574" y="10709"/>
                      <a:pt x="842" y="10633"/>
                    </a:cubicBezTo>
                    <a:cubicBezTo>
                      <a:pt x="880" y="10594"/>
                      <a:pt x="957" y="10594"/>
                      <a:pt x="995" y="10556"/>
                    </a:cubicBezTo>
                    <a:cubicBezTo>
                      <a:pt x="842" y="10327"/>
                      <a:pt x="918" y="10135"/>
                      <a:pt x="995" y="9868"/>
                    </a:cubicBezTo>
                    <a:cubicBezTo>
                      <a:pt x="1071" y="9944"/>
                      <a:pt x="1148" y="9982"/>
                      <a:pt x="1186" y="10059"/>
                    </a:cubicBezTo>
                    <a:cubicBezTo>
                      <a:pt x="1454" y="9829"/>
                      <a:pt x="1377" y="9600"/>
                      <a:pt x="1186" y="9409"/>
                    </a:cubicBezTo>
                    <a:cubicBezTo>
                      <a:pt x="1339" y="9179"/>
                      <a:pt x="1492" y="8988"/>
                      <a:pt x="1645" y="8797"/>
                    </a:cubicBezTo>
                    <a:cubicBezTo>
                      <a:pt x="1377" y="8414"/>
                      <a:pt x="1339" y="8376"/>
                      <a:pt x="1683" y="8108"/>
                    </a:cubicBezTo>
                    <a:cubicBezTo>
                      <a:pt x="1951" y="7917"/>
                      <a:pt x="1951" y="7726"/>
                      <a:pt x="1913" y="7458"/>
                    </a:cubicBezTo>
                    <a:cubicBezTo>
                      <a:pt x="1875" y="7343"/>
                      <a:pt x="1798" y="7190"/>
                      <a:pt x="1645" y="6884"/>
                    </a:cubicBezTo>
                    <a:lnTo>
                      <a:pt x="1645" y="6884"/>
                    </a:lnTo>
                    <a:cubicBezTo>
                      <a:pt x="1812" y="7007"/>
                      <a:pt x="1930" y="7052"/>
                      <a:pt x="2013" y="7052"/>
                    </a:cubicBezTo>
                    <a:cubicBezTo>
                      <a:pt x="2216" y="7052"/>
                      <a:pt x="2208" y="6786"/>
                      <a:pt x="2181" y="6731"/>
                    </a:cubicBezTo>
                    <a:cubicBezTo>
                      <a:pt x="2066" y="6273"/>
                      <a:pt x="2410" y="5967"/>
                      <a:pt x="2563" y="5622"/>
                    </a:cubicBezTo>
                    <a:cubicBezTo>
                      <a:pt x="2563" y="5584"/>
                      <a:pt x="2601" y="5508"/>
                      <a:pt x="2601" y="5469"/>
                    </a:cubicBezTo>
                    <a:cubicBezTo>
                      <a:pt x="2525" y="5431"/>
                      <a:pt x="2410" y="5393"/>
                      <a:pt x="2372" y="5355"/>
                    </a:cubicBezTo>
                    <a:cubicBezTo>
                      <a:pt x="2563" y="5163"/>
                      <a:pt x="2678" y="5010"/>
                      <a:pt x="2793" y="4857"/>
                    </a:cubicBezTo>
                    <a:cubicBezTo>
                      <a:pt x="3022" y="4551"/>
                      <a:pt x="2487" y="4475"/>
                      <a:pt x="2601" y="4169"/>
                    </a:cubicBezTo>
                    <a:cubicBezTo>
                      <a:pt x="2716" y="4169"/>
                      <a:pt x="2831" y="4169"/>
                      <a:pt x="2984" y="4131"/>
                    </a:cubicBezTo>
                    <a:cubicBezTo>
                      <a:pt x="2984" y="3940"/>
                      <a:pt x="2946" y="3710"/>
                      <a:pt x="3022" y="3557"/>
                    </a:cubicBezTo>
                    <a:cubicBezTo>
                      <a:pt x="3213" y="3213"/>
                      <a:pt x="3022" y="2639"/>
                      <a:pt x="3519" y="2563"/>
                    </a:cubicBezTo>
                    <a:cubicBezTo>
                      <a:pt x="3634" y="1836"/>
                      <a:pt x="3749" y="1186"/>
                      <a:pt x="3863" y="536"/>
                    </a:cubicBezTo>
                    <a:cubicBezTo>
                      <a:pt x="3844" y="517"/>
                      <a:pt x="3813" y="512"/>
                      <a:pt x="3780" y="512"/>
                    </a:cubicBezTo>
                    <a:cubicBezTo>
                      <a:pt x="3746" y="512"/>
                      <a:pt x="3710" y="517"/>
                      <a:pt x="3682" y="517"/>
                    </a:cubicBezTo>
                    <a:cubicBezTo>
                      <a:pt x="3624" y="517"/>
                      <a:pt x="3596" y="497"/>
                      <a:pt x="3672" y="383"/>
                    </a:cubicBezTo>
                    <a:cubicBezTo>
                      <a:pt x="3787" y="230"/>
                      <a:pt x="3787" y="153"/>
                      <a:pt x="371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p19"/>
              <p:cNvSpPr/>
              <p:nvPr/>
            </p:nvSpPr>
            <p:spPr>
              <a:xfrm>
                <a:off x="4291619" y="2384298"/>
                <a:ext cx="43723" cy="118106"/>
              </a:xfrm>
              <a:custGeom>
                <a:avLst/>
                <a:gdLst/>
                <a:ahLst/>
                <a:cxnLst/>
                <a:rect l="l" t="t" r="r" b="b"/>
                <a:pathLst>
                  <a:path w="2564" h="6926" extrusionOk="0">
                    <a:moveTo>
                      <a:pt x="2381" y="1"/>
                    </a:moveTo>
                    <a:cubicBezTo>
                      <a:pt x="1989" y="1"/>
                      <a:pt x="1985" y="319"/>
                      <a:pt x="1913" y="501"/>
                    </a:cubicBezTo>
                    <a:cubicBezTo>
                      <a:pt x="1722" y="998"/>
                      <a:pt x="1645" y="1495"/>
                      <a:pt x="1416" y="1992"/>
                    </a:cubicBezTo>
                    <a:cubicBezTo>
                      <a:pt x="1263" y="2298"/>
                      <a:pt x="1110" y="2604"/>
                      <a:pt x="1110" y="2987"/>
                    </a:cubicBezTo>
                    <a:cubicBezTo>
                      <a:pt x="1110" y="3331"/>
                      <a:pt x="651" y="3560"/>
                      <a:pt x="804" y="4019"/>
                    </a:cubicBezTo>
                    <a:cubicBezTo>
                      <a:pt x="498" y="4631"/>
                      <a:pt x="421" y="5358"/>
                      <a:pt x="230" y="6046"/>
                    </a:cubicBezTo>
                    <a:cubicBezTo>
                      <a:pt x="154" y="6314"/>
                      <a:pt x="77" y="6620"/>
                      <a:pt x="1" y="6926"/>
                    </a:cubicBezTo>
                    <a:cubicBezTo>
                      <a:pt x="230" y="6850"/>
                      <a:pt x="498" y="6850"/>
                      <a:pt x="727" y="6850"/>
                    </a:cubicBezTo>
                    <a:cubicBezTo>
                      <a:pt x="765" y="6811"/>
                      <a:pt x="765" y="6773"/>
                      <a:pt x="804" y="6735"/>
                    </a:cubicBezTo>
                    <a:cubicBezTo>
                      <a:pt x="957" y="6544"/>
                      <a:pt x="804" y="6161"/>
                      <a:pt x="880" y="5855"/>
                    </a:cubicBezTo>
                    <a:cubicBezTo>
                      <a:pt x="880" y="5626"/>
                      <a:pt x="995" y="5434"/>
                      <a:pt x="1071" y="5205"/>
                    </a:cubicBezTo>
                    <a:lnTo>
                      <a:pt x="1186" y="5205"/>
                    </a:lnTo>
                    <a:cubicBezTo>
                      <a:pt x="1224" y="5205"/>
                      <a:pt x="1301" y="5205"/>
                      <a:pt x="1377" y="5167"/>
                    </a:cubicBezTo>
                    <a:cubicBezTo>
                      <a:pt x="1110" y="4822"/>
                      <a:pt x="1110" y="4822"/>
                      <a:pt x="1186" y="4440"/>
                    </a:cubicBezTo>
                    <a:lnTo>
                      <a:pt x="1186" y="4440"/>
                    </a:lnTo>
                    <a:cubicBezTo>
                      <a:pt x="1301" y="4478"/>
                      <a:pt x="1377" y="4516"/>
                      <a:pt x="1492" y="4555"/>
                    </a:cubicBezTo>
                    <a:cubicBezTo>
                      <a:pt x="1530" y="4172"/>
                      <a:pt x="1301" y="3713"/>
                      <a:pt x="1798" y="3446"/>
                    </a:cubicBezTo>
                    <a:cubicBezTo>
                      <a:pt x="1798" y="3446"/>
                      <a:pt x="1798" y="3293"/>
                      <a:pt x="1798" y="3216"/>
                    </a:cubicBezTo>
                    <a:cubicBezTo>
                      <a:pt x="1798" y="2987"/>
                      <a:pt x="1798" y="2757"/>
                      <a:pt x="1798" y="2489"/>
                    </a:cubicBezTo>
                    <a:cubicBezTo>
                      <a:pt x="1913" y="2489"/>
                      <a:pt x="2028" y="2489"/>
                      <a:pt x="2142" y="2528"/>
                    </a:cubicBezTo>
                    <a:cubicBezTo>
                      <a:pt x="2219" y="1686"/>
                      <a:pt x="2563" y="883"/>
                      <a:pt x="2448" y="3"/>
                    </a:cubicBezTo>
                    <a:cubicBezTo>
                      <a:pt x="2425" y="1"/>
                      <a:pt x="2402" y="1"/>
                      <a:pt x="238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8;p19"/>
              <p:cNvSpPr/>
              <p:nvPr/>
            </p:nvSpPr>
            <p:spPr>
              <a:xfrm>
                <a:off x="2685291" y="1088757"/>
                <a:ext cx="1388839" cy="576527"/>
              </a:xfrm>
              <a:custGeom>
                <a:avLst/>
                <a:gdLst/>
                <a:ahLst/>
                <a:cxnLst/>
                <a:rect l="l" t="t" r="r" b="b"/>
                <a:pathLst>
                  <a:path w="41957" h="33804" extrusionOk="0">
                    <a:moveTo>
                      <a:pt x="21874" y="1"/>
                    </a:moveTo>
                    <a:cubicBezTo>
                      <a:pt x="21663" y="1"/>
                      <a:pt x="21476" y="10"/>
                      <a:pt x="21342" y="33"/>
                    </a:cubicBezTo>
                    <a:cubicBezTo>
                      <a:pt x="20654" y="186"/>
                      <a:pt x="19889" y="109"/>
                      <a:pt x="19200" y="339"/>
                    </a:cubicBezTo>
                    <a:cubicBezTo>
                      <a:pt x="18818" y="492"/>
                      <a:pt x="18397" y="453"/>
                      <a:pt x="18015" y="568"/>
                    </a:cubicBezTo>
                    <a:cubicBezTo>
                      <a:pt x="17780" y="602"/>
                      <a:pt x="17545" y="811"/>
                      <a:pt x="17337" y="811"/>
                    </a:cubicBezTo>
                    <a:cubicBezTo>
                      <a:pt x="17307" y="811"/>
                      <a:pt x="17278" y="807"/>
                      <a:pt x="17250" y="798"/>
                    </a:cubicBezTo>
                    <a:cubicBezTo>
                      <a:pt x="17229" y="792"/>
                      <a:pt x="17209" y="790"/>
                      <a:pt x="17189" y="790"/>
                    </a:cubicBezTo>
                    <a:cubicBezTo>
                      <a:pt x="16987" y="790"/>
                      <a:pt x="16850" y="1046"/>
                      <a:pt x="16672" y="1046"/>
                    </a:cubicBezTo>
                    <a:cubicBezTo>
                      <a:pt x="16615" y="1046"/>
                      <a:pt x="16554" y="1020"/>
                      <a:pt x="16485" y="951"/>
                    </a:cubicBezTo>
                    <a:cubicBezTo>
                      <a:pt x="16370" y="1218"/>
                      <a:pt x="16026" y="1256"/>
                      <a:pt x="15835" y="1256"/>
                    </a:cubicBezTo>
                    <a:cubicBezTo>
                      <a:pt x="15810" y="1251"/>
                      <a:pt x="15786" y="1248"/>
                      <a:pt x="15764" y="1248"/>
                    </a:cubicBezTo>
                    <a:cubicBezTo>
                      <a:pt x="15500" y="1248"/>
                      <a:pt x="15404" y="1609"/>
                      <a:pt x="15140" y="1609"/>
                    </a:cubicBezTo>
                    <a:cubicBezTo>
                      <a:pt x="15118" y="1609"/>
                      <a:pt x="15094" y="1606"/>
                      <a:pt x="15070" y="1601"/>
                    </a:cubicBezTo>
                    <a:cubicBezTo>
                      <a:pt x="15014" y="1587"/>
                      <a:pt x="14962" y="1581"/>
                      <a:pt x="14911" y="1581"/>
                    </a:cubicBezTo>
                    <a:cubicBezTo>
                      <a:pt x="14681" y="1581"/>
                      <a:pt x="14493" y="1712"/>
                      <a:pt x="14305" y="1868"/>
                    </a:cubicBezTo>
                    <a:cubicBezTo>
                      <a:pt x="14037" y="2060"/>
                      <a:pt x="13731" y="2327"/>
                      <a:pt x="13425" y="2404"/>
                    </a:cubicBezTo>
                    <a:cubicBezTo>
                      <a:pt x="13119" y="2480"/>
                      <a:pt x="12851" y="2595"/>
                      <a:pt x="12660" y="2825"/>
                    </a:cubicBezTo>
                    <a:cubicBezTo>
                      <a:pt x="12239" y="3169"/>
                      <a:pt x="11857" y="3589"/>
                      <a:pt x="11283" y="3742"/>
                    </a:cubicBezTo>
                    <a:cubicBezTo>
                      <a:pt x="11283" y="3742"/>
                      <a:pt x="11245" y="3742"/>
                      <a:pt x="11245" y="3781"/>
                    </a:cubicBezTo>
                    <a:cubicBezTo>
                      <a:pt x="10939" y="4354"/>
                      <a:pt x="10327" y="4431"/>
                      <a:pt x="9868" y="4775"/>
                    </a:cubicBezTo>
                    <a:cubicBezTo>
                      <a:pt x="9677" y="4890"/>
                      <a:pt x="9524" y="4928"/>
                      <a:pt x="9524" y="5234"/>
                    </a:cubicBezTo>
                    <a:cubicBezTo>
                      <a:pt x="9524" y="5348"/>
                      <a:pt x="9487" y="5383"/>
                      <a:pt x="9432" y="5383"/>
                    </a:cubicBezTo>
                    <a:cubicBezTo>
                      <a:pt x="9350" y="5383"/>
                      <a:pt x="9230" y="5307"/>
                      <a:pt x="9137" y="5307"/>
                    </a:cubicBezTo>
                    <a:cubicBezTo>
                      <a:pt x="9125" y="5307"/>
                      <a:pt x="9114" y="5308"/>
                      <a:pt x="9103" y="5311"/>
                    </a:cubicBezTo>
                    <a:cubicBezTo>
                      <a:pt x="9027" y="5502"/>
                      <a:pt x="8989" y="5770"/>
                      <a:pt x="8874" y="5846"/>
                    </a:cubicBezTo>
                    <a:cubicBezTo>
                      <a:pt x="8109" y="6190"/>
                      <a:pt x="7841" y="7032"/>
                      <a:pt x="7076" y="7299"/>
                    </a:cubicBezTo>
                    <a:cubicBezTo>
                      <a:pt x="7076" y="7452"/>
                      <a:pt x="7114" y="7567"/>
                      <a:pt x="7114" y="7682"/>
                    </a:cubicBezTo>
                    <a:cubicBezTo>
                      <a:pt x="6885" y="7720"/>
                      <a:pt x="6694" y="7758"/>
                      <a:pt x="6503" y="7797"/>
                    </a:cubicBezTo>
                    <a:cubicBezTo>
                      <a:pt x="6388" y="8217"/>
                      <a:pt x="5967" y="8523"/>
                      <a:pt x="6044" y="8982"/>
                    </a:cubicBezTo>
                    <a:cubicBezTo>
                      <a:pt x="6044" y="9020"/>
                      <a:pt x="5929" y="9097"/>
                      <a:pt x="5891" y="9097"/>
                    </a:cubicBezTo>
                    <a:cubicBezTo>
                      <a:pt x="5355" y="9288"/>
                      <a:pt x="5049" y="9671"/>
                      <a:pt x="4896" y="10168"/>
                    </a:cubicBezTo>
                    <a:cubicBezTo>
                      <a:pt x="4820" y="10359"/>
                      <a:pt x="4590" y="10436"/>
                      <a:pt x="4628" y="10703"/>
                    </a:cubicBezTo>
                    <a:cubicBezTo>
                      <a:pt x="4628" y="10738"/>
                      <a:pt x="4611" y="10749"/>
                      <a:pt x="4583" y="10749"/>
                    </a:cubicBezTo>
                    <a:cubicBezTo>
                      <a:pt x="4532" y="10749"/>
                      <a:pt x="4448" y="10714"/>
                      <a:pt x="4371" y="10714"/>
                    </a:cubicBezTo>
                    <a:cubicBezTo>
                      <a:pt x="4301" y="10714"/>
                      <a:pt x="4236" y="10743"/>
                      <a:pt x="4208" y="10856"/>
                    </a:cubicBezTo>
                    <a:cubicBezTo>
                      <a:pt x="4170" y="11009"/>
                      <a:pt x="4093" y="11162"/>
                      <a:pt x="4017" y="11277"/>
                    </a:cubicBezTo>
                    <a:cubicBezTo>
                      <a:pt x="3902" y="11430"/>
                      <a:pt x="3749" y="11545"/>
                      <a:pt x="3634" y="11698"/>
                    </a:cubicBezTo>
                    <a:cubicBezTo>
                      <a:pt x="3596" y="11736"/>
                      <a:pt x="3672" y="11851"/>
                      <a:pt x="3749" y="11965"/>
                    </a:cubicBezTo>
                    <a:cubicBezTo>
                      <a:pt x="3405" y="12157"/>
                      <a:pt x="3099" y="12386"/>
                      <a:pt x="3060" y="12845"/>
                    </a:cubicBezTo>
                    <a:cubicBezTo>
                      <a:pt x="2866" y="12910"/>
                      <a:pt x="2754" y="13222"/>
                      <a:pt x="2467" y="13222"/>
                    </a:cubicBezTo>
                    <a:cubicBezTo>
                      <a:pt x="2416" y="13222"/>
                      <a:pt x="2359" y="13212"/>
                      <a:pt x="2295" y="13189"/>
                    </a:cubicBezTo>
                    <a:cubicBezTo>
                      <a:pt x="2181" y="12845"/>
                      <a:pt x="2066" y="12501"/>
                      <a:pt x="1989" y="12157"/>
                    </a:cubicBezTo>
                    <a:cubicBezTo>
                      <a:pt x="1913" y="11774"/>
                      <a:pt x="1760" y="11353"/>
                      <a:pt x="1836" y="11009"/>
                    </a:cubicBezTo>
                    <a:cubicBezTo>
                      <a:pt x="1913" y="10589"/>
                      <a:pt x="1760" y="10321"/>
                      <a:pt x="1722" y="9977"/>
                    </a:cubicBezTo>
                    <a:cubicBezTo>
                      <a:pt x="1722" y="9938"/>
                      <a:pt x="1760" y="9900"/>
                      <a:pt x="1760" y="9862"/>
                    </a:cubicBezTo>
                    <a:cubicBezTo>
                      <a:pt x="1951" y="9671"/>
                      <a:pt x="1836" y="9518"/>
                      <a:pt x="1798" y="9326"/>
                    </a:cubicBezTo>
                    <a:cubicBezTo>
                      <a:pt x="1722" y="8906"/>
                      <a:pt x="1454" y="8485"/>
                      <a:pt x="1569" y="8064"/>
                    </a:cubicBezTo>
                    <a:cubicBezTo>
                      <a:pt x="1607" y="7720"/>
                      <a:pt x="1454" y="7414"/>
                      <a:pt x="1531" y="7108"/>
                    </a:cubicBezTo>
                    <a:cubicBezTo>
                      <a:pt x="1607" y="6726"/>
                      <a:pt x="1645" y="6458"/>
                      <a:pt x="1378" y="6152"/>
                    </a:cubicBezTo>
                    <a:cubicBezTo>
                      <a:pt x="1301" y="6037"/>
                      <a:pt x="1378" y="5808"/>
                      <a:pt x="1416" y="5617"/>
                    </a:cubicBezTo>
                    <a:cubicBezTo>
                      <a:pt x="1416" y="5502"/>
                      <a:pt x="1492" y="5387"/>
                      <a:pt x="1492" y="5272"/>
                    </a:cubicBezTo>
                    <a:cubicBezTo>
                      <a:pt x="1454" y="4584"/>
                      <a:pt x="1378" y="3895"/>
                      <a:pt x="1339" y="3207"/>
                    </a:cubicBezTo>
                    <a:cubicBezTo>
                      <a:pt x="1148" y="3284"/>
                      <a:pt x="1033" y="3360"/>
                      <a:pt x="880" y="3398"/>
                    </a:cubicBezTo>
                    <a:cubicBezTo>
                      <a:pt x="727" y="3436"/>
                      <a:pt x="536" y="3436"/>
                      <a:pt x="383" y="3475"/>
                    </a:cubicBezTo>
                    <a:cubicBezTo>
                      <a:pt x="345" y="3628"/>
                      <a:pt x="383" y="3781"/>
                      <a:pt x="307" y="3857"/>
                    </a:cubicBezTo>
                    <a:cubicBezTo>
                      <a:pt x="115" y="4048"/>
                      <a:pt x="77" y="4278"/>
                      <a:pt x="115" y="4507"/>
                    </a:cubicBezTo>
                    <a:cubicBezTo>
                      <a:pt x="115" y="4737"/>
                      <a:pt x="154" y="4928"/>
                      <a:pt x="154" y="5158"/>
                    </a:cubicBezTo>
                    <a:cubicBezTo>
                      <a:pt x="154" y="5387"/>
                      <a:pt x="1" y="5693"/>
                      <a:pt x="77" y="5770"/>
                    </a:cubicBezTo>
                    <a:cubicBezTo>
                      <a:pt x="268" y="5999"/>
                      <a:pt x="230" y="6190"/>
                      <a:pt x="154" y="6381"/>
                    </a:cubicBezTo>
                    <a:cubicBezTo>
                      <a:pt x="115" y="6458"/>
                      <a:pt x="39" y="6573"/>
                      <a:pt x="77" y="6573"/>
                    </a:cubicBezTo>
                    <a:cubicBezTo>
                      <a:pt x="383" y="6802"/>
                      <a:pt x="230" y="7070"/>
                      <a:pt x="154" y="7338"/>
                    </a:cubicBezTo>
                    <a:cubicBezTo>
                      <a:pt x="115" y="7682"/>
                      <a:pt x="421" y="7988"/>
                      <a:pt x="230" y="8370"/>
                    </a:cubicBezTo>
                    <a:cubicBezTo>
                      <a:pt x="230" y="8408"/>
                      <a:pt x="383" y="8485"/>
                      <a:pt x="383" y="8523"/>
                    </a:cubicBezTo>
                    <a:cubicBezTo>
                      <a:pt x="383" y="8791"/>
                      <a:pt x="460" y="9097"/>
                      <a:pt x="383" y="9326"/>
                    </a:cubicBezTo>
                    <a:cubicBezTo>
                      <a:pt x="230" y="9747"/>
                      <a:pt x="498" y="10168"/>
                      <a:pt x="268" y="10550"/>
                    </a:cubicBezTo>
                    <a:cubicBezTo>
                      <a:pt x="727" y="10703"/>
                      <a:pt x="307" y="11162"/>
                      <a:pt x="536" y="11392"/>
                    </a:cubicBezTo>
                    <a:cubicBezTo>
                      <a:pt x="230" y="11889"/>
                      <a:pt x="651" y="12195"/>
                      <a:pt x="766" y="12501"/>
                    </a:cubicBezTo>
                    <a:cubicBezTo>
                      <a:pt x="727" y="12845"/>
                      <a:pt x="651" y="13189"/>
                      <a:pt x="651" y="13495"/>
                    </a:cubicBezTo>
                    <a:cubicBezTo>
                      <a:pt x="651" y="13686"/>
                      <a:pt x="766" y="14031"/>
                      <a:pt x="842" y="14031"/>
                    </a:cubicBezTo>
                    <a:cubicBezTo>
                      <a:pt x="1186" y="14107"/>
                      <a:pt x="1072" y="14337"/>
                      <a:pt x="1072" y="14490"/>
                    </a:cubicBezTo>
                    <a:cubicBezTo>
                      <a:pt x="1110" y="14681"/>
                      <a:pt x="1072" y="14834"/>
                      <a:pt x="1072" y="15025"/>
                    </a:cubicBezTo>
                    <a:cubicBezTo>
                      <a:pt x="1263" y="15255"/>
                      <a:pt x="1454" y="15484"/>
                      <a:pt x="1684" y="15713"/>
                    </a:cubicBezTo>
                    <a:cubicBezTo>
                      <a:pt x="1782" y="15713"/>
                      <a:pt x="1908" y="15629"/>
                      <a:pt x="1991" y="15629"/>
                    </a:cubicBezTo>
                    <a:cubicBezTo>
                      <a:pt x="2004" y="15629"/>
                      <a:pt x="2017" y="15632"/>
                      <a:pt x="2028" y="15637"/>
                    </a:cubicBezTo>
                    <a:cubicBezTo>
                      <a:pt x="2161" y="15710"/>
                      <a:pt x="2291" y="15736"/>
                      <a:pt x="2419" y="15736"/>
                    </a:cubicBezTo>
                    <a:cubicBezTo>
                      <a:pt x="2695" y="15736"/>
                      <a:pt x="2964" y="15613"/>
                      <a:pt x="3252" y="15560"/>
                    </a:cubicBezTo>
                    <a:cubicBezTo>
                      <a:pt x="3534" y="15498"/>
                      <a:pt x="3791" y="15254"/>
                      <a:pt x="4108" y="15254"/>
                    </a:cubicBezTo>
                    <a:cubicBezTo>
                      <a:pt x="4176" y="15254"/>
                      <a:pt x="4247" y="15265"/>
                      <a:pt x="4322" y="15293"/>
                    </a:cubicBezTo>
                    <a:cubicBezTo>
                      <a:pt x="4328" y="15298"/>
                      <a:pt x="4335" y="15300"/>
                      <a:pt x="4343" y="15300"/>
                    </a:cubicBezTo>
                    <a:cubicBezTo>
                      <a:pt x="4392" y="15300"/>
                      <a:pt x="4486" y="15211"/>
                      <a:pt x="4552" y="15178"/>
                    </a:cubicBezTo>
                    <a:cubicBezTo>
                      <a:pt x="4667" y="15102"/>
                      <a:pt x="4781" y="15025"/>
                      <a:pt x="4934" y="14987"/>
                    </a:cubicBezTo>
                    <a:cubicBezTo>
                      <a:pt x="5585" y="14872"/>
                      <a:pt x="6235" y="14757"/>
                      <a:pt x="6885" y="14643"/>
                    </a:cubicBezTo>
                    <a:cubicBezTo>
                      <a:pt x="7153" y="14566"/>
                      <a:pt x="7420" y="14566"/>
                      <a:pt x="7688" y="14490"/>
                    </a:cubicBezTo>
                    <a:cubicBezTo>
                      <a:pt x="7918" y="14375"/>
                      <a:pt x="8262" y="14413"/>
                      <a:pt x="8453" y="14184"/>
                    </a:cubicBezTo>
                    <a:cubicBezTo>
                      <a:pt x="8512" y="14101"/>
                      <a:pt x="8574" y="14077"/>
                      <a:pt x="8640" y="14077"/>
                    </a:cubicBezTo>
                    <a:cubicBezTo>
                      <a:pt x="8737" y="14077"/>
                      <a:pt x="8842" y="14130"/>
                      <a:pt x="8955" y="14130"/>
                    </a:cubicBezTo>
                    <a:cubicBezTo>
                      <a:pt x="9015" y="14130"/>
                      <a:pt x="9077" y="14115"/>
                      <a:pt x="9141" y="14069"/>
                    </a:cubicBezTo>
                    <a:cubicBezTo>
                      <a:pt x="9447" y="13839"/>
                      <a:pt x="9906" y="13954"/>
                      <a:pt x="10212" y="13648"/>
                    </a:cubicBezTo>
                    <a:cubicBezTo>
                      <a:pt x="10240" y="13650"/>
                      <a:pt x="10267" y="13650"/>
                      <a:pt x="10294" y="13650"/>
                    </a:cubicBezTo>
                    <a:cubicBezTo>
                      <a:pt x="10941" y="13650"/>
                      <a:pt x="11422" y="13223"/>
                      <a:pt x="12010" y="13113"/>
                    </a:cubicBezTo>
                    <a:cubicBezTo>
                      <a:pt x="12201" y="13074"/>
                      <a:pt x="12392" y="12883"/>
                      <a:pt x="12584" y="12730"/>
                    </a:cubicBezTo>
                    <a:cubicBezTo>
                      <a:pt x="12698" y="12692"/>
                      <a:pt x="12698" y="12501"/>
                      <a:pt x="12737" y="12348"/>
                    </a:cubicBezTo>
                    <a:cubicBezTo>
                      <a:pt x="12622" y="12195"/>
                      <a:pt x="12469" y="12042"/>
                      <a:pt x="12316" y="11851"/>
                    </a:cubicBezTo>
                    <a:cubicBezTo>
                      <a:pt x="11857" y="11965"/>
                      <a:pt x="11360" y="12080"/>
                      <a:pt x="10863" y="12195"/>
                    </a:cubicBezTo>
                    <a:cubicBezTo>
                      <a:pt x="10710" y="12233"/>
                      <a:pt x="10595" y="12271"/>
                      <a:pt x="10442" y="12271"/>
                    </a:cubicBezTo>
                    <a:cubicBezTo>
                      <a:pt x="10289" y="12310"/>
                      <a:pt x="10098" y="12271"/>
                      <a:pt x="10021" y="12348"/>
                    </a:cubicBezTo>
                    <a:cubicBezTo>
                      <a:pt x="9837" y="12505"/>
                      <a:pt x="9690" y="12609"/>
                      <a:pt x="9504" y="12609"/>
                    </a:cubicBezTo>
                    <a:cubicBezTo>
                      <a:pt x="9419" y="12609"/>
                      <a:pt x="9326" y="12587"/>
                      <a:pt x="9218" y="12539"/>
                    </a:cubicBezTo>
                    <a:cubicBezTo>
                      <a:pt x="9156" y="12519"/>
                      <a:pt x="9079" y="12509"/>
                      <a:pt x="8996" y="12509"/>
                    </a:cubicBezTo>
                    <a:cubicBezTo>
                      <a:pt x="8770" y="12509"/>
                      <a:pt x="8509" y="12580"/>
                      <a:pt x="8453" y="12692"/>
                    </a:cubicBezTo>
                    <a:cubicBezTo>
                      <a:pt x="8185" y="13113"/>
                      <a:pt x="7803" y="13036"/>
                      <a:pt x="7497" y="13074"/>
                    </a:cubicBezTo>
                    <a:cubicBezTo>
                      <a:pt x="7105" y="13105"/>
                      <a:pt x="6761" y="13372"/>
                      <a:pt x="6352" y="13372"/>
                    </a:cubicBezTo>
                    <a:cubicBezTo>
                      <a:pt x="6242" y="13372"/>
                      <a:pt x="6127" y="13353"/>
                      <a:pt x="6005" y="13304"/>
                    </a:cubicBezTo>
                    <a:cubicBezTo>
                      <a:pt x="5973" y="13288"/>
                      <a:pt x="5939" y="13281"/>
                      <a:pt x="5904" y="13281"/>
                    </a:cubicBezTo>
                    <a:cubicBezTo>
                      <a:pt x="5691" y="13281"/>
                      <a:pt x="5438" y="13544"/>
                      <a:pt x="5240" y="13610"/>
                    </a:cubicBezTo>
                    <a:cubicBezTo>
                      <a:pt x="5179" y="13625"/>
                      <a:pt x="5116" y="13630"/>
                      <a:pt x="5053" y="13630"/>
                    </a:cubicBezTo>
                    <a:cubicBezTo>
                      <a:pt x="4958" y="13630"/>
                      <a:pt x="4862" y="13619"/>
                      <a:pt x="4767" y="13619"/>
                    </a:cubicBezTo>
                    <a:cubicBezTo>
                      <a:pt x="4609" y="13619"/>
                      <a:pt x="4456" y="13648"/>
                      <a:pt x="4322" y="13801"/>
                    </a:cubicBezTo>
                    <a:cubicBezTo>
                      <a:pt x="4284" y="13878"/>
                      <a:pt x="4131" y="13878"/>
                      <a:pt x="4017" y="13916"/>
                    </a:cubicBezTo>
                    <a:cubicBezTo>
                      <a:pt x="4475" y="13380"/>
                      <a:pt x="4475" y="12501"/>
                      <a:pt x="5279" y="12310"/>
                    </a:cubicBezTo>
                    <a:cubicBezTo>
                      <a:pt x="5202" y="12195"/>
                      <a:pt x="5126" y="12118"/>
                      <a:pt x="5087" y="12042"/>
                    </a:cubicBezTo>
                    <a:cubicBezTo>
                      <a:pt x="5279" y="11889"/>
                      <a:pt x="5546" y="11889"/>
                      <a:pt x="5546" y="11545"/>
                    </a:cubicBezTo>
                    <a:cubicBezTo>
                      <a:pt x="5546" y="11353"/>
                      <a:pt x="5776" y="11086"/>
                      <a:pt x="6005" y="10933"/>
                    </a:cubicBezTo>
                    <a:cubicBezTo>
                      <a:pt x="6273" y="10741"/>
                      <a:pt x="6503" y="10550"/>
                      <a:pt x="6579" y="10206"/>
                    </a:cubicBezTo>
                    <a:cubicBezTo>
                      <a:pt x="6655" y="9824"/>
                      <a:pt x="7076" y="9785"/>
                      <a:pt x="7229" y="9518"/>
                    </a:cubicBezTo>
                    <a:cubicBezTo>
                      <a:pt x="7267" y="9441"/>
                      <a:pt x="7382" y="9403"/>
                      <a:pt x="7382" y="9365"/>
                    </a:cubicBezTo>
                    <a:cubicBezTo>
                      <a:pt x="7382" y="8906"/>
                      <a:pt x="7688" y="8714"/>
                      <a:pt x="7994" y="8523"/>
                    </a:cubicBezTo>
                    <a:cubicBezTo>
                      <a:pt x="8377" y="8294"/>
                      <a:pt x="8530" y="7911"/>
                      <a:pt x="8836" y="7644"/>
                    </a:cubicBezTo>
                    <a:cubicBezTo>
                      <a:pt x="9065" y="7491"/>
                      <a:pt x="9141" y="7146"/>
                      <a:pt x="9371" y="7032"/>
                    </a:cubicBezTo>
                    <a:cubicBezTo>
                      <a:pt x="10174" y="6611"/>
                      <a:pt x="10595" y="5731"/>
                      <a:pt x="11474" y="5425"/>
                    </a:cubicBezTo>
                    <a:cubicBezTo>
                      <a:pt x="11819" y="4699"/>
                      <a:pt x="12775" y="4622"/>
                      <a:pt x="13196" y="3972"/>
                    </a:cubicBezTo>
                    <a:lnTo>
                      <a:pt x="13310" y="3972"/>
                    </a:lnTo>
                    <a:cubicBezTo>
                      <a:pt x="13380" y="4000"/>
                      <a:pt x="13445" y="4018"/>
                      <a:pt x="13503" y="4018"/>
                    </a:cubicBezTo>
                    <a:cubicBezTo>
                      <a:pt x="13603" y="4018"/>
                      <a:pt x="13683" y="3964"/>
                      <a:pt x="13731" y="3819"/>
                    </a:cubicBezTo>
                    <a:cubicBezTo>
                      <a:pt x="13742" y="3820"/>
                      <a:pt x="13752" y="3820"/>
                      <a:pt x="13762" y="3820"/>
                    </a:cubicBezTo>
                    <a:cubicBezTo>
                      <a:pt x="14189" y="3820"/>
                      <a:pt x="14291" y="3170"/>
                      <a:pt x="14695" y="3170"/>
                    </a:cubicBezTo>
                    <a:cubicBezTo>
                      <a:pt x="14770" y="3170"/>
                      <a:pt x="14855" y="3193"/>
                      <a:pt x="14955" y="3245"/>
                    </a:cubicBezTo>
                    <a:cubicBezTo>
                      <a:pt x="14955" y="3245"/>
                      <a:pt x="15031" y="3169"/>
                      <a:pt x="15031" y="3169"/>
                    </a:cubicBezTo>
                    <a:cubicBezTo>
                      <a:pt x="15009" y="2948"/>
                      <a:pt x="15063" y="2893"/>
                      <a:pt x="15157" y="2893"/>
                    </a:cubicBezTo>
                    <a:cubicBezTo>
                      <a:pt x="15226" y="2893"/>
                      <a:pt x="15317" y="2923"/>
                      <a:pt x="15414" y="2939"/>
                    </a:cubicBezTo>
                    <a:cubicBezTo>
                      <a:pt x="15452" y="2944"/>
                      <a:pt x="15490" y="2946"/>
                      <a:pt x="15527" y="2946"/>
                    </a:cubicBezTo>
                    <a:cubicBezTo>
                      <a:pt x="15786" y="2946"/>
                      <a:pt x="16011" y="2829"/>
                      <a:pt x="16179" y="2595"/>
                    </a:cubicBezTo>
                    <a:cubicBezTo>
                      <a:pt x="16329" y="2445"/>
                      <a:pt x="16462" y="2312"/>
                      <a:pt x="16633" y="2312"/>
                    </a:cubicBezTo>
                    <a:cubicBezTo>
                      <a:pt x="16723" y="2312"/>
                      <a:pt x="16824" y="2349"/>
                      <a:pt x="16944" y="2442"/>
                    </a:cubicBezTo>
                    <a:cubicBezTo>
                      <a:pt x="17441" y="2060"/>
                      <a:pt x="18015" y="2021"/>
                      <a:pt x="18627" y="2021"/>
                    </a:cubicBezTo>
                    <a:cubicBezTo>
                      <a:pt x="18665" y="2021"/>
                      <a:pt x="18703" y="1983"/>
                      <a:pt x="18703" y="1945"/>
                    </a:cubicBezTo>
                    <a:cubicBezTo>
                      <a:pt x="18683" y="1763"/>
                      <a:pt x="18738" y="1720"/>
                      <a:pt x="18816" y="1720"/>
                    </a:cubicBezTo>
                    <a:cubicBezTo>
                      <a:pt x="18886" y="1720"/>
                      <a:pt x="18975" y="1754"/>
                      <a:pt x="19047" y="1754"/>
                    </a:cubicBezTo>
                    <a:cubicBezTo>
                      <a:pt x="19173" y="1768"/>
                      <a:pt x="19361" y="1777"/>
                      <a:pt x="19550" y="1777"/>
                    </a:cubicBezTo>
                    <a:cubicBezTo>
                      <a:pt x="19877" y="1777"/>
                      <a:pt x="20209" y="1750"/>
                      <a:pt x="20233" y="1677"/>
                    </a:cubicBezTo>
                    <a:cubicBezTo>
                      <a:pt x="20271" y="1486"/>
                      <a:pt x="20386" y="1448"/>
                      <a:pt x="20539" y="1448"/>
                    </a:cubicBezTo>
                    <a:cubicBezTo>
                      <a:pt x="20579" y="1439"/>
                      <a:pt x="20619" y="1435"/>
                      <a:pt x="20660" y="1435"/>
                    </a:cubicBezTo>
                    <a:cubicBezTo>
                      <a:pt x="20872" y="1435"/>
                      <a:pt x="21094" y="1535"/>
                      <a:pt x="21310" y="1535"/>
                    </a:cubicBezTo>
                    <a:cubicBezTo>
                      <a:pt x="21412" y="1535"/>
                      <a:pt x="21512" y="1513"/>
                      <a:pt x="21610" y="1448"/>
                    </a:cubicBezTo>
                    <a:cubicBezTo>
                      <a:pt x="21615" y="1445"/>
                      <a:pt x="21621" y="1444"/>
                      <a:pt x="21628" y="1444"/>
                    </a:cubicBezTo>
                    <a:cubicBezTo>
                      <a:pt x="21714" y="1444"/>
                      <a:pt x="21921" y="1643"/>
                      <a:pt x="21950" y="1643"/>
                    </a:cubicBezTo>
                    <a:cubicBezTo>
                      <a:pt x="21953" y="1643"/>
                      <a:pt x="21954" y="1641"/>
                      <a:pt x="21954" y="1639"/>
                    </a:cubicBezTo>
                    <a:cubicBezTo>
                      <a:pt x="22073" y="1519"/>
                      <a:pt x="22193" y="1483"/>
                      <a:pt x="22311" y="1483"/>
                    </a:cubicBezTo>
                    <a:cubicBezTo>
                      <a:pt x="22497" y="1483"/>
                      <a:pt x="22678" y="1574"/>
                      <a:pt x="22850" y="1574"/>
                    </a:cubicBezTo>
                    <a:cubicBezTo>
                      <a:pt x="22883" y="1574"/>
                      <a:pt x="22916" y="1571"/>
                      <a:pt x="22948" y="1562"/>
                    </a:cubicBezTo>
                    <a:cubicBezTo>
                      <a:pt x="22988" y="1554"/>
                      <a:pt x="23027" y="1550"/>
                      <a:pt x="23066" y="1550"/>
                    </a:cubicBezTo>
                    <a:cubicBezTo>
                      <a:pt x="23281" y="1550"/>
                      <a:pt x="23481" y="1665"/>
                      <a:pt x="23678" y="1665"/>
                    </a:cubicBezTo>
                    <a:cubicBezTo>
                      <a:pt x="23754" y="1665"/>
                      <a:pt x="23829" y="1648"/>
                      <a:pt x="23904" y="1601"/>
                    </a:cubicBezTo>
                    <a:cubicBezTo>
                      <a:pt x="24287" y="1907"/>
                      <a:pt x="24822" y="1677"/>
                      <a:pt x="25205" y="2021"/>
                    </a:cubicBezTo>
                    <a:cubicBezTo>
                      <a:pt x="25230" y="2047"/>
                      <a:pt x="25269" y="2055"/>
                      <a:pt x="25314" y="2055"/>
                    </a:cubicBezTo>
                    <a:cubicBezTo>
                      <a:pt x="25405" y="2055"/>
                      <a:pt x="25524" y="2021"/>
                      <a:pt x="25626" y="2021"/>
                    </a:cubicBezTo>
                    <a:cubicBezTo>
                      <a:pt x="25694" y="2029"/>
                      <a:pt x="25768" y="2031"/>
                      <a:pt x="25843" y="2031"/>
                    </a:cubicBezTo>
                    <a:cubicBezTo>
                      <a:pt x="25894" y="2031"/>
                      <a:pt x="25945" y="2030"/>
                      <a:pt x="25997" y="2030"/>
                    </a:cubicBezTo>
                    <a:cubicBezTo>
                      <a:pt x="26254" y="2030"/>
                      <a:pt x="26518" y="2047"/>
                      <a:pt x="26696" y="2251"/>
                    </a:cubicBezTo>
                    <a:cubicBezTo>
                      <a:pt x="26926" y="2480"/>
                      <a:pt x="27155" y="2557"/>
                      <a:pt x="27461" y="2672"/>
                    </a:cubicBezTo>
                    <a:cubicBezTo>
                      <a:pt x="27767" y="2748"/>
                      <a:pt x="28073" y="3016"/>
                      <a:pt x="28341" y="3016"/>
                    </a:cubicBezTo>
                    <a:cubicBezTo>
                      <a:pt x="28800" y="3016"/>
                      <a:pt x="28838" y="3475"/>
                      <a:pt x="29144" y="3589"/>
                    </a:cubicBezTo>
                    <a:cubicBezTo>
                      <a:pt x="29488" y="3666"/>
                      <a:pt x="29794" y="3857"/>
                      <a:pt x="30062" y="4087"/>
                    </a:cubicBezTo>
                    <a:cubicBezTo>
                      <a:pt x="30674" y="4507"/>
                      <a:pt x="31248" y="5005"/>
                      <a:pt x="31821" y="5502"/>
                    </a:cubicBezTo>
                    <a:cubicBezTo>
                      <a:pt x="32472" y="6075"/>
                      <a:pt x="33084" y="6687"/>
                      <a:pt x="33581" y="7376"/>
                    </a:cubicBezTo>
                    <a:cubicBezTo>
                      <a:pt x="33734" y="7567"/>
                      <a:pt x="33925" y="7758"/>
                      <a:pt x="34078" y="7911"/>
                    </a:cubicBezTo>
                    <a:cubicBezTo>
                      <a:pt x="34193" y="7988"/>
                      <a:pt x="34346" y="7988"/>
                      <a:pt x="34422" y="8064"/>
                    </a:cubicBezTo>
                    <a:cubicBezTo>
                      <a:pt x="34460" y="8103"/>
                      <a:pt x="34384" y="8294"/>
                      <a:pt x="34422" y="8332"/>
                    </a:cubicBezTo>
                    <a:cubicBezTo>
                      <a:pt x="34575" y="8600"/>
                      <a:pt x="34766" y="8791"/>
                      <a:pt x="34919" y="9020"/>
                    </a:cubicBezTo>
                    <a:cubicBezTo>
                      <a:pt x="35034" y="9250"/>
                      <a:pt x="35072" y="9556"/>
                      <a:pt x="35417" y="9594"/>
                    </a:cubicBezTo>
                    <a:cubicBezTo>
                      <a:pt x="35225" y="9938"/>
                      <a:pt x="35608" y="10091"/>
                      <a:pt x="35684" y="10359"/>
                    </a:cubicBezTo>
                    <a:cubicBezTo>
                      <a:pt x="35722" y="10512"/>
                      <a:pt x="35837" y="10703"/>
                      <a:pt x="35952" y="10780"/>
                    </a:cubicBezTo>
                    <a:cubicBezTo>
                      <a:pt x="36220" y="10933"/>
                      <a:pt x="36334" y="11162"/>
                      <a:pt x="36411" y="11430"/>
                    </a:cubicBezTo>
                    <a:cubicBezTo>
                      <a:pt x="36602" y="11851"/>
                      <a:pt x="36717" y="12310"/>
                      <a:pt x="36946" y="12654"/>
                    </a:cubicBezTo>
                    <a:cubicBezTo>
                      <a:pt x="37176" y="12960"/>
                      <a:pt x="37291" y="13227"/>
                      <a:pt x="37405" y="13572"/>
                    </a:cubicBezTo>
                    <a:cubicBezTo>
                      <a:pt x="37711" y="14298"/>
                      <a:pt x="37711" y="15102"/>
                      <a:pt x="38208" y="15752"/>
                    </a:cubicBezTo>
                    <a:cubicBezTo>
                      <a:pt x="38247" y="15828"/>
                      <a:pt x="38208" y="15905"/>
                      <a:pt x="38247" y="15981"/>
                    </a:cubicBezTo>
                    <a:cubicBezTo>
                      <a:pt x="38323" y="16517"/>
                      <a:pt x="38667" y="16976"/>
                      <a:pt x="38476" y="17511"/>
                    </a:cubicBezTo>
                    <a:cubicBezTo>
                      <a:pt x="38438" y="17588"/>
                      <a:pt x="38514" y="17664"/>
                      <a:pt x="38591" y="17702"/>
                    </a:cubicBezTo>
                    <a:cubicBezTo>
                      <a:pt x="38820" y="17893"/>
                      <a:pt x="38820" y="18161"/>
                      <a:pt x="38782" y="18429"/>
                    </a:cubicBezTo>
                    <a:cubicBezTo>
                      <a:pt x="38782" y="18505"/>
                      <a:pt x="38859" y="18620"/>
                      <a:pt x="38859" y="18735"/>
                    </a:cubicBezTo>
                    <a:cubicBezTo>
                      <a:pt x="38973" y="19232"/>
                      <a:pt x="39088" y="19729"/>
                      <a:pt x="39203" y="20227"/>
                    </a:cubicBezTo>
                    <a:cubicBezTo>
                      <a:pt x="39356" y="20915"/>
                      <a:pt x="39509" y="21603"/>
                      <a:pt x="39471" y="22330"/>
                    </a:cubicBezTo>
                    <a:cubicBezTo>
                      <a:pt x="39471" y="22407"/>
                      <a:pt x="39585" y="22521"/>
                      <a:pt x="39585" y="22598"/>
                    </a:cubicBezTo>
                    <a:cubicBezTo>
                      <a:pt x="39662" y="23018"/>
                      <a:pt x="39930" y="23477"/>
                      <a:pt x="39815" y="23822"/>
                    </a:cubicBezTo>
                    <a:cubicBezTo>
                      <a:pt x="39662" y="24204"/>
                      <a:pt x="39815" y="24510"/>
                      <a:pt x="39853" y="24854"/>
                    </a:cubicBezTo>
                    <a:cubicBezTo>
                      <a:pt x="39853" y="25696"/>
                      <a:pt x="40159" y="26499"/>
                      <a:pt x="39968" y="27379"/>
                    </a:cubicBezTo>
                    <a:cubicBezTo>
                      <a:pt x="40197" y="27570"/>
                      <a:pt x="39968" y="27914"/>
                      <a:pt x="40083" y="28067"/>
                    </a:cubicBezTo>
                    <a:cubicBezTo>
                      <a:pt x="40312" y="28373"/>
                      <a:pt x="40274" y="28755"/>
                      <a:pt x="40159" y="28985"/>
                    </a:cubicBezTo>
                    <a:cubicBezTo>
                      <a:pt x="40044" y="29444"/>
                      <a:pt x="40197" y="29865"/>
                      <a:pt x="40121" y="30323"/>
                    </a:cubicBezTo>
                    <a:cubicBezTo>
                      <a:pt x="40083" y="30553"/>
                      <a:pt x="40274" y="30897"/>
                      <a:pt x="40121" y="31241"/>
                    </a:cubicBezTo>
                    <a:cubicBezTo>
                      <a:pt x="40044" y="31547"/>
                      <a:pt x="40197" y="31892"/>
                      <a:pt x="40159" y="32236"/>
                    </a:cubicBezTo>
                    <a:cubicBezTo>
                      <a:pt x="40159" y="32503"/>
                      <a:pt x="40044" y="32771"/>
                      <a:pt x="40006" y="32962"/>
                    </a:cubicBezTo>
                    <a:cubicBezTo>
                      <a:pt x="40197" y="33268"/>
                      <a:pt x="40388" y="33536"/>
                      <a:pt x="40580" y="33804"/>
                    </a:cubicBezTo>
                    <a:cubicBezTo>
                      <a:pt x="40580" y="33766"/>
                      <a:pt x="40618" y="33689"/>
                      <a:pt x="40694" y="33651"/>
                    </a:cubicBezTo>
                    <a:cubicBezTo>
                      <a:pt x="41230" y="33460"/>
                      <a:pt x="41459" y="33039"/>
                      <a:pt x="41612" y="32465"/>
                    </a:cubicBezTo>
                    <a:cubicBezTo>
                      <a:pt x="41689" y="32045"/>
                      <a:pt x="41765" y="31700"/>
                      <a:pt x="41727" y="31280"/>
                    </a:cubicBezTo>
                    <a:cubicBezTo>
                      <a:pt x="41727" y="31050"/>
                      <a:pt x="41574" y="30668"/>
                      <a:pt x="41689" y="30591"/>
                    </a:cubicBezTo>
                    <a:cubicBezTo>
                      <a:pt x="41957" y="30362"/>
                      <a:pt x="41574" y="30209"/>
                      <a:pt x="41689" y="30017"/>
                    </a:cubicBezTo>
                    <a:cubicBezTo>
                      <a:pt x="41765" y="29826"/>
                      <a:pt x="41651" y="29559"/>
                      <a:pt x="41804" y="29367"/>
                    </a:cubicBezTo>
                    <a:cubicBezTo>
                      <a:pt x="41498" y="28832"/>
                      <a:pt x="41957" y="28143"/>
                      <a:pt x="41498" y="27608"/>
                    </a:cubicBezTo>
                    <a:cubicBezTo>
                      <a:pt x="41459" y="27531"/>
                      <a:pt x="41498" y="27379"/>
                      <a:pt x="41498" y="27226"/>
                    </a:cubicBezTo>
                    <a:cubicBezTo>
                      <a:pt x="41520" y="27228"/>
                      <a:pt x="41540" y="27229"/>
                      <a:pt x="41559" y="27229"/>
                    </a:cubicBezTo>
                    <a:cubicBezTo>
                      <a:pt x="41858" y="27229"/>
                      <a:pt x="41687" y="26951"/>
                      <a:pt x="41651" y="26843"/>
                    </a:cubicBezTo>
                    <a:cubicBezTo>
                      <a:pt x="41651" y="26652"/>
                      <a:pt x="41459" y="26537"/>
                      <a:pt x="41345" y="26346"/>
                    </a:cubicBezTo>
                    <a:cubicBezTo>
                      <a:pt x="41842" y="26193"/>
                      <a:pt x="41651" y="25772"/>
                      <a:pt x="41651" y="25466"/>
                    </a:cubicBezTo>
                    <a:cubicBezTo>
                      <a:pt x="41612" y="25198"/>
                      <a:pt x="41574" y="24931"/>
                      <a:pt x="41498" y="24701"/>
                    </a:cubicBezTo>
                    <a:cubicBezTo>
                      <a:pt x="41459" y="24395"/>
                      <a:pt x="41498" y="24128"/>
                      <a:pt x="41536" y="23822"/>
                    </a:cubicBezTo>
                    <a:cubicBezTo>
                      <a:pt x="41574" y="23554"/>
                      <a:pt x="41574" y="23286"/>
                      <a:pt x="41192" y="23248"/>
                    </a:cubicBezTo>
                    <a:cubicBezTo>
                      <a:pt x="41268" y="23018"/>
                      <a:pt x="41345" y="22827"/>
                      <a:pt x="41421" y="22674"/>
                    </a:cubicBezTo>
                    <a:cubicBezTo>
                      <a:pt x="41268" y="22483"/>
                      <a:pt x="41115" y="22292"/>
                      <a:pt x="41000" y="22139"/>
                    </a:cubicBezTo>
                    <a:cubicBezTo>
                      <a:pt x="41115" y="21986"/>
                      <a:pt x="41115" y="21680"/>
                      <a:pt x="41039" y="21259"/>
                    </a:cubicBezTo>
                    <a:cubicBezTo>
                      <a:pt x="41000" y="21106"/>
                      <a:pt x="40886" y="20991"/>
                      <a:pt x="40771" y="20800"/>
                    </a:cubicBezTo>
                    <a:cubicBezTo>
                      <a:pt x="40847" y="20724"/>
                      <a:pt x="40962" y="20609"/>
                      <a:pt x="41115" y="20456"/>
                    </a:cubicBezTo>
                    <a:cubicBezTo>
                      <a:pt x="40886" y="20074"/>
                      <a:pt x="40656" y="19768"/>
                      <a:pt x="40503" y="19500"/>
                    </a:cubicBezTo>
                    <a:cubicBezTo>
                      <a:pt x="40580" y="19270"/>
                      <a:pt x="40618" y="19079"/>
                      <a:pt x="40656" y="18926"/>
                    </a:cubicBezTo>
                    <a:lnTo>
                      <a:pt x="40656" y="18926"/>
                    </a:lnTo>
                    <a:cubicBezTo>
                      <a:pt x="40580" y="18964"/>
                      <a:pt x="40465" y="18964"/>
                      <a:pt x="40388" y="19003"/>
                    </a:cubicBezTo>
                    <a:cubicBezTo>
                      <a:pt x="40312" y="18888"/>
                      <a:pt x="40236" y="18735"/>
                      <a:pt x="40159" y="18620"/>
                    </a:cubicBezTo>
                    <a:cubicBezTo>
                      <a:pt x="40274" y="18544"/>
                      <a:pt x="40388" y="18467"/>
                      <a:pt x="40503" y="18391"/>
                    </a:cubicBezTo>
                    <a:cubicBezTo>
                      <a:pt x="40771" y="17970"/>
                      <a:pt x="40274" y="17664"/>
                      <a:pt x="40427" y="17282"/>
                    </a:cubicBezTo>
                    <a:cubicBezTo>
                      <a:pt x="40197" y="17205"/>
                      <a:pt x="40006" y="17167"/>
                      <a:pt x="39777" y="17090"/>
                    </a:cubicBezTo>
                    <a:cubicBezTo>
                      <a:pt x="40006" y="16899"/>
                      <a:pt x="40159" y="16784"/>
                      <a:pt x="40312" y="16631"/>
                    </a:cubicBezTo>
                    <a:cubicBezTo>
                      <a:pt x="40121" y="16364"/>
                      <a:pt x="39930" y="16096"/>
                      <a:pt x="39738" y="15866"/>
                    </a:cubicBezTo>
                    <a:cubicBezTo>
                      <a:pt x="39815" y="15752"/>
                      <a:pt x="39930" y="15637"/>
                      <a:pt x="40044" y="15484"/>
                    </a:cubicBezTo>
                    <a:cubicBezTo>
                      <a:pt x="39815" y="15140"/>
                      <a:pt x="39547" y="14796"/>
                      <a:pt x="39662" y="14337"/>
                    </a:cubicBezTo>
                    <a:cubicBezTo>
                      <a:pt x="39509" y="14337"/>
                      <a:pt x="39394" y="14375"/>
                      <a:pt x="39279" y="14375"/>
                    </a:cubicBezTo>
                    <a:cubicBezTo>
                      <a:pt x="39318" y="14145"/>
                      <a:pt x="39356" y="13954"/>
                      <a:pt x="39394" y="13763"/>
                    </a:cubicBezTo>
                    <a:cubicBezTo>
                      <a:pt x="39203" y="13533"/>
                      <a:pt x="39012" y="13304"/>
                      <a:pt x="38820" y="13036"/>
                    </a:cubicBezTo>
                    <a:cubicBezTo>
                      <a:pt x="38782" y="12960"/>
                      <a:pt x="38706" y="12807"/>
                      <a:pt x="38744" y="12692"/>
                    </a:cubicBezTo>
                    <a:cubicBezTo>
                      <a:pt x="38859" y="12424"/>
                      <a:pt x="38744" y="12310"/>
                      <a:pt x="38514" y="12157"/>
                    </a:cubicBezTo>
                    <a:cubicBezTo>
                      <a:pt x="38400" y="12042"/>
                      <a:pt x="38285" y="11812"/>
                      <a:pt x="38247" y="11621"/>
                    </a:cubicBezTo>
                    <a:cubicBezTo>
                      <a:pt x="38208" y="11506"/>
                      <a:pt x="38323" y="11392"/>
                      <a:pt x="38400" y="11277"/>
                    </a:cubicBezTo>
                    <a:cubicBezTo>
                      <a:pt x="38132" y="10856"/>
                      <a:pt x="37826" y="10397"/>
                      <a:pt x="37520" y="9900"/>
                    </a:cubicBezTo>
                    <a:cubicBezTo>
                      <a:pt x="37329" y="9594"/>
                      <a:pt x="37138" y="9250"/>
                      <a:pt x="36755" y="9173"/>
                    </a:cubicBezTo>
                    <a:cubicBezTo>
                      <a:pt x="36946" y="8638"/>
                      <a:pt x="36946" y="8600"/>
                      <a:pt x="36487" y="8485"/>
                    </a:cubicBezTo>
                    <a:cubicBezTo>
                      <a:pt x="36411" y="8447"/>
                      <a:pt x="36373" y="8408"/>
                      <a:pt x="36296" y="8408"/>
                    </a:cubicBezTo>
                    <a:cubicBezTo>
                      <a:pt x="36373" y="8255"/>
                      <a:pt x="36449" y="8179"/>
                      <a:pt x="36526" y="8064"/>
                    </a:cubicBezTo>
                    <a:cubicBezTo>
                      <a:pt x="36181" y="7720"/>
                      <a:pt x="35990" y="7146"/>
                      <a:pt x="35340" y="7108"/>
                    </a:cubicBezTo>
                    <a:cubicBezTo>
                      <a:pt x="35493" y="6993"/>
                      <a:pt x="35646" y="6917"/>
                      <a:pt x="35799" y="6840"/>
                    </a:cubicBezTo>
                    <a:cubicBezTo>
                      <a:pt x="35761" y="6802"/>
                      <a:pt x="35722" y="6764"/>
                      <a:pt x="35722" y="6726"/>
                    </a:cubicBezTo>
                    <a:cubicBezTo>
                      <a:pt x="35493" y="6687"/>
                      <a:pt x="35264" y="6687"/>
                      <a:pt x="35034" y="6687"/>
                    </a:cubicBezTo>
                    <a:cubicBezTo>
                      <a:pt x="34996" y="6458"/>
                      <a:pt x="35034" y="6228"/>
                      <a:pt x="34728" y="6152"/>
                    </a:cubicBezTo>
                    <a:cubicBezTo>
                      <a:pt x="34652" y="6152"/>
                      <a:pt x="34346" y="5961"/>
                      <a:pt x="34537" y="5693"/>
                    </a:cubicBezTo>
                    <a:cubicBezTo>
                      <a:pt x="34307" y="5578"/>
                      <a:pt x="34078" y="5425"/>
                      <a:pt x="33810" y="5272"/>
                    </a:cubicBezTo>
                    <a:cubicBezTo>
                      <a:pt x="33772" y="5119"/>
                      <a:pt x="33772" y="4928"/>
                      <a:pt x="33695" y="4622"/>
                    </a:cubicBezTo>
                    <a:cubicBezTo>
                      <a:pt x="33657" y="4890"/>
                      <a:pt x="33619" y="5043"/>
                      <a:pt x="33504" y="5349"/>
                    </a:cubicBezTo>
                    <a:cubicBezTo>
                      <a:pt x="33389" y="4928"/>
                      <a:pt x="33313" y="4660"/>
                      <a:pt x="33198" y="4393"/>
                    </a:cubicBezTo>
                    <a:cubicBezTo>
                      <a:pt x="33084" y="4201"/>
                      <a:pt x="32931" y="4010"/>
                      <a:pt x="32701" y="3934"/>
                    </a:cubicBezTo>
                    <a:cubicBezTo>
                      <a:pt x="32472" y="3819"/>
                      <a:pt x="32204" y="3781"/>
                      <a:pt x="31936" y="3666"/>
                    </a:cubicBezTo>
                    <a:cubicBezTo>
                      <a:pt x="32051" y="3589"/>
                      <a:pt x="32127" y="3551"/>
                      <a:pt x="32166" y="3475"/>
                    </a:cubicBezTo>
                    <a:cubicBezTo>
                      <a:pt x="32051" y="3436"/>
                      <a:pt x="31936" y="3436"/>
                      <a:pt x="31860" y="3360"/>
                    </a:cubicBezTo>
                    <a:cubicBezTo>
                      <a:pt x="31745" y="3245"/>
                      <a:pt x="31707" y="3092"/>
                      <a:pt x="31630" y="3016"/>
                    </a:cubicBezTo>
                    <a:cubicBezTo>
                      <a:pt x="31018" y="2557"/>
                      <a:pt x="30292" y="2289"/>
                      <a:pt x="29756" y="1715"/>
                    </a:cubicBezTo>
                    <a:cubicBezTo>
                      <a:pt x="29756" y="1677"/>
                      <a:pt x="29718" y="1677"/>
                      <a:pt x="29718" y="1677"/>
                    </a:cubicBezTo>
                    <a:cubicBezTo>
                      <a:pt x="29259" y="1524"/>
                      <a:pt x="28800" y="1448"/>
                      <a:pt x="28341" y="1256"/>
                    </a:cubicBezTo>
                    <a:cubicBezTo>
                      <a:pt x="27959" y="1065"/>
                      <a:pt x="27614" y="759"/>
                      <a:pt x="27117" y="759"/>
                    </a:cubicBezTo>
                    <a:cubicBezTo>
                      <a:pt x="26620" y="759"/>
                      <a:pt x="26161" y="492"/>
                      <a:pt x="25664" y="377"/>
                    </a:cubicBezTo>
                    <a:cubicBezTo>
                      <a:pt x="25205" y="262"/>
                      <a:pt x="24746" y="186"/>
                      <a:pt x="24249" y="147"/>
                    </a:cubicBezTo>
                    <a:cubicBezTo>
                      <a:pt x="24115" y="128"/>
                      <a:pt x="23971" y="128"/>
                      <a:pt x="23828" y="128"/>
                    </a:cubicBezTo>
                    <a:cubicBezTo>
                      <a:pt x="23685" y="128"/>
                      <a:pt x="23541" y="128"/>
                      <a:pt x="23407" y="109"/>
                    </a:cubicBezTo>
                    <a:cubicBezTo>
                      <a:pt x="23029" y="55"/>
                      <a:pt x="22382" y="1"/>
                      <a:pt x="2187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99;p19"/>
            <p:cNvGrpSpPr/>
            <p:nvPr/>
          </p:nvGrpSpPr>
          <p:grpSpPr>
            <a:xfrm>
              <a:off x="4954575" y="1024357"/>
              <a:ext cx="1391448" cy="2221688"/>
              <a:chOff x="4945377" y="1024357"/>
              <a:chExt cx="1391448" cy="2221688"/>
            </a:xfrm>
          </p:grpSpPr>
          <p:grpSp>
            <p:nvGrpSpPr>
              <p:cNvPr id="13" name="Google Shape;300;p19"/>
              <p:cNvGrpSpPr/>
              <p:nvPr/>
            </p:nvGrpSpPr>
            <p:grpSpPr>
              <a:xfrm>
                <a:off x="4945377" y="2028923"/>
                <a:ext cx="1205919" cy="1217122"/>
                <a:chOff x="5432960" y="2028923"/>
                <a:chExt cx="1205919" cy="1217122"/>
              </a:xfrm>
            </p:grpSpPr>
            <p:sp>
              <p:nvSpPr>
                <p:cNvPr id="15" name="Google Shape;301;p19"/>
                <p:cNvSpPr/>
                <p:nvPr/>
              </p:nvSpPr>
              <p:spPr>
                <a:xfrm>
                  <a:off x="5447301" y="2048858"/>
                  <a:ext cx="1176571" cy="1182966"/>
                </a:xfrm>
                <a:custGeom>
                  <a:avLst/>
                  <a:gdLst/>
                  <a:ahLst/>
                  <a:cxnLst/>
                  <a:rect l="l" t="t" r="r" b="b"/>
                  <a:pathLst>
                    <a:path w="68997" h="69372" extrusionOk="0">
                      <a:moveTo>
                        <a:pt x="35312" y="0"/>
                      </a:moveTo>
                      <a:cubicBezTo>
                        <a:pt x="35260" y="0"/>
                        <a:pt x="35214" y="27"/>
                        <a:pt x="35187" y="54"/>
                      </a:cubicBezTo>
                      <a:cubicBezTo>
                        <a:pt x="34919" y="171"/>
                        <a:pt x="34644" y="179"/>
                        <a:pt x="34371" y="179"/>
                      </a:cubicBezTo>
                      <a:cubicBezTo>
                        <a:pt x="34332" y="179"/>
                        <a:pt x="34293" y="179"/>
                        <a:pt x="34255" y="179"/>
                      </a:cubicBezTo>
                      <a:cubicBezTo>
                        <a:pt x="33944" y="179"/>
                        <a:pt x="33638" y="188"/>
                        <a:pt x="33351" y="360"/>
                      </a:cubicBezTo>
                      <a:cubicBezTo>
                        <a:pt x="33224" y="284"/>
                        <a:pt x="33092" y="258"/>
                        <a:pt x="32959" y="258"/>
                      </a:cubicBezTo>
                      <a:cubicBezTo>
                        <a:pt x="32692" y="258"/>
                        <a:pt x="32420" y="360"/>
                        <a:pt x="32165" y="360"/>
                      </a:cubicBezTo>
                      <a:cubicBezTo>
                        <a:pt x="31668" y="360"/>
                        <a:pt x="31133" y="437"/>
                        <a:pt x="30636" y="513"/>
                      </a:cubicBezTo>
                      <a:cubicBezTo>
                        <a:pt x="30406" y="551"/>
                        <a:pt x="30177" y="666"/>
                        <a:pt x="29985" y="666"/>
                      </a:cubicBezTo>
                      <a:cubicBezTo>
                        <a:pt x="29909" y="674"/>
                        <a:pt x="29834" y="677"/>
                        <a:pt x="29760" y="677"/>
                      </a:cubicBezTo>
                      <a:cubicBezTo>
                        <a:pt x="29465" y="677"/>
                        <a:pt x="29190" y="628"/>
                        <a:pt x="28915" y="628"/>
                      </a:cubicBezTo>
                      <a:cubicBezTo>
                        <a:pt x="28570" y="628"/>
                        <a:pt x="28188" y="781"/>
                        <a:pt x="27882" y="934"/>
                      </a:cubicBezTo>
                      <a:cubicBezTo>
                        <a:pt x="27461" y="1163"/>
                        <a:pt x="27040" y="1163"/>
                        <a:pt x="26620" y="1278"/>
                      </a:cubicBezTo>
                      <a:cubicBezTo>
                        <a:pt x="26274" y="1341"/>
                        <a:pt x="25928" y="1585"/>
                        <a:pt x="25540" y="1585"/>
                      </a:cubicBezTo>
                      <a:cubicBezTo>
                        <a:pt x="25456" y="1585"/>
                        <a:pt x="25370" y="1573"/>
                        <a:pt x="25281" y="1546"/>
                      </a:cubicBezTo>
                      <a:cubicBezTo>
                        <a:pt x="25265" y="1541"/>
                        <a:pt x="25248" y="1538"/>
                        <a:pt x="25230" y="1538"/>
                      </a:cubicBezTo>
                      <a:cubicBezTo>
                        <a:pt x="25116" y="1538"/>
                        <a:pt x="24960" y="1633"/>
                        <a:pt x="24860" y="1699"/>
                      </a:cubicBezTo>
                      <a:cubicBezTo>
                        <a:pt x="24593" y="1928"/>
                        <a:pt x="24325" y="2005"/>
                        <a:pt x="23981" y="2043"/>
                      </a:cubicBezTo>
                      <a:cubicBezTo>
                        <a:pt x="23445" y="2158"/>
                        <a:pt x="22948" y="2387"/>
                        <a:pt x="22451" y="2578"/>
                      </a:cubicBezTo>
                      <a:cubicBezTo>
                        <a:pt x="21839" y="2808"/>
                        <a:pt x="21227" y="3114"/>
                        <a:pt x="20577" y="3305"/>
                      </a:cubicBezTo>
                      <a:cubicBezTo>
                        <a:pt x="19583" y="3649"/>
                        <a:pt x="18665" y="4108"/>
                        <a:pt x="17785" y="4644"/>
                      </a:cubicBezTo>
                      <a:cubicBezTo>
                        <a:pt x="17020" y="5103"/>
                        <a:pt x="16332" y="5638"/>
                        <a:pt x="15605" y="6097"/>
                      </a:cubicBezTo>
                      <a:cubicBezTo>
                        <a:pt x="15222" y="6403"/>
                        <a:pt x="14840" y="6747"/>
                        <a:pt x="14419" y="6900"/>
                      </a:cubicBezTo>
                      <a:cubicBezTo>
                        <a:pt x="13501" y="7321"/>
                        <a:pt x="12813" y="8048"/>
                        <a:pt x="12010" y="8583"/>
                      </a:cubicBezTo>
                      <a:cubicBezTo>
                        <a:pt x="11436" y="9004"/>
                        <a:pt x="10939" y="9539"/>
                        <a:pt x="10442" y="10036"/>
                      </a:cubicBezTo>
                      <a:cubicBezTo>
                        <a:pt x="10136" y="10342"/>
                        <a:pt x="9906" y="10687"/>
                        <a:pt x="9600" y="10916"/>
                      </a:cubicBezTo>
                      <a:cubicBezTo>
                        <a:pt x="9180" y="11184"/>
                        <a:pt x="9027" y="11605"/>
                        <a:pt x="8721" y="11911"/>
                      </a:cubicBezTo>
                      <a:cubicBezTo>
                        <a:pt x="7994" y="12599"/>
                        <a:pt x="7497" y="13479"/>
                        <a:pt x="6808" y="14167"/>
                      </a:cubicBezTo>
                      <a:cubicBezTo>
                        <a:pt x="6541" y="14435"/>
                        <a:pt x="6388" y="14664"/>
                        <a:pt x="6273" y="15008"/>
                      </a:cubicBezTo>
                      <a:cubicBezTo>
                        <a:pt x="6120" y="15391"/>
                        <a:pt x="5699" y="15620"/>
                        <a:pt x="5699" y="16079"/>
                      </a:cubicBezTo>
                      <a:cubicBezTo>
                        <a:pt x="5317" y="16271"/>
                        <a:pt x="5164" y="16653"/>
                        <a:pt x="5049" y="17074"/>
                      </a:cubicBezTo>
                      <a:cubicBezTo>
                        <a:pt x="5049" y="17112"/>
                        <a:pt x="4973" y="17112"/>
                        <a:pt x="4934" y="17150"/>
                      </a:cubicBezTo>
                      <a:cubicBezTo>
                        <a:pt x="4514" y="17571"/>
                        <a:pt x="4169" y="17953"/>
                        <a:pt x="4016" y="18489"/>
                      </a:cubicBezTo>
                      <a:cubicBezTo>
                        <a:pt x="3940" y="18718"/>
                        <a:pt x="3825" y="18833"/>
                        <a:pt x="3672" y="19024"/>
                      </a:cubicBezTo>
                      <a:cubicBezTo>
                        <a:pt x="3404" y="19292"/>
                        <a:pt x="3175" y="19713"/>
                        <a:pt x="3137" y="20057"/>
                      </a:cubicBezTo>
                      <a:cubicBezTo>
                        <a:pt x="3137" y="20325"/>
                        <a:pt x="3060" y="20439"/>
                        <a:pt x="2907" y="20631"/>
                      </a:cubicBezTo>
                      <a:cubicBezTo>
                        <a:pt x="2448" y="21243"/>
                        <a:pt x="2066" y="21969"/>
                        <a:pt x="2104" y="22734"/>
                      </a:cubicBezTo>
                      <a:cubicBezTo>
                        <a:pt x="2142" y="23155"/>
                        <a:pt x="1722" y="23384"/>
                        <a:pt x="1875" y="23805"/>
                      </a:cubicBezTo>
                      <a:cubicBezTo>
                        <a:pt x="1875" y="23805"/>
                        <a:pt x="1836" y="23920"/>
                        <a:pt x="1798" y="23920"/>
                      </a:cubicBezTo>
                      <a:cubicBezTo>
                        <a:pt x="1777" y="23918"/>
                        <a:pt x="1757" y="23917"/>
                        <a:pt x="1737" y="23917"/>
                      </a:cubicBezTo>
                      <a:cubicBezTo>
                        <a:pt x="1307" y="23917"/>
                        <a:pt x="1377" y="24314"/>
                        <a:pt x="1377" y="24570"/>
                      </a:cubicBezTo>
                      <a:cubicBezTo>
                        <a:pt x="1377" y="24991"/>
                        <a:pt x="1224" y="25373"/>
                        <a:pt x="1110" y="25756"/>
                      </a:cubicBezTo>
                      <a:cubicBezTo>
                        <a:pt x="1033" y="26023"/>
                        <a:pt x="995" y="26253"/>
                        <a:pt x="957" y="26482"/>
                      </a:cubicBezTo>
                      <a:cubicBezTo>
                        <a:pt x="957" y="26712"/>
                        <a:pt x="957" y="26941"/>
                        <a:pt x="918" y="27171"/>
                      </a:cubicBezTo>
                      <a:cubicBezTo>
                        <a:pt x="918" y="27209"/>
                        <a:pt x="765" y="27209"/>
                        <a:pt x="651" y="27247"/>
                      </a:cubicBezTo>
                      <a:cubicBezTo>
                        <a:pt x="727" y="27324"/>
                        <a:pt x="765" y="27438"/>
                        <a:pt x="804" y="27553"/>
                      </a:cubicBezTo>
                      <a:cubicBezTo>
                        <a:pt x="880" y="27706"/>
                        <a:pt x="957" y="27821"/>
                        <a:pt x="727" y="27859"/>
                      </a:cubicBezTo>
                      <a:cubicBezTo>
                        <a:pt x="689" y="27897"/>
                        <a:pt x="651" y="28050"/>
                        <a:pt x="651" y="28127"/>
                      </a:cubicBezTo>
                      <a:cubicBezTo>
                        <a:pt x="612" y="28395"/>
                        <a:pt x="498" y="28701"/>
                        <a:pt x="574" y="28930"/>
                      </a:cubicBezTo>
                      <a:cubicBezTo>
                        <a:pt x="727" y="29274"/>
                        <a:pt x="345" y="29427"/>
                        <a:pt x="345" y="29733"/>
                      </a:cubicBezTo>
                      <a:cubicBezTo>
                        <a:pt x="345" y="29810"/>
                        <a:pt x="383" y="29886"/>
                        <a:pt x="345" y="29963"/>
                      </a:cubicBezTo>
                      <a:cubicBezTo>
                        <a:pt x="154" y="30345"/>
                        <a:pt x="498" y="30689"/>
                        <a:pt x="345" y="31110"/>
                      </a:cubicBezTo>
                      <a:cubicBezTo>
                        <a:pt x="230" y="31454"/>
                        <a:pt x="307" y="31875"/>
                        <a:pt x="268" y="32296"/>
                      </a:cubicBezTo>
                      <a:cubicBezTo>
                        <a:pt x="230" y="32716"/>
                        <a:pt x="1" y="33214"/>
                        <a:pt x="77" y="33634"/>
                      </a:cubicBezTo>
                      <a:cubicBezTo>
                        <a:pt x="230" y="34284"/>
                        <a:pt x="77" y="34973"/>
                        <a:pt x="192" y="35623"/>
                      </a:cubicBezTo>
                      <a:cubicBezTo>
                        <a:pt x="307" y="36273"/>
                        <a:pt x="268" y="36923"/>
                        <a:pt x="307" y="37574"/>
                      </a:cubicBezTo>
                      <a:cubicBezTo>
                        <a:pt x="307" y="38224"/>
                        <a:pt x="765" y="38797"/>
                        <a:pt x="612" y="39486"/>
                      </a:cubicBezTo>
                      <a:cubicBezTo>
                        <a:pt x="574" y="39562"/>
                        <a:pt x="612" y="39677"/>
                        <a:pt x="689" y="39715"/>
                      </a:cubicBezTo>
                      <a:cubicBezTo>
                        <a:pt x="880" y="39868"/>
                        <a:pt x="842" y="39983"/>
                        <a:pt x="689" y="40136"/>
                      </a:cubicBezTo>
                      <a:cubicBezTo>
                        <a:pt x="918" y="40289"/>
                        <a:pt x="957" y="40480"/>
                        <a:pt x="880" y="40710"/>
                      </a:cubicBezTo>
                      <a:cubicBezTo>
                        <a:pt x="842" y="40825"/>
                        <a:pt x="842" y="40978"/>
                        <a:pt x="918" y="41054"/>
                      </a:cubicBezTo>
                      <a:cubicBezTo>
                        <a:pt x="1339" y="41475"/>
                        <a:pt x="1148" y="42010"/>
                        <a:pt x="1224" y="42469"/>
                      </a:cubicBezTo>
                      <a:cubicBezTo>
                        <a:pt x="1339" y="43043"/>
                        <a:pt x="1569" y="43578"/>
                        <a:pt x="1569" y="44190"/>
                      </a:cubicBezTo>
                      <a:cubicBezTo>
                        <a:pt x="1569" y="44267"/>
                        <a:pt x="1951" y="44267"/>
                        <a:pt x="1722" y="44573"/>
                      </a:cubicBezTo>
                      <a:cubicBezTo>
                        <a:pt x="1683" y="44611"/>
                        <a:pt x="1989" y="44879"/>
                        <a:pt x="2066" y="45032"/>
                      </a:cubicBezTo>
                      <a:cubicBezTo>
                        <a:pt x="2142" y="45338"/>
                        <a:pt x="2257" y="45605"/>
                        <a:pt x="2257" y="45911"/>
                      </a:cubicBezTo>
                      <a:cubicBezTo>
                        <a:pt x="2295" y="46217"/>
                        <a:pt x="2334" y="46485"/>
                        <a:pt x="2525" y="46753"/>
                      </a:cubicBezTo>
                      <a:cubicBezTo>
                        <a:pt x="2678" y="46982"/>
                        <a:pt x="2678" y="47288"/>
                        <a:pt x="2793" y="47518"/>
                      </a:cubicBezTo>
                      <a:cubicBezTo>
                        <a:pt x="3137" y="48282"/>
                        <a:pt x="3366" y="49086"/>
                        <a:pt x="3863" y="49736"/>
                      </a:cubicBezTo>
                      <a:cubicBezTo>
                        <a:pt x="4208" y="50157"/>
                        <a:pt x="4322" y="50730"/>
                        <a:pt x="4781" y="51074"/>
                      </a:cubicBezTo>
                      <a:cubicBezTo>
                        <a:pt x="4858" y="51151"/>
                        <a:pt x="4896" y="51304"/>
                        <a:pt x="4934" y="51419"/>
                      </a:cubicBezTo>
                      <a:cubicBezTo>
                        <a:pt x="5049" y="52069"/>
                        <a:pt x="5355" y="52566"/>
                        <a:pt x="5814" y="52949"/>
                      </a:cubicBezTo>
                      <a:cubicBezTo>
                        <a:pt x="6082" y="53178"/>
                        <a:pt x="6273" y="53407"/>
                        <a:pt x="6235" y="53752"/>
                      </a:cubicBezTo>
                      <a:cubicBezTo>
                        <a:pt x="6235" y="54058"/>
                        <a:pt x="6426" y="54249"/>
                        <a:pt x="6617" y="54478"/>
                      </a:cubicBezTo>
                      <a:cubicBezTo>
                        <a:pt x="6923" y="54823"/>
                        <a:pt x="7459" y="55014"/>
                        <a:pt x="7420" y="55626"/>
                      </a:cubicBezTo>
                      <a:cubicBezTo>
                        <a:pt x="7420" y="55626"/>
                        <a:pt x="7497" y="55664"/>
                        <a:pt x="7535" y="55702"/>
                      </a:cubicBezTo>
                      <a:cubicBezTo>
                        <a:pt x="8109" y="56123"/>
                        <a:pt x="8109" y="56123"/>
                        <a:pt x="8300" y="56505"/>
                      </a:cubicBezTo>
                      <a:cubicBezTo>
                        <a:pt x="8415" y="56697"/>
                        <a:pt x="8529" y="57003"/>
                        <a:pt x="8721" y="57117"/>
                      </a:cubicBezTo>
                      <a:cubicBezTo>
                        <a:pt x="9294" y="57423"/>
                        <a:pt x="9562" y="57997"/>
                        <a:pt x="9945" y="58456"/>
                      </a:cubicBezTo>
                      <a:cubicBezTo>
                        <a:pt x="10174" y="58685"/>
                        <a:pt x="10327" y="58991"/>
                        <a:pt x="10671" y="59068"/>
                      </a:cubicBezTo>
                      <a:cubicBezTo>
                        <a:pt x="10748" y="59068"/>
                        <a:pt x="10824" y="59144"/>
                        <a:pt x="10824" y="59183"/>
                      </a:cubicBezTo>
                      <a:cubicBezTo>
                        <a:pt x="10977" y="59642"/>
                        <a:pt x="11360" y="59795"/>
                        <a:pt x="11704" y="59986"/>
                      </a:cubicBezTo>
                      <a:cubicBezTo>
                        <a:pt x="11972" y="60101"/>
                        <a:pt x="12239" y="60292"/>
                        <a:pt x="12201" y="60674"/>
                      </a:cubicBezTo>
                      <a:cubicBezTo>
                        <a:pt x="12201" y="60754"/>
                        <a:pt x="12220" y="60984"/>
                        <a:pt x="12336" y="60984"/>
                      </a:cubicBezTo>
                      <a:cubicBezTo>
                        <a:pt x="12386" y="60984"/>
                        <a:pt x="12453" y="60942"/>
                        <a:pt x="12545" y="60827"/>
                      </a:cubicBezTo>
                      <a:cubicBezTo>
                        <a:pt x="12622" y="60904"/>
                        <a:pt x="12698" y="60942"/>
                        <a:pt x="12736" y="61018"/>
                      </a:cubicBezTo>
                      <a:cubicBezTo>
                        <a:pt x="12889" y="61210"/>
                        <a:pt x="13119" y="61363"/>
                        <a:pt x="13157" y="61592"/>
                      </a:cubicBezTo>
                      <a:cubicBezTo>
                        <a:pt x="13195" y="61936"/>
                        <a:pt x="13540" y="61860"/>
                        <a:pt x="13731" y="62051"/>
                      </a:cubicBezTo>
                      <a:cubicBezTo>
                        <a:pt x="13846" y="62204"/>
                        <a:pt x="14075" y="62242"/>
                        <a:pt x="14190" y="62395"/>
                      </a:cubicBezTo>
                      <a:cubicBezTo>
                        <a:pt x="14419" y="62663"/>
                        <a:pt x="14764" y="62931"/>
                        <a:pt x="15108" y="63122"/>
                      </a:cubicBezTo>
                      <a:cubicBezTo>
                        <a:pt x="15261" y="63198"/>
                        <a:pt x="15414" y="63351"/>
                        <a:pt x="15528" y="63504"/>
                      </a:cubicBezTo>
                      <a:cubicBezTo>
                        <a:pt x="15567" y="63581"/>
                        <a:pt x="15337" y="63734"/>
                        <a:pt x="15605" y="63772"/>
                      </a:cubicBezTo>
                      <a:cubicBezTo>
                        <a:pt x="15758" y="63772"/>
                        <a:pt x="15911" y="63849"/>
                        <a:pt x="16026" y="63925"/>
                      </a:cubicBezTo>
                      <a:cubicBezTo>
                        <a:pt x="16676" y="64422"/>
                        <a:pt x="17364" y="64881"/>
                        <a:pt x="18014" y="65378"/>
                      </a:cubicBezTo>
                      <a:cubicBezTo>
                        <a:pt x="18104" y="65498"/>
                        <a:pt x="18194" y="65594"/>
                        <a:pt x="18338" y="65594"/>
                      </a:cubicBezTo>
                      <a:cubicBezTo>
                        <a:pt x="18378" y="65594"/>
                        <a:pt x="18423" y="65586"/>
                        <a:pt x="18473" y="65570"/>
                      </a:cubicBezTo>
                      <a:cubicBezTo>
                        <a:pt x="18665" y="65684"/>
                        <a:pt x="18856" y="65799"/>
                        <a:pt x="19085" y="65952"/>
                      </a:cubicBezTo>
                      <a:cubicBezTo>
                        <a:pt x="19188" y="66020"/>
                        <a:pt x="19381" y="66149"/>
                        <a:pt x="19449" y="66149"/>
                      </a:cubicBezTo>
                      <a:cubicBezTo>
                        <a:pt x="19457" y="66149"/>
                        <a:pt x="19464" y="66148"/>
                        <a:pt x="19468" y="66143"/>
                      </a:cubicBezTo>
                      <a:cubicBezTo>
                        <a:pt x="19578" y="66058"/>
                        <a:pt x="19665" y="66023"/>
                        <a:pt x="19738" y="66023"/>
                      </a:cubicBezTo>
                      <a:cubicBezTo>
                        <a:pt x="19893" y="66023"/>
                        <a:pt x="19988" y="66179"/>
                        <a:pt x="20118" y="66335"/>
                      </a:cubicBezTo>
                      <a:cubicBezTo>
                        <a:pt x="20118" y="66379"/>
                        <a:pt x="20170" y="66398"/>
                        <a:pt x="20229" y="66398"/>
                      </a:cubicBezTo>
                      <a:cubicBezTo>
                        <a:pt x="20271" y="66398"/>
                        <a:pt x="20316" y="66389"/>
                        <a:pt x="20347" y="66373"/>
                      </a:cubicBezTo>
                      <a:cubicBezTo>
                        <a:pt x="20451" y="66304"/>
                        <a:pt x="20515" y="66266"/>
                        <a:pt x="20562" y="66266"/>
                      </a:cubicBezTo>
                      <a:cubicBezTo>
                        <a:pt x="20619" y="66266"/>
                        <a:pt x="20650" y="66323"/>
                        <a:pt x="20692" y="66449"/>
                      </a:cubicBezTo>
                      <a:cubicBezTo>
                        <a:pt x="20760" y="66655"/>
                        <a:pt x="20890" y="66799"/>
                        <a:pt x="21054" y="66799"/>
                      </a:cubicBezTo>
                      <a:cubicBezTo>
                        <a:pt x="21073" y="66799"/>
                        <a:pt x="21093" y="66798"/>
                        <a:pt x="21112" y="66794"/>
                      </a:cubicBezTo>
                      <a:cubicBezTo>
                        <a:pt x="21230" y="66744"/>
                        <a:pt x="21338" y="66723"/>
                        <a:pt x="21439" y="66723"/>
                      </a:cubicBezTo>
                      <a:cubicBezTo>
                        <a:pt x="21729" y="66723"/>
                        <a:pt x="21956" y="66901"/>
                        <a:pt x="22183" y="67100"/>
                      </a:cubicBezTo>
                      <a:cubicBezTo>
                        <a:pt x="22260" y="67176"/>
                        <a:pt x="22374" y="67176"/>
                        <a:pt x="22451" y="67176"/>
                      </a:cubicBezTo>
                      <a:cubicBezTo>
                        <a:pt x="22611" y="67123"/>
                        <a:pt x="22696" y="67094"/>
                        <a:pt x="22754" y="67094"/>
                      </a:cubicBezTo>
                      <a:cubicBezTo>
                        <a:pt x="22820" y="67094"/>
                        <a:pt x="22848" y="67132"/>
                        <a:pt x="22910" y="67214"/>
                      </a:cubicBezTo>
                      <a:cubicBezTo>
                        <a:pt x="22986" y="67329"/>
                        <a:pt x="23025" y="67482"/>
                        <a:pt x="23139" y="67520"/>
                      </a:cubicBezTo>
                      <a:cubicBezTo>
                        <a:pt x="23522" y="67597"/>
                        <a:pt x="23904" y="67673"/>
                        <a:pt x="24325" y="67711"/>
                      </a:cubicBezTo>
                      <a:cubicBezTo>
                        <a:pt x="24341" y="67720"/>
                        <a:pt x="24361" y="67723"/>
                        <a:pt x="24382" y="67723"/>
                      </a:cubicBezTo>
                      <a:cubicBezTo>
                        <a:pt x="24440" y="67723"/>
                        <a:pt x="24510" y="67700"/>
                        <a:pt x="24555" y="67700"/>
                      </a:cubicBezTo>
                      <a:cubicBezTo>
                        <a:pt x="24571" y="67700"/>
                        <a:pt x="24585" y="67703"/>
                        <a:pt x="24593" y="67711"/>
                      </a:cubicBezTo>
                      <a:cubicBezTo>
                        <a:pt x="24975" y="68209"/>
                        <a:pt x="25702" y="67941"/>
                        <a:pt x="26123" y="68438"/>
                      </a:cubicBezTo>
                      <a:cubicBezTo>
                        <a:pt x="26123" y="68445"/>
                        <a:pt x="26130" y="68449"/>
                        <a:pt x="26142" y="68449"/>
                      </a:cubicBezTo>
                      <a:cubicBezTo>
                        <a:pt x="26193" y="68449"/>
                        <a:pt x="26336" y="68393"/>
                        <a:pt x="26429" y="68362"/>
                      </a:cubicBezTo>
                      <a:cubicBezTo>
                        <a:pt x="26543" y="68362"/>
                        <a:pt x="26680" y="68297"/>
                        <a:pt x="26773" y="68297"/>
                      </a:cubicBezTo>
                      <a:cubicBezTo>
                        <a:pt x="26804" y="68297"/>
                        <a:pt x="26830" y="68304"/>
                        <a:pt x="26849" y="68323"/>
                      </a:cubicBezTo>
                      <a:cubicBezTo>
                        <a:pt x="27155" y="68629"/>
                        <a:pt x="27576" y="68515"/>
                        <a:pt x="27920" y="68591"/>
                      </a:cubicBezTo>
                      <a:cubicBezTo>
                        <a:pt x="28876" y="68782"/>
                        <a:pt x="29909" y="68591"/>
                        <a:pt x="30827" y="69012"/>
                      </a:cubicBezTo>
                      <a:cubicBezTo>
                        <a:pt x="30939" y="69068"/>
                        <a:pt x="31092" y="69103"/>
                        <a:pt x="31226" y="69103"/>
                      </a:cubicBezTo>
                      <a:cubicBezTo>
                        <a:pt x="31275" y="69103"/>
                        <a:pt x="31321" y="69099"/>
                        <a:pt x="31362" y="69088"/>
                      </a:cubicBezTo>
                      <a:cubicBezTo>
                        <a:pt x="31399" y="69086"/>
                        <a:pt x="31435" y="69085"/>
                        <a:pt x="31471" y="69085"/>
                      </a:cubicBezTo>
                      <a:cubicBezTo>
                        <a:pt x="31846" y="69085"/>
                        <a:pt x="32202" y="69212"/>
                        <a:pt x="32555" y="69212"/>
                      </a:cubicBezTo>
                      <a:cubicBezTo>
                        <a:pt x="32668" y="69212"/>
                        <a:pt x="32780" y="69199"/>
                        <a:pt x="32892" y="69165"/>
                      </a:cubicBezTo>
                      <a:cubicBezTo>
                        <a:pt x="32960" y="69207"/>
                        <a:pt x="33032" y="69222"/>
                        <a:pt x="33107" y="69222"/>
                      </a:cubicBezTo>
                      <a:cubicBezTo>
                        <a:pt x="33252" y="69222"/>
                        <a:pt x="33405" y="69168"/>
                        <a:pt x="33553" y="69168"/>
                      </a:cubicBezTo>
                      <a:cubicBezTo>
                        <a:pt x="33669" y="69168"/>
                        <a:pt x="33782" y="69201"/>
                        <a:pt x="33887" y="69318"/>
                      </a:cubicBezTo>
                      <a:cubicBezTo>
                        <a:pt x="33887" y="69345"/>
                        <a:pt x="33963" y="69372"/>
                        <a:pt x="34021" y="69372"/>
                      </a:cubicBezTo>
                      <a:cubicBezTo>
                        <a:pt x="34046" y="69372"/>
                        <a:pt x="34067" y="69367"/>
                        <a:pt x="34078" y="69356"/>
                      </a:cubicBezTo>
                      <a:cubicBezTo>
                        <a:pt x="34286" y="69200"/>
                        <a:pt x="34502" y="69154"/>
                        <a:pt x="34723" y="69154"/>
                      </a:cubicBezTo>
                      <a:cubicBezTo>
                        <a:pt x="34988" y="69154"/>
                        <a:pt x="35260" y="69220"/>
                        <a:pt x="35531" y="69241"/>
                      </a:cubicBezTo>
                      <a:cubicBezTo>
                        <a:pt x="35694" y="69265"/>
                        <a:pt x="35871" y="69302"/>
                        <a:pt x="36044" y="69302"/>
                      </a:cubicBezTo>
                      <a:cubicBezTo>
                        <a:pt x="36157" y="69302"/>
                        <a:pt x="36267" y="69286"/>
                        <a:pt x="36373" y="69241"/>
                      </a:cubicBezTo>
                      <a:cubicBezTo>
                        <a:pt x="37023" y="68974"/>
                        <a:pt x="37788" y="69280"/>
                        <a:pt x="38438" y="68859"/>
                      </a:cubicBezTo>
                      <a:cubicBezTo>
                        <a:pt x="38610" y="68888"/>
                        <a:pt x="38782" y="68899"/>
                        <a:pt x="38954" y="68899"/>
                      </a:cubicBezTo>
                      <a:cubicBezTo>
                        <a:pt x="39470" y="68899"/>
                        <a:pt x="39987" y="68792"/>
                        <a:pt x="40503" y="68706"/>
                      </a:cubicBezTo>
                      <a:cubicBezTo>
                        <a:pt x="41268" y="68553"/>
                        <a:pt x="42071" y="68438"/>
                        <a:pt x="42798" y="68132"/>
                      </a:cubicBezTo>
                      <a:cubicBezTo>
                        <a:pt x="43830" y="67711"/>
                        <a:pt x="44940" y="67444"/>
                        <a:pt x="45972" y="67023"/>
                      </a:cubicBezTo>
                      <a:cubicBezTo>
                        <a:pt x="46699" y="66717"/>
                        <a:pt x="47387" y="66488"/>
                        <a:pt x="48114" y="66182"/>
                      </a:cubicBezTo>
                      <a:cubicBezTo>
                        <a:pt x="48458" y="66029"/>
                        <a:pt x="48764" y="65761"/>
                        <a:pt x="49147" y="65684"/>
                      </a:cubicBezTo>
                      <a:cubicBezTo>
                        <a:pt x="49453" y="65608"/>
                        <a:pt x="49759" y="65417"/>
                        <a:pt x="50026" y="65264"/>
                      </a:cubicBezTo>
                      <a:cubicBezTo>
                        <a:pt x="50638" y="64920"/>
                        <a:pt x="51250" y="64537"/>
                        <a:pt x="51862" y="64155"/>
                      </a:cubicBezTo>
                      <a:cubicBezTo>
                        <a:pt x="52053" y="64040"/>
                        <a:pt x="52283" y="63925"/>
                        <a:pt x="52436" y="63810"/>
                      </a:cubicBezTo>
                      <a:cubicBezTo>
                        <a:pt x="52818" y="63543"/>
                        <a:pt x="53163" y="63237"/>
                        <a:pt x="53507" y="63007"/>
                      </a:cubicBezTo>
                      <a:cubicBezTo>
                        <a:pt x="53889" y="62739"/>
                        <a:pt x="54348" y="62625"/>
                        <a:pt x="54692" y="62357"/>
                      </a:cubicBezTo>
                      <a:cubicBezTo>
                        <a:pt x="54960" y="62128"/>
                        <a:pt x="55381" y="62013"/>
                        <a:pt x="55534" y="61745"/>
                      </a:cubicBezTo>
                      <a:cubicBezTo>
                        <a:pt x="55725" y="61363"/>
                        <a:pt x="56069" y="61324"/>
                        <a:pt x="56337" y="61095"/>
                      </a:cubicBezTo>
                      <a:cubicBezTo>
                        <a:pt x="56375" y="61057"/>
                        <a:pt x="56413" y="61018"/>
                        <a:pt x="56452" y="60980"/>
                      </a:cubicBezTo>
                      <a:cubicBezTo>
                        <a:pt x="56911" y="60253"/>
                        <a:pt x="57867" y="60062"/>
                        <a:pt x="58211" y="59221"/>
                      </a:cubicBezTo>
                      <a:cubicBezTo>
                        <a:pt x="58976" y="58762"/>
                        <a:pt x="59397" y="57997"/>
                        <a:pt x="59932" y="57309"/>
                      </a:cubicBezTo>
                      <a:cubicBezTo>
                        <a:pt x="60238" y="56964"/>
                        <a:pt x="60506" y="56582"/>
                        <a:pt x="60812" y="56238"/>
                      </a:cubicBezTo>
                      <a:cubicBezTo>
                        <a:pt x="61041" y="55970"/>
                        <a:pt x="61309" y="55779"/>
                        <a:pt x="61462" y="55511"/>
                      </a:cubicBezTo>
                      <a:cubicBezTo>
                        <a:pt x="61691" y="55014"/>
                        <a:pt x="61997" y="54593"/>
                        <a:pt x="62342" y="54211"/>
                      </a:cubicBezTo>
                      <a:cubicBezTo>
                        <a:pt x="62495" y="54058"/>
                        <a:pt x="62648" y="53828"/>
                        <a:pt x="62724" y="53637"/>
                      </a:cubicBezTo>
                      <a:cubicBezTo>
                        <a:pt x="62954" y="53063"/>
                        <a:pt x="63298" y="52566"/>
                        <a:pt x="63642" y="52069"/>
                      </a:cubicBezTo>
                      <a:cubicBezTo>
                        <a:pt x="63718" y="51992"/>
                        <a:pt x="63833" y="51878"/>
                        <a:pt x="63833" y="51801"/>
                      </a:cubicBezTo>
                      <a:cubicBezTo>
                        <a:pt x="63833" y="51457"/>
                        <a:pt x="64024" y="51227"/>
                        <a:pt x="64254" y="50998"/>
                      </a:cubicBezTo>
                      <a:cubicBezTo>
                        <a:pt x="64369" y="50845"/>
                        <a:pt x="64407" y="50616"/>
                        <a:pt x="64522" y="50424"/>
                      </a:cubicBezTo>
                      <a:cubicBezTo>
                        <a:pt x="64560" y="50271"/>
                        <a:pt x="64636" y="50118"/>
                        <a:pt x="64713" y="50042"/>
                      </a:cubicBezTo>
                      <a:cubicBezTo>
                        <a:pt x="65248" y="49583"/>
                        <a:pt x="65440" y="48971"/>
                        <a:pt x="65669" y="48397"/>
                      </a:cubicBezTo>
                      <a:cubicBezTo>
                        <a:pt x="65822" y="47977"/>
                        <a:pt x="65975" y="47556"/>
                        <a:pt x="66166" y="47173"/>
                      </a:cubicBezTo>
                      <a:cubicBezTo>
                        <a:pt x="66319" y="46906"/>
                        <a:pt x="66549" y="46676"/>
                        <a:pt x="66396" y="46294"/>
                      </a:cubicBezTo>
                      <a:cubicBezTo>
                        <a:pt x="66357" y="46141"/>
                        <a:pt x="66549" y="45873"/>
                        <a:pt x="66663" y="45720"/>
                      </a:cubicBezTo>
                      <a:cubicBezTo>
                        <a:pt x="66816" y="45529"/>
                        <a:pt x="66931" y="45338"/>
                        <a:pt x="66816" y="45108"/>
                      </a:cubicBezTo>
                      <a:cubicBezTo>
                        <a:pt x="66778" y="44993"/>
                        <a:pt x="66778" y="44840"/>
                        <a:pt x="66816" y="44726"/>
                      </a:cubicBezTo>
                      <a:cubicBezTo>
                        <a:pt x="66969" y="44228"/>
                        <a:pt x="67199" y="43731"/>
                        <a:pt x="67314" y="43234"/>
                      </a:cubicBezTo>
                      <a:cubicBezTo>
                        <a:pt x="67428" y="42622"/>
                        <a:pt x="67543" y="42048"/>
                        <a:pt x="67696" y="41475"/>
                      </a:cubicBezTo>
                      <a:cubicBezTo>
                        <a:pt x="67849" y="41016"/>
                        <a:pt x="67696" y="40480"/>
                        <a:pt x="68117" y="40060"/>
                      </a:cubicBezTo>
                      <a:cubicBezTo>
                        <a:pt x="68155" y="40021"/>
                        <a:pt x="68193" y="39907"/>
                        <a:pt x="68155" y="39868"/>
                      </a:cubicBezTo>
                      <a:cubicBezTo>
                        <a:pt x="67849" y="39524"/>
                        <a:pt x="68308" y="39180"/>
                        <a:pt x="68117" y="38836"/>
                      </a:cubicBezTo>
                      <a:cubicBezTo>
                        <a:pt x="68078" y="38721"/>
                        <a:pt x="68155" y="38530"/>
                        <a:pt x="68231" y="38492"/>
                      </a:cubicBezTo>
                      <a:cubicBezTo>
                        <a:pt x="68461" y="38300"/>
                        <a:pt x="68461" y="38147"/>
                        <a:pt x="68270" y="37918"/>
                      </a:cubicBezTo>
                      <a:cubicBezTo>
                        <a:pt x="68231" y="37880"/>
                        <a:pt x="68231" y="37727"/>
                        <a:pt x="68270" y="37688"/>
                      </a:cubicBezTo>
                      <a:cubicBezTo>
                        <a:pt x="68423" y="37497"/>
                        <a:pt x="68384" y="37344"/>
                        <a:pt x="68384" y="37115"/>
                      </a:cubicBezTo>
                      <a:cubicBezTo>
                        <a:pt x="68384" y="36694"/>
                        <a:pt x="68614" y="36235"/>
                        <a:pt x="68499" y="35814"/>
                      </a:cubicBezTo>
                      <a:cubicBezTo>
                        <a:pt x="68423" y="35508"/>
                        <a:pt x="68805" y="35355"/>
                        <a:pt x="68690" y="35164"/>
                      </a:cubicBezTo>
                      <a:cubicBezTo>
                        <a:pt x="68461" y="34858"/>
                        <a:pt x="68882" y="34629"/>
                        <a:pt x="68729" y="34323"/>
                      </a:cubicBezTo>
                      <a:cubicBezTo>
                        <a:pt x="68576" y="33978"/>
                        <a:pt x="68729" y="33673"/>
                        <a:pt x="68843" y="33367"/>
                      </a:cubicBezTo>
                      <a:cubicBezTo>
                        <a:pt x="68882" y="33252"/>
                        <a:pt x="68882" y="33137"/>
                        <a:pt x="68843" y="33061"/>
                      </a:cubicBezTo>
                      <a:cubicBezTo>
                        <a:pt x="68652" y="32831"/>
                        <a:pt x="68614" y="32602"/>
                        <a:pt x="68729" y="32296"/>
                      </a:cubicBezTo>
                      <a:cubicBezTo>
                        <a:pt x="68843" y="32028"/>
                        <a:pt x="68537" y="31645"/>
                        <a:pt x="68920" y="31416"/>
                      </a:cubicBezTo>
                      <a:cubicBezTo>
                        <a:pt x="68920" y="31416"/>
                        <a:pt x="68920" y="31378"/>
                        <a:pt x="68882" y="31340"/>
                      </a:cubicBezTo>
                      <a:cubicBezTo>
                        <a:pt x="68461" y="31225"/>
                        <a:pt x="68805" y="31034"/>
                        <a:pt x="68843" y="30881"/>
                      </a:cubicBezTo>
                      <a:cubicBezTo>
                        <a:pt x="68920" y="30651"/>
                        <a:pt x="68996" y="30269"/>
                        <a:pt x="68958" y="30230"/>
                      </a:cubicBezTo>
                      <a:cubicBezTo>
                        <a:pt x="68576" y="30077"/>
                        <a:pt x="68920" y="29848"/>
                        <a:pt x="68843" y="29695"/>
                      </a:cubicBezTo>
                      <a:cubicBezTo>
                        <a:pt x="68729" y="29389"/>
                        <a:pt x="68576" y="29121"/>
                        <a:pt x="68690" y="28739"/>
                      </a:cubicBezTo>
                      <a:cubicBezTo>
                        <a:pt x="68767" y="28471"/>
                        <a:pt x="68537" y="28127"/>
                        <a:pt x="68423" y="27783"/>
                      </a:cubicBezTo>
                      <a:cubicBezTo>
                        <a:pt x="68308" y="27553"/>
                        <a:pt x="68117" y="27324"/>
                        <a:pt x="68040" y="27056"/>
                      </a:cubicBezTo>
                      <a:cubicBezTo>
                        <a:pt x="67925" y="26826"/>
                        <a:pt x="67925" y="26521"/>
                        <a:pt x="67849" y="26253"/>
                      </a:cubicBezTo>
                      <a:cubicBezTo>
                        <a:pt x="67849" y="26215"/>
                        <a:pt x="67849" y="26215"/>
                        <a:pt x="67811" y="26176"/>
                      </a:cubicBezTo>
                      <a:cubicBezTo>
                        <a:pt x="67620" y="25985"/>
                        <a:pt x="67467" y="25832"/>
                        <a:pt x="67658" y="25526"/>
                      </a:cubicBezTo>
                      <a:cubicBezTo>
                        <a:pt x="67696" y="25450"/>
                        <a:pt x="67658" y="25297"/>
                        <a:pt x="67620" y="25220"/>
                      </a:cubicBezTo>
                      <a:cubicBezTo>
                        <a:pt x="67084" y="24608"/>
                        <a:pt x="67352" y="23690"/>
                        <a:pt x="66778" y="23078"/>
                      </a:cubicBezTo>
                      <a:cubicBezTo>
                        <a:pt x="66740" y="23040"/>
                        <a:pt x="66740" y="23002"/>
                        <a:pt x="66740" y="22925"/>
                      </a:cubicBezTo>
                      <a:cubicBezTo>
                        <a:pt x="66702" y="22505"/>
                        <a:pt x="66510" y="22084"/>
                        <a:pt x="66472" y="21625"/>
                      </a:cubicBezTo>
                      <a:cubicBezTo>
                        <a:pt x="66434" y="21243"/>
                        <a:pt x="66166" y="20937"/>
                        <a:pt x="66128" y="20516"/>
                      </a:cubicBezTo>
                      <a:cubicBezTo>
                        <a:pt x="66090" y="20019"/>
                        <a:pt x="65707" y="19598"/>
                        <a:pt x="65440" y="19139"/>
                      </a:cubicBezTo>
                      <a:cubicBezTo>
                        <a:pt x="65401" y="19063"/>
                        <a:pt x="65325" y="18948"/>
                        <a:pt x="65325" y="18871"/>
                      </a:cubicBezTo>
                      <a:cubicBezTo>
                        <a:pt x="65440" y="18336"/>
                        <a:pt x="64828" y="18145"/>
                        <a:pt x="64789" y="17724"/>
                      </a:cubicBezTo>
                      <a:cubicBezTo>
                        <a:pt x="64139" y="17265"/>
                        <a:pt x="64063" y="16385"/>
                        <a:pt x="63451" y="15926"/>
                      </a:cubicBezTo>
                      <a:cubicBezTo>
                        <a:pt x="63336" y="15850"/>
                        <a:pt x="63412" y="15506"/>
                        <a:pt x="63336" y="15467"/>
                      </a:cubicBezTo>
                      <a:cubicBezTo>
                        <a:pt x="62915" y="15353"/>
                        <a:pt x="62954" y="15047"/>
                        <a:pt x="62839" y="14779"/>
                      </a:cubicBezTo>
                      <a:cubicBezTo>
                        <a:pt x="62801" y="14626"/>
                        <a:pt x="62724" y="14511"/>
                        <a:pt x="62609" y="14397"/>
                      </a:cubicBezTo>
                      <a:cubicBezTo>
                        <a:pt x="62227" y="13938"/>
                        <a:pt x="61844" y="13479"/>
                        <a:pt x="61424" y="13058"/>
                      </a:cubicBezTo>
                      <a:cubicBezTo>
                        <a:pt x="61194" y="12828"/>
                        <a:pt x="61079" y="12446"/>
                        <a:pt x="60697" y="12446"/>
                      </a:cubicBezTo>
                      <a:cubicBezTo>
                        <a:pt x="60621" y="12408"/>
                        <a:pt x="60506" y="12293"/>
                        <a:pt x="60506" y="12216"/>
                      </a:cubicBezTo>
                      <a:cubicBezTo>
                        <a:pt x="60468" y="11758"/>
                        <a:pt x="59894" y="11681"/>
                        <a:pt x="59741" y="11260"/>
                      </a:cubicBezTo>
                      <a:cubicBezTo>
                        <a:pt x="59703" y="11031"/>
                        <a:pt x="59435" y="10878"/>
                        <a:pt x="59282" y="10687"/>
                      </a:cubicBezTo>
                      <a:cubicBezTo>
                        <a:pt x="59014" y="10381"/>
                        <a:pt x="58746" y="10075"/>
                        <a:pt x="58440" y="9807"/>
                      </a:cubicBezTo>
                      <a:cubicBezTo>
                        <a:pt x="58058" y="9425"/>
                        <a:pt x="57714" y="8966"/>
                        <a:pt x="57331" y="8621"/>
                      </a:cubicBezTo>
                      <a:cubicBezTo>
                        <a:pt x="56605" y="8048"/>
                        <a:pt x="55763" y="7627"/>
                        <a:pt x="55113" y="6977"/>
                      </a:cubicBezTo>
                      <a:cubicBezTo>
                        <a:pt x="54807" y="6671"/>
                        <a:pt x="54425" y="6480"/>
                        <a:pt x="54042" y="6250"/>
                      </a:cubicBezTo>
                      <a:cubicBezTo>
                        <a:pt x="53683" y="6071"/>
                        <a:pt x="53594" y="5555"/>
                        <a:pt x="53142" y="5555"/>
                      </a:cubicBezTo>
                      <a:cubicBezTo>
                        <a:pt x="53112" y="5555"/>
                        <a:pt x="53081" y="5557"/>
                        <a:pt x="53048" y="5562"/>
                      </a:cubicBezTo>
                      <a:cubicBezTo>
                        <a:pt x="52436" y="4835"/>
                        <a:pt x="51480" y="4606"/>
                        <a:pt x="50791" y="4032"/>
                      </a:cubicBezTo>
                      <a:cubicBezTo>
                        <a:pt x="50447" y="3726"/>
                        <a:pt x="49950" y="3726"/>
                        <a:pt x="49720" y="3343"/>
                      </a:cubicBezTo>
                      <a:cubicBezTo>
                        <a:pt x="49567" y="3076"/>
                        <a:pt x="49223" y="2923"/>
                        <a:pt x="48994" y="2808"/>
                      </a:cubicBezTo>
                      <a:cubicBezTo>
                        <a:pt x="48652" y="2603"/>
                        <a:pt x="48280" y="2337"/>
                        <a:pt x="47796" y="2337"/>
                      </a:cubicBezTo>
                      <a:cubicBezTo>
                        <a:pt x="47738" y="2337"/>
                        <a:pt x="47678" y="2341"/>
                        <a:pt x="47617" y="2349"/>
                      </a:cubicBezTo>
                      <a:cubicBezTo>
                        <a:pt x="47596" y="2352"/>
                        <a:pt x="47575" y="2354"/>
                        <a:pt x="47554" y="2354"/>
                      </a:cubicBezTo>
                      <a:cubicBezTo>
                        <a:pt x="47333" y="2354"/>
                        <a:pt x="47057" y="2189"/>
                        <a:pt x="46814" y="2120"/>
                      </a:cubicBezTo>
                      <a:cubicBezTo>
                        <a:pt x="46852" y="1661"/>
                        <a:pt x="46469" y="1814"/>
                        <a:pt x="46278" y="1699"/>
                      </a:cubicBezTo>
                      <a:cubicBezTo>
                        <a:pt x="46114" y="1596"/>
                        <a:pt x="45961" y="1560"/>
                        <a:pt x="45813" y="1560"/>
                      </a:cubicBezTo>
                      <a:cubicBezTo>
                        <a:pt x="45685" y="1560"/>
                        <a:pt x="45561" y="1587"/>
                        <a:pt x="45437" y="1622"/>
                      </a:cubicBezTo>
                      <a:cubicBezTo>
                        <a:pt x="45379" y="1641"/>
                        <a:pt x="45332" y="1651"/>
                        <a:pt x="45289" y="1651"/>
                      </a:cubicBezTo>
                      <a:cubicBezTo>
                        <a:pt x="45246" y="1651"/>
                        <a:pt x="45207" y="1641"/>
                        <a:pt x="45169" y="1622"/>
                      </a:cubicBezTo>
                      <a:cubicBezTo>
                        <a:pt x="44863" y="1584"/>
                        <a:pt x="44519" y="1508"/>
                        <a:pt x="44213" y="1431"/>
                      </a:cubicBezTo>
                      <a:cubicBezTo>
                        <a:pt x="43792" y="1355"/>
                        <a:pt x="43372" y="1240"/>
                        <a:pt x="42951" y="1163"/>
                      </a:cubicBezTo>
                      <a:cubicBezTo>
                        <a:pt x="42492" y="1049"/>
                        <a:pt x="42033" y="1125"/>
                        <a:pt x="41574" y="857"/>
                      </a:cubicBezTo>
                      <a:cubicBezTo>
                        <a:pt x="41469" y="927"/>
                        <a:pt x="41368" y="954"/>
                        <a:pt x="41270" y="954"/>
                      </a:cubicBezTo>
                      <a:cubicBezTo>
                        <a:pt x="41044" y="954"/>
                        <a:pt x="40831" y="811"/>
                        <a:pt x="40618" y="704"/>
                      </a:cubicBezTo>
                      <a:cubicBezTo>
                        <a:pt x="40567" y="692"/>
                        <a:pt x="40516" y="687"/>
                        <a:pt x="40465" y="687"/>
                      </a:cubicBezTo>
                      <a:cubicBezTo>
                        <a:pt x="40363" y="687"/>
                        <a:pt x="40261" y="704"/>
                        <a:pt x="40159" y="704"/>
                      </a:cubicBezTo>
                      <a:cubicBezTo>
                        <a:pt x="40082" y="704"/>
                        <a:pt x="39987" y="714"/>
                        <a:pt x="39905" y="714"/>
                      </a:cubicBezTo>
                      <a:cubicBezTo>
                        <a:pt x="39824" y="714"/>
                        <a:pt x="39757" y="704"/>
                        <a:pt x="39738" y="666"/>
                      </a:cubicBezTo>
                      <a:cubicBezTo>
                        <a:pt x="39625" y="424"/>
                        <a:pt x="39478" y="359"/>
                        <a:pt x="39320" y="359"/>
                      </a:cubicBezTo>
                      <a:cubicBezTo>
                        <a:pt x="39137" y="359"/>
                        <a:pt x="38939" y="446"/>
                        <a:pt x="38761" y="446"/>
                      </a:cubicBezTo>
                      <a:cubicBezTo>
                        <a:pt x="38729" y="446"/>
                        <a:pt x="38698" y="443"/>
                        <a:pt x="38667" y="437"/>
                      </a:cubicBezTo>
                      <a:cubicBezTo>
                        <a:pt x="38094" y="360"/>
                        <a:pt x="37558" y="322"/>
                        <a:pt x="36984" y="207"/>
                      </a:cubicBezTo>
                      <a:cubicBezTo>
                        <a:pt x="36803" y="181"/>
                        <a:pt x="36657" y="85"/>
                        <a:pt x="36487" y="85"/>
                      </a:cubicBezTo>
                      <a:cubicBezTo>
                        <a:pt x="36405" y="85"/>
                        <a:pt x="36318" y="107"/>
                        <a:pt x="36220" y="169"/>
                      </a:cubicBezTo>
                      <a:cubicBezTo>
                        <a:pt x="36188" y="182"/>
                        <a:pt x="36153" y="187"/>
                        <a:pt x="36114" y="187"/>
                      </a:cubicBezTo>
                      <a:cubicBezTo>
                        <a:pt x="35916" y="187"/>
                        <a:pt x="35634" y="48"/>
                        <a:pt x="35378" y="16"/>
                      </a:cubicBezTo>
                      <a:cubicBezTo>
                        <a:pt x="35356" y="5"/>
                        <a:pt x="35333" y="0"/>
                        <a:pt x="35312" y="0"/>
                      </a:cubicBezTo>
                      <a:close/>
                    </a:path>
                  </a:pathLst>
                </a:custGeom>
                <a:solidFill>
                  <a:schemeClr val="tx2">
                    <a:lumMod val="60000"/>
                    <a:lumOff val="40000"/>
                    <a:alpha val="62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2;p19"/>
                <p:cNvSpPr/>
                <p:nvPr/>
              </p:nvSpPr>
              <p:spPr>
                <a:xfrm>
                  <a:off x="5504543" y="2703265"/>
                  <a:ext cx="210684" cy="149380"/>
                </a:xfrm>
                <a:custGeom>
                  <a:avLst/>
                  <a:gdLst/>
                  <a:ahLst/>
                  <a:cxnLst/>
                  <a:rect l="l" t="t" r="r" b="b"/>
                  <a:pathLst>
                    <a:path w="12355" h="8760" extrusionOk="0">
                      <a:moveTo>
                        <a:pt x="12354" y="1"/>
                      </a:moveTo>
                      <a:lnTo>
                        <a:pt x="12354" y="1"/>
                      </a:lnTo>
                      <a:cubicBezTo>
                        <a:pt x="11972" y="345"/>
                        <a:pt x="11474" y="154"/>
                        <a:pt x="11360" y="574"/>
                      </a:cubicBezTo>
                      <a:cubicBezTo>
                        <a:pt x="11130" y="536"/>
                        <a:pt x="10977" y="498"/>
                        <a:pt x="10786" y="460"/>
                      </a:cubicBezTo>
                      <a:cubicBezTo>
                        <a:pt x="10633" y="689"/>
                        <a:pt x="10480" y="919"/>
                        <a:pt x="10327" y="1148"/>
                      </a:cubicBezTo>
                      <a:cubicBezTo>
                        <a:pt x="10289" y="1186"/>
                        <a:pt x="10251" y="1186"/>
                        <a:pt x="10212" y="1186"/>
                      </a:cubicBezTo>
                      <a:cubicBezTo>
                        <a:pt x="10212" y="1072"/>
                        <a:pt x="10174" y="995"/>
                        <a:pt x="10136" y="919"/>
                      </a:cubicBezTo>
                      <a:cubicBezTo>
                        <a:pt x="9868" y="1110"/>
                        <a:pt x="9447" y="1186"/>
                        <a:pt x="9524" y="1607"/>
                      </a:cubicBezTo>
                      <a:cubicBezTo>
                        <a:pt x="9422" y="1607"/>
                        <a:pt x="9303" y="1573"/>
                        <a:pt x="9224" y="1573"/>
                      </a:cubicBezTo>
                      <a:cubicBezTo>
                        <a:pt x="9184" y="1573"/>
                        <a:pt x="9154" y="1582"/>
                        <a:pt x="9141" y="1607"/>
                      </a:cubicBezTo>
                      <a:cubicBezTo>
                        <a:pt x="8797" y="2028"/>
                        <a:pt x="8262" y="2143"/>
                        <a:pt x="7803" y="2410"/>
                      </a:cubicBezTo>
                      <a:cubicBezTo>
                        <a:pt x="7803" y="2602"/>
                        <a:pt x="7841" y="2716"/>
                        <a:pt x="7841" y="2946"/>
                      </a:cubicBezTo>
                      <a:cubicBezTo>
                        <a:pt x="7612" y="2831"/>
                        <a:pt x="7497" y="2754"/>
                        <a:pt x="7382" y="2678"/>
                      </a:cubicBezTo>
                      <a:cubicBezTo>
                        <a:pt x="7358" y="3143"/>
                        <a:pt x="7286" y="3311"/>
                        <a:pt x="7027" y="3311"/>
                      </a:cubicBezTo>
                      <a:cubicBezTo>
                        <a:pt x="6881" y="3311"/>
                        <a:pt x="6677" y="3258"/>
                        <a:pt x="6388" y="3175"/>
                      </a:cubicBezTo>
                      <a:lnTo>
                        <a:pt x="6388" y="3175"/>
                      </a:lnTo>
                      <a:cubicBezTo>
                        <a:pt x="6534" y="3467"/>
                        <a:pt x="6575" y="3828"/>
                        <a:pt x="6314" y="3828"/>
                      </a:cubicBezTo>
                      <a:cubicBezTo>
                        <a:pt x="6301" y="3828"/>
                        <a:pt x="6287" y="3827"/>
                        <a:pt x="6273" y="3825"/>
                      </a:cubicBezTo>
                      <a:cubicBezTo>
                        <a:pt x="6226" y="3819"/>
                        <a:pt x="6181" y="3816"/>
                        <a:pt x="6138" y="3816"/>
                      </a:cubicBezTo>
                      <a:cubicBezTo>
                        <a:pt x="5654" y="3816"/>
                        <a:pt x="5397" y="4182"/>
                        <a:pt x="5011" y="4323"/>
                      </a:cubicBezTo>
                      <a:cubicBezTo>
                        <a:pt x="4552" y="4437"/>
                        <a:pt x="4399" y="4782"/>
                        <a:pt x="4246" y="5164"/>
                      </a:cubicBezTo>
                      <a:cubicBezTo>
                        <a:pt x="4208" y="5240"/>
                        <a:pt x="4208" y="5317"/>
                        <a:pt x="4169" y="5585"/>
                      </a:cubicBezTo>
                      <a:cubicBezTo>
                        <a:pt x="4016" y="5317"/>
                        <a:pt x="3978" y="5164"/>
                        <a:pt x="3902" y="5126"/>
                      </a:cubicBezTo>
                      <a:cubicBezTo>
                        <a:pt x="3835" y="5076"/>
                        <a:pt x="3761" y="5047"/>
                        <a:pt x="3689" y="5047"/>
                      </a:cubicBezTo>
                      <a:cubicBezTo>
                        <a:pt x="3596" y="5047"/>
                        <a:pt x="3507" y="5094"/>
                        <a:pt x="3443" y="5202"/>
                      </a:cubicBezTo>
                      <a:cubicBezTo>
                        <a:pt x="3290" y="5470"/>
                        <a:pt x="3672" y="5432"/>
                        <a:pt x="3749" y="5623"/>
                      </a:cubicBezTo>
                      <a:cubicBezTo>
                        <a:pt x="3328" y="5661"/>
                        <a:pt x="2984" y="5852"/>
                        <a:pt x="2678" y="6350"/>
                      </a:cubicBezTo>
                      <a:cubicBezTo>
                        <a:pt x="2640" y="6044"/>
                        <a:pt x="2640" y="5929"/>
                        <a:pt x="2601" y="5738"/>
                      </a:cubicBezTo>
                      <a:cubicBezTo>
                        <a:pt x="2295" y="5852"/>
                        <a:pt x="2372" y="6273"/>
                        <a:pt x="2028" y="6273"/>
                      </a:cubicBezTo>
                      <a:cubicBezTo>
                        <a:pt x="2066" y="6388"/>
                        <a:pt x="2066" y="6503"/>
                        <a:pt x="2104" y="6694"/>
                      </a:cubicBezTo>
                      <a:cubicBezTo>
                        <a:pt x="1836" y="6656"/>
                        <a:pt x="1569" y="6617"/>
                        <a:pt x="1339" y="6617"/>
                      </a:cubicBezTo>
                      <a:cubicBezTo>
                        <a:pt x="1416" y="7306"/>
                        <a:pt x="1416" y="7268"/>
                        <a:pt x="727" y="7344"/>
                      </a:cubicBezTo>
                      <a:cubicBezTo>
                        <a:pt x="574" y="7344"/>
                        <a:pt x="421" y="7459"/>
                        <a:pt x="230" y="7497"/>
                      </a:cubicBezTo>
                      <a:cubicBezTo>
                        <a:pt x="268" y="7803"/>
                        <a:pt x="268" y="7803"/>
                        <a:pt x="1" y="7956"/>
                      </a:cubicBezTo>
                      <a:cubicBezTo>
                        <a:pt x="77" y="8224"/>
                        <a:pt x="115" y="8453"/>
                        <a:pt x="154" y="8721"/>
                      </a:cubicBezTo>
                      <a:cubicBezTo>
                        <a:pt x="230" y="8721"/>
                        <a:pt x="307" y="8759"/>
                        <a:pt x="345" y="8759"/>
                      </a:cubicBezTo>
                      <a:cubicBezTo>
                        <a:pt x="574" y="8644"/>
                        <a:pt x="766" y="8491"/>
                        <a:pt x="995" y="8415"/>
                      </a:cubicBezTo>
                      <a:cubicBezTo>
                        <a:pt x="1263" y="8300"/>
                        <a:pt x="1492" y="8224"/>
                        <a:pt x="1722" y="8071"/>
                      </a:cubicBezTo>
                      <a:cubicBezTo>
                        <a:pt x="1951" y="7956"/>
                        <a:pt x="2219" y="7841"/>
                        <a:pt x="2295" y="7650"/>
                      </a:cubicBezTo>
                      <a:cubicBezTo>
                        <a:pt x="2448" y="7382"/>
                        <a:pt x="2716" y="7421"/>
                        <a:pt x="2907" y="7268"/>
                      </a:cubicBezTo>
                      <a:cubicBezTo>
                        <a:pt x="3443" y="6885"/>
                        <a:pt x="3978" y="6541"/>
                        <a:pt x="4514" y="6158"/>
                      </a:cubicBezTo>
                      <a:cubicBezTo>
                        <a:pt x="4590" y="6120"/>
                        <a:pt x="4781" y="6082"/>
                        <a:pt x="4781" y="6005"/>
                      </a:cubicBezTo>
                      <a:cubicBezTo>
                        <a:pt x="4858" y="5661"/>
                        <a:pt x="5164" y="5508"/>
                        <a:pt x="5355" y="5470"/>
                      </a:cubicBezTo>
                      <a:cubicBezTo>
                        <a:pt x="6082" y="5240"/>
                        <a:pt x="6541" y="4667"/>
                        <a:pt x="7114" y="4323"/>
                      </a:cubicBezTo>
                      <a:cubicBezTo>
                        <a:pt x="7497" y="4093"/>
                        <a:pt x="7765" y="3634"/>
                        <a:pt x="8147" y="3519"/>
                      </a:cubicBezTo>
                      <a:cubicBezTo>
                        <a:pt x="8644" y="3366"/>
                        <a:pt x="8874" y="2907"/>
                        <a:pt x="9333" y="2754"/>
                      </a:cubicBezTo>
                      <a:cubicBezTo>
                        <a:pt x="9486" y="2678"/>
                        <a:pt x="9600" y="2525"/>
                        <a:pt x="9715" y="2410"/>
                      </a:cubicBezTo>
                      <a:cubicBezTo>
                        <a:pt x="10021" y="2181"/>
                        <a:pt x="10289" y="1951"/>
                        <a:pt x="10595" y="1722"/>
                      </a:cubicBezTo>
                      <a:cubicBezTo>
                        <a:pt x="10977" y="1454"/>
                        <a:pt x="11513" y="1378"/>
                        <a:pt x="11589" y="804"/>
                      </a:cubicBezTo>
                      <a:cubicBezTo>
                        <a:pt x="11589" y="766"/>
                        <a:pt x="11666" y="766"/>
                        <a:pt x="11704" y="727"/>
                      </a:cubicBezTo>
                      <a:cubicBezTo>
                        <a:pt x="11933" y="613"/>
                        <a:pt x="12163" y="421"/>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3;p19"/>
                <p:cNvSpPr/>
                <p:nvPr/>
              </p:nvSpPr>
              <p:spPr>
                <a:xfrm>
                  <a:off x="5475844" y="2579361"/>
                  <a:ext cx="200896" cy="145458"/>
                </a:xfrm>
                <a:custGeom>
                  <a:avLst/>
                  <a:gdLst/>
                  <a:ahLst/>
                  <a:cxnLst/>
                  <a:rect l="l" t="t" r="r" b="b"/>
                  <a:pathLst>
                    <a:path w="11781" h="8530" extrusionOk="0">
                      <a:moveTo>
                        <a:pt x="11169" y="0"/>
                      </a:moveTo>
                      <a:cubicBezTo>
                        <a:pt x="10863" y="191"/>
                        <a:pt x="10595" y="421"/>
                        <a:pt x="10289" y="535"/>
                      </a:cubicBezTo>
                      <a:cubicBezTo>
                        <a:pt x="9715" y="765"/>
                        <a:pt x="9256" y="1033"/>
                        <a:pt x="8874" y="1492"/>
                      </a:cubicBezTo>
                      <a:cubicBezTo>
                        <a:pt x="8721" y="1683"/>
                        <a:pt x="8568" y="1683"/>
                        <a:pt x="8338" y="1683"/>
                      </a:cubicBezTo>
                      <a:cubicBezTo>
                        <a:pt x="8262" y="1683"/>
                        <a:pt x="8147" y="1721"/>
                        <a:pt x="8071" y="1759"/>
                      </a:cubicBezTo>
                      <a:cubicBezTo>
                        <a:pt x="7994" y="1951"/>
                        <a:pt x="7918" y="2104"/>
                        <a:pt x="7841" y="2295"/>
                      </a:cubicBezTo>
                      <a:cubicBezTo>
                        <a:pt x="7612" y="2333"/>
                        <a:pt x="7229" y="2295"/>
                        <a:pt x="7115" y="2448"/>
                      </a:cubicBezTo>
                      <a:cubicBezTo>
                        <a:pt x="6962" y="2677"/>
                        <a:pt x="6770" y="2868"/>
                        <a:pt x="6579" y="3060"/>
                      </a:cubicBezTo>
                      <a:cubicBezTo>
                        <a:pt x="6464" y="3136"/>
                        <a:pt x="6388" y="3251"/>
                        <a:pt x="6311" y="3251"/>
                      </a:cubicBezTo>
                      <a:cubicBezTo>
                        <a:pt x="6265" y="3241"/>
                        <a:pt x="6222" y="3236"/>
                        <a:pt x="6184" y="3236"/>
                      </a:cubicBezTo>
                      <a:cubicBezTo>
                        <a:pt x="5935" y="3236"/>
                        <a:pt x="5832" y="3430"/>
                        <a:pt x="5699" y="3595"/>
                      </a:cubicBezTo>
                      <a:cubicBezTo>
                        <a:pt x="5585" y="3786"/>
                        <a:pt x="4705" y="4437"/>
                        <a:pt x="4514" y="4513"/>
                      </a:cubicBezTo>
                      <a:cubicBezTo>
                        <a:pt x="4437" y="4551"/>
                        <a:pt x="4284" y="4590"/>
                        <a:pt x="4284" y="4628"/>
                      </a:cubicBezTo>
                      <a:cubicBezTo>
                        <a:pt x="4323" y="5010"/>
                        <a:pt x="4017" y="5010"/>
                        <a:pt x="3825" y="5087"/>
                      </a:cubicBezTo>
                      <a:cubicBezTo>
                        <a:pt x="3519" y="5278"/>
                        <a:pt x="3099" y="5240"/>
                        <a:pt x="3061" y="5699"/>
                      </a:cubicBezTo>
                      <a:cubicBezTo>
                        <a:pt x="3041" y="5718"/>
                        <a:pt x="2994" y="5718"/>
                        <a:pt x="2941" y="5718"/>
                      </a:cubicBezTo>
                      <a:cubicBezTo>
                        <a:pt x="2888" y="5718"/>
                        <a:pt x="2831" y="5718"/>
                        <a:pt x="2793" y="5737"/>
                      </a:cubicBezTo>
                      <a:cubicBezTo>
                        <a:pt x="2716" y="5775"/>
                        <a:pt x="2602" y="5813"/>
                        <a:pt x="2487" y="5852"/>
                      </a:cubicBezTo>
                      <a:cubicBezTo>
                        <a:pt x="2563" y="5928"/>
                        <a:pt x="2602" y="6005"/>
                        <a:pt x="2678" y="6081"/>
                      </a:cubicBezTo>
                      <a:cubicBezTo>
                        <a:pt x="2143" y="6272"/>
                        <a:pt x="1722" y="6540"/>
                        <a:pt x="1339" y="6961"/>
                      </a:cubicBezTo>
                      <a:cubicBezTo>
                        <a:pt x="1280" y="7020"/>
                        <a:pt x="1243" y="7150"/>
                        <a:pt x="1122" y="7150"/>
                      </a:cubicBezTo>
                      <a:cubicBezTo>
                        <a:pt x="1087" y="7150"/>
                        <a:pt x="1046" y="7139"/>
                        <a:pt x="995" y="7114"/>
                      </a:cubicBezTo>
                      <a:cubicBezTo>
                        <a:pt x="991" y="7110"/>
                        <a:pt x="985" y="7108"/>
                        <a:pt x="977" y="7108"/>
                      </a:cubicBezTo>
                      <a:cubicBezTo>
                        <a:pt x="910" y="7108"/>
                        <a:pt x="727" y="7237"/>
                        <a:pt x="727" y="7305"/>
                      </a:cubicBezTo>
                      <a:cubicBezTo>
                        <a:pt x="613" y="7649"/>
                        <a:pt x="307" y="7764"/>
                        <a:pt x="39" y="7840"/>
                      </a:cubicBezTo>
                      <a:cubicBezTo>
                        <a:pt x="1" y="8070"/>
                        <a:pt x="1" y="8261"/>
                        <a:pt x="1" y="8452"/>
                      </a:cubicBezTo>
                      <a:cubicBezTo>
                        <a:pt x="130" y="8506"/>
                        <a:pt x="259" y="8530"/>
                        <a:pt x="384" y="8530"/>
                      </a:cubicBezTo>
                      <a:cubicBezTo>
                        <a:pt x="703" y="8530"/>
                        <a:pt x="994" y="8377"/>
                        <a:pt x="1186" y="8185"/>
                      </a:cubicBezTo>
                      <a:cubicBezTo>
                        <a:pt x="1492" y="7879"/>
                        <a:pt x="1913" y="7879"/>
                        <a:pt x="2143" y="7458"/>
                      </a:cubicBezTo>
                      <a:cubicBezTo>
                        <a:pt x="2257" y="7229"/>
                        <a:pt x="2640" y="7152"/>
                        <a:pt x="2869" y="6961"/>
                      </a:cubicBezTo>
                      <a:cubicBezTo>
                        <a:pt x="3099" y="6808"/>
                        <a:pt x="3290" y="6464"/>
                        <a:pt x="3558" y="6425"/>
                      </a:cubicBezTo>
                      <a:cubicBezTo>
                        <a:pt x="3864" y="6311"/>
                        <a:pt x="3940" y="6043"/>
                        <a:pt x="4170" y="5928"/>
                      </a:cubicBezTo>
                      <a:cubicBezTo>
                        <a:pt x="4629" y="5622"/>
                        <a:pt x="5164" y="5431"/>
                        <a:pt x="5508" y="4972"/>
                      </a:cubicBezTo>
                      <a:cubicBezTo>
                        <a:pt x="5508" y="4896"/>
                        <a:pt x="5623" y="4934"/>
                        <a:pt x="5699" y="4896"/>
                      </a:cubicBezTo>
                      <a:cubicBezTo>
                        <a:pt x="5852" y="4781"/>
                        <a:pt x="6005" y="4704"/>
                        <a:pt x="6158" y="4590"/>
                      </a:cubicBezTo>
                      <a:cubicBezTo>
                        <a:pt x="6350" y="4475"/>
                        <a:pt x="6503" y="4322"/>
                        <a:pt x="6694" y="4169"/>
                      </a:cubicBezTo>
                      <a:cubicBezTo>
                        <a:pt x="7153" y="3863"/>
                        <a:pt x="7612" y="3557"/>
                        <a:pt x="8032" y="3251"/>
                      </a:cubicBezTo>
                      <a:cubicBezTo>
                        <a:pt x="8300" y="3060"/>
                        <a:pt x="8530" y="2754"/>
                        <a:pt x="8836" y="2677"/>
                      </a:cubicBezTo>
                      <a:cubicBezTo>
                        <a:pt x="9180" y="2601"/>
                        <a:pt x="9295" y="2295"/>
                        <a:pt x="9562" y="2142"/>
                      </a:cubicBezTo>
                      <a:cubicBezTo>
                        <a:pt x="9868" y="1989"/>
                        <a:pt x="10136" y="1759"/>
                        <a:pt x="10404" y="1568"/>
                      </a:cubicBezTo>
                      <a:cubicBezTo>
                        <a:pt x="10671" y="1377"/>
                        <a:pt x="10901" y="1147"/>
                        <a:pt x="11169" y="956"/>
                      </a:cubicBezTo>
                      <a:cubicBezTo>
                        <a:pt x="11475" y="803"/>
                        <a:pt x="11666" y="535"/>
                        <a:pt x="11781" y="191"/>
                      </a:cubicBezTo>
                      <a:cubicBezTo>
                        <a:pt x="11551" y="115"/>
                        <a:pt x="11322" y="38"/>
                        <a:pt x="1116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4;p19"/>
                <p:cNvSpPr/>
                <p:nvPr/>
              </p:nvSpPr>
              <p:spPr>
                <a:xfrm>
                  <a:off x="5501934" y="2653710"/>
                  <a:ext cx="187202" cy="133640"/>
                </a:xfrm>
                <a:custGeom>
                  <a:avLst/>
                  <a:gdLst/>
                  <a:ahLst/>
                  <a:cxnLst/>
                  <a:rect l="l" t="t" r="r" b="b"/>
                  <a:pathLst>
                    <a:path w="10978" h="7837" extrusionOk="0">
                      <a:moveTo>
                        <a:pt x="10633" y="0"/>
                      </a:moveTo>
                      <a:cubicBezTo>
                        <a:pt x="10557" y="38"/>
                        <a:pt x="10518" y="153"/>
                        <a:pt x="10442" y="191"/>
                      </a:cubicBezTo>
                      <a:cubicBezTo>
                        <a:pt x="10136" y="344"/>
                        <a:pt x="9830" y="536"/>
                        <a:pt x="9524" y="689"/>
                      </a:cubicBezTo>
                      <a:cubicBezTo>
                        <a:pt x="9450" y="655"/>
                        <a:pt x="9388" y="640"/>
                        <a:pt x="9335" y="640"/>
                      </a:cubicBezTo>
                      <a:cubicBezTo>
                        <a:pt x="9031" y="640"/>
                        <a:pt x="9020" y="1126"/>
                        <a:pt x="8759" y="1224"/>
                      </a:cubicBezTo>
                      <a:lnTo>
                        <a:pt x="8568" y="1224"/>
                      </a:lnTo>
                      <a:cubicBezTo>
                        <a:pt x="7918" y="1339"/>
                        <a:pt x="7382" y="1606"/>
                        <a:pt x="7000" y="2104"/>
                      </a:cubicBezTo>
                      <a:cubicBezTo>
                        <a:pt x="6813" y="2322"/>
                        <a:pt x="6727" y="2565"/>
                        <a:pt x="6475" y="2565"/>
                      </a:cubicBezTo>
                      <a:cubicBezTo>
                        <a:pt x="6417" y="2565"/>
                        <a:pt x="6351" y="2553"/>
                        <a:pt x="6273" y="2524"/>
                      </a:cubicBezTo>
                      <a:cubicBezTo>
                        <a:pt x="6235" y="2524"/>
                        <a:pt x="6120" y="2601"/>
                        <a:pt x="6082" y="2639"/>
                      </a:cubicBezTo>
                      <a:cubicBezTo>
                        <a:pt x="5852" y="3060"/>
                        <a:pt x="5393" y="3174"/>
                        <a:pt x="5011" y="3366"/>
                      </a:cubicBezTo>
                      <a:cubicBezTo>
                        <a:pt x="4858" y="3442"/>
                        <a:pt x="4667" y="3595"/>
                        <a:pt x="4667" y="3710"/>
                      </a:cubicBezTo>
                      <a:cubicBezTo>
                        <a:pt x="4667" y="3904"/>
                        <a:pt x="4626" y="3958"/>
                        <a:pt x="4517" y="3958"/>
                      </a:cubicBezTo>
                      <a:cubicBezTo>
                        <a:pt x="4475" y="3958"/>
                        <a:pt x="4424" y="3950"/>
                        <a:pt x="4361" y="3939"/>
                      </a:cubicBezTo>
                      <a:cubicBezTo>
                        <a:pt x="4348" y="3935"/>
                        <a:pt x="4336" y="3933"/>
                        <a:pt x="4323" y="3933"/>
                      </a:cubicBezTo>
                      <a:cubicBezTo>
                        <a:pt x="4214" y="3933"/>
                        <a:pt x="4081" y="4066"/>
                        <a:pt x="3978" y="4169"/>
                      </a:cubicBezTo>
                      <a:cubicBezTo>
                        <a:pt x="3940" y="4245"/>
                        <a:pt x="3940" y="4398"/>
                        <a:pt x="3902" y="4437"/>
                      </a:cubicBezTo>
                      <a:cubicBezTo>
                        <a:pt x="3711" y="4551"/>
                        <a:pt x="3481" y="4704"/>
                        <a:pt x="3290" y="4743"/>
                      </a:cubicBezTo>
                      <a:cubicBezTo>
                        <a:pt x="2946" y="4743"/>
                        <a:pt x="3060" y="5202"/>
                        <a:pt x="2793" y="5202"/>
                      </a:cubicBezTo>
                      <a:cubicBezTo>
                        <a:pt x="2397" y="5202"/>
                        <a:pt x="2306" y="5744"/>
                        <a:pt x="1914" y="5744"/>
                      </a:cubicBezTo>
                      <a:cubicBezTo>
                        <a:pt x="1889" y="5744"/>
                        <a:pt x="1863" y="5741"/>
                        <a:pt x="1836" y="5737"/>
                      </a:cubicBezTo>
                      <a:cubicBezTo>
                        <a:pt x="1836" y="5737"/>
                        <a:pt x="1798" y="5813"/>
                        <a:pt x="1760" y="5852"/>
                      </a:cubicBezTo>
                      <a:cubicBezTo>
                        <a:pt x="1722" y="6158"/>
                        <a:pt x="1492" y="6234"/>
                        <a:pt x="1225" y="6311"/>
                      </a:cubicBezTo>
                      <a:cubicBezTo>
                        <a:pt x="689" y="6502"/>
                        <a:pt x="154" y="6731"/>
                        <a:pt x="115" y="7382"/>
                      </a:cubicBezTo>
                      <a:cubicBezTo>
                        <a:pt x="77" y="7458"/>
                        <a:pt x="39" y="7496"/>
                        <a:pt x="1" y="7573"/>
                      </a:cubicBezTo>
                      <a:cubicBezTo>
                        <a:pt x="335" y="7748"/>
                        <a:pt x="563" y="7837"/>
                        <a:pt x="727" y="7837"/>
                      </a:cubicBezTo>
                      <a:cubicBezTo>
                        <a:pt x="956" y="7837"/>
                        <a:pt x="1059" y="7662"/>
                        <a:pt x="1148" y="7305"/>
                      </a:cubicBezTo>
                      <a:cubicBezTo>
                        <a:pt x="1254" y="7341"/>
                        <a:pt x="1352" y="7368"/>
                        <a:pt x="1446" y="7368"/>
                      </a:cubicBezTo>
                      <a:cubicBezTo>
                        <a:pt x="1555" y="7368"/>
                        <a:pt x="1657" y="7331"/>
                        <a:pt x="1760" y="7229"/>
                      </a:cubicBezTo>
                      <a:cubicBezTo>
                        <a:pt x="1913" y="7076"/>
                        <a:pt x="2104" y="6884"/>
                        <a:pt x="2257" y="6884"/>
                      </a:cubicBezTo>
                      <a:cubicBezTo>
                        <a:pt x="2601" y="6808"/>
                        <a:pt x="2410" y="6425"/>
                        <a:pt x="2640" y="6349"/>
                      </a:cubicBezTo>
                      <a:cubicBezTo>
                        <a:pt x="2716" y="6425"/>
                        <a:pt x="2793" y="6502"/>
                        <a:pt x="2831" y="6540"/>
                      </a:cubicBezTo>
                      <a:cubicBezTo>
                        <a:pt x="3060" y="6272"/>
                        <a:pt x="3328" y="6005"/>
                        <a:pt x="3558" y="5737"/>
                      </a:cubicBezTo>
                      <a:cubicBezTo>
                        <a:pt x="3623" y="5867"/>
                        <a:pt x="3712" y="5936"/>
                        <a:pt x="3799" y="5936"/>
                      </a:cubicBezTo>
                      <a:cubicBezTo>
                        <a:pt x="3865" y="5936"/>
                        <a:pt x="3929" y="5896"/>
                        <a:pt x="3978" y="5813"/>
                      </a:cubicBezTo>
                      <a:cubicBezTo>
                        <a:pt x="4208" y="5316"/>
                        <a:pt x="5049" y="5469"/>
                        <a:pt x="5049" y="4704"/>
                      </a:cubicBezTo>
                      <a:cubicBezTo>
                        <a:pt x="5114" y="4745"/>
                        <a:pt x="5167" y="4761"/>
                        <a:pt x="5212" y="4761"/>
                      </a:cubicBezTo>
                      <a:cubicBezTo>
                        <a:pt x="5377" y="4761"/>
                        <a:pt x="5426" y="4535"/>
                        <a:pt x="5546" y="4475"/>
                      </a:cubicBezTo>
                      <a:cubicBezTo>
                        <a:pt x="5738" y="4360"/>
                        <a:pt x="5967" y="4322"/>
                        <a:pt x="6120" y="4169"/>
                      </a:cubicBezTo>
                      <a:cubicBezTo>
                        <a:pt x="6426" y="4016"/>
                        <a:pt x="6694" y="3786"/>
                        <a:pt x="6961" y="3595"/>
                      </a:cubicBezTo>
                      <a:cubicBezTo>
                        <a:pt x="6923" y="3519"/>
                        <a:pt x="6808" y="3327"/>
                        <a:pt x="6847" y="3327"/>
                      </a:cubicBezTo>
                      <a:cubicBezTo>
                        <a:pt x="6895" y="3270"/>
                        <a:pt x="6935" y="3249"/>
                        <a:pt x="6972" y="3249"/>
                      </a:cubicBezTo>
                      <a:cubicBezTo>
                        <a:pt x="7083" y="3249"/>
                        <a:pt x="7162" y="3442"/>
                        <a:pt x="7306" y="3442"/>
                      </a:cubicBezTo>
                      <a:cubicBezTo>
                        <a:pt x="7726" y="3136"/>
                        <a:pt x="8147" y="2830"/>
                        <a:pt x="8568" y="2524"/>
                      </a:cubicBezTo>
                      <a:cubicBezTo>
                        <a:pt x="8568" y="2410"/>
                        <a:pt x="8568" y="2295"/>
                        <a:pt x="8530" y="2142"/>
                      </a:cubicBezTo>
                      <a:cubicBezTo>
                        <a:pt x="8657" y="2142"/>
                        <a:pt x="8785" y="2159"/>
                        <a:pt x="8901" y="2159"/>
                      </a:cubicBezTo>
                      <a:cubicBezTo>
                        <a:pt x="8959" y="2159"/>
                        <a:pt x="9014" y="2155"/>
                        <a:pt x="9065" y="2142"/>
                      </a:cubicBezTo>
                      <a:cubicBezTo>
                        <a:pt x="9371" y="2065"/>
                        <a:pt x="9371" y="1568"/>
                        <a:pt x="9753" y="1568"/>
                      </a:cubicBezTo>
                      <a:cubicBezTo>
                        <a:pt x="9830" y="1568"/>
                        <a:pt x="9868" y="1415"/>
                        <a:pt x="9906" y="1300"/>
                      </a:cubicBezTo>
                      <a:cubicBezTo>
                        <a:pt x="9983" y="1224"/>
                        <a:pt x="10021" y="1033"/>
                        <a:pt x="10098" y="1033"/>
                      </a:cubicBezTo>
                      <a:cubicBezTo>
                        <a:pt x="10595" y="994"/>
                        <a:pt x="10633" y="459"/>
                        <a:pt x="10977" y="230"/>
                      </a:cubicBezTo>
                      <a:cubicBezTo>
                        <a:pt x="10824" y="115"/>
                        <a:pt x="10748" y="77"/>
                        <a:pt x="1063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5;p19"/>
                <p:cNvSpPr/>
                <p:nvPr/>
              </p:nvSpPr>
              <p:spPr>
                <a:xfrm>
                  <a:off x="5554763" y="2824576"/>
                  <a:ext cx="176118" cy="120015"/>
                </a:xfrm>
                <a:custGeom>
                  <a:avLst/>
                  <a:gdLst/>
                  <a:ahLst/>
                  <a:cxnLst/>
                  <a:rect l="l" t="t" r="r" b="b"/>
                  <a:pathLst>
                    <a:path w="10328" h="7038" extrusionOk="0">
                      <a:moveTo>
                        <a:pt x="10251" y="1"/>
                      </a:moveTo>
                      <a:cubicBezTo>
                        <a:pt x="9945" y="115"/>
                        <a:pt x="9600" y="192"/>
                        <a:pt x="9409" y="498"/>
                      </a:cubicBezTo>
                      <a:cubicBezTo>
                        <a:pt x="9218" y="842"/>
                        <a:pt x="8529" y="689"/>
                        <a:pt x="8682" y="1301"/>
                      </a:cubicBezTo>
                      <a:cubicBezTo>
                        <a:pt x="8338" y="1339"/>
                        <a:pt x="8032" y="1645"/>
                        <a:pt x="7726" y="1683"/>
                      </a:cubicBezTo>
                      <a:cubicBezTo>
                        <a:pt x="7344" y="1760"/>
                        <a:pt x="7153" y="1989"/>
                        <a:pt x="6885" y="2142"/>
                      </a:cubicBezTo>
                      <a:cubicBezTo>
                        <a:pt x="6732" y="2219"/>
                        <a:pt x="6617" y="2410"/>
                        <a:pt x="6464" y="2410"/>
                      </a:cubicBezTo>
                      <a:cubicBezTo>
                        <a:pt x="6082" y="2487"/>
                        <a:pt x="5776" y="2716"/>
                        <a:pt x="5470" y="2869"/>
                      </a:cubicBezTo>
                      <a:cubicBezTo>
                        <a:pt x="4781" y="3175"/>
                        <a:pt x="4131" y="3557"/>
                        <a:pt x="3634" y="4131"/>
                      </a:cubicBezTo>
                      <a:cubicBezTo>
                        <a:pt x="3548" y="4239"/>
                        <a:pt x="3462" y="4286"/>
                        <a:pt x="3362" y="4286"/>
                      </a:cubicBezTo>
                      <a:cubicBezTo>
                        <a:pt x="3284" y="4286"/>
                        <a:pt x="3199" y="4258"/>
                        <a:pt x="3099" y="4208"/>
                      </a:cubicBezTo>
                      <a:cubicBezTo>
                        <a:pt x="2869" y="4705"/>
                        <a:pt x="2869" y="4705"/>
                        <a:pt x="2028" y="4896"/>
                      </a:cubicBezTo>
                      <a:cubicBezTo>
                        <a:pt x="2104" y="4934"/>
                        <a:pt x="2181" y="4973"/>
                        <a:pt x="2257" y="5011"/>
                      </a:cubicBezTo>
                      <a:cubicBezTo>
                        <a:pt x="2066" y="5126"/>
                        <a:pt x="1836" y="5240"/>
                        <a:pt x="1683" y="5355"/>
                      </a:cubicBezTo>
                      <a:cubicBezTo>
                        <a:pt x="1557" y="5482"/>
                        <a:pt x="1482" y="5556"/>
                        <a:pt x="1352" y="5556"/>
                      </a:cubicBezTo>
                      <a:cubicBezTo>
                        <a:pt x="1325" y="5556"/>
                        <a:pt x="1296" y="5553"/>
                        <a:pt x="1263" y="5546"/>
                      </a:cubicBezTo>
                      <a:cubicBezTo>
                        <a:pt x="1148" y="5546"/>
                        <a:pt x="957" y="5699"/>
                        <a:pt x="918" y="5814"/>
                      </a:cubicBezTo>
                      <a:cubicBezTo>
                        <a:pt x="804" y="6120"/>
                        <a:pt x="574" y="6349"/>
                        <a:pt x="268" y="6464"/>
                      </a:cubicBezTo>
                      <a:cubicBezTo>
                        <a:pt x="1" y="6579"/>
                        <a:pt x="1" y="6808"/>
                        <a:pt x="115" y="7038"/>
                      </a:cubicBezTo>
                      <a:cubicBezTo>
                        <a:pt x="1033" y="7038"/>
                        <a:pt x="1683" y="6388"/>
                        <a:pt x="2448" y="6082"/>
                      </a:cubicBezTo>
                      <a:cubicBezTo>
                        <a:pt x="3060" y="5776"/>
                        <a:pt x="3481" y="5164"/>
                        <a:pt x="4208" y="5049"/>
                      </a:cubicBezTo>
                      <a:cubicBezTo>
                        <a:pt x="4284" y="5049"/>
                        <a:pt x="4361" y="4934"/>
                        <a:pt x="4399" y="4858"/>
                      </a:cubicBezTo>
                      <a:cubicBezTo>
                        <a:pt x="4590" y="4514"/>
                        <a:pt x="4934" y="4361"/>
                        <a:pt x="5240" y="4246"/>
                      </a:cubicBezTo>
                      <a:cubicBezTo>
                        <a:pt x="5623" y="4093"/>
                        <a:pt x="6005" y="3940"/>
                        <a:pt x="6311" y="3634"/>
                      </a:cubicBezTo>
                      <a:cubicBezTo>
                        <a:pt x="6808" y="3175"/>
                        <a:pt x="7344" y="2792"/>
                        <a:pt x="7918" y="2487"/>
                      </a:cubicBezTo>
                      <a:cubicBezTo>
                        <a:pt x="8185" y="2372"/>
                        <a:pt x="8529" y="2334"/>
                        <a:pt x="8682" y="2028"/>
                      </a:cubicBezTo>
                      <a:cubicBezTo>
                        <a:pt x="9180" y="1989"/>
                        <a:pt x="9409" y="1607"/>
                        <a:pt x="9715" y="1263"/>
                      </a:cubicBezTo>
                      <a:cubicBezTo>
                        <a:pt x="9753" y="1224"/>
                        <a:pt x="9830" y="1148"/>
                        <a:pt x="9906" y="1148"/>
                      </a:cubicBezTo>
                      <a:cubicBezTo>
                        <a:pt x="9979" y="1177"/>
                        <a:pt x="10041" y="1190"/>
                        <a:pt x="10096" y="1190"/>
                      </a:cubicBezTo>
                      <a:cubicBezTo>
                        <a:pt x="10185" y="1190"/>
                        <a:pt x="10256" y="1157"/>
                        <a:pt x="10327" y="1110"/>
                      </a:cubicBezTo>
                      <a:cubicBezTo>
                        <a:pt x="10289" y="1071"/>
                        <a:pt x="10289" y="1033"/>
                        <a:pt x="10289" y="995"/>
                      </a:cubicBezTo>
                      <a:cubicBezTo>
                        <a:pt x="10251" y="651"/>
                        <a:pt x="10212" y="345"/>
                        <a:pt x="1025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6;p19"/>
                <p:cNvSpPr/>
                <p:nvPr/>
              </p:nvSpPr>
              <p:spPr>
                <a:xfrm>
                  <a:off x="5481727" y="2507604"/>
                  <a:ext cx="172179" cy="133726"/>
                </a:xfrm>
                <a:custGeom>
                  <a:avLst/>
                  <a:gdLst/>
                  <a:ahLst/>
                  <a:cxnLst/>
                  <a:rect l="l" t="t" r="r" b="b"/>
                  <a:pathLst>
                    <a:path w="10097" h="7842" extrusionOk="0">
                      <a:moveTo>
                        <a:pt x="9179" y="1"/>
                      </a:moveTo>
                      <a:cubicBezTo>
                        <a:pt x="9026" y="192"/>
                        <a:pt x="8797" y="498"/>
                        <a:pt x="8758" y="498"/>
                      </a:cubicBezTo>
                      <a:cubicBezTo>
                        <a:pt x="8689" y="458"/>
                        <a:pt x="8632" y="442"/>
                        <a:pt x="8584" y="442"/>
                      </a:cubicBezTo>
                      <a:cubicBezTo>
                        <a:pt x="8446" y="442"/>
                        <a:pt x="8374" y="576"/>
                        <a:pt x="8261" y="689"/>
                      </a:cubicBezTo>
                      <a:cubicBezTo>
                        <a:pt x="8108" y="842"/>
                        <a:pt x="7917" y="957"/>
                        <a:pt x="7687" y="1072"/>
                      </a:cubicBezTo>
                      <a:cubicBezTo>
                        <a:pt x="7420" y="1187"/>
                        <a:pt x="7229" y="1340"/>
                        <a:pt x="6999" y="1607"/>
                      </a:cubicBezTo>
                      <a:cubicBezTo>
                        <a:pt x="6808" y="1799"/>
                        <a:pt x="6464" y="1875"/>
                        <a:pt x="6158" y="2028"/>
                      </a:cubicBezTo>
                      <a:cubicBezTo>
                        <a:pt x="6081" y="2066"/>
                        <a:pt x="6005" y="2219"/>
                        <a:pt x="5928" y="2296"/>
                      </a:cubicBezTo>
                      <a:cubicBezTo>
                        <a:pt x="5890" y="2372"/>
                        <a:pt x="5852" y="2525"/>
                        <a:pt x="5775" y="2525"/>
                      </a:cubicBezTo>
                      <a:cubicBezTo>
                        <a:pt x="5163" y="2678"/>
                        <a:pt x="4934" y="3405"/>
                        <a:pt x="4322" y="3558"/>
                      </a:cubicBezTo>
                      <a:cubicBezTo>
                        <a:pt x="4054" y="4285"/>
                        <a:pt x="3213" y="4285"/>
                        <a:pt x="2754" y="4782"/>
                      </a:cubicBezTo>
                      <a:cubicBezTo>
                        <a:pt x="2601" y="4973"/>
                        <a:pt x="2295" y="4973"/>
                        <a:pt x="2371" y="5317"/>
                      </a:cubicBezTo>
                      <a:cubicBezTo>
                        <a:pt x="2180" y="5355"/>
                        <a:pt x="1912" y="5317"/>
                        <a:pt x="1874" y="5585"/>
                      </a:cubicBezTo>
                      <a:cubicBezTo>
                        <a:pt x="1798" y="5929"/>
                        <a:pt x="1530" y="6044"/>
                        <a:pt x="1262" y="6197"/>
                      </a:cubicBezTo>
                      <a:cubicBezTo>
                        <a:pt x="1147" y="6312"/>
                        <a:pt x="956" y="6388"/>
                        <a:pt x="841" y="6503"/>
                      </a:cubicBezTo>
                      <a:cubicBezTo>
                        <a:pt x="574" y="6923"/>
                        <a:pt x="306" y="7344"/>
                        <a:pt x="0" y="7841"/>
                      </a:cubicBezTo>
                      <a:cubicBezTo>
                        <a:pt x="344" y="7765"/>
                        <a:pt x="612" y="7727"/>
                        <a:pt x="803" y="7650"/>
                      </a:cubicBezTo>
                      <a:cubicBezTo>
                        <a:pt x="994" y="7612"/>
                        <a:pt x="1186" y="7535"/>
                        <a:pt x="1262" y="7382"/>
                      </a:cubicBezTo>
                      <a:cubicBezTo>
                        <a:pt x="1568" y="6885"/>
                        <a:pt x="2104" y="6694"/>
                        <a:pt x="2563" y="6426"/>
                      </a:cubicBezTo>
                      <a:cubicBezTo>
                        <a:pt x="2677" y="6350"/>
                        <a:pt x="2830" y="6388"/>
                        <a:pt x="2830" y="6235"/>
                      </a:cubicBezTo>
                      <a:cubicBezTo>
                        <a:pt x="2792" y="5891"/>
                        <a:pt x="3060" y="5776"/>
                        <a:pt x="3289" y="5700"/>
                      </a:cubicBezTo>
                      <a:cubicBezTo>
                        <a:pt x="3863" y="5547"/>
                        <a:pt x="4169" y="5049"/>
                        <a:pt x="4666" y="4820"/>
                      </a:cubicBezTo>
                      <a:cubicBezTo>
                        <a:pt x="4781" y="4743"/>
                        <a:pt x="4857" y="4590"/>
                        <a:pt x="4972" y="4476"/>
                      </a:cubicBezTo>
                      <a:cubicBezTo>
                        <a:pt x="5163" y="4285"/>
                        <a:pt x="5354" y="3940"/>
                        <a:pt x="5622" y="3902"/>
                      </a:cubicBezTo>
                      <a:cubicBezTo>
                        <a:pt x="6043" y="3787"/>
                        <a:pt x="6272" y="3558"/>
                        <a:pt x="6502" y="3214"/>
                      </a:cubicBezTo>
                      <a:cubicBezTo>
                        <a:pt x="6540" y="3137"/>
                        <a:pt x="6617" y="3022"/>
                        <a:pt x="6693" y="3022"/>
                      </a:cubicBezTo>
                      <a:cubicBezTo>
                        <a:pt x="7114" y="2984"/>
                        <a:pt x="7305" y="2602"/>
                        <a:pt x="7573" y="2410"/>
                      </a:cubicBezTo>
                      <a:cubicBezTo>
                        <a:pt x="8146" y="1952"/>
                        <a:pt x="8797" y="1607"/>
                        <a:pt x="9332" y="1148"/>
                      </a:cubicBezTo>
                      <a:cubicBezTo>
                        <a:pt x="9600" y="919"/>
                        <a:pt x="9982" y="728"/>
                        <a:pt x="10097" y="307"/>
                      </a:cubicBezTo>
                      <a:cubicBezTo>
                        <a:pt x="9753" y="192"/>
                        <a:pt x="9447" y="116"/>
                        <a:pt x="917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7;p19"/>
                <p:cNvSpPr/>
                <p:nvPr/>
              </p:nvSpPr>
              <p:spPr>
                <a:xfrm>
                  <a:off x="5525415" y="2788050"/>
                  <a:ext cx="168274" cy="104890"/>
                </a:xfrm>
                <a:custGeom>
                  <a:avLst/>
                  <a:gdLst/>
                  <a:ahLst/>
                  <a:cxnLst/>
                  <a:rect l="l" t="t" r="r" b="b"/>
                  <a:pathLst>
                    <a:path w="9868" h="6151" extrusionOk="0">
                      <a:moveTo>
                        <a:pt x="9180" y="1"/>
                      </a:moveTo>
                      <a:cubicBezTo>
                        <a:pt x="8950" y="574"/>
                        <a:pt x="8415" y="383"/>
                        <a:pt x="8032" y="574"/>
                      </a:cubicBezTo>
                      <a:cubicBezTo>
                        <a:pt x="7956" y="613"/>
                        <a:pt x="7764" y="651"/>
                        <a:pt x="7764" y="689"/>
                      </a:cubicBezTo>
                      <a:cubicBezTo>
                        <a:pt x="7726" y="1033"/>
                        <a:pt x="7497" y="1033"/>
                        <a:pt x="7306" y="1072"/>
                      </a:cubicBezTo>
                      <a:cubicBezTo>
                        <a:pt x="6847" y="1148"/>
                        <a:pt x="6464" y="1416"/>
                        <a:pt x="6082" y="1645"/>
                      </a:cubicBezTo>
                      <a:cubicBezTo>
                        <a:pt x="5890" y="1760"/>
                        <a:pt x="5699" y="1951"/>
                        <a:pt x="5508" y="1951"/>
                      </a:cubicBezTo>
                      <a:cubicBezTo>
                        <a:pt x="5202" y="1990"/>
                        <a:pt x="5011" y="1990"/>
                        <a:pt x="5011" y="2372"/>
                      </a:cubicBezTo>
                      <a:cubicBezTo>
                        <a:pt x="5011" y="2406"/>
                        <a:pt x="4829" y="2531"/>
                        <a:pt x="4762" y="2531"/>
                      </a:cubicBezTo>
                      <a:cubicBezTo>
                        <a:pt x="4754" y="2531"/>
                        <a:pt x="4747" y="2529"/>
                        <a:pt x="4743" y="2525"/>
                      </a:cubicBezTo>
                      <a:cubicBezTo>
                        <a:pt x="4705" y="2512"/>
                        <a:pt x="4671" y="2507"/>
                        <a:pt x="4643" y="2507"/>
                      </a:cubicBezTo>
                      <a:cubicBezTo>
                        <a:pt x="4423" y="2507"/>
                        <a:pt x="4455" y="2833"/>
                        <a:pt x="4340" y="2833"/>
                      </a:cubicBezTo>
                      <a:cubicBezTo>
                        <a:pt x="4334" y="2833"/>
                        <a:pt x="4328" y="2832"/>
                        <a:pt x="4322" y="2831"/>
                      </a:cubicBezTo>
                      <a:cubicBezTo>
                        <a:pt x="4251" y="2800"/>
                        <a:pt x="4193" y="2786"/>
                        <a:pt x="4145" y="2786"/>
                      </a:cubicBezTo>
                      <a:cubicBezTo>
                        <a:pt x="4014" y="2786"/>
                        <a:pt x="3958" y="2892"/>
                        <a:pt x="3902" y="3060"/>
                      </a:cubicBezTo>
                      <a:cubicBezTo>
                        <a:pt x="3863" y="3099"/>
                        <a:pt x="3749" y="3137"/>
                        <a:pt x="3672" y="3175"/>
                      </a:cubicBezTo>
                      <a:cubicBezTo>
                        <a:pt x="3519" y="3213"/>
                        <a:pt x="3328" y="3252"/>
                        <a:pt x="3290" y="3328"/>
                      </a:cubicBezTo>
                      <a:cubicBezTo>
                        <a:pt x="3137" y="3672"/>
                        <a:pt x="2869" y="3825"/>
                        <a:pt x="2525" y="3864"/>
                      </a:cubicBezTo>
                      <a:cubicBezTo>
                        <a:pt x="2410" y="3864"/>
                        <a:pt x="2257" y="3940"/>
                        <a:pt x="2219" y="4055"/>
                      </a:cubicBezTo>
                      <a:cubicBezTo>
                        <a:pt x="2028" y="4437"/>
                        <a:pt x="1416" y="4399"/>
                        <a:pt x="1377" y="4896"/>
                      </a:cubicBezTo>
                      <a:cubicBezTo>
                        <a:pt x="1377" y="4927"/>
                        <a:pt x="1327" y="4983"/>
                        <a:pt x="1288" y="4983"/>
                      </a:cubicBezTo>
                      <a:cubicBezTo>
                        <a:pt x="1279" y="4983"/>
                        <a:pt x="1270" y="4980"/>
                        <a:pt x="1263" y="4973"/>
                      </a:cubicBezTo>
                      <a:cubicBezTo>
                        <a:pt x="1213" y="4960"/>
                        <a:pt x="1166" y="4955"/>
                        <a:pt x="1123" y="4955"/>
                      </a:cubicBezTo>
                      <a:cubicBezTo>
                        <a:pt x="768" y="4955"/>
                        <a:pt x="613" y="5334"/>
                        <a:pt x="306" y="5470"/>
                      </a:cubicBezTo>
                      <a:cubicBezTo>
                        <a:pt x="115" y="5546"/>
                        <a:pt x="1" y="5738"/>
                        <a:pt x="154" y="5967"/>
                      </a:cubicBezTo>
                      <a:cubicBezTo>
                        <a:pt x="209" y="6079"/>
                        <a:pt x="327" y="6150"/>
                        <a:pt x="476" y="6150"/>
                      </a:cubicBezTo>
                      <a:cubicBezTo>
                        <a:pt x="530" y="6150"/>
                        <a:pt x="589" y="6141"/>
                        <a:pt x="651" y="6120"/>
                      </a:cubicBezTo>
                      <a:cubicBezTo>
                        <a:pt x="1033" y="5929"/>
                        <a:pt x="1798" y="5546"/>
                        <a:pt x="2028" y="5393"/>
                      </a:cubicBezTo>
                      <a:cubicBezTo>
                        <a:pt x="2295" y="5202"/>
                        <a:pt x="2678" y="5164"/>
                        <a:pt x="2869" y="4973"/>
                      </a:cubicBezTo>
                      <a:cubicBezTo>
                        <a:pt x="3137" y="4743"/>
                        <a:pt x="3366" y="4514"/>
                        <a:pt x="3672" y="4399"/>
                      </a:cubicBezTo>
                      <a:lnTo>
                        <a:pt x="3825" y="4399"/>
                      </a:lnTo>
                      <a:cubicBezTo>
                        <a:pt x="3902" y="4361"/>
                        <a:pt x="4016" y="4361"/>
                        <a:pt x="4055" y="4323"/>
                      </a:cubicBezTo>
                      <a:cubicBezTo>
                        <a:pt x="4322" y="4055"/>
                        <a:pt x="4590" y="3825"/>
                        <a:pt x="4820" y="3558"/>
                      </a:cubicBezTo>
                      <a:cubicBezTo>
                        <a:pt x="4880" y="3578"/>
                        <a:pt x="4934" y="3587"/>
                        <a:pt x="4983" y="3587"/>
                      </a:cubicBezTo>
                      <a:cubicBezTo>
                        <a:pt x="5311" y="3587"/>
                        <a:pt x="5428" y="3193"/>
                        <a:pt x="5661" y="3060"/>
                      </a:cubicBezTo>
                      <a:cubicBezTo>
                        <a:pt x="6349" y="2716"/>
                        <a:pt x="7038" y="2257"/>
                        <a:pt x="7688" y="1837"/>
                      </a:cubicBezTo>
                      <a:cubicBezTo>
                        <a:pt x="7764" y="1798"/>
                        <a:pt x="7803" y="1607"/>
                        <a:pt x="7879" y="1569"/>
                      </a:cubicBezTo>
                      <a:cubicBezTo>
                        <a:pt x="7922" y="1541"/>
                        <a:pt x="7969" y="1533"/>
                        <a:pt x="8020" y="1533"/>
                      </a:cubicBezTo>
                      <a:cubicBezTo>
                        <a:pt x="8076" y="1533"/>
                        <a:pt x="8135" y="1542"/>
                        <a:pt x="8196" y="1542"/>
                      </a:cubicBezTo>
                      <a:cubicBezTo>
                        <a:pt x="8231" y="1542"/>
                        <a:pt x="8265" y="1539"/>
                        <a:pt x="8300" y="1531"/>
                      </a:cubicBezTo>
                      <a:cubicBezTo>
                        <a:pt x="8376" y="1531"/>
                        <a:pt x="8453" y="1454"/>
                        <a:pt x="8453" y="1416"/>
                      </a:cubicBezTo>
                      <a:cubicBezTo>
                        <a:pt x="8453" y="1033"/>
                        <a:pt x="8759" y="995"/>
                        <a:pt x="8950" y="842"/>
                      </a:cubicBezTo>
                      <a:cubicBezTo>
                        <a:pt x="9218" y="613"/>
                        <a:pt x="9524" y="460"/>
                        <a:pt x="9868" y="230"/>
                      </a:cubicBezTo>
                      <a:cubicBezTo>
                        <a:pt x="9562" y="154"/>
                        <a:pt x="9371" y="77"/>
                        <a:pt x="918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8;p19"/>
                <p:cNvSpPr/>
                <p:nvPr/>
              </p:nvSpPr>
              <p:spPr>
                <a:xfrm>
                  <a:off x="5488889" y="2450871"/>
                  <a:ext cx="124586" cy="101104"/>
                </a:xfrm>
                <a:custGeom>
                  <a:avLst/>
                  <a:gdLst/>
                  <a:ahLst/>
                  <a:cxnLst/>
                  <a:rect l="l" t="t" r="r" b="b"/>
                  <a:pathLst>
                    <a:path w="7306" h="5929" extrusionOk="0">
                      <a:moveTo>
                        <a:pt x="7115" y="1"/>
                      </a:moveTo>
                      <a:cubicBezTo>
                        <a:pt x="6656" y="345"/>
                        <a:pt x="6044" y="345"/>
                        <a:pt x="5661" y="842"/>
                      </a:cubicBezTo>
                      <a:cubicBezTo>
                        <a:pt x="5585" y="957"/>
                        <a:pt x="5393" y="995"/>
                        <a:pt x="5279" y="1033"/>
                      </a:cubicBezTo>
                      <a:cubicBezTo>
                        <a:pt x="5164" y="1110"/>
                        <a:pt x="5011" y="1110"/>
                        <a:pt x="4934" y="1186"/>
                      </a:cubicBezTo>
                      <a:cubicBezTo>
                        <a:pt x="4170" y="2066"/>
                        <a:pt x="3137" y="2563"/>
                        <a:pt x="2257" y="3251"/>
                      </a:cubicBezTo>
                      <a:cubicBezTo>
                        <a:pt x="1990" y="3443"/>
                        <a:pt x="1607" y="3557"/>
                        <a:pt x="1531" y="3787"/>
                      </a:cubicBezTo>
                      <a:cubicBezTo>
                        <a:pt x="1454" y="4093"/>
                        <a:pt x="1148" y="4016"/>
                        <a:pt x="1072" y="4284"/>
                      </a:cubicBezTo>
                      <a:cubicBezTo>
                        <a:pt x="1033" y="4514"/>
                        <a:pt x="689" y="4628"/>
                        <a:pt x="460" y="4820"/>
                      </a:cubicBezTo>
                      <a:cubicBezTo>
                        <a:pt x="39" y="5126"/>
                        <a:pt x="1" y="5431"/>
                        <a:pt x="345" y="5929"/>
                      </a:cubicBezTo>
                      <a:cubicBezTo>
                        <a:pt x="1033" y="5661"/>
                        <a:pt x="1531" y="5240"/>
                        <a:pt x="2143" y="4667"/>
                      </a:cubicBezTo>
                      <a:cubicBezTo>
                        <a:pt x="2640" y="4208"/>
                        <a:pt x="3213" y="3863"/>
                        <a:pt x="3749" y="3481"/>
                      </a:cubicBezTo>
                      <a:cubicBezTo>
                        <a:pt x="3902" y="3366"/>
                        <a:pt x="4017" y="3328"/>
                        <a:pt x="4131" y="3213"/>
                      </a:cubicBezTo>
                      <a:cubicBezTo>
                        <a:pt x="4399" y="3022"/>
                        <a:pt x="4590" y="2716"/>
                        <a:pt x="4896" y="2601"/>
                      </a:cubicBezTo>
                      <a:cubicBezTo>
                        <a:pt x="5508" y="2372"/>
                        <a:pt x="5852" y="1760"/>
                        <a:pt x="6426" y="1454"/>
                      </a:cubicBezTo>
                      <a:cubicBezTo>
                        <a:pt x="6388" y="1186"/>
                        <a:pt x="6732" y="1263"/>
                        <a:pt x="6809" y="1110"/>
                      </a:cubicBezTo>
                      <a:cubicBezTo>
                        <a:pt x="6885" y="957"/>
                        <a:pt x="7076" y="689"/>
                        <a:pt x="7038" y="651"/>
                      </a:cubicBezTo>
                      <a:cubicBezTo>
                        <a:pt x="6770" y="345"/>
                        <a:pt x="7306" y="460"/>
                        <a:pt x="7191" y="268"/>
                      </a:cubicBezTo>
                      <a:cubicBezTo>
                        <a:pt x="7153" y="192"/>
                        <a:pt x="7153" y="115"/>
                        <a:pt x="711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9;p19"/>
                <p:cNvSpPr/>
                <p:nvPr/>
              </p:nvSpPr>
              <p:spPr>
                <a:xfrm>
                  <a:off x="5590641" y="2893707"/>
                  <a:ext cx="132413" cy="93277"/>
                </a:xfrm>
                <a:custGeom>
                  <a:avLst/>
                  <a:gdLst/>
                  <a:ahLst/>
                  <a:cxnLst/>
                  <a:rect l="l" t="t" r="r" b="b"/>
                  <a:pathLst>
                    <a:path w="7765" h="5470" extrusionOk="0">
                      <a:moveTo>
                        <a:pt x="7382" y="1"/>
                      </a:moveTo>
                      <a:cubicBezTo>
                        <a:pt x="7076" y="192"/>
                        <a:pt x="6770" y="383"/>
                        <a:pt x="6464" y="574"/>
                      </a:cubicBezTo>
                      <a:cubicBezTo>
                        <a:pt x="6272" y="651"/>
                        <a:pt x="6081" y="689"/>
                        <a:pt x="5890" y="727"/>
                      </a:cubicBezTo>
                      <a:cubicBezTo>
                        <a:pt x="5814" y="766"/>
                        <a:pt x="5699" y="766"/>
                        <a:pt x="5699" y="766"/>
                      </a:cubicBezTo>
                      <a:cubicBezTo>
                        <a:pt x="5584" y="1263"/>
                        <a:pt x="5087" y="1263"/>
                        <a:pt x="4819" y="1492"/>
                      </a:cubicBezTo>
                      <a:cubicBezTo>
                        <a:pt x="4503" y="1703"/>
                        <a:pt x="4251" y="2075"/>
                        <a:pt x="3827" y="2075"/>
                      </a:cubicBezTo>
                      <a:cubicBezTo>
                        <a:pt x="3790" y="2075"/>
                        <a:pt x="3751" y="2072"/>
                        <a:pt x="3710" y="2066"/>
                      </a:cubicBezTo>
                      <a:cubicBezTo>
                        <a:pt x="3672" y="2066"/>
                        <a:pt x="3595" y="2257"/>
                        <a:pt x="3481" y="2334"/>
                      </a:cubicBezTo>
                      <a:cubicBezTo>
                        <a:pt x="3404" y="2372"/>
                        <a:pt x="3251" y="2334"/>
                        <a:pt x="3175" y="2410"/>
                      </a:cubicBezTo>
                      <a:cubicBezTo>
                        <a:pt x="2907" y="2601"/>
                        <a:pt x="2639" y="3022"/>
                        <a:pt x="2371" y="3060"/>
                      </a:cubicBezTo>
                      <a:cubicBezTo>
                        <a:pt x="1874" y="3099"/>
                        <a:pt x="1836" y="3634"/>
                        <a:pt x="1453" y="3710"/>
                      </a:cubicBezTo>
                      <a:cubicBezTo>
                        <a:pt x="1377" y="3710"/>
                        <a:pt x="1300" y="3787"/>
                        <a:pt x="1224" y="3825"/>
                      </a:cubicBezTo>
                      <a:cubicBezTo>
                        <a:pt x="1109" y="3902"/>
                        <a:pt x="956" y="3940"/>
                        <a:pt x="842" y="4055"/>
                      </a:cubicBezTo>
                      <a:cubicBezTo>
                        <a:pt x="574" y="4361"/>
                        <a:pt x="306" y="4667"/>
                        <a:pt x="0" y="5011"/>
                      </a:cubicBezTo>
                      <a:cubicBezTo>
                        <a:pt x="38" y="5126"/>
                        <a:pt x="77" y="5240"/>
                        <a:pt x="115" y="5470"/>
                      </a:cubicBezTo>
                      <a:cubicBezTo>
                        <a:pt x="344" y="5393"/>
                        <a:pt x="574" y="5317"/>
                        <a:pt x="765" y="5240"/>
                      </a:cubicBezTo>
                      <a:cubicBezTo>
                        <a:pt x="1415" y="4973"/>
                        <a:pt x="1874" y="4399"/>
                        <a:pt x="2563" y="4208"/>
                      </a:cubicBezTo>
                      <a:cubicBezTo>
                        <a:pt x="2754" y="4131"/>
                        <a:pt x="2907" y="3902"/>
                        <a:pt x="3060" y="3710"/>
                      </a:cubicBezTo>
                      <a:cubicBezTo>
                        <a:pt x="3136" y="3634"/>
                        <a:pt x="3213" y="3481"/>
                        <a:pt x="3289" y="3443"/>
                      </a:cubicBezTo>
                      <a:cubicBezTo>
                        <a:pt x="3825" y="3252"/>
                        <a:pt x="4245" y="2869"/>
                        <a:pt x="4704" y="2601"/>
                      </a:cubicBezTo>
                      <a:cubicBezTo>
                        <a:pt x="5814" y="1989"/>
                        <a:pt x="6770" y="1186"/>
                        <a:pt x="7726" y="383"/>
                      </a:cubicBezTo>
                      <a:cubicBezTo>
                        <a:pt x="7764" y="383"/>
                        <a:pt x="7764" y="307"/>
                        <a:pt x="7764" y="268"/>
                      </a:cubicBezTo>
                      <a:cubicBezTo>
                        <a:pt x="7649" y="192"/>
                        <a:pt x="7535" y="115"/>
                        <a:pt x="738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0;p19"/>
                <p:cNvSpPr/>
                <p:nvPr/>
              </p:nvSpPr>
              <p:spPr>
                <a:xfrm>
                  <a:off x="5613457" y="2965958"/>
                  <a:ext cx="116110" cy="81664"/>
                </a:xfrm>
                <a:custGeom>
                  <a:avLst/>
                  <a:gdLst/>
                  <a:ahLst/>
                  <a:cxnLst/>
                  <a:rect l="l" t="t" r="r" b="b"/>
                  <a:pathLst>
                    <a:path w="6809" h="4789" extrusionOk="0">
                      <a:moveTo>
                        <a:pt x="6389" y="0"/>
                      </a:moveTo>
                      <a:cubicBezTo>
                        <a:pt x="6290" y="0"/>
                        <a:pt x="6167" y="43"/>
                        <a:pt x="6005" y="124"/>
                      </a:cubicBezTo>
                      <a:cubicBezTo>
                        <a:pt x="5623" y="315"/>
                        <a:pt x="5202" y="544"/>
                        <a:pt x="4896" y="850"/>
                      </a:cubicBezTo>
                      <a:cubicBezTo>
                        <a:pt x="4655" y="1048"/>
                        <a:pt x="4565" y="1132"/>
                        <a:pt x="4438" y="1132"/>
                      </a:cubicBezTo>
                      <a:cubicBezTo>
                        <a:pt x="4344" y="1132"/>
                        <a:pt x="4229" y="1085"/>
                        <a:pt x="4017" y="1003"/>
                      </a:cubicBezTo>
                      <a:cubicBezTo>
                        <a:pt x="3940" y="1118"/>
                        <a:pt x="3825" y="1195"/>
                        <a:pt x="3711" y="1309"/>
                      </a:cubicBezTo>
                      <a:cubicBezTo>
                        <a:pt x="3825" y="1386"/>
                        <a:pt x="3940" y="1386"/>
                        <a:pt x="4131" y="1501"/>
                      </a:cubicBezTo>
                      <a:cubicBezTo>
                        <a:pt x="3874" y="1597"/>
                        <a:pt x="3644" y="1748"/>
                        <a:pt x="3486" y="1748"/>
                      </a:cubicBezTo>
                      <a:cubicBezTo>
                        <a:pt x="3456" y="1748"/>
                        <a:pt x="3429" y="1742"/>
                        <a:pt x="3405" y="1730"/>
                      </a:cubicBezTo>
                      <a:cubicBezTo>
                        <a:pt x="3310" y="1696"/>
                        <a:pt x="3231" y="1680"/>
                        <a:pt x="3163" y="1680"/>
                      </a:cubicBezTo>
                      <a:cubicBezTo>
                        <a:pt x="2932" y="1680"/>
                        <a:pt x="2843" y="1858"/>
                        <a:pt x="2754" y="2036"/>
                      </a:cubicBezTo>
                      <a:cubicBezTo>
                        <a:pt x="2640" y="2227"/>
                        <a:pt x="2563" y="2418"/>
                        <a:pt x="2448" y="2610"/>
                      </a:cubicBezTo>
                      <a:cubicBezTo>
                        <a:pt x="2255" y="2549"/>
                        <a:pt x="2115" y="2512"/>
                        <a:pt x="2011" y="2512"/>
                      </a:cubicBezTo>
                      <a:cubicBezTo>
                        <a:pt x="1788" y="2512"/>
                        <a:pt x="1736" y="2687"/>
                        <a:pt x="1684" y="3183"/>
                      </a:cubicBezTo>
                      <a:cubicBezTo>
                        <a:pt x="1339" y="3222"/>
                        <a:pt x="957" y="3107"/>
                        <a:pt x="766" y="3489"/>
                      </a:cubicBezTo>
                      <a:cubicBezTo>
                        <a:pt x="804" y="3566"/>
                        <a:pt x="842" y="3642"/>
                        <a:pt x="957" y="3795"/>
                      </a:cubicBezTo>
                      <a:cubicBezTo>
                        <a:pt x="689" y="3719"/>
                        <a:pt x="574" y="3681"/>
                        <a:pt x="345" y="3642"/>
                      </a:cubicBezTo>
                      <a:lnTo>
                        <a:pt x="345" y="3642"/>
                      </a:lnTo>
                      <a:cubicBezTo>
                        <a:pt x="689" y="4101"/>
                        <a:pt x="1" y="4025"/>
                        <a:pt x="39" y="4331"/>
                      </a:cubicBezTo>
                      <a:cubicBezTo>
                        <a:pt x="313" y="4647"/>
                        <a:pt x="459" y="4789"/>
                        <a:pt x="624" y="4789"/>
                      </a:cubicBezTo>
                      <a:cubicBezTo>
                        <a:pt x="759" y="4789"/>
                        <a:pt x="907" y="4694"/>
                        <a:pt x="1148" y="4522"/>
                      </a:cubicBezTo>
                      <a:cubicBezTo>
                        <a:pt x="1416" y="4331"/>
                        <a:pt x="1722" y="4139"/>
                        <a:pt x="1951" y="3948"/>
                      </a:cubicBezTo>
                      <a:cubicBezTo>
                        <a:pt x="2257" y="3757"/>
                        <a:pt x="2563" y="3566"/>
                        <a:pt x="2793" y="3336"/>
                      </a:cubicBezTo>
                      <a:cubicBezTo>
                        <a:pt x="3175" y="2954"/>
                        <a:pt x="3787" y="2839"/>
                        <a:pt x="4055" y="2265"/>
                      </a:cubicBezTo>
                      <a:cubicBezTo>
                        <a:pt x="4170" y="2036"/>
                        <a:pt x="4514" y="1806"/>
                        <a:pt x="4781" y="1730"/>
                      </a:cubicBezTo>
                      <a:cubicBezTo>
                        <a:pt x="5508" y="1462"/>
                        <a:pt x="6197" y="1195"/>
                        <a:pt x="6809" y="697"/>
                      </a:cubicBezTo>
                      <a:cubicBezTo>
                        <a:pt x="6809" y="621"/>
                        <a:pt x="6809" y="544"/>
                        <a:pt x="6770" y="468"/>
                      </a:cubicBezTo>
                      <a:cubicBezTo>
                        <a:pt x="6671" y="146"/>
                        <a:pt x="6572" y="0"/>
                        <a:pt x="638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1;p19"/>
                <p:cNvSpPr/>
                <p:nvPr/>
              </p:nvSpPr>
              <p:spPr>
                <a:xfrm>
                  <a:off x="5478453" y="2413696"/>
                  <a:ext cx="103065" cy="98495"/>
                </a:xfrm>
                <a:custGeom>
                  <a:avLst/>
                  <a:gdLst/>
                  <a:ahLst/>
                  <a:cxnLst/>
                  <a:rect l="l" t="t" r="r" b="b"/>
                  <a:pathLst>
                    <a:path w="6044" h="5776" extrusionOk="0">
                      <a:moveTo>
                        <a:pt x="5738" y="1"/>
                      </a:moveTo>
                      <a:cubicBezTo>
                        <a:pt x="5470" y="115"/>
                        <a:pt x="5126" y="230"/>
                        <a:pt x="4782" y="383"/>
                      </a:cubicBezTo>
                      <a:cubicBezTo>
                        <a:pt x="4743" y="727"/>
                        <a:pt x="4437" y="880"/>
                        <a:pt x="4131" y="1071"/>
                      </a:cubicBezTo>
                      <a:cubicBezTo>
                        <a:pt x="3978" y="1186"/>
                        <a:pt x="3634" y="1263"/>
                        <a:pt x="3634" y="1377"/>
                      </a:cubicBezTo>
                      <a:cubicBezTo>
                        <a:pt x="3672" y="1798"/>
                        <a:pt x="3290" y="1836"/>
                        <a:pt x="3099" y="1989"/>
                      </a:cubicBezTo>
                      <a:cubicBezTo>
                        <a:pt x="2946" y="2066"/>
                        <a:pt x="2869" y="2219"/>
                        <a:pt x="2793" y="2295"/>
                      </a:cubicBezTo>
                      <a:cubicBezTo>
                        <a:pt x="2181" y="2831"/>
                        <a:pt x="1760" y="3557"/>
                        <a:pt x="1033" y="3940"/>
                      </a:cubicBezTo>
                      <a:cubicBezTo>
                        <a:pt x="919" y="4016"/>
                        <a:pt x="727" y="4208"/>
                        <a:pt x="766" y="4284"/>
                      </a:cubicBezTo>
                      <a:cubicBezTo>
                        <a:pt x="842" y="4590"/>
                        <a:pt x="613" y="4590"/>
                        <a:pt x="460" y="4705"/>
                      </a:cubicBezTo>
                      <a:cubicBezTo>
                        <a:pt x="269" y="4820"/>
                        <a:pt x="116" y="4973"/>
                        <a:pt x="1" y="5087"/>
                      </a:cubicBezTo>
                      <a:cubicBezTo>
                        <a:pt x="39" y="5317"/>
                        <a:pt x="116" y="5508"/>
                        <a:pt x="154" y="5776"/>
                      </a:cubicBezTo>
                      <a:cubicBezTo>
                        <a:pt x="230" y="5776"/>
                        <a:pt x="345" y="5776"/>
                        <a:pt x="422" y="5737"/>
                      </a:cubicBezTo>
                      <a:cubicBezTo>
                        <a:pt x="804" y="5393"/>
                        <a:pt x="1263" y="5087"/>
                        <a:pt x="1569" y="4667"/>
                      </a:cubicBezTo>
                      <a:cubicBezTo>
                        <a:pt x="2104" y="3978"/>
                        <a:pt x="2946" y="3634"/>
                        <a:pt x="3443" y="2907"/>
                      </a:cubicBezTo>
                      <a:cubicBezTo>
                        <a:pt x="4208" y="2563"/>
                        <a:pt x="4667" y="1836"/>
                        <a:pt x="5279" y="1301"/>
                      </a:cubicBezTo>
                      <a:cubicBezTo>
                        <a:pt x="5585" y="1033"/>
                        <a:pt x="6044" y="842"/>
                        <a:pt x="6044" y="459"/>
                      </a:cubicBezTo>
                      <a:cubicBezTo>
                        <a:pt x="5891" y="230"/>
                        <a:pt x="5814" y="115"/>
                        <a:pt x="573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3;p19"/>
                <p:cNvSpPr/>
                <p:nvPr/>
              </p:nvSpPr>
              <p:spPr>
                <a:xfrm>
                  <a:off x="5432960" y="2028923"/>
                  <a:ext cx="1205919" cy="1217122"/>
                </a:xfrm>
                <a:custGeom>
                  <a:avLst/>
                  <a:gdLst/>
                  <a:ahLst/>
                  <a:cxnLst/>
                  <a:rect l="l" t="t" r="r" b="b"/>
                  <a:pathLst>
                    <a:path w="70718" h="71375" extrusionOk="0">
                      <a:moveTo>
                        <a:pt x="36153" y="1169"/>
                      </a:moveTo>
                      <a:cubicBezTo>
                        <a:pt x="36174" y="1169"/>
                        <a:pt x="36197" y="1174"/>
                        <a:pt x="36219" y="1185"/>
                      </a:cubicBezTo>
                      <a:cubicBezTo>
                        <a:pt x="36475" y="1217"/>
                        <a:pt x="36757" y="1356"/>
                        <a:pt x="36955" y="1356"/>
                      </a:cubicBezTo>
                      <a:cubicBezTo>
                        <a:pt x="36994" y="1356"/>
                        <a:pt x="37029" y="1351"/>
                        <a:pt x="37061" y="1338"/>
                      </a:cubicBezTo>
                      <a:cubicBezTo>
                        <a:pt x="37159" y="1276"/>
                        <a:pt x="37246" y="1254"/>
                        <a:pt x="37328" y="1254"/>
                      </a:cubicBezTo>
                      <a:cubicBezTo>
                        <a:pt x="37498" y="1254"/>
                        <a:pt x="37644" y="1350"/>
                        <a:pt x="37825" y="1376"/>
                      </a:cubicBezTo>
                      <a:cubicBezTo>
                        <a:pt x="38399" y="1491"/>
                        <a:pt x="38935" y="1529"/>
                        <a:pt x="39508" y="1606"/>
                      </a:cubicBezTo>
                      <a:cubicBezTo>
                        <a:pt x="39539" y="1612"/>
                        <a:pt x="39570" y="1615"/>
                        <a:pt x="39602" y="1615"/>
                      </a:cubicBezTo>
                      <a:cubicBezTo>
                        <a:pt x="39780" y="1615"/>
                        <a:pt x="39978" y="1528"/>
                        <a:pt x="40161" y="1528"/>
                      </a:cubicBezTo>
                      <a:cubicBezTo>
                        <a:pt x="40319" y="1528"/>
                        <a:pt x="40466" y="1593"/>
                        <a:pt x="40579" y="1835"/>
                      </a:cubicBezTo>
                      <a:cubicBezTo>
                        <a:pt x="40598" y="1873"/>
                        <a:pt x="40665" y="1883"/>
                        <a:pt x="40746" y="1883"/>
                      </a:cubicBezTo>
                      <a:cubicBezTo>
                        <a:pt x="40828" y="1883"/>
                        <a:pt x="40923" y="1873"/>
                        <a:pt x="41000" y="1873"/>
                      </a:cubicBezTo>
                      <a:cubicBezTo>
                        <a:pt x="41102" y="1873"/>
                        <a:pt x="41204" y="1856"/>
                        <a:pt x="41306" y="1856"/>
                      </a:cubicBezTo>
                      <a:cubicBezTo>
                        <a:pt x="41357" y="1856"/>
                        <a:pt x="41408" y="1861"/>
                        <a:pt x="41459" y="1873"/>
                      </a:cubicBezTo>
                      <a:cubicBezTo>
                        <a:pt x="41672" y="1980"/>
                        <a:pt x="41885" y="2123"/>
                        <a:pt x="42111" y="2123"/>
                      </a:cubicBezTo>
                      <a:cubicBezTo>
                        <a:pt x="42209" y="2123"/>
                        <a:pt x="42310" y="2096"/>
                        <a:pt x="42415" y="2026"/>
                      </a:cubicBezTo>
                      <a:cubicBezTo>
                        <a:pt x="42874" y="2294"/>
                        <a:pt x="43333" y="2218"/>
                        <a:pt x="43792" y="2332"/>
                      </a:cubicBezTo>
                      <a:cubicBezTo>
                        <a:pt x="44213" y="2409"/>
                        <a:pt x="44633" y="2524"/>
                        <a:pt x="45054" y="2600"/>
                      </a:cubicBezTo>
                      <a:cubicBezTo>
                        <a:pt x="45360" y="2677"/>
                        <a:pt x="45704" y="2753"/>
                        <a:pt x="46010" y="2791"/>
                      </a:cubicBezTo>
                      <a:cubicBezTo>
                        <a:pt x="46048" y="2810"/>
                        <a:pt x="46087" y="2820"/>
                        <a:pt x="46130" y="2820"/>
                      </a:cubicBezTo>
                      <a:cubicBezTo>
                        <a:pt x="46173" y="2820"/>
                        <a:pt x="46220" y="2810"/>
                        <a:pt x="46278" y="2791"/>
                      </a:cubicBezTo>
                      <a:cubicBezTo>
                        <a:pt x="46402" y="2756"/>
                        <a:pt x="46526" y="2729"/>
                        <a:pt x="46654" y="2729"/>
                      </a:cubicBezTo>
                      <a:cubicBezTo>
                        <a:pt x="46802" y="2729"/>
                        <a:pt x="46955" y="2765"/>
                        <a:pt x="47119" y="2868"/>
                      </a:cubicBezTo>
                      <a:cubicBezTo>
                        <a:pt x="47310" y="2983"/>
                        <a:pt x="47693" y="2830"/>
                        <a:pt x="47655" y="3289"/>
                      </a:cubicBezTo>
                      <a:cubicBezTo>
                        <a:pt x="47898" y="3358"/>
                        <a:pt x="48174" y="3523"/>
                        <a:pt x="48395" y="3523"/>
                      </a:cubicBezTo>
                      <a:cubicBezTo>
                        <a:pt x="48416" y="3523"/>
                        <a:pt x="48437" y="3521"/>
                        <a:pt x="48458" y="3518"/>
                      </a:cubicBezTo>
                      <a:cubicBezTo>
                        <a:pt x="48519" y="3510"/>
                        <a:pt x="48579" y="3506"/>
                        <a:pt x="48637" y="3506"/>
                      </a:cubicBezTo>
                      <a:cubicBezTo>
                        <a:pt x="49121" y="3506"/>
                        <a:pt x="49493" y="3772"/>
                        <a:pt x="49835" y="3977"/>
                      </a:cubicBezTo>
                      <a:cubicBezTo>
                        <a:pt x="50064" y="4092"/>
                        <a:pt x="50408" y="4245"/>
                        <a:pt x="50561" y="4512"/>
                      </a:cubicBezTo>
                      <a:cubicBezTo>
                        <a:pt x="50791" y="4895"/>
                        <a:pt x="51288" y="4895"/>
                        <a:pt x="51632" y="5201"/>
                      </a:cubicBezTo>
                      <a:cubicBezTo>
                        <a:pt x="52321" y="5775"/>
                        <a:pt x="53277" y="6004"/>
                        <a:pt x="53889" y="6731"/>
                      </a:cubicBezTo>
                      <a:cubicBezTo>
                        <a:pt x="53922" y="6726"/>
                        <a:pt x="53953" y="6724"/>
                        <a:pt x="53983" y="6724"/>
                      </a:cubicBezTo>
                      <a:cubicBezTo>
                        <a:pt x="54435" y="6724"/>
                        <a:pt x="54524" y="7240"/>
                        <a:pt x="54883" y="7419"/>
                      </a:cubicBezTo>
                      <a:cubicBezTo>
                        <a:pt x="55266" y="7649"/>
                        <a:pt x="55648" y="7840"/>
                        <a:pt x="55954" y="8146"/>
                      </a:cubicBezTo>
                      <a:cubicBezTo>
                        <a:pt x="56604" y="8796"/>
                        <a:pt x="57446" y="9217"/>
                        <a:pt x="58172" y="9790"/>
                      </a:cubicBezTo>
                      <a:cubicBezTo>
                        <a:pt x="58555" y="10135"/>
                        <a:pt x="58899" y="10594"/>
                        <a:pt x="59281" y="10976"/>
                      </a:cubicBezTo>
                      <a:cubicBezTo>
                        <a:pt x="59587" y="11244"/>
                        <a:pt x="59855" y="11550"/>
                        <a:pt x="60123" y="11856"/>
                      </a:cubicBezTo>
                      <a:cubicBezTo>
                        <a:pt x="60276" y="12047"/>
                        <a:pt x="60544" y="12200"/>
                        <a:pt x="60582" y="12429"/>
                      </a:cubicBezTo>
                      <a:cubicBezTo>
                        <a:pt x="60735" y="12850"/>
                        <a:pt x="61309" y="12927"/>
                        <a:pt x="61347" y="13385"/>
                      </a:cubicBezTo>
                      <a:cubicBezTo>
                        <a:pt x="61347" y="13462"/>
                        <a:pt x="61462" y="13577"/>
                        <a:pt x="61538" y="13615"/>
                      </a:cubicBezTo>
                      <a:cubicBezTo>
                        <a:pt x="61920" y="13615"/>
                        <a:pt x="62035" y="13997"/>
                        <a:pt x="62265" y="14227"/>
                      </a:cubicBezTo>
                      <a:cubicBezTo>
                        <a:pt x="62685" y="14648"/>
                        <a:pt x="63068" y="15107"/>
                        <a:pt x="63450" y="15566"/>
                      </a:cubicBezTo>
                      <a:cubicBezTo>
                        <a:pt x="63565" y="15680"/>
                        <a:pt x="63642" y="15795"/>
                        <a:pt x="63680" y="15948"/>
                      </a:cubicBezTo>
                      <a:cubicBezTo>
                        <a:pt x="63795" y="16216"/>
                        <a:pt x="63756" y="16522"/>
                        <a:pt x="64177" y="16636"/>
                      </a:cubicBezTo>
                      <a:cubicBezTo>
                        <a:pt x="64253" y="16675"/>
                        <a:pt x="64177" y="17019"/>
                        <a:pt x="64292" y="17095"/>
                      </a:cubicBezTo>
                      <a:cubicBezTo>
                        <a:pt x="64904" y="17554"/>
                        <a:pt x="64980" y="18434"/>
                        <a:pt x="65630" y="18893"/>
                      </a:cubicBezTo>
                      <a:cubicBezTo>
                        <a:pt x="65669" y="19314"/>
                        <a:pt x="66281" y="19505"/>
                        <a:pt x="66166" y="20040"/>
                      </a:cubicBezTo>
                      <a:cubicBezTo>
                        <a:pt x="66166" y="20117"/>
                        <a:pt x="66242" y="20232"/>
                        <a:pt x="66281" y="20308"/>
                      </a:cubicBezTo>
                      <a:cubicBezTo>
                        <a:pt x="66548" y="20767"/>
                        <a:pt x="66931" y="21188"/>
                        <a:pt x="66969" y="21685"/>
                      </a:cubicBezTo>
                      <a:cubicBezTo>
                        <a:pt x="67007" y="22106"/>
                        <a:pt x="67275" y="22412"/>
                        <a:pt x="67313" y="22794"/>
                      </a:cubicBezTo>
                      <a:cubicBezTo>
                        <a:pt x="67351" y="23253"/>
                        <a:pt x="67543" y="23674"/>
                        <a:pt x="67581" y="24094"/>
                      </a:cubicBezTo>
                      <a:cubicBezTo>
                        <a:pt x="67581" y="24171"/>
                        <a:pt x="67581" y="24209"/>
                        <a:pt x="67619" y="24247"/>
                      </a:cubicBezTo>
                      <a:cubicBezTo>
                        <a:pt x="68193" y="24859"/>
                        <a:pt x="67925" y="25777"/>
                        <a:pt x="68461" y="26389"/>
                      </a:cubicBezTo>
                      <a:cubicBezTo>
                        <a:pt x="68499" y="26466"/>
                        <a:pt x="68537" y="26619"/>
                        <a:pt x="68499" y="26695"/>
                      </a:cubicBezTo>
                      <a:cubicBezTo>
                        <a:pt x="68308" y="27001"/>
                        <a:pt x="68461" y="27154"/>
                        <a:pt x="68652" y="27345"/>
                      </a:cubicBezTo>
                      <a:cubicBezTo>
                        <a:pt x="68690" y="27384"/>
                        <a:pt x="68690" y="27384"/>
                        <a:pt x="68690" y="27422"/>
                      </a:cubicBezTo>
                      <a:cubicBezTo>
                        <a:pt x="68766" y="27690"/>
                        <a:pt x="68766" y="27995"/>
                        <a:pt x="68881" y="28225"/>
                      </a:cubicBezTo>
                      <a:cubicBezTo>
                        <a:pt x="68958" y="28493"/>
                        <a:pt x="69149" y="28722"/>
                        <a:pt x="69264" y="28952"/>
                      </a:cubicBezTo>
                      <a:cubicBezTo>
                        <a:pt x="69378" y="29296"/>
                        <a:pt x="69608" y="29640"/>
                        <a:pt x="69531" y="29908"/>
                      </a:cubicBezTo>
                      <a:cubicBezTo>
                        <a:pt x="69417" y="30290"/>
                        <a:pt x="69570" y="30558"/>
                        <a:pt x="69684" y="30864"/>
                      </a:cubicBezTo>
                      <a:cubicBezTo>
                        <a:pt x="69761" y="31017"/>
                        <a:pt x="69417" y="31246"/>
                        <a:pt x="69799" y="31399"/>
                      </a:cubicBezTo>
                      <a:cubicBezTo>
                        <a:pt x="69837" y="31438"/>
                        <a:pt x="69761" y="31820"/>
                        <a:pt x="69684" y="32050"/>
                      </a:cubicBezTo>
                      <a:cubicBezTo>
                        <a:pt x="69646" y="32203"/>
                        <a:pt x="69302" y="32394"/>
                        <a:pt x="69723" y="32509"/>
                      </a:cubicBezTo>
                      <a:cubicBezTo>
                        <a:pt x="69761" y="32547"/>
                        <a:pt x="69761" y="32585"/>
                        <a:pt x="69761" y="32585"/>
                      </a:cubicBezTo>
                      <a:cubicBezTo>
                        <a:pt x="69378" y="32814"/>
                        <a:pt x="69684" y="33197"/>
                        <a:pt x="69570" y="33465"/>
                      </a:cubicBezTo>
                      <a:cubicBezTo>
                        <a:pt x="69455" y="33771"/>
                        <a:pt x="69493" y="34000"/>
                        <a:pt x="69684" y="34230"/>
                      </a:cubicBezTo>
                      <a:cubicBezTo>
                        <a:pt x="69723" y="34306"/>
                        <a:pt x="69723" y="34421"/>
                        <a:pt x="69684" y="34536"/>
                      </a:cubicBezTo>
                      <a:cubicBezTo>
                        <a:pt x="69570" y="34842"/>
                        <a:pt x="69417" y="35147"/>
                        <a:pt x="69570" y="35492"/>
                      </a:cubicBezTo>
                      <a:cubicBezTo>
                        <a:pt x="69723" y="35798"/>
                        <a:pt x="69302" y="36027"/>
                        <a:pt x="69531" y="36333"/>
                      </a:cubicBezTo>
                      <a:cubicBezTo>
                        <a:pt x="69646" y="36524"/>
                        <a:pt x="69264" y="36677"/>
                        <a:pt x="69340" y="36983"/>
                      </a:cubicBezTo>
                      <a:cubicBezTo>
                        <a:pt x="69455" y="37404"/>
                        <a:pt x="69225" y="37863"/>
                        <a:pt x="69225" y="38284"/>
                      </a:cubicBezTo>
                      <a:cubicBezTo>
                        <a:pt x="69225" y="38513"/>
                        <a:pt x="69264" y="38666"/>
                        <a:pt x="69111" y="38857"/>
                      </a:cubicBezTo>
                      <a:cubicBezTo>
                        <a:pt x="69072" y="38896"/>
                        <a:pt x="69072" y="39049"/>
                        <a:pt x="69111" y="39087"/>
                      </a:cubicBezTo>
                      <a:cubicBezTo>
                        <a:pt x="69302" y="39316"/>
                        <a:pt x="69302" y="39469"/>
                        <a:pt x="69072" y="39661"/>
                      </a:cubicBezTo>
                      <a:cubicBezTo>
                        <a:pt x="68996" y="39699"/>
                        <a:pt x="68919" y="39890"/>
                        <a:pt x="68958" y="40005"/>
                      </a:cubicBezTo>
                      <a:cubicBezTo>
                        <a:pt x="69149" y="40349"/>
                        <a:pt x="68690" y="40693"/>
                        <a:pt x="68996" y="41037"/>
                      </a:cubicBezTo>
                      <a:cubicBezTo>
                        <a:pt x="69034" y="41076"/>
                        <a:pt x="68996" y="41190"/>
                        <a:pt x="68958" y="41229"/>
                      </a:cubicBezTo>
                      <a:cubicBezTo>
                        <a:pt x="68537" y="41649"/>
                        <a:pt x="68690" y="42185"/>
                        <a:pt x="68537" y="42644"/>
                      </a:cubicBezTo>
                      <a:cubicBezTo>
                        <a:pt x="68384" y="43217"/>
                        <a:pt x="68269" y="43791"/>
                        <a:pt x="68155" y="44403"/>
                      </a:cubicBezTo>
                      <a:cubicBezTo>
                        <a:pt x="68040" y="44900"/>
                        <a:pt x="67810" y="45397"/>
                        <a:pt x="67657" y="45895"/>
                      </a:cubicBezTo>
                      <a:cubicBezTo>
                        <a:pt x="67619" y="46009"/>
                        <a:pt x="67619" y="46162"/>
                        <a:pt x="67657" y="46277"/>
                      </a:cubicBezTo>
                      <a:cubicBezTo>
                        <a:pt x="67772" y="46507"/>
                        <a:pt x="67657" y="46698"/>
                        <a:pt x="67504" y="46889"/>
                      </a:cubicBezTo>
                      <a:cubicBezTo>
                        <a:pt x="67390" y="47042"/>
                        <a:pt x="67198" y="47310"/>
                        <a:pt x="67237" y="47463"/>
                      </a:cubicBezTo>
                      <a:cubicBezTo>
                        <a:pt x="67390" y="47845"/>
                        <a:pt x="67160" y="48075"/>
                        <a:pt x="67007" y="48342"/>
                      </a:cubicBezTo>
                      <a:cubicBezTo>
                        <a:pt x="66816" y="48725"/>
                        <a:pt x="66663" y="49146"/>
                        <a:pt x="66510" y="49566"/>
                      </a:cubicBezTo>
                      <a:cubicBezTo>
                        <a:pt x="66281" y="50140"/>
                        <a:pt x="66089" y="50752"/>
                        <a:pt x="65554" y="51211"/>
                      </a:cubicBezTo>
                      <a:cubicBezTo>
                        <a:pt x="65477" y="51287"/>
                        <a:pt x="65401" y="51440"/>
                        <a:pt x="65363" y="51593"/>
                      </a:cubicBezTo>
                      <a:cubicBezTo>
                        <a:pt x="65248" y="51785"/>
                        <a:pt x="65210" y="52014"/>
                        <a:pt x="65095" y="52167"/>
                      </a:cubicBezTo>
                      <a:cubicBezTo>
                        <a:pt x="64865" y="52396"/>
                        <a:pt x="64674" y="52626"/>
                        <a:pt x="64674" y="52970"/>
                      </a:cubicBezTo>
                      <a:cubicBezTo>
                        <a:pt x="64674" y="53047"/>
                        <a:pt x="64559" y="53161"/>
                        <a:pt x="64483" y="53238"/>
                      </a:cubicBezTo>
                      <a:cubicBezTo>
                        <a:pt x="64139" y="53735"/>
                        <a:pt x="63795" y="54232"/>
                        <a:pt x="63565" y="54806"/>
                      </a:cubicBezTo>
                      <a:cubicBezTo>
                        <a:pt x="63489" y="54997"/>
                        <a:pt x="63336" y="55227"/>
                        <a:pt x="63183" y="55380"/>
                      </a:cubicBezTo>
                      <a:cubicBezTo>
                        <a:pt x="62838" y="55762"/>
                        <a:pt x="62532" y="56183"/>
                        <a:pt x="62303" y="56680"/>
                      </a:cubicBezTo>
                      <a:cubicBezTo>
                        <a:pt x="62150" y="56948"/>
                        <a:pt x="61882" y="57139"/>
                        <a:pt x="61653" y="57407"/>
                      </a:cubicBezTo>
                      <a:cubicBezTo>
                        <a:pt x="61347" y="57751"/>
                        <a:pt x="61079" y="58133"/>
                        <a:pt x="60773" y="58478"/>
                      </a:cubicBezTo>
                      <a:cubicBezTo>
                        <a:pt x="60238" y="59166"/>
                        <a:pt x="59817" y="59931"/>
                        <a:pt x="59052" y="60390"/>
                      </a:cubicBezTo>
                      <a:cubicBezTo>
                        <a:pt x="58708" y="61231"/>
                        <a:pt x="57752" y="61422"/>
                        <a:pt x="57293" y="62149"/>
                      </a:cubicBezTo>
                      <a:cubicBezTo>
                        <a:pt x="57254" y="62187"/>
                        <a:pt x="57216" y="62226"/>
                        <a:pt x="57178" y="62264"/>
                      </a:cubicBezTo>
                      <a:cubicBezTo>
                        <a:pt x="56910" y="62493"/>
                        <a:pt x="56566" y="62532"/>
                        <a:pt x="56375" y="62914"/>
                      </a:cubicBezTo>
                      <a:cubicBezTo>
                        <a:pt x="56222" y="63182"/>
                        <a:pt x="55801" y="63297"/>
                        <a:pt x="55533" y="63526"/>
                      </a:cubicBezTo>
                      <a:cubicBezTo>
                        <a:pt x="55189" y="63794"/>
                        <a:pt x="54730" y="63908"/>
                        <a:pt x="54348" y="64176"/>
                      </a:cubicBezTo>
                      <a:cubicBezTo>
                        <a:pt x="54004" y="64406"/>
                        <a:pt x="53659" y="64712"/>
                        <a:pt x="53277" y="64979"/>
                      </a:cubicBezTo>
                      <a:cubicBezTo>
                        <a:pt x="53124" y="65094"/>
                        <a:pt x="52894" y="65209"/>
                        <a:pt x="52703" y="65324"/>
                      </a:cubicBezTo>
                      <a:cubicBezTo>
                        <a:pt x="52091" y="65706"/>
                        <a:pt x="51479" y="66089"/>
                        <a:pt x="50867" y="66433"/>
                      </a:cubicBezTo>
                      <a:cubicBezTo>
                        <a:pt x="50600" y="66586"/>
                        <a:pt x="50294" y="66777"/>
                        <a:pt x="49988" y="66853"/>
                      </a:cubicBezTo>
                      <a:cubicBezTo>
                        <a:pt x="49605" y="66930"/>
                        <a:pt x="49299" y="67198"/>
                        <a:pt x="48955" y="67351"/>
                      </a:cubicBezTo>
                      <a:cubicBezTo>
                        <a:pt x="48228" y="67657"/>
                        <a:pt x="47540" y="67886"/>
                        <a:pt x="46813" y="68192"/>
                      </a:cubicBezTo>
                      <a:cubicBezTo>
                        <a:pt x="45781" y="68613"/>
                        <a:pt x="44671" y="68880"/>
                        <a:pt x="43639" y="69301"/>
                      </a:cubicBezTo>
                      <a:cubicBezTo>
                        <a:pt x="42912" y="69607"/>
                        <a:pt x="42109" y="69722"/>
                        <a:pt x="41344" y="69875"/>
                      </a:cubicBezTo>
                      <a:cubicBezTo>
                        <a:pt x="40828" y="69961"/>
                        <a:pt x="40311" y="70068"/>
                        <a:pt x="39795" y="70068"/>
                      </a:cubicBezTo>
                      <a:cubicBezTo>
                        <a:pt x="39623" y="70068"/>
                        <a:pt x="39451" y="70057"/>
                        <a:pt x="39279" y="70028"/>
                      </a:cubicBezTo>
                      <a:cubicBezTo>
                        <a:pt x="38629" y="70449"/>
                        <a:pt x="37864" y="70143"/>
                        <a:pt x="37214" y="70410"/>
                      </a:cubicBezTo>
                      <a:cubicBezTo>
                        <a:pt x="37108" y="70455"/>
                        <a:pt x="36998" y="70471"/>
                        <a:pt x="36885" y="70471"/>
                      </a:cubicBezTo>
                      <a:cubicBezTo>
                        <a:pt x="36712" y="70471"/>
                        <a:pt x="36535" y="70434"/>
                        <a:pt x="36372" y="70410"/>
                      </a:cubicBezTo>
                      <a:cubicBezTo>
                        <a:pt x="36101" y="70389"/>
                        <a:pt x="35829" y="70323"/>
                        <a:pt x="35564" y="70323"/>
                      </a:cubicBezTo>
                      <a:cubicBezTo>
                        <a:pt x="35343" y="70323"/>
                        <a:pt x="35127" y="70369"/>
                        <a:pt x="34919" y="70525"/>
                      </a:cubicBezTo>
                      <a:cubicBezTo>
                        <a:pt x="34908" y="70536"/>
                        <a:pt x="34887" y="70541"/>
                        <a:pt x="34862" y="70541"/>
                      </a:cubicBezTo>
                      <a:cubicBezTo>
                        <a:pt x="34804" y="70541"/>
                        <a:pt x="34728" y="70514"/>
                        <a:pt x="34728" y="70487"/>
                      </a:cubicBezTo>
                      <a:cubicBezTo>
                        <a:pt x="34623" y="70370"/>
                        <a:pt x="34510" y="70337"/>
                        <a:pt x="34394" y="70337"/>
                      </a:cubicBezTo>
                      <a:cubicBezTo>
                        <a:pt x="34246" y="70337"/>
                        <a:pt x="34093" y="70391"/>
                        <a:pt x="33948" y="70391"/>
                      </a:cubicBezTo>
                      <a:cubicBezTo>
                        <a:pt x="33873" y="70391"/>
                        <a:pt x="33801" y="70376"/>
                        <a:pt x="33733" y="70334"/>
                      </a:cubicBezTo>
                      <a:cubicBezTo>
                        <a:pt x="33621" y="70368"/>
                        <a:pt x="33509" y="70381"/>
                        <a:pt x="33396" y="70381"/>
                      </a:cubicBezTo>
                      <a:cubicBezTo>
                        <a:pt x="33043" y="70381"/>
                        <a:pt x="32687" y="70254"/>
                        <a:pt x="32312" y="70254"/>
                      </a:cubicBezTo>
                      <a:cubicBezTo>
                        <a:pt x="32276" y="70254"/>
                        <a:pt x="32240" y="70255"/>
                        <a:pt x="32203" y="70257"/>
                      </a:cubicBezTo>
                      <a:cubicBezTo>
                        <a:pt x="32162" y="70268"/>
                        <a:pt x="32116" y="70272"/>
                        <a:pt x="32067" y="70272"/>
                      </a:cubicBezTo>
                      <a:cubicBezTo>
                        <a:pt x="31933" y="70272"/>
                        <a:pt x="31780" y="70237"/>
                        <a:pt x="31668" y="70181"/>
                      </a:cubicBezTo>
                      <a:cubicBezTo>
                        <a:pt x="30750" y="69760"/>
                        <a:pt x="29717" y="69951"/>
                        <a:pt x="28761" y="69760"/>
                      </a:cubicBezTo>
                      <a:cubicBezTo>
                        <a:pt x="28417" y="69684"/>
                        <a:pt x="27996" y="69798"/>
                        <a:pt x="27690" y="69492"/>
                      </a:cubicBezTo>
                      <a:cubicBezTo>
                        <a:pt x="27671" y="69473"/>
                        <a:pt x="27645" y="69466"/>
                        <a:pt x="27614" y="69466"/>
                      </a:cubicBezTo>
                      <a:cubicBezTo>
                        <a:pt x="27521" y="69466"/>
                        <a:pt x="27384" y="69531"/>
                        <a:pt x="27270" y="69531"/>
                      </a:cubicBezTo>
                      <a:cubicBezTo>
                        <a:pt x="27177" y="69562"/>
                        <a:pt x="27034" y="69618"/>
                        <a:pt x="26983" y="69618"/>
                      </a:cubicBezTo>
                      <a:cubicBezTo>
                        <a:pt x="26971" y="69618"/>
                        <a:pt x="26964" y="69614"/>
                        <a:pt x="26964" y="69607"/>
                      </a:cubicBezTo>
                      <a:cubicBezTo>
                        <a:pt x="26543" y="69110"/>
                        <a:pt x="25816" y="69378"/>
                        <a:pt x="25434" y="68880"/>
                      </a:cubicBezTo>
                      <a:cubicBezTo>
                        <a:pt x="25426" y="68872"/>
                        <a:pt x="25412" y="68869"/>
                        <a:pt x="25396" y="68869"/>
                      </a:cubicBezTo>
                      <a:cubicBezTo>
                        <a:pt x="25351" y="68869"/>
                        <a:pt x="25281" y="68892"/>
                        <a:pt x="25223" y="68892"/>
                      </a:cubicBezTo>
                      <a:cubicBezTo>
                        <a:pt x="25202" y="68892"/>
                        <a:pt x="25182" y="68889"/>
                        <a:pt x="25166" y="68880"/>
                      </a:cubicBezTo>
                      <a:cubicBezTo>
                        <a:pt x="24745" y="68842"/>
                        <a:pt x="24363" y="68766"/>
                        <a:pt x="23980" y="68689"/>
                      </a:cubicBezTo>
                      <a:cubicBezTo>
                        <a:pt x="23866" y="68651"/>
                        <a:pt x="23827" y="68498"/>
                        <a:pt x="23751" y="68383"/>
                      </a:cubicBezTo>
                      <a:cubicBezTo>
                        <a:pt x="23689" y="68301"/>
                        <a:pt x="23661" y="68263"/>
                        <a:pt x="23595" y="68263"/>
                      </a:cubicBezTo>
                      <a:cubicBezTo>
                        <a:pt x="23537" y="68263"/>
                        <a:pt x="23452" y="68292"/>
                        <a:pt x="23292" y="68345"/>
                      </a:cubicBezTo>
                      <a:cubicBezTo>
                        <a:pt x="23215" y="68345"/>
                        <a:pt x="23101" y="68345"/>
                        <a:pt x="23024" y="68269"/>
                      </a:cubicBezTo>
                      <a:cubicBezTo>
                        <a:pt x="22797" y="68070"/>
                        <a:pt x="22570" y="67892"/>
                        <a:pt x="22280" y="67892"/>
                      </a:cubicBezTo>
                      <a:cubicBezTo>
                        <a:pt x="22179" y="67892"/>
                        <a:pt x="22071" y="67913"/>
                        <a:pt x="21953" y="67963"/>
                      </a:cubicBezTo>
                      <a:cubicBezTo>
                        <a:pt x="21934" y="67967"/>
                        <a:pt x="21914" y="67968"/>
                        <a:pt x="21895" y="67968"/>
                      </a:cubicBezTo>
                      <a:cubicBezTo>
                        <a:pt x="21731" y="67968"/>
                        <a:pt x="21601" y="67824"/>
                        <a:pt x="21533" y="67618"/>
                      </a:cubicBezTo>
                      <a:cubicBezTo>
                        <a:pt x="21491" y="67492"/>
                        <a:pt x="21460" y="67435"/>
                        <a:pt x="21403" y="67435"/>
                      </a:cubicBezTo>
                      <a:cubicBezTo>
                        <a:pt x="21356" y="67435"/>
                        <a:pt x="21292" y="67473"/>
                        <a:pt x="21188" y="67542"/>
                      </a:cubicBezTo>
                      <a:cubicBezTo>
                        <a:pt x="21157" y="67558"/>
                        <a:pt x="21112" y="67567"/>
                        <a:pt x="21070" y="67567"/>
                      </a:cubicBezTo>
                      <a:cubicBezTo>
                        <a:pt x="21011" y="67567"/>
                        <a:pt x="20959" y="67548"/>
                        <a:pt x="20959" y="67504"/>
                      </a:cubicBezTo>
                      <a:cubicBezTo>
                        <a:pt x="20829" y="67348"/>
                        <a:pt x="20734" y="67192"/>
                        <a:pt x="20579" y="67192"/>
                      </a:cubicBezTo>
                      <a:cubicBezTo>
                        <a:pt x="20506" y="67192"/>
                        <a:pt x="20419" y="67227"/>
                        <a:pt x="20309" y="67312"/>
                      </a:cubicBezTo>
                      <a:cubicBezTo>
                        <a:pt x="20305" y="67317"/>
                        <a:pt x="20298" y="67318"/>
                        <a:pt x="20290" y="67318"/>
                      </a:cubicBezTo>
                      <a:cubicBezTo>
                        <a:pt x="20222" y="67318"/>
                        <a:pt x="20029" y="67189"/>
                        <a:pt x="19926" y="67121"/>
                      </a:cubicBezTo>
                      <a:cubicBezTo>
                        <a:pt x="19697" y="66968"/>
                        <a:pt x="19506" y="66853"/>
                        <a:pt x="19314" y="66739"/>
                      </a:cubicBezTo>
                      <a:cubicBezTo>
                        <a:pt x="19264" y="66755"/>
                        <a:pt x="19219" y="66763"/>
                        <a:pt x="19179" y="66763"/>
                      </a:cubicBezTo>
                      <a:cubicBezTo>
                        <a:pt x="19035" y="66763"/>
                        <a:pt x="18945" y="66667"/>
                        <a:pt x="18855" y="66547"/>
                      </a:cubicBezTo>
                      <a:cubicBezTo>
                        <a:pt x="18205" y="66050"/>
                        <a:pt x="17517" y="65591"/>
                        <a:pt x="16867" y="65094"/>
                      </a:cubicBezTo>
                      <a:cubicBezTo>
                        <a:pt x="16752" y="65018"/>
                        <a:pt x="16599" y="64941"/>
                        <a:pt x="16446" y="64941"/>
                      </a:cubicBezTo>
                      <a:cubicBezTo>
                        <a:pt x="16178" y="64903"/>
                        <a:pt x="16408" y="64750"/>
                        <a:pt x="16369" y="64673"/>
                      </a:cubicBezTo>
                      <a:cubicBezTo>
                        <a:pt x="16255" y="64520"/>
                        <a:pt x="16102" y="64367"/>
                        <a:pt x="15949" y="64291"/>
                      </a:cubicBezTo>
                      <a:cubicBezTo>
                        <a:pt x="15605" y="64100"/>
                        <a:pt x="15260" y="63832"/>
                        <a:pt x="15031" y="63564"/>
                      </a:cubicBezTo>
                      <a:cubicBezTo>
                        <a:pt x="14916" y="63411"/>
                        <a:pt x="14687" y="63373"/>
                        <a:pt x="14572" y="63220"/>
                      </a:cubicBezTo>
                      <a:cubicBezTo>
                        <a:pt x="14381" y="63029"/>
                        <a:pt x="14036" y="63105"/>
                        <a:pt x="13998" y="62761"/>
                      </a:cubicBezTo>
                      <a:cubicBezTo>
                        <a:pt x="13960" y="62532"/>
                        <a:pt x="13730" y="62379"/>
                        <a:pt x="13577" y="62187"/>
                      </a:cubicBezTo>
                      <a:cubicBezTo>
                        <a:pt x="13539" y="62111"/>
                        <a:pt x="13463" y="62073"/>
                        <a:pt x="13386" y="61996"/>
                      </a:cubicBezTo>
                      <a:cubicBezTo>
                        <a:pt x="13294" y="62111"/>
                        <a:pt x="13227" y="62153"/>
                        <a:pt x="13177" y="62153"/>
                      </a:cubicBezTo>
                      <a:cubicBezTo>
                        <a:pt x="13061" y="62153"/>
                        <a:pt x="13042" y="61923"/>
                        <a:pt x="13042" y="61843"/>
                      </a:cubicBezTo>
                      <a:cubicBezTo>
                        <a:pt x="13080" y="61461"/>
                        <a:pt x="12813" y="61270"/>
                        <a:pt x="12545" y="61155"/>
                      </a:cubicBezTo>
                      <a:cubicBezTo>
                        <a:pt x="12201" y="60964"/>
                        <a:pt x="11818" y="60811"/>
                        <a:pt x="11665" y="60352"/>
                      </a:cubicBezTo>
                      <a:cubicBezTo>
                        <a:pt x="11665" y="60313"/>
                        <a:pt x="11589" y="60237"/>
                        <a:pt x="11512" y="60237"/>
                      </a:cubicBezTo>
                      <a:cubicBezTo>
                        <a:pt x="11168" y="60160"/>
                        <a:pt x="11015" y="59854"/>
                        <a:pt x="10786" y="59625"/>
                      </a:cubicBezTo>
                      <a:cubicBezTo>
                        <a:pt x="10403" y="59166"/>
                        <a:pt x="10135" y="58592"/>
                        <a:pt x="9562" y="58286"/>
                      </a:cubicBezTo>
                      <a:cubicBezTo>
                        <a:pt x="9370" y="58172"/>
                        <a:pt x="9256" y="57866"/>
                        <a:pt x="9141" y="57674"/>
                      </a:cubicBezTo>
                      <a:cubicBezTo>
                        <a:pt x="8950" y="57292"/>
                        <a:pt x="8950" y="57292"/>
                        <a:pt x="8376" y="56871"/>
                      </a:cubicBezTo>
                      <a:cubicBezTo>
                        <a:pt x="8338" y="56833"/>
                        <a:pt x="8261" y="56795"/>
                        <a:pt x="8261" y="56795"/>
                      </a:cubicBezTo>
                      <a:cubicBezTo>
                        <a:pt x="8300" y="56183"/>
                        <a:pt x="7764" y="55992"/>
                        <a:pt x="7458" y="55647"/>
                      </a:cubicBezTo>
                      <a:cubicBezTo>
                        <a:pt x="7267" y="55418"/>
                        <a:pt x="7076" y="55227"/>
                        <a:pt x="7076" y="54921"/>
                      </a:cubicBezTo>
                      <a:cubicBezTo>
                        <a:pt x="7114" y="54576"/>
                        <a:pt x="6923" y="54347"/>
                        <a:pt x="6655" y="54118"/>
                      </a:cubicBezTo>
                      <a:cubicBezTo>
                        <a:pt x="6196" y="53735"/>
                        <a:pt x="5890" y="53238"/>
                        <a:pt x="5775" y="52588"/>
                      </a:cubicBezTo>
                      <a:cubicBezTo>
                        <a:pt x="5737" y="52473"/>
                        <a:pt x="5699" y="52320"/>
                        <a:pt x="5622" y="52243"/>
                      </a:cubicBezTo>
                      <a:cubicBezTo>
                        <a:pt x="5163" y="51899"/>
                        <a:pt x="5049" y="51326"/>
                        <a:pt x="4704" y="50905"/>
                      </a:cubicBezTo>
                      <a:cubicBezTo>
                        <a:pt x="4207" y="50255"/>
                        <a:pt x="3978" y="49451"/>
                        <a:pt x="3634" y="48687"/>
                      </a:cubicBezTo>
                      <a:cubicBezTo>
                        <a:pt x="3519" y="48457"/>
                        <a:pt x="3519" y="48151"/>
                        <a:pt x="3366" y="47922"/>
                      </a:cubicBezTo>
                      <a:cubicBezTo>
                        <a:pt x="3175" y="47654"/>
                        <a:pt x="3136" y="47386"/>
                        <a:pt x="3098" y="47080"/>
                      </a:cubicBezTo>
                      <a:cubicBezTo>
                        <a:pt x="3098" y="46774"/>
                        <a:pt x="2983" y="46507"/>
                        <a:pt x="2907" y="46201"/>
                      </a:cubicBezTo>
                      <a:cubicBezTo>
                        <a:pt x="2830" y="46048"/>
                        <a:pt x="2524" y="45780"/>
                        <a:pt x="2563" y="45742"/>
                      </a:cubicBezTo>
                      <a:cubicBezTo>
                        <a:pt x="2792" y="45436"/>
                        <a:pt x="2410" y="45436"/>
                        <a:pt x="2410" y="45359"/>
                      </a:cubicBezTo>
                      <a:cubicBezTo>
                        <a:pt x="2410" y="44747"/>
                        <a:pt x="2180" y="44212"/>
                        <a:pt x="2065" y="43638"/>
                      </a:cubicBezTo>
                      <a:cubicBezTo>
                        <a:pt x="1989" y="43179"/>
                        <a:pt x="2180" y="42644"/>
                        <a:pt x="1759" y="42223"/>
                      </a:cubicBezTo>
                      <a:cubicBezTo>
                        <a:pt x="1683" y="42147"/>
                        <a:pt x="1683" y="41994"/>
                        <a:pt x="1721" y="41879"/>
                      </a:cubicBezTo>
                      <a:cubicBezTo>
                        <a:pt x="1798" y="41649"/>
                        <a:pt x="1759" y="41458"/>
                        <a:pt x="1530" y="41305"/>
                      </a:cubicBezTo>
                      <a:cubicBezTo>
                        <a:pt x="1683" y="41152"/>
                        <a:pt x="1721" y="41037"/>
                        <a:pt x="1530" y="40884"/>
                      </a:cubicBezTo>
                      <a:cubicBezTo>
                        <a:pt x="1453" y="40846"/>
                        <a:pt x="1415" y="40731"/>
                        <a:pt x="1453" y="40655"/>
                      </a:cubicBezTo>
                      <a:cubicBezTo>
                        <a:pt x="1606" y="39966"/>
                        <a:pt x="1148" y="39393"/>
                        <a:pt x="1148" y="38743"/>
                      </a:cubicBezTo>
                      <a:cubicBezTo>
                        <a:pt x="1109" y="38092"/>
                        <a:pt x="1148" y="37442"/>
                        <a:pt x="1033" y="36792"/>
                      </a:cubicBezTo>
                      <a:cubicBezTo>
                        <a:pt x="918" y="36142"/>
                        <a:pt x="1071" y="35453"/>
                        <a:pt x="918" y="34803"/>
                      </a:cubicBezTo>
                      <a:cubicBezTo>
                        <a:pt x="842" y="34383"/>
                        <a:pt x="1071" y="33885"/>
                        <a:pt x="1109" y="33465"/>
                      </a:cubicBezTo>
                      <a:cubicBezTo>
                        <a:pt x="1148" y="33044"/>
                        <a:pt x="1071" y="32623"/>
                        <a:pt x="1186" y="32279"/>
                      </a:cubicBezTo>
                      <a:cubicBezTo>
                        <a:pt x="1339" y="31858"/>
                        <a:pt x="995" y="31514"/>
                        <a:pt x="1186" y="31132"/>
                      </a:cubicBezTo>
                      <a:cubicBezTo>
                        <a:pt x="1224" y="31055"/>
                        <a:pt x="1186" y="30979"/>
                        <a:pt x="1186" y="30902"/>
                      </a:cubicBezTo>
                      <a:cubicBezTo>
                        <a:pt x="1186" y="30596"/>
                        <a:pt x="1568" y="30443"/>
                        <a:pt x="1415" y="30099"/>
                      </a:cubicBezTo>
                      <a:cubicBezTo>
                        <a:pt x="1339" y="29870"/>
                        <a:pt x="1453" y="29564"/>
                        <a:pt x="1492" y="29296"/>
                      </a:cubicBezTo>
                      <a:cubicBezTo>
                        <a:pt x="1492" y="29219"/>
                        <a:pt x="1530" y="29066"/>
                        <a:pt x="1568" y="29028"/>
                      </a:cubicBezTo>
                      <a:cubicBezTo>
                        <a:pt x="1798" y="28990"/>
                        <a:pt x="1721" y="28875"/>
                        <a:pt x="1645" y="28722"/>
                      </a:cubicBezTo>
                      <a:cubicBezTo>
                        <a:pt x="1606" y="28607"/>
                        <a:pt x="1568" y="28493"/>
                        <a:pt x="1492" y="28416"/>
                      </a:cubicBezTo>
                      <a:cubicBezTo>
                        <a:pt x="1606" y="28378"/>
                        <a:pt x="1759" y="28378"/>
                        <a:pt x="1759" y="28340"/>
                      </a:cubicBezTo>
                      <a:cubicBezTo>
                        <a:pt x="1798" y="28110"/>
                        <a:pt x="1798" y="27881"/>
                        <a:pt x="1798" y="27651"/>
                      </a:cubicBezTo>
                      <a:cubicBezTo>
                        <a:pt x="1836" y="27422"/>
                        <a:pt x="1874" y="27192"/>
                        <a:pt x="1951" y="26925"/>
                      </a:cubicBezTo>
                      <a:cubicBezTo>
                        <a:pt x="2065" y="26542"/>
                        <a:pt x="2218" y="26160"/>
                        <a:pt x="2218" y="25739"/>
                      </a:cubicBezTo>
                      <a:cubicBezTo>
                        <a:pt x="2218" y="25483"/>
                        <a:pt x="2148" y="25086"/>
                        <a:pt x="2578" y="25086"/>
                      </a:cubicBezTo>
                      <a:cubicBezTo>
                        <a:pt x="2598" y="25086"/>
                        <a:pt x="2618" y="25087"/>
                        <a:pt x="2639" y="25089"/>
                      </a:cubicBezTo>
                      <a:cubicBezTo>
                        <a:pt x="2677" y="25089"/>
                        <a:pt x="2716" y="24974"/>
                        <a:pt x="2716" y="24974"/>
                      </a:cubicBezTo>
                      <a:cubicBezTo>
                        <a:pt x="2563" y="24553"/>
                        <a:pt x="2983" y="24324"/>
                        <a:pt x="2945" y="23903"/>
                      </a:cubicBezTo>
                      <a:cubicBezTo>
                        <a:pt x="2907" y="23138"/>
                        <a:pt x="3289" y="22412"/>
                        <a:pt x="3748" y="21800"/>
                      </a:cubicBezTo>
                      <a:cubicBezTo>
                        <a:pt x="3901" y="21608"/>
                        <a:pt x="3978" y="21494"/>
                        <a:pt x="3978" y="21226"/>
                      </a:cubicBezTo>
                      <a:cubicBezTo>
                        <a:pt x="4016" y="20882"/>
                        <a:pt x="4245" y="20461"/>
                        <a:pt x="4513" y="20193"/>
                      </a:cubicBezTo>
                      <a:cubicBezTo>
                        <a:pt x="4666" y="20002"/>
                        <a:pt x="4781" y="19887"/>
                        <a:pt x="4857" y="19658"/>
                      </a:cubicBezTo>
                      <a:cubicBezTo>
                        <a:pt x="5010" y="19122"/>
                        <a:pt x="5355" y="18740"/>
                        <a:pt x="5775" y="18319"/>
                      </a:cubicBezTo>
                      <a:cubicBezTo>
                        <a:pt x="5814" y="18281"/>
                        <a:pt x="5890" y="18281"/>
                        <a:pt x="5890" y="18243"/>
                      </a:cubicBezTo>
                      <a:cubicBezTo>
                        <a:pt x="6005" y="17822"/>
                        <a:pt x="6158" y="17440"/>
                        <a:pt x="6540" y="17248"/>
                      </a:cubicBezTo>
                      <a:cubicBezTo>
                        <a:pt x="6540" y="16789"/>
                        <a:pt x="6961" y="16560"/>
                        <a:pt x="7114" y="16177"/>
                      </a:cubicBezTo>
                      <a:cubicBezTo>
                        <a:pt x="7229" y="15833"/>
                        <a:pt x="7382" y="15604"/>
                        <a:pt x="7649" y="15336"/>
                      </a:cubicBezTo>
                      <a:cubicBezTo>
                        <a:pt x="8338" y="14648"/>
                        <a:pt x="8835" y="13768"/>
                        <a:pt x="9562" y="13080"/>
                      </a:cubicBezTo>
                      <a:cubicBezTo>
                        <a:pt x="9868" y="12774"/>
                        <a:pt x="10021" y="12353"/>
                        <a:pt x="10441" y="12085"/>
                      </a:cubicBezTo>
                      <a:cubicBezTo>
                        <a:pt x="10747" y="11856"/>
                        <a:pt x="10977" y="11511"/>
                        <a:pt x="11283" y="11205"/>
                      </a:cubicBezTo>
                      <a:cubicBezTo>
                        <a:pt x="11780" y="10708"/>
                        <a:pt x="12277" y="10173"/>
                        <a:pt x="12851" y="9752"/>
                      </a:cubicBezTo>
                      <a:cubicBezTo>
                        <a:pt x="13654" y="9217"/>
                        <a:pt x="14342" y="8490"/>
                        <a:pt x="15260" y="8069"/>
                      </a:cubicBezTo>
                      <a:cubicBezTo>
                        <a:pt x="15681" y="7916"/>
                        <a:pt x="16063" y="7572"/>
                        <a:pt x="16446" y="7266"/>
                      </a:cubicBezTo>
                      <a:cubicBezTo>
                        <a:pt x="17173" y="6807"/>
                        <a:pt x="17861" y="6272"/>
                        <a:pt x="18626" y="5813"/>
                      </a:cubicBezTo>
                      <a:cubicBezTo>
                        <a:pt x="19506" y="5277"/>
                        <a:pt x="20424" y="4818"/>
                        <a:pt x="21418" y="4474"/>
                      </a:cubicBezTo>
                      <a:cubicBezTo>
                        <a:pt x="22068" y="4283"/>
                        <a:pt x="22680" y="3977"/>
                        <a:pt x="23292" y="3747"/>
                      </a:cubicBezTo>
                      <a:cubicBezTo>
                        <a:pt x="23789" y="3556"/>
                        <a:pt x="24286" y="3327"/>
                        <a:pt x="24822" y="3212"/>
                      </a:cubicBezTo>
                      <a:cubicBezTo>
                        <a:pt x="25166" y="3174"/>
                        <a:pt x="25434" y="3097"/>
                        <a:pt x="25701" y="2868"/>
                      </a:cubicBezTo>
                      <a:cubicBezTo>
                        <a:pt x="25801" y="2802"/>
                        <a:pt x="25957" y="2707"/>
                        <a:pt x="26071" y="2707"/>
                      </a:cubicBezTo>
                      <a:cubicBezTo>
                        <a:pt x="26089" y="2707"/>
                        <a:pt x="26106" y="2710"/>
                        <a:pt x="26122" y="2715"/>
                      </a:cubicBezTo>
                      <a:cubicBezTo>
                        <a:pt x="26211" y="2742"/>
                        <a:pt x="26297" y="2754"/>
                        <a:pt x="26381" y="2754"/>
                      </a:cubicBezTo>
                      <a:cubicBezTo>
                        <a:pt x="26769" y="2754"/>
                        <a:pt x="27115" y="2510"/>
                        <a:pt x="27461" y="2447"/>
                      </a:cubicBezTo>
                      <a:cubicBezTo>
                        <a:pt x="27881" y="2332"/>
                        <a:pt x="28302" y="2332"/>
                        <a:pt x="28723" y="2103"/>
                      </a:cubicBezTo>
                      <a:cubicBezTo>
                        <a:pt x="29029" y="1950"/>
                        <a:pt x="29411" y="1797"/>
                        <a:pt x="29756" y="1797"/>
                      </a:cubicBezTo>
                      <a:cubicBezTo>
                        <a:pt x="30031" y="1797"/>
                        <a:pt x="30306" y="1846"/>
                        <a:pt x="30601" y="1846"/>
                      </a:cubicBezTo>
                      <a:cubicBezTo>
                        <a:pt x="30675" y="1846"/>
                        <a:pt x="30750" y="1843"/>
                        <a:pt x="30826" y="1835"/>
                      </a:cubicBezTo>
                      <a:cubicBezTo>
                        <a:pt x="31018" y="1835"/>
                        <a:pt x="31247" y="1720"/>
                        <a:pt x="31477" y="1682"/>
                      </a:cubicBezTo>
                      <a:cubicBezTo>
                        <a:pt x="31974" y="1606"/>
                        <a:pt x="32509" y="1529"/>
                        <a:pt x="33006" y="1529"/>
                      </a:cubicBezTo>
                      <a:cubicBezTo>
                        <a:pt x="33261" y="1529"/>
                        <a:pt x="33533" y="1427"/>
                        <a:pt x="33800" y="1427"/>
                      </a:cubicBezTo>
                      <a:cubicBezTo>
                        <a:pt x="33933" y="1427"/>
                        <a:pt x="34065" y="1453"/>
                        <a:pt x="34192" y="1529"/>
                      </a:cubicBezTo>
                      <a:cubicBezTo>
                        <a:pt x="34479" y="1357"/>
                        <a:pt x="34785" y="1348"/>
                        <a:pt x="35096" y="1348"/>
                      </a:cubicBezTo>
                      <a:cubicBezTo>
                        <a:pt x="35134" y="1348"/>
                        <a:pt x="35173" y="1348"/>
                        <a:pt x="35212" y="1348"/>
                      </a:cubicBezTo>
                      <a:cubicBezTo>
                        <a:pt x="35485" y="1348"/>
                        <a:pt x="35760" y="1340"/>
                        <a:pt x="36028" y="1223"/>
                      </a:cubicBezTo>
                      <a:cubicBezTo>
                        <a:pt x="36055" y="1196"/>
                        <a:pt x="36101" y="1169"/>
                        <a:pt x="36153" y="1169"/>
                      </a:cubicBezTo>
                      <a:close/>
                      <a:moveTo>
                        <a:pt x="33072" y="1"/>
                      </a:moveTo>
                      <a:cubicBezTo>
                        <a:pt x="32808" y="1"/>
                        <a:pt x="32544" y="70"/>
                        <a:pt x="32280" y="114"/>
                      </a:cubicBezTo>
                      <a:cubicBezTo>
                        <a:pt x="31980" y="174"/>
                        <a:pt x="31703" y="352"/>
                        <a:pt x="31395" y="352"/>
                      </a:cubicBezTo>
                      <a:cubicBezTo>
                        <a:pt x="31310" y="352"/>
                        <a:pt x="31223" y="338"/>
                        <a:pt x="31132" y="305"/>
                      </a:cubicBezTo>
                      <a:cubicBezTo>
                        <a:pt x="31121" y="300"/>
                        <a:pt x="31110" y="298"/>
                        <a:pt x="31097" y="298"/>
                      </a:cubicBezTo>
                      <a:cubicBezTo>
                        <a:pt x="31024" y="298"/>
                        <a:pt x="30930" y="382"/>
                        <a:pt x="30865" y="382"/>
                      </a:cubicBezTo>
                      <a:cubicBezTo>
                        <a:pt x="30750" y="420"/>
                        <a:pt x="30597" y="420"/>
                        <a:pt x="30482" y="458"/>
                      </a:cubicBezTo>
                      <a:cubicBezTo>
                        <a:pt x="30329" y="458"/>
                        <a:pt x="30193" y="441"/>
                        <a:pt x="30063" y="441"/>
                      </a:cubicBezTo>
                      <a:cubicBezTo>
                        <a:pt x="29998" y="441"/>
                        <a:pt x="29934" y="446"/>
                        <a:pt x="29870" y="458"/>
                      </a:cubicBezTo>
                      <a:cubicBezTo>
                        <a:pt x="29417" y="491"/>
                        <a:pt x="29045" y="798"/>
                        <a:pt x="28594" y="798"/>
                      </a:cubicBezTo>
                      <a:cubicBezTo>
                        <a:pt x="28512" y="798"/>
                        <a:pt x="28428" y="788"/>
                        <a:pt x="28340" y="764"/>
                      </a:cubicBezTo>
                      <a:cubicBezTo>
                        <a:pt x="28302" y="764"/>
                        <a:pt x="28226" y="803"/>
                        <a:pt x="28187" y="841"/>
                      </a:cubicBezTo>
                      <a:cubicBezTo>
                        <a:pt x="27996" y="1147"/>
                        <a:pt x="27614" y="1070"/>
                        <a:pt x="27346" y="1109"/>
                      </a:cubicBezTo>
                      <a:cubicBezTo>
                        <a:pt x="26887" y="1147"/>
                        <a:pt x="26466" y="1223"/>
                        <a:pt x="26084" y="1453"/>
                      </a:cubicBezTo>
                      <a:cubicBezTo>
                        <a:pt x="25918" y="1586"/>
                        <a:pt x="25723" y="1690"/>
                        <a:pt x="25524" y="1690"/>
                      </a:cubicBezTo>
                      <a:cubicBezTo>
                        <a:pt x="25494" y="1690"/>
                        <a:pt x="25464" y="1687"/>
                        <a:pt x="25434" y="1682"/>
                      </a:cubicBezTo>
                      <a:cubicBezTo>
                        <a:pt x="25314" y="1662"/>
                        <a:pt x="25205" y="1601"/>
                        <a:pt x="25111" y="1601"/>
                      </a:cubicBezTo>
                      <a:cubicBezTo>
                        <a:pt x="25025" y="1601"/>
                        <a:pt x="24953" y="1652"/>
                        <a:pt x="24898" y="1835"/>
                      </a:cubicBezTo>
                      <a:cubicBezTo>
                        <a:pt x="24843" y="1798"/>
                        <a:pt x="24797" y="1784"/>
                        <a:pt x="24756" y="1784"/>
                      </a:cubicBezTo>
                      <a:cubicBezTo>
                        <a:pt x="24625" y="1784"/>
                        <a:pt x="24546" y="1930"/>
                        <a:pt x="24401" y="1988"/>
                      </a:cubicBezTo>
                      <a:cubicBezTo>
                        <a:pt x="24248" y="2103"/>
                        <a:pt x="23980" y="2065"/>
                        <a:pt x="23751" y="2141"/>
                      </a:cubicBezTo>
                      <a:cubicBezTo>
                        <a:pt x="23330" y="2256"/>
                        <a:pt x="22910" y="2409"/>
                        <a:pt x="22527" y="2600"/>
                      </a:cubicBezTo>
                      <a:cubicBezTo>
                        <a:pt x="22106" y="2753"/>
                        <a:pt x="21724" y="2983"/>
                        <a:pt x="21303" y="3174"/>
                      </a:cubicBezTo>
                      <a:cubicBezTo>
                        <a:pt x="21035" y="3289"/>
                        <a:pt x="20691" y="3365"/>
                        <a:pt x="20500" y="3556"/>
                      </a:cubicBezTo>
                      <a:cubicBezTo>
                        <a:pt x="19812" y="4130"/>
                        <a:pt x="18894" y="4206"/>
                        <a:pt x="18243" y="4742"/>
                      </a:cubicBezTo>
                      <a:cubicBezTo>
                        <a:pt x="17823" y="5086"/>
                        <a:pt x="17211" y="5124"/>
                        <a:pt x="16790" y="5430"/>
                      </a:cubicBezTo>
                      <a:cubicBezTo>
                        <a:pt x="16216" y="5851"/>
                        <a:pt x="15490" y="6080"/>
                        <a:pt x="15184" y="6769"/>
                      </a:cubicBezTo>
                      <a:cubicBezTo>
                        <a:pt x="15146" y="6807"/>
                        <a:pt x="14993" y="6807"/>
                        <a:pt x="14916" y="6884"/>
                      </a:cubicBezTo>
                      <a:cubicBezTo>
                        <a:pt x="14534" y="7113"/>
                        <a:pt x="14113" y="7381"/>
                        <a:pt x="13769" y="7649"/>
                      </a:cubicBezTo>
                      <a:cubicBezTo>
                        <a:pt x="13348" y="7955"/>
                        <a:pt x="13080" y="8375"/>
                        <a:pt x="12545" y="8452"/>
                      </a:cubicBezTo>
                      <a:cubicBezTo>
                        <a:pt x="12507" y="8452"/>
                        <a:pt x="12468" y="8528"/>
                        <a:pt x="12430" y="8566"/>
                      </a:cubicBezTo>
                      <a:cubicBezTo>
                        <a:pt x="12086" y="9064"/>
                        <a:pt x="11397" y="9255"/>
                        <a:pt x="11244" y="9943"/>
                      </a:cubicBezTo>
                      <a:cubicBezTo>
                        <a:pt x="10824" y="10173"/>
                        <a:pt x="10480" y="10517"/>
                        <a:pt x="10288" y="10976"/>
                      </a:cubicBezTo>
                      <a:cubicBezTo>
                        <a:pt x="10212" y="11167"/>
                        <a:pt x="9868" y="11244"/>
                        <a:pt x="9791" y="11397"/>
                      </a:cubicBezTo>
                      <a:cubicBezTo>
                        <a:pt x="9409" y="12162"/>
                        <a:pt x="8644" y="12582"/>
                        <a:pt x="8185" y="13233"/>
                      </a:cubicBezTo>
                      <a:cubicBezTo>
                        <a:pt x="7726" y="13844"/>
                        <a:pt x="7152" y="14342"/>
                        <a:pt x="6693" y="14915"/>
                      </a:cubicBezTo>
                      <a:cubicBezTo>
                        <a:pt x="6234" y="15451"/>
                        <a:pt x="5775" y="15986"/>
                        <a:pt x="5584" y="16675"/>
                      </a:cubicBezTo>
                      <a:cubicBezTo>
                        <a:pt x="5469" y="17057"/>
                        <a:pt x="5278" y="17440"/>
                        <a:pt x="5010" y="17631"/>
                      </a:cubicBezTo>
                      <a:cubicBezTo>
                        <a:pt x="4398" y="18052"/>
                        <a:pt x="4398" y="18855"/>
                        <a:pt x="3863" y="19314"/>
                      </a:cubicBezTo>
                      <a:cubicBezTo>
                        <a:pt x="3595" y="19543"/>
                        <a:pt x="3481" y="19964"/>
                        <a:pt x="3328" y="20308"/>
                      </a:cubicBezTo>
                      <a:cubicBezTo>
                        <a:pt x="3175" y="20652"/>
                        <a:pt x="3136" y="21073"/>
                        <a:pt x="2869" y="21341"/>
                      </a:cubicBezTo>
                      <a:cubicBezTo>
                        <a:pt x="2601" y="21685"/>
                        <a:pt x="2677" y="22067"/>
                        <a:pt x="2524" y="22412"/>
                      </a:cubicBezTo>
                      <a:cubicBezTo>
                        <a:pt x="2142" y="23215"/>
                        <a:pt x="1874" y="24094"/>
                        <a:pt x="1606" y="24936"/>
                      </a:cubicBezTo>
                      <a:cubicBezTo>
                        <a:pt x="1415" y="25395"/>
                        <a:pt x="1224" y="25892"/>
                        <a:pt x="1109" y="26389"/>
                      </a:cubicBezTo>
                      <a:cubicBezTo>
                        <a:pt x="956" y="26886"/>
                        <a:pt x="880" y="27422"/>
                        <a:pt x="765" y="27957"/>
                      </a:cubicBezTo>
                      <a:cubicBezTo>
                        <a:pt x="689" y="28301"/>
                        <a:pt x="727" y="28684"/>
                        <a:pt x="612" y="28952"/>
                      </a:cubicBezTo>
                      <a:cubicBezTo>
                        <a:pt x="421" y="29258"/>
                        <a:pt x="880" y="29640"/>
                        <a:pt x="459" y="29908"/>
                      </a:cubicBezTo>
                      <a:cubicBezTo>
                        <a:pt x="497" y="30328"/>
                        <a:pt x="459" y="30711"/>
                        <a:pt x="191" y="31055"/>
                      </a:cubicBezTo>
                      <a:cubicBezTo>
                        <a:pt x="153" y="31055"/>
                        <a:pt x="191" y="31132"/>
                        <a:pt x="191" y="31132"/>
                      </a:cubicBezTo>
                      <a:cubicBezTo>
                        <a:pt x="536" y="31170"/>
                        <a:pt x="230" y="31438"/>
                        <a:pt x="306" y="31629"/>
                      </a:cubicBezTo>
                      <a:cubicBezTo>
                        <a:pt x="421" y="31820"/>
                        <a:pt x="344" y="32126"/>
                        <a:pt x="268" y="32356"/>
                      </a:cubicBezTo>
                      <a:cubicBezTo>
                        <a:pt x="0" y="33426"/>
                        <a:pt x="77" y="34574"/>
                        <a:pt x="0" y="35683"/>
                      </a:cubicBezTo>
                      <a:cubicBezTo>
                        <a:pt x="0" y="35951"/>
                        <a:pt x="115" y="36257"/>
                        <a:pt x="77" y="36563"/>
                      </a:cubicBezTo>
                      <a:cubicBezTo>
                        <a:pt x="38" y="36983"/>
                        <a:pt x="0" y="37366"/>
                        <a:pt x="115" y="37748"/>
                      </a:cubicBezTo>
                      <a:cubicBezTo>
                        <a:pt x="153" y="38131"/>
                        <a:pt x="306" y="38513"/>
                        <a:pt x="230" y="38819"/>
                      </a:cubicBezTo>
                      <a:cubicBezTo>
                        <a:pt x="153" y="39202"/>
                        <a:pt x="230" y="39508"/>
                        <a:pt x="268" y="39813"/>
                      </a:cubicBezTo>
                      <a:cubicBezTo>
                        <a:pt x="306" y="40081"/>
                        <a:pt x="497" y="40311"/>
                        <a:pt x="344" y="40578"/>
                      </a:cubicBezTo>
                      <a:cubicBezTo>
                        <a:pt x="306" y="40655"/>
                        <a:pt x="383" y="40770"/>
                        <a:pt x="383" y="40846"/>
                      </a:cubicBezTo>
                      <a:cubicBezTo>
                        <a:pt x="459" y="40999"/>
                        <a:pt x="536" y="41152"/>
                        <a:pt x="574" y="41305"/>
                      </a:cubicBezTo>
                      <a:cubicBezTo>
                        <a:pt x="650" y="41841"/>
                        <a:pt x="574" y="42452"/>
                        <a:pt x="880" y="42950"/>
                      </a:cubicBezTo>
                      <a:cubicBezTo>
                        <a:pt x="918" y="43026"/>
                        <a:pt x="918" y="43179"/>
                        <a:pt x="918" y="43256"/>
                      </a:cubicBezTo>
                      <a:cubicBezTo>
                        <a:pt x="880" y="43753"/>
                        <a:pt x="1033" y="44365"/>
                        <a:pt x="1224" y="44977"/>
                      </a:cubicBezTo>
                      <a:cubicBezTo>
                        <a:pt x="1377" y="45397"/>
                        <a:pt x="1377" y="45856"/>
                        <a:pt x="1645" y="46201"/>
                      </a:cubicBezTo>
                      <a:cubicBezTo>
                        <a:pt x="1492" y="46698"/>
                        <a:pt x="1989" y="46966"/>
                        <a:pt x="1989" y="47424"/>
                      </a:cubicBezTo>
                      <a:cubicBezTo>
                        <a:pt x="1951" y="47654"/>
                        <a:pt x="2104" y="47883"/>
                        <a:pt x="2180" y="48113"/>
                      </a:cubicBezTo>
                      <a:cubicBezTo>
                        <a:pt x="2448" y="48801"/>
                        <a:pt x="2677" y="49528"/>
                        <a:pt x="3022" y="50216"/>
                      </a:cubicBezTo>
                      <a:cubicBezTo>
                        <a:pt x="3175" y="50484"/>
                        <a:pt x="3328" y="50828"/>
                        <a:pt x="3442" y="51134"/>
                      </a:cubicBezTo>
                      <a:cubicBezTo>
                        <a:pt x="3557" y="51402"/>
                        <a:pt x="3595" y="51785"/>
                        <a:pt x="3901" y="51899"/>
                      </a:cubicBezTo>
                      <a:cubicBezTo>
                        <a:pt x="4245" y="52090"/>
                        <a:pt x="4131" y="52473"/>
                        <a:pt x="4360" y="52741"/>
                      </a:cubicBezTo>
                      <a:cubicBezTo>
                        <a:pt x="4590" y="53008"/>
                        <a:pt x="4743" y="53391"/>
                        <a:pt x="4972" y="53697"/>
                      </a:cubicBezTo>
                      <a:cubicBezTo>
                        <a:pt x="5202" y="54041"/>
                        <a:pt x="5087" y="54538"/>
                        <a:pt x="5584" y="54729"/>
                      </a:cubicBezTo>
                      <a:cubicBezTo>
                        <a:pt x="5699" y="54768"/>
                        <a:pt x="5699" y="54997"/>
                        <a:pt x="5775" y="55112"/>
                      </a:cubicBezTo>
                      <a:cubicBezTo>
                        <a:pt x="5852" y="55303"/>
                        <a:pt x="5890" y="55533"/>
                        <a:pt x="6043" y="55686"/>
                      </a:cubicBezTo>
                      <a:cubicBezTo>
                        <a:pt x="6617" y="56374"/>
                        <a:pt x="7037" y="57254"/>
                        <a:pt x="7688" y="57942"/>
                      </a:cubicBezTo>
                      <a:cubicBezTo>
                        <a:pt x="8376" y="58669"/>
                        <a:pt x="9026" y="59472"/>
                        <a:pt x="9676" y="60313"/>
                      </a:cubicBezTo>
                      <a:cubicBezTo>
                        <a:pt x="9829" y="60543"/>
                        <a:pt x="10212" y="60543"/>
                        <a:pt x="10288" y="60772"/>
                      </a:cubicBezTo>
                      <a:cubicBezTo>
                        <a:pt x="10518" y="61422"/>
                        <a:pt x="11283" y="61499"/>
                        <a:pt x="11474" y="62111"/>
                      </a:cubicBezTo>
                      <a:cubicBezTo>
                        <a:pt x="12315" y="62646"/>
                        <a:pt x="12889" y="63488"/>
                        <a:pt x="13616" y="64176"/>
                      </a:cubicBezTo>
                      <a:cubicBezTo>
                        <a:pt x="14036" y="64520"/>
                        <a:pt x="14457" y="64865"/>
                        <a:pt x="14878" y="65209"/>
                      </a:cubicBezTo>
                      <a:cubicBezTo>
                        <a:pt x="15031" y="65324"/>
                        <a:pt x="15222" y="65400"/>
                        <a:pt x="15413" y="65515"/>
                      </a:cubicBezTo>
                      <a:cubicBezTo>
                        <a:pt x="16102" y="66012"/>
                        <a:pt x="16790" y="66586"/>
                        <a:pt x="17670" y="66853"/>
                      </a:cubicBezTo>
                      <a:cubicBezTo>
                        <a:pt x="17710" y="66853"/>
                        <a:pt x="17789" y="66839"/>
                        <a:pt x="17869" y="66839"/>
                      </a:cubicBezTo>
                      <a:cubicBezTo>
                        <a:pt x="18015" y="66839"/>
                        <a:pt x="18165" y="66887"/>
                        <a:pt x="18091" y="67159"/>
                      </a:cubicBezTo>
                      <a:cubicBezTo>
                        <a:pt x="18091" y="67198"/>
                        <a:pt x="18320" y="67236"/>
                        <a:pt x="18435" y="67274"/>
                      </a:cubicBezTo>
                      <a:cubicBezTo>
                        <a:pt x="18473" y="67293"/>
                        <a:pt x="18521" y="67293"/>
                        <a:pt x="18569" y="67293"/>
                      </a:cubicBezTo>
                      <a:cubicBezTo>
                        <a:pt x="18616" y="67293"/>
                        <a:pt x="18664" y="67293"/>
                        <a:pt x="18702" y="67312"/>
                      </a:cubicBezTo>
                      <a:cubicBezTo>
                        <a:pt x="19123" y="67504"/>
                        <a:pt x="19582" y="67695"/>
                        <a:pt x="19965" y="67924"/>
                      </a:cubicBezTo>
                      <a:cubicBezTo>
                        <a:pt x="20295" y="68122"/>
                        <a:pt x="20596" y="68406"/>
                        <a:pt x="20993" y="68406"/>
                      </a:cubicBezTo>
                      <a:cubicBezTo>
                        <a:pt x="21055" y="68406"/>
                        <a:pt x="21120" y="68399"/>
                        <a:pt x="21188" y="68383"/>
                      </a:cubicBezTo>
                      <a:cubicBezTo>
                        <a:pt x="21265" y="68383"/>
                        <a:pt x="21341" y="68536"/>
                        <a:pt x="21418" y="68575"/>
                      </a:cubicBezTo>
                      <a:cubicBezTo>
                        <a:pt x="21517" y="68607"/>
                        <a:pt x="21644" y="68697"/>
                        <a:pt x="21726" y="68697"/>
                      </a:cubicBezTo>
                      <a:cubicBezTo>
                        <a:pt x="21739" y="68697"/>
                        <a:pt x="21751" y="68695"/>
                        <a:pt x="21762" y="68689"/>
                      </a:cubicBezTo>
                      <a:cubicBezTo>
                        <a:pt x="21818" y="68656"/>
                        <a:pt x="21868" y="68642"/>
                        <a:pt x="21913" y="68642"/>
                      </a:cubicBezTo>
                      <a:cubicBezTo>
                        <a:pt x="22024" y="68642"/>
                        <a:pt x="22113" y="68723"/>
                        <a:pt x="22221" y="68804"/>
                      </a:cubicBezTo>
                      <a:cubicBezTo>
                        <a:pt x="22320" y="68870"/>
                        <a:pt x="22419" y="68965"/>
                        <a:pt x="22494" y="68965"/>
                      </a:cubicBezTo>
                      <a:cubicBezTo>
                        <a:pt x="22505" y="68965"/>
                        <a:pt x="22517" y="68962"/>
                        <a:pt x="22527" y="68957"/>
                      </a:cubicBezTo>
                      <a:cubicBezTo>
                        <a:pt x="22574" y="68947"/>
                        <a:pt x="22616" y="68942"/>
                        <a:pt x="22655" y="68942"/>
                      </a:cubicBezTo>
                      <a:cubicBezTo>
                        <a:pt x="22903" y="68942"/>
                        <a:pt x="23007" y="69136"/>
                        <a:pt x="23139" y="69301"/>
                      </a:cubicBezTo>
                      <a:cubicBezTo>
                        <a:pt x="23195" y="69357"/>
                        <a:pt x="23333" y="69393"/>
                        <a:pt x="23433" y="69393"/>
                      </a:cubicBezTo>
                      <a:cubicBezTo>
                        <a:pt x="23469" y="69393"/>
                        <a:pt x="23501" y="69388"/>
                        <a:pt x="23521" y="69378"/>
                      </a:cubicBezTo>
                      <a:cubicBezTo>
                        <a:pt x="23608" y="69326"/>
                        <a:pt x="23679" y="69305"/>
                        <a:pt x="23741" y="69305"/>
                      </a:cubicBezTo>
                      <a:cubicBezTo>
                        <a:pt x="23816" y="69305"/>
                        <a:pt x="23879" y="69336"/>
                        <a:pt x="23942" y="69378"/>
                      </a:cubicBezTo>
                      <a:cubicBezTo>
                        <a:pt x="24095" y="69492"/>
                        <a:pt x="24248" y="69645"/>
                        <a:pt x="24401" y="69645"/>
                      </a:cubicBezTo>
                      <a:cubicBezTo>
                        <a:pt x="24707" y="69645"/>
                        <a:pt x="24975" y="69645"/>
                        <a:pt x="25128" y="69990"/>
                      </a:cubicBezTo>
                      <a:cubicBezTo>
                        <a:pt x="25158" y="70051"/>
                        <a:pt x="25207" y="70075"/>
                        <a:pt x="25262" y="70075"/>
                      </a:cubicBezTo>
                      <a:cubicBezTo>
                        <a:pt x="25345" y="70075"/>
                        <a:pt x="25441" y="70020"/>
                        <a:pt x="25510" y="69951"/>
                      </a:cubicBezTo>
                      <a:cubicBezTo>
                        <a:pt x="25574" y="69900"/>
                        <a:pt x="25638" y="69879"/>
                        <a:pt x="25699" y="69879"/>
                      </a:cubicBezTo>
                      <a:cubicBezTo>
                        <a:pt x="25820" y="69879"/>
                        <a:pt x="25931" y="69964"/>
                        <a:pt x="26007" y="70066"/>
                      </a:cubicBezTo>
                      <a:cubicBezTo>
                        <a:pt x="26172" y="70286"/>
                        <a:pt x="26239" y="70368"/>
                        <a:pt x="26305" y="70368"/>
                      </a:cubicBezTo>
                      <a:cubicBezTo>
                        <a:pt x="26331" y="70368"/>
                        <a:pt x="26358" y="70355"/>
                        <a:pt x="26390" y="70334"/>
                      </a:cubicBezTo>
                      <a:cubicBezTo>
                        <a:pt x="26487" y="70251"/>
                        <a:pt x="26574" y="70223"/>
                        <a:pt x="26658" y="70223"/>
                      </a:cubicBezTo>
                      <a:cubicBezTo>
                        <a:pt x="26806" y="70223"/>
                        <a:pt x="26946" y="70309"/>
                        <a:pt x="27117" y="70334"/>
                      </a:cubicBezTo>
                      <a:cubicBezTo>
                        <a:pt x="27305" y="70388"/>
                        <a:pt x="27455" y="70688"/>
                        <a:pt x="27648" y="70688"/>
                      </a:cubicBezTo>
                      <a:cubicBezTo>
                        <a:pt x="27729" y="70688"/>
                        <a:pt x="27818" y="70634"/>
                        <a:pt x="27920" y="70487"/>
                      </a:cubicBezTo>
                      <a:cubicBezTo>
                        <a:pt x="27920" y="70487"/>
                        <a:pt x="27996" y="70563"/>
                        <a:pt x="28034" y="70563"/>
                      </a:cubicBezTo>
                      <a:cubicBezTo>
                        <a:pt x="28302" y="70678"/>
                        <a:pt x="28532" y="70831"/>
                        <a:pt x="28838" y="70869"/>
                      </a:cubicBezTo>
                      <a:cubicBezTo>
                        <a:pt x="29182" y="70946"/>
                        <a:pt x="29564" y="70908"/>
                        <a:pt x="29909" y="70984"/>
                      </a:cubicBezTo>
                      <a:cubicBezTo>
                        <a:pt x="30329" y="71022"/>
                        <a:pt x="30712" y="71099"/>
                        <a:pt x="31132" y="71213"/>
                      </a:cubicBezTo>
                      <a:cubicBezTo>
                        <a:pt x="31266" y="71233"/>
                        <a:pt x="31400" y="71242"/>
                        <a:pt x="31534" y="71242"/>
                      </a:cubicBezTo>
                      <a:cubicBezTo>
                        <a:pt x="31668" y="71242"/>
                        <a:pt x="31802" y="71233"/>
                        <a:pt x="31936" y="71213"/>
                      </a:cubicBezTo>
                      <a:cubicBezTo>
                        <a:pt x="31961" y="71206"/>
                        <a:pt x="31986" y="71203"/>
                        <a:pt x="32011" y="71203"/>
                      </a:cubicBezTo>
                      <a:cubicBezTo>
                        <a:pt x="32175" y="71203"/>
                        <a:pt x="32340" y="71334"/>
                        <a:pt x="32516" y="71334"/>
                      </a:cubicBezTo>
                      <a:cubicBezTo>
                        <a:pt x="32600" y="71334"/>
                        <a:pt x="32687" y="71304"/>
                        <a:pt x="32777" y="71213"/>
                      </a:cubicBezTo>
                      <a:cubicBezTo>
                        <a:pt x="33010" y="71330"/>
                        <a:pt x="33243" y="71374"/>
                        <a:pt x="33476" y="71374"/>
                      </a:cubicBezTo>
                      <a:cubicBezTo>
                        <a:pt x="33779" y="71374"/>
                        <a:pt x="34081" y="71300"/>
                        <a:pt x="34383" y="71213"/>
                      </a:cubicBezTo>
                      <a:cubicBezTo>
                        <a:pt x="34422" y="71194"/>
                        <a:pt x="34460" y="71185"/>
                        <a:pt x="34498" y="71185"/>
                      </a:cubicBezTo>
                      <a:cubicBezTo>
                        <a:pt x="34536" y="71185"/>
                        <a:pt x="34575" y="71194"/>
                        <a:pt x="34613" y="71213"/>
                      </a:cubicBezTo>
                      <a:cubicBezTo>
                        <a:pt x="34861" y="71213"/>
                        <a:pt x="35110" y="71194"/>
                        <a:pt x="35354" y="71194"/>
                      </a:cubicBezTo>
                      <a:cubicBezTo>
                        <a:pt x="35598" y="71194"/>
                        <a:pt x="35837" y="71213"/>
                        <a:pt x="36066" y="71290"/>
                      </a:cubicBezTo>
                      <a:cubicBezTo>
                        <a:pt x="36117" y="71305"/>
                        <a:pt x="36166" y="71312"/>
                        <a:pt x="36212" y="71312"/>
                      </a:cubicBezTo>
                      <a:cubicBezTo>
                        <a:pt x="36452" y="71312"/>
                        <a:pt x="36633" y="71139"/>
                        <a:pt x="36833" y="71139"/>
                      </a:cubicBezTo>
                      <a:cubicBezTo>
                        <a:pt x="36882" y="71139"/>
                        <a:pt x="36932" y="71149"/>
                        <a:pt x="36984" y="71175"/>
                      </a:cubicBezTo>
                      <a:cubicBezTo>
                        <a:pt x="37101" y="71246"/>
                        <a:pt x="37219" y="71269"/>
                        <a:pt x="37336" y="71269"/>
                      </a:cubicBezTo>
                      <a:cubicBezTo>
                        <a:pt x="37575" y="71269"/>
                        <a:pt x="37814" y="71171"/>
                        <a:pt x="38053" y="71171"/>
                      </a:cubicBezTo>
                      <a:cubicBezTo>
                        <a:pt x="38079" y="71171"/>
                        <a:pt x="38105" y="71173"/>
                        <a:pt x="38131" y="71175"/>
                      </a:cubicBezTo>
                      <a:cubicBezTo>
                        <a:pt x="38223" y="71175"/>
                        <a:pt x="38364" y="71126"/>
                        <a:pt x="38456" y="71126"/>
                      </a:cubicBezTo>
                      <a:cubicBezTo>
                        <a:pt x="38479" y="71126"/>
                        <a:pt x="38499" y="71129"/>
                        <a:pt x="38514" y="71137"/>
                      </a:cubicBezTo>
                      <a:cubicBezTo>
                        <a:pt x="38621" y="71198"/>
                        <a:pt x="38728" y="71223"/>
                        <a:pt x="38830" y="71223"/>
                      </a:cubicBezTo>
                      <a:cubicBezTo>
                        <a:pt x="38984" y="71223"/>
                        <a:pt x="39126" y="71168"/>
                        <a:pt x="39241" y="71099"/>
                      </a:cubicBezTo>
                      <a:cubicBezTo>
                        <a:pt x="39386" y="71026"/>
                        <a:pt x="39501" y="70999"/>
                        <a:pt x="39633" y="70999"/>
                      </a:cubicBezTo>
                      <a:cubicBezTo>
                        <a:pt x="39710" y="70999"/>
                        <a:pt x="39793" y="71008"/>
                        <a:pt x="39891" y="71022"/>
                      </a:cubicBezTo>
                      <a:cubicBezTo>
                        <a:pt x="39976" y="71039"/>
                        <a:pt x="40092" y="71072"/>
                        <a:pt x="40207" y="71072"/>
                      </a:cubicBezTo>
                      <a:cubicBezTo>
                        <a:pt x="40351" y="71072"/>
                        <a:pt x="40494" y="71022"/>
                        <a:pt x="40579" y="70831"/>
                      </a:cubicBezTo>
                      <a:cubicBezTo>
                        <a:pt x="40617" y="70831"/>
                        <a:pt x="40694" y="70869"/>
                        <a:pt x="40770" y="70869"/>
                      </a:cubicBezTo>
                      <a:cubicBezTo>
                        <a:pt x="41306" y="70869"/>
                        <a:pt x="41880" y="70831"/>
                        <a:pt x="42300" y="70563"/>
                      </a:cubicBezTo>
                      <a:cubicBezTo>
                        <a:pt x="42797" y="70296"/>
                        <a:pt x="43448" y="70678"/>
                        <a:pt x="43792" y="70066"/>
                      </a:cubicBezTo>
                      <a:cubicBezTo>
                        <a:pt x="43792" y="70066"/>
                        <a:pt x="43868" y="70104"/>
                        <a:pt x="43907" y="70104"/>
                      </a:cubicBezTo>
                      <a:cubicBezTo>
                        <a:pt x="43976" y="70174"/>
                        <a:pt x="44045" y="70196"/>
                        <a:pt x="44115" y="70196"/>
                      </a:cubicBezTo>
                      <a:cubicBezTo>
                        <a:pt x="44198" y="70196"/>
                        <a:pt x="44282" y="70164"/>
                        <a:pt x="44366" y="70143"/>
                      </a:cubicBezTo>
                      <a:cubicBezTo>
                        <a:pt x="45054" y="70028"/>
                        <a:pt x="45628" y="69684"/>
                        <a:pt x="46240" y="69492"/>
                      </a:cubicBezTo>
                      <a:cubicBezTo>
                        <a:pt x="46699" y="69301"/>
                        <a:pt x="47119" y="69110"/>
                        <a:pt x="47578" y="68957"/>
                      </a:cubicBezTo>
                      <a:cubicBezTo>
                        <a:pt x="47667" y="69016"/>
                        <a:pt x="47745" y="69039"/>
                        <a:pt x="47816" y="69039"/>
                      </a:cubicBezTo>
                      <a:cubicBezTo>
                        <a:pt x="48023" y="69039"/>
                        <a:pt x="48173" y="68841"/>
                        <a:pt x="48343" y="68727"/>
                      </a:cubicBezTo>
                      <a:cubicBezTo>
                        <a:pt x="48458" y="68689"/>
                        <a:pt x="48534" y="68498"/>
                        <a:pt x="48611" y="68498"/>
                      </a:cubicBezTo>
                      <a:cubicBezTo>
                        <a:pt x="48634" y="68500"/>
                        <a:pt x="48657" y="68501"/>
                        <a:pt x="48679" y="68501"/>
                      </a:cubicBezTo>
                      <a:cubicBezTo>
                        <a:pt x="49130" y="68501"/>
                        <a:pt x="49355" y="68143"/>
                        <a:pt x="49720" y="67924"/>
                      </a:cubicBezTo>
                      <a:cubicBezTo>
                        <a:pt x="49949" y="67810"/>
                        <a:pt x="50217" y="67504"/>
                        <a:pt x="50485" y="67504"/>
                      </a:cubicBezTo>
                      <a:cubicBezTo>
                        <a:pt x="50507" y="67506"/>
                        <a:pt x="50529" y="67507"/>
                        <a:pt x="50550" y="67507"/>
                      </a:cubicBezTo>
                      <a:cubicBezTo>
                        <a:pt x="50849" y="67507"/>
                        <a:pt x="50995" y="67264"/>
                        <a:pt x="51173" y="67121"/>
                      </a:cubicBezTo>
                      <a:cubicBezTo>
                        <a:pt x="51403" y="66968"/>
                        <a:pt x="51709" y="67006"/>
                        <a:pt x="51976" y="66777"/>
                      </a:cubicBezTo>
                      <a:cubicBezTo>
                        <a:pt x="52321" y="66471"/>
                        <a:pt x="52741" y="66241"/>
                        <a:pt x="53162" y="66050"/>
                      </a:cubicBezTo>
                      <a:cubicBezTo>
                        <a:pt x="54386" y="65362"/>
                        <a:pt x="55610" y="64712"/>
                        <a:pt x="56604" y="63717"/>
                      </a:cubicBezTo>
                      <a:cubicBezTo>
                        <a:pt x="56719" y="63641"/>
                        <a:pt x="56834" y="63564"/>
                        <a:pt x="56948" y="63526"/>
                      </a:cubicBezTo>
                      <a:cubicBezTo>
                        <a:pt x="57331" y="63335"/>
                        <a:pt x="57675" y="63105"/>
                        <a:pt x="57981" y="62761"/>
                      </a:cubicBezTo>
                      <a:cubicBezTo>
                        <a:pt x="58364" y="62379"/>
                        <a:pt x="58784" y="61996"/>
                        <a:pt x="59243" y="61690"/>
                      </a:cubicBezTo>
                      <a:cubicBezTo>
                        <a:pt x="59702" y="61384"/>
                        <a:pt x="59970" y="60887"/>
                        <a:pt x="60467" y="60619"/>
                      </a:cubicBezTo>
                      <a:cubicBezTo>
                        <a:pt x="60505" y="60619"/>
                        <a:pt x="60544" y="60543"/>
                        <a:pt x="60544" y="60505"/>
                      </a:cubicBezTo>
                      <a:cubicBezTo>
                        <a:pt x="60926" y="59625"/>
                        <a:pt x="61844" y="59204"/>
                        <a:pt x="62341" y="58439"/>
                      </a:cubicBezTo>
                      <a:cubicBezTo>
                        <a:pt x="62762" y="57827"/>
                        <a:pt x="63336" y="57368"/>
                        <a:pt x="63680" y="56718"/>
                      </a:cubicBezTo>
                      <a:cubicBezTo>
                        <a:pt x="63871" y="56336"/>
                        <a:pt x="64177" y="56068"/>
                        <a:pt x="64406" y="55686"/>
                      </a:cubicBezTo>
                      <a:cubicBezTo>
                        <a:pt x="64751" y="55150"/>
                        <a:pt x="65057" y="54615"/>
                        <a:pt x="65363" y="54079"/>
                      </a:cubicBezTo>
                      <a:cubicBezTo>
                        <a:pt x="65745" y="53429"/>
                        <a:pt x="66051" y="52702"/>
                        <a:pt x="66433" y="52052"/>
                      </a:cubicBezTo>
                      <a:cubicBezTo>
                        <a:pt x="66663" y="51708"/>
                        <a:pt x="66969" y="51440"/>
                        <a:pt x="66931" y="50981"/>
                      </a:cubicBezTo>
                      <a:cubicBezTo>
                        <a:pt x="66931" y="50867"/>
                        <a:pt x="66969" y="50675"/>
                        <a:pt x="67084" y="50637"/>
                      </a:cubicBezTo>
                      <a:cubicBezTo>
                        <a:pt x="67313" y="50522"/>
                        <a:pt x="67351" y="50293"/>
                        <a:pt x="67428" y="50063"/>
                      </a:cubicBezTo>
                      <a:cubicBezTo>
                        <a:pt x="67543" y="49528"/>
                        <a:pt x="67810" y="49069"/>
                        <a:pt x="68002" y="48572"/>
                      </a:cubicBezTo>
                      <a:cubicBezTo>
                        <a:pt x="68116" y="48266"/>
                        <a:pt x="68193" y="47960"/>
                        <a:pt x="68308" y="47692"/>
                      </a:cubicBezTo>
                      <a:cubicBezTo>
                        <a:pt x="68461" y="47310"/>
                        <a:pt x="68614" y="46966"/>
                        <a:pt x="68690" y="46621"/>
                      </a:cubicBezTo>
                      <a:cubicBezTo>
                        <a:pt x="68805" y="46277"/>
                        <a:pt x="68958" y="45933"/>
                        <a:pt x="68919" y="45589"/>
                      </a:cubicBezTo>
                      <a:cubicBezTo>
                        <a:pt x="68843" y="45168"/>
                        <a:pt x="69149" y="44977"/>
                        <a:pt x="69264" y="44709"/>
                      </a:cubicBezTo>
                      <a:cubicBezTo>
                        <a:pt x="69302" y="44594"/>
                        <a:pt x="69340" y="44441"/>
                        <a:pt x="69340" y="44327"/>
                      </a:cubicBezTo>
                      <a:cubicBezTo>
                        <a:pt x="69378" y="43944"/>
                        <a:pt x="69264" y="43447"/>
                        <a:pt x="69417" y="43141"/>
                      </a:cubicBezTo>
                      <a:cubicBezTo>
                        <a:pt x="69723" y="42682"/>
                        <a:pt x="69684" y="42223"/>
                        <a:pt x="69761" y="41764"/>
                      </a:cubicBezTo>
                      <a:cubicBezTo>
                        <a:pt x="69990" y="40578"/>
                        <a:pt x="70182" y="39431"/>
                        <a:pt x="70411" y="38245"/>
                      </a:cubicBezTo>
                      <a:cubicBezTo>
                        <a:pt x="70411" y="38092"/>
                        <a:pt x="70411" y="37939"/>
                        <a:pt x="70411" y="37786"/>
                      </a:cubicBezTo>
                      <a:cubicBezTo>
                        <a:pt x="70449" y="37251"/>
                        <a:pt x="70488" y="36716"/>
                        <a:pt x="70526" y="36180"/>
                      </a:cubicBezTo>
                      <a:cubicBezTo>
                        <a:pt x="70564" y="35339"/>
                        <a:pt x="70717" y="34536"/>
                        <a:pt x="70679" y="33694"/>
                      </a:cubicBezTo>
                      <a:cubicBezTo>
                        <a:pt x="70602" y="32929"/>
                        <a:pt x="70679" y="32203"/>
                        <a:pt x="70602" y="31438"/>
                      </a:cubicBezTo>
                      <a:cubicBezTo>
                        <a:pt x="70564" y="30787"/>
                        <a:pt x="70679" y="30137"/>
                        <a:pt x="70602" y="29487"/>
                      </a:cubicBezTo>
                      <a:cubicBezTo>
                        <a:pt x="70526" y="29066"/>
                        <a:pt x="70449" y="28646"/>
                        <a:pt x="70488" y="28187"/>
                      </a:cubicBezTo>
                      <a:cubicBezTo>
                        <a:pt x="70526" y="27766"/>
                        <a:pt x="69952" y="27460"/>
                        <a:pt x="70258" y="26963"/>
                      </a:cubicBezTo>
                      <a:cubicBezTo>
                        <a:pt x="69761" y="26580"/>
                        <a:pt x="70182" y="25854"/>
                        <a:pt x="69723" y="25471"/>
                      </a:cubicBezTo>
                      <a:cubicBezTo>
                        <a:pt x="69914" y="24859"/>
                        <a:pt x="69378" y="24477"/>
                        <a:pt x="69302" y="23941"/>
                      </a:cubicBezTo>
                      <a:cubicBezTo>
                        <a:pt x="69225" y="23406"/>
                        <a:pt x="68881" y="22947"/>
                        <a:pt x="68728" y="22450"/>
                      </a:cubicBezTo>
                      <a:cubicBezTo>
                        <a:pt x="68537" y="21914"/>
                        <a:pt x="68040" y="21494"/>
                        <a:pt x="68155" y="20843"/>
                      </a:cubicBezTo>
                      <a:cubicBezTo>
                        <a:pt x="68155" y="20805"/>
                        <a:pt x="68078" y="20729"/>
                        <a:pt x="68040" y="20652"/>
                      </a:cubicBezTo>
                      <a:cubicBezTo>
                        <a:pt x="67925" y="20537"/>
                        <a:pt x="67810" y="20385"/>
                        <a:pt x="67696" y="20232"/>
                      </a:cubicBezTo>
                      <a:cubicBezTo>
                        <a:pt x="67313" y="19696"/>
                        <a:pt x="67275" y="19008"/>
                        <a:pt x="66816" y="18510"/>
                      </a:cubicBezTo>
                      <a:cubicBezTo>
                        <a:pt x="66472" y="18090"/>
                        <a:pt x="66128" y="17707"/>
                        <a:pt x="65860" y="17210"/>
                      </a:cubicBezTo>
                      <a:cubicBezTo>
                        <a:pt x="65707" y="16942"/>
                        <a:pt x="65592" y="16598"/>
                        <a:pt x="65363" y="16407"/>
                      </a:cubicBezTo>
                      <a:cubicBezTo>
                        <a:pt x="64789" y="15910"/>
                        <a:pt x="64559" y="15183"/>
                        <a:pt x="63986" y="14724"/>
                      </a:cubicBezTo>
                      <a:cubicBezTo>
                        <a:pt x="63718" y="14533"/>
                        <a:pt x="63565" y="14189"/>
                        <a:pt x="63374" y="13921"/>
                      </a:cubicBezTo>
                      <a:cubicBezTo>
                        <a:pt x="63356" y="13922"/>
                        <a:pt x="63340" y="13923"/>
                        <a:pt x="63324" y="13923"/>
                      </a:cubicBezTo>
                      <a:cubicBezTo>
                        <a:pt x="62813" y="13923"/>
                        <a:pt x="63020" y="13341"/>
                        <a:pt x="62724" y="13156"/>
                      </a:cubicBezTo>
                      <a:cubicBezTo>
                        <a:pt x="62571" y="13080"/>
                        <a:pt x="62418" y="12965"/>
                        <a:pt x="62303" y="12850"/>
                      </a:cubicBezTo>
                      <a:cubicBezTo>
                        <a:pt x="62188" y="12774"/>
                        <a:pt x="62073" y="12621"/>
                        <a:pt x="61997" y="12506"/>
                      </a:cubicBezTo>
                      <a:cubicBezTo>
                        <a:pt x="61920" y="12391"/>
                        <a:pt x="61882" y="12200"/>
                        <a:pt x="61767" y="12123"/>
                      </a:cubicBezTo>
                      <a:cubicBezTo>
                        <a:pt x="61385" y="11894"/>
                        <a:pt x="61156" y="11511"/>
                        <a:pt x="60850" y="11205"/>
                      </a:cubicBezTo>
                      <a:cubicBezTo>
                        <a:pt x="60199" y="10594"/>
                        <a:pt x="59740" y="9829"/>
                        <a:pt x="59090" y="9217"/>
                      </a:cubicBezTo>
                      <a:cubicBezTo>
                        <a:pt x="58899" y="9025"/>
                        <a:pt x="58670" y="8834"/>
                        <a:pt x="58478" y="8643"/>
                      </a:cubicBezTo>
                      <a:cubicBezTo>
                        <a:pt x="58249" y="8452"/>
                        <a:pt x="57866" y="8261"/>
                        <a:pt x="57790" y="7993"/>
                      </a:cubicBezTo>
                      <a:cubicBezTo>
                        <a:pt x="57675" y="7610"/>
                        <a:pt x="57331" y="7572"/>
                        <a:pt x="57140" y="7304"/>
                      </a:cubicBezTo>
                      <a:cubicBezTo>
                        <a:pt x="56948" y="7075"/>
                        <a:pt x="56643" y="6884"/>
                        <a:pt x="56413" y="6692"/>
                      </a:cubicBezTo>
                      <a:cubicBezTo>
                        <a:pt x="56222" y="6539"/>
                        <a:pt x="56031" y="6310"/>
                        <a:pt x="55839" y="6272"/>
                      </a:cubicBezTo>
                      <a:cubicBezTo>
                        <a:pt x="55113" y="6195"/>
                        <a:pt x="54654" y="5660"/>
                        <a:pt x="54080" y="5316"/>
                      </a:cubicBezTo>
                      <a:cubicBezTo>
                        <a:pt x="54004" y="5277"/>
                        <a:pt x="53851" y="5201"/>
                        <a:pt x="53851" y="5163"/>
                      </a:cubicBezTo>
                      <a:cubicBezTo>
                        <a:pt x="53927" y="4665"/>
                        <a:pt x="53468" y="4627"/>
                        <a:pt x="53239" y="4474"/>
                      </a:cubicBezTo>
                      <a:cubicBezTo>
                        <a:pt x="52703" y="4168"/>
                        <a:pt x="52129" y="3824"/>
                        <a:pt x="51556" y="3671"/>
                      </a:cubicBezTo>
                      <a:cubicBezTo>
                        <a:pt x="50753" y="3403"/>
                        <a:pt x="50064" y="2983"/>
                        <a:pt x="49299" y="2715"/>
                      </a:cubicBezTo>
                      <a:cubicBezTo>
                        <a:pt x="48534" y="2447"/>
                        <a:pt x="47769" y="2141"/>
                        <a:pt x="47005" y="1912"/>
                      </a:cubicBezTo>
                      <a:cubicBezTo>
                        <a:pt x="46431" y="1797"/>
                        <a:pt x="45895" y="1644"/>
                        <a:pt x="45322" y="1491"/>
                      </a:cubicBezTo>
                      <a:cubicBezTo>
                        <a:pt x="44404" y="1300"/>
                        <a:pt x="43448" y="1070"/>
                        <a:pt x="42491" y="841"/>
                      </a:cubicBezTo>
                      <a:cubicBezTo>
                        <a:pt x="42396" y="817"/>
                        <a:pt x="42298" y="810"/>
                        <a:pt x="42200" y="810"/>
                      </a:cubicBezTo>
                      <a:cubicBezTo>
                        <a:pt x="42048" y="810"/>
                        <a:pt x="41895" y="827"/>
                        <a:pt x="41744" y="827"/>
                      </a:cubicBezTo>
                      <a:cubicBezTo>
                        <a:pt x="41525" y="827"/>
                        <a:pt x="41312" y="790"/>
                        <a:pt x="41115" y="611"/>
                      </a:cubicBezTo>
                      <a:cubicBezTo>
                        <a:pt x="41115" y="604"/>
                        <a:pt x="41112" y="601"/>
                        <a:pt x="41106" y="601"/>
                      </a:cubicBezTo>
                      <a:cubicBezTo>
                        <a:pt x="41086" y="601"/>
                        <a:pt x="41030" y="650"/>
                        <a:pt x="41000" y="650"/>
                      </a:cubicBezTo>
                      <a:cubicBezTo>
                        <a:pt x="40656" y="611"/>
                        <a:pt x="40311" y="611"/>
                        <a:pt x="39967" y="573"/>
                      </a:cubicBezTo>
                      <a:cubicBezTo>
                        <a:pt x="39627" y="539"/>
                        <a:pt x="39256" y="414"/>
                        <a:pt x="38909" y="414"/>
                      </a:cubicBezTo>
                      <a:cubicBezTo>
                        <a:pt x="38866" y="414"/>
                        <a:pt x="38824" y="416"/>
                        <a:pt x="38782" y="420"/>
                      </a:cubicBezTo>
                      <a:cubicBezTo>
                        <a:pt x="38721" y="427"/>
                        <a:pt x="38661" y="430"/>
                        <a:pt x="38602" y="430"/>
                      </a:cubicBezTo>
                      <a:cubicBezTo>
                        <a:pt x="38329" y="430"/>
                        <a:pt x="38077" y="362"/>
                        <a:pt x="37825" y="267"/>
                      </a:cubicBezTo>
                      <a:cubicBezTo>
                        <a:pt x="37711" y="229"/>
                        <a:pt x="37596" y="152"/>
                        <a:pt x="37519" y="152"/>
                      </a:cubicBezTo>
                      <a:cubicBezTo>
                        <a:pt x="37334" y="208"/>
                        <a:pt x="37150" y="228"/>
                        <a:pt x="36969" y="228"/>
                      </a:cubicBezTo>
                      <a:cubicBezTo>
                        <a:pt x="36534" y="228"/>
                        <a:pt x="36108" y="115"/>
                        <a:pt x="35685" y="115"/>
                      </a:cubicBezTo>
                      <a:cubicBezTo>
                        <a:pt x="35557" y="115"/>
                        <a:pt x="35429" y="125"/>
                        <a:pt x="35301" y="152"/>
                      </a:cubicBezTo>
                      <a:cubicBezTo>
                        <a:pt x="35290" y="164"/>
                        <a:pt x="35279" y="168"/>
                        <a:pt x="35268" y="168"/>
                      </a:cubicBezTo>
                      <a:cubicBezTo>
                        <a:pt x="35241" y="168"/>
                        <a:pt x="35214" y="141"/>
                        <a:pt x="35186" y="114"/>
                      </a:cubicBezTo>
                      <a:cubicBezTo>
                        <a:pt x="35110" y="114"/>
                        <a:pt x="34039" y="114"/>
                        <a:pt x="33924" y="152"/>
                      </a:cubicBezTo>
                      <a:cubicBezTo>
                        <a:pt x="33873" y="152"/>
                        <a:pt x="33805" y="169"/>
                        <a:pt x="33743" y="169"/>
                      </a:cubicBezTo>
                      <a:cubicBezTo>
                        <a:pt x="33712" y="169"/>
                        <a:pt x="33682" y="165"/>
                        <a:pt x="33657" y="152"/>
                      </a:cubicBezTo>
                      <a:cubicBezTo>
                        <a:pt x="33462" y="39"/>
                        <a:pt x="33267" y="1"/>
                        <a:pt x="3307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14;p19"/>
              <p:cNvSpPr/>
              <p:nvPr/>
            </p:nvSpPr>
            <p:spPr>
              <a:xfrm rot="1201096">
                <a:off x="5441576" y="1024357"/>
                <a:ext cx="895249" cy="1273565"/>
              </a:xfrm>
              <a:custGeom>
                <a:avLst/>
                <a:gdLst/>
                <a:ahLst/>
                <a:cxnLst/>
                <a:rect l="l" t="t" r="r" b="b"/>
                <a:pathLst>
                  <a:path w="35570" h="62737" extrusionOk="0">
                    <a:moveTo>
                      <a:pt x="24975" y="0"/>
                    </a:moveTo>
                    <a:cubicBezTo>
                      <a:pt x="24899" y="153"/>
                      <a:pt x="24822" y="306"/>
                      <a:pt x="24746" y="421"/>
                    </a:cubicBezTo>
                    <a:cubicBezTo>
                      <a:pt x="25128" y="1147"/>
                      <a:pt x="25473" y="1798"/>
                      <a:pt x="26276" y="1989"/>
                    </a:cubicBezTo>
                    <a:cubicBezTo>
                      <a:pt x="26352" y="2027"/>
                      <a:pt x="26390" y="2142"/>
                      <a:pt x="26467" y="2218"/>
                    </a:cubicBezTo>
                    <a:cubicBezTo>
                      <a:pt x="26735" y="2371"/>
                      <a:pt x="27002" y="2524"/>
                      <a:pt x="27232" y="2754"/>
                    </a:cubicBezTo>
                    <a:cubicBezTo>
                      <a:pt x="27385" y="2907"/>
                      <a:pt x="27691" y="2754"/>
                      <a:pt x="27767" y="3098"/>
                    </a:cubicBezTo>
                    <a:cubicBezTo>
                      <a:pt x="27767" y="3251"/>
                      <a:pt x="28226" y="3289"/>
                      <a:pt x="28456" y="3404"/>
                    </a:cubicBezTo>
                    <a:cubicBezTo>
                      <a:pt x="29029" y="3748"/>
                      <a:pt x="29488" y="4322"/>
                      <a:pt x="30215" y="4398"/>
                    </a:cubicBezTo>
                    <a:cubicBezTo>
                      <a:pt x="30330" y="4437"/>
                      <a:pt x="30445" y="4513"/>
                      <a:pt x="30559" y="4551"/>
                    </a:cubicBezTo>
                    <a:cubicBezTo>
                      <a:pt x="30827" y="4704"/>
                      <a:pt x="31095" y="4895"/>
                      <a:pt x="31362" y="5048"/>
                    </a:cubicBezTo>
                    <a:cubicBezTo>
                      <a:pt x="31248" y="5125"/>
                      <a:pt x="31056" y="5201"/>
                      <a:pt x="30865" y="5278"/>
                    </a:cubicBezTo>
                    <a:cubicBezTo>
                      <a:pt x="30712" y="5163"/>
                      <a:pt x="30636" y="5048"/>
                      <a:pt x="30598" y="5010"/>
                    </a:cubicBezTo>
                    <a:cubicBezTo>
                      <a:pt x="30215" y="5163"/>
                      <a:pt x="29794" y="5201"/>
                      <a:pt x="29641" y="5431"/>
                    </a:cubicBezTo>
                    <a:cubicBezTo>
                      <a:pt x="29385" y="5744"/>
                      <a:pt x="29108" y="5845"/>
                      <a:pt x="28810" y="5845"/>
                    </a:cubicBezTo>
                    <a:cubicBezTo>
                      <a:pt x="28707" y="5845"/>
                      <a:pt x="28602" y="5833"/>
                      <a:pt x="28494" y="5813"/>
                    </a:cubicBezTo>
                    <a:cubicBezTo>
                      <a:pt x="28439" y="5803"/>
                      <a:pt x="28386" y="5799"/>
                      <a:pt x="28336" y="5799"/>
                    </a:cubicBezTo>
                    <a:cubicBezTo>
                      <a:pt x="28004" y="5799"/>
                      <a:pt x="27775" y="6007"/>
                      <a:pt x="27576" y="6272"/>
                    </a:cubicBezTo>
                    <a:cubicBezTo>
                      <a:pt x="27359" y="6086"/>
                      <a:pt x="27186" y="5988"/>
                      <a:pt x="27032" y="5988"/>
                    </a:cubicBezTo>
                    <a:cubicBezTo>
                      <a:pt x="26805" y="5988"/>
                      <a:pt x="26618" y="6200"/>
                      <a:pt x="26390" y="6655"/>
                    </a:cubicBezTo>
                    <a:cubicBezTo>
                      <a:pt x="26097" y="6476"/>
                      <a:pt x="25929" y="6373"/>
                      <a:pt x="25806" y="6373"/>
                    </a:cubicBezTo>
                    <a:cubicBezTo>
                      <a:pt x="25640" y="6373"/>
                      <a:pt x="25555" y="6560"/>
                      <a:pt x="25358" y="6999"/>
                    </a:cubicBezTo>
                    <a:cubicBezTo>
                      <a:pt x="25320" y="7076"/>
                      <a:pt x="25243" y="7114"/>
                      <a:pt x="25167" y="7229"/>
                    </a:cubicBezTo>
                    <a:cubicBezTo>
                      <a:pt x="25014" y="7114"/>
                      <a:pt x="24899" y="6999"/>
                      <a:pt x="24822" y="6923"/>
                    </a:cubicBezTo>
                    <a:cubicBezTo>
                      <a:pt x="24173" y="6923"/>
                      <a:pt x="23829" y="7564"/>
                      <a:pt x="23217" y="7564"/>
                    </a:cubicBezTo>
                    <a:cubicBezTo>
                      <a:pt x="23145" y="7564"/>
                      <a:pt x="23068" y="7555"/>
                      <a:pt x="22987" y="7534"/>
                    </a:cubicBezTo>
                    <a:cubicBezTo>
                      <a:pt x="22948" y="7726"/>
                      <a:pt x="22872" y="7840"/>
                      <a:pt x="22834" y="7993"/>
                    </a:cubicBezTo>
                    <a:cubicBezTo>
                      <a:pt x="22693" y="7953"/>
                      <a:pt x="22560" y="7934"/>
                      <a:pt x="22432" y="7934"/>
                    </a:cubicBezTo>
                    <a:cubicBezTo>
                      <a:pt x="22074" y="7934"/>
                      <a:pt x="21757" y="8084"/>
                      <a:pt x="21418" y="8338"/>
                    </a:cubicBezTo>
                    <a:cubicBezTo>
                      <a:pt x="21227" y="8491"/>
                      <a:pt x="21036" y="8758"/>
                      <a:pt x="20692" y="8758"/>
                    </a:cubicBezTo>
                    <a:cubicBezTo>
                      <a:pt x="20271"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61" y="10519"/>
                    </a:cubicBezTo>
                    <a:cubicBezTo>
                      <a:pt x="17849" y="10519"/>
                      <a:pt x="17836" y="10519"/>
                      <a:pt x="17823" y="10518"/>
                    </a:cubicBezTo>
                    <a:cubicBezTo>
                      <a:pt x="17747" y="10518"/>
                      <a:pt x="17632" y="10594"/>
                      <a:pt x="17517" y="10671"/>
                    </a:cubicBezTo>
                    <a:cubicBezTo>
                      <a:pt x="17173" y="10938"/>
                      <a:pt x="16676" y="11130"/>
                      <a:pt x="16523" y="11474"/>
                    </a:cubicBezTo>
                    <a:cubicBezTo>
                      <a:pt x="16408" y="11818"/>
                      <a:pt x="16179" y="11971"/>
                      <a:pt x="15949" y="12124"/>
                    </a:cubicBezTo>
                    <a:cubicBezTo>
                      <a:pt x="15529" y="12392"/>
                      <a:pt x="15184" y="12659"/>
                      <a:pt x="14878" y="13042"/>
                    </a:cubicBezTo>
                    <a:cubicBezTo>
                      <a:pt x="14305" y="13769"/>
                      <a:pt x="13425" y="14228"/>
                      <a:pt x="12928" y="15031"/>
                    </a:cubicBezTo>
                    <a:cubicBezTo>
                      <a:pt x="12354" y="15222"/>
                      <a:pt x="12239" y="15796"/>
                      <a:pt x="11819" y="16178"/>
                    </a:cubicBezTo>
                    <a:cubicBezTo>
                      <a:pt x="11475" y="16484"/>
                      <a:pt x="11207" y="16867"/>
                      <a:pt x="10939" y="17211"/>
                    </a:cubicBezTo>
                    <a:cubicBezTo>
                      <a:pt x="10671" y="17593"/>
                      <a:pt x="10480" y="17976"/>
                      <a:pt x="10212" y="18320"/>
                    </a:cubicBezTo>
                    <a:cubicBezTo>
                      <a:pt x="9945" y="18664"/>
                      <a:pt x="9600" y="18932"/>
                      <a:pt x="9524" y="19391"/>
                    </a:cubicBezTo>
                    <a:cubicBezTo>
                      <a:pt x="9486" y="19620"/>
                      <a:pt x="9065" y="19773"/>
                      <a:pt x="8912" y="20003"/>
                    </a:cubicBezTo>
                    <a:cubicBezTo>
                      <a:pt x="8759" y="20232"/>
                      <a:pt x="8759" y="20615"/>
                      <a:pt x="8568" y="20844"/>
                    </a:cubicBezTo>
                    <a:cubicBezTo>
                      <a:pt x="8224" y="21265"/>
                      <a:pt x="7918" y="21686"/>
                      <a:pt x="7726" y="22183"/>
                    </a:cubicBezTo>
                    <a:cubicBezTo>
                      <a:pt x="7497" y="22642"/>
                      <a:pt x="7153" y="23024"/>
                      <a:pt x="7000" y="23483"/>
                    </a:cubicBezTo>
                    <a:cubicBezTo>
                      <a:pt x="6770" y="24171"/>
                      <a:pt x="6197" y="24707"/>
                      <a:pt x="6158" y="25472"/>
                    </a:cubicBezTo>
                    <a:cubicBezTo>
                      <a:pt x="5470" y="26313"/>
                      <a:pt x="5317" y="27422"/>
                      <a:pt x="4743" y="28340"/>
                    </a:cubicBezTo>
                    <a:cubicBezTo>
                      <a:pt x="4973" y="28761"/>
                      <a:pt x="4475" y="28876"/>
                      <a:pt x="4399" y="29182"/>
                    </a:cubicBezTo>
                    <a:cubicBezTo>
                      <a:pt x="4170" y="29755"/>
                      <a:pt x="4055" y="30367"/>
                      <a:pt x="3787" y="30903"/>
                    </a:cubicBezTo>
                    <a:cubicBezTo>
                      <a:pt x="3481" y="31515"/>
                      <a:pt x="3328" y="32203"/>
                      <a:pt x="3099" y="32853"/>
                    </a:cubicBezTo>
                    <a:cubicBezTo>
                      <a:pt x="2907" y="33351"/>
                      <a:pt x="2793" y="33848"/>
                      <a:pt x="2678" y="34345"/>
                    </a:cubicBezTo>
                    <a:cubicBezTo>
                      <a:pt x="2525" y="34842"/>
                      <a:pt x="2525" y="35378"/>
                      <a:pt x="2295" y="35798"/>
                    </a:cubicBezTo>
                    <a:cubicBezTo>
                      <a:pt x="2066" y="36295"/>
                      <a:pt x="2219" y="36869"/>
                      <a:pt x="1837" y="37290"/>
                    </a:cubicBezTo>
                    <a:cubicBezTo>
                      <a:pt x="1760" y="38170"/>
                      <a:pt x="1569" y="39087"/>
                      <a:pt x="1416" y="39967"/>
                    </a:cubicBezTo>
                    <a:cubicBezTo>
                      <a:pt x="1263" y="40579"/>
                      <a:pt x="842" y="41191"/>
                      <a:pt x="1186" y="41879"/>
                    </a:cubicBezTo>
                    <a:cubicBezTo>
                      <a:pt x="880" y="42262"/>
                      <a:pt x="957" y="42683"/>
                      <a:pt x="957" y="43142"/>
                    </a:cubicBezTo>
                    <a:cubicBezTo>
                      <a:pt x="995" y="43753"/>
                      <a:pt x="766" y="44327"/>
                      <a:pt x="727" y="44939"/>
                    </a:cubicBezTo>
                    <a:cubicBezTo>
                      <a:pt x="689" y="45589"/>
                      <a:pt x="460" y="46201"/>
                      <a:pt x="574" y="46813"/>
                    </a:cubicBezTo>
                    <a:cubicBezTo>
                      <a:pt x="574" y="46851"/>
                      <a:pt x="574" y="46890"/>
                      <a:pt x="574" y="46928"/>
                    </a:cubicBezTo>
                    <a:cubicBezTo>
                      <a:pt x="498" y="48037"/>
                      <a:pt x="345" y="49184"/>
                      <a:pt x="345" y="50332"/>
                    </a:cubicBezTo>
                    <a:cubicBezTo>
                      <a:pt x="345" y="51441"/>
                      <a:pt x="1" y="52550"/>
                      <a:pt x="230" y="53659"/>
                    </a:cubicBezTo>
                    <a:cubicBezTo>
                      <a:pt x="345" y="54080"/>
                      <a:pt x="345" y="54577"/>
                      <a:pt x="268" y="54998"/>
                    </a:cubicBezTo>
                    <a:cubicBezTo>
                      <a:pt x="154" y="55457"/>
                      <a:pt x="1" y="55877"/>
                      <a:pt x="307" y="56336"/>
                    </a:cubicBezTo>
                    <a:cubicBezTo>
                      <a:pt x="115" y="56910"/>
                      <a:pt x="268" y="57522"/>
                      <a:pt x="307" y="58096"/>
                    </a:cubicBezTo>
                    <a:cubicBezTo>
                      <a:pt x="383" y="58669"/>
                      <a:pt x="77" y="59281"/>
                      <a:pt x="460" y="59817"/>
                    </a:cubicBezTo>
                    <a:cubicBezTo>
                      <a:pt x="498" y="59855"/>
                      <a:pt x="345" y="59970"/>
                      <a:pt x="345" y="60046"/>
                    </a:cubicBezTo>
                    <a:cubicBezTo>
                      <a:pt x="307" y="60123"/>
                      <a:pt x="268" y="60276"/>
                      <a:pt x="345" y="60314"/>
                    </a:cubicBezTo>
                    <a:cubicBezTo>
                      <a:pt x="536" y="60467"/>
                      <a:pt x="460" y="60696"/>
                      <a:pt x="460" y="60888"/>
                    </a:cubicBezTo>
                    <a:cubicBezTo>
                      <a:pt x="421" y="61270"/>
                      <a:pt x="383" y="61653"/>
                      <a:pt x="421" y="62035"/>
                    </a:cubicBezTo>
                    <a:cubicBezTo>
                      <a:pt x="421" y="62303"/>
                      <a:pt x="536" y="62532"/>
                      <a:pt x="880" y="62647"/>
                    </a:cubicBezTo>
                    <a:cubicBezTo>
                      <a:pt x="1030" y="62702"/>
                      <a:pt x="1137" y="62737"/>
                      <a:pt x="1217" y="62737"/>
                    </a:cubicBezTo>
                    <a:cubicBezTo>
                      <a:pt x="1361" y="62737"/>
                      <a:pt x="1418" y="62623"/>
                      <a:pt x="1492" y="62303"/>
                    </a:cubicBezTo>
                    <a:cubicBezTo>
                      <a:pt x="1607" y="61806"/>
                      <a:pt x="1798" y="61232"/>
                      <a:pt x="1645" y="60811"/>
                    </a:cubicBezTo>
                    <a:cubicBezTo>
                      <a:pt x="1454" y="60276"/>
                      <a:pt x="1722" y="59779"/>
                      <a:pt x="1607" y="59281"/>
                    </a:cubicBezTo>
                    <a:cubicBezTo>
                      <a:pt x="1416" y="58593"/>
                      <a:pt x="1416" y="57866"/>
                      <a:pt x="1607" y="57140"/>
                    </a:cubicBezTo>
                    <a:cubicBezTo>
                      <a:pt x="1684" y="56948"/>
                      <a:pt x="1760" y="56834"/>
                      <a:pt x="1607" y="56681"/>
                    </a:cubicBezTo>
                    <a:cubicBezTo>
                      <a:pt x="1531" y="56566"/>
                      <a:pt x="1645" y="56413"/>
                      <a:pt x="1645" y="56260"/>
                    </a:cubicBezTo>
                    <a:cubicBezTo>
                      <a:pt x="1645" y="56107"/>
                      <a:pt x="1607" y="55916"/>
                      <a:pt x="1607" y="55763"/>
                    </a:cubicBezTo>
                    <a:cubicBezTo>
                      <a:pt x="1569" y="55610"/>
                      <a:pt x="1531" y="55457"/>
                      <a:pt x="1492" y="55342"/>
                    </a:cubicBezTo>
                    <a:cubicBezTo>
                      <a:pt x="1301" y="55074"/>
                      <a:pt x="1722" y="55151"/>
                      <a:pt x="1684" y="55036"/>
                    </a:cubicBezTo>
                    <a:cubicBezTo>
                      <a:pt x="1684" y="54921"/>
                      <a:pt x="1531" y="54807"/>
                      <a:pt x="1454" y="54692"/>
                    </a:cubicBezTo>
                    <a:cubicBezTo>
                      <a:pt x="1454" y="54654"/>
                      <a:pt x="1492" y="54577"/>
                      <a:pt x="1531" y="54501"/>
                    </a:cubicBezTo>
                    <a:cubicBezTo>
                      <a:pt x="1684" y="54156"/>
                      <a:pt x="1569" y="53850"/>
                      <a:pt x="1569" y="53468"/>
                    </a:cubicBezTo>
                    <a:cubicBezTo>
                      <a:pt x="1569" y="53047"/>
                      <a:pt x="1263" y="52512"/>
                      <a:pt x="1722" y="52168"/>
                    </a:cubicBezTo>
                    <a:cubicBezTo>
                      <a:pt x="1722" y="51747"/>
                      <a:pt x="1263" y="51479"/>
                      <a:pt x="1607" y="51097"/>
                    </a:cubicBezTo>
                    <a:lnTo>
                      <a:pt x="1607" y="51097"/>
                    </a:lnTo>
                    <a:cubicBezTo>
                      <a:pt x="1684" y="51173"/>
                      <a:pt x="1722" y="51211"/>
                      <a:pt x="1875" y="51364"/>
                    </a:cubicBezTo>
                    <a:cubicBezTo>
                      <a:pt x="1798" y="50982"/>
                      <a:pt x="1722" y="50714"/>
                      <a:pt x="1684" y="50447"/>
                    </a:cubicBezTo>
                    <a:cubicBezTo>
                      <a:pt x="1645" y="50332"/>
                      <a:pt x="1569" y="50179"/>
                      <a:pt x="1607" y="50064"/>
                    </a:cubicBezTo>
                    <a:cubicBezTo>
                      <a:pt x="1837" y="49376"/>
                      <a:pt x="1798" y="49376"/>
                      <a:pt x="1722" y="48725"/>
                    </a:cubicBezTo>
                    <a:cubicBezTo>
                      <a:pt x="1684" y="48305"/>
                      <a:pt x="1531" y="47808"/>
                      <a:pt x="1951" y="47463"/>
                    </a:cubicBezTo>
                    <a:cubicBezTo>
                      <a:pt x="1989" y="47425"/>
                      <a:pt x="2028" y="47272"/>
                      <a:pt x="2028" y="47272"/>
                    </a:cubicBezTo>
                    <a:cubicBezTo>
                      <a:pt x="1684" y="46928"/>
                      <a:pt x="2142" y="46660"/>
                      <a:pt x="2104" y="46354"/>
                    </a:cubicBezTo>
                    <a:cubicBezTo>
                      <a:pt x="1951" y="46316"/>
                      <a:pt x="1837" y="46278"/>
                      <a:pt x="1722"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48" y="41879"/>
                      <a:pt x="2525" y="41459"/>
                    </a:cubicBezTo>
                    <a:cubicBezTo>
                      <a:pt x="2563" y="41229"/>
                      <a:pt x="2448" y="40962"/>
                      <a:pt x="2525" y="40847"/>
                    </a:cubicBezTo>
                    <a:cubicBezTo>
                      <a:pt x="2946" y="40273"/>
                      <a:pt x="2869" y="39623"/>
                      <a:pt x="2984" y="39011"/>
                    </a:cubicBezTo>
                    <a:cubicBezTo>
                      <a:pt x="3022" y="38781"/>
                      <a:pt x="2984" y="38514"/>
                      <a:pt x="3213" y="38246"/>
                    </a:cubicBezTo>
                    <a:cubicBezTo>
                      <a:pt x="3481" y="37978"/>
                      <a:pt x="3328" y="37405"/>
                      <a:pt x="3443" y="37060"/>
                    </a:cubicBezTo>
                    <a:cubicBezTo>
                      <a:pt x="3558" y="36716"/>
                      <a:pt x="3366" y="36181"/>
                      <a:pt x="3825" y="35951"/>
                    </a:cubicBezTo>
                    <a:cubicBezTo>
                      <a:pt x="3596" y="35492"/>
                      <a:pt x="4017" y="35148"/>
                      <a:pt x="4093" y="34766"/>
                    </a:cubicBezTo>
                    <a:cubicBezTo>
                      <a:pt x="4284" y="34039"/>
                      <a:pt x="4514" y="33351"/>
                      <a:pt x="4705" y="32662"/>
                    </a:cubicBezTo>
                    <a:cubicBezTo>
                      <a:pt x="4858" y="32088"/>
                      <a:pt x="4973" y="31476"/>
                      <a:pt x="5546" y="31132"/>
                    </a:cubicBezTo>
                    <a:cubicBezTo>
                      <a:pt x="5393" y="31018"/>
                      <a:pt x="5279" y="30941"/>
                      <a:pt x="5202" y="30865"/>
                    </a:cubicBezTo>
                    <a:cubicBezTo>
                      <a:pt x="5317" y="30673"/>
                      <a:pt x="5623" y="30750"/>
                      <a:pt x="5661" y="30367"/>
                    </a:cubicBezTo>
                    <a:cubicBezTo>
                      <a:pt x="5699" y="29679"/>
                      <a:pt x="6235" y="29143"/>
                      <a:pt x="6311" y="28417"/>
                    </a:cubicBezTo>
                    <a:cubicBezTo>
                      <a:pt x="6311" y="28226"/>
                      <a:pt x="6617" y="28034"/>
                      <a:pt x="6770" y="27881"/>
                    </a:cubicBezTo>
                    <a:cubicBezTo>
                      <a:pt x="6732" y="27728"/>
                      <a:pt x="6617" y="27537"/>
                      <a:pt x="6656" y="27499"/>
                    </a:cubicBezTo>
                    <a:cubicBezTo>
                      <a:pt x="7459" y="26657"/>
                      <a:pt x="7420" y="25319"/>
                      <a:pt x="8300" y="24477"/>
                    </a:cubicBezTo>
                    <a:cubicBezTo>
                      <a:pt x="8338" y="24439"/>
                      <a:pt x="8300" y="24248"/>
                      <a:pt x="8338" y="24171"/>
                    </a:cubicBezTo>
                    <a:cubicBezTo>
                      <a:pt x="8453" y="23866"/>
                      <a:pt x="8453" y="23521"/>
                      <a:pt x="8797" y="23330"/>
                    </a:cubicBezTo>
                    <a:cubicBezTo>
                      <a:pt x="9180" y="23101"/>
                      <a:pt x="8912"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01" y="19697"/>
                      <a:pt x="11016" y="19467"/>
                      <a:pt x="11283" y="19429"/>
                    </a:cubicBezTo>
                    <a:cubicBezTo>
                      <a:pt x="11436" y="19391"/>
                      <a:pt x="11704" y="19047"/>
                      <a:pt x="11666" y="18970"/>
                    </a:cubicBezTo>
                    <a:cubicBezTo>
                      <a:pt x="11475" y="18588"/>
                      <a:pt x="11780" y="18511"/>
                      <a:pt x="11933" y="18320"/>
                    </a:cubicBezTo>
                    <a:cubicBezTo>
                      <a:pt x="12201" y="18014"/>
                      <a:pt x="12431" y="17746"/>
                      <a:pt x="12698" y="17440"/>
                    </a:cubicBezTo>
                    <a:cubicBezTo>
                      <a:pt x="12851" y="17249"/>
                      <a:pt x="12890" y="16943"/>
                      <a:pt x="13234" y="16905"/>
                    </a:cubicBezTo>
                    <a:cubicBezTo>
                      <a:pt x="13310" y="16867"/>
                      <a:pt x="13463" y="16752"/>
                      <a:pt x="13463" y="16675"/>
                    </a:cubicBezTo>
                    <a:cubicBezTo>
                      <a:pt x="13425" y="16293"/>
                      <a:pt x="13769" y="16255"/>
                      <a:pt x="13960" y="16216"/>
                    </a:cubicBezTo>
                    <a:cubicBezTo>
                      <a:pt x="14458" y="16178"/>
                      <a:pt x="13846" y="15757"/>
                      <a:pt x="14228" y="15643"/>
                    </a:cubicBezTo>
                    <a:cubicBezTo>
                      <a:pt x="14534" y="15528"/>
                      <a:pt x="14802" y="15298"/>
                      <a:pt x="15031" y="15107"/>
                    </a:cubicBezTo>
                    <a:cubicBezTo>
                      <a:pt x="15223" y="14954"/>
                      <a:pt x="15529" y="14686"/>
                      <a:pt x="15490" y="14533"/>
                    </a:cubicBezTo>
                    <a:cubicBezTo>
                      <a:pt x="15452" y="14113"/>
                      <a:pt x="15643" y="13960"/>
                      <a:pt x="15911" y="13807"/>
                    </a:cubicBezTo>
                    <a:cubicBezTo>
                      <a:pt x="16026" y="13922"/>
                      <a:pt x="16102" y="14036"/>
                      <a:pt x="16141" y="14075"/>
                    </a:cubicBezTo>
                    <a:cubicBezTo>
                      <a:pt x="16714" y="13616"/>
                      <a:pt x="17364" y="13195"/>
                      <a:pt x="17862" y="12659"/>
                    </a:cubicBezTo>
                    <a:cubicBezTo>
                      <a:pt x="18206" y="12239"/>
                      <a:pt x="18703" y="12086"/>
                      <a:pt x="19047" y="11703"/>
                    </a:cubicBezTo>
                    <a:cubicBezTo>
                      <a:pt x="19391" y="11359"/>
                      <a:pt x="19965" y="11206"/>
                      <a:pt x="20424" y="10938"/>
                    </a:cubicBezTo>
                    <a:cubicBezTo>
                      <a:pt x="20921" y="10671"/>
                      <a:pt x="21610" y="10556"/>
                      <a:pt x="21801" y="9867"/>
                    </a:cubicBezTo>
                    <a:cubicBezTo>
                      <a:pt x="21801" y="9829"/>
                      <a:pt x="21877" y="9791"/>
                      <a:pt x="21954" y="9791"/>
                    </a:cubicBezTo>
                    <a:cubicBezTo>
                      <a:pt x="23063" y="9753"/>
                      <a:pt x="23063" y="9753"/>
                      <a:pt x="23598" y="9447"/>
                    </a:cubicBezTo>
                    <a:cubicBezTo>
                      <a:pt x="23981" y="9217"/>
                      <a:pt x="24440" y="9064"/>
                      <a:pt x="24861" y="8911"/>
                    </a:cubicBezTo>
                    <a:cubicBezTo>
                      <a:pt x="25626" y="8644"/>
                      <a:pt x="26390" y="8338"/>
                      <a:pt x="27194" y="8108"/>
                    </a:cubicBezTo>
                    <a:cubicBezTo>
                      <a:pt x="27767" y="7917"/>
                      <a:pt x="28303" y="7687"/>
                      <a:pt x="28915" y="7649"/>
                    </a:cubicBezTo>
                    <a:cubicBezTo>
                      <a:pt x="29259" y="7611"/>
                      <a:pt x="29527" y="7496"/>
                      <a:pt x="29794" y="7343"/>
                    </a:cubicBezTo>
                    <a:cubicBezTo>
                      <a:pt x="30100" y="7229"/>
                      <a:pt x="30406" y="7229"/>
                      <a:pt x="30712" y="7190"/>
                    </a:cubicBezTo>
                    <a:lnTo>
                      <a:pt x="31936" y="6808"/>
                    </a:lnTo>
                    <a:cubicBezTo>
                      <a:pt x="32319" y="6731"/>
                      <a:pt x="32701" y="6655"/>
                      <a:pt x="33084" y="6617"/>
                    </a:cubicBezTo>
                    <a:cubicBezTo>
                      <a:pt x="33084" y="6693"/>
                      <a:pt x="33122" y="6731"/>
                      <a:pt x="33122" y="6731"/>
                    </a:cubicBezTo>
                    <a:cubicBezTo>
                      <a:pt x="32816" y="7037"/>
                      <a:pt x="32586" y="7381"/>
                      <a:pt x="32280" y="7573"/>
                    </a:cubicBezTo>
                    <a:cubicBezTo>
                      <a:pt x="31821" y="7840"/>
                      <a:pt x="31860" y="8299"/>
                      <a:pt x="31630" y="8644"/>
                    </a:cubicBezTo>
                    <a:cubicBezTo>
                      <a:pt x="31362" y="8988"/>
                      <a:pt x="30903" y="9141"/>
                      <a:pt x="30827" y="9638"/>
                    </a:cubicBezTo>
                    <a:cubicBezTo>
                      <a:pt x="30445" y="9753"/>
                      <a:pt x="30292" y="10059"/>
                      <a:pt x="30177" y="10479"/>
                    </a:cubicBezTo>
                    <a:cubicBezTo>
                      <a:pt x="30100" y="10671"/>
                      <a:pt x="29794" y="10785"/>
                      <a:pt x="29641" y="10938"/>
                    </a:cubicBezTo>
                    <a:cubicBezTo>
                      <a:pt x="29029" y="11665"/>
                      <a:pt x="28570" y="12506"/>
                      <a:pt x="27882" y="13157"/>
                    </a:cubicBezTo>
                    <a:cubicBezTo>
                      <a:pt x="27729" y="13310"/>
                      <a:pt x="27500" y="13539"/>
                      <a:pt x="27538" y="13654"/>
                    </a:cubicBezTo>
                    <a:cubicBezTo>
                      <a:pt x="27576" y="13960"/>
                      <a:pt x="27385" y="14113"/>
                      <a:pt x="27270" y="14304"/>
                    </a:cubicBezTo>
                    <a:cubicBezTo>
                      <a:pt x="27155" y="14533"/>
                      <a:pt x="27117" y="14801"/>
                      <a:pt x="27041" y="15031"/>
                    </a:cubicBezTo>
                    <a:cubicBezTo>
                      <a:pt x="26964" y="15222"/>
                      <a:pt x="26888" y="15413"/>
                      <a:pt x="26773" y="15681"/>
                    </a:cubicBezTo>
                    <a:cubicBezTo>
                      <a:pt x="27041" y="15643"/>
                      <a:pt x="27308" y="15643"/>
                      <a:pt x="27500" y="15566"/>
                    </a:cubicBezTo>
                    <a:cubicBezTo>
                      <a:pt x="27691" y="15528"/>
                      <a:pt x="27882" y="15375"/>
                      <a:pt x="28073" y="15298"/>
                    </a:cubicBezTo>
                    <a:cubicBezTo>
                      <a:pt x="28303" y="15184"/>
                      <a:pt x="28494" y="15145"/>
                      <a:pt x="28570" y="14839"/>
                    </a:cubicBezTo>
                    <a:cubicBezTo>
                      <a:pt x="28609" y="14686"/>
                      <a:pt x="29029" y="14572"/>
                      <a:pt x="29029" y="14495"/>
                    </a:cubicBezTo>
                    <a:cubicBezTo>
                      <a:pt x="28915" y="14075"/>
                      <a:pt x="29488" y="14189"/>
                      <a:pt x="29450" y="13960"/>
                    </a:cubicBezTo>
                    <a:cubicBezTo>
                      <a:pt x="29374" y="13577"/>
                      <a:pt x="29718" y="13539"/>
                      <a:pt x="29871" y="13386"/>
                    </a:cubicBezTo>
                    <a:cubicBezTo>
                      <a:pt x="29986" y="13271"/>
                      <a:pt x="30062" y="13080"/>
                      <a:pt x="30139" y="12927"/>
                    </a:cubicBezTo>
                    <a:cubicBezTo>
                      <a:pt x="30483" y="12506"/>
                      <a:pt x="30789" y="12048"/>
                      <a:pt x="31095" y="11665"/>
                    </a:cubicBezTo>
                    <a:cubicBezTo>
                      <a:pt x="31362" y="11359"/>
                      <a:pt x="31630" y="11091"/>
                      <a:pt x="31860" y="10824"/>
                    </a:cubicBezTo>
                    <a:cubicBezTo>
                      <a:pt x="31974" y="10709"/>
                      <a:pt x="32280" y="10594"/>
                      <a:pt x="32242" y="10518"/>
                    </a:cubicBezTo>
                    <a:cubicBezTo>
                      <a:pt x="32204" y="10326"/>
                      <a:pt x="32166" y="10135"/>
                      <a:pt x="32433" y="10135"/>
                    </a:cubicBezTo>
                    <a:cubicBezTo>
                      <a:pt x="32586" y="10097"/>
                      <a:pt x="32625" y="10173"/>
                      <a:pt x="32701" y="9944"/>
                    </a:cubicBezTo>
                    <a:cubicBezTo>
                      <a:pt x="32969" y="9409"/>
                      <a:pt x="33313" y="8911"/>
                      <a:pt x="33695" y="8491"/>
                    </a:cubicBezTo>
                    <a:cubicBezTo>
                      <a:pt x="34001" y="8185"/>
                      <a:pt x="34231" y="7840"/>
                      <a:pt x="34460" y="7496"/>
                    </a:cubicBezTo>
                    <a:cubicBezTo>
                      <a:pt x="34690" y="7152"/>
                      <a:pt x="35072" y="6884"/>
                      <a:pt x="35378" y="6578"/>
                    </a:cubicBezTo>
                    <a:cubicBezTo>
                      <a:pt x="35455" y="6502"/>
                      <a:pt x="35493" y="6387"/>
                      <a:pt x="35570" y="6311"/>
                    </a:cubicBezTo>
                    <a:cubicBezTo>
                      <a:pt x="35340" y="5852"/>
                      <a:pt x="35340" y="5316"/>
                      <a:pt x="34690" y="5278"/>
                    </a:cubicBezTo>
                    <a:cubicBezTo>
                      <a:pt x="34613" y="5278"/>
                      <a:pt x="34575" y="5087"/>
                      <a:pt x="34499" y="5010"/>
                    </a:cubicBezTo>
                    <a:cubicBezTo>
                      <a:pt x="34352" y="4864"/>
                      <a:pt x="34228" y="4628"/>
                      <a:pt x="34007" y="4628"/>
                    </a:cubicBezTo>
                    <a:cubicBezTo>
                      <a:pt x="33939" y="4628"/>
                      <a:pt x="33862" y="4650"/>
                      <a:pt x="33772" y="4704"/>
                    </a:cubicBezTo>
                    <a:cubicBezTo>
                      <a:pt x="33734" y="4704"/>
                      <a:pt x="33619" y="4666"/>
                      <a:pt x="33619" y="4628"/>
                    </a:cubicBezTo>
                    <a:cubicBezTo>
                      <a:pt x="33695" y="4207"/>
                      <a:pt x="33313" y="4245"/>
                      <a:pt x="33084" y="4169"/>
                    </a:cubicBezTo>
                    <a:cubicBezTo>
                      <a:pt x="32854" y="4054"/>
                      <a:pt x="32586" y="4054"/>
                      <a:pt x="32357" y="3978"/>
                    </a:cubicBezTo>
                    <a:cubicBezTo>
                      <a:pt x="32242" y="3939"/>
                      <a:pt x="32051" y="3825"/>
                      <a:pt x="32051" y="3710"/>
                    </a:cubicBezTo>
                    <a:cubicBezTo>
                      <a:pt x="32017" y="3339"/>
                      <a:pt x="31745" y="3206"/>
                      <a:pt x="31472" y="3206"/>
                    </a:cubicBezTo>
                    <a:cubicBezTo>
                      <a:pt x="31435" y="3206"/>
                      <a:pt x="31399" y="3208"/>
                      <a:pt x="31362" y="3213"/>
                    </a:cubicBezTo>
                    <a:cubicBezTo>
                      <a:pt x="31133" y="3213"/>
                      <a:pt x="31056" y="3136"/>
                      <a:pt x="30903" y="3021"/>
                    </a:cubicBezTo>
                    <a:cubicBezTo>
                      <a:pt x="30674" y="2907"/>
                      <a:pt x="30445" y="2830"/>
                      <a:pt x="30215" y="2715"/>
                    </a:cubicBezTo>
                    <a:cubicBezTo>
                      <a:pt x="29909" y="2562"/>
                      <a:pt x="29527" y="2410"/>
                      <a:pt x="29297" y="2180"/>
                    </a:cubicBezTo>
                    <a:cubicBezTo>
                      <a:pt x="28991" y="1798"/>
                      <a:pt x="28609" y="1645"/>
                      <a:pt x="28188" y="1453"/>
                    </a:cubicBezTo>
                    <a:cubicBezTo>
                      <a:pt x="28073" y="1415"/>
                      <a:pt x="27920" y="1377"/>
                      <a:pt x="27844" y="1339"/>
                    </a:cubicBezTo>
                    <a:cubicBezTo>
                      <a:pt x="27675" y="1237"/>
                      <a:pt x="27774" y="898"/>
                      <a:pt x="27511" y="898"/>
                    </a:cubicBezTo>
                    <a:cubicBezTo>
                      <a:pt x="27476" y="898"/>
                      <a:pt x="27435" y="904"/>
                      <a:pt x="27385" y="918"/>
                    </a:cubicBezTo>
                    <a:cubicBezTo>
                      <a:pt x="27270" y="918"/>
                      <a:pt x="27079" y="497"/>
                      <a:pt x="26888" y="382"/>
                    </a:cubicBezTo>
                    <a:cubicBezTo>
                      <a:pt x="26620" y="229"/>
                      <a:pt x="26314" y="153"/>
                      <a:pt x="26008" y="76"/>
                    </a:cubicBezTo>
                    <a:cubicBezTo>
                      <a:pt x="25702"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15;p19"/>
            <p:cNvGrpSpPr/>
            <p:nvPr/>
          </p:nvGrpSpPr>
          <p:grpSpPr>
            <a:xfrm>
              <a:off x="3582659" y="1841705"/>
              <a:ext cx="1797780" cy="1984731"/>
              <a:chOff x="3347573" y="2757501"/>
              <a:chExt cx="1797780" cy="1984731"/>
            </a:xfrm>
          </p:grpSpPr>
          <p:sp>
            <p:nvSpPr>
              <p:cNvPr id="29" name="Google Shape;316;p19"/>
              <p:cNvSpPr/>
              <p:nvPr/>
            </p:nvSpPr>
            <p:spPr>
              <a:xfrm>
                <a:off x="3402689" y="3007703"/>
                <a:ext cx="1719182" cy="1712139"/>
              </a:xfrm>
              <a:custGeom>
                <a:avLst/>
                <a:gdLst/>
                <a:ahLst/>
                <a:cxnLst/>
                <a:rect l="l" t="t" r="r" b="b"/>
                <a:pathLst>
                  <a:path w="100817" h="100404" extrusionOk="0">
                    <a:moveTo>
                      <a:pt x="47403" y="1"/>
                    </a:moveTo>
                    <a:cubicBezTo>
                      <a:pt x="47322" y="1"/>
                      <a:pt x="47240" y="3"/>
                      <a:pt x="47158" y="9"/>
                    </a:cubicBezTo>
                    <a:cubicBezTo>
                      <a:pt x="46326" y="95"/>
                      <a:pt x="45515" y="138"/>
                      <a:pt x="44694" y="138"/>
                    </a:cubicBezTo>
                    <a:cubicBezTo>
                      <a:pt x="44421" y="138"/>
                      <a:pt x="44146" y="133"/>
                      <a:pt x="43868" y="123"/>
                    </a:cubicBezTo>
                    <a:cubicBezTo>
                      <a:pt x="43812" y="109"/>
                      <a:pt x="43746" y="101"/>
                      <a:pt x="43679" y="101"/>
                    </a:cubicBezTo>
                    <a:cubicBezTo>
                      <a:pt x="43563" y="101"/>
                      <a:pt x="43444" y="127"/>
                      <a:pt x="43371" y="200"/>
                    </a:cubicBezTo>
                    <a:cubicBezTo>
                      <a:pt x="43206" y="365"/>
                      <a:pt x="43008" y="396"/>
                      <a:pt x="42806" y="396"/>
                    </a:cubicBezTo>
                    <a:cubicBezTo>
                      <a:pt x="42681" y="396"/>
                      <a:pt x="42556" y="384"/>
                      <a:pt x="42436" y="384"/>
                    </a:cubicBezTo>
                    <a:cubicBezTo>
                      <a:pt x="42390" y="384"/>
                      <a:pt x="42344" y="386"/>
                      <a:pt x="42300" y="391"/>
                    </a:cubicBezTo>
                    <a:cubicBezTo>
                      <a:pt x="41880" y="468"/>
                      <a:pt x="41497" y="468"/>
                      <a:pt x="41115" y="659"/>
                    </a:cubicBezTo>
                    <a:cubicBezTo>
                      <a:pt x="41000" y="735"/>
                      <a:pt x="40885" y="697"/>
                      <a:pt x="40771" y="735"/>
                    </a:cubicBezTo>
                    <a:cubicBezTo>
                      <a:pt x="40082" y="812"/>
                      <a:pt x="39432" y="1003"/>
                      <a:pt x="38743" y="1041"/>
                    </a:cubicBezTo>
                    <a:cubicBezTo>
                      <a:pt x="38430" y="1073"/>
                      <a:pt x="38168" y="1310"/>
                      <a:pt x="37830" y="1310"/>
                    </a:cubicBezTo>
                    <a:cubicBezTo>
                      <a:pt x="37756" y="1310"/>
                      <a:pt x="37679" y="1298"/>
                      <a:pt x="37596" y="1271"/>
                    </a:cubicBezTo>
                    <a:cubicBezTo>
                      <a:pt x="37328" y="1653"/>
                      <a:pt x="36869" y="1462"/>
                      <a:pt x="36487" y="1615"/>
                    </a:cubicBezTo>
                    <a:cubicBezTo>
                      <a:pt x="36423" y="1653"/>
                      <a:pt x="36359" y="1670"/>
                      <a:pt x="36297" y="1670"/>
                    </a:cubicBezTo>
                    <a:cubicBezTo>
                      <a:pt x="36172" y="1670"/>
                      <a:pt x="36053" y="1602"/>
                      <a:pt x="35952" y="1500"/>
                    </a:cubicBezTo>
                    <a:cubicBezTo>
                      <a:pt x="35858" y="1391"/>
                      <a:pt x="35790" y="1345"/>
                      <a:pt x="35734" y="1345"/>
                    </a:cubicBezTo>
                    <a:cubicBezTo>
                      <a:pt x="35653" y="1345"/>
                      <a:pt x="35599" y="1441"/>
                      <a:pt x="35531" y="1577"/>
                    </a:cubicBezTo>
                    <a:cubicBezTo>
                      <a:pt x="35416" y="1883"/>
                      <a:pt x="35148" y="2036"/>
                      <a:pt x="34804" y="2036"/>
                    </a:cubicBezTo>
                    <a:cubicBezTo>
                      <a:pt x="34651" y="2036"/>
                      <a:pt x="34460" y="2112"/>
                      <a:pt x="34269" y="2189"/>
                    </a:cubicBezTo>
                    <a:cubicBezTo>
                      <a:pt x="34230" y="2189"/>
                      <a:pt x="34230" y="2303"/>
                      <a:pt x="34230" y="2380"/>
                    </a:cubicBezTo>
                    <a:cubicBezTo>
                      <a:pt x="34192" y="2342"/>
                      <a:pt x="34154" y="2303"/>
                      <a:pt x="34116" y="2265"/>
                    </a:cubicBezTo>
                    <a:cubicBezTo>
                      <a:pt x="34009" y="2053"/>
                      <a:pt x="33950" y="1946"/>
                      <a:pt x="33880" y="1946"/>
                    </a:cubicBezTo>
                    <a:cubicBezTo>
                      <a:pt x="33823" y="1946"/>
                      <a:pt x="33759" y="2014"/>
                      <a:pt x="33657" y="2150"/>
                    </a:cubicBezTo>
                    <a:cubicBezTo>
                      <a:pt x="33542" y="2303"/>
                      <a:pt x="33427" y="2456"/>
                      <a:pt x="33313" y="2571"/>
                    </a:cubicBezTo>
                    <a:cubicBezTo>
                      <a:pt x="33236" y="2648"/>
                      <a:pt x="33121" y="2686"/>
                      <a:pt x="33083" y="2686"/>
                    </a:cubicBezTo>
                    <a:cubicBezTo>
                      <a:pt x="32950" y="2582"/>
                      <a:pt x="32833" y="2536"/>
                      <a:pt x="32730" y="2536"/>
                    </a:cubicBezTo>
                    <a:cubicBezTo>
                      <a:pt x="32567" y="2536"/>
                      <a:pt x="32435" y="2651"/>
                      <a:pt x="32318" y="2839"/>
                    </a:cubicBezTo>
                    <a:cubicBezTo>
                      <a:pt x="32318" y="2850"/>
                      <a:pt x="32305" y="2855"/>
                      <a:pt x="32285" y="2855"/>
                    </a:cubicBezTo>
                    <a:cubicBezTo>
                      <a:pt x="32238" y="2855"/>
                      <a:pt x="32154" y="2828"/>
                      <a:pt x="32127" y="2801"/>
                    </a:cubicBezTo>
                    <a:cubicBezTo>
                      <a:pt x="32066" y="2739"/>
                      <a:pt x="32017" y="2715"/>
                      <a:pt x="31970" y="2715"/>
                    </a:cubicBezTo>
                    <a:cubicBezTo>
                      <a:pt x="31900" y="2715"/>
                      <a:pt x="31836" y="2770"/>
                      <a:pt x="31744" y="2839"/>
                    </a:cubicBezTo>
                    <a:cubicBezTo>
                      <a:pt x="31630" y="2954"/>
                      <a:pt x="31477" y="3030"/>
                      <a:pt x="31324" y="3107"/>
                    </a:cubicBezTo>
                    <a:cubicBezTo>
                      <a:pt x="30750" y="3260"/>
                      <a:pt x="30215" y="3527"/>
                      <a:pt x="29717" y="3872"/>
                    </a:cubicBezTo>
                    <a:cubicBezTo>
                      <a:pt x="29692" y="3884"/>
                      <a:pt x="29662" y="3889"/>
                      <a:pt x="29631" y="3889"/>
                    </a:cubicBezTo>
                    <a:cubicBezTo>
                      <a:pt x="29569" y="3889"/>
                      <a:pt x="29501" y="3872"/>
                      <a:pt x="29450" y="3872"/>
                    </a:cubicBezTo>
                    <a:cubicBezTo>
                      <a:pt x="29373" y="3833"/>
                      <a:pt x="29258" y="3833"/>
                      <a:pt x="29258" y="3833"/>
                    </a:cubicBezTo>
                    <a:cubicBezTo>
                      <a:pt x="29144" y="4216"/>
                      <a:pt x="28799" y="4139"/>
                      <a:pt x="28532" y="4254"/>
                    </a:cubicBezTo>
                    <a:cubicBezTo>
                      <a:pt x="28111" y="4445"/>
                      <a:pt x="27767" y="4789"/>
                      <a:pt x="27270" y="4904"/>
                    </a:cubicBezTo>
                    <a:cubicBezTo>
                      <a:pt x="27078" y="4942"/>
                      <a:pt x="26925" y="5325"/>
                      <a:pt x="26619" y="5325"/>
                    </a:cubicBezTo>
                    <a:cubicBezTo>
                      <a:pt x="26505" y="5784"/>
                      <a:pt x="26046" y="5516"/>
                      <a:pt x="25816" y="5746"/>
                    </a:cubicBezTo>
                    <a:cubicBezTo>
                      <a:pt x="25663" y="5899"/>
                      <a:pt x="25472" y="5975"/>
                      <a:pt x="25319" y="6052"/>
                    </a:cubicBezTo>
                    <a:cubicBezTo>
                      <a:pt x="25051" y="6243"/>
                      <a:pt x="24745" y="6396"/>
                      <a:pt x="24516" y="6625"/>
                    </a:cubicBezTo>
                    <a:cubicBezTo>
                      <a:pt x="24286" y="6855"/>
                      <a:pt x="23980" y="6855"/>
                      <a:pt x="23713" y="6969"/>
                    </a:cubicBezTo>
                    <a:cubicBezTo>
                      <a:pt x="23254" y="7237"/>
                      <a:pt x="22795" y="7428"/>
                      <a:pt x="22336" y="7734"/>
                    </a:cubicBezTo>
                    <a:cubicBezTo>
                      <a:pt x="21953" y="8002"/>
                      <a:pt x="21456" y="8117"/>
                      <a:pt x="21189" y="8614"/>
                    </a:cubicBezTo>
                    <a:cubicBezTo>
                      <a:pt x="21150" y="8691"/>
                      <a:pt x="20997" y="8805"/>
                      <a:pt x="20883" y="8805"/>
                    </a:cubicBezTo>
                    <a:cubicBezTo>
                      <a:pt x="20347" y="8843"/>
                      <a:pt x="19965" y="9111"/>
                      <a:pt x="19697" y="9532"/>
                    </a:cubicBezTo>
                    <a:cubicBezTo>
                      <a:pt x="19659" y="9608"/>
                      <a:pt x="19544" y="9685"/>
                      <a:pt x="19467" y="9685"/>
                    </a:cubicBezTo>
                    <a:cubicBezTo>
                      <a:pt x="19123" y="9761"/>
                      <a:pt x="18894" y="9914"/>
                      <a:pt x="18664" y="10144"/>
                    </a:cubicBezTo>
                    <a:cubicBezTo>
                      <a:pt x="18435" y="10373"/>
                      <a:pt x="18129" y="10488"/>
                      <a:pt x="17899" y="10679"/>
                    </a:cubicBezTo>
                    <a:cubicBezTo>
                      <a:pt x="17670" y="10832"/>
                      <a:pt x="17440" y="10985"/>
                      <a:pt x="17326" y="11177"/>
                    </a:cubicBezTo>
                    <a:cubicBezTo>
                      <a:pt x="17058" y="11750"/>
                      <a:pt x="16561" y="12133"/>
                      <a:pt x="16102" y="12553"/>
                    </a:cubicBezTo>
                    <a:cubicBezTo>
                      <a:pt x="15987" y="12668"/>
                      <a:pt x="15796" y="12706"/>
                      <a:pt x="15796" y="12783"/>
                    </a:cubicBezTo>
                    <a:cubicBezTo>
                      <a:pt x="15834" y="13242"/>
                      <a:pt x="15452" y="13280"/>
                      <a:pt x="15222" y="13510"/>
                    </a:cubicBezTo>
                    <a:cubicBezTo>
                      <a:pt x="14954" y="13739"/>
                      <a:pt x="14572" y="13854"/>
                      <a:pt x="14534" y="14313"/>
                    </a:cubicBezTo>
                    <a:cubicBezTo>
                      <a:pt x="14534" y="14427"/>
                      <a:pt x="14304" y="14542"/>
                      <a:pt x="14151" y="14657"/>
                    </a:cubicBezTo>
                    <a:cubicBezTo>
                      <a:pt x="13845" y="14925"/>
                      <a:pt x="13386" y="15154"/>
                      <a:pt x="13157" y="15498"/>
                    </a:cubicBezTo>
                    <a:cubicBezTo>
                      <a:pt x="12660" y="16454"/>
                      <a:pt x="11665" y="16952"/>
                      <a:pt x="11092" y="17831"/>
                    </a:cubicBezTo>
                    <a:cubicBezTo>
                      <a:pt x="10939" y="18061"/>
                      <a:pt x="10633" y="18214"/>
                      <a:pt x="10365" y="18367"/>
                    </a:cubicBezTo>
                    <a:cubicBezTo>
                      <a:pt x="10135" y="18520"/>
                      <a:pt x="10097" y="18940"/>
                      <a:pt x="9944" y="19246"/>
                    </a:cubicBezTo>
                    <a:cubicBezTo>
                      <a:pt x="9906" y="19323"/>
                      <a:pt x="9829" y="19399"/>
                      <a:pt x="9753" y="19476"/>
                    </a:cubicBezTo>
                    <a:cubicBezTo>
                      <a:pt x="9638" y="19591"/>
                      <a:pt x="9562" y="19782"/>
                      <a:pt x="9409" y="19820"/>
                    </a:cubicBezTo>
                    <a:cubicBezTo>
                      <a:pt x="9179" y="19897"/>
                      <a:pt x="9409" y="20203"/>
                      <a:pt x="9141" y="20241"/>
                    </a:cubicBezTo>
                    <a:cubicBezTo>
                      <a:pt x="8720" y="20279"/>
                      <a:pt x="9294" y="20394"/>
                      <a:pt x="9141" y="20509"/>
                    </a:cubicBezTo>
                    <a:cubicBezTo>
                      <a:pt x="8912" y="20700"/>
                      <a:pt x="8720" y="20929"/>
                      <a:pt x="8567" y="21197"/>
                    </a:cubicBezTo>
                    <a:cubicBezTo>
                      <a:pt x="8376" y="21503"/>
                      <a:pt x="8185" y="21847"/>
                      <a:pt x="7994" y="22153"/>
                    </a:cubicBezTo>
                    <a:cubicBezTo>
                      <a:pt x="7917" y="22344"/>
                      <a:pt x="7841" y="22536"/>
                      <a:pt x="7688" y="22650"/>
                    </a:cubicBezTo>
                    <a:cubicBezTo>
                      <a:pt x="7458" y="22765"/>
                      <a:pt x="7802" y="23033"/>
                      <a:pt x="7535" y="23071"/>
                    </a:cubicBezTo>
                    <a:cubicBezTo>
                      <a:pt x="7190" y="23109"/>
                      <a:pt x="7114" y="23415"/>
                      <a:pt x="7114" y="23568"/>
                    </a:cubicBezTo>
                    <a:cubicBezTo>
                      <a:pt x="7190" y="24027"/>
                      <a:pt x="6617" y="24180"/>
                      <a:pt x="6732" y="24601"/>
                    </a:cubicBezTo>
                    <a:cubicBezTo>
                      <a:pt x="6234" y="24945"/>
                      <a:pt x="6196" y="25481"/>
                      <a:pt x="6043" y="25978"/>
                    </a:cubicBezTo>
                    <a:cubicBezTo>
                      <a:pt x="5967" y="26169"/>
                      <a:pt x="5814" y="26322"/>
                      <a:pt x="5699" y="26513"/>
                    </a:cubicBezTo>
                    <a:cubicBezTo>
                      <a:pt x="5622" y="26590"/>
                      <a:pt x="5546" y="26666"/>
                      <a:pt x="5508" y="26743"/>
                    </a:cubicBezTo>
                    <a:cubicBezTo>
                      <a:pt x="5393" y="27010"/>
                      <a:pt x="5316" y="27278"/>
                      <a:pt x="5202" y="27546"/>
                    </a:cubicBezTo>
                    <a:cubicBezTo>
                      <a:pt x="5125" y="27814"/>
                      <a:pt x="5049" y="28043"/>
                      <a:pt x="4896" y="28272"/>
                    </a:cubicBezTo>
                    <a:cubicBezTo>
                      <a:pt x="4781" y="28502"/>
                      <a:pt x="4819" y="28808"/>
                      <a:pt x="4513" y="28923"/>
                    </a:cubicBezTo>
                    <a:cubicBezTo>
                      <a:pt x="4590" y="29382"/>
                      <a:pt x="4093" y="29573"/>
                      <a:pt x="4093" y="30032"/>
                    </a:cubicBezTo>
                    <a:cubicBezTo>
                      <a:pt x="4093" y="30147"/>
                      <a:pt x="3978" y="30300"/>
                      <a:pt x="4016" y="30414"/>
                    </a:cubicBezTo>
                    <a:cubicBezTo>
                      <a:pt x="4093" y="30797"/>
                      <a:pt x="3710" y="30911"/>
                      <a:pt x="3634" y="31179"/>
                    </a:cubicBezTo>
                    <a:cubicBezTo>
                      <a:pt x="3366" y="32097"/>
                      <a:pt x="3022" y="32977"/>
                      <a:pt x="2754" y="33895"/>
                    </a:cubicBezTo>
                    <a:cubicBezTo>
                      <a:pt x="2601" y="34468"/>
                      <a:pt x="2601" y="35042"/>
                      <a:pt x="2180" y="35539"/>
                    </a:cubicBezTo>
                    <a:cubicBezTo>
                      <a:pt x="2257" y="36304"/>
                      <a:pt x="1836" y="36954"/>
                      <a:pt x="1645" y="37681"/>
                    </a:cubicBezTo>
                    <a:cubicBezTo>
                      <a:pt x="1607" y="37834"/>
                      <a:pt x="1836" y="37910"/>
                      <a:pt x="1683" y="38140"/>
                    </a:cubicBezTo>
                    <a:cubicBezTo>
                      <a:pt x="1415" y="38484"/>
                      <a:pt x="1492" y="39020"/>
                      <a:pt x="1301" y="39440"/>
                    </a:cubicBezTo>
                    <a:cubicBezTo>
                      <a:pt x="1186" y="39861"/>
                      <a:pt x="1262" y="40358"/>
                      <a:pt x="1148" y="40817"/>
                    </a:cubicBezTo>
                    <a:cubicBezTo>
                      <a:pt x="918" y="42079"/>
                      <a:pt x="803" y="43380"/>
                      <a:pt x="650" y="44642"/>
                    </a:cubicBezTo>
                    <a:cubicBezTo>
                      <a:pt x="612" y="44910"/>
                      <a:pt x="650" y="45139"/>
                      <a:pt x="574" y="45445"/>
                    </a:cubicBezTo>
                    <a:cubicBezTo>
                      <a:pt x="383" y="46019"/>
                      <a:pt x="383" y="46669"/>
                      <a:pt x="306" y="47281"/>
                    </a:cubicBezTo>
                    <a:cubicBezTo>
                      <a:pt x="306" y="47472"/>
                      <a:pt x="421" y="47663"/>
                      <a:pt x="383" y="47816"/>
                    </a:cubicBezTo>
                    <a:cubicBezTo>
                      <a:pt x="230" y="48543"/>
                      <a:pt x="191" y="49231"/>
                      <a:pt x="268" y="49996"/>
                    </a:cubicBezTo>
                    <a:cubicBezTo>
                      <a:pt x="344" y="50991"/>
                      <a:pt x="230" y="52023"/>
                      <a:pt x="268" y="53018"/>
                    </a:cubicBezTo>
                    <a:cubicBezTo>
                      <a:pt x="268" y="53515"/>
                      <a:pt x="0" y="53974"/>
                      <a:pt x="344" y="54471"/>
                    </a:cubicBezTo>
                    <a:cubicBezTo>
                      <a:pt x="459" y="54662"/>
                      <a:pt x="344" y="55006"/>
                      <a:pt x="230" y="55236"/>
                    </a:cubicBezTo>
                    <a:cubicBezTo>
                      <a:pt x="191" y="55389"/>
                      <a:pt x="191" y="55465"/>
                      <a:pt x="306" y="55580"/>
                    </a:cubicBezTo>
                    <a:cubicBezTo>
                      <a:pt x="344" y="55618"/>
                      <a:pt x="421" y="55695"/>
                      <a:pt x="497" y="55771"/>
                    </a:cubicBezTo>
                    <a:cubicBezTo>
                      <a:pt x="77" y="56077"/>
                      <a:pt x="536" y="56345"/>
                      <a:pt x="497" y="56651"/>
                    </a:cubicBezTo>
                    <a:cubicBezTo>
                      <a:pt x="459" y="57072"/>
                      <a:pt x="765" y="57492"/>
                      <a:pt x="536" y="57913"/>
                    </a:cubicBezTo>
                    <a:cubicBezTo>
                      <a:pt x="536" y="57990"/>
                      <a:pt x="612" y="58104"/>
                      <a:pt x="612" y="58181"/>
                    </a:cubicBezTo>
                    <a:cubicBezTo>
                      <a:pt x="689" y="58143"/>
                      <a:pt x="765" y="58104"/>
                      <a:pt x="842" y="58066"/>
                    </a:cubicBezTo>
                    <a:lnTo>
                      <a:pt x="842" y="58066"/>
                    </a:lnTo>
                    <a:cubicBezTo>
                      <a:pt x="803" y="58143"/>
                      <a:pt x="803" y="58257"/>
                      <a:pt x="727" y="58296"/>
                    </a:cubicBezTo>
                    <a:cubicBezTo>
                      <a:pt x="574" y="58449"/>
                      <a:pt x="612" y="58602"/>
                      <a:pt x="689" y="58793"/>
                    </a:cubicBezTo>
                    <a:cubicBezTo>
                      <a:pt x="765" y="58908"/>
                      <a:pt x="880" y="59099"/>
                      <a:pt x="803" y="59175"/>
                    </a:cubicBezTo>
                    <a:cubicBezTo>
                      <a:pt x="689" y="59405"/>
                      <a:pt x="803" y="59558"/>
                      <a:pt x="880" y="59749"/>
                    </a:cubicBezTo>
                    <a:cubicBezTo>
                      <a:pt x="995" y="60055"/>
                      <a:pt x="1109" y="60323"/>
                      <a:pt x="1109" y="60667"/>
                    </a:cubicBezTo>
                    <a:cubicBezTo>
                      <a:pt x="1109" y="60858"/>
                      <a:pt x="1224" y="61049"/>
                      <a:pt x="1301" y="61279"/>
                    </a:cubicBezTo>
                    <a:cubicBezTo>
                      <a:pt x="1339" y="61394"/>
                      <a:pt x="1454" y="61508"/>
                      <a:pt x="1415" y="61585"/>
                    </a:cubicBezTo>
                    <a:cubicBezTo>
                      <a:pt x="1339" y="62044"/>
                      <a:pt x="1874" y="62388"/>
                      <a:pt x="1645" y="62847"/>
                    </a:cubicBezTo>
                    <a:cubicBezTo>
                      <a:pt x="1645" y="62885"/>
                      <a:pt x="1683" y="62962"/>
                      <a:pt x="1721" y="62962"/>
                    </a:cubicBezTo>
                    <a:cubicBezTo>
                      <a:pt x="2066" y="63115"/>
                      <a:pt x="1989" y="63421"/>
                      <a:pt x="2027" y="63688"/>
                    </a:cubicBezTo>
                    <a:cubicBezTo>
                      <a:pt x="2066" y="63956"/>
                      <a:pt x="2066" y="64224"/>
                      <a:pt x="2180" y="64453"/>
                    </a:cubicBezTo>
                    <a:cubicBezTo>
                      <a:pt x="2639" y="65524"/>
                      <a:pt x="2869" y="66672"/>
                      <a:pt x="3289" y="67781"/>
                    </a:cubicBezTo>
                    <a:cubicBezTo>
                      <a:pt x="3404" y="68125"/>
                      <a:pt x="3481" y="68507"/>
                      <a:pt x="3672" y="68852"/>
                    </a:cubicBezTo>
                    <a:cubicBezTo>
                      <a:pt x="4054" y="69578"/>
                      <a:pt x="4322" y="70381"/>
                      <a:pt x="4666" y="71146"/>
                    </a:cubicBezTo>
                    <a:cubicBezTo>
                      <a:pt x="4934" y="71682"/>
                      <a:pt x="5355" y="72141"/>
                      <a:pt x="5431" y="72753"/>
                    </a:cubicBezTo>
                    <a:cubicBezTo>
                      <a:pt x="5469" y="72906"/>
                      <a:pt x="5737" y="72714"/>
                      <a:pt x="5699" y="72982"/>
                    </a:cubicBezTo>
                    <a:cubicBezTo>
                      <a:pt x="5699" y="73173"/>
                      <a:pt x="5775" y="73365"/>
                      <a:pt x="5852" y="73556"/>
                    </a:cubicBezTo>
                    <a:cubicBezTo>
                      <a:pt x="5967" y="73824"/>
                      <a:pt x="6158" y="74015"/>
                      <a:pt x="6120" y="74359"/>
                    </a:cubicBezTo>
                    <a:cubicBezTo>
                      <a:pt x="6081" y="74627"/>
                      <a:pt x="6196" y="74971"/>
                      <a:pt x="6387" y="75200"/>
                    </a:cubicBezTo>
                    <a:cubicBezTo>
                      <a:pt x="6808" y="75698"/>
                      <a:pt x="7038" y="76042"/>
                      <a:pt x="7190" y="76692"/>
                    </a:cubicBezTo>
                    <a:cubicBezTo>
                      <a:pt x="7229" y="76807"/>
                      <a:pt x="7305" y="76921"/>
                      <a:pt x="7382" y="76998"/>
                    </a:cubicBezTo>
                    <a:cubicBezTo>
                      <a:pt x="7764" y="77457"/>
                      <a:pt x="8261" y="77801"/>
                      <a:pt x="8300" y="78490"/>
                    </a:cubicBezTo>
                    <a:cubicBezTo>
                      <a:pt x="8300" y="78528"/>
                      <a:pt x="8376" y="78604"/>
                      <a:pt x="8376" y="78604"/>
                    </a:cubicBezTo>
                    <a:cubicBezTo>
                      <a:pt x="8422" y="78595"/>
                      <a:pt x="8462" y="78591"/>
                      <a:pt x="8498" y="78591"/>
                    </a:cubicBezTo>
                    <a:cubicBezTo>
                      <a:pt x="8760" y="78591"/>
                      <a:pt x="8772" y="78818"/>
                      <a:pt x="8873" y="78987"/>
                    </a:cubicBezTo>
                    <a:cubicBezTo>
                      <a:pt x="9026" y="79216"/>
                      <a:pt x="9332" y="79293"/>
                      <a:pt x="9218" y="79637"/>
                    </a:cubicBezTo>
                    <a:cubicBezTo>
                      <a:pt x="9218" y="79675"/>
                      <a:pt x="9371" y="79713"/>
                      <a:pt x="9447" y="79790"/>
                    </a:cubicBezTo>
                    <a:cubicBezTo>
                      <a:pt x="9600" y="79943"/>
                      <a:pt x="9906" y="80172"/>
                      <a:pt x="9868" y="80325"/>
                    </a:cubicBezTo>
                    <a:cubicBezTo>
                      <a:pt x="9829" y="80555"/>
                      <a:pt x="9982" y="80631"/>
                      <a:pt x="10059" y="80746"/>
                    </a:cubicBezTo>
                    <a:cubicBezTo>
                      <a:pt x="10212" y="80937"/>
                      <a:pt x="10365" y="81129"/>
                      <a:pt x="10518" y="81320"/>
                    </a:cubicBezTo>
                    <a:cubicBezTo>
                      <a:pt x="10747" y="81549"/>
                      <a:pt x="10900" y="81855"/>
                      <a:pt x="11130" y="81970"/>
                    </a:cubicBezTo>
                    <a:cubicBezTo>
                      <a:pt x="11321" y="82008"/>
                      <a:pt x="11436" y="82046"/>
                      <a:pt x="11436" y="82238"/>
                    </a:cubicBezTo>
                    <a:cubicBezTo>
                      <a:pt x="11436" y="82409"/>
                      <a:pt x="11466" y="82550"/>
                      <a:pt x="11665" y="82550"/>
                    </a:cubicBezTo>
                    <a:cubicBezTo>
                      <a:pt x="11688" y="82550"/>
                      <a:pt x="11714" y="82548"/>
                      <a:pt x="11742" y="82544"/>
                    </a:cubicBezTo>
                    <a:cubicBezTo>
                      <a:pt x="11742" y="82926"/>
                      <a:pt x="12162" y="82888"/>
                      <a:pt x="12315" y="83117"/>
                    </a:cubicBezTo>
                    <a:cubicBezTo>
                      <a:pt x="12430" y="83270"/>
                      <a:pt x="12468" y="83576"/>
                      <a:pt x="12583" y="83614"/>
                    </a:cubicBezTo>
                    <a:cubicBezTo>
                      <a:pt x="13119" y="83882"/>
                      <a:pt x="13386" y="84379"/>
                      <a:pt x="13884" y="84647"/>
                    </a:cubicBezTo>
                    <a:cubicBezTo>
                      <a:pt x="13960" y="84685"/>
                      <a:pt x="14113" y="84800"/>
                      <a:pt x="14113" y="84838"/>
                    </a:cubicBezTo>
                    <a:cubicBezTo>
                      <a:pt x="14037" y="85374"/>
                      <a:pt x="14381" y="85489"/>
                      <a:pt x="14801" y="85603"/>
                    </a:cubicBezTo>
                    <a:cubicBezTo>
                      <a:pt x="14916" y="85642"/>
                      <a:pt x="15031" y="85756"/>
                      <a:pt x="15069" y="85833"/>
                    </a:cubicBezTo>
                    <a:cubicBezTo>
                      <a:pt x="15299" y="86445"/>
                      <a:pt x="15834" y="86712"/>
                      <a:pt x="16293" y="87057"/>
                    </a:cubicBezTo>
                    <a:cubicBezTo>
                      <a:pt x="16637" y="87324"/>
                      <a:pt x="17020" y="87592"/>
                      <a:pt x="17287" y="87936"/>
                    </a:cubicBezTo>
                    <a:cubicBezTo>
                      <a:pt x="17555" y="88242"/>
                      <a:pt x="17976" y="88433"/>
                      <a:pt x="18129" y="88816"/>
                    </a:cubicBezTo>
                    <a:cubicBezTo>
                      <a:pt x="18167" y="88892"/>
                      <a:pt x="18282" y="88969"/>
                      <a:pt x="18358" y="89007"/>
                    </a:cubicBezTo>
                    <a:cubicBezTo>
                      <a:pt x="18932" y="89313"/>
                      <a:pt x="19467" y="89619"/>
                      <a:pt x="20041" y="89925"/>
                    </a:cubicBezTo>
                    <a:cubicBezTo>
                      <a:pt x="20079" y="89963"/>
                      <a:pt x="20118" y="90040"/>
                      <a:pt x="20118" y="90078"/>
                    </a:cubicBezTo>
                    <a:cubicBezTo>
                      <a:pt x="20097" y="90220"/>
                      <a:pt x="20120" y="90265"/>
                      <a:pt x="20163" y="90265"/>
                    </a:cubicBezTo>
                    <a:cubicBezTo>
                      <a:pt x="20201" y="90265"/>
                      <a:pt x="20255" y="90229"/>
                      <a:pt x="20309" y="90193"/>
                    </a:cubicBezTo>
                    <a:cubicBezTo>
                      <a:pt x="20360" y="90193"/>
                      <a:pt x="20428" y="90176"/>
                      <a:pt x="20479" y="90176"/>
                    </a:cubicBezTo>
                    <a:cubicBezTo>
                      <a:pt x="20504" y="90176"/>
                      <a:pt x="20526" y="90180"/>
                      <a:pt x="20538" y="90193"/>
                    </a:cubicBezTo>
                    <a:cubicBezTo>
                      <a:pt x="20806" y="90422"/>
                      <a:pt x="20997" y="90728"/>
                      <a:pt x="21303" y="90919"/>
                    </a:cubicBezTo>
                    <a:cubicBezTo>
                      <a:pt x="21603" y="91086"/>
                      <a:pt x="21786" y="91484"/>
                      <a:pt x="22207" y="91484"/>
                    </a:cubicBezTo>
                    <a:cubicBezTo>
                      <a:pt x="22270" y="91484"/>
                      <a:pt x="22338" y="91475"/>
                      <a:pt x="22412" y="91455"/>
                    </a:cubicBezTo>
                    <a:cubicBezTo>
                      <a:pt x="22451" y="91455"/>
                      <a:pt x="22527" y="91531"/>
                      <a:pt x="22565" y="91608"/>
                    </a:cubicBezTo>
                    <a:cubicBezTo>
                      <a:pt x="23139" y="92067"/>
                      <a:pt x="23636" y="92602"/>
                      <a:pt x="24401" y="92870"/>
                    </a:cubicBezTo>
                    <a:cubicBezTo>
                      <a:pt x="24707" y="92947"/>
                      <a:pt x="24975" y="93214"/>
                      <a:pt x="25319" y="93329"/>
                    </a:cubicBezTo>
                    <a:cubicBezTo>
                      <a:pt x="25587" y="93444"/>
                      <a:pt x="25816" y="93635"/>
                      <a:pt x="26084" y="93788"/>
                    </a:cubicBezTo>
                    <a:cubicBezTo>
                      <a:pt x="26466" y="93979"/>
                      <a:pt x="26925" y="93979"/>
                      <a:pt x="27155" y="94362"/>
                    </a:cubicBezTo>
                    <a:cubicBezTo>
                      <a:pt x="27196" y="94354"/>
                      <a:pt x="27236" y="94350"/>
                      <a:pt x="27274" y="94350"/>
                    </a:cubicBezTo>
                    <a:cubicBezTo>
                      <a:pt x="27743" y="94350"/>
                      <a:pt x="28010" y="94888"/>
                      <a:pt x="28461" y="94888"/>
                    </a:cubicBezTo>
                    <a:cubicBezTo>
                      <a:pt x="28519" y="94888"/>
                      <a:pt x="28581" y="94879"/>
                      <a:pt x="28647" y="94859"/>
                    </a:cubicBezTo>
                    <a:cubicBezTo>
                      <a:pt x="28991" y="95356"/>
                      <a:pt x="29641" y="95318"/>
                      <a:pt x="30062" y="95624"/>
                    </a:cubicBezTo>
                    <a:cubicBezTo>
                      <a:pt x="30368" y="95853"/>
                      <a:pt x="30750" y="95662"/>
                      <a:pt x="30980" y="95930"/>
                    </a:cubicBezTo>
                    <a:cubicBezTo>
                      <a:pt x="31171" y="96236"/>
                      <a:pt x="31515" y="96197"/>
                      <a:pt x="31783" y="96389"/>
                    </a:cubicBezTo>
                    <a:cubicBezTo>
                      <a:pt x="31897" y="96427"/>
                      <a:pt x="32089" y="96389"/>
                      <a:pt x="32203" y="96465"/>
                    </a:cubicBezTo>
                    <a:cubicBezTo>
                      <a:pt x="32318" y="96503"/>
                      <a:pt x="32356" y="96695"/>
                      <a:pt x="32471" y="96733"/>
                    </a:cubicBezTo>
                    <a:cubicBezTo>
                      <a:pt x="32680" y="96872"/>
                      <a:pt x="32953" y="97044"/>
                      <a:pt x="33145" y="97044"/>
                    </a:cubicBezTo>
                    <a:cubicBezTo>
                      <a:pt x="33163" y="97044"/>
                      <a:pt x="33181" y="97042"/>
                      <a:pt x="33198" y="97039"/>
                    </a:cubicBezTo>
                    <a:cubicBezTo>
                      <a:pt x="33280" y="97018"/>
                      <a:pt x="33356" y="97009"/>
                      <a:pt x="33428" y="97009"/>
                    </a:cubicBezTo>
                    <a:cubicBezTo>
                      <a:pt x="33624" y="97009"/>
                      <a:pt x="33784" y="97080"/>
                      <a:pt x="33924" y="97192"/>
                    </a:cubicBezTo>
                    <a:cubicBezTo>
                      <a:pt x="34460" y="97613"/>
                      <a:pt x="35225" y="97536"/>
                      <a:pt x="35722" y="98071"/>
                    </a:cubicBezTo>
                    <a:cubicBezTo>
                      <a:pt x="35738" y="98080"/>
                      <a:pt x="35758" y="98083"/>
                      <a:pt x="35779" y="98083"/>
                    </a:cubicBezTo>
                    <a:cubicBezTo>
                      <a:pt x="35838" y="98083"/>
                      <a:pt x="35912" y="98060"/>
                      <a:pt x="35971" y="98060"/>
                    </a:cubicBezTo>
                    <a:cubicBezTo>
                      <a:pt x="35992" y="98060"/>
                      <a:pt x="36012" y="98063"/>
                      <a:pt x="36028" y="98071"/>
                    </a:cubicBezTo>
                    <a:cubicBezTo>
                      <a:pt x="36219" y="98071"/>
                      <a:pt x="36449" y="98071"/>
                      <a:pt x="36602" y="98148"/>
                    </a:cubicBezTo>
                    <a:cubicBezTo>
                      <a:pt x="37328" y="98492"/>
                      <a:pt x="38055" y="98760"/>
                      <a:pt x="38896" y="98798"/>
                    </a:cubicBezTo>
                    <a:cubicBezTo>
                      <a:pt x="39164" y="98798"/>
                      <a:pt x="39432" y="98836"/>
                      <a:pt x="39661" y="98913"/>
                    </a:cubicBezTo>
                    <a:cubicBezTo>
                      <a:pt x="39967" y="98989"/>
                      <a:pt x="40197" y="99181"/>
                      <a:pt x="40503" y="99257"/>
                    </a:cubicBezTo>
                    <a:cubicBezTo>
                      <a:pt x="40771" y="99334"/>
                      <a:pt x="41115" y="99257"/>
                      <a:pt x="41344" y="99372"/>
                    </a:cubicBezTo>
                    <a:cubicBezTo>
                      <a:pt x="41841" y="99678"/>
                      <a:pt x="42453" y="99601"/>
                      <a:pt x="42989" y="99716"/>
                    </a:cubicBezTo>
                    <a:cubicBezTo>
                      <a:pt x="43218" y="99754"/>
                      <a:pt x="43409" y="99831"/>
                      <a:pt x="43601" y="99946"/>
                    </a:cubicBezTo>
                    <a:cubicBezTo>
                      <a:pt x="43629" y="99968"/>
                      <a:pt x="43658" y="99977"/>
                      <a:pt x="43688" y="99977"/>
                    </a:cubicBezTo>
                    <a:cubicBezTo>
                      <a:pt x="43825" y="99977"/>
                      <a:pt x="43982" y="99783"/>
                      <a:pt x="44171" y="99783"/>
                    </a:cubicBezTo>
                    <a:cubicBezTo>
                      <a:pt x="44221" y="99783"/>
                      <a:pt x="44273" y="99797"/>
                      <a:pt x="44327" y="99831"/>
                    </a:cubicBezTo>
                    <a:cubicBezTo>
                      <a:pt x="44347" y="99850"/>
                      <a:pt x="44394" y="99850"/>
                      <a:pt x="44442" y="99850"/>
                    </a:cubicBezTo>
                    <a:cubicBezTo>
                      <a:pt x="44490" y="99850"/>
                      <a:pt x="44538" y="99850"/>
                      <a:pt x="44557" y="99869"/>
                    </a:cubicBezTo>
                    <a:cubicBezTo>
                      <a:pt x="44636" y="100139"/>
                      <a:pt x="44755" y="100218"/>
                      <a:pt x="44891" y="100218"/>
                    </a:cubicBezTo>
                    <a:cubicBezTo>
                      <a:pt x="45084" y="100218"/>
                      <a:pt x="45312" y="100060"/>
                      <a:pt x="45513" y="100060"/>
                    </a:cubicBezTo>
                    <a:cubicBezTo>
                      <a:pt x="45640" y="100060"/>
                      <a:pt x="45785" y="100026"/>
                      <a:pt x="45890" y="100026"/>
                    </a:cubicBezTo>
                    <a:cubicBezTo>
                      <a:pt x="45942" y="100026"/>
                      <a:pt x="45985" y="100035"/>
                      <a:pt x="46010" y="100060"/>
                    </a:cubicBezTo>
                    <a:cubicBezTo>
                      <a:pt x="46119" y="100197"/>
                      <a:pt x="46268" y="100216"/>
                      <a:pt x="46399" y="100216"/>
                    </a:cubicBezTo>
                    <a:cubicBezTo>
                      <a:pt x="46452" y="100216"/>
                      <a:pt x="46502" y="100213"/>
                      <a:pt x="46546" y="100213"/>
                    </a:cubicBezTo>
                    <a:cubicBezTo>
                      <a:pt x="46963" y="100213"/>
                      <a:pt x="47360" y="100375"/>
                      <a:pt x="47766" y="100375"/>
                    </a:cubicBezTo>
                    <a:cubicBezTo>
                      <a:pt x="47918" y="100375"/>
                      <a:pt x="48072" y="100352"/>
                      <a:pt x="48228" y="100290"/>
                    </a:cubicBezTo>
                    <a:cubicBezTo>
                      <a:pt x="48365" y="100377"/>
                      <a:pt x="48506" y="100403"/>
                      <a:pt x="48649" y="100403"/>
                    </a:cubicBezTo>
                    <a:cubicBezTo>
                      <a:pt x="48872" y="100403"/>
                      <a:pt x="49101" y="100339"/>
                      <a:pt x="49332" y="100339"/>
                    </a:cubicBezTo>
                    <a:cubicBezTo>
                      <a:pt x="49410" y="100339"/>
                      <a:pt x="49489" y="100347"/>
                      <a:pt x="49567" y="100366"/>
                    </a:cubicBezTo>
                    <a:cubicBezTo>
                      <a:pt x="49651" y="100382"/>
                      <a:pt x="49738" y="100388"/>
                      <a:pt x="49828" y="100388"/>
                    </a:cubicBezTo>
                    <a:cubicBezTo>
                      <a:pt x="50187" y="100388"/>
                      <a:pt x="50584" y="100290"/>
                      <a:pt x="50982" y="100290"/>
                    </a:cubicBezTo>
                    <a:cubicBezTo>
                      <a:pt x="51258" y="100290"/>
                      <a:pt x="51533" y="100284"/>
                      <a:pt x="51806" y="100284"/>
                    </a:cubicBezTo>
                    <a:cubicBezTo>
                      <a:pt x="52215" y="100284"/>
                      <a:pt x="52619" y="100297"/>
                      <a:pt x="53009" y="100366"/>
                    </a:cubicBezTo>
                    <a:cubicBezTo>
                      <a:pt x="53057" y="100376"/>
                      <a:pt x="53102" y="100380"/>
                      <a:pt x="53144" y="100380"/>
                    </a:cubicBezTo>
                    <a:cubicBezTo>
                      <a:pt x="53442" y="100380"/>
                      <a:pt x="53626" y="100175"/>
                      <a:pt x="53927" y="100175"/>
                    </a:cubicBezTo>
                    <a:cubicBezTo>
                      <a:pt x="54616" y="100175"/>
                      <a:pt x="55304" y="99984"/>
                      <a:pt x="55992" y="99984"/>
                    </a:cubicBezTo>
                    <a:cubicBezTo>
                      <a:pt x="56681" y="99946"/>
                      <a:pt x="57331" y="99984"/>
                      <a:pt x="57981" y="99678"/>
                    </a:cubicBezTo>
                    <a:cubicBezTo>
                      <a:pt x="58019" y="99678"/>
                      <a:pt x="58134" y="99754"/>
                      <a:pt x="58249" y="99754"/>
                    </a:cubicBezTo>
                    <a:cubicBezTo>
                      <a:pt x="58325" y="99793"/>
                      <a:pt x="58364" y="99831"/>
                      <a:pt x="58440" y="99869"/>
                    </a:cubicBezTo>
                    <a:cubicBezTo>
                      <a:pt x="58593" y="99448"/>
                      <a:pt x="59014" y="99640"/>
                      <a:pt x="59320" y="99487"/>
                    </a:cubicBezTo>
                    <a:cubicBezTo>
                      <a:pt x="59478" y="99396"/>
                      <a:pt x="59663" y="99252"/>
                      <a:pt x="59843" y="99252"/>
                    </a:cubicBezTo>
                    <a:cubicBezTo>
                      <a:pt x="59968" y="99252"/>
                      <a:pt x="60090" y="99321"/>
                      <a:pt x="60199" y="99525"/>
                    </a:cubicBezTo>
                    <a:cubicBezTo>
                      <a:pt x="60211" y="99536"/>
                      <a:pt x="60232" y="99541"/>
                      <a:pt x="60259" y="99541"/>
                    </a:cubicBezTo>
                    <a:cubicBezTo>
                      <a:pt x="60324" y="99541"/>
                      <a:pt x="60424" y="99514"/>
                      <a:pt x="60505" y="99487"/>
                    </a:cubicBezTo>
                    <a:cubicBezTo>
                      <a:pt x="61347" y="99295"/>
                      <a:pt x="62227" y="99104"/>
                      <a:pt x="63068" y="98875"/>
                    </a:cubicBezTo>
                    <a:cubicBezTo>
                      <a:pt x="63450" y="98760"/>
                      <a:pt x="63833" y="98645"/>
                      <a:pt x="64177" y="98492"/>
                    </a:cubicBezTo>
                    <a:cubicBezTo>
                      <a:pt x="64368" y="98416"/>
                      <a:pt x="64483" y="98301"/>
                      <a:pt x="64713" y="98301"/>
                    </a:cubicBezTo>
                    <a:cubicBezTo>
                      <a:pt x="64904" y="98301"/>
                      <a:pt x="65095" y="98186"/>
                      <a:pt x="65286" y="98110"/>
                    </a:cubicBezTo>
                    <a:cubicBezTo>
                      <a:pt x="65571" y="97952"/>
                      <a:pt x="65803" y="97689"/>
                      <a:pt x="66156" y="97689"/>
                    </a:cubicBezTo>
                    <a:cubicBezTo>
                      <a:pt x="66230" y="97689"/>
                      <a:pt x="66309" y="97701"/>
                      <a:pt x="66395" y="97727"/>
                    </a:cubicBezTo>
                    <a:cubicBezTo>
                      <a:pt x="66395" y="97727"/>
                      <a:pt x="66472" y="97613"/>
                      <a:pt x="66510" y="97574"/>
                    </a:cubicBezTo>
                    <a:cubicBezTo>
                      <a:pt x="66663" y="97498"/>
                      <a:pt x="66816" y="97421"/>
                      <a:pt x="66969" y="97383"/>
                    </a:cubicBezTo>
                    <a:cubicBezTo>
                      <a:pt x="67237" y="97268"/>
                      <a:pt x="67466" y="97192"/>
                      <a:pt x="67734" y="97115"/>
                    </a:cubicBezTo>
                    <a:cubicBezTo>
                      <a:pt x="67940" y="97057"/>
                      <a:pt x="68123" y="96862"/>
                      <a:pt x="68336" y="96862"/>
                    </a:cubicBezTo>
                    <a:cubicBezTo>
                      <a:pt x="68400" y="96862"/>
                      <a:pt x="68466" y="96880"/>
                      <a:pt x="68537" y="96924"/>
                    </a:cubicBezTo>
                    <a:cubicBezTo>
                      <a:pt x="68545" y="96932"/>
                      <a:pt x="68554" y="96935"/>
                      <a:pt x="68564" y="96935"/>
                    </a:cubicBezTo>
                    <a:cubicBezTo>
                      <a:pt x="68603" y="96935"/>
                      <a:pt x="68652" y="96886"/>
                      <a:pt x="68652" y="96886"/>
                    </a:cubicBezTo>
                    <a:cubicBezTo>
                      <a:pt x="68575" y="96542"/>
                      <a:pt x="68881" y="96618"/>
                      <a:pt x="69034" y="96580"/>
                    </a:cubicBezTo>
                    <a:cubicBezTo>
                      <a:pt x="69111" y="96542"/>
                      <a:pt x="69197" y="96532"/>
                      <a:pt x="69288" y="96532"/>
                    </a:cubicBezTo>
                    <a:cubicBezTo>
                      <a:pt x="69379" y="96532"/>
                      <a:pt x="69474" y="96542"/>
                      <a:pt x="69570" y="96542"/>
                    </a:cubicBezTo>
                    <a:cubicBezTo>
                      <a:pt x="69633" y="96550"/>
                      <a:pt x="69692" y="96554"/>
                      <a:pt x="69746" y="96554"/>
                    </a:cubicBezTo>
                    <a:cubicBezTo>
                      <a:pt x="69953" y="96554"/>
                      <a:pt x="70099" y="96486"/>
                      <a:pt x="70220" y="96274"/>
                    </a:cubicBezTo>
                    <a:lnTo>
                      <a:pt x="70220" y="96274"/>
                    </a:lnTo>
                    <a:cubicBezTo>
                      <a:pt x="70249" y="96275"/>
                      <a:pt x="70278" y="96275"/>
                      <a:pt x="70306" y="96275"/>
                    </a:cubicBezTo>
                    <a:cubicBezTo>
                      <a:pt x="70488" y="96275"/>
                      <a:pt x="70648" y="96250"/>
                      <a:pt x="70679" y="95968"/>
                    </a:cubicBezTo>
                    <a:cubicBezTo>
                      <a:pt x="70698" y="95834"/>
                      <a:pt x="70736" y="95786"/>
                      <a:pt x="70789" y="95786"/>
                    </a:cubicBezTo>
                    <a:cubicBezTo>
                      <a:pt x="70841" y="95786"/>
                      <a:pt x="70908" y="95834"/>
                      <a:pt x="70985" y="95891"/>
                    </a:cubicBezTo>
                    <a:cubicBezTo>
                      <a:pt x="70996" y="95903"/>
                      <a:pt x="71017" y="95907"/>
                      <a:pt x="71044" y="95907"/>
                    </a:cubicBezTo>
                    <a:cubicBezTo>
                      <a:pt x="71109" y="95907"/>
                      <a:pt x="71210" y="95880"/>
                      <a:pt x="71291" y="95853"/>
                    </a:cubicBezTo>
                    <a:cubicBezTo>
                      <a:pt x="71228" y="95572"/>
                      <a:pt x="71345" y="95546"/>
                      <a:pt x="71536" y="95546"/>
                    </a:cubicBezTo>
                    <a:cubicBezTo>
                      <a:pt x="71578" y="95546"/>
                      <a:pt x="71625" y="95547"/>
                      <a:pt x="71673" y="95547"/>
                    </a:cubicBezTo>
                    <a:cubicBezTo>
                      <a:pt x="71757" y="95555"/>
                      <a:pt x="71842" y="95561"/>
                      <a:pt x="71923" y="95561"/>
                    </a:cubicBezTo>
                    <a:cubicBezTo>
                      <a:pt x="72249" y="95561"/>
                      <a:pt x="72530" y="95463"/>
                      <a:pt x="72591" y="94974"/>
                    </a:cubicBezTo>
                    <a:cubicBezTo>
                      <a:pt x="72591" y="94935"/>
                      <a:pt x="72706" y="94859"/>
                      <a:pt x="72744" y="94859"/>
                    </a:cubicBezTo>
                    <a:cubicBezTo>
                      <a:pt x="73739" y="94591"/>
                      <a:pt x="74427" y="93788"/>
                      <a:pt x="75383" y="93405"/>
                    </a:cubicBezTo>
                    <a:cubicBezTo>
                      <a:pt x="75766" y="93252"/>
                      <a:pt x="76072" y="92908"/>
                      <a:pt x="76454" y="92679"/>
                    </a:cubicBezTo>
                    <a:cubicBezTo>
                      <a:pt x="76951" y="92373"/>
                      <a:pt x="77487" y="92182"/>
                      <a:pt x="77907" y="91837"/>
                    </a:cubicBezTo>
                    <a:cubicBezTo>
                      <a:pt x="78290" y="91570"/>
                      <a:pt x="78749" y="91455"/>
                      <a:pt x="79093" y="91187"/>
                    </a:cubicBezTo>
                    <a:cubicBezTo>
                      <a:pt x="79973" y="90499"/>
                      <a:pt x="80814" y="89696"/>
                      <a:pt x="81808" y="89198"/>
                    </a:cubicBezTo>
                    <a:cubicBezTo>
                      <a:pt x="81961" y="89122"/>
                      <a:pt x="82038" y="88969"/>
                      <a:pt x="82153" y="88854"/>
                    </a:cubicBezTo>
                    <a:cubicBezTo>
                      <a:pt x="82229" y="88778"/>
                      <a:pt x="82344" y="88701"/>
                      <a:pt x="82420" y="88663"/>
                    </a:cubicBezTo>
                    <a:cubicBezTo>
                      <a:pt x="82650" y="88472"/>
                      <a:pt x="82879" y="88281"/>
                      <a:pt x="83109" y="88051"/>
                    </a:cubicBezTo>
                    <a:cubicBezTo>
                      <a:pt x="83224" y="87936"/>
                      <a:pt x="83300" y="87707"/>
                      <a:pt x="83453" y="87669"/>
                    </a:cubicBezTo>
                    <a:cubicBezTo>
                      <a:pt x="84065" y="87592"/>
                      <a:pt x="84218" y="86942"/>
                      <a:pt x="84753" y="86712"/>
                    </a:cubicBezTo>
                    <a:cubicBezTo>
                      <a:pt x="84983" y="86598"/>
                      <a:pt x="85098" y="86215"/>
                      <a:pt x="85289" y="85986"/>
                    </a:cubicBezTo>
                    <a:cubicBezTo>
                      <a:pt x="85518" y="85756"/>
                      <a:pt x="85748" y="85565"/>
                      <a:pt x="85977" y="85336"/>
                    </a:cubicBezTo>
                    <a:cubicBezTo>
                      <a:pt x="86360" y="84991"/>
                      <a:pt x="86819" y="84685"/>
                      <a:pt x="87086" y="84226"/>
                    </a:cubicBezTo>
                    <a:cubicBezTo>
                      <a:pt x="87392" y="83806"/>
                      <a:pt x="87928" y="83576"/>
                      <a:pt x="88043" y="83041"/>
                    </a:cubicBezTo>
                    <a:cubicBezTo>
                      <a:pt x="88081" y="82964"/>
                      <a:pt x="88157" y="82888"/>
                      <a:pt x="88196" y="82888"/>
                    </a:cubicBezTo>
                    <a:cubicBezTo>
                      <a:pt x="88961" y="82888"/>
                      <a:pt x="88999" y="81970"/>
                      <a:pt x="89611" y="81817"/>
                    </a:cubicBezTo>
                    <a:cubicBezTo>
                      <a:pt x="89687" y="81779"/>
                      <a:pt x="89687" y="81587"/>
                      <a:pt x="89687" y="81473"/>
                    </a:cubicBezTo>
                    <a:cubicBezTo>
                      <a:pt x="89687" y="81129"/>
                      <a:pt x="89878" y="80937"/>
                      <a:pt x="90070" y="80784"/>
                    </a:cubicBezTo>
                    <a:cubicBezTo>
                      <a:pt x="90261" y="80593"/>
                      <a:pt x="90490" y="80517"/>
                      <a:pt x="90682" y="80364"/>
                    </a:cubicBezTo>
                    <a:cubicBezTo>
                      <a:pt x="90758" y="80325"/>
                      <a:pt x="90873" y="80172"/>
                      <a:pt x="90873" y="80134"/>
                    </a:cubicBezTo>
                    <a:cubicBezTo>
                      <a:pt x="90720" y="79637"/>
                      <a:pt x="91141" y="79522"/>
                      <a:pt x="91370" y="79369"/>
                    </a:cubicBezTo>
                    <a:cubicBezTo>
                      <a:pt x="91714" y="79140"/>
                      <a:pt x="91752" y="79216"/>
                      <a:pt x="91829" y="78872"/>
                    </a:cubicBezTo>
                    <a:cubicBezTo>
                      <a:pt x="91867" y="78795"/>
                      <a:pt x="91905" y="78681"/>
                      <a:pt x="91905" y="78681"/>
                    </a:cubicBezTo>
                    <a:cubicBezTo>
                      <a:pt x="92250" y="78643"/>
                      <a:pt x="92173" y="78298"/>
                      <a:pt x="92364" y="78145"/>
                    </a:cubicBezTo>
                    <a:cubicBezTo>
                      <a:pt x="92556" y="77992"/>
                      <a:pt x="92594" y="77648"/>
                      <a:pt x="92747" y="77457"/>
                    </a:cubicBezTo>
                    <a:cubicBezTo>
                      <a:pt x="92976" y="77189"/>
                      <a:pt x="93282" y="76960"/>
                      <a:pt x="93474" y="76692"/>
                    </a:cubicBezTo>
                    <a:cubicBezTo>
                      <a:pt x="93665" y="76386"/>
                      <a:pt x="93780" y="76004"/>
                      <a:pt x="93971" y="75621"/>
                    </a:cubicBezTo>
                    <a:cubicBezTo>
                      <a:pt x="94009" y="75545"/>
                      <a:pt x="94124" y="75468"/>
                      <a:pt x="94200" y="75353"/>
                    </a:cubicBezTo>
                    <a:cubicBezTo>
                      <a:pt x="94430" y="75047"/>
                      <a:pt x="94736" y="74780"/>
                      <a:pt x="94812" y="74435"/>
                    </a:cubicBezTo>
                    <a:cubicBezTo>
                      <a:pt x="94927" y="73938"/>
                      <a:pt x="95309" y="73594"/>
                      <a:pt x="95424" y="73135"/>
                    </a:cubicBezTo>
                    <a:cubicBezTo>
                      <a:pt x="95501" y="72867"/>
                      <a:pt x="95768" y="72638"/>
                      <a:pt x="95921" y="72408"/>
                    </a:cubicBezTo>
                    <a:cubicBezTo>
                      <a:pt x="96074" y="72217"/>
                      <a:pt x="95921" y="71873"/>
                      <a:pt x="96304" y="71796"/>
                    </a:cubicBezTo>
                    <a:cubicBezTo>
                      <a:pt x="96304" y="71796"/>
                      <a:pt x="96380" y="71720"/>
                      <a:pt x="96342" y="71682"/>
                    </a:cubicBezTo>
                    <a:cubicBezTo>
                      <a:pt x="96151" y="71338"/>
                      <a:pt x="96457" y="71185"/>
                      <a:pt x="96610" y="70955"/>
                    </a:cubicBezTo>
                    <a:cubicBezTo>
                      <a:pt x="96801" y="70726"/>
                      <a:pt x="96954" y="70458"/>
                      <a:pt x="96992" y="70114"/>
                    </a:cubicBezTo>
                    <a:cubicBezTo>
                      <a:pt x="97030" y="69961"/>
                      <a:pt x="97145" y="69846"/>
                      <a:pt x="97183" y="69655"/>
                    </a:cubicBezTo>
                    <a:cubicBezTo>
                      <a:pt x="97260" y="69157"/>
                      <a:pt x="97681" y="68852"/>
                      <a:pt x="97681" y="68278"/>
                    </a:cubicBezTo>
                    <a:cubicBezTo>
                      <a:pt x="97681" y="67666"/>
                      <a:pt x="97948" y="67092"/>
                      <a:pt x="98063" y="66480"/>
                    </a:cubicBezTo>
                    <a:cubicBezTo>
                      <a:pt x="98178" y="65983"/>
                      <a:pt x="98446" y="65486"/>
                      <a:pt x="98522" y="65027"/>
                    </a:cubicBezTo>
                    <a:cubicBezTo>
                      <a:pt x="98713" y="64033"/>
                      <a:pt x="98943" y="63038"/>
                      <a:pt x="99325" y="62120"/>
                    </a:cubicBezTo>
                    <a:cubicBezTo>
                      <a:pt x="99478" y="61776"/>
                      <a:pt x="99287" y="61547"/>
                      <a:pt x="99402" y="61202"/>
                    </a:cubicBezTo>
                    <a:cubicBezTo>
                      <a:pt x="99631" y="60552"/>
                      <a:pt x="99784" y="59864"/>
                      <a:pt x="99822" y="59175"/>
                    </a:cubicBezTo>
                    <a:cubicBezTo>
                      <a:pt x="99861" y="58831"/>
                      <a:pt x="100052" y="58563"/>
                      <a:pt x="100052" y="58219"/>
                    </a:cubicBezTo>
                    <a:cubicBezTo>
                      <a:pt x="100090" y="57607"/>
                      <a:pt x="100167" y="57034"/>
                      <a:pt x="100243" y="56422"/>
                    </a:cubicBezTo>
                    <a:cubicBezTo>
                      <a:pt x="100320" y="55810"/>
                      <a:pt x="100434" y="55198"/>
                      <a:pt x="100511" y="54624"/>
                    </a:cubicBezTo>
                    <a:cubicBezTo>
                      <a:pt x="100587" y="53706"/>
                      <a:pt x="100664" y="52788"/>
                      <a:pt x="100702" y="51870"/>
                    </a:cubicBezTo>
                    <a:cubicBezTo>
                      <a:pt x="100702" y="50685"/>
                      <a:pt x="100779" y="49461"/>
                      <a:pt x="100740" y="48275"/>
                    </a:cubicBezTo>
                    <a:cubicBezTo>
                      <a:pt x="100740" y="47969"/>
                      <a:pt x="100587" y="47740"/>
                      <a:pt x="100626" y="47472"/>
                    </a:cubicBezTo>
                    <a:cubicBezTo>
                      <a:pt x="100817" y="46707"/>
                      <a:pt x="100587" y="45904"/>
                      <a:pt x="100664" y="45101"/>
                    </a:cubicBezTo>
                    <a:cubicBezTo>
                      <a:pt x="100740" y="44565"/>
                      <a:pt x="100549" y="43953"/>
                      <a:pt x="100473" y="43380"/>
                    </a:cubicBezTo>
                    <a:cubicBezTo>
                      <a:pt x="100434" y="43074"/>
                      <a:pt x="100396" y="42768"/>
                      <a:pt x="100320" y="42462"/>
                    </a:cubicBezTo>
                    <a:cubicBezTo>
                      <a:pt x="100281" y="42232"/>
                      <a:pt x="100128" y="42041"/>
                      <a:pt x="100090" y="41850"/>
                    </a:cubicBezTo>
                    <a:cubicBezTo>
                      <a:pt x="100052" y="41582"/>
                      <a:pt x="100014" y="41276"/>
                      <a:pt x="100128" y="41123"/>
                    </a:cubicBezTo>
                    <a:cubicBezTo>
                      <a:pt x="100434" y="40779"/>
                      <a:pt x="99822" y="40817"/>
                      <a:pt x="99975" y="40626"/>
                    </a:cubicBezTo>
                    <a:cubicBezTo>
                      <a:pt x="100167" y="40396"/>
                      <a:pt x="100014" y="40243"/>
                      <a:pt x="99975" y="40052"/>
                    </a:cubicBezTo>
                    <a:cubicBezTo>
                      <a:pt x="99899" y="39517"/>
                      <a:pt x="99746" y="39020"/>
                      <a:pt x="99669" y="38484"/>
                    </a:cubicBezTo>
                    <a:cubicBezTo>
                      <a:pt x="99555" y="37719"/>
                      <a:pt x="99325" y="36993"/>
                      <a:pt x="99134" y="36228"/>
                    </a:cubicBezTo>
                    <a:cubicBezTo>
                      <a:pt x="98943" y="35616"/>
                      <a:pt x="98866" y="35004"/>
                      <a:pt x="98713" y="34392"/>
                    </a:cubicBezTo>
                    <a:cubicBezTo>
                      <a:pt x="98599" y="33971"/>
                      <a:pt x="98522" y="33589"/>
                      <a:pt x="98293" y="33244"/>
                    </a:cubicBezTo>
                    <a:cubicBezTo>
                      <a:pt x="98216" y="33091"/>
                      <a:pt x="98140" y="32939"/>
                      <a:pt x="98101" y="32747"/>
                    </a:cubicBezTo>
                    <a:cubicBezTo>
                      <a:pt x="98025" y="32250"/>
                      <a:pt x="97604" y="31829"/>
                      <a:pt x="97604" y="31256"/>
                    </a:cubicBezTo>
                    <a:cubicBezTo>
                      <a:pt x="97604" y="31217"/>
                      <a:pt x="97528" y="31141"/>
                      <a:pt x="97451" y="31103"/>
                    </a:cubicBezTo>
                    <a:cubicBezTo>
                      <a:pt x="97145" y="30988"/>
                      <a:pt x="97260" y="30644"/>
                      <a:pt x="97107" y="30453"/>
                    </a:cubicBezTo>
                    <a:cubicBezTo>
                      <a:pt x="97030" y="30414"/>
                      <a:pt x="97069" y="30185"/>
                      <a:pt x="97030" y="30147"/>
                    </a:cubicBezTo>
                    <a:cubicBezTo>
                      <a:pt x="96763" y="29994"/>
                      <a:pt x="96724" y="29802"/>
                      <a:pt x="96724" y="29496"/>
                    </a:cubicBezTo>
                    <a:cubicBezTo>
                      <a:pt x="96763" y="29382"/>
                      <a:pt x="96610" y="29152"/>
                      <a:pt x="96533" y="29114"/>
                    </a:cubicBezTo>
                    <a:cubicBezTo>
                      <a:pt x="96227" y="29037"/>
                      <a:pt x="96227" y="28808"/>
                      <a:pt x="96151" y="28617"/>
                    </a:cubicBezTo>
                    <a:cubicBezTo>
                      <a:pt x="96036" y="28196"/>
                      <a:pt x="95577" y="27928"/>
                      <a:pt x="95692" y="27393"/>
                    </a:cubicBezTo>
                    <a:cubicBezTo>
                      <a:pt x="95730" y="27355"/>
                      <a:pt x="95615" y="27240"/>
                      <a:pt x="95539" y="27163"/>
                    </a:cubicBezTo>
                    <a:cubicBezTo>
                      <a:pt x="95080" y="26704"/>
                      <a:pt x="94889" y="26360"/>
                      <a:pt x="94697" y="25710"/>
                    </a:cubicBezTo>
                    <a:cubicBezTo>
                      <a:pt x="94659" y="25595"/>
                      <a:pt x="94583" y="25404"/>
                      <a:pt x="94506" y="25366"/>
                    </a:cubicBezTo>
                    <a:cubicBezTo>
                      <a:pt x="94085" y="25328"/>
                      <a:pt x="94047" y="24945"/>
                      <a:pt x="93932" y="24601"/>
                    </a:cubicBezTo>
                    <a:cubicBezTo>
                      <a:pt x="93665" y="23759"/>
                      <a:pt x="92976" y="23186"/>
                      <a:pt x="92517" y="22459"/>
                    </a:cubicBezTo>
                    <a:cubicBezTo>
                      <a:pt x="92441" y="22344"/>
                      <a:pt x="92326" y="22268"/>
                      <a:pt x="92211" y="22230"/>
                    </a:cubicBezTo>
                    <a:cubicBezTo>
                      <a:pt x="92020" y="22191"/>
                      <a:pt x="92058" y="22115"/>
                      <a:pt x="92097" y="21962"/>
                    </a:cubicBezTo>
                    <a:cubicBezTo>
                      <a:pt x="92135" y="21885"/>
                      <a:pt x="92135" y="21771"/>
                      <a:pt x="92097" y="21694"/>
                    </a:cubicBezTo>
                    <a:cubicBezTo>
                      <a:pt x="91829" y="21312"/>
                      <a:pt x="91599" y="20929"/>
                      <a:pt x="91179" y="20700"/>
                    </a:cubicBezTo>
                    <a:cubicBezTo>
                      <a:pt x="91064" y="20623"/>
                      <a:pt x="90949" y="20509"/>
                      <a:pt x="90873" y="20394"/>
                    </a:cubicBezTo>
                    <a:cubicBezTo>
                      <a:pt x="90682" y="20126"/>
                      <a:pt x="90567" y="19744"/>
                      <a:pt x="90337" y="19591"/>
                    </a:cubicBezTo>
                    <a:cubicBezTo>
                      <a:pt x="89993" y="19399"/>
                      <a:pt x="89917" y="19055"/>
                      <a:pt x="89687" y="18864"/>
                    </a:cubicBezTo>
                    <a:cubicBezTo>
                      <a:pt x="89381" y="18596"/>
                      <a:pt x="89266" y="18214"/>
                      <a:pt x="88999" y="17946"/>
                    </a:cubicBezTo>
                    <a:cubicBezTo>
                      <a:pt x="88922" y="17870"/>
                      <a:pt x="88846" y="17755"/>
                      <a:pt x="88731" y="17678"/>
                    </a:cubicBezTo>
                    <a:cubicBezTo>
                      <a:pt x="88425" y="17449"/>
                      <a:pt x="88234" y="17219"/>
                      <a:pt x="87928" y="16760"/>
                    </a:cubicBezTo>
                    <a:cubicBezTo>
                      <a:pt x="87890" y="16646"/>
                      <a:pt x="87737" y="16569"/>
                      <a:pt x="87622" y="16531"/>
                    </a:cubicBezTo>
                    <a:cubicBezTo>
                      <a:pt x="87163" y="16301"/>
                      <a:pt x="87010" y="16110"/>
                      <a:pt x="86857" y="15575"/>
                    </a:cubicBezTo>
                    <a:cubicBezTo>
                      <a:pt x="86819" y="15498"/>
                      <a:pt x="86780" y="15422"/>
                      <a:pt x="86704" y="15384"/>
                    </a:cubicBezTo>
                    <a:cubicBezTo>
                      <a:pt x="86513" y="15269"/>
                      <a:pt x="86322" y="15231"/>
                      <a:pt x="86322" y="14963"/>
                    </a:cubicBezTo>
                    <a:cubicBezTo>
                      <a:pt x="86322" y="14925"/>
                      <a:pt x="86169" y="14848"/>
                      <a:pt x="86054" y="14810"/>
                    </a:cubicBezTo>
                    <a:cubicBezTo>
                      <a:pt x="85939" y="14733"/>
                      <a:pt x="85824" y="14695"/>
                      <a:pt x="85748" y="14619"/>
                    </a:cubicBezTo>
                    <a:cubicBezTo>
                      <a:pt x="85518" y="14389"/>
                      <a:pt x="85174" y="14198"/>
                      <a:pt x="85136" y="13930"/>
                    </a:cubicBezTo>
                    <a:cubicBezTo>
                      <a:pt x="85059" y="13586"/>
                      <a:pt x="84333" y="13854"/>
                      <a:pt x="84677" y="13318"/>
                    </a:cubicBezTo>
                    <a:cubicBezTo>
                      <a:pt x="84600" y="13280"/>
                      <a:pt x="84524" y="13242"/>
                      <a:pt x="84486" y="13242"/>
                    </a:cubicBezTo>
                    <a:cubicBezTo>
                      <a:pt x="84423" y="13263"/>
                      <a:pt x="84368" y="13272"/>
                      <a:pt x="84322" y="13272"/>
                    </a:cubicBezTo>
                    <a:cubicBezTo>
                      <a:pt x="84115" y="13272"/>
                      <a:pt x="84058" y="13085"/>
                      <a:pt x="84027" y="12898"/>
                    </a:cubicBezTo>
                    <a:cubicBezTo>
                      <a:pt x="84027" y="12725"/>
                      <a:pt x="83984" y="12639"/>
                      <a:pt x="83865" y="12639"/>
                    </a:cubicBezTo>
                    <a:cubicBezTo>
                      <a:pt x="83826" y="12639"/>
                      <a:pt x="83778" y="12649"/>
                      <a:pt x="83721" y="12668"/>
                    </a:cubicBezTo>
                    <a:cubicBezTo>
                      <a:pt x="83705" y="12673"/>
                      <a:pt x="83691" y="12676"/>
                      <a:pt x="83678" y="12676"/>
                    </a:cubicBezTo>
                    <a:cubicBezTo>
                      <a:pt x="83594" y="12676"/>
                      <a:pt x="83552" y="12581"/>
                      <a:pt x="83453" y="12515"/>
                    </a:cubicBezTo>
                    <a:cubicBezTo>
                      <a:pt x="83224" y="12324"/>
                      <a:pt x="82956" y="12171"/>
                      <a:pt x="82841" y="11865"/>
                    </a:cubicBezTo>
                    <a:cubicBezTo>
                      <a:pt x="82153" y="11712"/>
                      <a:pt x="81961" y="10756"/>
                      <a:pt x="81158" y="10756"/>
                    </a:cubicBezTo>
                    <a:cubicBezTo>
                      <a:pt x="81120" y="10756"/>
                      <a:pt x="81082" y="10679"/>
                      <a:pt x="81082" y="10641"/>
                    </a:cubicBezTo>
                    <a:cubicBezTo>
                      <a:pt x="81005" y="10259"/>
                      <a:pt x="80699" y="10182"/>
                      <a:pt x="80393" y="10029"/>
                    </a:cubicBezTo>
                    <a:cubicBezTo>
                      <a:pt x="79973" y="9761"/>
                      <a:pt x="79514" y="9532"/>
                      <a:pt x="79093" y="9264"/>
                    </a:cubicBezTo>
                    <a:cubicBezTo>
                      <a:pt x="78787" y="9111"/>
                      <a:pt x="78519" y="8882"/>
                      <a:pt x="78213" y="8729"/>
                    </a:cubicBezTo>
                    <a:cubicBezTo>
                      <a:pt x="77946" y="8538"/>
                      <a:pt x="77601" y="8461"/>
                      <a:pt x="77410" y="8232"/>
                    </a:cubicBezTo>
                    <a:cubicBezTo>
                      <a:pt x="77181" y="7926"/>
                      <a:pt x="76798" y="7964"/>
                      <a:pt x="76569" y="7773"/>
                    </a:cubicBezTo>
                    <a:cubicBezTo>
                      <a:pt x="76033" y="7428"/>
                      <a:pt x="75345" y="7275"/>
                      <a:pt x="74924" y="6702"/>
                    </a:cubicBezTo>
                    <a:cubicBezTo>
                      <a:pt x="74886" y="6625"/>
                      <a:pt x="74771" y="6587"/>
                      <a:pt x="74656" y="6587"/>
                    </a:cubicBezTo>
                    <a:cubicBezTo>
                      <a:pt x="74620" y="6596"/>
                      <a:pt x="74584" y="6600"/>
                      <a:pt x="74550" y="6600"/>
                    </a:cubicBezTo>
                    <a:cubicBezTo>
                      <a:pt x="74303" y="6600"/>
                      <a:pt x="74127" y="6377"/>
                      <a:pt x="73892" y="6243"/>
                    </a:cubicBezTo>
                    <a:cubicBezTo>
                      <a:pt x="73662" y="6128"/>
                      <a:pt x="73433" y="5822"/>
                      <a:pt x="73203" y="5822"/>
                    </a:cubicBezTo>
                    <a:cubicBezTo>
                      <a:pt x="72821" y="5822"/>
                      <a:pt x="72515" y="5593"/>
                      <a:pt x="72362" y="5401"/>
                    </a:cubicBezTo>
                    <a:cubicBezTo>
                      <a:pt x="72170" y="5095"/>
                      <a:pt x="71826" y="5172"/>
                      <a:pt x="71635" y="4942"/>
                    </a:cubicBezTo>
                    <a:cubicBezTo>
                      <a:pt x="71543" y="4805"/>
                      <a:pt x="71451" y="4777"/>
                      <a:pt x="71343" y="4777"/>
                    </a:cubicBezTo>
                    <a:cubicBezTo>
                      <a:pt x="71271" y="4777"/>
                      <a:pt x="71191" y="4789"/>
                      <a:pt x="71100" y="4789"/>
                    </a:cubicBezTo>
                    <a:cubicBezTo>
                      <a:pt x="71090" y="4792"/>
                      <a:pt x="71079" y="4793"/>
                      <a:pt x="71069" y="4793"/>
                    </a:cubicBezTo>
                    <a:cubicBezTo>
                      <a:pt x="70922" y="4793"/>
                      <a:pt x="70745" y="4550"/>
                      <a:pt x="70602" y="4407"/>
                    </a:cubicBezTo>
                    <a:cubicBezTo>
                      <a:pt x="70564" y="4407"/>
                      <a:pt x="70488" y="4445"/>
                      <a:pt x="70449" y="4483"/>
                    </a:cubicBezTo>
                    <a:cubicBezTo>
                      <a:pt x="70415" y="4501"/>
                      <a:pt x="70373" y="4518"/>
                      <a:pt x="70338" y="4518"/>
                    </a:cubicBezTo>
                    <a:cubicBezTo>
                      <a:pt x="70293" y="4518"/>
                      <a:pt x="70258" y="4492"/>
                      <a:pt x="70258" y="4407"/>
                    </a:cubicBezTo>
                    <a:cubicBezTo>
                      <a:pt x="70296" y="4254"/>
                      <a:pt x="70258" y="4177"/>
                      <a:pt x="70105" y="4139"/>
                    </a:cubicBezTo>
                    <a:cubicBezTo>
                      <a:pt x="69379" y="3910"/>
                      <a:pt x="68614" y="3719"/>
                      <a:pt x="67963" y="3298"/>
                    </a:cubicBezTo>
                    <a:cubicBezTo>
                      <a:pt x="67581" y="3068"/>
                      <a:pt x="67084" y="3030"/>
                      <a:pt x="66663" y="2915"/>
                    </a:cubicBezTo>
                    <a:cubicBezTo>
                      <a:pt x="66051" y="2724"/>
                      <a:pt x="65439" y="2571"/>
                      <a:pt x="64866" y="2303"/>
                    </a:cubicBezTo>
                    <a:cubicBezTo>
                      <a:pt x="64636" y="2189"/>
                      <a:pt x="64407" y="2074"/>
                      <a:pt x="64177" y="1997"/>
                    </a:cubicBezTo>
                    <a:cubicBezTo>
                      <a:pt x="63718" y="1883"/>
                      <a:pt x="63221" y="1806"/>
                      <a:pt x="62762" y="1653"/>
                    </a:cubicBezTo>
                    <a:cubicBezTo>
                      <a:pt x="62188" y="1539"/>
                      <a:pt x="61653" y="1347"/>
                      <a:pt x="61117" y="1194"/>
                    </a:cubicBezTo>
                    <a:cubicBezTo>
                      <a:pt x="60161" y="927"/>
                      <a:pt x="59167" y="1003"/>
                      <a:pt x="58172" y="735"/>
                    </a:cubicBezTo>
                    <a:cubicBezTo>
                      <a:pt x="57216" y="506"/>
                      <a:pt x="56222" y="468"/>
                      <a:pt x="55228" y="391"/>
                    </a:cubicBezTo>
                    <a:cubicBezTo>
                      <a:pt x="54922" y="353"/>
                      <a:pt x="54577" y="429"/>
                      <a:pt x="54310" y="238"/>
                    </a:cubicBezTo>
                    <a:cubicBezTo>
                      <a:pt x="54195" y="162"/>
                      <a:pt x="54042" y="162"/>
                      <a:pt x="53927" y="162"/>
                    </a:cubicBezTo>
                    <a:cubicBezTo>
                      <a:pt x="53618" y="190"/>
                      <a:pt x="53308" y="280"/>
                      <a:pt x="53014" y="280"/>
                    </a:cubicBezTo>
                    <a:cubicBezTo>
                      <a:pt x="52908" y="280"/>
                      <a:pt x="52804" y="268"/>
                      <a:pt x="52703" y="238"/>
                    </a:cubicBezTo>
                    <a:cubicBezTo>
                      <a:pt x="52455" y="151"/>
                      <a:pt x="52207" y="125"/>
                      <a:pt x="51958" y="125"/>
                    </a:cubicBezTo>
                    <a:cubicBezTo>
                      <a:pt x="51572" y="125"/>
                      <a:pt x="51186" y="189"/>
                      <a:pt x="50801" y="189"/>
                    </a:cubicBezTo>
                    <a:cubicBezTo>
                      <a:pt x="50670" y="189"/>
                      <a:pt x="50539" y="181"/>
                      <a:pt x="50409" y="162"/>
                    </a:cubicBezTo>
                    <a:cubicBezTo>
                      <a:pt x="49911" y="85"/>
                      <a:pt x="49376" y="123"/>
                      <a:pt x="48879" y="85"/>
                    </a:cubicBezTo>
                    <a:cubicBezTo>
                      <a:pt x="48387" y="85"/>
                      <a:pt x="47895" y="1"/>
                      <a:pt x="47403" y="1"/>
                    </a:cubicBezTo>
                    <a:close/>
                  </a:path>
                </a:pathLst>
              </a:custGeom>
              <a:solidFill>
                <a:srgbClr val="FA47E3">
                  <a:alpha val="3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7;p19"/>
              <p:cNvSpPr/>
              <p:nvPr/>
            </p:nvSpPr>
            <p:spPr>
              <a:xfrm>
                <a:off x="3375951" y="2982516"/>
                <a:ext cx="1769402" cy="1759716"/>
              </a:xfrm>
              <a:custGeom>
                <a:avLst/>
                <a:gdLst/>
                <a:ahLst/>
                <a:cxnLst/>
                <a:rect l="l" t="t" r="r" b="b"/>
                <a:pathLst>
                  <a:path w="103762" h="103194" extrusionOk="0">
                    <a:moveTo>
                      <a:pt x="71750" y="97751"/>
                    </a:moveTo>
                    <a:cubicBezTo>
                      <a:pt x="71762" y="97751"/>
                      <a:pt x="71775" y="97751"/>
                      <a:pt x="71788" y="97751"/>
                    </a:cubicBezTo>
                    <a:lnTo>
                      <a:pt x="71788" y="97751"/>
                    </a:lnTo>
                    <a:cubicBezTo>
                      <a:pt x="71788" y="97751"/>
                      <a:pt x="71788" y="97751"/>
                      <a:pt x="71788" y="97751"/>
                    </a:cubicBezTo>
                    <a:close/>
                    <a:moveTo>
                      <a:pt x="48971" y="1478"/>
                    </a:moveTo>
                    <a:cubicBezTo>
                      <a:pt x="49463" y="1478"/>
                      <a:pt x="49955" y="1562"/>
                      <a:pt x="50447" y="1562"/>
                    </a:cubicBezTo>
                    <a:cubicBezTo>
                      <a:pt x="50944" y="1600"/>
                      <a:pt x="51479" y="1562"/>
                      <a:pt x="51977" y="1639"/>
                    </a:cubicBezTo>
                    <a:cubicBezTo>
                      <a:pt x="52107" y="1658"/>
                      <a:pt x="52238" y="1666"/>
                      <a:pt x="52369" y="1666"/>
                    </a:cubicBezTo>
                    <a:cubicBezTo>
                      <a:pt x="52754" y="1666"/>
                      <a:pt x="53140" y="1602"/>
                      <a:pt x="53526" y="1602"/>
                    </a:cubicBezTo>
                    <a:cubicBezTo>
                      <a:pt x="53775" y="1602"/>
                      <a:pt x="54023" y="1628"/>
                      <a:pt x="54271" y="1715"/>
                    </a:cubicBezTo>
                    <a:cubicBezTo>
                      <a:pt x="54372" y="1745"/>
                      <a:pt x="54476" y="1757"/>
                      <a:pt x="54582" y="1757"/>
                    </a:cubicBezTo>
                    <a:cubicBezTo>
                      <a:pt x="54876" y="1757"/>
                      <a:pt x="55186" y="1667"/>
                      <a:pt x="55495" y="1639"/>
                    </a:cubicBezTo>
                    <a:cubicBezTo>
                      <a:pt x="55610" y="1639"/>
                      <a:pt x="55763" y="1639"/>
                      <a:pt x="55878" y="1715"/>
                    </a:cubicBezTo>
                    <a:cubicBezTo>
                      <a:pt x="56145" y="1906"/>
                      <a:pt x="56490" y="1830"/>
                      <a:pt x="56796" y="1868"/>
                    </a:cubicBezTo>
                    <a:cubicBezTo>
                      <a:pt x="57790" y="1945"/>
                      <a:pt x="58784" y="1983"/>
                      <a:pt x="59740" y="2212"/>
                    </a:cubicBezTo>
                    <a:cubicBezTo>
                      <a:pt x="60735" y="2480"/>
                      <a:pt x="61729" y="2404"/>
                      <a:pt x="62685" y="2671"/>
                    </a:cubicBezTo>
                    <a:cubicBezTo>
                      <a:pt x="63221" y="2824"/>
                      <a:pt x="63756" y="3016"/>
                      <a:pt x="64330" y="3130"/>
                    </a:cubicBezTo>
                    <a:cubicBezTo>
                      <a:pt x="64789" y="3283"/>
                      <a:pt x="65286" y="3360"/>
                      <a:pt x="65745" y="3474"/>
                    </a:cubicBezTo>
                    <a:cubicBezTo>
                      <a:pt x="65975" y="3551"/>
                      <a:pt x="66204" y="3666"/>
                      <a:pt x="66434" y="3780"/>
                    </a:cubicBezTo>
                    <a:cubicBezTo>
                      <a:pt x="67007" y="4048"/>
                      <a:pt x="67619" y="4201"/>
                      <a:pt x="68231" y="4392"/>
                    </a:cubicBezTo>
                    <a:cubicBezTo>
                      <a:pt x="68652" y="4507"/>
                      <a:pt x="69149" y="4545"/>
                      <a:pt x="69531" y="4775"/>
                    </a:cubicBezTo>
                    <a:cubicBezTo>
                      <a:pt x="70182" y="5196"/>
                      <a:pt x="70947" y="5387"/>
                      <a:pt x="71673" y="5616"/>
                    </a:cubicBezTo>
                    <a:cubicBezTo>
                      <a:pt x="71826" y="5654"/>
                      <a:pt x="71864" y="5731"/>
                      <a:pt x="71826" y="5884"/>
                    </a:cubicBezTo>
                    <a:cubicBezTo>
                      <a:pt x="71826" y="5969"/>
                      <a:pt x="71861" y="5995"/>
                      <a:pt x="71906" y="5995"/>
                    </a:cubicBezTo>
                    <a:cubicBezTo>
                      <a:pt x="71941" y="5995"/>
                      <a:pt x="71983" y="5978"/>
                      <a:pt x="72017" y="5960"/>
                    </a:cubicBezTo>
                    <a:cubicBezTo>
                      <a:pt x="72056" y="5922"/>
                      <a:pt x="72132" y="5884"/>
                      <a:pt x="72170" y="5884"/>
                    </a:cubicBezTo>
                    <a:cubicBezTo>
                      <a:pt x="72313" y="6027"/>
                      <a:pt x="72490" y="6270"/>
                      <a:pt x="72637" y="6270"/>
                    </a:cubicBezTo>
                    <a:cubicBezTo>
                      <a:pt x="72647" y="6270"/>
                      <a:pt x="72658" y="6269"/>
                      <a:pt x="72668" y="6266"/>
                    </a:cubicBezTo>
                    <a:cubicBezTo>
                      <a:pt x="72759" y="6266"/>
                      <a:pt x="72839" y="6254"/>
                      <a:pt x="72911" y="6254"/>
                    </a:cubicBezTo>
                    <a:cubicBezTo>
                      <a:pt x="73019" y="6254"/>
                      <a:pt x="73111" y="6282"/>
                      <a:pt x="73203" y="6419"/>
                    </a:cubicBezTo>
                    <a:cubicBezTo>
                      <a:pt x="73394" y="6649"/>
                      <a:pt x="73738" y="6572"/>
                      <a:pt x="73930" y="6878"/>
                    </a:cubicBezTo>
                    <a:cubicBezTo>
                      <a:pt x="74083" y="7070"/>
                      <a:pt x="74389" y="7299"/>
                      <a:pt x="74771" y="7299"/>
                    </a:cubicBezTo>
                    <a:cubicBezTo>
                      <a:pt x="75001" y="7299"/>
                      <a:pt x="75230" y="7605"/>
                      <a:pt x="75460" y="7720"/>
                    </a:cubicBezTo>
                    <a:cubicBezTo>
                      <a:pt x="75695" y="7854"/>
                      <a:pt x="75871" y="8077"/>
                      <a:pt x="76118" y="8077"/>
                    </a:cubicBezTo>
                    <a:cubicBezTo>
                      <a:pt x="76152" y="8077"/>
                      <a:pt x="76188" y="8073"/>
                      <a:pt x="76224" y="8064"/>
                    </a:cubicBezTo>
                    <a:cubicBezTo>
                      <a:pt x="76339" y="8064"/>
                      <a:pt x="76454" y="8102"/>
                      <a:pt x="76492" y="8179"/>
                    </a:cubicBezTo>
                    <a:cubicBezTo>
                      <a:pt x="76913" y="8752"/>
                      <a:pt x="77601" y="8905"/>
                      <a:pt x="78137" y="9250"/>
                    </a:cubicBezTo>
                    <a:cubicBezTo>
                      <a:pt x="78366" y="9441"/>
                      <a:pt x="78749" y="9403"/>
                      <a:pt x="78978" y="9709"/>
                    </a:cubicBezTo>
                    <a:cubicBezTo>
                      <a:pt x="79169" y="9938"/>
                      <a:pt x="79514" y="10015"/>
                      <a:pt x="79781" y="10206"/>
                    </a:cubicBezTo>
                    <a:cubicBezTo>
                      <a:pt x="80087" y="10359"/>
                      <a:pt x="80355" y="10588"/>
                      <a:pt x="80661" y="10741"/>
                    </a:cubicBezTo>
                    <a:cubicBezTo>
                      <a:pt x="81082" y="11009"/>
                      <a:pt x="81541" y="11238"/>
                      <a:pt x="81961" y="11506"/>
                    </a:cubicBezTo>
                    <a:cubicBezTo>
                      <a:pt x="82267" y="11659"/>
                      <a:pt x="82573" y="11736"/>
                      <a:pt x="82650" y="12118"/>
                    </a:cubicBezTo>
                    <a:cubicBezTo>
                      <a:pt x="82650" y="12156"/>
                      <a:pt x="82688" y="12233"/>
                      <a:pt x="82726" y="12233"/>
                    </a:cubicBezTo>
                    <a:cubicBezTo>
                      <a:pt x="83529" y="12233"/>
                      <a:pt x="83721" y="13189"/>
                      <a:pt x="84409" y="13342"/>
                    </a:cubicBezTo>
                    <a:cubicBezTo>
                      <a:pt x="84524" y="13648"/>
                      <a:pt x="84792" y="13801"/>
                      <a:pt x="85021" y="13992"/>
                    </a:cubicBezTo>
                    <a:cubicBezTo>
                      <a:pt x="85120" y="14058"/>
                      <a:pt x="85162" y="14153"/>
                      <a:pt x="85246" y="14153"/>
                    </a:cubicBezTo>
                    <a:cubicBezTo>
                      <a:pt x="85259" y="14153"/>
                      <a:pt x="85273" y="14150"/>
                      <a:pt x="85289" y="14145"/>
                    </a:cubicBezTo>
                    <a:cubicBezTo>
                      <a:pt x="85346" y="14126"/>
                      <a:pt x="85394" y="14116"/>
                      <a:pt x="85433" y="14116"/>
                    </a:cubicBezTo>
                    <a:cubicBezTo>
                      <a:pt x="85552" y="14116"/>
                      <a:pt x="85595" y="14202"/>
                      <a:pt x="85595" y="14375"/>
                    </a:cubicBezTo>
                    <a:cubicBezTo>
                      <a:pt x="85626" y="14562"/>
                      <a:pt x="85683" y="14749"/>
                      <a:pt x="85890" y="14749"/>
                    </a:cubicBezTo>
                    <a:cubicBezTo>
                      <a:pt x="85936" y="14749"/>
                      <a:pt x="85991" y="14740"/>
                      <a:pt x="86054" y="14719"/>
                    </a:cubicBezTo>
                    <a:cubicBezTo>
                      <a:pt x="86092" y="14719"/>
                      <a:pt x="86168" y="14757"/>
                      <a:pt x="86245" y="14795"/>
                    </a:cubicBezTo>
                    <a:cubicBezTo>
                      <a:pt x="85901" y="15331"/>
                      <a:pt x="86627" y="15063"/>
                      <a:pt x="86704" y="15407"/>
                    </a:cubicBezTo>
                    <a:cubicBezTo>
                      <a:pt x="86742" y="15675"/>
                      <a:pt x="87086" y="15866"/>
                      <a:pt x="87316" y="16096"/>
                    </a:cubicBezTo>
                    <a:cubicBezTo>
                      <a:pt x="87392" y="16172"/>
                      <a:pt x="87507" y="16210"/>
                      <a:pt x="87622" y="16287"/>
                    </a:cubicBezTo>
                    <a:cubicBezTo>
                      <a:pt x="87737" y="16325"/>
                      <a:pt x="87890" y="16402"/>
                      <a:pt x="87890" y="16440"/>
                    </a:cubicBezTo>
                    <a:cubicBezTo>
                      <a:pt x="87890" y="16708"/>
                      <a:pt x="88081" y="16746"/>
                      <a:pt x="88272" y="16861"/>
                    </a:cubicBezTo>
                    <a:cubicBezTo>
                      <a:pt x="88348" y="16899"/>
                      <a:pt x="88387" y="16975"/>
                      <a:pt x="88425" y="17052"/>
                    </a:cubicBezTo>
                    <a:cubicBezTo>
                      <a:pt x="88578" y="17587"/>
                      <a:pt x="88731" y="17778"/>
                      <a:pt x="89190" y="18008"/>
                    </a:cubicBezTo>
                    <a:cubicBezTo>
                      <a:pt x="89305" y="18046"/>
                      <a:pt x="89458" y="18123"/>
                      <a:pt x="89496" y="18237"/>
                    </a:cubicBezTo>
                    <a:cubicBezTo>
                      <a:pt x="89802" y="18696"/>
                      <a:pt x="89993" y="18926"/>
                      <a:pt x="90299" y="19155"/>
                    </a:cubicBezTo>
                    <a:cubicBezTo>
                      <a:pt x="90414" y="19232"/>
                      <a:pt x="90490" y="19347"/>
                      <a:pt x="90567" y="19423"/>
                    </a:cubicBezTo>
                    <a:cubicBezTo>
                      <a:pt x="90834" y="19691"/>
                      <a:pt x="90949" y="20073"/>
                      <a:pt x="91255" y="20341"/>
                    </a:cubicBezTo>
                    <a:cubicBezTo>
                      <a:pt x="91485" y="20532"/>
                      <a:pt x="91561" y="20876"/>
                      <a:pt x="91905" y="21068"/>
                    </a:cubicBezTo>
                    <a:cubicBezTo>
                      <a:pt x="92135" y="21221"/>
                      <a:pt x="92250" y="21603"/>
                      <a:pt x="92441" y="21871"/>
                    </a:cubicBezTo>
                    <a:cubicBezTo>
                      <a:pt x="92517" y="21986"/>
                      <a:pt x="92632" y="22100"/>
                      <a:pt x="92747" y="22177"/>
                    </a:cubicBezTo>
                    <a:cubicBezTo>
                      <a:pt x="93167" y="22406"/>
                      <a:pt x="93397" y="22789"/>
                      <a:pt x="93665" y="23171"/>
                    </a:cubicBezTo>
                    <a:cubicBezTo>
                      <a:pt x="93703" y="23248"/>
                      <a:pt x="93703" y="23362"/>
                      <a:pt x="93665" y="23439"/>
                    </a:cubicBezTo>
                    <a:cubicBezTo>
                      <a:pt x="93626" y="23592"/>
                      <a:pt x="93588" y="23668"/>
                      <a:pt x="93779" y="23707"/>
                    </a:cubicBezTo>
                    <a:cubicBezTo>
                      <a:pt x="93894" y="23745"/>
                      <a:pt x="94009" y="23821"/>
                      <a:pt x="94085" y="23936"/>
                    </a:cubicBezTo>
                    <a:cubicBezTo>
                      <a:pt x="94544" y="24663"/>
                      <a:pt x="95233" y="25236"/>
                      <a:pt x="95500" y="26078"/>
                    </a:cubicBezTo>
                    <a:cubicBezTo>
                      <a:pt x="95615" y="26422"/>
                      <a:pt x="95653" y="26805"/>
                      <a:pt x="96074" y="26843"/>
                    </a:cubicBezTo>
                    <a:cubicBezTo>
                      <a:pt x="96151" y="26881"/>
                      <a:pt x="96227" y="27072"/>
                      <a:pt x="96265" y="27187"/>
                    </a:cubicBezTo>
                    <a:cubicBezTo>
                      <a:pt x="96457" y="27837"/>
                      <a:pt x="96648" y="28181"/>
                      <a:pt x="97107" y="28640"/>
                    </a:cubicBezTo>
                    <a:cubicBezTo>
                      <a:pt x="97183" y="28717"/>
                      <a:pt x="97298" y="28832"/>
                      <a:pt x="97260" y="28870"/>
                    </a:cubicBezTo>
                    <a:cubicBezTo>
                      <a:pt x="97145" y="29405"/>
                      <a:pt x="97604" y="29673"/>
                      <a:pt x="97719" y="30094"/>
                    </a:cubicBezTo>
                    <a:cubicBezTo>
                      <a:pt x="97795" y="30285"/>
                      <a:pt x="97795" y="30514"/>
                      <a:pt x="98101" y="30591"/>
                    </a:cubicBezTo>
                    <a:cubicBezTo>
                      <a:pt x="98178" y="30629"/>
                      <a:pt x="98331" y="30859"/>
                      <a:pt x="98292" y="30973"/>
                    </a:cubicBezTo>
                    <a:cubicBezTo>
                      <a:pt x="98292" y="31279"/>
                      <a:pt x="98331" y="31471"/>
                      <a:pt x="98598" y="31624"/>
                    </a:cubicBezTo>
                    <a:cubicBezTo>
                      <a:pt x="98637" y="31662"/>
                      <a:pt x="98598" y="31891"/>
                      <a:pt x="98675" y="31930"/>
                    </a:cubicBezTo>
                    <a:cubicBezTo>
                      <a:pt x="98828" y="32121"/>
                      <a:pt x="98713" y="32465"/>
                      <a:pt x="99019" y="32580"/>
                    </a:cubicBezTo>
                    <a:cubicBezTo>
                      <a:pt x="99096" y="32618"/>
                      <a:pt x="99172" y="32694"/>
                      <a:pt x="99172" y="32733"/>
                    </a:cubicBezTo>
                    <a:cubicBezTo>
                      <a:pt x="99172" y="33306"/>
                      <a:pt x="99593" y="33727"/>
                      <a:pt x="99669" y="34224"/>
                    </a:cubicBezTo>
                    <a:cubicBezTo>
                      <a:pt x="99708" y="34416"/>
                      <a:pt x="99784" y="34568"/>
                      <a:pt x="99861" y="34721"/>
                    </a:cubicBezTo>
                    <a:cubicBezTo>
                      <a:pt x="100090" y="35066"/>
                      <a:pt x="100167" y="35448"/>
                      <a:pt x="100281" y="35869"/>
                    </a:cubicBezTo>
                    <a:cubicBezTo>
                      <a:pt x="100434" y="36481"/>
                      <a:pt x="100511" y="37093"/>
                      <a:pt x="100702" y="37705"/>
                    </a:cubicBezTo>
                    <a:cubicBezTo>
                      <a:pt x="100893" y="38470"/>
                      <a:pt x="101123" y="39196"/>
                      <a:pt x="101237" y="39961"/>
                    </a:cubicBezTo>
                    <a:cubicBezTo>
                      <a:pt x="101314" y="40497"/>
                      <a:pt x="101467" y="40994"/>
                      <a:pt x="101543" y="41529"/>
                    </a:cubicBezTo>
                    <a:cubicBezTo>
                      <a:pt x="101582" y="41720"/>
                      <a:pt x="101735" y="41873"/>
                      <a:pt x="101543" y="42103"/>
                    </a:cubicBezTo>
                    <a:cubicBezTo>
                      <a:pt x="101390" y="42294"/>
                      <a:pt x="102002" y="42256"/>
                      <a:pt x="101696" y="42600"/>
                    </a:cubicBezTo>
                    <a:cubicBezTo>
                      <a:pt x="101582" y="42753"/>
                      <a:pt x="101620" y="43059"/>
                      <a:pt x="101658" y="43327"/>
                    </a:cubicBezTo>
                    <a:cubicBezTo>
                      <a:pt x="101696" y="43518"/>
                      <a:pt x="101849" y="43709"/>
                      <a:pt x="101888" y="43939"/>
                    </a:cubicBezTo>
                    <a:cubicBezTo>
                      <a:pt x="101964" y="44245"/>
                      <a:pt x="102002" y="44551"/>
                      <a:pt x="102041" y="44857"/>
                    </a:cubicBezTo>
                    <a:cubicBezTo>
                      <a:pt x="102117" y="45430"/>
                      <a:pt x="102308" y="46042"/>
                      <a:pt x="102232" y="46578"/>
                    </a:cubicBezTo>
                    <a:cubicBezTo>
                      <a:pt x="102155" y="47381"/>
                      <a:pt x="102385" y="48184"/>
                      <a:pt x="102194" y="48949"/>
                    </a:cubicBezTo>
                    <a:cubicBezTo>
                      <a:pt x="102155" y="49217"/>
                      <a:pt x="102308" y="49446"/>
                      <a:pt x="102308" y="49752"/>
                    </a:cubicBezTo>
                    <a:cubicBezTo>
                      <a:pt x="102347" y="50938"/>
                      <a:pt x="102270" y="52162"/>
                      <a:pt x="102270" y="53347"/>
                    </a:cubicBezTo>
                    <a:cubicBezTo>
                      <a:pt x="102232" y="54265"/>
                      <a:pt x="102155" y="55183"/>
                      <a:pt x="102079" y="56101"/>
                    </a:cubicBezTo>
                    <a:cubicBezTo>
                      <a:pt x="102002" y="56675"/>
                      <a:pt x="101888" y="57287"/>
                      <a:pt x="101811" y="57899"/>
                    </a:cubicBezTo>
                    <a:cubicBezTo>
                      <a:pt x="101735" y="58511"/>
                      <a:pt x="101658" y="59084"/>
                      <a:pt x="101620" y="59696"/>
                    </a:cubicBezTo>
                    <a:cubicBezTo>
                      <a:pt x="101620" y="60040"/>
                      <a:pt x="101429" y="60308"/>
                      <a:pt x="101390" y="60652"/>
                    </a:cubicBezTo>
                    <a:cubicBezTo>
                      <a:pt x="101352" y="61341"/>
                      <a:pt x="101199" y="62029"/>
                      <a:pt x="100970" y="62679"/>
                    </a:cubicBezTo>
                    <a:cubicBezTo>
                      <a:pt x="100855" y="63024"/>
                      <a:pt x="101046" y="63253"/>
                      <a:pt x="100893" y="63597"/>
                    </a:cubicBezTo>
                    <a:cubicBezTo>
                      <a:pt x="100511" y="64515"/>
                      <a:pt x="100281" y="65510"/>
                      <a:pt x="100090" y="66504"/>
                    </a:cubicBezTo>
                    <a:cubicBezTo>
                      <a:pt x="100014" y="66963"/>
                      <a:pt x="99746" y="67460"/>
                      <a:pt x="99631" y="67957"/>
                    </a:cubicBezTo>
                    <a:cubicBezTo>
                      <a:pt x="99516" y="68569"/>
                      <a:pt x="99249" y="69143"/>
                      <a:pt x="99249" y="69755"/>
                    </a:cubicBezTo>
                    <a:cubicBezTo>
                      <a:pt x="99249" y="70329"/>
                      <a:pt x="98828" y="70634"/>
                      <a:pt x="98751" y="71132"/>
                    </a:cubicBezTo>
                    <a:cubicBezTo>
                      <a:pt x="98713" y="71323"/>
                      <a:pt x="98598" y="71438"/>
                      <a:pt x="98560" y="71591"/>
                    </a:cubicBezTo>
                    <a:cubicBezTo>
                      <a:pt x="98522" y="71935"/>
                      <a:pt x="98369" y="72203"/>
                      <a:pt x="98178" y="72432"/>
                    </a:cubicBezTo>
                    <a:cubicBezTo>
                      <a:pt x="98025" y="72662"/>
                      <a:pt x="97719" y="72815"/>
                      <a:pt x="97910" y="73159"/>
                    </a:cubicBezTo>
                    <a:cubicBezTo>
                      <a:pt x="97948" y="73197"/>
                      <a:pt x="97872" y="73273"/>
                      <a:pt x="97872" y="73273"/>
                    </a:cubicBezTo>
                    <a:cubicBezTo>
                      <a:pt x="97489" y="73350"/>
                      <a:pt x="97642" y="73694"/>
                      <a:pt x="97489" y="73885"/>
                    </a:cubicBezTo>
                    <a:cubicBezTo>
                      <a:pt x="97336" y="74115"/>
                      <a:pt x="97069" y="74344"/>
                      <a:pt x="96992" y="74612"/>
                    </a:cubicBezTo>
                    <a:cubicBezTo>
                      <a:pt x="96877" y="75071"/>
                      <a:pt x="96495" y="75415"/>
                      <a:pt x="96380" y="75912"/>
                    </a:cubicBezTo>
                    <a:cubicBezTo>
                      <a:pt x="96304" y="76257"/>
                      <a:pt x="95998" y="76524"/>
                      <a:pt x="95768" y="76830"/>
                    </a:cubicBezTo>
                    <a:cubicBezTo>
                      <a:pt x="95692" y="76945"/>
                      <a:pt x="95577" y="77022"/>
                      <a:pt x="95539" y="77098"/>
                    </a:cubicBezTo>
                    <a:cubicBezTo>
                      <a:pt x="95348" y="77481"/>
                      <a:pt x="95233" y="77863"/>
                      <a:pt x="95042" y="78169"/>
                    </a:cubicBezTo>
                    <a:cubicBezTo>
                      <a:pt x="94850" y="78437"/>
                      <a:pt x="94544" y="78666"/>
                      <a:pt x="94315" y="78934"/>
                    </a:cubicBezTo>
                    <a:cubicBezTo>
                      <a:pt x="94162" y="79125"/>
                      <a:pt x="94124" y="79469"/>
                      <a:pt x="93932" y="79622"/>
                    </a:cubicBezTo>
                    <a:cubicBezTo>
                      <a:pt x="93741" y="79775"/>
                      <a:pt x="93818" y="80120"/>
                      <a:pt x="93473" y="80158"/>
                    </a:cubicBezTo>
                    <a:cubicBezTo>
                      <a:pt x="93473" y="80158"/>
                      <a:pt x="93435" y="80272"/>
                      <a:pt x="93397" y="80349"/>
                    </a:cubicBezTo>
                    <a:cubicBezTo>
                      <a:pt x="93320" y="80693"/>
                      <a:pt x="93282" y="80617"/>
                      <a:pt x="92938" y="80846"/>
                    </a:cubicBezTo>
                    <a:cubicBezTo>
                      <a:pt x="92709" y="80999"/>
                      <a:pt x="92288" y="81114"/>
                      <a:pt x="92441" y="81611"/>
                    </a:cubicBezTo>
                    <a:cubicBezTo>
                      <a:pt x="92441" y="81649"/>
                      <a:pt x="92326" y="81802"/>
                      <a:pt x="92250" y="81841"/>
                    </a:cubicBezTo>
                    <a:cubicBezTo>
                      <a:pt x="92058" y="81994"/>
                      <a:pt x="91829" y="82070"/>
                      <a:pt x="91638" y="82261"/>
                    </a:cubicBezTo>
                    <a:cubicBezTo>
                      <a:pt x="91446" y="82414"/>
                      <a:pt x="91255" y="82606"/>
                      <a:pt x="91255" y="82950"/>
                    </a:cubicBezTo>
                    <a:cubicBezTo>
                      <a:pt x="91255" y="83064"/>
                      <a:pt x="91255" y="83256"/>
                      <a:pt x="91179" y="83294"/>
                    </a:cubicBezTo>
                    <a:cubicBezTo>
                      <a:pt x="90567" y="83447"/>
                      <a:pt x="90529" y="84365"/>
                      <a:pt x="89764" y="84365"/>
                    </a:cubicBezTo>
                    <a:cubicBezTo>
                      <a:pt x="89725" y="84365"/>
                      <a:pt x="89649" y="84441"/>
                      <a:pt x="89611" y="84518"/>
                    </a:cubicBezTo>
                    <a:cubicBezTo>
                      <a:pt x="89496" y="85053"/>
                      <a:pt x="88960" y="85283"/>
                      <a:pt x="88654" y="85703"/>
                    </a:cubicBezTo>
                    <a:cubicBezTo>
                      <a:pt x="88387" y="86162"/>
                      <a:pt x="87928" y="86468"/>
                      <a:pt x="87545" y="86813"/>
                    </a:cubicBezTo>
                    <a:cubicBezTo>
                      <a:pt x="87316" y="87042"/>
                      <a:pt x="87086" y="87233"/>
                      <a:pt x="86857" y="87463"/>
                    </a:cubicBezTo>
                    <a:cubicBezTo>
                      <a:pt x="86666" y="87692"/>
                      <a:pt x="86551" y="88075"/>
                      <a:pt x="86321" y="88189"/>
                    </a:cubicBezTo>
                    <a:cubicBezTo>
                      <a:pt x="85786" y="88419"/>
                      <a:pt x="85633" y="89069"/>
                      <a:pt x="85021" y="89146"/>
                    </a:cubicBezTo>
                    <a:cubicBezTo>
                      <a:pt x="84868" y="89184"/>
                      <a:pt x="84792" y="89413"/>
                      <a:pt x="84677" y="89528"/>
                    </a:cubicBezTo>
                    <a:cubicBezTo>
                      <a:pt x="84447" y="89758"/>
                      <a:pt x="84218" y="89949"/>
                      <a:pt x="83988" y="90140"/>
                    </a:cubicBezTo>
                    <a:cubicBezTo>
                      <a:pt x="83912" y="90178"/>
                      <a:pt x="83797" y="90255"/>
                      <a:pt x="83721" y="90331"/>
                    </a:cubicBezTo>
                    <a:cubicBezTo>
                      <a:pt x="83606" y="90446"/>
                      <a:pt x="83529" y="90599"/>
                      <a:pt x="83376" y="90675"/>
                    </a:cubicBezTo>
                    <a:cubicBezTo>
                      <a:pt x="82382" y="91173"/>
                      <a:pt x="81541" y="91976"/>
                      <a:pt x="80661" y="92664"/>
                    </a:cubicBezTo>
                    <a:cubicBezTo>
                      <a:pt x="80317" y="92932"/>
                      <a:pt x="79858" y="93047"/>
                      <a:pt x="79475" y="93314"/>
                    </a:cubicBezTo>
                    <a:cubicBezTo>
                      <a:pt x="79055" y="93659"/>
                      <a:pt x="78519" y="93850"/>
                      <a:pt x="78022" y="94156"/>
                    </a:cubicBezTo>
                    <a:cubicBezTo>
                      <a:pt x="77640" y="94385"/>
                      <a:pt x="77334" y="94729"/>
                      <a:pt x="76951" y="94882"/>
                    </a:cubicBezTo>
                    <a:cubicBezTo>
                      <a:pt x="75995" y="95265"/>
                      <a:pt x="75307" y="96068"/>
                      <a:pt x="74312" y="96336"/>
                    </a:cubicBezTo>
                    <a:cubicBezTo>
                      <a:pt x="74274" y="96336"/>
                      <a:pt x="74159" y="96412"/>
                      <a:pt x="74159" y="96451"/>
                    </a:cubicBezTo>
                    <a:cubicBezTo>
                      <a:pt x="74098" y="96940"/>
                      <a:pt x="73817" y="97038"/>
                      <a:pt x="73491" y="97038"/>
                    </a:cubicBezTo>
                    <a:cubicBezTo>
                      <a:pt x="73410" y="97038"/>
                      <a:pt x="73325" y="97032"/>
                      <a:pt x="73241" y="97024"/>
                    </a:cubicBezTo>
                    <a:cubicBezTo>
                      <a:pt x="73193" y="97024"/>
                      <a:pt x="73146" y="97023"/>
                      <a:pt x="73104" y="97023"/>
                    </a:cubicBezTo>
                    <a:cubicBezTo>
                      <a:pt x="72913" y="97023"/>
                      <a:pt x="72796" y="97049"/>
                      <a:pt x="72859" y="97330"/>
                    </a:cubicBezTo>
                    <a:cubicBezTo>
                      <a:pt x="72778" y="97357"/>
                      <a:pt x="72677" y="97384"/>
                      <a:pt x="72612" y="97384"/>
                    </a:cubicBezTo>
                    <a:cubicBezTo>
                      <a:pt x="72585" y="97384"/>
                      <a:pt x="72564" y="97380"/>
                      <a:pt x="72553" y="97368"/>
                    </a:cubicBezTo>
                    <a:cubicBezTo>
                      <a:pt x="72476" y="97311"/>
                      <a:pt x="72409" y="97263"/>
                      <a:pt x="72357" y="97263"/>
                    </a:cubicBezTo>
                    <a:cubicBezTo>
                      <a:pt x="72304" y="97263"/>
                      <a:pt x="72266" y="97311"/>
                      <a:pt x="72247" y="97445"/>
                    </a:cubicBezTo>
                    <a:cubicBezTo>
                      <a:pt x="72216" y="97727"/>
                      <a:pt x="72056" y="97752"/>
                      <a:pt x="71874" y="97752"/>
                    </a:cubicBezTo>
                    <a:cubicBezTo>
                      <a:pt x="71846" y="97752"/>
                      <a:pt x="71817" y="97752"/>
                      <a:pt x="71788" y="97751"/>
                    </a:cubicBezTo>
                    <a:lnTo>
                      <a:pt x="71788" y="97751"/>
                    </a:lnTo>
                    <a:cubicBezTo>
                      <a:pt x="71667" y="97963"/>
                      <a:pt x="71521" y="98031"/>
                      <a:pt x="71314" y="98031"/>
                    </a:cubicBezTo>
                    <a:cubicBezTo>
                      <a:pt x="71260" y="98031"/>
                      <a:pt x="71201" y="98027"/>
                      <a:pt x="71138" y="98019"/>
                    </a:cubicBezTo>
                    <a:cubicBezTo>
                      <a:pt x="71042" y="98019"/>
                      <a:pt x="70947" y="98009"/>
                      <a:pt x="70856" y="98009"/>
                    </a:cubicBezTo>
                    <a:cubicBezTo>
                      <a:pt x="70765" y="98009"/>
                      <a:pt x="70679" y="98019"/>
                      <a:pt x="70602" y="98057"/>
                    </a:cubicBezTo>
                    <a:cubicBezTo>
                      <a:pt x="70449" y="98095"/>
                      <a:pt x="70143" y="98019"/>
                      <a:pt x="70220" y="98363"/>
                    </a:cubicBezTo>
                    <a:cubicBezTo>
                      <a:pt x="70220" y="98363"/>
                      <a:pt x="70171" y="98412"/>
                      <a:pt x="70132" y="98412"/>
                    </a:cubicBezTo>
                    <a:cubicBezTo>
                      <a:pt x="70122" y="98412"/>
                      <a:pt x="70113" y="98409"/>
                      <a:pt x="70105" y="98401"/>
                    </a:cubicBezTo>
                    <a:cubicBezTo>
                      <a:pt x="70034" y="98357"/>
                      <a:pt x="69968" y="98339"/>
                      <a:pt x="69904" y="98339"/>
                    </a:cubicBezTo>
                    <a:cubicBezTo>
                      <a:pt x="69691" y="98339"/>
                      <a:pt x="69508" y="98534"/>
                      <a:pt x="69302" y="98592"/>
                    </a:cubicBezTo>
                    <a:cubicBezTo>
                      <a:pt x="69034" y="98669"/>
                      <a:pt x="68805" y="98745"/>
                      <a:pt x="68537" y="98860"/>
                    </a:cubicBezTo>
                    <a:cubicBezTo>
                      <a:pt x="68384" y="98898"/>
                      <a:pt x="68231" y="98975"/>
                      <a:pt x="68078" y="99051"/>
                    </a:cubicBezTo>
                    <a:cubicBezTo>
                      <a:pt x="68040" y="99090"/>
                      <a:pt x="67963" y="99204"/>
                      <a:pt x="67963" y="99204"/>
                    </a:cubicBezTo>
                    <a:cubicBezTo>
                      <a:pt x="67877" y="99178"/>
                      <a:pt x="67798" y="99166"/>
                      <a:pt x="67724" y="99166"/>
                    </a:cubicBezTo>
                    <a:cubicBezTo>
                      <a:pt x="67371" y="99166"/>
                      <a:pt x="67139" y="99429"/>
                      <a:pt x="66854" y="99587"/>
                    </a:cubicBezTo>
                    <a:cubicBezTo>
                      <a:pt x="66663" y="99663"/>
                      <a:pt x="66472" y="99778"/>
                      <a:pt x="66281" y="99778"/>
                    </a:cubicBezTo>
                    <a:cubicBezTo>
                      <a:pt x="66051" y="99778"/>
                      <a:pt x="65936" y="99893"/>
                      <a:pt x="65745" y="99969"/>
                    </a:cubicBezTo>
                    <a:cubicBezTo>
                      <a:pt x="65401" y="100122"/>
                      <a:pt x="65018" y="100237"/>
                      <a:pt x="64636" y="100352"/>
                    </a:cubicBezTo>
                    <a:cubicBezTo>
                      <a:pt x="63795" y="100581"/>
                      <a:pt x="62915" y="100772"/>
                      <a:pt x="62073" y="100964"/>
                    </a:cubicBezTo>
                    <a:cubicBezTo>
                      <a:pt x="61992" y="100991"/>
                      <a:pt x="61892" y="101018"/>
                      <a:pt x="61827" y="101018"/>
                    </a:cubicBezTo>
                    <a:cubicBezTo>
                      <a:pt x="61800" y="101018"/>
                      <a:pt x="61779" y="101013"/>
                      <a:pt x="61767" y="101002"/>
                    </a:cubicBezTo>
                    <a:cubicBezTo>
                      <a:pt x="61658" y="100798"/>
                      <a:pt x="61536" y="100729"/>
                      <a:pt x="61411" y="100729"/>
                    </a:cubicBezTo>
                    <a:cubicBezTo>
                      <a:pt x="61231" y="100729"/>
                      <a:pt x="61046" y="100873"/>
                      <a:pt x="60888" y="100964"/>
                    </a:cubicBezTo>
                    <a:cubicBezTo>
                      <a:pt x="60582" y="101117"/>
                      <a:pt x="60161" y="100925"/>
                      <a:pt x="60008" y="101346"/>
                    </a:cubicBezTo>
                    <a:cubicBezTo>
                      <a:pt x="59932" y="101308"/>
                      <a:pt x="59893" y="101270"/>
                      <a:pt x="59817" y="101231"/>
                    </a:cubicBezTo>
                    <a:cubicBezTo>
                      <a:pt x="59702" y="101231"/>
                      <a:pt x="59587" y="101155"/>
                      <a:pt x="59549" y="101155"/>
                    </a:cubicBezTo>
                    <a:cubicBezTo>
                      <a:pt x="58899" y="101461"/>
                      <a:pt x="58249" y="101423"/>
                      <a:pt x="57560" y="101461"/>
                    </a:cubicBezTo>
                    <a:cubicBezTo>
                      <a:pt x="56872" y="101461"/>
                      <a:pt x="56184" y="101652"/>
                      <a:pt x="55495" y="101652"/>
                    </a:cubicBezTo>
                    <a:cubicBezTo>
                      <a:pt x="55194" y="101652"/>
                      <a:pt x="55010" y="101857"/>
                      <a:pt x="54712" y="101857"/>
                    </a:cubicBezTo>
                    <a:cubicBezTo>
                      <a:pt x="54670" y="101857"/>
                      <a:pt x="54625" y="101853"/>
                      <a:pt x="54577" y="101843"/>
                    </a:cubicBezTo>
                    <a:cubicBezTo>
                      <a:pt x="54187" y="101774"/>
                      <a:pt x="53783" y="101761"/>
                      <a:pt x="53374" y="101761"/>
                    </a:cubicBezTo>
                    <a:cubicBezTo>
                      <a:pt x="53101" y="101761"/>
                      <a:pt x="52826" y="101767"/>
                      <a:pt x="52550" y="101767"/>
                    </a:cubicBezTo>
                    <a:cubicBezTo>
                      <a:pt x="52152" y="101767"/>
                      <a:pt x="51755" y="101865"/>
                      <a:pt x="51396" y="101865"/>
                    </a:cubicBezTo>
                    <a:cubicBezTo>
                      <a:pt x="51306" y="101865"/>
                      <a:pt x="51219" y="101859"/>
                      <a:pt x="51135" y="101843"/>
                    </a:cubicBezTo>
                    <a:cubicBezTo>
                      <a:pt x="51057" y="101824"/>
                      <a:pt x="50978" y="101816"/>
                      <a:pt x="50900" y="101816"/>
                    </a:cubicBezTo>
                    <a:cubicBezTo>
                      <a:pt x="50669" y="101816"/>
                      <a:pt x="50440" y="101880"/>
                      <a:pt x="50217" y="101880"/>
                    </a:cubicBezTo>
                    <a:cubicBezTo>
                      <a:pt x="50074" y="101880"/>
                      <a:pt x="49933" y="101854"/>
                      <a:pt x="49796" y="101767"/>
                    </a:cubicBezTo>
                    <a:cubicBezTo>
                      <a:pt x="49640" y="101829"/>
                      <a:pt x="49486" y="101852"/>
                      <a:pt x="49334" y="101852"/>
                    </a:cubicBezTo>
                    <a:cubicBezTo>
                      <a:pt x="48928" y="101852"/>
                      <a:pt x="48531" y="101690"/>
                      <a:pt x="48114" y="101690"/>
                    </a:cubicBezTo>
                    <a:cubicBezTo>
                      <a:pt x="48070" y="101690"/>
                      <a:pt x="48020" y="101693"/>
                      <a:pt x="47967" y="101693"/>
                    </a:cubicBezTo>
                    <a:cubicBezTo>
                      <a:pt x="47836" y="101693"/>
                      <a:pt x="47687" y="101674"/>
                      <a:pt x="47578" y="101537"/>
                    </a:cubicBezTo>
                    <a:cubicBezTo>
                      <a:pt x="47553" y="101512"/>
                      <a:pt x="47510" y="101503"/>
                      <a:pt x="47458" y="101503"/>
                    </a:cubicBezTo>
                    <a:cubicBezTo>
                      <a:pt x="47353" y="101503"/>
                      <a:pt x="47208" y="101537"/>
                      <a:pt x="47081" y="101537"/>
                    </a:cubicBezTo>
                    <a:cubicBezTo>
                      <a:pt x="46880" y="101537"/>
                      <a:pt x="46652" y="101695"/>
                      <a:pt x="46459" y="101695"/>
                    </a:cubicBezTo>
                    <a:cubicBezTo>
                      <a:pt x="46323" y="101695"/>
                      <a:pt x="46204" y="101616"/>
                      <a:pt x="46125" y="101346"/>
                    </a:cubicBezTo>
                    <a:cubicBezTo>
                      <a:pt x="46106" y="101327"/>
                      <a:pt x="46058" y="101327"/>
                      <a:pt x="46010" y="101327"/>
                    </a:cubicBezTo>
                    <a:cubicBezTo>
                      <a:pt x="45962" y="101327"/>
                      <a:pt x="45915" y="101327"/>
                      <a:pt x="45895" y="101308"/>
                    </a:cubicBezTo>
                    <a:cubicBezTo>
                      <a:pt x="45841" y="101274"/>
                      <a:pt x="45789" y="101260"/>
                      <a:pt x="45739" y="101260"/>
                    </a:cubicBezTo>
                    <a:cubicBezTo>
                      <a:pt x="45550" y="101260"/>
                      <a:pt x="45393" y="101454"/>
                      <a:pt x="45256" y="101454"/>
                    </a:cubicBezTo>
                    <a:cubicBezTo>
                      <a:pt x="45226" y="101454"/>
                      <a:pt x="45197" y="101445"/>
                      <a:pt x="45169" y="101423"/>
                    </a:cubicBezTo>
                    <a:cubicBezTo>
                      <a:pt x="44977" y="101308"/>
                      <a:pt x="44786" y="101231"/>
                      <a:pt x="44557" y="101193"/>
                    </a:cubicBezTo>
                    <a:cubicBezTo>
                      <a:pt x="44021" y="101078"/>
                      <a:pt x="43409" y="101155"/>
                      <a:pt x="42912" y="100849"/>
                    </a:cubicBezTo>
                    <a:cubicBezTo>
                      <a:pt x="42683" y="100734"/>
                      <a:pt x="42339" y="100811"/>
                      <a:pt x="42071" y="100734"/>
                    </a:cubicBezTo>
                    <a:cubicBezTo>
                      <a:pt x="41765" y="100658"/>
                      <a:pt x="41535" y="100466"/>
                      <a:pt x="41229" y="100390"/>
                    </a:cubicBezTo>
                    <a:cubicBezTo>
                      <a:pt x="41000" y="100313"/>
                      <a:pt x="40732" y="100275"/>
                      <a:pt x="40464" y="100275"/>
                    </a:cubicBezTo>
                    <a:cubicBezTo>
                      <a:pt x="39623" y="100237"/>
                      <a:pt x="38896" y="99969"/>
                      <a:pt x="38170" y="99625"/>
                    </a:cubicBezTo>
                    <a:cubicBezTo>
                      <a:pt x="38017" y="99548"/>
                      <a:pt x="37787" y="99548"/>
                      <a:pt x="37596" y="99548"/>
                    </a:cubicBezTo>
                    <a:cubicBezTo>
                      <a:pt x="37580" y="99540"/>
                      <a:pt x="37560" y="99537"/>
                      <a:pt x="37539" y="99537"/>
                    </a:cubicBezTo>
                    <a:cubicBezTo>
                      <a:pt x="37480" y="99537"/>
                      <a:pt x="37406" y="99560"/>
                      <a:pt x="37347" y="99560"/>
                    </a:cubicBezTo>
                    <a:cubicBezTo>
                      <a:pt x="37326" y="99560"/>
                      <a:pt x="37306" y="99557"/>
                      <a:pt x="37290" y="99548"/>
                    </a:cubicBezTo>
                    <a:cubicBezTo>
                      <a:pt x="36793" y="99013"/>
                      <a:pt x="36028" y="99090"/>
                      <a:pt x="35492" y="98669"/>
                    </a:cubicBezTo>
                    <a:cubicBezTo>
                      <a:pt x="35352" y="98557"/>
                      <a:pt x="35192" y="98486"/>
                      <a:pt x="34996" y="98486"/>
                    </a:cubicBezTo>
                    <a:cubicBezTo>
                      <a:pt x="34924" y="98486"/>
                      <a:pt x="34848" y="98495"/>
                      <a:pt x="34766" y="98516"/>
                    </a:cubicBezTo>
                    <a:cubicBezTo>
                      <a:pt x="34749" y="98519"/>
                      <a:pt x="34731" y="98521"/>
                      <a:pt x="34713" y="98521"/>
                    </a:cubicBezTo>
                    <a:cubicBezTo>
                      <a:pt x="34521" y="98521"/>
                      <a:pt x="34248" y="98349"/>
                      <a:pt x="34039" y="98210"/>
                    </a:cubicBezTo>
                    <a:cubicBezTo>
                      <a:pt x="33924" y="98172"/>
                      <a:pt x="33886" y="97980"/>
                      <a:pt x="33771" y="97942"/>
                    </a:cubicBezTo>
                    <a:cubicBezTo>
                      <a:pt x="33657" y="97866"/>
                      <a:pt x="33465" y="97904"/>
                      <a:pt x="33351" y="97866"/>
                    </a:cubicBezTo>
                    <a:cubicBezTo>
                      <a:pt x="33083" y="97674"/>
                      <a:pt x="32739" y="97713"/>
                      <a:pt x="32548" y="97407"/>
                    </a:cubicBezTo>
                    <a:cubicBezTo>
                      <a:pt x="32318" y="97139"/>
                      <a:pt x="31936" y="97330"/>
                      <a:pt x="31630" y="97101"/>
                    </a:cubicBezTo>
                    <a:cubicBezTo>
                      <a:pt x="31209" y="96795"/>
                      <a:pt x="30559" y="96833"/>
                      <a:pt x="30215" y="96336"/>
                    </a:cubicBezTo>
                    <a:cubicBezTo>
                      <a:pt x="30149" y="96356"/>
                      <a:pt x="30087" y="96365"/>
                      <a:pt x="30029" y="96365"/>
                    </a:cubicBezTo>
                    <a:cubicBezTo>
                      <a:pt x="29578" y="96365"/>
                      <a:pt x="29311" y="95827"/>
                      <a:pt x="28842" y="95827"/>
                    </a:cubicBezTo>
                    <a:cubicBezTo>
                      <a:pt x="28804" y="95827"/>
                      <a:pt x="28764" y="95831"/>
                      <a:pt x="28723" y="95839"/>
                    </a:cubicBezTo>
                    <a:cubicBezTo>
                      <a:pt x="28493" y="95456"/>
                      <a:pt x="28034" y="95456"/>
                      <a:pt x="27652" y="95265"/>
                    </a:cubicBezTo>
                    <a:cubicBezTo>
                      <a:pt x="27384" y="95112"/>
                      <a:pt x="27155" y="94921"/>
                      <a:pt x="26887" y="94806"/>
                    </a:cubicBezTo>
                    <a:cubicBezTo>
                      <a:pt x="26543" y="94691"/>
                      <a:pt x="26275" y="94424"/>
                      <a:pt x="25969" y="94347"/>
                    </a:cubicBezTo>
                    <a:cubicBezTo>
                      <a:pt x="25204" y="94079"/>
                      <a:pt x="24707" y="93544"/>
                      <a:pt x="24133" y="93085"/>
                    </a:cubicBezTo>
                    <a:cubicBezTo>
                      <a:pt x="24095" y="93008"/>
                      <a:pt x="24019" y="92932"/>
                      <a:pt x="23980" y="92932"/>
                    </a:cubicBezTo>
                    <a:cubicBezTo>
                      <a:pt x="23906" y="92952"/>
                      <a:pt x="23838" y="92961"/>
                      <a:pt x="23775" y="92961"/>
                    </a:cubicBezTo>
                    <a:cubicBezTo>
                      <a:pt x="23354" y="92961"/>
                      <a:pt x="23171" y="92563"/>
                      <a:pt x="22871" y="92396"/>
                    </a:cubicBezTo>
                    <a:cubicBezTo>
                      <a:pt x="22565" y="92205"/>
                      <a:pt x="22374" y="91899"/>
                      <a:pt x="22106" y="91670"/>
                    </a:cubicBezTo>
                    <a:cubicBezTo>
                      <a:pt x="22094" y="91657"/>
                      <a:pt x="22072" y="91653"/>
                      <a:pt x="22047" y="91653"/>
                    </a:cubicBezTo>
                    <a:cubicBezTo>
                      <a:pt x="21996" y="91653"/>
                      <a:pt x="21928" y="91670"/>
                      <a:pt x="21877" y="91670"/>
                    </a:cubicBezTo>
                    <a:cubicBezTo>
                      <a:pt x="21823" y="91706"/>
                      <a:pt x="21769" y="91742"/>
                      <a:pt x="21731" y="91742"/>
                    </a:cubicBezTo>
                    <a:cubicBezTo>
                      <a:pt x="21688" y="91742"/>
                      <a:pt x="21665" y="91697"/>
                      <a:pt x="21686" y="91555"/>
                    </a:cubicBezTo>
                    <a:cubicBezTo>
                      <a:pt x="21686" y="91517"/>
                      <a:pt x="21647" y="91440"/>
                      <a:pt x="21609" y="91402"/>
                    </a:cubicBezTo>
                    <a:cubicBezTo>
                      <a:pt x="21035" y="91096"/>
                      <a:pt x="20500" y="90790"/>
                      <a:pt x="19926" y="90484"/>
                    </a:cubicBezTo>
                    <a:cubicBezTo>
                      <a:pt x="19850" y="90446"/>
                      <a:pt x="19735" y="90369"/>
                      <a:pt x="19697" y="90293"/>
                    </a:cubicBezTo>
                    <a:cubicBezTo>
                      <a:pt x="19544" y="89910"/>
                      <a:pt x="19123" y="89719"/>
                      <a:pt x="18855" y="89413"/>
                    </a:cubicBezTo>
                    <a:cubicBezTo>
                      <a:pt x="18588" y="89069"/>
                      <a:pt x="18205" y="88801"/>
                      <a:pt x="17861" y="88534"/>
                    </a:cubicBezTo>
                    <a:cubicBezTo>
                      <a:pt x="17402" y="88189"/>
                      <a:pt x="16867" y="87922"/>
                      <a:pt x="16637" y="87310"/>
                    </a:cubicBezTo>
                    <a:cubicBezTo>
                      <a:pt x="16599" y="87233"/>
                      <a:pt x="16484" y="87119"/>
                      <a:pt x="16369" y="87080"/>
                    </a:cubicBezTo>
                    <a:cubicBezTo>
                      <a:pt x="15949" y="86966"/>
                      <a:pt x="15605" y="86851"/>
                      <a:pt x="15681" y="86315"/>
                    </a:cubicBezTo>
                    <a:cubicBezTo>
                      <a:pt x="15681" y="86277"/>
                      <a:pt x="15528" y="86162"/>
                      <a:pt x="15452" y="86124"/>
                    </a:cubicBezTo>
                    <a:cubicBezTo>
                      <a:pt x="14954" y="85856"/>
                      <a:pt x="14687" y="85359"/>
                      <a:pt x="14151" y="85091"/>
                    </a:cubicBezTo>
                    <a:cubicBezTo>
                      <a:pt x="14036" y="85053"/>
                      <a:pt x="13998" y="84747"/>
                      <a:pt x="13883" y="84594"/>
                    </a:cubicBezTo>
                    <a:cubicBezTo>
                      <a:pt x="13730" y="84365"/>
                      <a:pt x="13310" y="84403"/>
                      <a:pt x="13310" y="84021"/>
                    </a:cubicBezTo>
                    <a:cubicBezTo>
                      <a:pt x="13282" y="84025"/>
                      <a:pt x="13256" y="84027"/>
                      <a:pt x="13233" y="84027"/>
                    </a:cubicBezTo>
                    <a:cubicBezTo>
                      <a:pt x="13034" y="84027"/>
                      <a:pt x="13004" y="83886"/>
                      <a:pt x="13004" y="83715"/>
                    </a:cubicBezTo>
                    <a:cubicBezTo>
                      <a:pt x="13004" y="83523"/>
                      <a:pt x="12889" y="83485"/>
                      <a:pt x="12698" y="83447"/>
                    </a:cubicBezTo>
                    <a:cubicBezTo>
                      <a:pt x="12468" y="83332"/>
                      <a:pt x="12315" y="83026"/>
                      <a:pt x="12086" y="82797"/>
                    </a:cubicBezTo>
                    <a:cubicBezTo>
                      <a:pt x="11933" y="82606"/>
                      <a:pt x="11780" y="82414"/>
                      <a:pt x="11627" y="82223"/>
                    </a:cubicBezTo>
                    <a:cubicBezTo>
                      <a:pt x="11550" y="82108"/>
                      <a:pt x="11397" y="82032"/>
                      <a:pt x="11436" y="81802"/>
                    </a:cubicBezTo>
                    <a:cubicBezTo>
                      <a:pt x="11474" y="81649"/>
                      <a:pt x="11168" y="81420"/>
                      <a:pt x="11015" y="81267"/>
                    </a:cubicBezTo>
                    <a:cubicBezTo>
                      <a:pt x="10939" y="81190"/>
                      <a:pt x="10786" y="81152"/>
                      <a:pt x="10786" y="81114"/>
                    </a:cubicBezTo>
                    <a:cubicBezTo>
                      <a:pt x="10900" y="80770"/>
                      <a:pt x="10594" y="80693"/>
                      <a:pt x="10441" y="80464"/>
                    </a:cubicBezTo>
                    <a:cubicBezTo>
                      <a:pt x="10340" y="80295"/>
                      <a:pt x="10328" y="80068"/>
                      <a:pt x="10066" y="80068"/>
                    </a:cubicBezTo>
                    <a:cubicBezTo>
                      <a:pt x="10030" y="80068"/>
                      <a:pt x="9990" y="80072"/>
                      <a:pt x="9944" y="80081"/>
                    </a:cubicBezTo>
                    <a:cubicBezTo>
                      <a:pt x="9944" y="80081"/>
                      <a:pt x="9868" y="80005"/>
                      <a:pt x="9868" y="79967"/>
                    </a:cubicBezTo>
                    <a:cubicBezTo>
                      <a:pt x="9829" y="79278"/>
                      <a:pt x="9332" y="78934"/>
                      <a:pt x="8950" y="78475"/>
                    </a:cubicBezTo>
                    <a:cubicBezTo>
                      <a:pt x="8873" y="78398"/>
                      <a:pt x="8797" y="78284"/>
                      <a:pt x="8758" y="78169"/>
                    </a:cubicBezTo>
                    <a:cubicBezTo>
                      <a:pt x="8606" y="77519"/>
                      <a:pt x="8376" y="77175"/>
                      <a:pt x="7955" y="76677"/>
                    </a:cubicBezTo>
                    <a:cubicBezTo>
                      <a:pt x="7764" y="76448"/>
                      <a:pt x="7649" y="76104"/>
                      <a:pt x="7688" y="75836"/>
                    </a:cubicBezTo>
                    <a:cubicBezTo>
                      <a:pt x="7726" y="75492"/>
                      <a:pt x="7535" y="75301"/>
                      <a:pt x="7420" y="75033"/>
                    </a:cubicBezTo>
                    <a:cubicBezTo>
                      <a:pt x="7343" y="74842"/>
                      <a:pt x="7267" y="74650"/>
                      <a:pt x="7267" y="74459"/>
                    </a:cubicBezTo>
                    <a:cubicBezTo>
                      <a:pt x="7305" y="74191"/>
                      <a:pt x="7037" y="74383"/>
                      <a:pt x="6999" y="74230"/>
                    </a:cubicBezTo>
                    <a:cubicBezTo>
                      <a:pt x="6923" y="73618"/>
                      <a:pt x="6502" y="73159"/>
                      <a:pt x="6234" y="72623"/>
                    </a:cubicBezTo>
                    <a:cubicBezTo>
                      <a:pt x="5890" y="71858"/>
                      <a:pt x="5622" y="71055"/>
                      <a:pt x="5240" y="70329"/>
                    </a:cubicBezTo>
                    <a:cubicBezTo>
                      <a:pt x="5049" y="69984"/>
                      <a:pt x="4972" y="69602"/>
                      <a:pt x="4857" y="69258"/>
                    </a:cubicBezTo>
                    <a:cubicBezTo>
                      <a:pt x="4437" y="68149"/>
                      <a:pt x="4207" y="67001"/>
                      <a:pt x="3748" y="65930"/>
                    </a:cubicBezTo>
                    <a:cubicBezTo>
                      <a:pt x="3634" y="65701"/>
                      <a:pt x="3634" y="65433"/>
                      <a:pt x="3595" y="65165"/>
                    </a:cubicBezTo>
                    <a:cubicBezTo>
                      <a:pt x="3557" y="64898"/>
                      <a:pt x="3634" y="64592"/>
                      <a:pt x="3289" y="64439"/>
                    </a:cubicBezTo>
                    <a:cubicBezTo>
                      <a:pt x="3251" y="64439"/>
                      <a:pt x="3213" y="64362"/>
                      <a:pt x="3213" y="64324"/>
                    </a:cubicBezTo>
                    <a:cubicBezTo>
                      <a:pt x="3442" y="63865"/>
                      <a:pt x="2907" y="63521"/>
                      <a:pt x="2983" y="63062"/>
                    </a:cubicBezTo>
                    <a:cubicBezTo>
                      <a:pt x="3022" y="62985"/>
                      <a:pt x="2907" y="62871"/>
                      <a:pt x="2869" y="62756"/>
                    </a:cubicBezTo>
                    <a:cubicBezTo>
                      <a:pt x="2792" y="62526"/>
                      <a:pt x="2677" y="62335"/>
                      <a:pt x="2677" y="62144"/>
                    </a:cubicBezTo>
                    <a:cubicBezTo>
                      <a:pt x="2677" y="61800"/>
                      <a:pt x="2563" y="61532"/>
                      <a:pt x="2448" y="61226"/>
                    </a:cubicBezTo>
                    <a:cubicBezTo>
                      <a:pt x="2371" y="61035"/>
                      <a:pt x="2257" y="60882"/>
                      <a:pt x="2371" y="60652"/>
                    </a:cubicBezTo>
                    <a:cubicBezTo>
                      <a:pt x="2448" y="60576"/>
                      <a:pt x="2333" y="60385"/>
                      <a:pt x="2257" y="60270"/>
                    </a:cubicBezTo>
                    <a:cubicBezTo>
                      <a:pt x="2180" y="60079"/>
                      <a:pt x="2142" y="59926"/>
                      <a:pt x="2295" y="59773"/>
                    </a:cubicBezTo>
                    <a:cubicBezTo>
                      <a:pt x="2371" y="59734"/>
                      <a:pt x="2371" y="59620"/>
                      <a:pt x="2410" y="59543"/>
                    </a:cubicBezTo>
                    <a:lnTo>
                      <a:pt x="2410" y="59543"/>
                    </a:lnTo>
                    <a:cubicBezTo>
                      <a:pt x="2333" y="59581"/>
                      <a:pt x="2257" y="59620"/>
                      <a:pt x="2180" y="59658"/>
                    </a:cubicBezTo>
                    <a:cubicBezTo>
                      <a:pt x="2180" y="59581"/>
                      <a:pt x="2104" y="59467"/>
                      <a:pt x="2104" y="59390"/>
                    </a:cubicBezTo>
                    <a:cubicBezTo>
                      <a:pt x="2333" y="58969"/>
                      <a:pt x="2027" y="58549"/>
                      <a:pt x="2065" y="58128"/>
                    </a:cubicBezTo>
                    <a:cubicBezTo>
                      <a:pt x="2104" y="57822"/>
                      <a:pt x="1645" y="57554"/>
                      <a:pt x="2065" y="57248"/>
                    </a:cubicBezTo>
                    <a:cubicBezTo>
                      <a:pt x="1989" y="57172"/>
                      <a:pt x="1912" y="57095"/>
                      <a:pt x="1874" y="57057"/>
                    </a:cubicBezTo>
                    <a:cubicBezTo>
                      <a:pt x="1759" y="56942"/>
                      <a:pt x="1759" y="56866"/>
                      <a:pt x="1798" y="56713"/>
                    </a:cubicBezTo>
                    <a:cubicBezTo>
                      <a:pt x="1912" y="56483"/>
                      <a:pt x="2027" y="56139"/>
                      <a:pt x="1912" y="55948"/>
                    </a:cubicBezTo>
                    <a:cubicBezTo>
                      <a:pt x="1568" y="55451"/>
                      <a:pt x="1836" y="54992"/>
                      <a:pt x="1836" y="54495"/>
                    </a:cubicBezTo>
                    <a:cubicBezTo>
                      <a:pt x="1798" y="53500"/>
                      <a:pt x="1912" y="52468"/>
                      <a:pt x="1836" y="51473"/>
                    </a:cubicBezTo>
                    <a:cubicBezTo>
                      <a:pt x="1759" y="50708"/>
                      <a:pt x="1798" y="50020"/>
                      <a:pt x="1951" y="49293"/>
                    </a:cubicBezTo>
                    <a:cubicBezTo>
                      <a:pt x="1989" y="49140"/>
                      <a:pt x="1874" y="48949"/>
                      <a:pt x="1874" y="48758"/>
                    </a:cubicBezTo>
                    <a:cubicBezTo>
                      <a:pt x="1951" y="48146"/>
                      <a:pt x="1951" y="47496"/>
                      <a:pt x="2142" y="46922"/>
                    </a:cubicBezTo>
                    <a:cubicBezTo>
                      <a:pt x="2218" y="46616"/>
                      <a:pt x="2180" y="46387"/>
                      <a:pt x="2218" y="46119"/>
                    </a:cubicBezTo>
                    <a:cubicBezTo>
                      <a:pt x="2371" y="44857"/>
                      <a:pt x="2486" y="43556"/>
                      <a:pt x="2716" y="42294"/>
                    </a:cubicBezTo>
                    <a:cubicBezTo>
                      <a:pt x="2830" y="41835"/>
                      <a:pt x="2754" y="41338"/>
                      <a:pt x="2869" y="40917"/>
                    </a:cubicBezTo>
                    <a:cubicBezTo>
                      <a:pt x="3060" y="40497"/>
                      <a:pt x="2983" y="39961"/>
                      <a:pt x="3251" y="39617"/>
                    </a:cubicBezTo>
                    <a:cubicBezTo>
                      <a:pt x="3404" y="39387"/>
                      <a:pt x="3175" y="39311"/>
                      <a:pt x="3213" y="39158"/>
                    </a:cubicBezTo>
                    <a:cubicBezTo>
                      <a:pt x="3404" y="38431"/>
                      <a:pt x="3825" y="37781"/>
                      <a:pt x="3748" y="37016"/>
                    </a:cubicBezTo>
                    <a:cubicBezTo>
                      <a:pt x="4169" y="36519"/>
                      <a:pt x="4169" y="35945"/>
                      <a:pt x="4322" y="35372"/>
                    </a:cubicBezTo>
                    <a:cubicBezTo>
                      <a:pt x="4590" y="34454"/>
                      <a:pt x="4934" y="33574"/>
                      <a:pt x="5202" y="32656"/>
                    </a:cubicBezTo>
                    <a:cubicBezTo>
                      <a:pt x="5278" y="32388"/>
                      <a:pt x="5661" y="32274"/>
                      <a:pt x="5584" y="31891"/>
                    </a:cubicBezTo>
                    <a:cubicBezTo>
                      <a:pt x="5546" y="31777"/>
                      <a:pt x="5661" y="31624"/>
                      <a:pt x="5661" y="31509"/>
                    </a:cubicBezTo>
                    <a:cubicBezTo>
                      <a:pt x="5661" y="31050"/>
                      <a:pt x="6158" y="30859"/>
                      <a:pt x="6081" y="30400"/>
                    </a:cubicBezTo>
                    <a:cubicBezTo>
                      <a:pt x="6387" y="30285"/>
                      <a:pt x="6349" y="29979"/>
                      <a:pt x="6464" y="29749"/>
                    </a:cubicBezTo>
                    <a:cubicBezTo>
                      <a:pt x="6617" y="29520"/>
                      <a:pt x="6693" y="29291"/>
                      <a:pt x="6770" y="29023"/>
                    </a:cubicBezTo>
                    <a:cubicBezTo>
                      <a:pt x="6884" y="28755"/>
                      <a:pt x="6961" y="28487"/>
                      <a:pt x="7076" y="28220"/>
                    </a:cubicBezTo>
                    <a:cubicBezTo>
                      <a:pt x="7114" y="28143"/>
                      <a:pt x="7190" y="28067"/>
                      <a:pt x="7267" y="27990"/>
                    </a:cubicBezTo>
                    <a:cubicBezTo>
                      <a:pt x="7382" y="27799"/>
                      <a:pt x="7535" y="27646"/>
                      <a:pt x="7611" y="27455"/>
                    </a:cubicBezTo>
                    <a:cubicBezTo>
                      <a:pt x="7764" y="26958"/>
                      <a:pt x="7802" y="26422"/>
                      <a:pt x="8300" y="26078"/>
                    </a:cubicBezTo>
                    <a:cubicBezTo>
                      <a:pt x="8185" y="25657"/>
                      <a:pt x="8758" y="25504"/>
                      <a:pt x="8682" y="25045"/>
                    </a:cubicBezTo>
                    <a:cubicBezTo>
                      <a:pt x="8682" y="24892"/>
                      <a:pt x="8758" y="24586"/>
                      <a:pt x="9103" y="24548"/>
                    </a:cubicBezTo>
                    <a:cubicBezTo>
                      <a:pt x="9370" y="24510"/>
                      <a:pt x="9026" y="24242"/>
                      <a:pt x="9256" y="24127"/>
                    </a:cubicBezTo>
                    <a:cubicBezTo>
                      <a:pt x="9409" y="24013"/>
                      <a:pt x="9485" y="23821"/>
                      <a:pt x="9562" y="23630"/>
                    </a:cubicBezTo>
                    <a:cubicBezTo>
                      <a:pt x="9753" y="23324"/>
                      <a:pt x="9944" y="22980"/>
                      <a:pt x="10135" y="22674"/>
                    </a:cubicBezTo>
                    <a:cubicBezTo>
                      <a:pt x="10288" y="22406"/>
                      <a:pt x="10480" y="22177"/>
                      <a:pt x="10709" y="21986"/>
                    </a:cubicBezTo>
                    <a:cubicBezTo>
                      <a:pt x="10862" y="21871"/>
                      <a:pt x="10288" y="21756"/>
                      <a:pt x="10709" y="21718"/>
                    </a:cubicBezTo>
                    <a:cubicBezTo>
                      <a:pt x="10977" y="21680"/>
                      <a:pt x="10747" y="21374"/>
                      <a:pt x="10977" y="21297"/>
                    </a:cubicBezTo>
                    <a:cubicBezTo>
                      <a:pt x="11130" y="21259"/>
                      <a:pt x="11206" y="21068"/>
                      <a:pt x="11321" y="20953"/>
                    </a:cubicBezTo>
                    <a:cubicBezTo>
                      <a:pt x="11397" y="20876"/>
                      <a:pt x="11474" y="20800"/>
                      <a:pt x="11512" y="20723"/>
                    </a:cubicBezTo>
                    <a:cubicBezTo>
                      <a:pt x="11665" y="20417"/>
                      <a:pt x="11703" y="19997"/>
                      <a:pt x="11933" y="19844"/>
                    </a:cubicBezTo>
                    <a:cubicBezTo>
                      <a:pt x="12201" y="19691"/>
                      <a:pt x="12507" y="19538"/>
                      <a:pt x="12660" y="19308"/>
                    </a:cubicBezTo>
                    <a:cubicBezTo>
                      <a:pt x="13233" y="18429"/>
                      <a:pt x="14228" y="17931"/>
                      <a:pt x="14725" y="16975"/>
                    </a:cubicBezTo>
                    <a:cubicBezTo>
                      <a:pt x="14954" y="16631"/>
                      <a:pt x="15413" y="16402"/>
                      <a:pt x="15719" y="16134"/>
                    </a:cubicBezTo>
                    <a:cubicBezTo>
                      <a:pt x="15872" y="16019"/>
                      <a:pt x="16102" y="15904"/>
                      <a:pt x="16102" y="15790"/>
                    </a:cubicBezTo>
                    <a:cubicBezTo>
                      <a:pt x="16140" y="15331"/>
                      <a:pt x="16522" y="15216"/>
                      <a:pt x="16790" y="14987"/>
                    </a:cubicBezTo>
                    <a:cubicBezTo>
                      <a:pt x="17020" y="14757"/>
                      <a:pt x="17402" y="14719"/>
                      <a:pt x="17364" y="14260"/>
                    </a:cubicBezTo>
                    <a:cubicBezTo>
                      <a:pt x="17364" y="14183"/>
                      <a:pt x="17555" y="14145"/>
                      <a:pt x="17670" y="14030"/>
                    </a:cubicBezTo>
                    <a:cubicBezTo>
                      <a:pt x="18129" y="13610"/>
                      <a:pt x="18626" y="13227"/>
                      <a:pt x="18894" y="12654"/>
                    </a:cubicBezTo>
                    <a:cubicBezTo>
                      <a:pt x="19008" y="12462"/>
                      <a:pt x="19238" y="12309"/>
                      <a:pt x="19467" y="12156"/>
                    </a:cubicBezTo>
                    <a:cubicBezTo>
                      <a:pt x="19697" y="11965"/>
                      <a:pt x="20003" y="11850"/>
                      <a:pt x="20232" y="11621"/>
                    </a:cubicBezTo>
                    <a:cubicBezTo>
                      <a:pt x="20462" y="11391"/>
                      <a:pt x="20691" y="11238"/>
                      <a:pt x="21035" y="11162"/>
                    </a:cubicBezTo>
                    <a:cubicBezTo>
                      <a:pt x="21112" y="11162"/>
                      <a:pt x="21227" y="11085"/>
                      <a:pt x="21265" y="11009"/>
                    </a:cubicBezTo>
                    <a:cubicBezTo>
                      <a:pt x="21533" y="10588"/>
                      <a:pt x="21915" y="10320"/>
                      <a:pt x="22451" y="10282"/>
                    </a:cubicBezTo>
                    <a:cubicBezTo>
                      <a:pt x="22565" y="10282"/>
                      <a:pt x="22718" y="10168"/>
                      <a:pt x="22757" y="10091"/>
                    </a:cubicBezTo>
                    <a:cubicBezTo>
                      <a:pt x="23024" y="9594"/>
                      <a:pt x="23521" y="9479"/>
                      <a:pt x="23904" y="9211"/>
                    </a:cubicBezTo>
                    <a:cubicBezTo>
                      <a:pt x="24363" y="8905"/>
                      <a:pt x="24822" y="8714"/>
                      <a:pt x="25281" y="8446"/>
                    </a:cubicBezTo>
                    <a:cubicBezTo>
                      <a:pt x="25548" y="8332"/>
                      <a:pt x="25854" y="8332"/>
                      <a:pt x="26084" y="8102"/>
                    </a:cubicBezTo>
                    <a:cubicBezTo>
                      <a:pt x="26313" y="7873"/>
                      <a:pt x="26619" y="7720"/>
                      <a:pt x="26887" y="7529"/>
                    </a:cubicBezTo>
                    <a:cubicBezTo>
                      <a:pt x="27040" y="7452"/>
                      <a:pt x="27231" y="7376"/>
                      <a:pt x="27384" y="7223"/>
                    </a:cubicBezTo>
                    <a:cubicBezTo>
                      <a:pt x="27614" y="6993"/>
                      <a:pt x="28073" y="7261"/>
                      <a:pt x="28187" y="6802"/>
                    </a:cubicBezTo>
                    <a:cubicBezTo>
                      <a:pt x="28493" y="6802"/>
                      <a:pt x="28646" y="6419"/>
                      <a:pt x="28838" y="6381"/>
                    </a:cubicBezTo>
                    <a:cubicBezTo>
                      <a:pt x="29335" y="6266"/>
                      <a:pt x="29679" y="5922"/>
                      <a:pt x="30100" y="5731"/>
                    </a:cubicBezTo>
                    <a:cubicBezTo>
                      <a:pt x="30367" y="5616"/>
                      <a:pt x="30712" y="5693"/>
                      <a:pt x="30826" y="5310"/>
                    </a:cubicBezTo>
                    <a:cubicBezTo>
                      <a:pt x="30826" y="5310"/>
                      <a:pt x="30941" y="5310"/>
                      <a:pt x="31018" y="5349"/>
                    </a:cubicBezTo>
                    <a:cubicBezTo>
                      <a:pt x="31069" y="5349"/>
                      <a:pt x="31137" y="5366"/>
                      <a:pt x="31199" y="5366"/>
                    </a:cubicBezTo>
                    <a:cubicBezTo>
                      <a:pt x="31230" y="5366"/>
                      <a:pt x="31260" y="5361"/>
                      <a:pt x="31285" y="5349"/>
                    </a:cubicBezTo>
                    <a:cubicBezTo>
                      <a:pt x="31783" y="5004"/>
                      <a:pt x="32318" y="4737"/>
                      <a:pt x="32892" y="4584"/>
                    </a:cubicBezTo>
                    <a:cubicBezTo>
                      <a:pt x="33045" y="4507"/>
                      <a:pt x="33198" y="4431"/>
                      <a:pt x="33312" y="4316"/>
                    </a:cubicBezTo>
                    <a:cubicBezTo>
                      <a:pt x="33404" y="4247"/>
                      <a:pt x="33468" y="4192"/>
                      <a:pt x="33538" y="4192"/>
                    </a:cubicBezTo>
                    <a:cubicBezTo>
                      <a:pt x="33585" y="4192"/>
                      <a:pt x="33634" y="4216"/>
                      <a:pt x="33695" y="4278"/>
                    </a:cubicBezTo>
                    <a:cubicBezTo>
                      <a:pt x="33722" y="4305"/>
                      <a:pt x="33806" y="4332"/>
                      <a:pt x="33853" y="4332"/>
                    </a:cubicBezTo>
                    <a:cubicBezTo>
                      <a:pt x="33873" y="4332"/>
                      <a:pt x="33886" y="4327"/>
                      <a:pt x="33886" y="4316"/>
                    </a:cubicBezTo>
                    <a:cubicBezTo>
                      <a:pt x="34003" y="4128"/>
                      <a:pt x="34135" y="4013"/>
                      <a:pt x="34298" y="4013"/>
                    </a:cubicBezTo>
                    <a:cubicBezTo>
                      <a:pt x="34401" y="4013"/>
                      <a:pt x="34518" y="4059"/>
                      <a:pt x="34651" y="4163"/>
                    </a:cubicBezTo>
                    <a:cubicBezTo>
                      <a:pt x="34689" y="4163"/>
                      <a:pt x="34804" y="4125"/>
                      <a:pt x="34881" y="4048"/>
                    </a:cubicBezTo>
                    <a:cubicBezTo>
                      <a:pt x="34995" y="3933"/>
                      <a:pt x="35110" y="3780"/>
                      <a:pt x="35225" y="3627"/>
                    </a:cubicBezTo>
                    <a:cubicBezTo>
                      <a:pt x="35327" y="3491"/>
                      <a:pt x="35391" y="3423"/>
                      <a:pt x="35448" y="3423"/>
                    </a:cubicBezTo>
                    <a:cubicBezTo>
                      <a:pt x="35518" y="3423"/>
                      <a:pt x="35577" y="3530"/>
                      <a:pt x="35684" y="3742"/>
                    </a:cubicBezTo>
                    <a:cubicBezTo>
                      <a:pt x="35722" y="3780"/>
                      <a:pt x="35760" y="3819"/>
                      <a:pt x="35798" y="3857"/>
                    </a:cubicBezTo>
                    <a:cubicBezTo>
                      <a:pt x="35798" y="3780"/>
                      <a:pt x="35798" y="3666"/>
                      <a:pt x="35837" y="3666"/>
                    </a:cubicBezTo>
                    <a:cubicBezTo>
                      <a:pt x="36028" y="3589"/>
                      <a:pt x="36219" y="3513"/>
                      <a:pt x="36372" y="3513"/>
                    </a:cubicBezTo>
                    <a:cubicBezTo>
                      <a:pt x="36716" y="3513"/>
                      <a:pt x="36984" y="3360"/>
                      <a:pt x="37099" y="3054"/>
                    </a:cubicBezTo>
                    <a:cubicBezTo>
                      <a:pt x="37167" y="2918"/>
                      <a:pt x="37221" y="2822"/>
                      <a:pt x="37302" y="2822"/>
                    </a:cubicBezTo>
                    <a:cubicBezTo>
                      <a:pt x="37358" y="2822"/>
                      <a:pt x="37426" y="2868"/>
                      <a:pt x="37520" y="2977"/>
                    </a:cubicBezTo>
                    <a:cubicBezTo>
                      <a:pt x="37621" y="3079"/>
                      <a:pt x="37740" y="3147"/>
                      <a:pt x="37865" y="3147"/>
                    </a:cubicBezTo>
                    <a:cubicBezTo>
                      <a:pt x="37927" y="3147"/>
                      <a:pt x="37991" y="3130"/>
                      <a:pt x="38055" y="3092"/>
                    </a:cubicBezTo>
                    <a:cubicBezTo>
                      <a:pt x="38437" y="2939"/>
                      <a:pt x="38896" y="3130"/>
                      <a:pt x="39164" y="2748"/>
                    </a:cubicBezTo>
                    <a:cubicBezTo>
                      <a:pt x="39247" y="2775"/>
                      <a:pt x="39324" y="2787"/>
                      <a:pt x="39398" y="2787"/>
                    </a:cubicBezTo>
                    <a:cubicBezTo>
                      <a:pt x="39736" y="2787"/>
                      <a:pt x="39998" y="2550"/>
                      <a:pt x="40311" y="2518"/>
                    </a:cubicBezTo>
                    <a:cubicBezTo>
                      <a:pt x="41000" y="2480"/>
                      <a:pt x="41650" y="2289"/>
                      <a:pt x="42339" y="2212"/>
                    </a:cubicBezTo>
                    <a:cubicBezTo>
                      <a:pt x="42453" y="2174"/>
                      <a:pt x="42568" y="2212"/>
                      <a:pt x="42683" y="2136"/>
                    </a:cubicBezTo>
                    <a:cubicBezTo>
                      <a:pt x="43065" y="1945"/>
                      <a:pt x="43448" y="1945"/>
                      <a:pt x="43868" y="1868"/>
                    </a:cubicBezTo>
                    <a:cubicBezTo>
                      <a:pt x="43912" y="1863"/>
                      <a:pt x="43958" y="1861"/>
                      <a:pt x="44004" y="1861"/>
                    </a:cubicBezTo>
                    <a:cubicBezTo>
                      <a:pt x="44124" y="1861"/>
                      <a:pt x="44249" y="1873"/>
                      <a:pt x="44374" y="1873"/>
                    </a:cubicBezTo>
                    <a:cubicBezTo>
                      <a:pt x="44576" y="1873"/>
                      <a:pt x="44774" y="1842"/>
                      <a:pt x="44939" y="1677"/>
                    </a:cubicBezTo>
                    <a:cubicBezTo>
                      <a:pt x="45012" y="1604"/>
                      <a:pt x="45131" y="1578"/>
                      <a:pt x="45247" y="1578"/>
                    </a:cubicBezTo>
                    <a:cubicBezTo>
                      <a:pt x="45314" y="1578"/>
                      <a:pt x="45380" y="1586"/>
                      <a:pt x="45436" y="1600"/>
                    </a:cubicBezTo>
                    <a:cubicBezTo>
                      <a:pt x="45714" y="1610"/>
                      <a:pt x="45989" y="1615"/>
                      <a:pt x="46262" y="1615"/>
                    </a:cubicBezTo>
                    <a:cubicBezTo>
                      <a:pt x="47083" y="1615"/>
                      <a:pt x="47894" y="1572"/>
                      <a:pt x="48726" y="1486"/>
                    </a:cubicBezTo>
                    <a:cubicBezTo>
                      <a:pt x="48808" y="1480"/>
                      <a:pt x="48890" y="1478"/>
                      <a:pt x="48971" y="1478"/>
                    </a:cubicBezTo>
                    <a:close/>
                    <a:moveTo>
                      <a:pt x="48926" y="0"/>
                    </a:moveTo>
                    <a:cubicBezTo>
                      <a:pt x="48432" y="0"/>
                      <a:pt x="47958" y="158"/>
                      <a:pt x="47502" y="185"/>
                    </a:cubicBezTo>
                    <a:cubicBezTo>
                      <a:pt x="46775" y="224"/>
                      <a:pt x="46087" y="185"/>
                      <a:pt x="45360" y="338"/>
                    </a:cubicBezTo>
                    <a:cubicBezTo>
                      <a:pt x="44748" y="491"/>
                      <a:pt x="44098" y="338"/>
                      <a:pt x="43486" y="568"/>
                    </a:cubicBezTo>
                    <a:cubicBezTo>
                      <a:pt x="43390" y="606"/>
                      <a:pt x="43285" y="616"/>
                      <a:pt x="43180" y="616"/>
                    </a:cubicBezTo>
                    <a:cubicBezTo>
                      <a:pt x="43075" y="616"/>
                      <a:pt x="42970" y="606"/>
                      <a:pt x="42874" y="606"/>
                    </a:cubicBezTo>
                    <a:cubicBezTo>
                      <a:pt x="42797" y="606"/>
                      <a:pt x="42683" y="568"/>
                      <a:pt x="42606" y="568"/>
                    </a:cubicBezTo>
                    <a:cubicBezTo>
                      <a:pt x="42071" y="682"/>
                      <a:pt x="41535" y="797"/>
                      <a:pt x="40962" y="950"/>
                    </a:cubicBezTo>
                    <a:cubicBezTo>
                      <a:pt x="39929" y="1180"/>
                      <a:pt x="38820" y="1294"/>
                      <a:pt x="37787" y="1639"/>
                    </a:cubicBezTo>
                    <a:cubicBezTo>
                      <a:pt x="37520" y="1753"/>
                      <a:pt x="37252" y="1792"/>
                      <a:pt x="36946" y="1868"/>
                    </a:cubicBezTo>
                    <a:cubicBezTo>
                      <a:pt x="36793" y="1906"/>
                      <a:pt x="36678" y="1945"/>
                      <a:pt x="36525" y="1983"/>
                    </a:cubicBezTo>
                    <a:cubicBezTo>
                      <a:pt x="35990" y="2174"/>
                      <a:pt x="35492" y="2404"/>
                      <a:pt x="34957" y="2557"/>
                    </a:cubicBezTo>
                    <a:cubicBezTo>
                      <a:pt x="34383" y="2748"/>
                      <a:pt x="33810" y="2863"/>
                      <a:pt x="33236" y="3054"/>
                    </a:cubicBezTo>
                    <a:cubicBezTo>
                      <a:pt x="32662" y="3283"/>
                      <a:pt x="32089" y="3627"/>
                      <a:pt x="31477" y="3780"/>
                    </a:cubicBezTo>
                    <a:cubicBezTo>
                      <a:pt x="30788" y="3972"/>
                      <a:pt x="30176" y="4239"/>
                      <a:pt x="29603" y="4622"/>
                    </a:cubicBezTo>
                    <a:cubicBezTo>
                      <a:pt x="29488" y="4698"/>
                      <a:pt x="29335" y="4813"/>
                      <a:pt x="29258" y="4813"/>
                    </a:cubicBezTo>
                    <a:cubicBezTo>
                      <a:pt x="29200" y="4798"/>
                      <a:pt x="29144" y="4792"/>
                      <a:pt x="29092" y="4792"/>
                    </a:cubicBezTo>
                    <a:cubicBezTo>
                      <a:pt x="28620" y="4792"/>
                      <a:pt x="28354" y="5316"/>
                      <a:pt x="27889" y="5316"/>
                    </a:cubicBezTo>
                    <a:cubicBezTo>
                      <a:pt x="27862" y="5316"/>
                      <a:pt x="27834" y="5314"/>
                      <a:pt x="27805" y="5310"/>
                    </a:cubicBezTo>
                    <a:cubicBezTo>
                      <a:pt x="27499" y="5846"/>
                      <a:pt x="26772" y="5654"/>
                      <a:pt x="26390" y="6152"/>
                    </a:cubicBezTo>
                    <a:cubicBezTo>
                      <a:pt x="26355" y="6148"/>
                      <a:pt x="26321" y="6146"/>
                      <a:pt x="26288" y="6146"/>
                    </a:cubicBezTo>
                    <a:cubicBezTo>
                      <a:pt x="25993" y="6146"/>
                      <a:pt x="25763" y="6297"/>
                      <a:pt x="25625" y="6572"/>
                    </a:cubicBezTo>
                    <a:cubicBezTo>
                      <a:pt x="25625" y="6649"/>
                      <a:pt x="25510" y="6687"/>
                      <a:pt x="25434" y="6687"/>
                    </a:cubicBezTo>
                    <a:cubicBezTo>
                      <a:pt x="25387" y="6678"/>
                      <a:pt x="25342" y="6674"/>
                      <a:pt x="25299" y="6674"/>
                    </a:cubicBezTo>
                    <a:cubicBezTo>
                      <a:pt x="24986" y="6674"/>
                      <a:pt x="24751" y="6892"/>
                      <a:pt x="24516" y="6993"/>
                    </a:cubicBezTo>
                    <a:cubicBezTo>
                      <a:pt x="23980" y="7223"/>
                      <a:pt x="23560" y="7682"/>
                      <a:pt x="22986" y="7796"/>
                    </a:cubicBezTo>
                    <a:cubicBezTo>
                      <a:pt x="22986" y="8217"/>
                      <a:pt x="22527" y="8179"/>
                      <a:pt x="22336" y="8408"/>
                    </a:cubicBezTo>
                    <a:cubicBezTo>
                      <a:pt x="22301" y="8398"/>
                      <a:pt x="22269" y="8393"/>
                      <a:pt x="22240" y="8393"/>
                    </a:cubicBezTo>
                    <a:cubicBezTo>
                      <a:pt x="21951" y="8393"/>
                      <a:pt x="21922" y="8867"/>
                      <a:pt x="21609" y="8867"/>
                    </a:cubicBezTo>
                    <a:cubicBezTo>
                      <a:pt x="21227" y="8867"/>
                      <a:pt x="21035" y="9135"/>
                      <a:pt x="20806" y="9364"/>
                    </a:cubicBezTo>
                    <a:cubicBezTo>
                      <a:pt x="20653" y="9479"/>
                      <a:pt x="20462" y="9556"/>
                      <a:pt x="20309" y="9670"/>
                    </a:cubicBezTo>
                    <a:cubicBezTo>
                      <a:pt x="20079" y="9823"/>
                      <a:pt x="19850" y="9976"/>
                      <a:pt x="19620" y="10129"/>
                    </a:cubicBezTo>
                    <a:cubicBezTo>
                      <a:pt x="19467" y="10244"/>
                      <a:pt x="20003" y="10320"/>
                      <a:pt x="19620" y="10359"/>
                    </a:cubicBezTo>
                    <a:cubicBezTo>
                      <a:pt x="19200" y="10435"/>
                      <a:pt x="18894" y="10626"/>
                      <a:pt x="18626" y="10932"/>
                    </a:cubicBezTo>
                    <a:cubicBezTo>
                      <a:pt x="18129" y="11430"/>
                      <a:pt x="17479" y="11774"/>
                      <a:pt x="17058" y="12386"/>
                    </a:cubicBezTo>
                    <a:cubicBezTo>
                      <a:pt x="16828" y="12730"/>
                      <a:pt x="16561" y="12998"/>
                      <a:pt x="16178" y="13227"/>
                    </a:cubicBezTo>
                    <a:cubicBezTo>
                      <a:pt x="15796" y="13457"/>
                      <a:pt x="15452" y="13801"/>
                      <a:pt x="15107" y="14145"/>
                    </a:cubicBezTo>
                    <a:cubicBezTo>
                      <a:pt x="14572" y="14757"/>
                      <a:pt x="14075" y="15369"/>
                      <a:pt x="13539" y="15981"/>
                    </a:cubicBezTo>
                    <a:cubicBezTo>
                      <a:pt x="13348" y="16210"/>
                      <a:pt x="13233" y="16516"/>
                      <a:pt x="13004" y="16669"/>
                    </a:cubicBezTo>
                    <a:cubicBezTo>
                      <a:pt x="12698" y="16822"/>
                      <a:pt x="12392" y="16899"/>
                      <a:pt x="12507" y="17358"/>
                    </a:cubicBezTo>
                    <a:cubicBezTo>
                      <a:pt x="12507" y="17358"/>
                      <a:pt x="12392" y="17434"/>
                      <a:pt x="12354" y="17473"/>
                    </a:cubicBezTo>
                    <a:cubicBezTo>
                      <a:pt x="12086" y="17778"/>
                      <a:pt x="11512" y="17855"/>
                      <a:pt x="11589" y="18390"/>
                    </a:cubicBezTo>
                    <a:cubicBezTo>
                      <a:pt x="11589" y="18429"/>
                      <a:pt x="11474" y="18505"/>
                      <a:pt x="11474" y="18505"/>
                    </a:cubicBezTo>
                    <a:cubicBezTo>
                      <a:pt x="11402" y="18476"/>
                      <a:pt x="11344" y="18464"/>
                      <a:pt x="11299" y="18464"/>
                    </a:cubicBezTo>
                    <a:cubicBezTo>
                      <a:pt x="11102" y="18464"/>
                      <a:pt x="11115" y="18694"/>
                      <a:pt x="11053" y="18849"/>
                    </a:cubicBezTo>
                    <a:cubicBezTo>
                      <a:pt x="10900" y="19155"/>
                      <a:pt x="10786" y="19576"/>
                      <a:pt x="10556" y="19653"/>
                    </a:cubicBezTo>
                    <a:cubicBezTo>
                      <a:pt x="10135" y="19844"/>
                      <a:pt x="10288" y="20226"/>
                      <a:pt x="10059" y="20417"/>
                    </a:cubicBezTo>
                    <a:cubicBezTo>
                      <a:pt x="10021" y="20456"/>
                      <a:pt x="9906" y="20494"/>
                      <a:pt x="9868" y="20532"/>
                    </a:cubicBezTo>
                    <a:cubicBezTo>
                      <a:pt x="9753" y="20647"/>
                      <a:pt x="9638" y="20762"/>
                      <a:pt x="9562" y="20915"/>
                    </a:cubicBezTo>
                    <a:cubicBezTo>
                      <a:pt x="9409" y="21144"/>
                      <a:pt x="9370" y="21412"/>
                      <a:pt x="9179" y="21641"/>
                    </a:cubicBezTo>
                    <a:cubicBezTo>
                      <a:pt x="8606" y="22406"/>
                      <a:pt x="8108" y="23171"/>
                      <a:pt x="7688" y="24051"/>
                    </a:cubicBezTo>
                    <a:cubicBezTo>
                      <a:pt x="7535" y="24395"/>
                      <a:pt x="7190" y="24701"/>
                      <a:pt x="7229" y="25122"/>
                    </a:cubicBezTo>
                    <a:cubicBezTo>
                      <a:pt x="6731" y="25351"/>
                      <a:pt x="6923" y="26078"/>
                      <a:pt x="6387" y="26269"/>
                    </a:cubicBezTo>
                    <a:cubicBezTo>
                      <a:pt x="6502" y="26958"/>
                      <a:pt x="5775" y="27302"/>
                      <a:pt x="5699" y="27952"/>
                    </a:cubicBezTo>
                    <a:cubicBezTo>
                      <a:pt x="5699" y="28067"/>
                      <a:pt x="5661" y="28220"/>
                      <a:pt x="5584" y="28296"/>
                    </a:cubicBezTo>
                    <a:cubicBezTo>
                      <a:pt x="5125" y="28640"/>
                      <a:pt x="5355" y="29329"/>
                      <a:pt x="4819" y="29635"/>
                    </a:cubicBezTo>
                    <a:cubicBezTo>
                      <a:pt x="4934" y="30132"/>
                      <a:pt x="4475" y="30438"/>
                      <a:pt x="4475" y="30897"/>
                    </a:cubicBezTo>
                    <a:cubicBezTo>
                      <a:pt x="4475" y="31279"/>
                      <a:pt x="4131" y="31585"/>
                      <a:pt x="3978" y="31968"/>
                    </a:cubicBezTo>
                    <a:cubicBezTo>
                      <a:pt x="3595" y="33115"/>
                      <a:pt x="3213" y="34301"/>
                      <a:pt x="2792" y="35448"/>
                    </a:cubicBezTo>
                    <a:cubicBezTo>
                      <a:pt x="2486" y="36213"/>
                      <a:pt x="2333" y="37054"/>
                      <a:pt x="2104" y="37819"/>
                    </a:cubicBezTo>
                    <a:cubicBezTo>
                      <a:pt x="1798" y="38661"/>
                      <a:pt x="1874" y="39579"/>
                      <a:pt x="1453" y="40382"/>
                    </a:cubicBezTo>
                    <a:cubicBezTo>
                      <a:pt x="1415" y="40458"/>
                      <a:pt x="1453" y="40573"/>
                      <a:pt x="1415" y="40688"/>
                    </a:cubicBezTo>
                    <a:cubicBezTo>
                      <a:pt x="1415" y="40917"/>
                      <a:pt x="1377" y="41147"/>
                      <a:pt x="1339" y="41338"/>
                    </a:cubicBezTo>
                    <a:cubicBezTo>
                      <a:pt x="1224" y="41950"/>
                      <a:pt x="1071" y="42562"/>
                      <a:pt x="956" y="43174"/>
                    </a:cubicBezTo>
                    <a:cubicBezTo>
                      <a:pt x="727" y="44436"/>
                      <a:pt x="497" y="45698"/>
                      <a:pt x="306" y="46960"/>
                    </a:cubicBezTo>
                    <a:cubicBezTo>
                      <a:pt x="268" y="47151"/>
                      <a:pt x="268" y="47381"/>
                      <a:pt x="344" y="47610"/>
                    </a:cubicBezTo>
                    <a:cubicBezTo>
                      <a:pt x="421" y="47840"/>
                      <a:pt x="421" y="48031"/>
                      <a:pt x="230" y="48222"/>
                    </a:cubicBezTo>
                    <a:cubicBezTo>
                      <a:pt x="77" y="48337"/>
                      <a:pt x="191" y="48414"/>
                      <a:pt x="306" y="48490"/>
                    </a:cubicBezTo>
                    <a:cubicBezTo>
                      <a:pt x="459" y="48605"/>
                      <a:pt x="421" y="48758"/>
                      <a:pt x="306" y="48873"/>
                    </a:cubicBezTo>
                    <a:cubicBezTo>
                      <a:pt x="230" y="48949"/>
                      <a:pt x="153" y="49025"/>
                      <a:pt x="153" y="49025"/>
                    </a:cubicBezTo>
                    <a:cubicBezTo>
                      <a:pt x="383" y="49370"/>
                      <a:pt x="459" y="49676"/>
                      <a:pt x="77" y="49982"/>
                    </a:cubicBezTo>
                    <a:cubicBezTo>
                      <a:pt x="77" y="49982"/>
                      <a:pt x="77" y="50058"/>
                      <a:pt x="115" y="50096"/>
                    </a:cubicBezTo>
                    <a:cubicBezTo>
                      <a:pt x="306" y="50594"/>
                      <a:pt x="344" y="50747"/>
                      <a:pt x="191" y="51091"/>
                    </a:cubicBezTo>
                    <a:cubicBezTo>
                      <a:pt x="77" y="51358"/>
                      <a:pt x="38" y="51588"/>
                      <a:pt x="191" y="51894"/>
                    </a:cubicBezTo>
                    <a:cubicBezTo>
                      <a:pt x="230" y="51932"/>
                      <a:pt x="191" y="52047"/>
                      <a:pt x="191" y="52162"/>
                    </a:cubicBezTo>
                    <a:cubicBezTo>
                      <a:pt x="153" y="52621"/>
                      <a:pt x="0" y="53118"/>
                      <a:pt x="268" y="53615"/>
                    </a:cubicBezTo>
                    <a:cubicBezTo>
                      <a:pt x="268" y="53653"/>
                      <a:pt x="191" y="53768"/>
                      <a:pt x="191" y="53883"/>
                    </a:cubicBezTo>
                    <a:cubicBezTo>
                      <a:pt x="153" y="53997"/>
                      <a:pt x="191" y="54150"/>
                      <a:pt x="191" y="54265"/>
                    </a:cubicBezTo>
                    <a:cubicBezTo>
                      <a:pt x="230" y="54380"/>
                      <a:pt x="344" y="54533"/>
                      <a:pt x="306" y="54571"/>
                    </a:cubicBezTo>
                    <a:cubicBezTo>
                      <a:pt x="77" y="54839"/>
                      <a:pt x="421" y="55030"/>
                      <a:pt x="344" y="55298"/>
                    </a:cubicBezTo>
                    <a:cubicBezTo>
                      <a:pt x="268" y="55566"/>
                      <a:pt x="344" y="55872"/>
                      <a:pt x="306" y="56139"/>
                    </a:cubicBezTo>
                    <a:cubicBezTo>
                      <a:pt x="268" y="57095"/>
                      <a:pt x="459" y="58013"/>
                      <a:pt x="497" y="58969"/>
                    </a:cubicBezTo>
                    <a:cubicBezTo>
                      <a:pt x="536" y="59505"/>
                      <a:pt x="459" y="60002"/>
                      <a:pt x="842" y="60461"/>
                    </a:cubicBezTo>
                    <a:cubicBezTo>
                      <a:pt x="880" y="60499"/>
                      <a:pt x="803" y="60614"/>
                      <a:pt x="803" y="60691"/>
                    </a:cubicBezTo>
                    <a:cubicBezTo>
                      <a:pt x="765" y="60805"/>
                      <a:pt x="727" y="60920"/>
                      <a:pt x="765" y="60958"/>
                    </a:cubicBezTo>
                    <a:cubicBezTo>
                      <a:pt x="995" y="61341"/>
                      <a:pt x="650" y="61876"/>
                      <a:pt x="1224" y="62106"/>
                    </a:cubicBezTo>
                    <a:cubicBezTo>
                      <a:pt x="1262" y="62144"/>
                      <a:pt x="1224" y="62335"/>
                      <a:pt x="1262" y="62412"/>
                    </a:cubicBezTo>
                    <a:cubicBezTo>
                      <a:pt x="1415" y="62947"/>
                      <a:pt x="1453" y="63559"/>
                      <a:pt x="1645" y="64094"/>
                    </a:cubicBezTo>
                    <a:cubicBezTo>
                      <a:pt x="1798" y="64515"/>
                      <a:pt x="1874" y="64974"/>
                      <a:pt x="2027" y="65395"/>
                    </a:cubicBezTo>
                    <a:cubicBezTo>
                      <a:pt x="2257" y="66045"/>
                      <a:pt x="2333" y="66695"/>
                      <a:pt x="2524" y="67345"/>
                    </a:cubicBezTo>
                    <a:cubicBezTo>
                      <a:pt x="2677" y="67919"/>
                      <a:pt x="3022" y="68416"/>
                      <a:pt x="3136" y="68990"/>
                    </a:cubicBezTo>
                    <a:cubicBezTo>
                      <a:pt x="3213" y="69411"/>
                      <a:pt x="3404" y="69793"/>
                      <a:pt x="3557" y="70214"/>
                    </a:cubicBezTo>
                    <a:cubicBezTo>
                      <a:pt x="3672" y="70482"/>
                      <a:pt x="3710" y="70787"/>
                      <a:pt x="3825" y="71093"/>
                    </a:cubicBezTo>
                    <a:cubicBezTo>
                      <a:pt x="3939" y="71399"/>
                      <a:pt x="4169" y="71629"/>
                      <a:pt x="4245" y="71935"/>
                    </a:cubicBezTo>
                    <a:cubicBezTo>
                      <a:pt x="4360" y="72203"/>
                      <a:pt x="4284" y="72509"/>
                      <a:pt x="4398" y="72776"/>
                    </a:cubicBezTo>
                    <a:cubicBezTo>
                      <a:pt x="4475" y="73006"/>
                      <a:pt x="4704" y="73197"/>
                      <a:pt x="4819" y="73426"/>
                    </a:cubicBezTo>
                    <a:cubicBezTo>
                      <a:pt x="5010" y="73885"/>
                      <a:pt x="5163" y="74344"/>
                      <a:pt x="5393" y="74803"/>
                    </a:cubicBezTo>
                    <a:cubicBezTo>
                      <a:pt x="5661" y="75377"/>
                      <a:pt x="5967" y="75912"/>
                      <a:pt x="6196" y="76524"/>
                    </a:cubicBezTo>
                    <a:cubicBezTo>
                      <a:pt x="6387" y="77060"/>
                      <a:pt x="6578" y="77595"/>
                      <a:pt x="6999" y="77978"/>
                    </a:cubicBezTo>
                    <a:cubicBezTo>
                      <a:pt x="7037" y="78016"/>
                      <a:pt x="7076" y="78054"/>
                      <a:pt x="7076" y="78131"/>
                    </a:cubicBezTo>
                    <a:cubicBezTo>
                      <a:pt x="7190" y="78475"/>
                      <a:pt x="7382" y="78743"/>
                      <a:pt x="7611" y="79049"/>
                    </a:cubicBezTo>
                    <a:cubicBezTo>
                      <a:pt x="7841" y="79316"/>
                      <a:pt x="7955" y="79661"/>
                      <a:pt x="8185" y="79967"/>
                    </a:cubicBezTo>
                    <a:cubicBezTo>
                      <a:pt x="8300" y="80196"/>
                      <a:pt x="8529" y="80311"/>
                      <a:pt x="8682" y="80540"/>
                    </a:cubicBezTo>
                    <a:cubicBezTo>
                      <a:pt x="8835" y="80808"/>
                      <a:pt x="8873" y="81152"/>
                      <a:pt x="9103" y="81343"/>
                    </a:cubicBezTo>
                    <a:cubicBezTo>
                      <a:pt x="9409" y="81535"/>
                      <a:pt x="9447" y="81879"/>
                      <a:pt x="9638" y="82147"/>
                    </a:cubicBezTo>
                    <a:cubicBezTo>
                      <a:pt x="10135" y="82682"/>
                      <a:pt x="10480" y="83294"/>
                      <a:pt x="10900" y="83868"/>
                    </a:cubicBezTo>
                    <a:cubicBezTo>
                      <a:pt x="10977" y="83982"/>
                      <a:pt x="11130" y="84021"/>
                      <a:pt x="11206" y="84135"/>
                    </a:cubicBezTo>
                    <a:cubicBezTo>
                      <a:pt x="11244" y="84250"/>
                      <a:pt x="11091" y="84441"/>
                      <a:pt x="11321" y="84518"/>
                    </a:cubicBezTo>
                    <a:cubicBezTo>
                      <a:pt x="11971" y="84786"/>
                      <a:pt x="12201" y="85589"/>
                      <a:pt x="12889" y="85895"/>
                    </a:cubicBezTo>
                    <a:cubicBezTo>
                      <a:pt x="13157" y="85971"/>
                      <a:pt x="13348" y="86392"/>
                      <a:pt x="13501" y="86698"/>
                    </a:cubicBezTo>
                    <a:cubicBezTo>
                      <a:pt x="13539" y="86851"/>
                      <a:pt x="13922" y="86736"/>
                      <a:pt x="13807" y="87080"/>
                    </a:cubicBezTo>
                    <a:cubicBezTo>
                      <a:pt x="13769" y="87195"/>
                      <a:pt x="14036" y="87386"/>
                      <a:pt x="14189" y="87539"/>
                    </a:cubicBezTo>
                    <a:cubicBezTo>
                      <a:pt x="14342" y="87654"/>
                      <a:pt x="14534" y="87692"/>
                      <a:pt x="14725" y="87807"/>
                    </a:cubicBezTo>
                    <a:cubicBezTo>
                      <a:pt x="14801" y="87845"/>
                      <a:pt x="14878" y="87922"/>
                      <a:pt x="14954" y="87998"/>
                    </a:cubicBezTo>
                    <a:cubicBezTo>
                      <a:pt x="15107" y="88189"/>
                      <a:pt x="15260" y="88457"/>
                      <a:pt x="15452" y="88572"/>
                    </a:cubicBezTo>
                    <a:cubicBezTo>
                      <a:pt x="16369" y="89184"/>
                      <a:pt x="17020" y="90025"/>
                      <a:pt x="17823" y="90714"/>
                    </a:cubicBezTo>
                    <a:cubicBezTo>
                      <a:pt x="18167" y="90981"/>
                      <a:pt x="18473" y="91249"/>
                      <a:pt x="18855" y="91440"/>
                    </a:cubicBezTo>
                    <a:cubicBezTo>
                      <a:pt x="18970" y="91479"/>
                      <a:pt x="19123" y="91517"/>
                      <a:pt x="19200" y="91593"/>
                    </a:cubicBezTo>
                    <a:cubicBezTo>
                      <a:pt x="19697" y="92129"/>
                      <a:pt x="20309" y="92511"/>
                      <a:pt x="20806" y="93008"/>
                    </a:cubicBezTo>
                    <a:cubicBezTo>
                      <a:pt x="21227" y="93391"/>
                      <a:pt x="21839" y="93506"/>
                      <a:pt x="22106" y="94041"/>
                    </a:cubicBezTo>
                    <a:cubicBezTo>
                      <a:pt x="22183" y="94156"/>
                      <a:pt x="22374" y="94232"/>
                      <a:pt x="22489" y="94271"/>
                    </a:cubicBezTo>
                    <a:cubicBezTo>
                      <a:pt x="22986" y="94424"/>
                      <a:pt x="23368" y="94768"/>
                      <a:pt x="23751" y="95035"/>
                    </a:cubicBezTo>
                    <a:cubicBezTo>
                      <a:pt x="24248" y="95380"/>
                      <a:pt x="24745" y="95762"/>
                      <a:pt x="25243" y="95992"/>
                    </a:cubicBezTo>
                    <a:cubicBezTo>
                      <a:pt x="26199" y="96451"/>
                      <a:pt x="27040" y="97063"/>
                      <a:pt x="28034" y="97368"/>
                    </a:cubicBezTo>
                    <a:cubicBezTo>
                      <a:pt x="28723" y="97598"/>
                      <a:pt x="29297" y="97942"/>
                      <a:pt x="29947" y="98210"/>
                    </a:cubicBezTo>
                    <a:cubicBezTo>
                      <a:pt x="31018" y="98669"/>
                      <a:pt x="32089" y="99051"/>
                      <a:pt x="33236" y="99281"/>
                    </a:cubicBezTo>
                    <a:cubicBezTo>
                      <a:pt x="33465" y="99357"/>
                      <a:pt x="33771" y="99319"/>
                      <a:pt x="33963" y="99434"/>
                    </a:cubicBezTo>
                    <a:cubicBezTo>
                      <a:pt x="34689" y="99931"/>
                      <a:pt x="35569" y="100084"/>
                      <a:pt x="36334" y="100428"/>
                    </a:cubicBezTo>
                    <a:cubicBezTo>
                      <a:pt x="36831" y="100658"/>
                      <a:pt x="37405" y="100696"/>
                      <a:pt x="37864" y="101002"/>
                    </a:cubicBezTo>
                    <a:cubicBezTo>
                      <a:pt x="38163" y="101168"/>
                      <a:pt x="38521" y="101277"/>
                      <a:pt x="38861" y="101277"/>
                    </a:cubicBezTo>
                    <a:cubicBezTo>
                      <a:pt x="38912" y="101277"/>
                      <a:pt x="38962" y="101275"/>
                      <a:pt x="39011" y="101270"/>
                    </a:cubicBezTo>
                    <a:cubicBezTo>
                      <a:pt x="39391" y="101270"/>
                      <a:pt x="39640" y="101584"/>
                      <a:pt x="39974" y="101584"/>
                    </a:cubicBezTo>
                    <a:cubicBezTo>
                      <a:pt x="40044" y="101584"/>
                      <a:pt x="40118" y="101570"/>
                      <a:pt x="40197" y="101537"/>
                    </a:cubicBezTo>
                    <a:cubicBezTo>
                      <a:pt x="40541" y="101805"/>
                      <a:pt x="40923" y="101729"/>
                      <a:pt x="41306" y="101843"/>
                    </a:cubicBezTo>
                    <a:cubicBezTo>
                      <a:pt x="41918" y="102034"/>
                      <a:pt x="42568" y="102034"/>
                      <a:pt x="43218" y="102149"/>
                    </a:cubicBezTo>
                    <a:cubicBezTo>
                      <a:pt x="43409" y="102226"/>
                      <a:pt x="43601" y="102379"/>
                      <a:pt x="43792" y="102379"/>
                    </a:cubicBezTo>
                    <a:cubicBezTo>
                      <a:pt x="43895" y="102362"/>
                      <a:pt x="43996" y="102355"/>
                      <a:pt x="44094" y="102355"/>
                    </a:cubicBezTo>
                    <a:cubicBezTo>
                      <a:pt x="44694" y="102355"/>
                      <a:pt x="45228" y="102614"/>
                      <a:pt x="45819" y="102646"/>
                    </a:cubicBezTo>
                    <a:cubicBezTo>
                      <a:pt x="46048" y="102646"/>
                      <a:pt x="46278" y="102799"/>
                      <a:pt x="46507" y="102838"/>
                    </a:cubicBezTo>
                    <a:cubicBezTo>
                      <a:pt x="46526" y="102841"/>
                      <a:pt x="46544" y="102842"/>
                      <a:pt x="46563" y="102842"/>
                    </a:cubicBezTo>
                    <a:cubicBezTo>
                      <a:pt x="46687" y="102842"/>
                      <a:pt x="46811" y="102782"/>
                      <a:pt x="46943" y="102782"/>
                    </a:cubicBezTo>
                    <a:cubicBezTo>
                      <a:pt x="47036" y="102782"/>
                      <a:pt x="47132" y="102812"/>
                      <a:pt x="47234" y="102914"/>
                    </a:cubicBezTo>
                    <a:cubicBezTo>
                      <a:pt x="47259" y="102952"/>
                      <a:pt x="47315" y="102965"/>
                      <a:pt x="47387" y="102965"/>
                    </a:cubicBezTo>
                    <a:cubicBezTo>
                      <a:pt x="47531" y="102965"/>
                      <a:pt x="47744" y="102914"/>
                      <a:pt x="47922" y="102914"/>
                    </a:cubicBezTo>
                    <a:cubicBezTo>
                      <a:pt x="48343" y="102914"/>
                      <a:pt x="48764" y="102952"/>
                      <a:pt x="49185" y="102991"/>
                    </a:cubicBezTo>
                    <a:cubicBezTo>
                      <a:pt x="49276" y="102991"/>
                      <a:pt x="49393" y="102942"/>
                      <a:pt x="49514" y="102942"/>
                    </a:cubicBezTo>
                    <a:cubicBezTo>
                      <a:pt x="49544" y="102942"/>
                      <a:pt x="49575" y="102945"/>
                      <a:pt x="49605" y="102952"/>
                    </a:cubicBezTo>
                    <a:cubicBezTo>
                      <a:pt x="49682" y="102991"/>
                      <a:pt x="49835" y="103144"/>
                      <a:pt x="49873" y="103144"/>
                    </a:cubicBezTo>
                    <a:cubicBezTo>
                      <a:pt x="50024" y="103068"/>
                      <a:pt x="50176" y="102942"/>
                      <a:pt x="50316" y="102942"/>
                    </a:cubicBezTo>
                    <a:cubicBezTo>
                      <a:pt x="50388" y="102942"/>
                      <a:pt x="50458" y="102976"/>
                      <a:pt x="50523" y="103067"/>
                    </a:cubicBezTo>
                    <a:cubicBezTo>
                      <a:pt x="50597" y="103152"/>
                      <a:pt x="50669" y="103181"/>
                      <a:pt x="50739" y="103181"/>
                    </a:cubicBezTo>
                    <a:cubicBezTo>
                      <a:pt x="50889" y="103181"/>
                      <a:pt x="51034" y="103047"/>
                      <a:pt x="51189" y="103047"/>
                    </a:cubicBezTo>
                    <a:cubicBezTo>
                      <a:pt x="51221" y="103047"/>
                      <a:pt x="51254" y="103053"/>
                      <a:pt x="51288" y="103067"/>
                    </a:cubicBezTo>
                    <a:cubicBezTo>
                      <a:pt x="51490" y="103157"/>
                      <a:pt x="51731" y="103194"/>
                      <a:pt x="51973" y="103194"/>
                    </a:cubicBezTo>
                    <a:cubicBezTo>
                      <a:pt x="52144" y="103194"/>
                      <a:pt x="52315" y="103175"/>
                      <a:pt x="52474" y="103144"/>
                    </a:cubicBezTo>
                    <a:cubicBezTo>
                      <a:pt x="53034" y="102993"/>
                      <a:pt x="53607" y="102975"/>
                      <a:pt x="54179" y="102975"/>
                    </a:cubicBezTo>
                    <a:cubicBezTo>
                      <a:pt x="54347" y="102975"/>
                      <a:pt x="54516" y="102977"/>
                      <a:pt x="54684" y="102977"/>
                    </a:cubicBezTo>
                    <a:cubicBezTo>
                      <a:pt x="54956" y="102977"/>
                      <a:pt x="55227" y="102973"/>
                      <a:pt x="55495" y="102952"/>
                    </a:cubicBezTo>
                    <a:cubicBezTo>
                      <a:pt x="55533" y="102949"/>
                      <a:pt x="55571" y="102947"/>
                      <a:pt x="55609" y="102947"/>
                    </a:cubicBezTo>
                    <a:cubicBezTo>
                      <a:pt x="55778" y="102947"/>
                      <a:pt x="55952" y="102977"/>
                      <a:pt x="56122" y="102977"/>
                    </a:cubicBezTo>
                    <a:cubicBezTo>
                      <a:pt x="56304" y="102977"/>
                      <a:pt x="56482" y="102942"/>
                      <a:pt x="56643" y="102799"/>
                    </a:cubicBezTo>
                    <a:cubicBezTo>
                      <a:pt x="56659" y="102767"/>
                      <a:pt x="56702" y="102755"/>
                      <a:pt x="56750" y="102755"/>
                    </a:cubicBezTo>
                    <a:cubicBezTo>
                      <a:pt x="56815" y="102755"/>
                      <a:pt x="56888" y="102777"/>
                      <a:pt x="56910" y="102799"/>
                    </a:cubicBezTo>
                    <a:cubicBezTo>
                      <a:pt x="57039" y="102880"/>
                      <a:pt x="57154" y="102913"/>
                      <a:pt x="57264" y="102913"/>
                    </a:cubicBezTo>
                    <a:cubicBezTo>
                      <a:pt x="57416" y="102913"/>
                      <a:pt x="57558" y="102850"/>
                      <a:pt x="57713" y="102761"/>
                    </a:cubicBezTo>
                    <a:cubicBezTo>
                      <a:pt x="57761" y="102714"/>
                      <a:pt x="57866" y="102681"/>
                      <a:pt x="57958" y="102681"/>
                    </a:cubicBezTo>
                    <a:cubicBezTo>
                      <a:pt x="58015" y="102681"/>
                      <a:pt x="58067" y="102694"/>
                      <a:pt x="58096" y="102723"/>
                    </a:cubicBezTo>
                    <a:cubicBezTo>
                      <a:pt x="58160" y="102774"/>
                      <a:pt x="58223" y="102794"/>
                      <a:pt x="58286" y="102794"/>
                    </a:cubicBezTo>
                    <a:cubicBezTo>
                      <a:pt x="58509" y="102794"/>
                      <a:pt x="58722" y="102539"/>
                      <a:pt x="58943" y="102539"/>
                    </a:cubicBezTo>
                    <a:cubicBezTo>
                      <a:pt x="59029" y="102539"/>
                      <a:pt x="59116" y="102578"/>
                      <a:pt x="59205" y="102685"/>
                    </a:cubicBezTo>
                    <a:cubicBezTo>
                      <a:pt x="59205" y="102692"/>
                      <a:pt x="59209" y="102695"/>
                      <a:pt x="59216" y="102695"/>
                    </a:cubicBezTo>
                    <a:cubicBezTo>
                      <a:pt x="59245" y="102695"/>
                      <a:pt x="59320" y="102639"/>
                      <a:pt x="59320" y="102608"/>
                    </a:cubicBezTo>
                    <a:cubicBezTo>
                      <a:pt x="59377" y="102350"/>
                      <a:pt x="59607" y="102285"/>
                      <a:pt x="59815" y="102285"/>
                    </a:cubicBezTo>
                    <a:cubicBezTo>
                      <a:pt x="59884" y="102285"/>
                      <a:pt x="59951" y="102293"/>
                      <a:pt x="60008" y="102302"/>
                    </a:cubicBezTo>
                    <a:cubicBezTo>
                      <a:pt x="60082" y="102315"/>
                      <a:pt x="60153" y="102320"/>
                      <a:pt x="60222" y="102320"/>
                    </a:cubicBezTo>
                    <a:cubicBezTo>
                      <a:pt x="60580" y="102320"/>
                      <a:pt x="60879" y="102175"/>
                      <a:pt x="61232" y="102111"/>
                    </a:cubicBezTo>
                    <a:cubicBezTo>
                      <a:pt x="61347" y="102073"/>
                      <a:pt x="61462" y="102073"/>
                      <a:pt x="61538" y="102073"/>
                    </a:cubicBezTo>
                    <a:cubicBezTo>
                      <a:pt x="61691" y="102034"/>
                      <a:pt x="61844" y="101958"/>
                      <a:pt x="62035" y="101958"/>
                    </a:cubicBezTo>
                    <a:cubicBezTo>
                      <a:pt x="62076" y="101950"/>
                      <a:pt x="62116" y="101947"/>
                      <a:pt x="62156" y="101947"/>
                    </a:cubicBezTo>
                    <a:cubicBezTo>
                      <a:pt x="62267" y="101947"/>
                      <a:pt x="62377" y="101969"/>
                      <a:pt x="62488" y="101969"/>
                    </a:cubicBezTo>
                    <a:cubicBezTo>
                      <a:pt x="62528" y="101969"/>
                      <a:pt x="62568" y="101966"/>
                      <a:pt x="62609" y="101958"/>
                    </a:cubicBezTo>
                    <a:cubicBezTo>
                      <a:pt x="63259" y="101843"/>
                      <a:pt x="63871" y="101652"/>
                      <a:pt x="64483" y="101499"/>
                    </a:cubicBezTo>
                    <a:cubicBezTo>
                      <a:pt x="64643" y="101435"/>
                      <a:pt x="64804" y="101290"/>
                      <a:pt x="64896" y="101290"/>
                    </a:cubicBezTo>
                    <a:cubicBezTo>
                      <a:pt x="64914" y="101290"/>
                      <a:pt x="64930" y="101295"/>
                      <a:pt x="64942" y="101308"/>
                    </a:cubicBezTo>
                    <a:cubicBezTo>
                      <a:pt x="65040" y="101350"/>
                      <a:pt x="65123" y="101366"/>
                      <a:pt x="65200" y="101366"/>
                    </a:cubicBezTo>
                    <a:cubicBezTo>
                      <a:pt x="65332" y="101366"/>
                      <a:pt x="65447" y="101318"/>
                      <a:pt x="65592" y="101270"/>
                    </a:cubicBezTo>
                    <a:cubicBezTo>
                      <a:pt x="65822" y="101193"/>
                      <a:pt x="66051" y="101193"/>
                      <a:pt x="66242" y="101117"/>
                    </a:cubicBezTo>
                    <a:cubicBezTo>
                      <a:pt x="66419" y="101028"/>
                      <a:pt x="66528" y="100826"/>
                      <a:pt x="66727" y="100826"/>
                    </a:cubicBezTo>
                    <a:cubicBezTo>
                      <a:pt x="66785" y="100826"/>
                      <a:pt x="66852" y="100843"/>
                      <a:pt x="66931" y="100887"/>
                    </a:cubicBezTo>
                    <a:cubicBezTo>
                      <a:pt x="66983" y="100925"/>
                      <a:pt x="67027" y="100940"/>
                      <a:pt x="67065" y="100940"/>
                    </a:cubicBezTo>
                    <a:cubicBezTo>
                      <a:pt x="67219" y="100940"/>
                      <a:pt x="67274" y="100681"/>
                      <a:pt x="67428" y="100619"/>
                    </a:cubicBezTo>
                    <a:cubicBezTo>
                      <a:pt x="68078" y="100428"/>
                      <a:pt x="68690" y="100199"/>
                      <a:pt x="69340" y="100007"/>
                    </a:cubicBezTo>
                    <a:cubicBezTo>
                      <a:pt x="69608" y="99931"/>
                      <a:pt x="69876" y="99969"/>
                      <a:pt x="70067" y="99816"/>
                    </a:cubicBezTo>
                    <a:cubicBezTo>
                      <a:pt x="70832" y="99357"/>
                      <a:pt x="71788" y="99396"/>
                      <a:pt x="72438" y="98784"/>
                    </a:cubicBezTo>
                    <a:cubicBezTo>
                      <a:pt x="73127" y="98745"/>
                      <a:pt x="73547" y="98210"/>
                      <a:pt x="74159" y="98019"/>
                    </a:cubicBezTo>
                    <a:cubicBezTo>
                      <a:pt x="74503" y="97904"/>
                      <a:pt x="74848" y="97751"/>
                      <a:pt x="75192" y="97560"/>
                    </a:cubicBezTo>
                    <a:cubicBezTo>
                      <a:pt x="76072" y="97101"/>
                      <a:pt x="76989" y="96604"/>
                      <a:pt x="77831" y="96145"/>
                    </a:cubicBezTo>
                    <a:cubicBezTo>
                      <a:pt x="77946" y="96068"/>
                      <a:pt x="78060" y="95915"/>
                      <a:pt x="78099" y="95800"/>
                    </a:cubicBezTo>
                    <a:cubicBezTo>
                      <a:pt x="78155" y="95574"/>
                      <a:pt x="78149" y="95515"/>
                      <a:pt x="78265" y="95515"/>
                    </a:cubicBezTo>
                    <a:cubicBezTo>
                      <a:pt x="78306" y="95515"/>
                      <a:pt x="78363" y="95523"/>
                      <a:pt x="78443" y="95533"/>
                    </a:cubicBezTo>
                    <a:cubicBezTo>
                      <a:pt x="78519" y="95533"/>
                      <a:pt x="78634" y="95571"/>
                      <a:pt x="78672" y="95571"/>
                    </a:cubicBezTo>
                    <a:cubicBezTo>
                      <a:pt x="78978" y="95074"/>
                      <a:pt x="79781" y="95188"/>
                      <a:pt x="80011" y="94577"/>
                    </a:cubicBezTo>
                    <a:cubicBezTo>
                      <a:pt x="80087" y="94462"/>
                      <a:pt x="80355" y="94385"/>
                      <a:pt x="80508" y="94309"/>
                    </a:cubicBezTo>
                    <a:cubicBezTo>
                      <a:pt x="80699" y="94232"/>
                      <a:pt x="80891" y="94194"/>
                      <a:pt x="81082" y="94118"/>
                    </a:cubicBezTo>
                    <a:cubicBezTo>
                      <a:pt x="81273" y="94079"/>
                      <a:pt x="81043" y="93850"/>
                      <a:pt x="81311" y="93735"/>
                    </a:cubicBezTo>
                    <a:cubicBezTo>
                      <a:pt x="81961" y="93429"/>
                      <a:pt x="82573" y="93085"/>
                      <a:pt x="83109" y="92588"/>
                    </a:cubicBezTo>
                    <a:cubicBezTo>
                      <a:pt x="83491" y="92205"/>
                      <a:pt x="84027" y="91976"/>
                      <a:pt x="84294" y="91479"/>
                    </a:cubicBezTo>
                    <a:cubicBezTo>
                      <a:pt x="84333" y="91402"/>
                      <a:pt x="84409" y="91364"/>
                      <a:pt x="84486" y="91326"/>
                    </a:cubicBezTo>
                    <a:cubicBezTo>
                      <a:pt x="85289" y="90752"/>
                      <a:pt x="86092" y="90178"/>
                      <a:pt x="86895" y="89566"/>
                    </a:cubicBezTo>
                    <a:cubicBezTo>
                      <a:pt x="86972" y="89528"/>
                      <a:pt x="87125" y="89413"/>
                      <a:pt x="87125" y="89299"/>
                    </a:cubicBezTo>
                    <a:cubicBezTo>
                      <a:pt x="87163" y="89107"/>
                      <a:pt x="87354" y="89031"/>
                      <a:pt x="87392" y="88954"/>
                    </a:cubicBezTo>
                    <a:cubicBezTo>
                      <a:pt x="87545" y="88610"/>
                      <a:pt x="87890" y="88572"/>
                      <a:pt x="88119" y="88457"/>
                    </a:cubicBezTo>
                    <a:cubicBezTo>
                      <a:pt x="88693" y="88151"/>
                      <a:pt x="88884" y="87501"/>
                      <a:pt x="89381" y="87119"/>
                    </a:cubicBezTo>
                    <a:cubicBezTo>
                      <a:pt x="89955" y="86698"/>
                      <a:pt x="90414" y="86124"/>
                      <a:pt x="90911" y="85589"/>
                    </a:cubicBezTo>
                    <a:cubicBezTo>
                      <a:pt x="90987" y="85474"/>
                      <a:pt x="91332" y="85283"/>
                      <a:pt x="91064" y="85015"/>
                    </a:cubicBezTo>
                    <a:cubicBezTo>
                      <a:pt x="91026" y="85015"/>
                      <a:pt x="91064" y="84900"/>
                      <a:pt x="91064" y="84900"/>
                    </a:cubicBezTo>
                    <a:cubicBezTo>
                      <a:pt x="91638" y="84862"/>
                      <a:pt x="91714" y="84365"/>
                      <a:pt x="91867" y="83982"/>
                    </a:cubicBezTo>
                    <a:cubicBezTo>
                      <a:pt x="91905" y="83906"/>
                      <a:pt x="91982" y="83791"/>
                      <a:pt x="92020" y="83791"/>
                    </a:cubicBezTo>
                    <a:cubicBezTo>
                      <a:pt x="92046" y="83796"/>
                      <a:pt x="92071" y="83798"/>
                      <a:pt x="92094" y="83798"/>
                    </a:cubicBezTo>
                    <a:cubicBezTo>
                      <a:pt x="92442" y="83798"/>
                      <a:pt x="92462" y="83292"/>
                      <a:pt x="92785" y="83256"/>
                    </a:cubicBezTo>
                    <a:cubicBezTo>
                      <a:pt x="92823" y="82797"/>
                      <a:pt x="93397" y="82758"/>
                      <a:pt x="93512" y="82453"/>
                    </a:cubicBezTo>
                    <a:cubicBezTo>
                      <a:pt x="93741" y="81688"/>
                      <a:pt x="94621" y="81343"/>
                      <a:pt x="94697" y="80540"/>
                    </a:cubicBezTo>
                    <a:cubicBezTo>
                      <a:pt x="95233" y="80311"/>
                      <a:pt x="95118" y="79546"/>
                      <a:pt x="95692" y="79355"/>
                    </a:cubicBezTo>
                    <a:cubicBezTo>
                      <a:pt x="95577" y="78896"/>
                      <a:pt x="96189" y="78857"/>
                      <a:pt x="96151" y="78437"/>
                    </a:cubicBezTo>
                    <a:cubicBezTo>
                      <a:pt x="96112" y="78016"/>
                      <a:pt x="96495" y="77787"/>
                      <a:pt x="96801" y="77557"/>
                    </a:cubicBezTo>
                    <a:cubicBezTo>
                      <a:pt x="96839" y="77557"/>
                      <a:pt x="96839" y="77481"/>
                      <a:pt x="96839" y="77442"/>
                    </a:cubicBezTo>
                    <a:cubicBezTo>
                      <a:pt x="96763" y="77060"/>
                      <a:pt x="97030" y="76830"/>
                      <a:pt x="97260" y="76601"/>
                    </a:cubicBezTo>
                    <a:cubicBezTo>
                      <a:pt x="97336" y="76524"/>
                      <a:pt x="97451" y="76410"/>
                      <a:pt x="97489" y="76295"/>
                    </a:cubicBezTo>
                    <a:cubicBezTo>
                      <a:pt x="97528" y="75759"/>
                      <a:pt x="97872" y="75301"/>
                      <a:pt x="98063" y="74803"/>
                    </a:cubicBezTo>
                    <a:cubicBezTo>
                      <a:pt x="98331" y="74191"/>
                      <a:pt x="98866" y="73732"/>
                      <a:pt x="98866" y="73006"/>
                    </a:cubicBezTo>
                    <a:cubicBezTo>
                      <a:pt x="98866" y="72815"/>
                      <a:pt x="99096" y="72662"/>
                      <a:pt x="99210" y="72470"/>
                    </a:cubicBezTo>
                    <a:cubicBezTo>
                      <a:pt x="99325" y="72317"/>
                      <a:pt x="99402" y="72088"/>
                      <a:pt x="99516" y="71897"/>
                    </a:cubicBezTo>
                    <a:cubicBezTo>
                      <a:pt x="99593" y="71744"/>
                      <a:pt x="99593" y="71552"/>
                      <a:pt x="99669" y="71361"/>
                    </a:cubicBezTo>
                    <a:cubicBezTo>
                      <a:pt x="99746" y="71208"/>
                      <a:pt x="99899" y="71017"/>
                      <a:pt x="99899" y="70902"/>
                    </a:cubicBezTo>
                    <a:cubicBezTo>
                      <a:pt x="99861" y="70482"/>
                      <a:pt x="100205" y="70252"/>
                      <a:pt x="100281" y="69908"/>
                    </a:cubicBezTo>
                    <a:cubicBezTo>
                      <a:pt x="100319" y="69678"/>
                      <a:pt x="100434" y="69487"/>
                      <a:pt x="100511" y="69296"/>
                    </a:cubicBezTo>
                    <a:cubicBezTo>
                      <a:pt x="100702" y="68760"/>
                      <a:pt x="100893" y="68225"/>
                      <a:pt x="101046" y="67690"/>
                    </a:cubicBezTo>
                    <a:cubicBezTo>
                      <a:pt x="101199" y="67231"/>
                      <a:pt x="101276" y="66695"/>
                      <a:pt x="101467" y="66236"/>
                    </a:cubicBezTo>
                    <a:cubicBezTo>
                      <a:pt x="101582" y="65968"/>
                      <a:pt x="101543" y="65663"/>
                      <a:pt x="101658" y="65357"/>
                    </a:cubicBezTo>
                    <a:cubicBezTo>
                      <a:pt x="101811" y="65089"/>
                      <a:pt x="101735" y="64745"/>
                      <a:pt x="101849" y="64439"/>
                    </a:cubicBezTo>
                    <a:cubicBezTo>
                      <a:pt x="101926" y="64094"/>
                      <a:pt x="102232" y="63788"/>
                      <a:pt x="102232" y="63444"/>
                    </a:cubicBezTo>
                    <a:cubicBezTo>
                      <a:pt x="102232" y="63138"/>
                      <a:pt x="102500" y="62909"/>
                      <a:pt x="102423" y="62641"/>
                    </a:cubicBezTo>
                    <a:cubicBezTo>
                      <a:pt x="102270" y="62297"/>
                      <a:pt x="102576" y="62029"/>
                      <a:pt x="102576" y="61723"/>
                    </a:cubicBezTo>
                    <a:cubicBezTo>
                      <a:pt x="102614" y="60652"/>
                      <a:pt x="102997" y="59620"/>
                      <a:pt x="102958" y="58549"/>
                    </a:cubicBezTo>
                    <a:cubicBezTo>
                      <a:pt x="102958" y="58472"/>
                      <a:pt x="102997" y="58396"/>
                      <a:pt x="103035" y="58358"/>
                    </a:cubicBezTo>
                    <a:cubicBezTo>
                      <a:pt x="103379" y="58166"/>
                      <a:pt x="103264" y="57937"/>
                      <a:pt x="103188" y="57593"/>
                    </a:cubicBezTo>
                    <a:cubicBezTo>
                      <a:pt x="103111" y="57134"/>
                      <a:pt x="103303" y="56675"/>
                      <a:pt x="103341" y="56177"/>
                    </a:cubicBezTo>
                    <a:cubicBezTo>
                      <a:pt x="103494" y="54992"/>
                      <a:pt x="103379" y="53806"/>
                      <a:pt x="103494" y="52659"/>
                    </a:cubicBezTo>
                    <a:cubicBezTo>
                      <a:pt x="103570" y="52047"/>
                      <a:pt x="103532" y="51473"/>
                      <a:pt x="103570" y="50861"/>
                    </a:cubicBezTo>
                    <a:cubicBezTo>
                      <a:pt x="103647" y="49943"/>
                      <a:pt x="103532" y="48987"/>
                      <a:pt x="103647" y="48069"/>
                    </a:cubicBezTo>
                    <a:cubicBezTo>
                      <a:pt x="103762" y="47037"/>
                      <a:pt x="103532" y="46042"/>
                      <a:pt x="103417" y="45048"/>
                    </a:cubicBezTo>
                    <a:cubicBezTo>
                      <a:pt x="103341" y="44589"/>
                      <a:pt x="103303" y="44092"/>
                      <a:pt x="103264" y="43633"/>
                    </a:cubicBezTo>
                    <a:lnTo>
                      <a:pt x="103303" y="43633"/>
                    </a:lnTo>
                    <a:cubicBezTo>
                      <a:pt x="103303" y="43518"/>
                      <a:pt x="103303" y="43403"/>
                      <a:pt x="103303" y="43327"/>
                    </a:cubicBezTo>
                    <a:cubicBezTo>
                      <a:pt x="103035" y="42677"/>
                      <a:pt x="103226" y="41950"/>
                      <a:pt x="102882" y="41338"/>
                    </a:cubicBezTo>
                    <a:cubicBezTo>
                      <a:pt x="102844" y="41223"/>
                      <a:pt x="102844" y="41109"/>
                      <a:pt x="102844" y="41032"/>
                    </a:cubicBezTo>
                    <a:cubicBezTo>
                      <a:pt x="102614" y="39961"/>
                      <a:pt x="102461" y="38852"/>
                      <a:pt x="102194" y="37781"/>
                    </a:cubicBezTo>
                    <a:cubicBezTo>
                      <a:pt x="102079" y="37284"/>
                      <a:pt x="102194" y="36710"/>
                      <a:pt x="101735" y="36290"/>
                    </a:cubicBezTo>
                    <a:cubicBezTo>
                      <a:pt x="101888" y="35907"/>
                      <a:pt x="101696" y="35563"/>
                      <a:pt x="101582" y="35219"/>
                    </a:cubicBezTo>
                    <a:cubicBezTo>
                      <a:pt x="101237" y="34186"/>
                      <a:pt x="100931" y="33115"/>
                      <a:pt x="100396" y="32197"/>
                    </a:cubicBezTo>
                    <a:cubicBezTo>
                      <a:pt x="99822" y="31203"/>
                      <a:pt x="99440" y="30132"/>
                      <a:pt x="98828" y="29176"/>
                    </a:cubicBezTo>
                    <a:cubicBezTo>
                      <a:pt x="98675" y="28258"/>
                      <a:pt x="97757" y="27646"/>
                      <a:pt x="97642" y="26690"/>
                    </a:cubicBezTo>
                    <a:cubicBezTo>
                      <a:pt x="97642" y="26613"/>
                      <a:pt x="97489" y="26499"/>
                      <a:pt x="97413" y="26422"/>
                    </a:cubicBezTo>
                    <a:cubicBezTo>
                      <a:pt x="97298" y="26307"/>
                      <a:pt x="97183" y="26193"/>
                      <a:pt x="97145" y="26040"/>
                    </a:cubicBezTo>
                    <a:cubicBezTo>
                      <a:pt x="96801" y="25504"/>
                      <a:pt x="96610" y="24854"/>
                      <a:pt x="95998" y="24510"/>
                    </a:cubicBezTo>
                    <a:cubicBezTo>
                      <a:pt x="95959" y="24510"/>
                      <a:pt x="95921" y="24433"/>
                      <a:pt x="95921" y="24395"/>
                    </a:cubicBezTo>
                    <a:cubicBezTo>
                      <a:pt x="95883" y="23936"/>
                      <a:pt x="95500" y="23745"/>
                      <a:pt x="95309" y="23401"/>
                    </a:cubicBezTo>
                    <a:cubicBezTo>
                      <a:pt x="94850" y="22597"/>
                      <a:pt x="94353" y="21871"/>
                      <a:pt x="93779" y="21221"/>
                    </a:cubicBezTo>
                    <a:cubicBezTo>
                      <a:pt x="93588" y="21029"/>
                      <a:pt x="93473" y="20762"/>
                      <a:pt x="93282" y="20570"/>
                    </a:cubicBezTo>
                    <a:cubicBezTo>
                      <a:pt x="92900" y="20150"/>
                      <a:pt x="92364" y="19806"/>
                      <a:pt x="92135" y="19308"/>
                    </a:cubicBezTo>
                    <a:cubicBezTo>
                      <a:pt x="91791" y="18582"/>
                      <a:pt x="91102" y="18237"/>
                      <a:pt x="90681" y="17625"/>
                    </a:cubicBezTo>
                    <a:cubicBezTo>
                      <a:pt x="90146" y="16899"/>
                      <a:pt x="89458" y="16325"/>
                      <a:pt x="88807" y="15637"/>
                    </a:cubicBezTo>
                    <a:cubicBezTo>
                      <a:pt x="88157" y="14948"/>
                      <a:pt x="87469" y="14260"/>
                      <a:pt x="86780" y="13610"/>
                    </a:cubicBezTo>
                    <a:cubicBezTo>
                      <a:pt x="86513" y="13380"/>
                      <a:pt x="86283" y="13189"/>
                      <a:pt x="86054" y="12959"/>
                    </a:cubicBezTo>
                    <a:cubicBezTo>
                      <a:pt x="85442" y="12501"/>
                      <a:pt x="84830" y="12080"/>
                      <a:pt x="84294" y="11583"/>
                    </a:cubicBezTo>
                    <a:cubicBezTo>
                      <a:pt x="83912" y="11238"/>
                      <a:pt x="83415" y="11047"/>
                      <a:pt x="83185" y="10588"/>
                    </a:cubicBezTo>
                    <a:cubicBezTo>
                      <a:pt x="83147" y="10512"/>
                      <a:pt x="83032" y="10473"/>
                      <a:pt x="82994" y="10397"/>
                    </a:cubicBezTo>
                    <a:cubicBezTo>
                      <a:pt x="82382" y="9862"/>
                      <a:pt x="81541" y="9594"/>
                      <a:pt x="81005" y="8944"/>
                    </a:cubicBezTo>
                    <a:cubicBezTo>
                      <a:pt x="80891" y="8829"/>
                      <a:pt x="80699" y="8791"/>
                      <a:pt x="80546" y="8752"/>
                    </a:cubicBezTo>
                    <a:cubicBezTo>
                      <a:pt x="80355" y="8714"/>
                      <a:pt x="80355" y="8714"/>
                      <a:pt x="80049" y="8332"/>
                    </a:cubicBezTo>
                    <a:cubicBezTo>
                      <a:pt x="80022" y="8305"/>
                      <a:pt x="79938" y="8278"/>
                      <a:pt x="79891" y="8278"/>
                    </a:cubicBezTo>
                    <a:cubicBezTo>
                      <a:pt x="79871" y="8278"/>
                      <a:pt x="79858" y="8282"/>
                      <a:pt x="79858" y="8293"/>
                    </a:cubicBezTo>
                    <a:cubicBezTo>
                      <a:pt x="79751" y="8416"/>
                      <a:pt x="79668" y="8465"/>
                      <a:pt x="79600" y="8465"/>
                    </a:cubicBezTo>
                    <a:cubicBezTo>
                      <a:pt x="79498" y="8465"/>
                      <a:pt x="79430" y="8355"/>
                      <a:pt x="79361" y="8217"/>
                    </a:cubicBezTo>
                    <a:cubicBezTo>
                      <a:pt x="79284" y="8064"/>
                      <a:pt x="79208" y="7835"/>
                      <a:pt x="79093" y="7796"/>
                    </a:cubicBezTo>
                    <a:cubicBezTo>
                      <a:pt x="78672" y="7682"/>
                      <a:pt x="78366" y="7414"/>
                      <a:pt x="77984" y="7184"/>
                    </a:cubicBezTo>
                    <a:cubicBezTo>
                      <a:pt x="77907" y="7108"/>
                      <a:pt x="77754" y="7070"/>
                      <a:pt x="77640" y="7031"/>
                    </a:cubicBezTo>
                    <a:lnTo>
                      <a:pt x="76989" y="6802"/>
                    </a:lnTo>
                    <a:cubicBezTo>
                      <a:pt x="76848" y="6731"/>
                      <a:pt x="76674" y="6530"/>
                      <a:pt x="76588" y="6530"/>
                    </a:cubicBezTo>
                    <a:cubicBezTo>
                      <a:pt x="76581" y="6530"/>
                      <a:pt x="76575" y="6531"/>
                      <a:pt x="76569" y="6534"/>
                    </a:cubicBezTo>
                    <a:cubicBezTo>
                      <a:pt x="76516" y="6563"/>
                      <a:pt x="76474" y="6576"/>
                      <a:pt x="76440" y="6576"/>
                    </a:cubicBezTo>
                    <a:cubicBezTo>
                      <a:pt x="76258" y="6576"/>
                      <a:pt x="76295" y="6226"/>
                      <a:pt x="76098" y="6226"/>
                    </a:cubicBezTo>
                    <a:cubicBezTo>
                      <a:pt x="76090" y="6226"/>
                      <a:pt x="76081" y="6227"/>
                      <a:pt x="76072" y="6228"/>
                    </a:cubicBezTo>
                    <a:cubicBezTo>
                      <a:pt x="76066" y="6234"/>
                      <a:pt x="76060" y="6236"/>
                      <a:pt x="76053" y="6236"/>
                    </a:cubicBezTo>
                    <a:cubicBezTo>
                      <a:pt x="76011" y="6236"/>
                      <a:pt x="75946" y="6152"/>
                      <a:pt x="75880" y="6152"/>
                    </a:cubicBezTo>
                    <a:cubicBezTo>
                      <a:pt x="75838" y="6162"/>
                      <a:pt x="75799" y="6167"/>
                      <a:pt x="75763" y="6167"/>
                    </a:cubicBezTo>
                    <a:cubicBezTo>
                      <a:pt x="75532" y="6167"/>
                      <a:pt x="75400" y="5978"/>
                      <a:pt x="75268" y="5846"/>
                    </a:cubicBezTo>
                    <a:cubicBezTo>
                      <a:pt x="74733" y="5349"/>
                      <a:pt x="74121" y="5004"/>
                      <a:pt x="73433" y="4890"/>
                    </a:cubicBezTo>
                    <a:cubicBezTo>
                      <a:pt x="73207" y="4857"/>
                      <a:pt x="73008" y="4634"/>
                      <a:pt x="72745" y="4634"/>
                    </a:cubicBezTo>
                    <a:cubicBezTo>
                      <a:pt x="72696" y="4634"/>
                      <a:pt x="72645" y="4642"/>
                      <a:pt x="72591" y="4660"/>
                    </a:cubicBezTo>
                    <a:cubicBezTo>
                      <a:pt x="72553" y="4660"/>
                      <a:pt x="72438" y="4354"/>
                      <a:pt x="72323" y="4278"/>
                    </a:cubicBezTo>
                    <a:cubicBezTo>
                      <a:pt x="72209" y="4201"/>
                      <a:pt x="72056" y="4239"/>
                      <a:pt x="71903" y="4163"/>
                    </a:cubicBezTo>
                    <a:cubicBezTo>
                      <a:pt x="71635" y="4048"/>
                      <a:pt x="71405" y="3780"/>
                      <a:pt x="71138" y="3780"/>
                    </a:cubicBezTo>
                    <a:cubicBezTo>
                      <a:pt x="70870" y="3780"/>
                      <a:pt x="70641" y="3742"/>
                      <a:pt x="70411" y="3627"/>
                    </a:cubicBezTo>
                    <a:cubicBezTo>
                      <a:pt x="70371" y="3667"/>
                      <a:pt x="70337" y="3683"/>
                      <a:pt x="70306" y="3683"/>
                    </a:cubicBezTo>
                    <a:cubicBezTo>
                      <a:pt x="70169" y="3683"/>
                      <a:pt x="70101" y="3369"/>
                      <a:pt x="69974" y="3369"/>
                    </a:cubicBezTo>
                    <a:cubicBezTo>
                      <a:pt x="69935" y="3369"/>
                      <a:pt x="69891" y="3398"/>
                      <a:pt x="69837" y="3474"/>
                    </a:cubicBezTo>
                    <a:cubicBezTo>
                      <a:pt x="69646" y="3091"/>
                      <a:pt x="69356" y="2963"/>
                      <a:pt x="69011" y="2963"/>
                    </a:cubicBezTo>
                    <a:cubicBezTo>
                      <a:pt x="68873" y="2963"/>
                      <a:pt x="68727" y="2983"/>
                      <a:pt x="68575" y="3016"/>
                    </a:cubicBezTo>
                    <a:cubicBezTo>
                      <a:pt x="68555" y="3019"/>
                      <a:pt x="68534" y="3021"/>
                      <a:pt x="68511" y="3021"/>
                    </a:cubicBezTo>
                    <a:cubicBezTo>
                      <a:pt x="68315" y="3021"/>
                      <a:pt x="68028" y="2881"/>
                      <a:pt x="67925" y="2710"/>
                    </a:cubicBezTo>
                    <a:cubicBezTo>
                      <a:pt x="67847" y="2605"/>
                      <a:pt x="67755" y="2576"/>
                      <a:pt x="67663" y="2576"/>
                    </a:cubicBezTo>
                    <a:cubicBezTo>
                      <a:pt x="67553" y="2576"/>
                      <a:pt x="67443" y="2618"/>
                      <a:pt x="67357" y="2618"/>
                    </a:cubicBezTo>
                    <a:cubicBezTo>
                      <a:pt x="67307" y="2618"/>
                      <a:pt x="67265" y="2603"/>
                      <a:pt x="67237" y="2557"/>
                    </a:cubicBezTo>
                    <a:cubicBezTo>
                      <a:pt x="67191" y="2465"/>
                      <a:pt x="67148" y="2435"/>
                      <a:pt x="67109" y="2435"/>
                    </a:cubicBezTo>
                    <a:cubicBezTo>
                      <a:pt x="67033" y="2435"/>
                      <a:pt x="66967" y="2541"/>
                      <a:pt x="66902" y="2541"/>
                    </a:cubicBezTo>
                    <a:cubicBezTo>
                      <a:pt x="66886" y="2541"/>
                      <a:pt x="66870" y="2534"/>
                      <a:pt x="66854" y="2518"/>
                    </a:cubicBezTo>
                    <a:cubicBezTo>
                      <a:pt x="66701" y="2404"/>
                      <a:pt x="66625" y="2212"/>
                      <a:pt x="66472" y="2098"/>
                    </a:cubicBezTo>
                    <a:cubicBezTo>
                      <a:pt x="66319" y="2021"/>
                      <a:pt x="66128" y="2021"/>
                      <a:pt x="65936" y="1983"/>
                    </a:cubicBezTo>
                    <a:cubicBezTo>
                      <a:pt x="65516" y="1906"/>
                      <a:pt x="65057" y="1945"/>
                      <a:pt x="64712" y="1715"/>
                    </a:cubicBezTo>
                    <a:cubicBezTo>
                      <a:pt x="64406" y="1524"/>
                      <a:pt x="63986" y="1753"/>
                      <a:pt x="63756" y="1447"/>
                    </a:cubicBezTo>
                    <a:cubicBezTo>
                      <a:pt x="63622" y="1275"/>
                      <a:pt x="63460" y="1237"/>
                      <a:pt x="63293" y="1237"/>
                    </a:cubicBezTo>
                    <a:cubicBezTo>
                      <a:pt x="63159" y="1237"/>
                      <a:pt x="63022" y="1262"/>
                      <a:pt x="62894" y="1262"/>
                    </a:cubicBezTo>
                    <a:cubicBezTo>
                      <a:pt x="62862" y="1262"/>
                      <a:pt x="62831" y="1260"/>
                      <a:pt x="62800" y="1256"/>
                    </a:cubicBezTo>
                    <a:cubicBezTo>
                      <a:pt x="62304" y="1140"/>
                      <a:pt x="61831" y="912"/>
                      <a:pt x="61329" y="912"/>
                    </a:cubicBezTo>
                    <a:cubicBezTo>
                      <a:pt x="61172" y="912"/>
                      <a:pt x="61013" y="934"/>
                      <a:pt x="60850" y="988"/>
                    </a:cubicBezTo>
                    <a:cubicBezTo>
                      <a:pt x="60811" y="988"/>
                      <a:pt x="60735" y="874"/>
                      <a:pt x="60658" y="874"/>
                    </a:cubicBezTo>
                    <a:cubicBezTo>
                      <a:pt x="59932" y="682"/>
                      <a:pt x="59167" y="644"/>
                      <a:pt x="58402" y="568"/>
                    </a:cubicBezTo>
                    <a:cubicBezTo>
                      <a:pt x="58134" y="530"/>
                      <a:pt x="57790" y="568"/>
                      <a:pt x="57560" y="415"/>
                    </a:cubicBezTo>
                    <a:cubicBezTo>
                      <a:pt x="57369" y="300"/>
                      <a:pt x="57178" y="300"/>
                      <a:pt x="56987" y="300"/>
                    </a:cubicBezTo>
                    <a:cubicBezTo>
                      <a:pt x="56757" y="300"/>
                      <a:pt x="56528" y="262"/>
                      <a:pt x="56298" y="262"/>
                    </a:cubicBezTo>
                    <a:cubicBezTo>
                      <a:pt x="56285" y="263"/>
                      <a:pt x="56272" y="264"/>
                      <a:pt x="56259" y="264"/>
                    </a:cubicBezTo>
                    <a:cubicBezTo>
                      <a:pt x="56044" y="264"/>
                      <a:pt x="55829" y="78"/>
                      <a:pt x="55614" y="78"/>
                    </a:cubicBezTo>
                    <a:cubicBezTo>
                      <a:pt x="55498" y="78"/>
                      <a:pt x="55382" y="132"/>
                      <a:pt x="55266" y="300"/>
                    </a:cubicBezTo>
                    <a:lnTo>
                      <a:pt x="55189" y="300"/>
                    </a:lnTo>
                    <a:cubicBezTo>
                      <a:pt x="54730" y="109"/>
                      <a:pt x="54195" y="224"/>
                      <a:pt x="53774" y="71"/>
                    </a:cubicBezTo>
                    <a:cubicBezTo>
                      <a:pt x="53623" y="24"/>
                      <a:pt x="53482" y="9"/>
                      <a:pt x="53346" y="9"/>
                    </a:cubicBezTo>
                    <a:cubicBezTo>
                      <a:pt x="53117" y="9"/>
                      <a:pt x="52902" y="51"/>
                      <a:pt x="52677" y="51"/>
                    </a:cubicBezTo>
                    <a:cubicBezTo>
                      <a:pt x="52598" y="51"/>
                      <a:pt x="52518" y="46"/>
                      <a:pt x="52435" y="32"/>
                    </a:cubicBezTo>
                    <a:cubicBezTo>
                      <a:pt x="52382" y="25"/>
                      <a:pt x="52327" y="22"/>
                      <a:pt x="52271" y="22"/>
                    </a:cubicBezTo>
                    <a:cubicBezTo>
                      <a:pt x="52045" y="22"/>
                      <a:pt x="51801" y="71"/>
                      <a:pt x="51556" y="71"/>
                    </a:cubicBezTo>
                    <a:cubicBezTo>
                      <a:pt x="51173" y="71"/>
                      <a:pt x="50791" y="32"/>
                      <a:pt x="50408" y="32"/>
                    </a:cubicBezTo>
                    <a:cubicBezTo>
                      <a:pt x="50205" y="61"/>
                      <a:pt x="49958" y="135"/>
                      <a:pt x="49750" y="135"/>
                    </a:cubicBezTo>
                    <a:cubicBezTo>
                      <a:pt x="49684" y="135"/>
                      <a:pt x="49622" y="127"/>
                      <a:pt x="49567" y="109"/>
                    </a:cubicBezTo>
                    <a:cubicBezTo>
                      <a:pt x="49350" y="29"/>
                      <a:pt x="49136" y="0"/>
                      <a:pt x="48926"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8;p19"/>
              <p:cNvSpPr/>
              <p:nvPr/>
            </p:nvSpPr>
            <p:spPr>
              <a:xfrm>
                <a:off x="4594881" y="4645203"/>
                <a:ext cx="7844" cy="4212"/>
              </a:xfrm>
              <a:custGeom>
                <a:avLst/>
                <a:gdLst/>
                <a:ahLst/>
                <a:cxnLst/>
                <a:rect l="l" t="t" r="r" b="b"/>
                <a:pathLst>
                  <a:path w="460" h="247" extrusionOk="0">
                    <a:moveTo>
                      <a:pt x="318" y="0"/>
                    </a:moveTo>
                    <a:cubicBezTo>
                      <a:pt x="298" y="0"/>
                      <a:pt x="281" y="5"/>
                      <a:pt x="269" y="17"/>
                    </a:cubicBezTo>
                    <a:cubicBezTo>
                      <a:pt x="192" y="56"/>
                      <a:pt x="77" y="132"/>
                      <a:pt x="1" y="170"/>
                    </a:cubicBezTo>
                    <a:cubicBezTo>
                      <a:pt x="106" y="205"/>
                      <a:pt x="179" y="208"/>
                      <a:pt x="278" y="238"/>
                    </a:cubicBezTo>
                    <a:lnTo>
                      <a:pt x="278" y="238"/>
                    </a:lnTo>
                    <a:cubicBezTo>
                      <a:pt x="348" y="164"/>
                      <a:pt x="387" y="91"/>
                      <a:pt x="460" y="17"/>
                    </a:cubicBezTo>
                    <a:cubicBezTo>
                      <a:pt x="409" y="17"/>
                      <a:pt x="358" y="0"/>
                      <a:pt x="318" y="0"/>
                    </a:cubicBezTo>
                    <a:close/>
                    <a:moveTo>
                      <a:pt x="278" y="238"/>
                    </a:moveTo>
                    <a:lnTo>
                      <a:pt x="278" y="238"/>
                    </a:lnTo>
                    <a:cubicBezTo>
                      <a:pt x="275" y="241"/>
                      <a:pt x="272" y="244"/>
                      <a:pt x="269" y="247"/>
                    </a:cubicBezTo>
                    <a:lnTo>
                      <a:pt x="307" y="247"/>
                    </a:lnTo>
                    <a:cubicBezTo>
                      <a:pt x="297" y="244"/>
                      <a:pt x="287" y="241"/>
                      <a:pt x="278" y="238"/>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p19"/>
              <p:cNvSpPr/>
              <p:nvPr/>
            </p:nvSpPr>
            <p:spPr>
              <a:xfrm>
                <a:off x="4574674" y="3283067"/>
                <a:ext cx="304592" cy="305888"/>
              </a:xfrm>
              <a:custGeom>
                <a:avLst/>
                <a:gdLst/>
                <a:ahLst/>
                <a:cxnLst/>
                <a:rect l="l" t="t" r="r" b="b"/>
                <a:pathLst>
                  <a:path w="17862" h="17938" extrusionOk="0">
                    <a:moveTo>
                      <a:pt x="17670" y="0"/>
                    </a:moveTo>
                    <a:cubicBezTo>
                      <a:pt x="17555" y="0"/>
                      <a:pt x="17326" y="39"/>
                      <a:pt x="17326" y="77"/>
                    </a:cubicBezTo>
                    <a:cubicBezTo>
                      <a:pt x="17249" y="306"/>
                      <a:pt x="17058" y="345"/>
                      <a:pt x="16905" y="459"/>
                    </a:cubicBezTo>
                    <a:cubicBezTo>
                      <a:pt x="16676" y="574"/>
                      <a:pt x="16484" y="765"/>
                      <a:pt x="16331" y="995"/>
                    </a:cubicBezTo>
                    <a:cubicBezTo>
                      <a:pt x="15911" y="1607"/>
                      <a:pt x="15146" y="1875"/>
                      <a:pt x="14763" y="2563"/>
                    </a:cubicBezTo>
                    <a:cubicBezTo>
                      <a:pt x="14725" y="2563"/>
                      <a:pt x="14687" y="2601"/>
                      <a:pt x="14649" y="2601"/>
                    </a:cubicBezTo>
                    <a:cubicBezTo>
                      <a:pt x="14037" y="2869"/>
                      <a:pt x="13769" y="3519"/>
                      <a:pt x="13195" y="3787"/>
                    </a:cubicBezTo>
                    <a:cubicBezTo>
                      <a:pt x="13233" y="4169"/>
                      <a:pt x="12928" y="4246"/>
                      <a:pt x="12736" y="4437"/>
                    </a:cubicBezTo>
                    <a:cubicBezTo>
                      <a:pt x="12239" y="4819"/>
                      <a:pt x="11818" y="5240"/>
                      <a:pt x="11398" y="5699"/>
                    </a:cubicBezTo>
                    <a:cubicBezTo>
                      <a:pt x="11092" y="6043"/>
                      <a:pt x="10824" y="6426"/>
                      <a:pt x="10365" y="6579"/>
                    </a:cubicBezTo>
                    <a:cubicBezTo>
                      <a:pt x="10212" y="6617"/>
                      <a:pt x="10136" y="6847"/>
                      <a:pt x="10021" y="6961"/>
                    </a:cubicBezTo>
                    <a:cubicBezTo>
                      <a:pt x="9944" y="7076"/>
                      <a:pt x="9868" y="7191"/>
                      <a:pt x="9753" y="7305"/>
                    </a:cubicBezTo>
                    <a:cubicBezTo>
                      <a:pt x="9677" y="7420"/>
                      <a:pt x="9485" y="7535"/>
                      <a:pt x="9485" y="7650"/>
                    </a:cubicBezTo>
                    <a:cubicBezTo>
                      <a:pt x="9447" y="7841"/>
                      <a:pt x="9103" y="7688"/>
                      <a:pt x="9179" y="7956"/>
                    </a:cubicBezTo>
                    <a:cubicBezTo>
                      <a:pt x="8797" y="8338"/>
                      <a:pt x="8453" y="8759"/>
                      <a:pt x="8032" y="9065"/>
                    </a:cubicBezTo>
                    <a:cubicBezTo>
                      <a:pt x="7573" y="9371"/>
                      <a:pt x="7229" y="9753"/>
                      <a:pt x="6846" y="10097"/>
                    </a:cubicBezTo>
                    <a:cubicBezTo>
                      <a:pt x="6579" y="10403"/>
                      <a:pt x="6349" y="10824"/>
                      <a:pt x="5967" y="10939"/>
                    </a:cubicBezTo>
                    <a:cubicBezTo>
                      <a:pt x="5623" y="11054"/>
                      <a:pt x="5776" y="11360"/>
                      <a:pt x="5546" y="11513"/>
                    </a:cubicBezTo>
                    <a:cubicBezTo>
                      <a:pt x="5278" y="11742"/>
                      <a:pt x="5049" y="12010"/>
                      <a:pt x="4781" y="12239"/>
                    </a:cubicBezTo>
                    <a:cubicBezTo>
                      <a:pt x="4628" y="12469"/>
                      <a:pt x="4475" y="12698"/>
                      <a:pt x="4284" y="12851"/>
                    </a:cubicBezTo>
                    <a:cubicBezTo>
                      <a:pt x="4054" y="13042"/>
                      <a:pt x="3863" y="13310"/>
                      <a:pt x="3595" y="13425"/>
                    </a:cubicBezTo>
                    <a:cubicBezTo>
                      <a:pt x="3290" y="13501"/>
                      <a:pt x="3290" y="13807"/>
                      <a:pt x="3098" y="13999"/>
                    </a:cubicBezTo>
                    <a:cubicBezTo>
                      <a:pt x="2601" y="14343"/>
                      <a:pt x="2372" y="15031"/>
                      <a:pt x="1721" y="15261"/>
                    </a:cubicBezTo>
                    <a:cubicBezTo>
                      <a:pt x="1301" y="16026"/>
                      <a:pt x="612" y="16523"/>
                      <a:pt x="115" y="17211"/>
                    </a:cubicBezTo>
                    <a:cubicBezTo>
                      <a:pt x="39" y="17288"/>
                      <a:pt x="39" y="17479"/>
                      <a:pt x="0" y="17632"/>
                    </a:cubicBezTo>
                    <a:cubicBezTo>
                      <a:pt x="192" y="17708"/>
                      <a:pt x="383" y="17823"/>
                      <a:pt x="612" y="17938"/>
                    </a:cubicBezTo>
                    <a:cubicBezTo>
                      <a:pt x="689" y="17747"/>
                      <a:pt x="689" y="17594"/>
                      <a:pt x="765" y="17517"/>
                    </a:cubicBezTo>
                    <a:cubicBezTo>
                      <a:pt x="1186" y="17249"/>
                      <a:pt x="1645" y="17058"/>
                      <a:pt x="1836" y="16561"/>
                    </a:cubicBezTo>
                    <a:cubicBezTo>
                      <a:pt x="1836" y="16523"/>
                      <a:pt x="1913" y="16485"/>
                      <a:pt x="1951" y="16485"/>
                    </a:cubicBezTo>
                    <a:cubicBezTo>
                      <a:pt x="1968" y="16487"/>
                      <a:pt x="1984" y="16489"/>
                      <a:pt x="1997" y="16489"/>
                    </a:cubicBezTo>
                    <a:cubicBezTo>
                      <a:pt x="2164" y="16489"/>
                      <a:pt x="2071" y="16287"/>
                      <a:pt x="2142" y="16217"/>
                    </a:cubicBezTo>
                    <a:cubicBezTo>
                      <a:pt x="2257" y="16102"/>
                      <a:pt x="2448" y="16102"/>
                      <a:pt x="2563" y="15911"/>
                    </a:cubicBezTo>
                    <a:cubicBezTo>
                      <a:pt x="2639" y="15720"/>
                      <a:pt x="2869" y="15567"/>
                      <a:pt x="3060" y="15375"/>
                    </a:cubicBezTo>
                    <a:cubicBezTo>
                      <a:pt x="3213" y="15184"/>
                      <a:pt x="3366" y="14993"/>
                      <a:pt x="3481" y="14802"/>
                    </a:cubicBezTo>
                    <a:cubicBezTo>
                      <a:pt x="3710" y="14496"/>
                      <a:pt x="4246" y="14534"/>
                      <a:pt x="4284" y="13999"/>
                    </a:cubicBezTo>
                    <a:lnTo>
                      <a:pt x="4399" y="13999"/>
                    </a:lnTo>
                    <a:cubicBezTo>
                      <a:pt x="4896" y="13884"/>
                      <a:pt x="5087" y="13463"/>
                      <a:pt x="5355" y="13119"/>
                    </a:cubicBezTo>
                    <a:cubicBezTo>
                      <a:pt x="5431" y="13004"/>
                      <a:pt x="5431" y="12813"/>
                      <a:pt x="5661" y="12813"/>
                    </a:cubicBezTo>
                    <a:cubicBezTo>
                      <a:pt x="5776" y="12813"/>
                      <a:pt x="5890" y="12698"/>
                      <a:pt x="5967" y="12583"/>
                    </a:cubicBezTo>
                    <a:cubicBezTo>
                      <a:pt x="6158" y="12430"/>
                      <a:pt x="6311" y="12239"/>
                      <a:pt x="6464" y="12086"/>
                    </a:cubicBezTo>
                    <a:cubicBezTo>
                      <a:pt x="6273" y="11704"/>
                      <a:pt x="6732" y="11819"/>
                      <a:pt x="6846" y="11666"/>
                    </a:cubicBezTo>
                    <a:cubicBezTo>
                      <a:pt x="7229" y="11130"/>
                      <a:pt x="7688" y="10671"/>
                      <a:pt x="8185" y="10250"/>
                    </a:cubicBezTo>
                    <a:cubicBezTo>
                      <a:pt x="8376" y="10097"/>
                      <a:pt x="8453" y="9830"/>
                      <a:pt x="8644" y="9791"/>
                    </a:cubicBezTo>
                    <a:cubicBezTo>
                      <a:pt x="9141" y="9638"/>
                      <a:pt x="9294" y="9333"/>
                      <a:pt x="9332" y="8874"/>
                    </a:cubicBezTo>
                    <a:cubicBezTo>
                      <a:pt x="9414" y="8901"/>
                      <a:pt x="9495" y="8928"/>
                      <a:pt x="9535" y="8928"/>
                    </a:cubicBezTo>
                    <a:cubicBezTo>
                      <a:pt x="9552" y="8928"/>
                      <a:pt x="9562" y="8923"/>
                      <a:pt x="9562" y="8912"/>
                    </a:cubicBezTo>
                    <a:cubicBezTo>
                      <a:pt x="9677" y="8797"/>
                      <a:pt x="9715" y="8606"/>
                      <a:pt x="9830" y="8568"/>
                    </a:cubicBezTo>
                    <a:cubicBezTo>
                      <a:pt x="10021" y="8491"/>
                      <a:pt x="10174" y="8415"/>
                      <a:pt x="10289" y="8223"/>
                    </a:cubicBezTo>
                    <a:cubicBezTo>
                      <a:pt x="10365" y="8070"/>
                      <a:pt x="10709" y="7956"/>
                      <a:pt x="10709" y="7803"/>
                    </a:cubicBezTo>
                    <a:cubicBezTo>
                      <a:pt x="10747" y="7458"/>
                      <a:pt x="11092" y="7688"/>
                      <a:pt x="11130" y="7497"/>
                    </a:cubicBezTo>
                    <a:cubicBezTo>
                      <a:pt x="11206" y="7000"/>
                      <a:pt x="11742" y="6847"/>
                      <a:pt x="12010" y="6502"/>
                    </a:cubicBezTo>
                    <a:cubicBezTo>
                      <a:pt x="12201" y="6235"/>
                      <a:pt x="12354" y="5814"/>
                      <a:pt x="12813" y="5776"/>
                    </a:cubicBezTo>
                    <a:cubicBezTo>
                      <a:pt x="12813" y="5776"/>
                      <a:pt x="12851" y="5737"/>
                      <a:pt x="12851" y="5737"/>
                    </a:cubicBezTo>
                    <a:cubicBezTo>
                      <a:pt x="12928" y="5431"/>
                      <a:pt x="13195" y="5317"/>
                      <a:pt x="13425" y="5164"/>
                    </a:cubicBezTo>
                    <a:cubicBezTo>
                      <a:pt x="13654" y="5011"/>
                      <a:pt x="13884" y="4819"/>
                      <a:pt x="13922" y="4514"/>
                    </a:cubicBezTo>
                    <a:cubicBezTo>
                      <a:pt x="13960" y="4361"/>
                      <a:pt x="14075" y="4208"/>
                      <a:pt x="14190" y="4169"/>
                    </a:cubicBezTo>
                    <a:cubicBezTo>
                      <a:pt x="14572" y="4093"/>
                      <a:pt x="14725" y="3749"/>
                      <a:pt x="14955" y="3557"/>
                    </a:cubicBezTo>
                    <a:cubicBezTo>
                      <a:pt x="14993" y="3557"/>
                      <a:pt x="14955" y="3443"/>
                      <a:pt x="14916" y="3366"/>
                    </a:cubicBezTo>
                    <a:cubicBezTo>
                      <a:pt x="15108" y="3328"/>
                      <a:pt x="15261" y="3290"/>
                      <a:pt x="15414" y="3251"/>
                    </a:cubicBezTo>
                    <a:cubicBezTo>
                      <a:pt x="15566" y="2601"/>
                      <a:pt x="16331" y="2448"/>
                      <a:pt x="16446" y="1798"/>
                    </a:cubicBezTo>
                    <a:cubicBezTo>
                      <a:pt x="16905" y="1454"/>
                      <a:pt x="17364" y="1110"/>
                      <a:pt x="17861" y="727"/>
                    </a:cubicBezTo>
                    <a:cubicBezTo>
                      <a:pt x="17785" y="498"/>
                      <a:pt x="17747" y="268"/>
                      <a:pt x="1767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0;p19"/>
              <p:cNvSpPr/>
              <p:nvPr/>
            </p:nvSpPr>
            <p:spPr>
              <a:xfrm>
                <a:off x="4508800" y="3235405"/>
                <a:ext cx="310458" cy="317705"/>
              </a:xfrm>
              <a:custGeom>
                <a:avLst/>
                <a:gdLst/>
                <a:ahLst/>
                <a:cxnLst/>
                <a:rect l="l" t="t" r="r" b="b"/>
                <a:pathLst>
                  <a:path w="18206" h="18631" extrusionOk="0">
                    <a:moveTo>
                      <a:pt x="17832" y="1"/>
                    </a:moveTo>
                    <a:cubicBezTo>
                      <a:pt x="17702" y="1"/>
                      <a:pt x="17610" y="136"/>
                      <a:pt x="17555" y="271"/>
                    </a:cubicBezTo>
                    <a:cubicBezTo>
                      <a:pt x="17441" y="577"/>
                      <a:pt x="17211" y="730"/>
                      <a:pt x="16867" y="807"/>
                    </a:cubicBezTo>
                    <a:cubicBezTo>
                      <a:pt x="16791" y="845"/>
                      <a:pt x="16676" y="921"/>
                      <a:pt x="16599" y="960"/>
                    </a:cubicBezTo>
                    <a:cubicBezTo>
                      <a:pt x="16714" y="1266"/>
                      <a:pt x="16676" y="1457"/>
                      <a:pt x="16370" y="1610"/>
                    </a:cubicBezTo>
                    <a:cubicBezTo>
                      <a:pt x="16140" y="1725"/>
                      <a:pt x="15911" y="1801"/>
                      <a:pt x="15720" y="1992"/>
                    </a:cubicBezTo>
                    <a:cubicBezTo>
                      <a:pt x="15528" y="2184"/>
                      <a:pt x="15452" y="2451"/>
                      <a:pt x="15299" y="2681"/>
                    </a:cubicBezTo>
                    <a:cubicBezTo>
                      <a:pt x="15299" y="2681"/>
                      <a:pt x="15299" y="2681"/>
                      <a:pt x="15261" y="2719"/>
                    </a:cubicBezTo>
                    <a:cubicBezTo>
                      <a:pt x="15184" y="2681"/>
                      <a:pt x="15069" y="2604"/>
                      <a:pt x="14993" y="2566"/>
                    </a:cubicBezTo>
                    <a:cubicBezTo>
                      <a:pt x="14802" y="2681"/>
                      <a:pt x="14649" y="2757"/>
                      <a:pt x="14458" y="2872"/>
                    </a:cubicBezTo>
                    <a:cubicBezTo>
                      <a:pt x="14419" y="3063"/>
                      <a:pt x="14419" y="3216"/>
                      <a:pt x="14419" y="3407"/>
                    </a:cubicBezTo>
                    <a:cubicBezTo>
                      <a:pt x="14266" y="3407"/>
                      <a:pt x="14190" y="3369"/>
                      <a:pt x="14075" y="3369"/>
                    </a:cubicBezTo>
                    <a:cubicBezTo>
                      <a:pt x="13769" y="4058"/>
                      <a:pt x="13081" y="4937"/>
                      <a:pt x="12316" y="5090"/>
                    </a:cubicBezTo>
                    <a:cubicBezTo>
                      <a:pt x="12316" y="5281"/>
                      <a:pt x="12316" y="5434"/>
                      <a:pt x="12354" y="5664"/>
                    </a:cubicBezTo>
                    <a:cubicBezTo>
                      <a:pt x="12252" y="5562"/>
                      <a:pt x="12167" y="5460"/>
                      <a:pt x="12076" y="5460"/>
                    </a:cubicBezTo>
                    <a:cubicBezTo>
                      <a:pt x="12031" y="5460"/>
                      <a:pt x="11984" y="5485"/>
                      <a:pt x="11933" y="5549"/>
                    </a:cubicBezTo>
                    <a:cubicBezTo>
                      <a:pt x="11819" y="5664"/>
                      <a:pt x="11704" y="5817"/>
                      <a:pt x="11589" y="5932"/>
                    </a:cubicBezTo>
                    <a:cubicBezTo>
                      <a:pt x="11321" y="6199"/>
                      <a:pt x="11283" y="6582"/>
                      <a:pt x="11092" y="6888"/>
                    </a:cubicBezTo>
                    <a:cubicBezTo>
                      <a:pt x="11041" y="6888"/>
                      <a:pt x="11007" y="6905"/>
                      <a:pt x="10979" y="6905"/>
                    </a:cubicBezTo>
                    <a:cubicBezTo>
                      <a:pt x="10964" y="6905"/>
                      <a:pt x="10952" y="6901"/>
                      <a:pt x="10939" y="6888"/>
                    </a:cubicBezTo>
                    <a:cubicBezTo>
                      <a:pt x="10888" y="6867"/>
                      <a:pt x="10836" y="6858"/>
                      <a:pt x="10786" y="6858"/>
                    </a:cubicBezTo>
                    <a:cubicBezTo>
                      <a:pt x="10648" y="6858"/>
                      <a:pt x="10515" y="6929"/>
                      <a:pt x="10403" y="7041"/>
                    </a:cubicBezTo>
                    <a:cubicBezTo>
                      <a:pt x="10327" y="7117"/>
                      <a:pt x="10250" y="7194"/>
                      <a:pt x="10174" y="7270"/>
                    </a:cubicBezTo>
                    <a:cubicBezTo>
                      <a:pt x="10327" y="7309"/>
                      <a:pt x="10403" y="7385"/>
                      <a:pt x="10595" y="7462"/>
                    </a:cubicBezTo>
                    <a:cubicBezTo>
                      <a:pt x="10250" y="7614"/>
                      <a:pt x="10021" y="7691"/>
                      <a:pt x="9715" y="7806"/>
                    </a:cubicBezTo>
                    <a:cubicBezTo>
                      <a:pt x="9639" y="7882"/>
                      <a:pt x="9830" y="8226"/>
                      <a:pt x="9447" y="8303"/>
                    </a:cubicBezTo>
                    <a:cubicBezTo>
                      <a:pt x="9333" y="8303"/>
                      <a:pt x="9333" y="8609"/>
                      <a:pt x="9065" y="8647"/>
                    </a:cubicBezTo>
                    <a:cubicBezTo>
                      <a:pt x="8874" y="8724"/>
                      <a:pt x="8797" y="9068"/>
                      <a:pt x="8606" y="9183"/>
                    </a:cubicBezTo>
                    <a:cubicBezTo>
                      <a:pt x="8453" y="9336"/>
                      <a:pt x="8223" y="9412"/>
                      <a:pt x="7994" y="9527"/>
                    </a:cubicBezTo>
                    <a:cubicBezTo>
                      <a:pt x="8032" y="9756"/>
                      <a:pt x="8223" y="9986"/>
                      <a:pt x="7956" y="10139"/>
                    </a:cubicBezTo>
                    <a:cubicBezTo>
                      <a:pt x="7879" y="10215"/>
                      <a:pt x="7803" y="10330"/>
                      <a:pt x="7726" y="10368"/>
                    </a:cubicBezTo>
                    <a:cubicBezTo>
                      <a:pt x="7382" y="10445"/>
                      <a:pt x="7114" y="10559"/>
                      <a:pt x="6961" y="10904"/>
                    </a:cubicBezTo>
                    <a:cubicBezTo>
                      <a:pt x="6885" y="11057"/>
                      <a:pt x="6655" y="11095"/>
                      <a:pt x="6502" y="11171"/>
                    </a:cubicBezTo>
                    <a:cubicBezTo>
                      <a:pt x="6388" y="11210"/>
                      <a:pt x="6235" y="11248"/>
                      <a:pt x="6082" y="11286"/>
                    </a:cubicBezTo>
                    <a:cubicBezTo>
                      <a:pt x="6120" y="11516"/>
                      <a:pt x="6158" y="11669"/>
                      <a:pt x="6196" y="11860"/>
                    </a:cubicBezTo>
                    <a:cubicBezTo>
                      <a:pt x="5967" y="11936"/>
                      <a:pt x="5737" y="12013"/>
                      <a:pt x="5508" y="12089"/>
                    </a:cubicBezTo>
                    <a:cubicBezTo>
                      <a:pt x="5546" y="12089"/>
                      <a:pt x="5584" y="12128"/>
                      <a:pt x="5661" y="12204"/>
                    </a:cubicBezTo>
                    <a:cubicBezTo>
                      <a:pt x="5508" y="12395"/>
                      <a:pt x="5431" y="12625"/>
                      <a:pt x="5164" y="12739"/>
                    </a:cubicBezTo>
                    <a:cubicBezTo>
                      <a:pt x="4820" y="12892"/>
                      <a:pt x="4514" y="13122"/>
                      <a:pt x="4590" y="13619"/>
                    </a:cubicBezTo>
                    <a:cubicBezTo>
                      <a:pt x="4514" y="13543"/>
                      <a:pt x="4475" y="13504"/>
                      <a:pt x="4475" y="13466"/>
                    </a:cubicBezTo>
                    <a:cubicBezTo>
                      <a:pt x="4437" y="13466"/>
                      <a:pt x="4437" y="13428"/>
                      <a:pt x="4399" y="13428"/>
                    </a:cubicBezTo>
                    <a:cubicBezTo>
                      <a:pt x="4298" y="13630"/>
                      <a:pt x="4197" y="13862"/>
                      <a:pt x="3939" y="13862"/>
                    </a:cubicBezTo>
                    <a:cubicBezTo>
                      <a:pt x="3904" y="13862"/>
                      <a:pt x="3866" y="13858"/>
                      <a:pt x="3825" y="13849"/>
                    </a:cubicBezTo>
                    <a:cubicBezTo>
                      <a:pt x="3825" y="14078"/>
                      <a:pt x="3825" y="14231"/>
                      <a:pt x="3825" y="14384"/>
                    </a:cubicBezTo>
                    <a:cubicBezTo>
                      <a:pt x="3518" y="14589"/>
                      <a:pt x="3302" y="14855"/>
                      <a:pt x="2905" y="14855"/>
                    </a:cubicBezTo>
                    <a:cubicBezTo>
                      <a:pt x="2857" y="14855"/>
                      <a:pt x="2807" y="14851"/>
                      <a:pt x="2754" y="14843"/>
                    </a:cubicBezTo>
                    <a:lnTo>
                      <a:pt x="2754" y="14843"/>
                    </a:lnTo>
                    <a:cubicBezTo>
                      <a:pt x="2869" y="14958"/>
                      <a:pt x="2907" y="14996"/>
                      <a:pt x="3022" y="15072"/>
                    </a:cubicBezTo>
                    <a:cubicBezTo>
                      <a:pt x="2601" y="15149"/>
                      <a:pt x="2601" y="15455"/>
                      <a:pt x="2486" y="15723"/>
                    </a:cubicBezTo>
                    <a:cubicBezTo>
                      <a:pt x="2448" y="15837"/>
                      <a:pt x="2372" y="15952"/>
                      <a:pt x="2295" y="15990"/>
                    </a:cubicBezTo>
                    <a:cubicBezTo>
                      <a:pt x="2219" y="15990"/>
                      <a:pt x="2104" y="15914"/>
                      <a:pt x="1989" y="15876"/>
                    </a:cubicBezTo>
                    <a:cubicBezTo>
                      <a:pt x="1951" y="16029"/>
                      <a:pt x="1875" y="16143"/>
                      <a:pt x="1836" y="16258"/>
                    </a:cubicBezTo>
                    <a:cubicBezTo>
                      <a:pt x="1798" y="16411"/>
                      <a:pt x="1836" y="16564"/>
                      <a:pt x="1836" y="16717"/>
                    </a:cubicBezTo>
                    <a:cubicBezTo>
                      <a:pt x="1569" y="16832"/>
                      <a:pt x="1301" y="16985"/>
                      <a:pt x="1033" y="17100"/>
                    </a:cubicBezTo>
                    <a:cubicBezTo>
                      <a:pt x="1071" y="17252"/>
                      <a:pt x="1071" y="17329"/>
                      <a:pt x="1110" y="17367"/>
                    </a:cubicBezTo>
                    <a:cubicBezTo>
                      <a:pt x="842" y="17558"/>
                      <a:pt x="574" y="17750"/>
                      <a:pt x="306" y="17941"/>
                    </a:cubicBezTo>
                    <a:cubicBezTo>
                      <a:pt x="842" y="18132"/>
                      <a:pt x="1" y="18476"/>
                      <a:pt x="498" y="18629"/>
                    </a:cubicBezTo>
                    <a:cubicBezTo>
                      <a:pt x="519" y="18630"/>
                      <a:pt x="540" y="18631"/>
                      <a:pt x="561" y="18631"/>
                    </a:cubicBezTo>
                    <a:cubicBezTo>
                      <a:pt x="1315" y="18631"/>
                      <a:pt x="1582" y="17968"/>
                      <a:pt x="2066" y="17558"/>
                    </a:cubicBezTo>
                    <a:cubicBezTo>
                      <a:pt x="2372" y="17252"/>
                      <a:pt x="2639" y="16832"/>
                      <a:pt x="3022" y="16564"/>
                    </a:cubicBezTo>
                    <a:cubicBezTo>
                      <a:pt x="3251" y="16373"/>
                      <a:pt x="3519" y="16182"/>
                      <a:pt x="3557" y="15990"/>
                    </a:cubicBezTo>
                    <a:cubicBezTo>
                      <a:pt x="3596" y="15723"/>
                      <a:pt x="3749" y="15684"/>
                      <a:pt x="3902" y="15570"/>
                    </a:cubicBezTo>
                    <a:cubicBezTo>
                      <a:pt x="3978" y="15531"/>
                      <a:pt x="4016" y="15493"/>
                      <a:pt x="4055" y="15455"/>
                    </a:cubicBezTo>
                    <a:cubicBezTo>
                      <a:pt x="4399" y="15034"/>
                      <a:pt x="4705" y="14575"/>
                      <a:pt x="5125" y="14231"/>
                    </a:cubicBezTo>
                    <a:cubicBezTo>
                      <a:pt x="5431" y="13963"/>
                      <a:pt x="5661" y="13696"/>
                      <a:pt x="5929" y="13390"/>
                    </a:cubicBezTo>
                    <a:cubicBezTo>
                      <a:pt x="6005" y="13313"/>
                      <a:pt x="6120" y="13198"/>
                      <a:pt x="6196" y="13122"/>
                    </a:cubicBezTo>
                    <a:cubicBezTo>
                      <a:pt x="6464" y="12854"/>
                      <a:pt x="6770" y="12548"/>
                      <a:pt x="7038" y="12281"/>
                    </a:cubicBezTo>
                    <a:cubicBezTo>
                      <a:pt x="7573" y="11745"/>
                      <a:pt x="8070" y="11171"/>
                      <a:pt x="8606" y="10636"/>
                    </a:cubicBezTo>
                    <a:cubicBezTo>
                      <a:pt x="8988" y="10292"/>
                      <a:pt x="9447" y="9986"/>
                      <a:pt x="9677" y="9527"/>
                    </a:cubicBezTo>
                    <a:cubicBezTo>
                      <a:pt x="10097" y="8877"/>
                      <a:pt x="10824" y="8532"/>
                      <a:pt x="11168" y="7882"/>
                    </a:cubicBezTo>
                    <a:cubicBezTo>
                      <a:pt x="11972" y="7347"/>
                      <a:pt x="12354" y="6467"/>
                      <a:pt x="13157" y="5970"/>
                    </a:cubicBezTo>
                    <a:cubicBezTo>
                      <a:pt x="13616" y="5167"/>
                      <a:pt x="14458" y="4631"/>
                      <a:pt x="14993" y="3866"/>
                    </a:cubicBezTo>
                    <a:cubicBezTo>
                      <a:pt x="15184" y="3599"/>
                      <a:pt x="15643" y="3446"/>
                      <a:pt x="15758" y="3140"/>
                    </a:cubicBezTo>
                    <a:cubicBezTo>
                      <a:pt x="15873" y="2795"/>
                      <a:pt x="16217" y="2604"/>
                      <a:pt x="16408" y="2337"/>
                    </a:cubicBezTo>
                    <a:cubicBezTo>
                      <a:pt x="16867" y="1686"/>
                      <a:pt x="17441" y="1151"/>
                      <a:pt x="17976" y="615"/>
                    </a:cubicBezTo>
                    <a:cubicBezTo>
                      <a:pt x="18206" y="386"/>
                      <a:pt x="18129" y="233"/>
                      <a:pt x="18014" y="80"/>
                    </a:cubicBezTo>
                    <a:cubicBezTo>
                      <a:pt x="17947" y="24"/>
                      <a:pt x="17887" y="1"/>
                      <a:pt x="1783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1;p19"/>
              <p:cNvSpPr/>
              <p:nvPr/>
            </p:nvSpPr>
            <p:spPr>
              <a:xfrm>
                <a:off x="4353571" y="3061316"/>
                <a:ext cx="266769" cy="299374"/>
              </a:xfrm>
              <a:custGeom>
                <a:avLst/>
                <a:gdLst/>
                <a:ahLst/>
                <a:cxnLst/>
                <a:rect l="l" t="t" r="r" b="b"/>
                <a:pathLst>
                  <a:path w="15644" h="17556" extrusionOk="0">
                    <a:moveTo>
                      <a:pt x="14802" y="1"/>
                    </a:moveTo>
                    <a:cubicBezTo>
                      <a:pt x="14534" y="307"/>
                      <a:pt x="14267" y="613"/>
                      <a:pt x="13961" y="880"/>
                    </a:cubicBezTo>
                    <a:cubicBezTo>
                      <a:pt x="13693" y="1148"/>
                      <a:pt x="13349" y="1378"/>
                      <a:pt x="13119" y="1684"/>
                    </a:cubicBezTo>
                    <a:cubicBezTo>
                      <a:pt x="12699" y="2219"/>
                      <a:pt x="12163" y="2640"/>
                      <a:pt x="11704" y="3099"/>
                    </a:cubicBezTo>
                    <a:cubicBezTo>
                      <a:pt x="11131" y="3711"/>
                      <a:pt x="10633" y="4361"/>
                      <a:pt x="10060" y="4935"/>
                    </a:cubicBezTo>
                    <a:cubicBezTo>
                      <a:pt x="9983" y="5011"/>
                      <a:pt x="9945" y="5126"/>
                      <a:pt x="9868" y="5202"/>
                    </a:cubicBezTo>
                    <a:cubicBezTo>
                      <a:pt x="9104" y="5776"/>
                      <a:pt x="8568" y="6541"/>
                      <a:pt x="7918" y="7229"/>
                    </a:cubicBezTo>
                    <a:cubicBezTo>
                      <a:pt x="7421" y="7803"/>
                      <a:pt x="6923" y="8338"/>
                      <a:pt x="6426" y="8912"/>
                    </a:cubicBezTo>
                    <a:cubicBezTo>
                      <a:pt x="6465" y="8950"/>
                      <a:pt x="6541" y="8989"/>
                      <a:pt x="6618" y="9065"/>
                    </a:cubicBezTo>
                    <a:cubicBezTo>
                      <a:pt x="6598" y="9064"/>
                      <a:pt x="6579" y="9063"/>
                      <a:pt x="6561" y="9063"/>
                    </a:cubicBezTo>
                    <a:cubicBezTo>
                      <a:pt x="6155" y="9063"/>
                      <a:pt x="6110" y="9456"/>
                      <a:pt x="5891" y="9639"/>
                    </a:cubicBezTo>
                    <a:cubicBezTo>
                      <a:pt x="5508" y="9945"/>
                      <a:pt x="5279" y="10404"/>
                      <a:pt x="4935" y="10748"/>
                    </a:cubicBezTo>
                    <a:cubicBezTo>
                      <a:pt x="4743" y="10901"/>
                      <a:pt x="4476" y="11054"/>
                      <a:pt x="4399" y="11283"/>
                    </a:cubicBezTo>
                    <a:cubicBezTo>
                      <a:pt x="4208" y="11704"/>
                      <a:pt x="3902" y="12010"/>
                      <a:pt x="3558" y="12278"/>
                    </a:cubicBezTo>
                    <a:cubicBezTo>
                      <a:pt x="3252" y="12546"/>
                      <a:pt x="3099" y="12890"/>
                      <a:pt x="2908" y="13234"/>
                    </a:cubicBezTo>
                    <a:cubicBezTo>
                      <a:pt x="2678" y="13502"/>
                      <a:pt x="2296" y="13693"/>
                      <a:pt x="2219" y="13999"/>
                    </a:cubicBezTo>
                    <a:cubicBezTo>
                      <a:pt x="2066" y="14381"/>
                      <a:pt x="1684" y="14496"/>
                      <a:pt x="1531" y="14840"/>
                    </a:cubicBezTo>
                    <a:cubicBezTo>
                      <a:pt x="1416" y="15108"/>
                      <a:pt x="1225" y="15376"/>
                      <a:pt x="1034" y="15605"/>
                    </a:cubicBezTo>
                    <a:cubicBezTo>
                      <a:pt x="766" y="15873"/>
                      <a:pt x="575" y="16179"/>
                      <a:pt x="422" y="16485"/>
                    </a:cubicBezTo>
                    <a:cubicBezTo>
                      <a:pt x="307" y="16676"/>
                      <a:pt x="154" y="16829"/>
                      <a:pt x="1" y="16982"/>
                    </a:cubicBezTo>
                    <a:lnTo>
                      <a:pt x="1" y="17556"/>
                    </a:lnTo>
                    <a:cubicBezTo>
                      <a:pt x="689" y="16944"/>
                      <a:pt x="1340" y="16370"/>
                      <a:pt x="1913" y="15682"/>
                    </a:cubicBezTo>
                    <a:cubicBezTo>
                      <a:pt x="1990" y="15529"/>
                      <a:pt x="2181" y="15452"/>
                      <a:pt x="2296" y="15338"/>
                    </a:cubicBezTo>
                    <a:cubicBezTo>
                      <a:pt x="2487" y="15146"/>
                      <a:pt x="2831" y="14955"/>
                      <a:pt x="2869" y="14726"/>
                    </a:cubicBezTo>
                    <a:cubicBezTo>
                      <a:pt x="2869" y="14458"/>
                      <a:pt x="3022" y="14343"/>
                      <a:pt x="3175" y="14228"/>
                    </a:cubicBezTo>
                    <a:cubicBezTo>
                      <a:pt x="3367" y="14037"/>
                      <a:pt x="3673" y="13884"/>
                      <a:pt x="3787" y="13655"/>
                    </a:cubicBezTo>
                    <a:cubicBezTo>
                      <a:pt x="3902" y="13387"/>
                      <a:pt x="3979" y="13119"/>
                      <a:pt x="4361" y="13119"/>
                    </a:cubicBezTo>
                    <a:cubicBezTo>
                      <a:pt x="4361" y="13119"/>
                      <a:pt x="4399" y="13081"/>
                      <a:pt x="4399" y="13081"/>
                    </a:cubicBezTo>
                    <a:cubicBezTo>
                      <a:pt x="4285" y="12775"/>
                      <a:pt x="4514" y="12737"/>
                      <a:pt x="4667" y="12622"/>
                    </a:cubicBezTo>
                    <a:cubicBezTo>
                      <a:pt x="4782" y="12507"/>
                      <a:pt x="4858" y="12316"/>
                      <a:pt x="5011" y="12163"/>
                    </a:cubicBezTo>
                    <a:cubicBezTo>
                      <a:pt x="5126" y="12048"/>
                      <a:pt x="5279" y="12010"/>
                      <a:pt x="5317" y="11781"/>
                    </a:cubicBezTo>
                    <a:cubicBezTo>
                      <a:pt x="5394" y="11551"/>
                      <a:pt x="5738" y="11398"/>
                      <a:pt x="5929" y="11207"/>
                    </a:cubicBezTo>
                    <a:cubicBezTo>
                      <a:pt x="6120" y="10977"/>
                      <a:pt x="6159" y="10595"/>
                      <a:pt x="6388" y="10480"/>
                    </a:cubicBezTo>
                    <a:cubicBezTo>
                      <a:pt x="6732" y="10289"/>
                      <a:pt x="6885" y="9945"/>
                      <a:pt x="7115" y="9677"/>
                    </a:cubicBezTo>
                    <a:cubicBezTo>
                      <a:pt x="7268" y="9486"/>
                      <a:pt x="7535" y="9333"/>
                      <a:pt x="7650" y="9142"/>
                    </a:cubicBezTo>
                    <a:cubicBezTo>
                      <a:pt x="8033" y="8415"/>
                      <a:pt x="8798" y="7994"/>
                      <a:pt x="9104" y="7268"/>
                    </a:cubicBezTo>
                    <a:cubicBezTo>
                      <a:pt x="9142" y="7229"/>
                      <a:pt x="9142" y="7153"/>
                      <a:pt x="9180" y="7153"/>
                    </a:cubicBezTo>
                    <a:cubicBezTo>
                      <a:pt x="9639" y="7000"/>
                      <a:pt x="9830" y="6541"/>
                      <a:pt x="10136" y="6273"/>
                    </a:cubicBezTo>
                    <a:cubicBezTo>
                      <a:pt x="10327" y="6082"/>
                      <a:pt x="10557" y="5967"/>
                      <a:pt x="10633" y="5699"/>
                    </a:cubicBezTo>
                    <a:cubicBezTo>
                      <a:pt x="10710" y="5470"/>
                      <a:pt x="10978" y="5355"/>
                      <a:pt x="11131" y="5164"/>
                    </a:cubicBezTo>
                    <a:cubicBezTo>
                      <a:pt x="11284" y="5049"/>
                      <a:pt x="11398" y="4896"/>
                      <a:pt x="11551" y="4743"/>
                    </a:cubicBezTo>
                    <a:cubicBezTo>
                      <a:pt x="11628" y="4629"/>
                      <a:pt x="11704" y="4514"/>
                      <a:pt x="11819" y="4399"/>
                    </a:cubicBezTo>
                    <a:cubicBezTo>
                      <a:pt x="12278" y="3940"/>
                      <a:pt x="12775" y="3558"/>
                      <a:pt x="13081" y="3022"/>
                    </a:cubicBezTo>
                    <a:cubicBezTo>
                      <a:pt x="13311" y="2678"/>
                      <a:pt x="13617" y="2449"/>
                      <a:pt x="13923" y="2181"/>
                    </a:cubicBezTo>
                    <a:cubicBezTo>
                      <a:pt x="14420" y="1722"/>
                      <a:pt x="14879" y="1263"/>
                      <a:pt x="15338" y="766"/>
                    </a:cubicBezTo>
                    <a:cubicBezTo>
                      <a:pt x="15452" y="651"/>
                      <a:pt x="15567" y="536"/>
                      <a:pt x="15644" y="383"/>
                    </a:cubicBezTo>
                    <a:cubicBezTo>
                      <a:pt x="15376" y="269"/>
                      <a:pt x="15108" y="116"/>
                      <a:pt x="1480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2;p19"/>
              <p:cNvSpPr/>
              <p:nvPr/>
            </p:nvSpPr>
            <p:spPr>
              <a:xfrm>
                <a:off x="4302703" y="3034578"/>
                <a:ext cx="247858" cy="281776"/>
              </a:xfrm>
              <a:custGeom>
                <a:avLst/>
                <a:gdLst/>
                <a:ahLst/>
                <a:cxnLst/>
                <a:rect l="l" t="t" r="r" b="b"/>
                <a:pathLst>
                  <a:path w="14535" h="16524" extrusionOk="0">
                    <a:moveTo>
                      <a:pt x="13693" y="1"/>
                    </a:moveTo>
                    <a:cubicBezTo>
                      <a:pt x="13655" y="39"/>
                      <a:pt x="13616" y="115"/>
                      <a:pt x="13578" y="115"/>
                    </a:cubicBezTo>
                    <a:cubicBezTo>
                      <a:pt x="13272" y="115"/>
                      <a:pt x="13196" y="307"/>
                      <a:pt x="13043" y="421"/>
                    </a:cubicBezTo>
                    <a:cubicBezTo>
                      <a:pt x="12737" y="689"/>
                      <a:pt x="12622" y="1148"/>
                      <a:pt x="12201" y="1263"/>
                    </a:cubicBezTo>
                    <a:cubicBezTo>
                      <a:pt x="12163" y="1263"/>
                      <a:pt x="12163" y="1492"/>
                      <a:pt x="12163" y="1607"/>
                    </a:cubicBezTo>
                    <a:cubicBezTo>
                      <a:pt x="12087" y="1594"/>
                      <a:pt x="12014" y="1582"/>
                      <a:pt x="11948" y="1582"/>
                    </a:cubicBezTo>
                    <a:cubicBezTo>
                      <a:pt x="11815" y="1582"/>
                      <a:pt x="11704" y="1633"/>
                      <a:pt x="11628" y="1837"/>
                    </a:cubicBezTo>
                    <a:cubicBezTo>
                      <a:pt x="11589" y="1913"/>
                      <a:pt x="11551" y="2066"/>
                      <a:pt x="11475" y="2104"/>
                    </a:cubicBezTo>
                    <a:cubicBezTo>
                      <a:pt x="11207" y="2219"/>
                      <a:pt x="11207" y="2448"/>
                      <a:pt x="11169" y="2601"/>
                    </a:cubicBezTo>
                    <a:cubicBezTo>
                      <a:pt x="10595" y="2831"/>
                      <a:pt x="10404" y="3366"/>
                      <a:pt x="9906" y="3558"/>
                    </a:cubicBezTo>
                    <a:cubicBezTo>
                      <a:pt x="9983" y="3672"/>
                      <a:pt x="10021" y="3787"/>
                      <a:pt x="10059" y="3902"/>
                    </a:cubicBezTo>
                    <a:cubicBezTo>
                      <a:pt x="9990" y="3902"/>
                      <a:pt x="9920" y="3892"/>
                      <a:pt x="9855" y="3892"/>
                    </a:cubicBezTo>
                    <a:cubicBezTo>
                      <a:pt x="9739" y="3892"/>
                      <a:pt x="9635" y="3923"/>
                      <a:pt x="9562" y="4093"/>
                    </a:cubicBezTo>
                    <a:cubicBezTo>
                      <a:pt x="9486" y="4323"/>
                      <a:pt x="9409" y="4590"/>
                      <a:pt x="9218" y="4705"/>
                    </a:cubicBezTo>
                    <a:cubicBezTo>
                      <a:pt x="8912" y="4934"/>
                      <a:pt x="8453" y="4973"/>
                      <a:pt x="8491" y="5470"/>
                    </a:cubicBezTo>
                    <a:cubicBezTo>
                      <a:pt x="8032" y="5546"/>
                      <a:pt x="8071" y="5891"/>
                      <a:pt x="8071" y="6197"/>
                    </a:cubicBezTo>
                    <a:cubicBezTo>
                      <a:pt x="7956" y="6197"/>
                      <a:pt x="7879" y="6158"/>
                      <a:pt x="7765" y="6158"/>
                    </a:cubicBezTo>
                    <a:cubicBezTo>
                      <a:pt x="7688" y="6350"/>
                      <a:pt x="7650" y="6503"/>
                      <a:pt x="7612" y="6579"/>
                    </a:cubicBezTo>
                    <a:cubicBezTo>
                      <a:pt x="7382" y="6732"/>
                      <a:pt x="7115" y="6809"/>
                      <a:pt x="7115" y="6923"/>
                    </a:cubicBezTo>
                    <a:cubicBezTo>
                      <a:pt x="7038" y="7382"/>
                      <a:pt x="6694" y="7535"/>
                      <a:pt x="6426" y="7803"/>
                    </a:cubicBezTo>
                    <a:cubicBezTo>
                      <a:pt x="6311" y="7956"/>
                      <a:pt x="6044" y="8415"/>
                      <a:pt x="6044" y="8606"/>
                    </a:cubicBezTo>
                    <a:cubicBezTo>
                      <a:pt x="5967" y="8568"/>
                      <a:pt x="5891" y="8568"/>
                      <a:pt x="5776" y="8530"/>
                    </a:cubicBezTo>
                    <a:cubicBezTo>
                      <a:pt x="5738" y="8644"/>
                      <a:pt x="5661" y="8721"/>
                      <a:pt x="5623" y="8836"/>
                    </a:cubicBezTo>
                    <a:cubicBezTo>
                      <a:pt x="5164" y="9409"/>
                      <a:pt x="4590" y="9906"/>
                      <a:pt x="4323" y="10671"/>
                    </a:cubicBezTo>
                    <a:cubicBezTo>
                      <a:pt x="4323" y="10748"/>
                      <a:pt x="4208" y="10786"/>
                      <a:pt x="4208" y="10863"/>
                    </a:cubicBezTo>
                    <a:cubicBezTo>
                      <a:pt x="4160" y="10991"/>
                      <a:pt x="4078" y="11018"/>
                      <a:pt x="3994" y="11018"/>
                    </a:cubicBezTo>
                    <a:cubicBezTo>
                      <a:pt x="3930" y="11018"/>
                      <a:pt x="3865" y="11002"/>
                      <a:pt x="3812" y="11002"/>
                    </a:cubicBezTo>
                    <a:cubicBezTo>
                      <a:pt x="3767" y="11002"/>
                      <a:pt x="3731" y="11013"/>
                      <a:pt x="3711" y="11054"/>
                    </a:cubicBezTo>
                    <a:cubicBezTo>
                      <a:pt x="3596" y="11207"/>
                      <a:pt x="3634" y="11436"/>
                      <a:pt x="3596" y="11589"/>
                    </a:cubicBezTo>
                    <a:cubicBezTo>
                      <a:pt x="3558" y="11666"/>
                      <a:pt x="3443" y="11742"/>
                      <a:pt x="3366" y="11742"/>
                    </a:cubicBezTo>
                    <a:cubicBezTo>
                      <a:pt x="3329" y="11735"/>
                      <a:pt x="3297" y="11731"/>
                      <a:pt x="3270" y="11731"/>
                    </a:cubicBezTo>
                    <a:cubicBezTo>
                      <a:pt x="3026" y="11731"/>
                      <a:pt x="3202" y="12018"/>
                      <a:pt x="3099" y="12086"/>
                    </a:cubicBezTo>
                    <a:cubicBezTo>
                      <a:pt x="2946" y="12239"/>
                      <a:pt x="2793" y="12431"/>
                      <a:pt x="2678" y="12584"/>
                    </a:cubicBezTo>
                    <a:cubicBezTo>
                      <a:pt x="2678" y="12622"/>
                      <a:pt x="2754" y="12698"/>
                      <a:pt x="2793" y="12737"/>
                    </a:cubicBezTo>
                    <a:cubicBezTo>
                      <a:pt x="2640" y="12851"/>
                      <a:pt x="2487" y="12851"/>
                      <a:pt x="2372" y="13043"/>
                    </a:cubicBezTo>
                    <a:cubicBezTo>
                      <a:pt x="2219" y="13349"/>
                      <a:pt x="1951" y="13616"/>
                      <a:pt x="1913" y="13999"/>
                    </a:cubicBezTo>
                    <a:cubicBezTo>
                      <a:pt x="1875" y="14114"/>
                      <a:pt x="1722" y="14228"/>
                      <a:pt x="1645" y="14381"/>
                    </a:cubicBezTo>
                    <a:cubicBezTo>
                      <a:pt x="1569" y="14305"/>
                      <a:pt x="1531" y="14228"/>
                      <a:pt x="1454" y="14152"/>
                    </a:cubicBezTo>
                    <a:cubicBezTo>
                      <a:pt x="1301" y="14343"/>
                      <a:pt x="1110" y="14534"/>
                      <a:pt x="957" y="14725"/>
                    </a:cubicBezTo>
                    <a:cubicBezTo>
                      <a:pt x="1186" y="15108"/>
                      <a:pt x="613" y="15031"/>
                      <a:pt x="651" y="15261"/>
                    </a:cubicBezTo>
                    <a:cubicBezTo>
                      <a:pt x="651" y="15490"/>
                      <a:pt x="268" y="15643"/>
                      <a:pt x="460" y="15911"/>
                    </a:cubicBezTo>
                    <a:cubicBezTo>
                      <a:pt x="1" y="16064"/>
                      <a:pt x="268" y="16217"/>
                      <a:pt x="421" y="16370"/>
                    </a:cubicBezTo>
                    <a:cubicBezTo>
                      <a:pt x="460" y="16408"/>
                      <a:pt x="498" y="16447"/>
                      <a:pt x="536" y="16523"/>
                    </a:cubicBezTo>
                    <a:cubicBezTo>
                      <a:pt x="1072" y="15949"/>
                      <a:pt x="1607" y="15376"/>
                      <a:pt x="2143" y="14802"/>
                    </a:cubicBezTo>
                    <a:cubicBezTo>
                      <a:pt x="2487" y="14420"/>
                      <a:pt x="2946" y="14037"/>
                      <a:pt x="3175" y="13578"/>
                    </a:cubicBezTo>
                    <a:cubicBezTo>
                      <a:pt x="3558" y="12928"/>
                      <a:pt x="4246" y="12584"/>
                      <a:pt x="4476" y="11895"/>
                    </a:cubicBezTo>
                    <a:cubicBezTo>
                      <a:pt x="5049" y="11475"/>
                      <a:pt x="5432" y="10863"/>
                      <a:pt x="5814" y="10327"/>
                    </a:cubicBezTo>
                    <a:cubicBezTo>
                      <a:pt x="6235" y="9753"/>
                      <a:pt x="6656" y="9218"/>
                      <a:pt x="7076" y="8683"/>
                    </a:cubicBezTo>
                    <a:cubicBezTo>
                      <a:pt x="7191" y="8491"/>
                      <a:pt x="7573" y="8530"/>
                      <a:pt x="7497" y="8185"/>
                    </a:cubicBezTo>
                    <a:cubicBezTo>
                      <a:pt x="7841" y="7765"/>
                      <a:pt x="8224" y="7344"/>
                      <a:pt x="8568" y="6923"/>
                    </a:cubicBezTo>
                    <a:cubicBezTo>
                      <a:pt x="8874" y="6617"/>
                      <a:pt x="9256" y="6350"/>
                      <a:pt x="9448" y="5967"/>
                    </a:cubicBezTo>
                    <a:cubicBezTo>
                      <a:pt x="9677" y="5470"/>
                      <a:pt x="10136" y="5126"/>
                      <a:pt x="10518" y="4743"/>
                    </a:cubicBezTo>
                    <a:cubicBezTo>
                      <a:pt x="11054" y="4170"/>
                      <a:pt x="11513" y="3519"/>
                      <a:pt x="12087" y="2946"/>
                    </a:cubicBezTo>
                    <a:cubicBezTo>
                      <a:pt x="12622" y="2410"/>
                      <a:pt x="13081" y="1722"/>
                      <a:pt x="13655" y="1186"/>
                    </a:cubicBezTo>
                    <a:cubicBezTo>
                      <a:pt x="13999" y="919"/>
                      <a:pt x="14267" y="574"/>
                      <a:pt x="14534" y="268"/>
                    </a:cubicBezTo>
                    <a:cubicBezTo>
                      <a:pt x="14267" y="154"/>
                      <a:pt x="13999" y="77"/>
                      <a:pt x="13693"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p19"/>
              <p:cNvSpPr/>
              <p:nvPr/>
            </p:nvSpPr>
            <p:spPr>
              <a:xfrm>
                <a:off x="4380974" y="3090663"/>
                <a:ext cx="294156" cy="328772"/>
              </a:xfrm>
              <a:custGeom>
                <a:avLst/>
                <a:gdLst/>
                <a:ahLst/>
                <a:cxnLst/>
                <a:rect l="l" t="t" r="r" b="b"/>
                <a:pathLst>
                  <a:path w="17250" h="19280" extrusionOk="0">
                    <a:moveTo>
                      <a:pt x="16523" y="1"/>
                    </a:moveTo>
                    <a:cubicBezTo>
                      <a:pt x="16523" y="39"/>
                      <a:pt x="16484" y="116"/>
                      <a:pt x="16446" y="154"/>
                    </a:cubicBezTo>
                    <a:cubicBezTo>
                      <a:pt x="16217" y="345"/>
                      <a:pt x="15949" y="536"/>
                      <a:pt x="15719" y="728"/>
                    </a:cubicBezTo>
                    <a:cubicBezTo>
                      <a:pt x="15452" y="957"/>
                      <a:pt x="15184" y="1225"/>
                      <a:pt x="14954" y="1493"/>
                    </a:cubicBezTo>
                    <a:cubicBezTo>
                      <a:pt x="14840" y="1645"/>
                      <a:pt x="14878" y="1837"/>
                      <a:pt x="14610" y="1837"/>
                    </a:cubicBezTo>
                    <a:cubicBezTo>
                      <a:pt x="14534" y="1837"/>
                      <a:pt x="14496" y="2104"/>
                      <a:pt x="14419" y="2257"/>
                    </a:cubicBezTo>
                    <a:cubicBezTo>
                      <a:pt x="14381" y="2296"/>
                      <a:pt x="14343" y="2334"/>
                      <a:pt x="14304" y="2334"/>
                    </a:cubicBezTo>
                    <a:cubicBezTo>
                      <a:pt x="14113" y="2410"/>
                      <a:pt x="13884" y="2449"/>
                      <a:pt x="13769" y="2563"/>
                    </a:cubicBezTo>
                    <a:cubicBezTo>
                      <a:pt x="13578" y="2716"/>
                      <a:pt x="13501" y="2946"/>
                      <a:pt x="13386" y="3137"/>
                    </a:cubicBezTo>
                    <a:cubicBezTo>
                      <a:pt x="13310" y="3214"/>
                      <a:pt x="13195" y="3252"/>
                      <a:pt x="13119" y="3328"/>
                    </a:cubicBezTo>
                    <a:cubicBezTo>
                      <a:pt x="13042" y="3328"/>
                      <a:pt x="12927" y="3405"/>
                      <a:pt x="12927" y="3405"/>
                    </a:cubicBezTo>
                    <a:cubicBezTo>
                      <a:pt x="13042" y="3749"/>
                      <a:pt x="12736" y="3940"/>
                      <a:pt x="12545" y="4017"/>
                    </a:cubicBezTo>
                    <a:cubicBezTo>
                      <a:pt x="12048" y="4284"/>
                      <a:pt x="11971" y="4973"/>
                      <a:pt x="11398" y="5126"/>
                    </a:cubicBezTo>
                    <a:cubicBezTo>
                      <a:pt x="11359" y="5126"/>
                      <a:pt x="11321" y="5241"/>
                      <a:pt x="11321" y="5279"/>
                    </a:cubicBezTo>
                    <a:cubicBezTo>
                      <a:pt x="11245" y="5394"/>
                      <a:pt x="11168" y="5547"/>
                      <a:pt x="11053" y="5623"/>
                    </a:cubicBezTo>
                    <a:cubicBezTo>
                      <a:pt x="10824" y="5814"/>
                      <a:pt x="10709" y="6159"/>
                      <a:pt x="10365" y="6197"/>
                    </a:cubicBezTo>
                    <a:cubicBezTo>
                      <a:pt x="10327" y="6197"/>
                      <a:pt x="10288" y="6388"/>
                      <a:pt x="10212" y="6464"/>
                    </a:cubicBezTo>
                    <a:cubicBezTo>
                      <a:pt x="10066" y="6683"/>
                      <a:pt x="10025" y="7041"/>
                      <a:pt x="9657" y="7041"/>
                    </a:cubicBezTo>
                    <a:cubicBezTo>
                      <a:pt x="9639" y="7041"/>
                      <a:pt x="9620" y="7040"/>
                      <a:pt x="9600" y="7038"/>
                    </a:cubicBezTo>
                    <a:cubicBezTo>
                      <a:pt x="9524" y="7038"/>
                      <a:pt x="9447" y="7153"/>
                      <a:pt x="9371" y="7268"/>
                    </a:cubicBezTo>
                    <a:cubicBezTo>
                      <a:pt x="9332" y="7306"/>
                      <a:pt x="9371" y="7459"/>
                      <a:pt x="9294" y="7497"/>
                    </a:cubicBezTo>
                    <a:cubicBezTo>
                      <a:pt x="8912" y="7650"/>
                      <a:pt x="8835" y="8071"/>
                      <a:pt x="8567" y="8300"/>
                    </a:cubicBezTo>
                    <a:cubicBezTo>
                      <a:pt x="8300" y="8568"/>
                      <a:pt x="8070" y="8836"/>
                      <a:pt x="7841" y="9142"/>
                    </a:cubicBezTo>
                    <a:cubicBezTo>
                      <a:pt x="7764" y="9256"/>
                      <a:pt x="7841" y="9448"/>
                      <a:pt x="7573" y="9486"/>
                    </a:cubicBezTo>
                    <a:cubicBezTo>
                      <a:pt x="7500" y="9486"/>
                      <a:pt x="7566" y="9833"/>
                      <a:pt x="7341" y="9833"/>
                    </a:cubicBezTo>
                    <a:cubicBezTo>
                      <a:pt x="7330" y="9833"/>
                      <a:pt x="7318" y="9832"/>
                      <a:pt x="7305" y="9830"/>
                    </a:cubicBezTo>
                    <a:cubicBezTo>
                      <a:pt x="7285" y="9827"/>
                      <a:pt x="7267" y="9826"/>
                      <a:pt x="7251" y="9826"/>
                    </a:cubicBezTo>
                    <a:cubicBezTo>
                      <a:pt x="7059" y="9826"/>
                      <a:pt x="7182" y="10027"/>
                      <a:pt x="7076" y="10098"/>
                    </a:cubicBezTo>
                    <a:cubicBezTo>
                      <a:pt x="6885" y="10213"/>
                      <a:pt x="6693" y="10442"/>
                      <a:pt x="6540" y="10633"/>
                    </a:cubicBezTo>
                    <a:cubicBezTo>
                      <a:pt x="6693" y="10978"/>
                      <a:pt x="6005" y="10901"/>
                      <a:pt x="6196" y="11245"/>
                    </a:cubicBezTo>
                    <a:cubicBezTo>
                      <a:pt x="5699" y="11475"/>
                      <a:pt x="5546" y="12010"/>
                      <a:pt x="5163" y="12354"/>
                    </a:cubicBezTo>
                    <a:cubicBezTo>
                      <a:pt x="4858" y="12622"/>
                      <a:pt x="4552" y="12890"/>
                      <a:pt x="4437" y="13311"/>
                    </a:cubicBezTo>
                    <a:cubicBezTo>
                      <a:pt x="4399" y="13464"/>
                      <a:pt x="4207" y="13578"/>
                      <a:pt x="4093" y="13731"/>
                    </a:cubicBezTo>
                    <a:cubicBezTo>
                      <a:pt x="3978" y="13922"/>
                      <a:pt x="3634" y="13884"/>
                      <a:pt x="3710" y="14228"/>
                    </a:cubicBezTo>
                    <a:cubicBezTo>
                      <a:pt x="3787" y="14496"/>
                      <a:pt x="3251" y="14343"/>
                      <a:pt x="3366" y="14687"/>
                    </a:cubicBezTo>
                    <a:cubicBezTo>
                      <a:pt x="2983" y="15185"/>
                      <a:pt x="2716" y="15758"/>
                      <a:pt x="2180" y="16141"/>
                    </a:cubicBezTo>
                    <a:cubicBezTo>
                      <a:pt x="2027" y="16255"/>
                      <a:pt x="1989" y="16485"/>
                      <a:pt x="1874" y="16676"/>
                    </a:cubicBezTo>
                    <a:cubicBezTo>
                      <a:pt x="1836" y="16753"/>
                      <a:pt x="1836" y="16829"/>
                      <a:pt x="1760" y="16867"/>
                    </a:cubicBezTo>
                    <a:cubicBezTo>
                      <a:pt x="1454" y="17135"/>
                      <a:pt x="1224" y="17403"/>
                      <a:pt x="1033" y="17785"/>
                    </a:cubicBezTo>
                    <a:cubicBezTo>
                      <a:pt x="765" y="18283"/>
                      <a:pt x="383" y="18741"/>
                      <a:pt x="0" y="19277"/>
                    </a:cubicBezTo>
                    <a:cubicBezTo>
                      <a:pt x="24" y="19279"/>
                      <a:pt x="46" y="19280"/>
                      <a:pt x="68" y="19280"/>
                    </a:cubicBezTo>
                    <a:cubicBezTo>
                      <a:pt x="505" y="19280"/>
                      <a:pt x="585" y="18924"/>
                      <a:pt x="803" y="18741"/>
                    </a:cubicBezTo>
                    <a:cubicBezTo>
                      <a:pt x="1186" y="18436"/>
                      <a:pt x="1607" y="18168"/>
                      <a:pt x="1798" y="17747"/>
                    </a:cubicBezTo>
                    <a:cubicBezTo>
                      <a:pt x="2066" y="17173"/>
                      <a:pt x="2792" y="16982"/>
                      <a:pt x="2907" y="16294"/>
                    </a:cubicBezTo>
                    <a:lnTo>
                      <a:pt x="2945" y="16294"/>
                    </a:lnTo>
                    <a:cubicBezTo>
                      <a:pt x="3213" y="16294"/>
                      <a:pt x="3213" y="16026"/>
                      <a:pt x="3366" y="15911"/>
                    </a:cubicBezTo>
                    <a:cubicBezTo>
                      <a:pt x="3481" y="15758"/>
                      <a:pt x="3710" y="15644"/>
                      <a:pt x="3787" y="15452"/>
                    </a:cubicBezTo>
                    <a:cubicBezTo>
                      <a:pt x="4131" y="14802"/>
                      <a:pt x="4666" y="14305"/>
                      <a:pt x="5163" y="13808"/>
                    </a:cubicBezTo>
                    <a:cubicBezTo>
                      <a:pt x="5431" y="13502"/>
                      <a:pt x="5814" y="13234"/>
                      <a:pt x="5967" y="12890"/>
                    </a:cubicBezTo>
                    <a:cubicBezTo>
                      <a:pt x="6196" y="12393"/>
                      <a:pt x="6617" y="12048"/>
                      <a:pt x="6923" y="11666"/>
                    </a:cubicBezTo>
                    <a:cubicBezTo>
                      <a:pt x="7611" y="10748"/>
                      <a:pt x="8338" y="9907"/>
                      <a:pt x="9065" y="9065"/>
                    </a:cubicBezTo>
                    <a:cubicBezTo>
                      <a:pt x="9179" y="8950"/>
                      <a:pt x="9218" y="8836"/>
                      <a:pt x="9332" y="8759"/>
                    </a:cubicBezTo>
                    <a:cubicBezTo>
                      <a:pt x="9715" y="8339"/>
                      <a:pt x="10135" y="7994"/>
                      <a:pt x="10480" y="7574"/>
                    </a:cubicBezTo>
                    <a:cubicBezTo>
                      <a:pt x="11053" y="6923"/>
                      <a:pt x="11627" y="6273"/>
                      <a:pt x="12163" y="5623"/>
                    </a:cubicBezTo>
                    <a:cubicBezTo>
                      <a:pt x="12698" y="5470"/>
                      <a:pt x="12813" y="4820"/>
                      <a:pt x="13233" y="4590"/>
                    </a:cubicBezTo>
                    <a:cubicBezTo>
                      <a:pt x="13272" y="4246"/>
                      <a:pt x="13692" y="4284"/>
                      <a:pt x="13807" y="4017"/>
                    </a:cubicBezTo>
                    <a:cubicBezTo>
                      <a:pt x="13960" y="3749"/>
                      <a:pt x="14190" y="3520"/>
                      <a:pt x="14381" y="3328"/>
                    </a:cubicBezTo>
                    <a:cubicBezTo>
                      <a:pt x="14572" y="3137"/>
                      <a:pt x="14801" y="3022"/>
                      <a:pt x="14878" y="2755"/>
                    </a:cubicBezTo>
                    <a:cubicBezTo>
                      <a:pt x="14916" y="2525"/>
                      <a:pt x="15107" y="2257"/>
                      <a:pt x="15337" y="2181"/>
                    </a:cubicBezTo>
                    <a:cubicBezTo>
                      <a:pt x="15911" y="1913"/>
                      <a:pt x="16178" y="1301"/>
                      <a:pt x="16714" y="1034"/>
                    </a:cubicBezTo>
                    <a:cubicBezTo>
                      <a:pt x="16790" y="728"/>
                      <a:pt x="17020" y="575"/>
                      <a:pt x="17249" y="422"/>
                    </a:cubicBezTo>
                    <a:cubicBezTo>
                      <a:pt x="17020" y="269"/>
                      <a:pt x="16790" y="116"/>
                      <a:pt x="16523"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4;p19"/>
              <p:cNvSpPr/>
              <p:nvPr/>
            </p:nvSpPr>
            <p:spPr>
              <a:xfrm>
                <a:off x="4273356" y="3015666"/>
                <a:ext cx="221768" cy="256333"/>
              </a:xfrm>
              <a:custGeom>
                <a:avLst/>
                <a:gdLst/>
                <a:ahLst/>
                <a:cxnLst/>
                <a:rect l="l" t="t" r="r" b="b"/>
                <a:pathLst>
                  <a:path w="13005" h="15032" extrusionOk="0">
                    <a:moveTo>
                      <a:pt x="12316" y="1"/>
                    </a:moveTo>
                    <a:cubicBezTo>
                      <a:pt x="12125" y="154"/>
                      <a:pt x="11933" y="307"/>
                      <a:pt x="11704" y="460"/>
                    </a:cubicBezTo>
                    <a:cubicBezTo>
                      <a:pt x="11742" y="460"/>
                      <a:pt x="11742" y="498"/>
                      <a:pt x="11780" y="536"/>
                    </a:cubicBezTo>
                    <a:lnTo>
                      <a:pt x="12163" y="421"/>
                    </a:lnTo>
                    <a:lnTo>
                      <a:pt x="12163" y="421"/>
                    </a:lnTo>
                    <a:cubicBezTo>
                      <a:pt x="12078" y="620"/>
                      <a:pt x="11971" y="798"/>
                      <a:pt x="11813" y="798"/>
                    </a:cubicBezTo>
                    <a:cubicBezTo>
                      <a:pt x="11758" y="798"/>
                      <a:pt x="11696" y="777"/>
                      <a:pt x="11627" y="727"/>
                    </a:cubicBezTo>
                    <a:cubicBezTo>
                      <a:pt x="11551" y="664"/>
                      <a:pt x="11491" y="638"/>
                      <a:pt x="11442" y="638"/>
                    </a:cubicBezTo>
                    <a:cubicBezTo>
                      <a:pt x="11343" y="638"/>
                      <a:pt x="11283" y="740"/>
                      <a:pt x="11207" y="842"/>
                    </a:cubicBezTo>
                    <a:cubicBezTo>
                      <a:pt x="11322" y="957"/>
                      <a:pt x="11436" y="1033"/>
                      <a:pt x="11436" y="1033"/>
                    </a:cubicBezTo>
                    <a:cubicBezTo>
                      <a:pt x="11245" y="1263"/>
                      <a:pt x="11092" y="1416"/>
                      <a:pt x="10901" y="1645"/>
                    </a:cubicBezTo>
                    <a:cubicBezTo>
                      <a:pt x="10824" y="1607"/>
                      <a:pt x="10710" y="1569"/>
                      <a:pt x="10557" y="1530"/>
                    </a:cubicBezTo>
                    <a:cubicBezTo>
                      <a:pt x="10212" y="1798"/>
                      <a:pt x="9868" y="2295"/>
                      <a:pt x="9753" y="2640"/>
                    </a:cubicBezTo>
                    <a:cubicBezTo>
                      <a:pt x="9715" y="2754"/>
                      <a:pt x="9600" y="2831"/>
                      <a:pt x="9524" y="2869"/>
                    </a:cubicBezTo>
                    <a:cubicBezTo>
                      <a:pt x="9501" y="2877"/>
                      <a:pt x="9477" y="2880"/>
                      <a:pt x="9451" y="2880"/>
                    </a:cubicBezTo>
                    <a:cubicBezTo>
                      <a:pt x="9348" y="2880"/>
                      <a:pt x="9226" y="2831"/>
                      <a:pt x="9103" y="2831"/>
                    </a:cubicBezTo>
                    <a:cubicBezTo>
                      <a:pt x="9103" y="2946"/>
                      <a:pt x="9141" y="3060"/>
                      <a:pt x="9103" y="3137"/>
                    </a:cubicBezTo>
                    <a:cubicBezTo>
                      <a:pt x="8912" y="3405"/>
                      <a:pt x="8683" y="3672"/>
                      <a:pt x="8644" y="4055"/>
                    </a:cubicBezTo>
                    <a:cubicBezTo>
                      <a:pt x="8644" y="4093"/>
                      <a:pt x="8491" y="4208"/>
                      <a:pt x="8415" y="4208"/>
                    </a:cubicBezTo>
                    <a:cubicBezTo>
                      <a:pt x="7994" y="4208"/>
                      <a:pt x="7688" y="4475"/>
                      <a:pt x="7612" y="4781"/>
                    </a:cubicBezTo>
                    <a:cubicBezTo>
                      <a:pt x="7535" y="5087"/>
                      <a:pt x="7344" y="5049"/>
                      <a:pt x="7191" y="5126"/>
                    </a:cubicBezTo>
                    <a:cubicBezTo>
                      <a:pt x="7229" y="5240"/>
                      <a:pt x="7229" y="5393"/>
                      <a:pt x="7267" y="5546"/>
                    </a:cubicBezTo>
                    <a:cubicBezTo>
                      <a:pt x="7076" y="5585"/>
                      <a:pt x="6885" y="5623"/>
                      <a:pt x="6732" y="5661"/>
                    </a:cubicBezTo>
                    <a:cubicBezTo>
                      <a:pt x="6885" y="6120"/>
                      <a:pt x="6464" y="6043"/>
                      <a:pt x="6273" y="6196"/>
                    </a:cubicBezTo>
                    <a:cubicBezTo>
                      <a:pt x="6311" y="6235"/>
                      <a:pt x="6388" y="6273"/>
                      <a:pt x="6426" y="6388"/>
                    </a:cubicBezTo>
                    <a:cubicBezTo>
                      <a:pt x="6158" y="6579"/>
                      <a:pt x="5891" y="6770"/>
                      <a:pt x="5585" y="7000"/>
                    </a:cubicBezTo>
                    <a:cubicBezTo>
                      <a:pt x="5585" y="7114"/>
                      <a:pt x="5623" y="7306"/>
                      <a:pt x="5661" y="7535"/>
                    </a:cubicBezTo>
                    <a:cubicBezTo>
                      <a:pt x="5546" y="7459"/>
                      <a:pt x="5470" y="7382"/>
                      <a:pt x="5432" y="7382"/>
                    </a:cubicBezTo>
                    <a:cubicBezTo>
                      <a:pt x="5202" y="7612"/>
                      <a:pt x="5049" y="7918"/>
                      <a:pt x="4858" y="7956"/>
                    </a:cubicBezTo>
                    <a:cubicBezTo>
                      <a:pt x="4514" y="8071"/>
                      <a:pt x="4552" y="8338"/>
                      <a:pt x="4399" y="8491"/>
                    </a:cubicBezTo>
                    <a:cubicBezTo>
                      <a:pt x="4590" y="8797"/>
                      <a:pt x="4093" y="8912"/>
                      <a:pt x="4170" y="9218"/>
                    </a:cubicBezTo>
                    <a:cubicBezTo>
                      <a:pt x="4170" y="9218"/>
                      <a:pt x="4085" y="9302"/>
                      <a:pt x="4037" y="9302"/>
                    </a:cubicBezTo>
                    <a:cubicBezTo>
                      <a:pt x="4029" y="9302"/>
                      <a:pt x="4022" y="9300"/>
                      <a:pt x="4017" y="9294"/>
                    </a:cubicBezTo>
                    <a:cubicBezTo>
                      <a:pt x="3948" y="9249"/>
                      <a:pt x="3892" y="9230"/>
                      <a:pt x="3844" y="9230"/>
                    </a:cubicBezTo>
                    <a:cubicBezTo>
                      <a:pt x="3648" y="9230"/>
                      <a:pt x="3581" y="9531"/>
                      <a:pt x="3366" y="9562"/>
                    </a:cubicBezTo>
                    <a:cubicBezTo>
                      <a:pt x="3366" y="9562"/>
                      <a:pt x="3328" y="9639"/>
                      <a:pt x="3290" y="9677"/>
                    </a:cubicBezTo>
                    <a:cubicBezTo>
                      <a:pt x="3405" y="9715"/>
                      <a:pt x="3519" y="9753"/>
                      <a:pt x="3596" y="9792"/>
                    </a:cubicBezTo>
                    <a:cubicBezTo>
                      <a:pt x="3472" y="9947"/>
                      <a:pt x="3398" y="10177"/>
                      <a:pt x="3191" y="10177"/>
                    </a:cubicBezTo>
                    <a:cubicBezTo>
                      <a:pt x="3143" y="10177"/>
                      <a:pt x="3087" y="10165"/>
                      <a:pt x="3022" y="10136"/>
                    </a:cubicBezTo>
                    <a:cubicBezTo>
                      <a:pt x="3017" y="10131"/>
                      <a:pt x="3010" y="10128"/>
                      <a:pt x="3001" y="10128"/>
                    </a:cubicBezTo>
                    <a:cubicBezTo>
                      <a:pt x="2944" y="10128"/>
                      <a:pt x="2826" y="10223"/>
                      <a:pt x="2793" y="10289"/>
                    </a:cubicBezTo>
                    <a:cubicBezTo>
                      <a:pt x="2716" y="10404"/>
                      <a:pt x="2984" y="10557"/>
                      <a:pt x="2754" y="10710"/>
                    </a:cubicBezTo>
                    <a:cubicBezTo>
                      <a:pt x="2678" y="10748"/>
                      <a:pt x="2754" y="10939"/>
                      <a:pt x="2716" y="11092"/>
                    </a:cubicBezTo>
                    <a:cubicBezTo>
                      <a:pt x="2601" y="11015"/>
                      <a:pt x="2525" y="10939"/>
                      <a:pt x="2372" y="10862"/>
                    </a:cubicBezTo>
                    <a:lnTo>
                      <a:pt x="2372" y="10862"/>
                    </a:lnTo>
                    <a:cubicBezTo>
                      <a:pt x="2410" y="11015"/>
                      <a:pt x="2410" y="11130"/>
                      <a:pt x="2448" y="11283"/>
                    </a:cubicBezTo>
                    <a:cubicBezTo>
                      <a:pt x="2334" y="11360"/>
                      <a:pt x="2219" y="11436"/>
                      <a:pt x="2104" y="11551"/>
                    </a:cubicBezTo>
                    <a:cubicBezTo>
                      <a:pt x="2066" y="11474"/>
                      <a:pt x="2028" y="11398"/>
                      <a:pt x="1989" y="11245"/>
                    </a:cubicBezTo>
                    <a:cubicBezTo>
                      <a:pt x="1913" y="12086"/>
                      <a:pt x="1569" y="12660"/>
                      <a:pt x="842" y="12890"/>
                    </a:cubicBezTo>
                    <a:cubicBezTo>
                      <a:pt x="880" y="13081"/>
                      <a:pt x="957" y="13195"/>
                      <a:pt x="919" y="13348"/>
                    </a:cubicBezTo>
                    <a:cubicBezTo>
                      <a:pt x="880" y="13654"/>
                      <a:pt x="574" y="13616"/>
                      <a:pt x="345" y="13693"/>
                    </a:cubicBezTo>
                    <a:cubicBezTo>
                      <a:pt x="383" y="13884"/>
                      <a:pt x="383" y="14037"/>
                      <a:pt x="383" y="14228"/>
                    </a:cubicBezTo>
                    <a:cubicBezTo>
                      <a:pt x="230" y="14152"/>
                      <a:pt x="115" y="14113"/>
                      <a:pt x="1" y="14075"/>
                    </a:cubicBezTo>
                    <a:lnTo>
                      <a:pt x="1" y="14075"/>
                    </a:lnTo>
                    <a:cubicBezTo>
                      <a:pt x="77" y="14381"/>
                      <a:pt x="154" y="14649"/>
                      <a:pt x="268" y="15031"/>
                    </a:cubicBezTo>
                    <a:cubicBezTo>
                      <a:pt x="460" y="14840"/>
                      <a:pt x="574" y="14725"/>
                      <a:pt x="689" y="14572"/>
                    </a:cubicBezTo>
                    <a:cubicBezTo>
                      <a:pt x="766" y="14458"/>
                      <a:pt x="804" y="14266"/>
                      <a:pt x="919" y="14266"/>
                    </a:cubicBezTo>
                    <a:cubicBezTo>
                      <a:pt x="1263" y="14190"/>
                      <a:pt x="1263" y="13731"/>
                      <a:pt x="1569" y="13654"/>
                    </a:cubicBezTo>
                    <a:cubicBezTo>
                      <a:pt x="1875" y="13540"/>
                      <a:pt x="1798" y="13043"/>
                      <a:pt x="2181" y="13043"/>
                    </a:cubicBezTo>
                    <a:cubicBezTo>
                      <a:pt x="2219" y="13043"/>
                      <a:pt x="2257" y="12928"/>
                      <a:pt x="2295" y="12851"/>
                    </a:cubicBezTo>
                    <a:cubicBezTo>
                      <a:pt x="2410" y="12698"/>
                      <a:pt x="2525" y="12507"/>
                      <a:pt x="2678" y="12354"/>
                    </a:cubicBezTo>
                    <a:cubicBezTo>
                      <a:pt x="2869" y="12163"/>
                      <a:pt x="3099" y="12048"/>
                      <a:pt x="3137" y="11704"/>
                    </a:cubicBezTo>
                    <a:cubicBezTo>
                      <a:pt x="3137" y="11627"/>
                      <a:pt x="3290" y="11513"/>
                      <a:pt x="3366" y="11398"/>
                    </a:cubicBezTo>
                    <a:cubicBezTo>
                      <a:pt x="3481" y="11283"/>
                      <a:pt x="3672" y="11168"/>
                      <a:pt x="3787" y="11015"/>
                    </a:cubicBezTo>
                    <a:cubicBezTo>
                      <a:pt x="3902" y="10901"/>
                      <a:pt x="3978" y="10710"/>
                      <a:pt x="4093" y="10595"/>
                    </a:cubicBezTo>
                    <a:cubicBezTo>
                      <a:pt x="4208" y="10480"/>
                      <a:pt x="4399" y="10365"/>
                      <a:pt x="4437" y="10212"/>
                    </a:cubicBezTo>
                    <a:cubicBezTo>
                      <a:pt x="4590" y="9830"/>
                      <a:pt x="5202" y="9753"/>
                      <a:pt x="5126" y="9218"/>
                    </a:cubicBezTo>
                    <a:cubicBezTo>
                      <a:pt x="5508" y="9027"/>
                      <a:pt x="5699" y="8682"/>
                      <a:pt x="5929" y="8376"/>
                    </a:cubicBezTo>
                    <a:cubicBezTo>
                      <a:pt x="6464" y="7688"/>
                      <a:pt x="7267" y="7229"/>
                      <a:pt x="7650" y="6388"/>
                    </a:cubicBezTo>
                    <a:cubicBezTo>
                      <a:pt x="7650" y="6349"/>
                      <a:pt x="7688" y="6311"/>
                      <a:pt x="7726" y="6311"/>
                    </a:cubicBezTo>
                    <a:cubicBezTo>
                      <a:pt x="8224" y="6120"/>
                      <a:pt x="8453" y="5661"/>
                      <a:pt x="8759" y="5317"/>
                    </a:cubicBezTo>
                    <a:cubicBezTo>
                      <a:pt x="9256" y="4705"/>
                      <a:pt x="9830" y="4169"/>
                      <a:pt x="10327" y="3596"/>
                    </a:cubicBezTo>
                    <a:cubicBezTo>
                      <a:pt x="10671" y="3213"/>
                      <a:pt x="11092" y="2907"/>
                      <a:pt x="11322" y="2448"/>
                    </a:cubicBezTo>
                    <a:cubicBezTo>
                      <a:pt x="11474" y="2142"/>
                      <a:pt x="11819" y="2104"/>
                      <a:pt x="11972" y="1875"/>
                    </a:cubicBezTo>
                    <a:cubicBezTo>
                      <a:pt x="12201" y="1454"/>
                      <a:pt x="12698" y="1263"/>
                      <a:pt x="12813" y="766"/>
                    </a:cubicBezTo>
                    <a:cubicBezTo>
                      <a:pt x="12851" y="689"/>
                      <a:pt x="12966" y="689"/>
                      <a:pt x="13004" y="651"/>
                    </a:cubicBezTo>
                    <a:cubicBezTo>
                      <a:pt x="12928" y="230"/>
                      <a:pt x="12698" y="39"/>
                      <a:pt x="1231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p19"/>
              <p:cNvSpPr/>
              <p:nvPr/>
            </p:nvSpPr>
            <p:spPr>
              <a:xfrm>
                <a:off x="4657498" y="3311766"/>
                <a:ext cx="281110" cy="291240"/>
              </a:xfrm>
              <a:custGeom>
                <a:avLst/>
                <a:gdLst/>
                <a:ahLst/>
                <a:cxnLst/>
                <a:rect l="l" t="t" r="r" b="b"/>
                <a:pathLst>
                  <a:path w="16485" h="17079" extrusionOk="0">
                    <a:moveTo>
                      <a:pt x="16102" y="0"/>
                    </a:moveTo>
                    <a:cubicBezTo>
                      <a:pt x="15796" y="306"/>
                      <a:pt x="15567" y="651"/>
                      <a:pt x="15261" y="880"/>
                    </a:cubicBezTo>
                    <a:cubicBezTo>
                      <a:pt x="14725" y="1262"/>
                      <a:pt x="14458" y="1874"/>
                      <a:pt x="13884" y="2180"/>
                    </a:cubicBezTo>
                    <a:cubicBezTo>
                      <a:pt x="13654" y="2754"/>
                      <a:pt x="13195" y="3098"/>
                      <a:pt x="12698" y="3442"/>
                    </a:cubicBezTo>
                    <a:cubicBezTo>
                      <a:pt x="12660" y="3442"/>
                      <a:pt x="12660" y="3442"/>
                      <a:pt x="12660" y="3481"/>
                    </a:cubicBezTo>
                    <a:cubicBezTo>
                      <a:pt x="12201" y="3978"/>
                      <a:pt x="11742" y="4475"/>
                      <a:pt x="11207" y="4934"/>
                    </a:cubicBezTo>
                    <a:cubicBezTo>
                      <a:pt x="10557" y="5431"/>
                      <a:pt x="10021" y="6120"/>
                      <a:pt x="9409" y="6732"/>
                    </a:cubicBezTo>
                    <a:cubicBezTo>
                      <a:pt x="9103" y="7038"/>
                      <a:pt x="8797" y="7382"/>
                      <a:pt x="8453" y="7650"/>
                    </a:cubicBezTo>
                    <a:cubicBezTo>
                      <a:pt x="8185" y="7879"/>
                      <a:pt x="8032" y="8185"/>
                      <a:pt x="7688" y="8300"/>
                    </a:cubicBezTo>
                    <a:cubicBezTo>
                      <a:pt x="7590" y="8365"/>
                      <a:pt x="7745" y="8713"/>
                      <a:pt x="7500" y="8713"/>
                    </a:cubicBezTo>
                    <a:cubicBezTo>
                      <a:pt x="7460" y="8713"/>
                      <a:pt x="7409" y="8704"/>
                      <a:pt x="7344" y="8682"/>
                    </a:cubicBezTo>
                    <a:cubicBezTo>
                      <a:pt x="7153" y="9141"/>
                      <a:pt x="6655" y="9294"/>
                      <a:pt x="6426" y="9715"/>
                    </a:cubicBezTo>
                    <a:cubicBezTo>
                      <a:pt x="6311" y="9944"/>
                      <a:pt x="6196" y="10174"/>
                      <a:pt x="6005" y="10289"/>
                    </a:cubicBezTo>
                    <a:cubicBezTo>
                      <a:pt x="5432" y="10747"/>
                      <a:pt x="5087" y="11398"/>
                      <a:pt x="4475" y="11818"/>
                    </a:cubicBezTo>
                    <a:cubicBezTo>
                      <a:pt x="4322" y="11895"/>
                      <a:pt x="4208" y="12086"/>
                      <a:pt x="4093" y="12277"/>
                    </a:cubicBezTo>
                    <a:cubicBezTo>
                      <a:pt x="4016" y="12430"/>
                      <a:pt x="3940" y="12622"/>
                      <a:pt x="3710" y="12660"/>
                    </a:cubicBezTo>
                    <a:cubicBezTo>
                      <a:pt x="3672" y="12660"/>
                      <a:pt x="3634" y="12736"/>
                      <a:pt x="3596" y="12774"/>
                    </a:cubicBezTo>
                    <a:cubicBezTo>
                      <a:pt x="3213" y="13233"/>
                      <a:pt x="2869" y="13692"/>
                      <a:pt x="2487" y="14151"/>
                    </a:cubicBezTo>
                    <a:cubicBezTo>
                      <a:pt x="2448" y="14190"/>
                      <a:pt x="2372" y="14266"/>
                      <a:pt x="2295" y="14266"/>
                    </a:cubicBezTo>
                    <a:cubicBezTo>
                      <a:pt x="1934" y="14338"/>
                      <a:pt x="2051" y="14923"/>
                      <a:pt x="1646" y="14923"/>
                    </a:cubicBezTo>
                    <a:cubicBezTo>
                      <a:pt x="1622" y="14923"/>
                      <a:pt x="1596" y="14921"/>
                      <a:pt x="1569" y="14916"/>
                    </a:cubicBezTo>
                    <a:lnTo>
                      <a:pt x="1569" y="14916"/>
                    </a:lnTo>
                    <a:cubicBezTo>
                      <a:pt x="1607" y="15069"/>
                      <a:pt x="1607" y="15184"/>
                      <a:pt x="1454" y="15337"/>
                    </a:cubicBezTo>
                    <a:cubicBezTo>
                      <a:pt x="957" y="15834"/>
                      <a:pt x="498" y="16370"/>
                      <a:pt x="1" y="16867"/>
                    </a:cubicBezTo>
                    <a:cubicBezTo>
                      <a:pt x="166" y="17012"/>
                      <a:pt x="366" y="17078"/>
                      <a:pt x="544" y="17078"/>
                    </a:cubicBezTo>
                    <a:cubicBezTo>
                      <a:pt x="695" y="17078"/>
                      <a:pt x="831" y="17031"/>
                      <a:pt x="919" y="16943"/>
                    </a:cubicBezTo>
                    <a:cubicBezTo>
                      <a:pt x="1377" y="16484"/>
                      <a:pt x="1989" y="16255"/>
                      <a:pt x="2181" y="15605"/>
                    </a:cubicBezTo>
                    <a:cubicBezTo>
                      <a:pt x="2181" y="15605"/>
                      <a:pt x="2249" y="15622"/>
                      <a:pt x="2305" y="15622"/>
                    </a:cubicBezTo>
                    <a:cubicBezTo>
                      <a:pt x="2334" y="15622"/>
                      <a:pt x="2359" y="15617"/>
                      <a:pt x="2372" y="15605"/>
                    </a:cubicBezTo>
                    <a:cubicBezTo>
                      <a:pt x="2525" y="15413"/>
                      <a:pt x="2678" y="15260"/>
                      <a:pt x="2793" y="14993"/>
                    </a:cubicBezTo>
                    <a:cubicBezTo>
                      <a:pt x="2907" y="14763"/>
                      <a:pt x="3252" y="14610"/>
                      <a:pt x="3481" y="14419"/>
                    </a:cubicBezTo>
                    <a:cubicBezTo>
                      <a:pt x="3443" y="13960"/>
                      <a:pt x="3940" y="13960"/>
                      <a:pt x="4131" y="13731"/>
                    </a:cubicBezTo>
                    <a:cubicBezTo>
                      <a:pt x="4208" y="13616"/>
                      <a:pt x="4437" y="13539"/>
                      <a:pt x="4437" y="13501"/>
                    </a:cubicBezTo>
                    <a:cubicBezTo>
                      <a:pt x="4322" y="13195"/>
                      <a:pt x="4628" y="13119"/>
                      <a:pt x="4743" y="12966"/>
                    </a:cubicBezTo>
                    <a:cubicBezTo>
                      <a:pt x="4858" y="12813"/>
                      <a:pt x="5164" y="12660"/>
                      <a:pt x="5240" y="12469"/>
                    </a:cubicBezTo>
                    <a:cubicBezTo>
                      <a:pt x="5317" y="12277"/>
                      <a:pt x="5585" y="12316"/>
                      <a:pt x="5623" y="12010"/>
                    </a:cubicBezTo>
                    <a:cubicBezTo>
                      <a:pt x="5623" y="11895"/>
                      <a:pt x="6043" y="11895"/>
                      <a:pt x="5929" y="11589"/>
                    </a:cubicBezTo>
                    <a:cubicBezTo>
                      <a:pt x="6311" y="11474"/>
                      <a:pt x="6349" y="11015"/>
                      <a:pt x="6617" y="10786"/>
                    </a:cubicBezTo>
                    <a:cubicBezTo>
                      <a:pt x="6694" y="10824"/>
                      <a:pt x="6770" y="10900"/>
                      <a:pt x="6808" y="10900"/>
                    </a:cubicBezTo>
                    <a:cubicBezTo>
                      <a:pt x="6961" y="10747"/>
                      <a:pt x="7229" y="10594"/>
                      <a:pt x="7191" y="10441"/>
                    </a:cubicBezTo>
                    <a:cubicBezTo>
                      <a:pt x="7153" y="10097"/>
                      <a:pt x="7459" y="10059"/>
                      <a:pt x="7612" y="9906"/>
                    </a:cubicBezTo>
                    <a:cubicBezTo>
                      <a:pt x="7765" y="9715"/>
                      <a:pt x="7803" y="9447"/>
                      <a:pt x="8109" y="9447"/>
                    </a:cubicBezTo>
                    <a:cubicBezTo>
                      <a:pt x="8147" y="9447"/>
                      <a:pt x="8300" y="9256"/>
                      <a:pt x="8262" y="9218"/>
                    </a:cubicBezTo>
                    <a:cubicBezTo>
                      <a:pt x="8147" y="8873"/>
                      <a:pt x="8338" y="8720"/>
                      <a:pt x="8568" y="8644"/>
                    </a:cubicBezTo>
                    <a:cubicBezTo>
                      <a:pt x="8721" y="8613"/>
                      <a:pt x="8702" y="8410"/>
                      <a:pt x="8847" y="8410"/>
                    </a:cubicBezTo>
                    <a:cubicBezTo>
                      <a:pt x="8882" y="8410"/>
                      <a:pt x="8928" y="8422"/>
                      <a:pt x="8988" y="8453"/>
                    </a:cubicBezTo>
                    <a:cubicBezTo>
                      <a:pt x="9011" y="8460"/>
                      <a:pt x="9031" y="8464"/>
                      <a:pt x="9049" y="8464"/>
                    </a:cubicBezTo>
                    <a:cubicBezTo>
                      <a:pt x="9212" y="8464"/>
                      <a:pt x="9191" y="8174"/>
                      <a:pt x="9294" y="8070"/>
                    </a:cubicBezTo>
                    <a:cubicBezTo>
                      <a:pt x="9486" y="7917"/>
                      <a:pt x="9639" y="7803"/>
                      <a:pt x="9753" y="7650"/>
                    </a:cubicBezTo>
                    <a:cubicBezTo>
                      <a:pt x="9906" y="7497"/>
                      <a:pt x="10059" y="7305"/>
                      <a:pt x="10174" y="7114"/>
                    </a:cubicBezTo>
                    <a:cubicBezTo>
                      <a:pt x="10327" y="6961"/>
                      <a:pt x="10480" y="6808"/>
                      <a:pt x="10633" y="6655"/>
                    </a:cubicBezTo>
                    <a:cubicBezTo>
                      <a:pt x="10748" y="6540"/>
                      <a:pt x="10824" y="6349"/>
                      <a:pt x="10939" y="6234"/>
                    </a:cubicBezTo>
                    <a:cubicBezTo>
                      <a:pt x="11551" y="5661"/>
                      <a:pt x="12201" y="5164"/>
                      <a:pt x="12660" y="4475"/>
                    </a:cubicBezTo>
                    <a:cubicBezTo>
                      <a:pt x="12660" y="4437"/>
                      <a:pt x="12698" y="4437"/>
                      <a:pt x="12698" y="4437"/>
                    </a:cubicBezTo>
                    <a:cubicBezTo>
                      <a:pt x="13387" y="3863"/>
                      <a:pt x="13884" y="3098"/>
                      <a:pt x="14611" y="2639"/>
                    </a:cubicBezTo>
                    <a:cubicBezTo>
                      <a:pt x="14764" y="2563"/>
                      <a:pt x="14840" y="2410"/>
                      <a:pt x="14878" y="2257"/>
                    </a:cubicBezTo>
                    <a:cubicBezTo>
                      <a:pt x="14993" y="1951"/>
                      <a:pt x="15184" y="1721"/>
                      <a:pt x="15490" y="1607"/>
                    </a:cubicBezTo>
                    <a:cubicBezTo>
                      <a:pt x="15605" y="1568"/>
                      <a:pt x="15758" y="1454"/>
                      <a:pt x="15796" y="1377"/>
                    </a:cubicBezTo>
                    <a:cubicBezTo>
                      <a:pt x="15873" y="1071"/>
                      <a:pt x="16140" y="918"/>
                      <a:pt x="16293" y="689"/>
                    </a:cubicBezTo>
                    <a:cubicBezTo>
                      <a:pt x="16485" y="459"/>
                      <a:pt x="16485" y="383"/>
                      <a:pt x="1610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6;p19"/>
              <p:cNvSpPr/>
              <p:nvPr/>
            </p:nvSpPr>
            <p:spPr>
              <a:xfrm>
                <a:off x="4478804" y="3131112"/>
                <a:ext cx="260886" cy="277836"/>
              </a:xfrm>
              <a:custGeom>
                <a:avLst/>
                <a:gdLst/>
                <a:ahLst/>
                <a:cxnLst/>
                <a:rect l="l" t="t" r="r" b="b"/>
                <a:pathLst>
                  <a:path w="15299" h="16293" extrusionOk="0">
                    <a:moveTo>
                      <a:pt x="14687" y="0"/>
                    </a:moveTo>
                    <a:cubicBezTo>
                      <a:pt x="14228" y="306"/>
                      <a:pt x="14189" y="306"/>
                      <a:pt x="14151" y="765"/>
                    </a:cubicBezTo>
                    <a:cubicBezTo>
                      <a:pt x="14036" y="689"/>
                      <a:pt x="13960" y="650"/>
                      <a:pt x="13883" y="612"/>
                    </a:cubicBezTo>
                    <a:cubicBezTo>
                      <a:pt x="13807" y="689"/>
                      <a:pt x="13692" y="803"/>
                      <a:pt x="13578" y="880"/>
                    </a:cubicBezTo>
                    <a:cubicBezTo>
                      <a:pt x="13272" y="995"/>
                      <a:pt x="13157" y="1186"/>
                      <a:pt x="13310" y="1530"/>
                    </a:cubicBezTo>
                    <a:cubicBezTo>
                      <a:pt x="13133" y="1672"/>
                      <a:pt x="12923" y="1878"/>
                      <a:pt x="12802" y="1878"/>
                    </a:cubicBezTo>
                    <a:cubicBezTo>
                      <a:pt x="12792" y="1878"/>
                      <a:pt x="12783" y="1877"/>
                      <a:pt x="12774" y="1874"/>
                    </a:cubicBezTo>
                    <a:cubicBezTo>
                      <a:pt x="12722" y="1857"/>
                      <a:pt x="12676" y="1849"/>
                      <a:pt x="12636" y="1849"/>
                    </a:cubicBezTo>
                    <a:cubicBezTo>
                      <a:pt x="12418" y="1849"/>
                      <a:pt x="12380" y="2083"/>
                      <a:pt x="12315" y="2180"/>
                    </a:cubicBezTo>
                    <a:cubicBezTo>
                      <a:pt x="12086" y="2448"/>
                      <a:pt x="11933" y="2792"/>
                      <a:pt x="11742" y="3098"/>
                    </a:cubicBezTo>
                    <a:cubicBezTo>
                      <a:pt x="11589" y="2983"/>
                      <a:pt x="11512" y="2945"/>
                      <a:pt x="11359" y="2830"/>
                    </a:cubicBezTo>
                    <a:lnTo>
                      <a:pt x="11359" y="2830"/>
                    </a:lnTo>
                    <a:cubicBezTo>
                      <a:pt x="11391" y="3368"/>
                      <a:pt x="11187" y="3540"/>
                      <a:pt x="10791" y="3540"/>
                    </a:cubicBezTo>
                    <a:cubicBezTo>
                      <a:pt x="10708" y="3540"/>
                      <a:pt x="10617" y="3532"/>
                      <a:pt x="10518" y="3519"/>
                    </a:cubicBezTo>
                    <a:lnTo>
                      <a:pt x="10518" y="3519"/>
                    </a:lnTo>
                    <a:cubicBezTo>
                      <a:pt x="10709" y="3634"/>
                      <a:pt x="10824" y="3672"/>
                      <a:pt x="10900" y="3710"/>
                    </a:cubicBezTo>
                    <a:cubicBezTo>
                      <a:pt x="10683" y="3710"/>
                      <a:pt x="10603" y="4019"/>
                      <a:pt x="10530" y="4019"/>
                    </a:cubicBezTo>
                    <a:cubicBezTo>
                      <a:pt x="10526" y="4019"/>
                      <a:pt x="10522" y="4018"/>
                      <a:pt x="10518" y="4016"/>
                    </a:cubicBezTo>
                    <a:cubicBezTo>
                      <a:pt x="10493" y="4014"/>
                      <a:pt x="10471" y="4013"/>
                      <a:pt x="10451" y="4013"/>
                    </a:cubicBezTo>
                    <a:cubicBezTo>
                      <a:pt x="10127" y="4013"/>
                      <a:pt x="10360" y="4290"/>
                      <a:pt x="10288" y="4398"/>
                    </a:cubicBezTo>
                    <a:cubicBezTo>
                      <a:pt x="9638" y="4475"/>
                      <a:pt x="9523" y="5240"/>
                      <a:pt x="8912" y="5355"/>
                    </a:cubicBezTo>
                    <a:cubicBezTo>
                      <a:pt x="8988" y="5546"/>
                      <a:pt x="8988" y="5661"/>
                      <a:pt x="9026" y="5699"/>
                    </a:cubicBezTo>
                    <a:cubicBezTo>
                      <a:pt x="8873" y="5890"/>
                      <a:pt x="8720" y="6043"/>
                      <a:pt x="8606" y="6196"/>
                    </a:cubicBezTo>
                    <a:cubicBezTo>
                      <a:pt x="8551" y="6277"/>
                      <a:pt x="8487" y="6301"/>
                      <a:pt x="8415" y="6301"/>
                    </a:cubicBezTo>
                    <a:cubicBezTo>
                      <a:pt x="8316" y="6301"/>
                      <a:pt x="8202" y="6256"/>
                      <a:pt x="8077" y="6256"/>
                    </a:cubicBezTo>
                    <a:cubicBezTo>
                      <a:pt x="8037" y="6256"/>
                      <a:pt x="7997" y="6261"/>
                      <a:pt x="7955" y="6273"/>
                    </a:cubicBezTo>
                    <a:cubicBezTo>
                      <a:pt x="8070" y="6425"/>
                      <a:pt x="8147" y="6540"/>
                      <a:pt x="8261" y="6693"/>
                    </a:cubicBezTo>
                    <a:cubicBezTo>
                      <a:pt x="8200" y="6679"/>
                      <a:pt x="8146" y="6672"/>
                      <a:pt x="8100" y="6672"/>
                    </a:cubicBezTo>
                    <a:cubicBezTo>
                      <a:pt x="7656" y="6672"/>
                      <a:pt x="7846" y="7274"/>
                      <a:pt x="7535" y="7343"/>
                    </a:cubicBezTo>
                    <a:cubicBezTo>
                      <a:pt x="7458" y="7267"/>
                      <a:pt x="7382" y="7152"/>
                      <a:pt x="7190" y="6923"/>
                    </a:cubicBezTo>
                    <a:lnTo>
                      <a:pt x="7190" y="6923"/>
                    </a:lnTo>
                    <a:cubicBezTo>
                      <a:pt x="7267" y="7190"/>
                      <a:pt x="6923" y="7076"/>
                      <a:pt x="7037" y="7343"/>
                    </a:cubicBezTo>
                    <a:cubicBezTo>
                      <a:pt x="7114" y="7573"/>
                      <a:pt x="6999" y="7802"/>
                      <a:pt x="6770" y="7802"/>
                    </a:cubicBezTo>
                    <a:cubicBezTo>
                      <a:pt x="6540" y="7841"/>
                      <a:pt x="6655" y="7955"/>
                      <a:pt x="6617" y="8070"/>
                    </a:cubicBezTo>
                    <a:cubicBezTo>
                      <a:pt x="6617" y="8147"/>
                      <a:pt x="6540" y="8300"/>
                      <a:pt x="6540" y="8300"/>
                    </a:cubicBezTo>
                    <a:cubicBezTo>
                      <a:pt x="6524" y="8298"/>
                      <a:pt x="6508" y="8297"/>
                      <a:pt x="6493" y="8297"/>
                    </a:cubicBezTo>
                    <a:cubicBezTo>
                      <a:pt x="6154" y="8297"/>
                      <a:pt x="6108" y="8687"/>
                      <a:pt x="5852" y="8797"/>
                    </a:cubicBezTo>
                    <a:cubicBezTo>
                      <a:pt x="5661" y="8835"/>
                      <a:pt x="5546" y="8950"/>
                      <a:pt x="5622" y="9179"/>
                    </a:cubicBezTo>
                    <a:cubicBezTo>
                      <a:pt x="5622" y="9217"/>
                      <a:pt x="5546" y="9332"/>
                      <a:pt x="5469" y="9332"/>
                    </a:cubicBezTo>
                    <a:cubicBezTo>
                      <a:pt x="5087" y="9409"/>
                      <a:pt x="4972" y="9447"/>
                      <a:pt x="4934" y="9638"/>
                    </a:cubicBezTo>
                    <a:cubicBezTo>
                      <a:pt x="4857" y="10021"/>
                      <a:pt x="4590" y="10212"/>
                      <a:pt x="4360" y="10441"/>
                    </a:cubicBezTo>
                    <a:cubicBezTo>
                      <a:pt x="4169" y="10633"/>
                      <a:pt x="3978" y="10786"/>
                      <a:pt x="4054" y="11053"/>
                    </a:cubicBezTo>
                    <a:cubicBezTo>
                      <a:pt x="4054" y="11092"/>
                      <a:pt x="3978" y="11130"/>
                      <a:pt x="3901" y="11168"/>
                    </a:cubicBezTo>
                    <a:cubicBezTo>
                      <a:pt x="3863" y="11053"/>
                      <a:pt x="3787" y="10939"/>
                      <a:pt x="3748" y="10862"/>
                    </a:cubicBezTo>
                    <a:cubicBezTo>
                      <a:pt x="3672" y="11015"/>
                      <a:pt x="3595" y="11168"/>
                      <a:pt x="3519" y="11283"/>
                    </a:cubicBezTo>
                    <a:cubicBezTo>
                      <a:pt x="3557" y="11359"/>
                      <a:pt x="3595" y="11436"/>
                      <a:pt x="3672" y="11550"/>
                    </a:cubicBezTo>
                    <a:cubicBezTo>
                      <a:pt x="3328" y="11665"/>
                      <a:pt x="3328" y="12162"/>
                      <a:pt x="2907" y="12239"/>
                    </a:cubicBezTo>
                    <a:cubicBezTo>
                      <a:pt x="2907" y="12124"/>
                      <a:pt x="2945" y="12048"/>
                      <a:pt x="2945" y="12009"/>
                    </a:cubicBezTo>
                    <a:lnTo>
                      <a:pt x="2945" y="12009"/>
                    </a:lnTo>
                    <a:cubicBezTo>
                      <a:pt x="2869" y="12201"/>
                      <a:pt x="2486" y="12277"/>
                      <a:pt x="2677" y="12583"/>
                    </a:cubicBezTo>
                    <a:cubicBezTo>
                      <a:pt x="2713" y="12655"/>
                      <a:pt x="2615" y="12893"/>
                      <a:pt x="2384" y="12893"/>
                    </a:cubicBezTo>
                    <a:cubicBezTo>
                      <a:pt x="2368" y="12893"/>
                      <a:pt x="2351" y="12892"/>
                      <a:pt x="2333" y="12889"/>
                    </a:cubicBezTo>
                    <a:lnTo>
                      <a:pt x="2142" y="12889"/>
                    </a:lnTo>
                    <a:cubicBezTo>
                      <a:pt x="1989" y="13272"/>
                      <a:pt x="1874" y="13616"/>
                      <a:pt x="1760" y="13960"/>
                    </a:cubicBezTo>
                    <a:cubicBezTo>
                      <a:pt x="1568" y="13922"/>
                      <a:pt x="1454" y="13922"/>
                      <a:pt x="1301" y="13883"/>
                    </a:cubicBezTo>
                    <a:cubicBezTo>
                      <a:pt x="1186" y="14189"/>
                      <a:pt x="1033" y="14457"/>
                      <a:pt x="956" y="14763"/>
                    </a:cubicBezTo>
                    <a:cubicBezTo>
                      <a:pt x="918" y="14954"/>
                      <a:pt x="880" y="15107"/>
                      <a:pt x="689" y="15146"/>
                    </a:cubicBezTo>
                    <a:cubicBezTo>
                      <a:pt x="115" y="15299"/>
                      <a:pt x="153" y="15758"/>
                      <a:pt x="0" y="16293"/>
                    </a:cubicBezTo>
                    <a:cubicBezTo>
                      <a:pt x="268" y="16064"/>
                      <a:pt x="497" y="15949"/>
                      <a:pt x="650" y="15796"/>
                    </a:cubicBezTo>
                    <a:cubicBezTo>
                      <a:pt x="803" y="15681"/>
                      <a:pt x="918" y="15528"/>
                      <a:pt x="1071" y="15375"/>
                    </a:cubicBezTo>
                    <a:cubicBezTo>
                      <a:pt x="1224" y="15260"/>
                      <a:pt x="1339" y="15107"/>
                      <a:pt x="1377" y="14916"/>
                    </a:cubicBezTo>
                    <a:cubicBezTo>
                      <a:pt x="1454" y="14687"/>
                      <a:pt x="1721" y="14840"/>
                      <a:pt x="1836" y="14687"/>
                    </a:cubicBezTo>
                    <a:cubicBezTo>
                      <a:pt x="1912" y="14572"/>
                      <a:pt x="1989" y="14419"/>
                      <a:pt x="2065" y="14304"/>
                    </a:cubicBezTo>
                    <a:cubicBezTo>
                      <a:pt x="2180" y="14151"/>
                      <a:pt x="2333" y="13845"/>
                      <a:pt x="2448" y="13807"/>
                    </a:cubicBezTo>
                    <a:cubicBezTo>
                      <a:pt x="2830" y="13807"/>
                      <a:pt x="2869" y="13386"/>
                      <a:pt x="3136" y="13310"/>
                    </a:cubicBezTo>
                    <a:cubicBezTo>
                      <a:pt x="3289" y="13233"/>
                      <a:pt x="2945" y="13119"/>
                      <a:pt x="3213" y="13004"/>
                    </a:cubicBezTo>
                    <a:cubicBezTo>
                      <a:pt x="3442" y="12927"/>
                      <a:pt x="3557" y="12660"/>
                      <a:pt x="3748" y="12468"/>
                    </a:cubicBezTo>
                    <a:cubicBezTo>
                      <a:pt x="3940" y="12315"/>
                      <a:pt x="4169" y="12239"/>
                      <a:pt x="4207" y="11971"/>
                    </a:cubicBezTo>
                    <a:cubicBezTo>
                      <a:pt x="4245" y="11933"/>
                      <a:pt x="4322" y="11895"/>
                      <a:pt x="4360" y="11856"/>
                    </a:cubicBezTo>
                    <a:cubicBezTo>
                      <a:pt x="4513" y="11742"/>
                      <a:pt x="4666" y="11627"/>
                      <a:pt x="4819" y="11474"/>
                    </a:cubicBezTo>
                    <a:cubicBezTo>
                      <a:pt x="5125" y="11168"/>
                      <a:pt x="5278" y="10671"/>
                      <a:pt x="5737" y="10480"/>
                    </a:cubicBezTo>
                    <a:cubicBezTo>
                      <a:pt x="5737" y="10441"/>
                      <a:pt x="5775" y="10403"/>
                      <a:pt x="5775" y="10365"/>
                    </a:cubicBezTo>
                    <a:cubicBezTo>
                      <a:pt x="5661" y="10059"/>
                      <a:pt x="5890" y="10021"/>
                      <a:pt x="6081" y="9944"/>
                    </a:cubicBezTo>
                    <a:cubicBezTo>
                      <a:pt x="6196" y="9906"/>
                      <a:pt x="6349" y="9829"/>
                      <a:pt x="6426" y="9715"/>
                    </a:cubicBezTo>
                    <a:cubicBezTo>
                      <a:pt x="6693" y="9217"/>
                      <a:pt x="7114" y="8873"/>
                      <a:pt x="7496" y="8529"/>
                    </a:cubicBezTo>
                    <a:cubicBezTo>
                      <a:pt x="8032" y="8070"/>
                      <a:pt x="8223" y="7343"/>
                      <a:pt x="8873" y="7037"/>
                    </a:cubicBezTo>
                    <a:cubicBezTo>
                      <a:pt x="8912" y="7037"/>
                      <a:pt x="8950" y="6999"/>
                      <a:pt x="8950" y="6961"/>
                    </a:cubicBezTo>
                    <a:cubicBezTo>
                      <a:pt x="9064" y="6387"/>
                      <a:pt x="9829" y="6349"/>
                      <a:pt x="9906" y="5737"/>
                    </a:cubicBezTo>
                    <a:cubicBezTo>
                      <a:pt x="9932" y="5741"/>
                      <a:pt x="9957" y="5742"/>
                      <a:pt x="9980" y="5742"/>
                    </a:cubicBezTo>
                    <a:cubicBezTo>
                      <a:pt x="10474" y="5742"/>
                      <a:pt x="10426" y="5009"/>
                      <a:pt x="10900" y="4972"/>
                    </a:cubicBezTo>
                    <a:cubicBezTo>
                      <a:pt x="11245" y="4398"/>
                      <a:pt x="11780" y="4016"/>
                      <a:pt x="12201" y="3595"/>
                    </a:cubicBezTo>
                    <a:cubicBezTo>
                      <a:pt x="12545" y="3251"/>
                      <a:pt x="12813" y="2830"/>
                      <a:pt x="13233" y="2563"/>
                    </a:cubicBezTo>
                    <a:cubicBezTo>
                      <a:pt x="13310" y="2524"/>
                      <a:pt x="13348" y="2371"/>
                      <a:pt x="13386" y="2295"/>
                    </a:cubicBezTo>
                    <a:cubicBezTo>
                      <a:pt x="13463" y="2218"/>
                      <a:pt x="13539" y="2104"/>
                      <a:pt x="13616" y="2065"/>
                    </a:cubicBezTo>
                    <a:cubicBezTo>
                      <a:pt x="13960" y="1759"/>
                      <a:pt x="14342" y="1492"/>
                      <a:pt x="14687" y="1224"/>
                    </a:cubicBezTo>
                    <a:cubicBezTo>
                      <a:pt x="14993" y="995"/>
                      <a:pt x="15222" y="765"/>
                      <a:pt x="15299" y="383"/>
                    </a:cubicBezTo>
                    <a:cubicBezTo>
                      <a:pt x="15069" y="268"/>
                      <a:pt x="14878" y="115"/>
                      <a:pt x="1468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7;p19"/>
              <p:cNvSpPr/>
              <p:nvPr/>
            </p:nvSpPr>
            <p:spPr>
              <a:xfrm>
                <a:off x="4564237" y="3166973"/>
                <a:ext cx="229595" cy="232204"/>
              </a:xfrm>
              <a:custGeom>
                <a:avLst/>
                <a:gdLst/>
                <a:ahLst/>
                <a:cxnLst/>
                <a:rect l="l" t="t" r="r" b="b"/>
                <a:pathLst>
                  <a:path w="13464" h="13617" extrusionOk="0">
                    <a:moveTo>
                      <a:pt x="12928" y="1"/>
                    </a:moveTo>
                    <a:cubicBezTo>
                      <a:pt x="12813" y="39"/>
                      <a:pt x="12736" y="115"/>
                      <a:pt x="12736" y="268"/>
                    </a:cubicBezTo>
                    <a:cubicBezTo>
                      <a:pt x="12430" y="345"/>
                      <a:pt x="12316" y="613"/>
                      <a:pt x="12124" y="766"/>
                    </a:cubicBezTo>
                    <a:cubicBezTo>
                      <a:pt x="11742" y="1033"/>
                      <a:pt x="11665" y="1607"/>
                      <a:pt x="11054" y="1645"/>
                    </a:cubicBezTo>
                    <a:cubicBezTo>
                      <a:pt x="10977" y="1645"/>
                      <a:pt x="10901" y="1875"/>
                      <a:pt x="10824" y="1989"/>
                    </a:cubicBezTo>
                    <a:cubicBezTo>
                      <a:pt x="10786" y="2028"/>
                      <a:pt x="10786" y="2104"/>
                      <a:pt x="10748" y="2142"/>
                    </a:cubicBezTo>
                    <a:cubicBezTo>
                      <a:pt x="10518" y="2142"/>
                      <a:pt x="10403" y="2257"/>
                      <a:pt x="10327" y="2448"/>
                    </a:cubicBezTo>
                    <a:cubicBezTo>
                      <a:pt x="10212" y="2601"/>
                      <a:pt x="10097" y="2716"/>
                      <a:pt x="10059" y="2869"/>
                    </a:cubicBezTo>
                    <a:cubicBezTo>
                      <a:pt x="10021" y="2984"/>
                      <a:pt x="9868" y="3099"/>
                      <a:pt x="9753" y="3137"/>
                    </a:cubicBezTo>
                    <a:cubicBezTo>
                      <a:pt x="9294" y="3328"/>
                      <a:pt x="8988" y="3558"/>
                      <a:pt x="8797" y="3902"/>
                    </a:cubicBezTo>
                    <a:cubicBezTo>
                      <a:pt x="8682" y="4055"/>
                      <a:pt x="8644" y="4246"/>
                      <a:pt x="8568" y="4361"/>
                    </a:cubicBezTo>
                    <a:cubicBezTo>
                      <a:pt x="8495" y="4458"/>
                      <a:pt x="8407" y="4554"/>
                      <a:pt x="8304" y="4554"/>
                    </a:cubicBezTo>
                    <a:cubicBezTo>
                      <a:pt x="8244" y="4554"/>
                      <a:pt x="8179" y="4522"/>
                      <a:pt x="8109" y="4437"/>
                    </a:cubicBezTo>
                    <a:cubicBezTo>
                      <a:pt x="8070" y="4820"/>
                      <a:pt x="7611" y="4781"/>
                      <a:pt x="7573" y="5126"/>
                    </a:cubicBezTo>
                    <a:cubicBezTo>
                      <a:pt x="7497" y="5470"/>
                      <a:pt x="7191" y="5623"/>
                      <a:pt x="6961" y="5814"/>
                    </a:cubicBezTo>
                    <a:cubicBezTo>
                      <a:pt x="6770" y="5929"/>
                      <a:pt x="6579" y="6082"/>
                      <a:pt x="6502" y="6235"/>
                    </a:cubicBezTo>
                    <a:cubicBezTo>
                      <a:pt x="6388" y="6426"/>
                      <a:pt x="6043" y="6426"/>
                      <a:pt x="6082" y="6770"/>
                    </a:cubicBezTo>
                    <a:cubicBezTo>
                      <a:pt x="6120" y="6961"/>
                      <a:pt x="5699" y="6847"/>
                      <a:pt x="5699" y="7153"/>
                    </a:cubicBezTo>
                    <a:cubicBezTo>
                      <a:pt x="5699" y="7229"/>
                      <a:pt x="5546" y="7344"/>
                      <a:pt x="5431" y="7420"/>
                    </a:cubicBezTo>
                    <a:cubicBezTo>
                      <a:pt x="5011" y="7650"/>
                      <a:pt x="4705" y="7918"/>
                      <a:pt x="4437" y="8338"/>
                    </a:cubicBezTo>
                    <a:cubicBezTo>
                      <a:pt x="4322" y="8606"/>
                      <a:pt x="4054" y="8759"/>
                      <a:pt x="3863" y="8950"/>
                    </a:cubicBezTo>
                    <a:cubicBezTo>
                      <a:pt x="3596" y="9142"/>
                      <a:pt x="3328" y="9333"/>
                      <a:pt x="3251" y="9639"/>
                    </a:cubicBezTo>
                    <a:cubicBezTo>
                      <a:pt x="3175" y="9983"/>
                      <a:pt x="2984" y="10174"/>
                      <a:pt x="2639" y="10327"/>
                    </a:cubicBezTo>
                    <a:cubicBezTo>
                      <a:pt x="2486" y="10404"/>
                      <a:pt x="2333" y="10557"/>
                      <a:pt x="2219" y="10710"/>
                    </a:cubicBezTo>
                    <a:cubicBezTo>
                      <a:pt x="2104" y="10863"/>
                      <a:pt x="2066" y="11092"/>
                      <a:pt x="1913" y="11245"/>
                    </a:cubicBezTo>
                    <a:cubicBezTo>
                      <a:pt x="1798" y="11398"/>
                      <a:pt x="1645" y="11475"/>
                      <a:pt x="1454" y="11551"/>
                    </a:cubicBezTo>
                    <a:cubicBezTo>
                      <a:pt x="1033" y="11819"/>
                      <a:pt x="880" y="12354"/>
                      <a:pt x="459" y="12622"/>
                    </a:cubicBezTo>
                    <a:cubicBezTo>
                      <a:pt x="498" y="12660"/>
                      <a:pt x="574" y="12698"/>
                      <a:pt x="574" y="12737"/>
                    </a:cubicBezTo>
                    <a:cubicBezTo>
                      <a:pt x="421" y="12928"/>
                      <a:pt x="230" y="13119"/>
                      <a:pt x="0" y="13349"/>
                    </a:cubicBezTo>
                    <a:cubicBezTo>
                      <a:pt x="268" y="13463"/>
                      <a:pt x="459" y="13540"/>
                      <a:pt x="727" y="13616"/>
                    </a:cubicBezTo>
                    <a:cubicBezTo>
                      <a:pt x="880" y="13502"/>
                      <a:pt x="1033" y="13425"/>
                      <a:pt x="1148" y="13310"/>
                    </a:cubicBezTo>
                    <a:cubicBezTo>
                      <a:pt x="1454" y="12966"/>
                      <a:pt x="1721" y="12660"/>
                      <a:pt x="1989" y="12316"/>
                    </a:cubicBezTo>
                    <a:cubicBezTo>
                      <a:pt x="2257" y="12010"/>
                      <a:pt x="2678" y="11857"/>
                      <a:pt x="2754" y="11436"/>
                    </a:cubicBezTo>
                    <a:cubicBezTo>
                      <a:pt x="3366" y="11322"/>
                      <a:pt x="3213" y="10442"/>
                      <a:pt x="3863" y="10365"/>
                    </a:cubicBezTo>
                    <a:cubicBezTo>
                      <a:pt x="4016" y="10365"/>
                      <a:pt x="4131" y="10059"/>
                      <a:pt x="4246" y="9906"/>
                    </a:cubicBezTo>
                    <a:cubicBezTo>
                      <a:pt x="4360" y="9792"/>
                      <a:pt x="4475" y="9600"/>
                      <a:pt x="4628" y="9486"/>
                    </a:cubicBezTo>
                    <a:cubicBezTo>
                      <a:pt x="4858" y="9409"/>
                      <a:pt x="5049" y="9333"/>
                      <a:pt x="5164" y="9142"/>
                    </a:cubicBezTo>
                    <a:cubicBezTo>
                      <a:pt x="4896" y="8874"/>
                      <a:pt x="5240" y="8836"/>
                      <a:pt x="5355" y="8721"/>
                    </a:cubicBezTo>
                    <a:cubicBezTo>
                      <a:pt x="5431" y="8606"/>
                      <a:pt x="5623" y="8415"/>
                      <a:pt x="5737" y="8415"/>
                    </a:cubicBezTo>
                    <a:cubicBezTo>
                      <a:pt x="6043" y="8415"/>
                      <a:pt x="5814" y="8147"/>
                      <a:pt x="6005" y="8032"/>
                    </a:cubicBezTo>
                    <a:cubicBezTo>
                      <a:pt x="6349" y="7803"/>
                      <a:pt x="6617" y="7382"/>
                      <a:pt x="6999" y="7153"/>
                    </a:cubicBezTo>
                    <a:cubicBezTo>
                      <a:pt x="7344" y="6885"/>
                      <a:pt x="7650" y="6617"/>
                      <a:pt x="7803" y="6158"/>
                    </a:cubicBezTo>
                    <a:cubicBezTo>
                      <a:pt x="7803" y="6125"/>
                      <a:pt x="7916" y="6036"/>
                      <a:pt x="7972" y="6036"/>
                    </a:cubicBezTo>
                    <a:cubicBezTo>
                      <a:pt x="7981" y="6036"/>
                      <a:pt x="7988" y="6038"/>
                      <a:pt x="7994" y="6044"/>
                    </a:cubicBezTo>
                    <a:cubicBezTo>
                      <a:pt x="8025" y="6056"/>
                      <a:pt x="8051" y="6061"/>
                      <a:pt x="8073" y="6061"/>
                    </a:cubicBezTo>
                    <a:cubicBezTo>
                      <a:pt x="8188" y="6061"/>
                      <a:pt x="8204" y="5916"/>
                      <a:pt x="8300" y="5852"/>
                    </a:cubicBezTo>
                    <a:cubicBezTo>
                      <a:pt x="8644" y="5546"/>
                      <a:pt x="8873" y="5087"/>
                      <a:pt x="9332" y="4896"/>
                    </a:cubicBezTo>
                    <a:cubicBezTo>
                      <a:pt x="9371" y="4896"/>
                      <a:pt x="9447" y="4858"/>
                      <a:pt x="9447" y="4820"/>
                    </a:cubicBezTo>
                    <a:cubicBezTo>
                      <a:pt x="9332" y="4361"/>
                      <a:pt x="9753" y="4322"/>
                      <a:pt x="9983" y="4093"/>
                    </a:cubicBezTo>
                    <a:cubicBezTo>
                      <a:pt x="10327" y="3711"/>
                      <a:pt x="10786" y="3405"/>
                      <a:pt x="11130" y="3022"/>
                    </a:cubicBezTo>
                    <a:cubicBezTo>
                      <a:pt x="11321" y="2754"/>
                      <a:pt x="11665" y="2601"/>
                      <a:pt x="11857" y="2334"/>
                    </a:cubicBezTo>
                    <a:cubicBezTo>
                      <a:pt x="12201" y="1875"/>
                      <a:pt x="12622" y="1492"/>
                      <a:pt x="12966" y="1033"/>
                    </a:cubicBezTo>
                    <a:cubicBezTo>
                      <a:pt x="13157" y="804"/>
                      <a:pt x="13310" y="574"/>
                      <a:pt x="13463" y="345"/>
                    </a:cubicBezTo>
                    <a:cubicBezTo>
                      <a:pt x="13310" y="230"/>
                      <a:pt x="13119" y="115"/>
                      <a:pt x="129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8;p19"/>
              <p:cNvSpPr/>
              <p:nvPr/>
            </p:nvSpPr>
            <p:spPr>
              <a:xfrm>
                <a:off x="4731846" y="3353510"/>
                <a:ext cx="251115" cy="257629"/>
              </a:xfrm>
              <a:custGeom>
                <a:avLst/>
                <a:gdLst/>
                <a:ahLst/>
                <a:cxnLst/>
                <a:rect l="l" t="t" r="r" b="b"/>
                <a:pathLst>
                  <a:path w="14726" h="15108" extrusionOk="0">
                    <a:moveTo>
                      <a:pt x="14228" y="0"/>
                    </a:moveTo>
                    <a:cubicBezTo>
                      <a:pt x="13999" y="230"/>
                      <a:pt x="13807" y="421"/>
                      <a:pt x="13578" y="612"/>
                    </a:cubicBezTo>
                    <a:cubicBezTo>
                      <a:pt x="13272" y="880"/>
                      <a:pt x="12813" y="1033"/>
                      <a:pt x="12698" y="1492"/>
                    </a:cubicBezTo>
                    <a:cubicBezTo>
                      <a:pt x="12698" y="1530"/>
                      <a:pt x="12622" y="1568"/>
                      <a:pt x="12545" y="1606"/>
                    </a:cubicBezTo>
                    <a:cubicBezTo>
                      <a:pt x="12316" y="1645"/>
                      <a:pt x="12201" y="1836"/>
                      <a:pt x="12048" y="1989"/>
                    </a:cubicBezTo>
                    <a:cubicBezTo>
                      <a:pt x="11666" y="2410"/>
                      <a:pt x="11283" y="2830"/>
                      <a:pt x="10863" y="3213"/>
                    </a:cubicBezTo>
                    <a:cubicBezTo>
                      <a:pt x="10748" y="3366"/>
                      <a:pt x="10595" y="3404"/>
                      <a:pt x="10480" y="3519"/>
                    </a:cubicBezTo>
                    <a:cubicBezTo>
                      <a:pt x="10327" y="3672"/>
                      <a:pt x="10212" y="3825"/>
                      <a:pt x="10059" y="3978"/>
                    </a:cubicBezTo>
                    <a:cubicBezTo>
                      <a:pt x="9906" y="4131"/>
                      <a:pt x="9792" y="4322"/>
                      <a:pt x="9639" y="4475"/>
                    </a:cubicBezTo>
                    <a:cubicBezTo>
                      <a:pt x="9486" y="4628"/>
                      <a:pt x="9256" y="4781"/>
                      <a:pt x="9218" y="4972"/>
                    </a:cubicBezTo>
                    <a:cubicBezTo>
                      <a:pt x="9103" y="5278"/>
                      <a:pt x="8797" y="5125"/>
                      <a:pt x="8644" y="5316"/>
                    </a:cubicBezTo>
                    <a:cubicBezTo>
                      <a:pt x="8453" y="5660"/>
                      <a:pt x="8147" y="5928"/>
                      <a:pt x="7879" y="6196"/>
                    </a:cubicBezTo>
                    <a:cubicBezTo>
                      <a:pt x="7191" y="6846"/>
                      <a:pt x="6579" y="7535"/>
                      <a:pt x="5929" y="8223"/>
                    </a:cubicBezTo>
                    <a:cubicBezTo>
                      <a:pt x="5585" y="8529"/>
                      <a:pt x="5279" y="8873"/>
                      <a:pt x="4973" y="9179"/>
                    </a:cubicBezTo>
                    <a:cubicBezTo>
                      <a:pt x="4667" y="9523"/>
                      <a:pt x="4399" y="9829"/>
                      <a:pt x="4093" y="10174"/>
                    </a:cubicBezTo>
                    <a:cubicBezTo>
                      <a:pt x="3481" y="10824"/>
                      <a:pt x="2754" y="11474"/>
                      <a:pt x="2257" y="12239"/>
                    </a:cubicBezTo>
                    <a:cubicBezTo>
                      <a:pt x="2142" y="12430"/>
                      <a:pt x="1989" y="12621"/>
                      <a:pt x="1836" y="12736"/>
                    </a:cubicBezTo>
                    <a:cubicBezTo>
                      <a:pt x="1301" y="13004"/>
                      <a:pt x="1110" y="13539"/>
                      <a:pt x="727" y="13922"/>
                    </a:cubicBezTo>
                    <a:cubicBezTo>
                      <a:pt x="421" y="14228"/>
                      <a:pt x="230" y="14648"/>
                      <a:pt x="1" y="14993"/>
                    </a:cubicBezTo>
                    <a:cubicBezTo>
                      <a:pt x="154" y="15031"/>
                      <a:pt x="307" y="15069"/>
                      <a:pt x="460" y="15107"/>
                    </a:cubicBezTo>
                    <a:cubicBezTo>
                      <a:pt x="574" y="14954"/>
                      <a:pt x="689" y="14763"/>
                      <a:pt x="804" y="14648"/>
                    </a:cubicBezTo>
                    <a:cubicBezTo>
                      <a:pt x="1225" y="14228"/>
                      <a:pt x="1607" y="13807"/>
                      <a:pt x="2066" y="13463"/>
                    </a:cubicBezTo>
                    <a:cubicBezTo>
                      <a:pt x="2563" y="13042"/>
                      <a:pt x="2907" y="12507"/>
                      <a:pt x="3481" y="12201"/>
                    </a:cubicBezTo>
                    <a:cubicBezTo>
                      <a:pt x="3596" y="12162"/>
                      <a:pt x="3749" y="12009"/>
                      <a:pt x="3787" y="11856"/>
                    </a:cubicBezTo>
                    <a:cubicBezTo>
                      <a:pt x="3863" y="11436"/>
                      <a:pt x="4246" y="11244"/>
                      <a:pt x="4514" y="11015"/>
                    </a:cubicBezTo>
                    <a:cubicBezTo>
                      <a:pt x="4705" y="10862"/>
                      <a:pt x="4896" y="10747"/>
                      <a:pt x="5011" y="10518"/>
                    </a:cubicBezTo>
                    <a:cubicBezTo>
                      <a:pt x="5087" y="10365"/>
                      <a:pt x="5317" y="10288"/>
                      <a:pt x="5432" y="10097"/>
                    </a:cubicBezTo>
                    <a:cubicBezTo>
                      <a:pt x="5738" y="9600"/>
                      <a:pt x="6197" y="9179"/>
                      <a:pt x="6617" y="8758"/>
                    </a:cubicBezTo>
                    <a:cubicBezTo>
                      <a:pt x="6923" y="8452"/>
                      <a:pt x="7229" y="8032"/>
                      <a:pt x="7650" y="7879"/>
                    </a:cubicBezTo>
                    <a:cubicBezTo>
                      <a:pt x="7918" y="7764"/>
                      <a:pt x="7573" y="7420"/>
                      <a:pt x="7918" y="7343"/>
                    </a:cubicBezTo>
                    <a:cubicBezTo>
                      <a:pt x="8185" y="7267"/>
                      <a:pt x="8224" y="6846"/>
                      <a:pt x="8606" y="6808"/>
                    </a:cubicBezTo>
                    <a:cubicBezTo>
                      <a:pt x="8644" y="6464"/>
                      <a:pt x="9027" y="6425"/>
                      <a:pt x="9141" y="6234"/>
                    </a:cubicBezTo>
                    <a:cubicBezTo>
                      <a:pt x="9333" y="5852"/>
                      <a:pt x="9600" y="5584"/>
                      <a:pt x="9906" y="5393"/>
                    </a:cubicBezTo>
                    <a:cubicBezTo>
                      <a:pt x="10251" y="5163"/>
                      <a:pt x="10404" y="4819"/>
                      <a:pt x="10671" y="4590"/>
                    </a:cubicBezTo>
                    <a:cubicBezTo>
                      <a:pt x="10786" y="4513"/>
                      <a:pt x="10901" y="4437"/>
                      <a:pt x="10977" y="4360"/>
                    </a:cubicBezTo>
                    <a:cubicBezTo>
                      <a:pt x="11054" y="4284"/>
                      <a:pt x="11168" y="4245"/>
                      <a:pt x="11207" y="4169"/>
                    </a:cubicBezTo>
                    <a:cubicBezTo>
                      <a:pt x="11245" y="3901"/>
                      <a:pt x="11474" y="3748"/>
                      <a:pt x="11704" y="3595"/>
                    </a:cubicBezTo>
                    <a:cubicBezTo>
                      <a:pt x="11857" y="3480"/>
                      <a:pt x="11857" y="3174"/>
                      <a:pt x="12125" y="3060"/>
                    </a:cubicBezTo>
                    <a:cubicBezTo>
                      <a:pt x="12354" y="2945"/>
                      <a:pt x="12545" y="2754"/>
                      <a:pt x="12737" y="2601"/>
                    </a:cubicBezTo>
                    <a:cubicBezTo>
                      <a:pt x="12928" y="2486"/>
                      <a:pt x="12851" y="2257"/>
                      <a:pt x="13081" y="2104"/>
                    </a:cubicBezTo>
                    <a:cubicBezTo>
                      <a:pt x="13616" y="1683"/>
                      <a:pt x="14113" y="1186"/>
                      <a:pt x="14572" y="688"/>
                    </a:cubicBezTo>
                    <a:cubicBezTo>
                      <a:pt x="14649" y="612"/>
                      <a:pt x="14687" y="536"/>
                      <a:pt x="14725" y="459"/>
                    </a:cubicBezTo>
                    <a:cubicBezTo>
                      <a:pt x="14534" y="344"/>
                      <a:pt x="14381" y="191"/>
                      <a:pt x="142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p19"/>
              <p:cNvSpPr/>
              <p:nvPr/>
            </p:nvSpPr>
            <p:spPr>
              <a:xfrm>
                <a:off x="4239438" y="3020884"/>
                <a:ext cx="159816" cy="206762"/>
              </a:xfrm>
              <a:custGeom>
                <a:avLst/>
                <a:gdLst/>
                <a:ahLst/>
                <a:cxnLst/>
                <a:rect l="l" t="t" r="r" b="b"/>
                <a:pathLst>
                  <a:path w="9372" h="12125" extrusionOk="0">
                    <a:moveTo>
                      <a:pt x="8606" y="1"/>
                    </a:moveTo>
                    <a:cubicBezTo>
                      <a:pt x="8224" y="383"/>
                      <a:pt x="7841" y="804"/>
                      <a:pt x="7459" y="1186"/>
                    </a:cubicBezTo>
                    <a:cubicBezTo>
                      <a:pt x="7382" y="1263"/>
                      <a:pt x="7306" y="1339"/>
                      <a:pt x="7306" y="1416"/>
                    </a:cubicBezTo>
                    <a:cubicBezTo>
                      <a:pt x="7229" y="1760"/>
                      <a:pt x="6962" y="1875"/>
                      <a:pt x="6732" y="2066"/>
                    </a:cubicBezTo>
                    <a:cubicBezTo>
                      <a:pt x="6656" y="2142"/>
                      <a:pt x="6541" y="2219"/>
                      <a:pt x="6464" y="2334"/>
                    </a:cubicBezTo>
                    <a:cubicBezTo>
                      <a:pt x="5967" y="3022"/>
                      <a:pt x="5470" y="3749"/>
                      <a:pt x="4935" y="4475"/>
                    </a:cubicBezTo>
                    <a:cubicBezTo>
                      <a:pt x="4705" y="4743"/>
                      <a:pt x="4552" y="5049"/>
                      <a:pt x="4437" y="5432"/>
                    </a:cubicBezTo>
                    <a:cubicBezTo>
                      <a:pt x="4284" y="5929"/>
                      <a:pt x="4093" y="6196"/>
                      <a:pt x="3634" y="6541"/>
                    </a:cubicBezTo>
                    <a:cubicBezTo>
                      <a:pt x="3558" y="6579"/>
                      <a:pt x="3520" y="6655"/>
                      <a:pt x="3520" y="6694"/>
                    </a:cubicBezTo>
                    <a:cubicBezTo>
                      <a:pt x="3405" y="7114"/>
                      <a:pt x="3137" y="7344"/>
                      <a:pt x="2869" y="7650"/>
                    </a:cubicBezTo>
                    <a:cubicBezTo>
                      <a:pt x="2640" y="7841"/>
                      <a:pt x="2449" y="8109"/>
                      <a:pt x="2296" y="8376"/>
                    </a:cubicBezTo>
                    <a:cubicBezTo>
                      <a:pt x="2028" y="8759"/>
                      <a:pt x="1760" y="9180"/>
                      <a:pt x="1492" y="9524"/>
                    </a:cubicBezTo>
                    <a:cubicBezTo>
                      <a:pt x="1225" y="9868"/>
                      <a:pt x="728" y="10059"/>
                      <a:pt x="728" y="10633"/>
                    </a:cubicBezTo>
                    <a:cubicBezTo>
                      <a:pt x="728" y="10748"/>
                      <a:pt x="269" y="10901"/>
                      <a:pt x="345" y="11168"/>
                    </a:cubicBezTo>
                    <a:cubicBezTo>
                      <a:pt x="460" y="11474"/>
                      <a:pt x="1" y="11551"/>
                      <a:pt x="116" y="11857"/>
                    </a:cubicBezTo>
                    <a:cubicBezTo>
                      <a:pt x="345" y="11933"/>
                      <a:pt x="575" y="12010"/>
                      <a:pt x="919" y="12125"/>
                    </a:cubicBezTo>
                    <a:cubicBezTo>
                      <a:pt x="1263" y="11704"/>
                      <a:pt x="1645" y="11245"/>
                      <a:pt x="1990" y="10786"/>
                    </a:cubicBezTo>
                    <a:cubicBezTo>
                      <a:pt x="2640" y="9868"/>
                      <a:pt x="3290" y="8912"/>
                      <a:pt x="4017" y="8032"/>
                    </a:cubicBezTo>
                    <a:cubicBezTo>
                      <a:pt x="4246" y="7765"/>
                      <a:pt x="4399" y="7459"/>
                      <a:pt x="4590" y="7191"/>
                    </a:cubicBezTo>
                    <a:cubicBezTo>
                      <a:pt x="4973" y="6732"/>
                      <a:pt x="5355" y="6273"/>
                      <a:pt x="5700" y="5814"/>
                    </a:cubicBezTo>
                    <a:cubicBezTo>
                      <a:pt x="6120" y="5317"/>
                      <a:pt x="6503" y="4781"/>
                      <a:pt x="6847" y="4284"/>
                    </a:cubicBezTo>
                    <a:cubicBezTo>
                      <a:pt x="6885" y="4016"/>
                      <a:pt x="6541" y="3787"/>
                      <a:pt x="6809" y="3557"/>
                    </a:cubicBezTo>
                    <a:cubicBezTo>
                      <a:pt x="6923" y="3443"/>
                      <a:pt x="7038" y="3404"/>
                      <a:pt x="7038" y="3175"/>
                    </a:cubicBezTo>
                    <a:cubicBezTo>
                      <a:pt x="7038" y="3060"/>
                      <a:pt x="7268" y="2946"/>
                      <a:pt x="7382" y="2831"/>
                    </a:cubicBezTo>
                    <a:cubicBezTo>
                      <a:pt x="7415" y="2798"/>
                      <a:pt x="7476" y="2708"/>
                      <a:pt x="7517" y="2708"/>
                    </a:cubicBezTo>
                    <a:cubicBezTo>
                      <a:pt x="7524" y="2708"/>
                      <a:pt x="7530" y="2711"/>
                      <a:pt x="7535" y="2716"/>
                    </a:cubicBezTo>
                    <a:cubicBezTo>
                      <a:pt x="7559" y="2719"/>
                      <a:pt x="7581" y="2721"/>
                      <a:pt x="7601" y="2721"/>
                    </a:cubicBezTo>
                    <a:cubicBezTo>
                      <a:pt x="7810" y="2721"/>
                      <a:pt x="7848" y="2550"/>
                      <a:pt x="7918" y="2410"/>
                    </a:cubicBezTo>
                    <a:cubicBezTo>
                      <a:pt x="7994" y="2257"/>
                      <a:pt x="8071" y="2104"/>
                      <a:pt x="8186" y="1989"/>
                    </a:cubicBezTo>
                    <a:cubicBezTo>
                      <a:pt x="8606" y="1492"/>
                      <a:pt x="9027" y="995"/>
                      <a:pt x="9371" y="574"/>
                    </a:cubicBezTo>
                    <a:cubicBezTo>
                      <a:pt x="9371" y="286"/>
                      <a:pt x="9306" y="149"/>
                      <a:pt x="9126" y="149"/>
                    </a:cubicBezTo>
                    <a:cubicBezTo>
                      <a:pt x="9067" y="149"/>
                      <a:pt x="8997" y="164"/>
                      <a:pt x="8912" y="192"/>
                    </a:cubicBezTo>
                    <a:cubicBezTo>
                      <a:pt x="8905" y="195"/>
                      <a:pt x="8898" y="197"/>
                      <a:pt x="8890" y="197"/>
                    </a:cubicBezTo>
                    <a:cubicBezTo>
                      <a:pt x="8809" y="197"/>
                      <a:pt x="8676" y="35"/>
                      <a:pt x="860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0;p19"/>
              <p:cNvSpPr/>
              <p:nvPr/>
            </p:nvSpPr>
            <p:spPr>
              <a:xfrm>
                <a:off x="4816631" y="3400456"/>
                <a:ext cx="207410" cy="208075"/>
              </a:xfrm>
              <a:custGeom>
                <a:avLst/>
                <a:gdLst/>
                <a:ahLst/>
                <a:cxnLst/>
                <a:rect l="l" t="t" r="r" b="b"/>
                <a:pathLst>
                  <a:path w="12163" h="12202" extrusionOk="0">
                    <a:moveTo>
                      <a:pt x="11666" y="1"/>
                    </a:moveTo>
                    <a:lnTo>
                      <a:pt x="11666" y="1"/>
                    </a:lnTo>
                    <a:cubicBezTo>
                      <a:pt x="11474" y="116"/>
                      <a:pt x="11207" y="230"/>
                      <a:pt x="10977" y="383"/>
                    </a:cubicBezTo>
                    <a:cubicBezTo>
                      <a:pt x="10863" y="460"/>
                      <a:pt x="10863" y="727"/>
                      <a:pt x="10786" y="727"/>
                    </a:cubicBezTo>
                    <a:cubicBezTo>
                      <a:pt x="10480" y="766"/>
                      <a:pt x="10442" y="957"/>
                      <a:pt x="10365" y="1186"/>
                    </a:cubicBezTo>
                    <a:cubicBezTo>
                      <a:pt x="10327" y="1301"/>
                      <a:pt x="10174" y="1416"/>
                      <a:pt x="10059" y="1416"/>
                    </a:cubicBezTo>
                    <a:cubicBezTo>
                      <a:pt x="9715" y="1454"/>
                      <a:pt x="9524" y="1645"/>
                      <a:pt x="9486" y="2028"/>
                    </a:cubicBezTo>
                    <a:cubicBezTo>
                      <a:pt x="9447" y="2104"/>
                      <a:pt x="9333" y="2257"/>
                      <a:pt x="9218" y="2296"/>
                    </a:cubicBezTo>
                    <a:cubicBezTo>
                      <a:pt x="8988" y="2334"/>
                      <a:pt x="8797" y="2372"/>
                      <a:pt x="8644" y="2678"/>
                    </a:cubicBezTo>
                    <a:cubicBezTo>
                      <a:pt x="8568" y="2869"/>
                      <a:pt x="8338" y="2984"/>
                      <a:pt x="8185" y="3137"/>
                    </a:cubicBezTo>
                    <a:cubicBezTo>
                      <a:pt x="7956" y="3366"/>
                      <a:pt x="7803" y="3749"/>
                      <a:pt x="7535" y="3825"/>
                    </a:cubicBezTo>
                    <a:cubicBezTo>
                      <a:pt x="7153" y="3978"/>
                      <a:pt x="7076" y="4323"/>
                      <a:pt x="6732" y="4476"/>
                    </a:cubicBezTo>
                    <a:cubicBezTo>
                      <a:pt x="6464" y="4629"/>
                      <a:pt x="6158" y="4820"/>
                      <a:pt x="6158" y="5202"/>
                    </a:cubicBezTo>
                    <a:cubicBezTo>
                      <a:pt x="6158" y="5279"/>
                      <a:pt x="6005" y="5355"/>
                      <a:pt x="5929" y="5393"/>
                    </a:cubicBezTo>
                    <a:cubicBezTo>
                      <a:pt x="5355" y="5699"/>
                      <a:pt x="4973" y="6235"/>
                      <a:pt x="4514" y="6656"/>
                    </a:cubicBezTo>
                    <a:cubicBezTo>
                      <a:pt x="4255" y="6877"/>
                      <a:pt x="4318" y="7384"/>
                      <a:pt x="3840" y="7384"/>
                    </a:cubicBezTo>
                    <a:cubicBezTo>
                      <a:pt x="3823" y="7384"/>
                      <a:pt x="3805" y="7384"/>
                      <a:pt x="3787" y="7382"/>
                    </a:cubicBezTo>
                    <a:lnTo>
                      <a:pt x="3787" y="7382"/>
                    </a:lnTo>
                    <a:cubicBezTo>
                      <a:pt x="3978" y="7688"/>
                      <a:pt x="3366" y="7535"/>
                      <a:pt x="3481" y="7879"/>
                    </a:cubicBezTo>
                    <a:cubicBezTo>
                      <a:pt x="3519" y="8032"/>
                      <a:pt x="3328" y="8224"/>
                      <a:pt x="3099" y="8262"/>
                    </a:cubicBezTo>
                    <a:cubicBezTo>
                      <a:pt x="3022" y="8262"/>
                      <a:pt x="2869" y="8300"/>
                      <a:pt x="2869" y="8338"/>
                    </a:cubicBezTo>
                    <a:cubicBezTo>
                      <a:pt x="2831" y="8759"/>
                      <a:pt x="2410" y="8721"/>
                      <a:pt x="2257" y="8989"/>
                    </a:cubicBezTo>
                    <a:cubicBezTo>
                      <a:pt x="2142" y="9103"/>
                      <a:pt x="1951" y="9218"/>
                      <a:pt x="1951" y="9333"/>
                    </a:cubicBezTo>
                    <a:cubicBezTo>
                      <a:pt x="1875" y="9792"/>
                      <a:pt x="1530" y="9945"/>
                      <a:pt x="1263" y="10174"/>
                    </a:cubicBezTo>
                    <a:cubicBezTo>
                      <a:pt x="1110" y="10289"/>
                      <a:pt x="919" y="10327"/>
                      <a:pt x="995" y="10595"/>
                    </a:cubicBezTo>
                    <a:cubicBezTo>
                      <a:pt x="995" y="10633"/>
                      <a:pt x="880" y="10748"/>
                      <a:pt x="804" y="10786"/>
                    </a:cubicBezTo>
                    <a:cubicBezTo>
                      <a:pt x="421" y="11016"/>
                      <a:pt x="154" y="11398"/>
                      <a:pt x="1" y="11781"/>
                    </a:cubicBezTo>
                    <a:cubicBezTo>
                      <a:pt x="1" y="11819"/>
                      <a:pt x="39" y="11857"/>
                      <a:pt x="77" y="11857"/>
                    </a:cubicBezTo>
                    <a:cubicBezTo>
                      <a:pt x="192" y="11972"/>
                      <a:pt x="345" y="12048"/>
                      <a:pt x="498" y="12201"/>
                    </a:cubicBezTo>
                    <a:cubicBezTo>
                      <a:pt x="498" y="11513"/>
                      <a:pt x="1225" y="11322"/>
                      <a:pt x="1416" y="10786"/>
                    </a:cubicBezTo>
                    <a:cubicBezTo>
                      <a:pt x="1462" y="10779"/>
                      <a:pt x="1511" y="10777"/>
                      <a:pt x="1560" y="10777"/>
                    </a:cubicBezTo>
                    <a:cubicBezTo>
                      <a:pt x="1594" y="10777"/>
                      <a:pt x="1627" y="10778"/>
                      <a:pt x="1661" y="10778"/>
                    </a:cubicBezTo>
                    <a:cubicBezTo>
                      <a:pt x="1828" y="10778"/>
                      <a:pt x="1989" y="10761"/>
                      <a:pt x="2066" y="10557"/>
                    </a:cubicBezTo>
                    <a:cubicBezTo>
                      <a:pt x="2142" y="10442"/>
                      <a:pt x="2372" y="10442"/>
                      <a:pt x="2295" y="10212"/>
                    </a:cubicBezTo>
                    <a:cubicBezTo>
                      <a:pt x="2410" y="10174"/>
                      <a:pt x="2563" y="10136"/>
                      <a:pt x="2678" y="10098"/>
                    </a:cubicBezTo>
                    <a:cubicBezTo>
                      <a:pt x="2754" y="10059"/>
                      <a:pt x="2793" y="9983"/>
                      <a:pt x="2831" y="9907"/>
                    </a:cubicBezTo>
                    <a:lnTo>
                      <a:pt x="2831" y="9907"/>
                    </a:lnTo>
                    <a:cubicBezTo>
                      <a:pt x="2640" y="9945"/>
                      <a:pt x="2487" y="9945"/>
                      <a:pt x="2181" y="9983"/>
                    </a:cubicBezTo>
                    <a:cubicBezTo>
                      <a:pt x="2984" y="9562"/>
                      <a:pt x="2984" y="9562"/>
                      <a:pt x="3328" y="8874"/>
                    </a:cubicBezTo>
                    <a:cubicBezTo>
                      <a:pt x="3405" y="8721"/>
                      <a:pt x="3481" y="8683"/>
                      <a:pt x="3672" y="8683"/>
                    </a:cubicBezTo>
                    <a:cubicBezTo>
                      <a:pt x="3676" y="8684"/>
                      <a:pt x="3679" y="8685"/>
                      <a:pt x="3682" y="8685"/>
                    </a:cubicBezTo>
                    <a:cubicBezTo>
                      <a:pt x="3755" y="8685"/>
                      <a:pt x="3830" y="8300"/>
                      <a:pt x="3940" y="8300"/>
                    </a:cubicBezTo>
                    <a:cubicBezTo>
                      <a:pt x="4284" y="8300"/>
                      <a:pt x="4322" y="8032"/>
                      <a:pt x="4437" y="7803"/>
                    </a:cubicBezTo>
                    <a:cubicBezTo>
                      <a:pt x="4437" y="7765"/>
                      <a:pt x="4514" y="7765"/>
                      <a:pt x="4552" y="7726"/>
                    </a:cubicBezTo>
                    <a:cubicBezTo>
                      <a:pt x="4628" y="7803"/>
                      <a:pt x="4667" y="7841"/>
                      <a:pt x="4705" y="7879"/>
                    </a:cubicBezTo>
                    <a:cubicBezTo>
                      <a:pt x="4858" y="7765"/>
                      <a:pt x="5049" y="7688"/>
                      <a:pt x="5202" y="7535"/>
                    </a:cubicBezTo>
                    <a:cubicBezTo>
                      <a:pt x="5317" y="7382"/>
                      <a:pt x="5393" y="7153"/>
                      <a:pt x="5508" y="7000"/>
                    </a:cubicBezTo>
                    <a:cubicBezTo>
                      <a:pt x="5585" y="6885"/>
                      <a:pt x="5738" y="6885"/>
                      <a:pt x="5852" y="6809"/>
                    </a:cubicBezTo>
                    <a:cubicBezTo>
                      <a:pt x="5776" y="6350"/>
                      <a:pt x="5738" y="6350"/>
                      <a:pt x="6120" y="6197"/>
                    </a:cubicBezTo>
                    <a:cubicBezTo>
                      <a:pt x="6235" y="6158"/>
                      <a:pt x="6426" y="6120"/>
                      <a:pt x="6541" y="6082"/>
                    </a:cubicBezTo>
                    <a:cubicBezTo>
                      <a:pt x="6732" y="5967"/>
                      <a:pt x="6923" y="5852"/>
                      <a:pt x="7153" y="5699"/>
                    </a:cubicBezTo>
                    <a:cubicBezTo>
                      <a:pt x="6847" y="5623"/>
                      <a:pt x="6847" y="5623"/>
                      <a:pt x="6847" y="5355"/>
                    </a:cubicBezTo>
                    <a:lnTo>
                      <a:pt x="6847" y="5355"/>
                    </a:lnTo>
                    <a:cubicBezTo>
                      <a:pt x="6935" y="5391"/>
                      <a:pt x="7008" y="5406"/>
                      <a:pt x="7069" y="5406"/>
                    </a:cubicBezTo>
                    <a:cubicBezTo>
                      <a:pt x="7403" y="5406"/>
                      <a:pt x="7373" y="4943"/>
                      <a:pt x="7535" y="4782"/>
                    </a:cubicBezTo>
                    <a:cubicBezTo>
                      <a:pt x="7655" y="4854"/>
                      <a:pt x="7745" y="4956"/>
                      <a:pt x="7833" y="4956"/>
                    </a:cubicBezTo>
                    <a:cubicBezTo>
                      <a:pt x="7885" y="4956"/>
                      <a:pt x="7937" y="4920"/>
                      <a:pt x="7994" y="4820"/>
                    </a:cubicBezTo>
                    <a:cubicBezTo>
                      <a:pt x="8032" y="4705"/>
                      <a:pt x="8032" y="4590"/>
                      <a:pt x="8071" y="4552"/>
                    </a:cubicBezTo>
                    <a:cubicBezTo>
                      <a:pt x="8606" y="4399"/>
                      <a:pt x="8644" y="3902"/>
                      <a:pt x="8759" y="3443"/>
                    </a:cubicBezTo>
                    <a:cubicBezTo>
                      <a:pt x="8874" y="3519"/>
                      <a:pt x="8988" y="3596"/>
                      <a:pt x="9027" y="3634"/>
                    </a:cubicBezTo>
                    <a:cubicBezTo>
                      <a:pt x="9180" y="3481"/>
                      <a:pt x="9294" y="3328"/>
                      <a:pt x="9409" y="3328"/>
                    </a:cubicBezTo>
                    <a:cubicBezTo>
                      <a:pt x="9429" y="3330"/>
                      <a:pt x="9447" y="3331"/>
                      <a:pt x="9463" y="3331"/>
                    </a:cubicBezTo>
                    <a:cubicBezTo>
                      <a:pt x="9753" y="3331"/>
                      <a:pt x="9419" y="3020"/>
                      <a:pt x="9600" y="2984"/>
                    </a:cubicBezTo>
                    <a:cubicBezTo>
                      <a:pt x="9945" y="2946"/>
                      <a:pt x="10021" y="2563"/>
                      <a:pt x="10212" y="2410"/>
                    </a:cubicBezTo>
                    <a:cubicBezTo>
                      <a:pt x="10404" y="2219"/>
                      <a:pt x="10633" y="2104"/>
                      <a:pt x="10863" y="1990"/>
                    </a:cubicBezTo>
                    <a:cubicBezTo>
                      <a:pt x="10824" y="1913"/>
                      <a:pt x="10786" y="1837"/>
                      <a:pt x="10710" y="1760"/>
                    </a:cubicBezTo>
                    <a:cubicBezTo>
                      <a:pt x="11015" y="1645"/>
                      <a:pt x="11360" y="1684"/>
                      <a:pt x="11436" y="1301"/>
                    </a:cubicBezTo>
                    <a:lnTo>
                      <a:pt x="11436" y="1301"/>
                    </a:lnTo>
                    <a:cubicBezTo>
                      <a:pt x="11283" y="1339"/>
                      <a:pt x="11168" y="1339"/>
                      <a:pt x="11054" y="1378"/>
                    </a:cubicBezTo>
                    <a:cubicBezTo>
                      <a:pt x="11015" y="1339"/>
                      <a:pt x="11015" y="1301"/>
                      <a:pt x="11015" y="1301"/>
                    </a:cubicBezTo>
                    <a:cubicBezTo>
                      <a:pt x="11283" y="1148"/>
                      <a:pt x="11551" y="1033"/>
                      <a:pt x="11895" y="842"/>
                    </a:cubicBezTo>
                    <a:cubicBezTo>
                      <a:pt x="11589" y="574"/>
                      <a:pt x="12163" y="269"/>
                      <a:pt x="1166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p19"/>
              <p:cNvSpPr/>
              <p:nvPr/>
            </p:nvSpPr>
            <p:spPr>
              <a:xfrm>
                <a:off x="4856415" y="3459151"/>
                <a:ext cx="185241" cy="168291"/>
              </a:xfrm>
              <a:custGeom>
                <a:avLst/>
                <a:gdLst/>
                <a:ahLst/>
                <a:cxnLst/>
                <a:rect l="l" t="t" r="r" b="b"/>
                <a:pathLst>
                  <a:path w="10863" h="9869" extrusionOk="0">
                    <a:moveTo>
                      <a:pt x="10518" y="1"/>
                    </a:moveTo>
                    <a:cubicBezTo>
                      <a:pt x="10251" y="192"/>
                      <a:pt x="10098" y="422"/>
                      <a:pt x="9753" y="460"/>
                    </a:cubicBezTo>
                    <a:cubicBezTo>
                      <a:pt x="9562" y="498"/>
                      <a:pt x="9294" y="804"/>
                      <a:pt x="9256" y="995"/>
                    </a:cubicBezTo>
                    <a:cubicBezTo>
                      <a:pt x="9218" y="1187"/>
                      <a:pt x="9141" y="1263"/>
                      <a:pt x="9027" y="1340"/>
                    </a:cubicBezTo>
                    <a:cubicBezTo>
                      <a:pt x="8721" y="1646"/>
                      <a:pt x="8147" y="1684"/>
                      <a:pt x="7918" y="2181"/>
                    </a:cubicBezTo>
                    <a:cubicBezTo>
                      <a:pt x="7879" y="2296"/>
                      <a:pt x="7497" y="2257"/>
                      <a:pt x="7344" y="2410"/>
                    </a:cubicBezTo>
                    <a:cubicBezTo>
                      <a:pt x="7191" y="2525"/>
                      <a:pt x="7153" y="2793"/>
                      <a:pt x="7000" y="2908"/>
                    </a:cubicBezTo>
                    <a:cubicBezTo>
                      <a:pt x="6732" y="3099"/>
                      <a:pt x="6349" y="3137"/>
                      <a:pt x="6273" y="3558"/>
                    </a:cubicBezTo>
                    <a:cubicBezTo>
                      <a:pt x="6248" y="3551"/>
                      <a:pt x="6224" y="3549"/>
                      <a:pt x="6203" y="3549"/>
                    </a:cubicBezTo>
                    <a:cubicBezTo>
                      <a:pt x="5965" y="3549"/>
                      <a:pt x="5942" y="3905"/>
                      <a:pt x="5661" y="3940"/>
                    </a:cubicBezTo>
                    <a:cubicBezTo>
                      <a:pt x="5317" y="3979"/>
                      <a:pt x="5164" y="4437"/>
                      <a:pt x="4781" y="4590"/>
                    </a:cubicBezTo>
                    <a:cubicBezTo>
                      <a:pt x="4667" y="4667"/>
                      <a:pt x="4628" y="4896"/>
                      <a:pt x="4514" y="4973"/>
                    </a:cubicBezTo>
                    <a:cubicBezTo>
                      <a:pt x="4246" y="5164"/>
                      <a:pt x="4093" y="5508"/>
                      <a:pt x="3749" y="5661"/>
                    </a:cubicBezTo>
                    <a:cubicBezTo>
                      <a:pt x="3519" y="5776"/>
                      <a:pt x="3328" y="5967"/>
                      <a:pt x="3213" y="6159"/>
                    </a:cubicBezTo>
                    <a:cubicBezTo>
                      <a:pt x="3137" y="6235"/>
                      <a:pt x="3252" y="6388"/>
                      <a:pt x="3060" y="6465"/>
                    </a:cubicBezTo>
                    <a:cubicBezTo>
                      <a:pt x="2831" y="6579"/>
                      <a:pt x="2563" y="6732"/>
                      <a:pt x="2487" y="6962"/>
                    </a:cubicBezTo>
                    <a:cubicBezTo>
                      <a:pt x="2372" y="7229"/>
                      <a:pt x="2066" y="7306"/>
                      <a:pt x="1913" y="7497"/>
                    </a:cubicBezTo>
                    <a:cubicBezTo>
                      <a:pt x="1607" y="7918"/>
                      <a:pt x="1225" y="8262"/>
                      <a:pt x="880" y="8606"/>
                    </a:cubicBezTo>
                    <a:cubicBezTo>
                      <a:pt x="957" y="8683"/>
                      <a:pt x="1033" y="8798"/>
                      <a:pt x="1148" y="8950"/>
                    </a:cubicBezTo>
                    <a:cubicBezTo>
                      <a:pt x="919" y="8912"/>
                      <a:pt x="804" y="8874"/>
                      <a:pt x="689" y="8874"/>
                    </a:cubicBezTo>
                    <a:cubicBezTo>
                      <a:pt x="574" y="9027"/>
                      <a:pt x="536" y="9371"/>
                      <a:pt x="383" y="9409"/>
                    </a:cubicBezTo>
                    <a:cubicBezTo>
                      <a:pt x="115" y="9448"/>
                      <a:pt x="77" y="9639"/>
                      <a:pt x="1" y="9868"/>
                    </a:cubicBezTo>
                    <a:lnTo>
                      <a:pt x="192" y="9868"/>
                    </a:lnTo>
                    <a:cubicBezTo>
                      <a:pt x="727" y="9524"/>
                      <a:pt x="1263" y="9180"/>
                      <a:pt x="1798" y="8836"/>
                    </a:cubicBezTo>
                    <a:cubicBezTo>
                      <a:pt x="1836" y="8798"/>
                      <a:pt x="1913" y="8721"/>
                      <a:pt x="1875" y="8683"/>
                    </a:cubicBezTo>
                    <a:cubicBezTo>
                      <a:pt x="1836" y="8453"/>
                      <a:pt x="1951" y="8415"/>
                      <a:pt x="2104" y="8377"/>
                    </a:cubicBezTo>
                    <a:cubicBezTo>
                      <a:pt x="2219" y="8377"/>
                      <a:pt x="2295" y="8300"/>
                      <a:pt x="2372" y="8224"/>
                    </a:cubicBezTo>
                    <a:cubicBezTo>
                      <a:pt x="2563" y="7994"/>
                      <a:pt x="2678" y="7688"/>
                      <a:pt x="2907" y="7612"/>
                    </a:cubicBezTo>
                    <a:cubicBezTo>
                      <a:pt x="3175" y="7545"/>
                      <a:pt x="3179" y="7126"/>
                      <a:pt x="3459" y="7126"/>
                    </a:cubicBezTo>
                    <a:cubicBezTo>
                      <a:pt x="3499" y="7126"/>
                      <a:pt x="3544" y="7134"/>
                      <a:pt x="3596" y="7153"/>
                    </a:cubicBezTo>
                    <a:cubicBezTo>
                      <a:pt x="3672" y="6847"/>
                      <a:pt x="3940" y="6770"/>
                      <a:pt x="4131" y="6617"/>
                    </a:cubicBezTo>
                    <a:cubicBezTo>
                      <a:pt x="4016" y="6312"/>
                      <a:pt x="4208" y="6235"/>
                      <a:pt x="4437" y="6235"/>
                    </a:cubicBezTo>
                    <a:cubicBezTo>
                      <a:pt x="4457" y="6237"/>
                      <a:pt x="4476" y="6238"/>
                      <a:pt x="4494" y="6238"/>
                    </a:cubicBezTo>
                    <a:cubicBezTo>
                      <a:pt x="4865" y="6238"/>
                      <a:pt x="4943" y="5880"/>
                      <a:pt x="5126" y="5661"/>
                    </a:cubicBezTo>
                    <a:cubicBezTo>
                      <a:pt x="5240" y="5508"/>
                      <a:pt x="5240" y="5317"/>
                      <a:pt x="5432" y="5317"/>
                    </a:cubicBezTo>
                    <a:cubicBezTo>
                      <a:pt x="5546" y="5317"/>
                      <a:pt x="5623" y="5202"/>
                      <a:pt x="5661" y="5126"/>
                    </a:cubicBezTo>
                    <a:cubicBezTo>
                      <a:pt x="5776" y="5049"/>
                      <a:pt x="5852" y="4973"/>
                      <a:pt x="5929" y="4858"/>
                    </a:cubicBezTo>
                    <a:cubicBezTo>
                      <a:pt x="6349" y="4437"/>
                      <a:pt x="7000" y="4208"/>
                      <a:pt x="7229" y="3520"/>
                    </a:cubicBezTo>
                    <a:cubicBezTo>
                      <a:pt x="7229" y="3443"/>
                      <a:pt x="7382" y="3367"/>
                      <a:pt x="7497" y="3367"/>
                    </a:cubicBezTo>
                    <a:cubicBezTo>
                      <a:pt x="7552" y="3367"/>
                      <a:pt x="7603" y="3377"/>
                      <a:pt x="7645" y="3377"/>
                    </a:cubicBezTo>
                    <a:cubicBezTo>
                      <a:pt x="7718" y="3377"/>
                      <a:pt x="7765" y="3346"/>
                      <a:pt x="7765" y="3175"/>
                    </a:cubicBezTo>
                    <a:cubicBezTo>
                      <a:pt x="7765" y="3099"/>
                      <a:pt x="8032" y="3022"/>
                      <a:pt x="8185" y="2946"/>
                    </a:cubicBezTo>
                    <a:cubicBezTo>
                      <a:pt x="8224" y="2946"/>
                      <a:pt x="8300" y="2869"/>
                      <a:pt x="8300" y="2793"/>
                    </a:cubicBezTo>
                    <a:cubicBezTo>
                      <a:pt x="8268" y="2474"/>
                      <a:pt x="8475" y="2448"/>
                      <a:pt x="8678" y="2448"/>
                    </a:cubicBezTo>
                    <a:cubicBezTo>
                      <a:pt x="8719" y="2448"/>
                      <a:pt x="8759" y="2449"/>
                      <a:pt x="8797" y="2449"/>
                    </a:cubicBezTo>
                    <a:cubicBezTo>
                      <a:pt x="8797" y="2334"/>
                      <a:pt x="8797" y="2181"/>
                      <a:pt x="8759" y="1990"/>
                    </a:cubicBezTo>
                    <a:lnTo>
                      <a:pt x="8759" y="1990"/>
                    </a:lnTo>
                    <a:cubicBezTo>
                      <a:pt x="8818" y="2006"/>
                      <a:pt x="8870" y="2014"/>
                      <a:pt x="8918" y="2014"/>
                    </a:cubicBezTo>
                    <a:cubicBezTo>
                      <a:pt x="9306" y="2014"/>
                      <a:pt x="9362" y="1514"/>
                      <a:pt x="9600" y="1378"/>
                    </a:cubicBezTo>
                    <a:cubicBezTo>
                      <a:pt x="9715" y="1454"/>
                      <a:pt x="9753" y="1493"/>
                      <a:pt x="9868" y="1569"/>
                    </a:cubicBezTo>
                    <a:cubicBezTo>
                      <a:pt x="9906" y="957"/>
                      <a:pt x="10595" y="1034"/>
                      <a:pt x="10863" y="575"/>
                    </a:cubicBezTo>
                    <a:cubicBezTo>
                      <a:pt x="10748" y="383"/>
                      <a:pt x="10633" y="192"/>
                      <a:pt x="1051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2;p19"/>
              <p:cNvSpPr/>
              <p:nvPr/>
            </p:nvSpPr>
            <p:spPr>
              <a:xfrm>
                <a:off x="4223784" y="3012409"/>
                <a:ext cx="114166" cy="130452"/>
              </a:xfrm>
              <a:custGeom>
                <a:avLst/>
                <a:gdLst/>
                <a:ahLst/>
                <a:cxnLst/>
                <a:rect l="l" t="t" r="r" b="b"/>
                <a:pathLst>
                  <a:path w="6695" h="7650" extrusionOk="0">
                    <a:moveTo>
                      <a:pt x="6006" y="0"/>
                    </a:moveTo>
                    <a:cubicBezTo>
                      <a:pt x="5508" y="0"/>
                      <a:pt x="5126" y="192"/>
                      <a:pt x="4973" y="765"/>
                    </a:cubicBezTo>
                    <a:cubicBezTo>
                      <a:pt x="4896" y="880"/>
                      <a:pt x="4782" y="995"/>
                      <a:pt x="4667" y="1110"/>
                    </a:cubicBezTo>
                    <a:cubicBezTo>
                      <a:pt x="4552" y="1263"/>
                      <a:pt x="4438" y="1415"/>
                      <a:pt x="4323" y="1568"/>
                    </a:cubicBezTo>
                    <a:cubicBezTo>
                      <a:pt x="4017" y="1913"/>
                      <a:pt x="3749" y="2295"/>
                      <a:pt x="3481" y="2639"/>
                    </a:cubicBezTo>
                    <a:cubicBezTo>
                      <a:pt x="3443" y="2678"/>
                      <a:pt x="3405" y="2716"/>
                      <a:pt x="3405" y="2792"/>
                    </a:cubicBezTo>
                    <a:cubicBezTo>
                      <a:pt x="3405" y="3060"/>
                      <a:pt x="3214" y="3213"/>
                      <a:pt x="3022" y="3366"/>
                    </a:cubicBezTo>
                    <a:cubicBezTo>
                      <a:pt x="2831" y="3596"/>
                      <a:pt x="2602" y="3825"/>
                      <a:pt x="2563" y="4131"/>
                    </a:cubicBezTo>
                    <a:cubicBezTo>
                      <a:pt x="2563" y="4246"/>
                      <a:pt x="2410" y="4360"/>
                      <a:pt x="2334" y="4475"/>
                    </a:cubicBezTo>
                    <a:cubicBezTo>
                      <a:pt x="2258" y="4552"/>
                      <a:pt x="2143" y="4666"/>
                      <a:pt x="2105" y="4781"/>
                    </a:cubicBezTo>
                    <a:cubicBezTo>
                      <a:pt x="1913" y="5317"/>
                      <a:pt x="1607" y="5776"/>
                      <a:pt x="1187" y="6158"/>
                    </a:cubicBezTo>
                    <a:cubicBezTo>
                      <a:pt x="957" y="6349"/>
                      <a:pt x="804" y="6617"/>
                      <a:pt x="613" y="6846"/>
                    </a:cubicBezTo>
                    <a:cubicBezTo>
                      <a:pt x="536" y="6885"/>
                      <a:pt x="498" y="6961"/>
                      <a:pt x="422" y="6999"/>
                    </a:cubicBezTo>
                    <a:cubicBezTo>
                      <a:pt x="77" y="7114"/>
                      <a:pt x="1" y="7382"/>
                      <a:pt x="39" y="7650"/>
                    </a:cubicBezTo>
                    <a:cubicBezTo>
                      <a:pt x="307" y="7573"/>
                      <a:pt x="536" y="7497"/>
                      <a:pt x="651" y="7458"/>
                    </a:cubicBezTo>
                    <a:cubicBezTo>
                      <a:pt x="957" y="7076"/>
                      <a:pt x="1225" y="6808"/>
                      <a:pt x="1493" y="6464"/>
                    </a:cubicBezTo>
                    <a:cubicBezTo>
                      <a:pt x="1571" y="6529"/>
                      <a:pt x="1649" y="6559"/>
                      <a:pt x="1719" y="6559"/>
                    </a:cubicBezTo>
                    <a:cubicBezTo>
                      <a:pt x="1852" y="6559"/>
                      <a:pt x="1952" y="6449"/>
                      <a:pt x="1952" y="6273"/>
                    </a:cubicBezTo>
                    <a:cubicBezTo>
                      <a:pt x="1990" y="5967"/>
                      <a:pt x="2258" y="5852"/>
                      <a:pt x="2334" y="5623"/>
                    </a:cubicBezTo>
                    <a:cubicBezTo>
                      <a:pt x="2716" y="5584"/>
                      <a:pt x="2716" y="5164"/>
                      <a:pt x="2946" y="5011"/>
                    </a:cubicBezTo>
                    <a:cubicBezTo>
                      <a:pt x="3099" y="4858"/>
                      <a:pt x="3137" y="4666"/>
                      <a:pt x="3367" y="4513"/>
                    </a:cubicBezTo>
                    <a:cubicBezTo>
                      <a:pt x="3673" y="4360"/>
                      <a:pt x="3826" y="4016"/>
                      <a:pt x="4093" y="3787"/>
                    </a:cubicBezTo>
                    <a:cubicBezTo>
                      <a:pt x="4246" y="3634"/>
                      <a:pt x="4017" y="3404"/>
                      <a:pt x="4132" y="3404"/>
                    </a:cubicBezTo>
                    <a:cubicBezTo>
                      <a:pt x="4514" y="3290"/>
                      <a:pt x="4552" y="2869"/>
                      <a:pt x="4858" y="2639"/>
                    </a:cubicBezTo>
                    <a:cubicBezTo>
                      <a:pt x="5088" y="2486"/>
                      <a:pt x="5164" y="2027"/>
                      <a:pt x="5394" y="1874"/>
                    </a:cubicBezTo>
                    <a:cubicBezTo>
                      <a:pt x="5700" y="1683"/>
                      <a:pt x="5661" y="1224"/>
                      <a:pt x="6044" y="1186"/>
                    </a:cubicBezTo>
                    <a:cubicBezTo>
                      <a:pt x="6082" y="1186"/>
                      <a:pt x="6120" y="1110"/>
                      <a:pt x="6120" y="1071"/>
                    </a:cubicBezTo>
                    <a:cubicBezTo>
                      <a:pt x="6044" y="689"/>
                      <a:pt x="6312" y="612"/>
                      <a:pt x="6618" y="498"/>
                    </a:cubicBezTo>
                    <a:cubicBezTo>
                      <a:pt x="6656" y="459"/>
                      <a:pt x="6656" y="345"/>
                      <a:pt x="6694" y="306"/>
                    </a:cubicBezTo>
                    <a:cubicBezTo>
                      <a:pt x="6465" y="192"/>
                      <a:pt x="6235" y="115"/>
                      <a:pt x="6006"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3;p19"/>
              <p:cNvSpPr/>
              <p:nvPr/>
            </p:nvSpPr>
            <p:spPr>
              <a:xfrm>
                <a:off x="4920328" y="3515424"/>
                <a:ext cx="142849" cy="122454"/>
              </a:xfrm>
              <a:custGeom>
                <a:avLst/>
                <a:gdLst/>
                <a:ahLst/>
                <a:cxnLst/>
                <a:rect l="l" t="t" r="r" b="b"/>
                <a:pathLst>
                  <a:path w="8377" h="7181" extrusionOk="0">
                    <a:moveTo>
                      <a:pt x="7649" y="0"/>
                    </a:moveTo>
                    <a:cubicBezTo>
                      <a:pt x="7540" y="0"/>
                      <a:pt x="7441" y="61"/>
                      <a:pt x="7306" y="181"/>
                    </a:cubicBezTo>
                    <a:cubicBezTo>
                      <a:pt x="6923" y="526"/>
                      <a:pt x="6464" y="755"/>
                      <a:pt x="6197" y="1214"/>
                    </a:cubicBezTo>
                    <a:cubicBezTo>
                      <a:pt x="6158" y="1329"/>
                      <a:pt x="5929" y="1405"/>
                      <a:pt x="5776" y="1482"/>
                    </a:cubicBezTo>
                    <a:cubicBezTo>
                      <a:pt x="5738" y="1482"/>
                      <a:pt x="5661" y="1367"/>
                      <a:pt x="5585" y="1290"/>
                    </a:cubicBezTo>
                    <a:cubicBezTo>
                      <a:pt x="5508" y="1405"/>
                      <a:pt x="5355" y="1482"/>
                      <a:pt x="5355" y="1596"/>
                    </a:cubicBezTo>
                    <a:cubicBezTo>
                      <a:pt x="5317" y="1749"/>
                      <a:pt x="5393" y="1902"/>
                      <a:pt x="5393" y="2017"/>
                    </a:cubicBezTo>
                    <a:cubicBezTo>
                      <a:pt x="5087" y="2132"/>
                      <a:pt x="4782" y="2208"/>
                      <a:pt x="4590" y="2361"/>
                    </a:cubicBezTo>
                    <a:cubicBezTo>
                      <a:pt x="4399" y="2553"/>
                      <a:pt x="4323" y="2859"/>
                      <a:pt x="4170" y="3088"/>
                    </a:cubicBezTo>
                    <a:cubicBezTo>
                      <a:pt x="4055" y="3012"/>
                      <a:pt x="3978" y="2973"/>
                      <a:pt x="3940" y="2935"/>
                    </a:cubicBezTo>
                    <a:cubicBezTo>
                      <a:pt x="3634" y="3165"/>
                      <a:pt x="3366" y="3432"/>
                      <a:pt x="3060" y="3662"/>
                    </a:cubicBezTo>
                    <a:cubicBezTo>
                      <a:pt x="3175" y="3738"/>
                      <a:pt x="3252" y="3815"/>
                      <a:pt x="3328" y="3853"/>
                    </a:cubicBezTo>
                    <a:cubicBezTo>
                      <a:pt x="3213" y="3968"/>
                      <a:pt x="3099" y="4044"/>
                      <a:pt x="2984" y="4159"/>
                    </a:cubicBezTo>
                    <a:cubicBezTo>
                      <a:pt x="2812" y="4056"/>
                      <a:pt x="2717" y="3999"/>
                      <a:pt x="2662" y="3999"/>
                    </a:cubicBezTo>
                    <a:cubicBezTo>
                      <a:pt x="2594" y="3999"/>
                      <a:pt x="2584" y="4084"/>
                      <a:pt x="2563" y="4274"/>
                    </a:cubicBezTo>
                    <a:cubicBezTo>
                      <a:pt x="2563" y="4388"/>
                      <a:pt x="2525" y="4503"/>
                      <a:pt x="2487" y="4580"/>
                    </a:cubicBezTo>
                    <a:cubicBezTo>
                      <a:pt x="2248" y="4785"/>
                      <a:pt x="2070" y="5051"/>
                      <a:pt x="1734" y="5051"/>
                    </a:cubicBezTo>
                    <a:cubicBezTo>
                      <a:pt x="1694" y="5051"/>
                      <a:pt x="1652" y="5047"/>
                      <a:pt x="1607" y="5039"/>
                    </a:cubicBezTo>
                    <a:lnTo>
                      <a:pt x="1607" y="5039"/>
                    </a:lnTo>
                    <a:cubicBezTo>
                      <a:pt x="1607" y="5153"/>
                      <a:pt x="1645" y="5306"/>
                      <a:pt x="1645" y="5306"/>
                    </a:cubicBezTo>
                    <a:cubicBezTo>
                      <a:pt x="1378" y="5459"/>
                      <a:pt x="1110" y="5574"/>
                      <a:pt x="804" y="5727"/>
                    </a:cubicBezTo>
                    <a:cubicBezTo>
                      <a:pt x="842" y="5842"/>
                      <a:pt x="880" y="5995"/>
                      <a:pt x="919" y="6071"/>
                    </a:cubicBezTo>
                    <a:cubicBezTo>
                      <a:pt x="689" y="6224"/>
                      <a:pt x="460" y="6301"/>
                      <a:pt x="345" y="6492"/>
                    </a:cubicBezTo>
                    <a:cubicBezTo>
                      <a:pt x="192" y="6683"/>
                      <a:pt x="1" y="6913"/>
                      <a:pt x="77" y="7180"/>
                    </a:cubicBezTo>
                    <a:cubicBezTo>
                      <a:pt x="536" y="7066"/>
                      <a:pt x="536" y="7066"/>
                      <a:pt x="766" y="6798"/>
                    </a:cubicBezTo>
                    <a:cubicBezTo>
                      <a:pt x="880" y="6645"/>
                      <a:pt x="995" y="6568"/>
                      <a:pt x="1110" y="6454"/>
                    </a:cubicBezTo>
                    <a:cubicBezTo>
                      <a:pt x="1301" y="6339"/>
                      <a:pt x="1531" y="6224"/>
                      <a:pt x="1722" y="6071"/>
                    </a:cubicBezTo>
                    <a:cubicBezTo>
                      <a:pt x="1913" y="5918"/>
                      <a:pt x="2066" y="5727"/>
                      <a:pt x="2296" y="5612"/>
                    </a:cubicBezTo>
                    <a:cubicBezTo>
                      <a:pt x="2525" y="5536"/>
                      <a:pt x="2525" y="5268"/>
                      <a:pt x="2754" y="5153"/>
                    </a:cubicBezTo>
                    <a:cubicBezTo>
                      <a:pt x="2984" y="5077"/>
                      <a:pt x="3099" y="4847"/>
                      <a:pt x="3252" y="4694"/>
                    </a:cubicBezTo>
                    <a:cubicBezTo>
                      <a:pt x="3443" y="4541"/>
                      <a:pt x="3749" y="4427"/>
                      <a:pt x="3902" y="4235"/>
                    </a:cubicBezTo>
                    <a:cubicBezTo>
                      <a:pt x="4361" y="3700"/>
                      <a:pt x="4934" y="3279"/>
                      <a:pt x="5508" y="2820"/>
                    </a:cubicBezTo>
                    <a:cubicBezTo>
                      <a:pt x="6044" y="2361"/>
                      <a:pt x="6656" y="1941"/>
                      <a:pt x="7153" y="1443"/>
                    </a:cubicBezTo>
                    <a:cubicBezTo>
                      <a:pt x="7382" y="1252"/>
                      <a:pt x="7573" y="1061"/>
                      <a:pt x="7841" y="908"/>
                    </a:cubicBezTo>
                    <a:cubicBezTo>
                      <a:pt x="8032" y="793"/>
                      <a:pt x="8185" y="640"/>
                      <a:pt x="8377" y="449"/>
                    </a:cubicBezTo>
                    <a:cubicBezTo>
                      <a:pt x="8005" y="147"/>
                      <a:pt x="7817" y="0"/>
                      <a:pt x="764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4;p19"/>
              <p:cNvSpPr/>
              <p:nvPr/>
            </p:nvSpPr>
            <p:spPr>
              <a:xfrm>
                <a:off x="4204225" y="3013705"/>
                <a:ext cx="80232" cy="81545"/>
              </a:xfrm>
              <a:custGeom>
                <a:avLst/>
                <a:gdLst/>
                <a:ahLst/>
                <a:cxnLst/>
                <a:rect l="l" t="t" r="r" b="b"/>
                <a:pathLst>
                  <a:path w="4705" h="4782" extrusionOk="0">
                    <a:moveTo>
                      <a:pt x="4322" y="1"/>
                    </a:moveTo>
                    <a:cubicBezTo>
                      <a:pt x="4016" y="154"/>
                      <a:pt x="3787" y="307"/>
                      <a:pt x="3443" y="498"/>
                    </a:cubicBezTo>
                    <a:cubicBezTo>
                      <a:pt x="3443" y="575"/>
                      <a:pt x="3405" y="689"/>
                      <a:pt x="3366" y="842"/>
                    </a:cubicBezTo>
                    <a:cubicBezTo>
                      <a:pt x="3175" y="881"/>
                      <a:pt x="3060" y="919"/>
                      <a:pt x="2984" y="919"/>
                    </a:cubicBezTo>
                    <a:cubicBezTo>
                      <a:pt x="2716" y="1263"/>
                      <a:pt x="2487" y="1492"/>
                      <a:pt x="2257" y="1760"/>
                    </a:cubicBezTo>
                    <a:cubicBezTo>
                      <a:pt x="1989" y="2143"/>
                      <a:pt x="1569" y="2372"/>
                      <a:pt x="1530" y="2908"/>
                    </a:cubicBezTo>
                    <a:cubicBezTo>
                      <a:pt x="1530" y="2984"/>
                      <a:pt x="1454" y="3061"/>
                      <a:pt x="1377" y="3099"/>
                    </a:cubicBezTo>
                    <a:cubicBezTo>
                      <a:pt x="919" y="3558"/>
                      <a:pt x="460" y="3978"/>
                      <a:pt x="1" y="4399"/>
                    </a:cubicBezTo>
                    <a:cubicBezTo>
                      <a:pt x="154" y="4514"/>
                      <a:pt x="307" y="4629"/>
                      <a:pt x="498" y="4782"/>
                    </a:cubicBezTo>
                    <a:cubicBezTo>
                      <a:pt x="689" y="4552"/>
                      <a:pt x="919" y="4361"/>
                      <a:pt x="995" y="4131"/>
                    </a:cubicBezTo>
                    <a:cubicBezTo>
                      <a:pt x="1071" y="3825"/>
                      <a:pt x="1263" y="3672"/>
                      <a:pt x="1416" y="3520"/>
                    </a:cubicBezTo>
                    <a:lnTo>
                      <a:pt x="1875" y="3520"/>
                    </a:lnTo>
                    <a:lnTo>
                      <a:pt x="1875" y="3290"/>
                    </a:lnTo>
                    <a:cubicBezTo>
                      <a:pt x="2066" y="3175"/>
                      <a:pt x="2257" y="3099"/>
                      <a:pt x="2410" y="2984"/>
                    </a:cubicBezTo>
                    <a:cubicBezTo>
                      <a:pt x="2601" y="2869"/>
                      <a:pt x="2754" y="2716"/>
                      <a:pt x="2946" y="2563"/>
                    </a:cubicBezTo>
                    <a:cubicBezTo>
                      <a:pt x="2907" y="2525"/>
                      <a:pt x="2793" y="2449"/>
                      <a:pt x="2831" y="2449"/>
                    </a:cubicBezTo>
                    <a:cubicBezTo>
                      <a:pt x="3022" y="2181"/>
                      <a:pt x="3290" y="1951"/>
                      <a:pt x="3557" y="1760"/>
                    </a:cubicBezTo>
                    <a:cubicBezTo>
                      <a:pt x="3825" y="1569"/>
                      <a:pt x="4016" y="1378"/>
                      <a:pt x="4246" y="1148"/>
                    </a:cubicBezTo>
                    <a:cubicBezTo>
                      <a:pt x="4552" y="881"/>
                      <a:pt x="4590" y="613"/>
                      <a:pt x="4590" y="269"/>
                    </a:cubicBezTo>
                    <a:cubicBezTo>
                      <a:pt x="4590" y="230"/>
                      <a:pt x="4667" y="192"/>
                      <a:pt x="4705" y="116"/>
                    </a:cubicBezTo>
                    <a:cubicBezTo>
                      <a:pt x="4552" y="77"/>
                      <a:pt x="4399" y="1"/>
                      <a:pt x="432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6;p19"/>
              <p:cNvSpPr/>
              <p:nvPr/>
            </p:nvSpPr>
            <p:spPr>
              <a:xfrm>
                <a:off x="4453362" y="3397199"/>
                <a:ext cx="110892" cy="106015"/>
              </a:xfrm>
              <a:custGeom>
                <a:avLst/>
                <a:gdLst/>
                <a:ahLst/>
                <a:cxnLst/>
                <a:rect l="l" t="t" r="r" b="b"/>
                <a:pathLst>
                  <a:path w="6503" h="6217" extrusionOk="0">
                    <a:moveTo>
                      <a:pt x="6502" y="1"/>
                    </a:moveTo>
                    <a:cubicBezTo>
                      <a:pt x="6349" y="77"/>
                      <a:pt x="6235" y="154"/>
                      <a:pt x="6120" y="230"/>
                    </a:cubicBezTo>
                    <a:cubicBezTo>
                      <a:pt x="5737" y="498"/>
                      <a:pt x="5355" y="804"/>
                      <a:pt x="4973" y="1033"/>
                    </a:cubicBezTo>
                    <a:cubicBezTo>
                      <a:pt x="4514" y="1301"/>
                      <a:pt x="4169" y="1607"/>
                      <a:pt x="4093" y="2104"/>
                    </a:cubicBezTo>
                    <a:cubicBezTo>
                      <a:pt x="3940" y="2028"/>
                      <a:pt x="3863" y="1989"/>
                      <a:pt x="3710" y="1875"/>
                    </a:cubicBezTo>
                    <a:lnTo>
                      <a:pt x="3710" y="1875"/>
                    </a:lnTo>
                    <a:cubicBezTo>
                      <a:pt x="3749" y="2219"/>
                      <a:pt x="3557" y="2410"/>
                      <a:pt x="3328" y="2563"/>
                    </a:cubicBezTo>
                    <a:cubicBezTo>
                      <a:pt x="2984" y="2831"/>
                      <a:pt x="2678" y="3098"/>
                      <a:pt x="2372" y="3328"/>
                    </a:cubicBezTo>
                    <a:cubicBezTo>
                      <a:pt x="2410" y="3481"/>
                      <a:pt x="2448" y="3557"/>
                      <a:pt x="2487" y="3710"/>
                    </a:cubicBezTo>
                    <a:cubicBezTo>
                      <a:pt x="2257" y="3634"/>
                      <a:pt x="2142" y="3596"/>
                      <a:pt x="1951" y="3519"/>
                    </a:cubicBezTo>
                    <a:lnTo>
                      <a:pt x="1951" y="3519"/>
                    </a:lnTo>
                    <a:cubicBezTo>
                      <a:pt x="1989" y="3710"/>
                      <a:pt x="1989" y="3825"/>
                      <a:pt x="2028" y="3940"/>
                    </a:cubicBezTo>
                    <a:cubicBezTo>
                      <a:pt x="1875" y="4016"/>
                      <a:pt x="1760" y="3978"/>
                      <a:pt x="1645" y="4093"/>
                    </a:cubicBezTo>
                    <a:cubicBezTo>
                      <a:pt x="1301" y="4514"/>
                      <a:pt x="918" y="4896"/>
                      <a:pt x="498" y="5202"/>
                    </a:cubicBezTo>
                    <a:cubicBezTo>
                      <a:pt x="192" y="5431"/>
                      <a:pt x="1" y="5661"/>
                      <a:pt x="115" y="6082"/>
                    </a:cubicBezTo>
                    <a:cubicBezTo>
                      <a:pt x="332" y="6168"/>
                      <a:pt x="489" y="6217"/>
                      <a:pt x="618" y="6217"/>
                    </a:cubicBezTo>
                    <a:cubicBezTo>
                      <a:pt x="832" y="6217"/>
                      <a:pt x="972" y="6085"/>
                      <a:pt x="1186" y="5776"/>
                    </a:cubicBezTo>
                    <a:cubicBezTo>
                      <a:pt x="1339" y="5623"/>
                      <a:pt x="1454" y="5508"/>
                      <a:pt x="1607" y="5355"/>
                    </a:cubicBezTo>
                    <a:cubicBezTo>
                      <a:pt x="1836" y="5126"/>
                      <a:pt x="2104" y="4973"/>
                      <a:pt x="2257" y="4705"/>
                    </a:cubicBezTo>
                    <a:cubicBezTo>
                      <a:pt x="2448" y="4475"/>
                      <a:pt x="2793" y="4361"/>
                      <a:pt x="2907" y="4093"/>
                    </a:cubicBezTo>
                    <a:cubicBezTo>
                      <a:pt x="3175" y="3596"/>
                      <a:pt x="3634" y="3290"/>
                      <a:pt x="4016" y="2907"/>
                    </a:cubicBezTo>
                    <a:cubicBezTo>
                      <a:pt x="4322" y="2563"/>
                      <a:pt x="4667" y="2257"/>
                      <a:pt x="4973" y="1875"/>
                    </a:cubicBezTo>
                    <a:cubicBezTo>
                      <a:pt x="5432" y="1263"/>
                      <a:pt x="5890" y="689"/>
                      <a:pt x="6502" y="192"/>
                    </a:cubicBezTo>
                    <a:cubicBezTo>
                      <a:pt x="6502" y="154"/>
                      <a:pt x="6502" y="115"/>
                      <a:pt x="650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7;p19"/>
              <p:cNvSpPr/>
              <p:nvPr/>
            </p:nvSpPr>
            <p:spPr>
              <a:xfrm>
                <a:off x="4424015" y="3417423"/>
                <a:ext cx="46980" cy="57399"/>
              </a:xfrm>
              <a:custGeom>
                <a:avLst/>
                <a:gdLst/>
                <a:ahLst/>
                <a:cxnLst/>
                <a:rect l="l" t="t" r="r" b="b"/>
                <a:pathLst>
                  <a:path w="2755" h="3366" extrusionOk="0">
                    <a:moveTo>
                      <a:pt x="2716" y="0"/>
                    </a:moveTo>
                    <a:cubicBezTo>
                      <a:pt x="2712" y="13"/>
                      <a:pt x="2707" y="25"/>
                      <a:pt x="2703" y="38"/>
                    </a:cubicBezTo>
                    <a:lnTo>
                      <a:pt x="2703" y="38"/>
                    </a:lnTo>
                    <a:cubicBezTo>
                      <a:pt x="2720" y="38"/>
                      <a:pt x="2737" y="38"/>
                      <a:pt x="2754" y="38"/>
                    </a:cubicBezTo>
                    <a:lnTo>
                      <a:pt x="2716" y="0"/>
                    </a:lnTo>
                    <a:close/>
                    <a:moveTo>
                      <a:pt x="2628" y="37"/>
                    </a:moveTo>
                    <a:cubicBezTo>
                      <a:pt x="2482" y="37"/>
                      <a:pt x="2346" y="60"/>
                      <a:pt x="2257" y="268"/>
                    </a:cubicBezTo>
                    <a:cubicBezTo>
                      <a:pt x="2186" y="411"/>
                      <a:pt x="2114" y="654"/>
                      <a:pt x="1855" y="654"/>
                    </a:cubicBezTo>
                    <a:cubicBezTo>
                      <a:pt x="1837" y="654"/>
                      <a:pt x="1818" y="653"/>
                      <a:pt x="1798" y="650"/>
                    </a:cubicBezTo>
                    <a:cubicBezTo>
                      <a:pt x="1793" y="645"/>
                      <a:pt x="1787" y="643"/>
                      <a:pt x="1782" y="643"/>
                    </a:cubicBezTo>
                    <a:cubicBezTo>
                      <a:pt x="1749" y="643"/>
                      <a:pt x="1716" y="732"/>
                      <a:pt x="1683" y="765"/>
                    </a:cubicBezTo>
                    <a:cubicBezTo>
                      <a:pt x="1569" y="1033"/>
                      <a:pt x="1454" y="1301"/>
                      <a:pt x="1339" y="1568"/>
                    </a:cubicBezTo>
                    <a:cubicBezTo>
                      <a:pt x="1148" y="1568"/>
                      <a:pt x="1033" y="1530"/>
                      <a:pt x="1033" y="1530"/>
                    </a:cubicBezTo>
                    <a:cubicBezTo>
                      <a:pt x="651" y="2104"/>
                      <a:pt x="345" y="2563"/>
                      <a:pt x="1" y="3060"/>
                    </a:cubicBezTo>
                    <a:cubicBezTo>
                      <a:pt x="77" y="3136"/>
                      <a:pt x="192" y="3251"/>
                      <a:pt x="345" y="3366"/>
                    </a:cubicBezTo>
                    <a:cubicBezTo>
                      <a:pt x="421" y="3213"/>
                      <a:pt x="574" y="3098"/>
                      <a:pt x="574" y="3022"/>
                    </a:cubicBezTo>
                    <a:cubicBezTo>
                      <a:pt x="530" y="2888"/>
                      <a:pt x="554" y="2858"/>
                      <a:pt x="601" y="2858"/>
                    </a:cubicBezTo>
                    <a:cubicBezTo>
                      <a:pt x="639" y="2858"/>
                      <a:pt x="692" y="2878"/>
                      <a:pt x="734" y="2878"/>
                    </a:cubicBezTo>
                    <a:cubicBezTo>
                      <a:pt x="773" y="2878"/>
                      <a:pt x="804" y="2860"/>
                      <a:pt x="804" y="2792"/>
                    </a:cubicBezTo>
                    <a:cubicBezTo>
                      <a:pt x="804" y="2754"/>
                      <a:pt x="765" y="2639"/>
                      <a:pt x="765" y="2524"/>
                    </a:cubicBezTo>
                    <a:cubicBezTo>
                      <a:pt x="918" y="2448"/>
                      <a:pt x="1148" y="2524"/>
                      <a:pt x="1224" y="2295"/>
                    </a:cubicBezTo>
                    <a:cubicBezTo>
                      <a:pt x="1301" y="2104"/>
                      <a:pt x="1454" y="1951"/>
                      <a:pt x="1569" y="1798"/>
                    </a:cubicBezTo>
                    <a:cubicBezTo>
                      <a:pt x="1944" y="1197"/>
                      <a:pt x="2467" y="707"/>
                      <a:pt x="2703" y="38"/>
                    </a:cubicBezTo>
                    <a:lnTo>
                      <a:pt x="2703" y="38"/>
                    </a:lnTo>
                    <a:cubicBezTo>
                      <a:pt x="2678" y="37"/>
                      <a:pt x="2653" y="37"/>
                      <a:pt x="2628" y="37"/>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8;p19"/>
              <p:cNvSpPr/>
              <p:nvPr/>
            </p:nvSpPr>
            <p:spPr>
              <a:xfrm rot="8850784">
                <a:off x="3347573" y="2757501"/>
                <a:ext cx="731671" cy="483225"/>
              </a:xfrm>
              <a:custGeom>
                <a:avLst/>
                <a:gdLst/>
                <a:ahLst/>
                <a:cxnLst/>
                <a:rect l="l" t="t" r="r" b="b"/>
                <a:pathLst>
                  <a:path w="45590" h="28341" extrusionOk="0">
                    <a:moveTo>
                      <a:pt x="880" y="0"/>
                    </a:moveTo>
                    <a:cubicBezTo>
                      <a:pt x="727" y="77"/>
                      <a:pt x="612" y="115"/>
                      <a:pt x="536" y="192"/>
                    </a:cubicBezTo>
                    <a:cubicBezTo>
                      <a:pt x="153" y="383"/>
                      <a:pt x="574" y="957"/>
                      <a:pt x="77" y="1110"/>
                    </a:cubicBezTo>
                    <a:cubicBezTo>
                      <a:pt x="77" y="1148"/>
                      <a:pt x="39" y="1224"/>
                      <a:pt x="77" y="1263"/>
                    </a:cubicBezTo>
                    <a:cubicBezTo>
                      <a:pt x="230" y="1989"/>
                      <a:pt x="0" y="2754"/>
                      <a:pt x="230" y="3481"/>
                    </a:cubicBezTo>
                    <a:cubicBezTo>
                      <a:pt x="268" y="3557"/>
                      <a:pt x="268" y="3672"/>
                      <a:pt x="268" y="3749"/>
                    </a:cubicBezTo>
                    <a:cubicBezTo>
                      <a:pt x="306" y="3940"/>
                      <a:pt x="421" y="4169"/>
                      <a:pt x="345" y="4246"/>
                    </a:cubicBezTo>
                    <a:cubicBezTo>
                      <a:pt x="115" y="4552"/>
                      <a:pt x="421" y="4666"/>
                      <a:pt x="421" y="4819"/>
                    </a:cubicBezTo>
                    <a:cubicBezTo>
                      <a:pt x="421" y="5584"/>
                      <a:pt x="727" y="6273"/>
                      <a:pt x="804" y="6999"/>
                    </a:cubicBezTo>
                    <a:cubicBezTo>
                      <a:pt x="842" y="7267"/>
                      <a:pt x="1110" y="7535"/>
                      <a:pt x="1110" y="7803"/>
                    </a:cubicBezTo>
                    <a:cubicBezTo>
                      <a:pt x="1110" y="8147"/>
                      <a:pt x="1263" y="8415"/>
                      <a:pt x="1377" y="8721"/>
                    </a:cubicBezTo>
                    <a:cubicBezTo>
                      <a:pt x="1454" y="8988"/>
                      <a:pt x="1836" y="9218"/>
                      <a:pt x="1798" y="9371"/>
                    </a:cubicBezTo>
                    <a:cubicBezTo>
                      <a:pt x="1569" y="9944"/>
                      <a:pt x="2219" y="10136"/>
                      <a:pt x="2180" y="10633"/>
                    </a:cubicBezTo>
                    <a:cubicBezTo>
                      <a:pt x="2333" y="10518"/>
                      <a:pt x="2448" y="10442"/>
                      <a:pt x="2563" y="10327"/>
                    </a:cubicBezTo>
                    <a:cubicBezTo>
                      <a:pt x="2639" y="10480"/>
                      <a:pt x="2678" y="10633"/>
                      <a:pt x="2716" y="10748"/>
                    </a:cubicBezTo>
                    <a:cubicBezTo>
                      <a:pt x="2716" y="10862"/>
                      <a:pt x="2716" y="10977"/>
                      <a:pt x="2678" y="11130"/>
                    </a:cubicBezTo>
                    <a:lnTo>
                      <a:pt x="3443" y="12163"/>
                    </a:lnTo>
                    <a:cubicBezTo>
                      <a:pt x="3787" y="12660"/>
                      <a:pt x="4055" y="13195"/>
                      <a:pt x="4705" y="13348"/>
                    </a:cubicBezTo>
                    <a:cubicBezTo>
                      <a:pt x="4743" y="13348"/>
                      <a:pt x="4743" y="13387"/>
                      <a:pt x="4743" y="13387"/>
                    </a:cubicBezTo>
                    <a:cubicBezTo>
                      <a:pt x="4781" y="13693"/>
                      <a:pt x="4896" y="13807"/>
                      <a:pt x="5240" y="13846"/>
                    </a:cubicBezTo>
                    <a:cubicBezTo>
                      <a:pt x="5393" y="13846"/>
                      <a:pt x="5546" y="14190"/>
                      <a:pt x="5699" y="14381"/>
                    </a:cubicBezTo>
                    <a:cubicBezTo>
                      <a:pt x="5699" y="14381"/>
                      <a:pt x="5737" y="14419"/>
                      <a:pt x="5737" y="14419"/>
                    </a:cubicBezTo>
                    <a:cubicBezTo>
                      <a:pt x="5809" y="14394"/>
                      <a:pt x="5872" y="14383"/>
                      <a:pt x="5928" y="14383"/>
                    </a:cubicBezTo>
                    <a:cubicBezTo>
                      <a:pt x="6298" y="14383"/>
                      <a:pt x="6395" y="14860"/>
                      <a:pt x="6694" y="14993"/>
                    </a:cubicBezTo>
                    <a:cubicBezTo>
                      <a:pt x="6923" y="15108"/>
                      <a:pt x="7076" y="15375"/>
                      <a:pt x="7382" y="15375"/>
                    </a:cubicBezTo>
                    <a:cubicBezTo>
                      <a:pt x="7390" y="15371"/>
                      <a:pt x="7400" y="15369"/>
                      <a:pt x="7409" y="15369"/>
                    </a:cubicBezTo>
                    <a:cubicBezTo>
                      <a:pt x="7490" y="15369"/>
                      <a:pt x="7607" y="15494"/>
                      <a:pt x="7573" y="15528"/>
                    </a:cubicBezTo>
                    <a:cubicBezTo>
                      <a:pt x="7497" y="15873"/>
                      <a:pt x="7764" y="15949"/>
                      <a:pt x="7956" y="15949"/>
                    </a:cubicBezTo>
                    <a:cubicBezTo>
                      <a:pt x="8529" y="16064"/>
                      <a:pt x="8874" y="16599"/>
                      <a:pt x="9485" y="16637"/>
                    </a:cubicBezTo>
                    <a:cubicBezTo>
                      <a:pt x="9562" y="16637"/>
                      <a:pt x="9638" y="16867"/>
                      <a:pt x="9753" y="16982"/>
                    </a:cubicBezTo>
                    <a:cubicBezTo>
                      <a:pt x="10097" y="16982"/>
                      <a:pt x="10403" y="17020"/>
                      <a:pt x="10709" y="17364"/>
                    </a:cubicBezTo>
                    <a:cubicBezTo>
                      <a:pt x="10901" y="17555"/>
                      <a:pt x="11283" y="17785"/>
                      <a:pt x="11589" y="17785"/>
                    </a:cubicBezTo>
                    <a:cubicBezTo>
                      <a:pt x="11971" y="17785"/>
                      <a:pt x="12239" y="17785"/>
                      <a:pt x="12469" y="18091"/>
                    </a:cubicBezTo>
                    <a:cubicBezTo>
                      <a:pt x="12502" y="18157"/>
                      <a:pt x="12592" y="18251"/>
                      <a:pt x="12665" y="18251"/>
                    </a:cubicBezTo>
                    <a:cubicBezTo>
                      <a:pt x="12677" y="18251"/>
                      <a:pt x="12688" y="18249"/>
                      <a:pt x="12698" y="18244"/>
                    </a:cubicBezTo>
                    <a:cubicBezTo>
                      <a:pt x="12758" y="18228"/>
                      <a:pt x="12814" y="18221"/>
                      <a:pt x="12869" y="18221"/>
                    </a:cubicBezTo>
                    <a:cubicBezTo>
                      <a:pt x="13197" y="18221"/>
                      <a:pt x="13441" y="18479"/>
                      <a:pt x="13769" y="18512"/>
                    </a:cubicBezTo>
                    <a:lnTo>
                      <a:pt x="14190" y="18512"/>
                    </a:lnTo>
                    <a:cubicBezTo>
                      <a:pt x="14225" y="18761"/>
                      <a:pt x="14319" y="18828"/>
                      <a:pt x="14437" y="18828"/>
                    </a:cubicBezTo>
                    <a:cubicBezTo>
                      <a:pt x="14571" y="18828"/>
                      <a:pt x="14735" y="18741"/>
                      <a:pt x="14878" y="18741"/>
                    </a:cubicBezTo>
                    <a:cubicBezTo>
                      <a:pt x="14993" y="18741"/>
                      <a:pt x="15108" y="18741"/>
                      <a:pt x="15222" y="18703"/>
                    </a:cubicBezTo>
                    <a:lnTo>
                      <a:pt x="15222" y="19162"/>
                    </a:lnTo>
                    <a:cubicBezTo>
                      <a:pt x="15383" y="19143"/>
                      <a:pt x="15545" y="19135"/>
                      <a:pt x="15707" y="19135"/>
                    </a:cubicBezTo>
                    <a:cubicBezTo>
                      <a:pt x="16897" y="19135"/>
                      <a:pt x="18088" y="19590"/>
                      <a:pt x="18626" y="19927"/>
                    </a:cubicBezTo>
                    <a:cubicBezTo>
                      <a:pt x="18741" y="19850"/>
                      <a:pt x="18856" y="19774"/>
                      <a:pt x="18970" y="19697"/>
                    </a:cubicBezTo>
                    <a:cubicBezTo>
                      <a:pt x="19403" y="19913"/>
                      <a:pt x="20651" y="20198"/>
                      <a:pt x="21113" y="20198"/>
                    </a:cubicBezTo>
                    <a:cubicBezTo>
                      <a:pt x="21141" y="20198"/>
                      <a:pt x="21167" y="20197"/>
                      <a:pt x="21189" y="20194"/>
                    </a:cubicBezTo>
                    <a:cubicBezTo>
                      <a:pt x="21367" y="20162"/>
                      <a:pt x="21558" y="20150"/>
                      <a:pt x="21734" y="20150"/>
                    </a:cubicBezTo>
                    <a:cubicBezTo>
                      <a:pt x="21975" y="20150"/>
                      <a:pt x="22187" y="20172"/>
                      <a:pt x="22298" y="20194"/>
                    </a:cubicBezTo>
                    <a:cubicBezTo>
                      <a:pt x="22561" y="20314"/>
                      <a:pt x="22779" y="20374"/>
                      <a:pt x="23046" y="20374"/>
                    </a:cubicBezTo>
                    <a:cubicBezTo>
                      <a:pt x="23206" y="20374"/>
                      <a:pt x="23383" y="20352"/>
                      <a:pt x="23598" y="20309"/>
                    </a:cubicBezTo>
                    <a:cubicBezTo>
                      <a:pt x="23675" y="20290"/>
                      <a:pt x="23780" y="20280"/>
                      <a:pt x="23866" y="20280"/>
                    </a:cubicBezTo>
                    <a:cubicBezTo>
                      <a:pt x="23952" y="20280"/>
                      <a:pt x="24019" y="20290"/>
                      <a:pt x="24019" y="20309"/>
                    </a:cubicBezTo>
                    <a:cubicBezTo>
                      <a:pt x="24091" y="20472"/>
                      <a:pt x="24190" y="20515"/>
                      <a:pt x="24293" y="20515"/>
                    </a:cubicBezTo>
                    <a:cubicBezTo>
                      <a:pt x="24408" y="20515"/>
                      <a:pt x="24530" y="20462"/>
                      <a:pt x="24631" y="20462"/>
                    </a:cubicBezTo>
                    <a:cubicBezTo>
                      <a:pt x="24683" y="20471"/>
                      <a:pt x="24733" y="20474"/>
                      <a:pt x="24781" y="20474"/>
                    </a:cubicBezTo>
                    <a:cubicBezTo>
                      <a:pt x="24868" y="20474"/>
                      <a:pt x="24950" y="20465"/>
                      <a:pt x="25029" y="20465"/>
                    </a:cubicBezTo>
                    <a:cubicBezTo>
                      <a:pt x="25102" y="20465"/>
                      <a:pt x="25172" y="20472"/>
                      <a:pt x="25243" y="20500"/>
                    </a:cubicBezTo>
                    <a:cubicBezTo>
                      <a:pt x="25390" y="20542"/>
                      <a:pt x="25537" y="20573"/>
                      <a:pt x="25683" y="20573"/>
                    </a:cubicBezTo>
                    <a:cubicBezTo>
                      <a:pt x="25804" y="20573"/>
                      <a:pt x="25925" y="20552"/>
                      <a:pt x="26046" y="20500"/>
                    </a:cubicBezTo>
                    <a:cubicBezTo>
                      <a:pt x="26154" y="20473"/>
                      <a:pt x="26281" y="20446"/>
                      <a:pt x="26374" y="20446"/>
                    </a:cubicBezTo>
                    <a:cubicBezTo>
                      <a:pt x="26412" y="20446"/>
                      <a:pt x="26444" y="20451"/>
                      <a:pt x="26467" y="20462"/>
                    </a:cubicBezTo>
                    <a:cubicBezTo>
                      <a:pt x="26546" y="20532"/>
                      <a:pt x="26615" y="20557"/>
                      <a:pt x="26677" y="20557"/>
                    </a:cubicBezTo>
                    <a:cubicBezTo>
                      <a:pt x="26855" y="20557"/>
                      <a:pt x="26975" y="20347"/>
                      <a:pt x="27117" y="20347"/>
                    </a:cubicBezTo>
                    <a:cubicBezTo>
                      <a:pt x="27155" y="20462"/>
                      <a:pt x="27155" y="20577"/>
                      <a:pt x="27193" y="20806"/>
                    </a:cubicBezTo>
                    <a:cubicBezTo>
                      <a:pt x="27346" y="20615"/>
                      <a:pt x="27423" y="20500"/>
                      <a:pt x="27423" y="20462"/>
                    </a:cubicBezTo>
                    <a:cubicBezTo>
                      <a:pt x="27540" y="20446"/>
                      <a:pt x="27655" y="20440"/>
                      <a:pt x="27768" y="20440"/>
                    </a:cubicBezTo>
                    <a:cubicBezTo>
                      <a:pt x="28202" y="20440"/>
                      <a:pt x="28609" y="20533"/>
                      <a:pt x="29013" y="20533"/>
                    </a:cubicBezTo>
                    <a:cubicBezTo>
                      <a:pt x="29260" y="20533"/>
                      <a:pt x="29506" y="20498"/>
                      <a:pt x="29756" y="20386"/>
                    </a:cubicBezTo>
                    <a:cubicBezTo>
                      <a:pt x="29945" y="20404"/>
                      <a:pt x="30133" y="20413"/>
                      <a:pt x="30318" y="20413"/>
                    </a:cubicBezTo>
                    <a:cubicBezTo>
                      <a:pt x="30916" y="20413"/>
                      <a:pt x="31486" y="20313"/>
                      <a:pt x="32012" y="20080"/>
                    </a:cubicBezTo>
                    <a:cubicBezTo>
                      <a:pt x="32127" y="20118"/>
                      <a:pt x="32242" y="20194"/>
                      <a:pt x="32318" y="20233"/>
                    </a:cubicBezTo>
                    <a:cubicBezTo>
                      <a:pt x="32357" y="20099"/>
                      <a:pt x="32414" y="20061"/>
                      <a:pt x="32486" y="20061"/>
                    </a:cubicBezTo>
                    <a:cubicBezTo>
                      <a:pt x="32557" y="20061"/>
                      <a:pt x="32643" y="20099"/>
                      <a:pt x="32739" y="20118"/>
                    </a:cubicBezTo>
                    <a:cubicBezTo>
                      <a:pt x="32825" y="20152"/>
                      <a:pt x="32934" y="20171"/>
                      <a:pt x="33035" y="20171"/>
                    </a:cubicBezTo>
                    <a:cubicBezTo>
                      <a:pt x="33159" y="20171"/>
                      <a:pt x="33271" y="20143"/>
                      <a:pt x="33313" y="20080"/>
                    </a:cubicBezTo>
                    <a:cubicBezTo>
                      <a:pt x="33466" y="19927"/>
                      <a:pt x="33628" y="19888"/>
                      <a:pt x="33796" y="19888"/>
                    </a:cubicBezTo>
                    <a:cubicBezTo>
                      <a:pt x="33963" y="19888"/>
                      <a:pt x="34135" y="19927"/>
                      <a:pt x="34307" y="19927"/>
                    </a:cubicBezTo>
                    <a:cubicBezTo>
                      <a:pt x="34377" y="19941"/>
                      <a:pt x="34457" y="19950"/>
                      <a:pt x="34540" y="19950"/>
                    </a:cubicBezTo>
                    <a:cubicBezTo>
                      <a:pt x="34684" y="19950"/>
                      <a:pt x="34836" y="19923"/>
                      <a:pt x="34957" y="19850"/>
                    </a:cubicBezTo>
                    <a:cubicBezTo>
                      <a:pt x="35493" y="19544"/>
                      <a:pt x="36143" y="19735"/>
                      <a:pt x="36640" y="19391"/>
                    </a:cubicBezTo>
                    <a:cubicBezTo>
                      <a:pt x="36653" y="19378"/>
                      <a:pt x="36670" y="19374"/>
                      <a:pt x="36688" y="19374"/>
                    </a:cubicBezTo>
                    <a:cubicBezTo>
                      <a:pt x="36725" y="19374"/>
                      <a:pt x="36768" y="19391"/>
                      <a:pt x="36793" y="19391"/>
                    </a:cubicBezTo>
                    <a:cubicBezTo>
                      <a:pt x="37443" y="19391"/>
                      <a:pt x="38055" y="19162"/>
                      <a:pt x="38705" y="19085"/>
                    </a:cubicBezTo>
                    <a:cubicBezTo>
                      <a:pt x="39036" y="19003"/>
                      <a:pt x="39367" y="18761"/>
                      <a:pt x="39711" y="18761"/>
                    </a:cubicBezTo>
                    <a:cubicBezTo>
                      <a:pt x="39845" y="18761"/>
                      <a:pt x="39981" y="18798"/>
                      <a:pt x="40121" y="18894"/>
                    </a:cubicBezTo>
                    <a:cubicBezTo>
                      <a:pt x="40579" y="18359"/>
                      <a:pt x="41191" y="18512"/>
                      <a:pt x="41727" y="18320"/>
                    </a:cubicBezTo>
                    <a:lnTo>
                      <a:pt x="41727" y="18320"/>
                    </a:lnTo>
                    <a:cubicBezTo>
                      <a:pt x="41612" y="18588"/>
                      <a:pt x="41497" y="19009"/>
                      <a:pt x="41344" y="19047"/>
                    </a:cubicBezTo>
                    <a:cubicBezTo>
                      <a:pt x="40771" y="19162"/>
                      <a:pt x="40618" y="19888"/>
                      <a:pt x="39968" y="19888"/>
                    </a:cubicBezTo>
                    <a:cubicBezTo>
                      <a:pt x="39929" y="19888"/>
                      <a:pt x="39815" y="20003"/>
                      <a:pt x="39853" y="20041"/>
                    </a:cubicBezTo>
                    <a:cubicBezTo>
                      <a:pt x="40044" y="20462"/>
                      <a:pt x="39623" y="20539"/>
                      <a:pt x="39432" y="20615"/>
                    </a:cubicBezTo>
                    <a:cubicBezTo>
                      <a:pt x="38820" y="20921"/>
                      <a:pt x="38399" y="21380"/>
                      <a:pt x="38017" y="21877"/>
                    </a:cubicBezTo>
                    <a:cubicBezTo>
                      <a:pt x="37788" y="22183"/>
                      <a:pt x="37520" y="22451"/>
                      <a:pt x="37214" y="22642"/>
                    </a:cubicBezTo>
                    <a:cubicBezTo>
                      <a:pt x="36602" y="23063"/>
                      <a:pt x="36602" y="23025"/>
                      <a:pt x="36028" y="23981"/>
                    </a:cubicBezTo>
                    <a:cubicBezTo>
                      <a:pt x="35990" y="24057"/>
                      <a:pt x="35875" y="24095"/>
                      <a:pt x="35799" y="24134"/>
                    </a:cubicBezTo>
                    <a:cubicBezTo>
                      <a:pt x="35608" y="24248"/>
                      <a:pt x="35340" y="24325"/>
                      <a:pt x="35149" y="24478"/>
                    </a:cubicBezTo>
                    <a:cubicBezTo>
                      <a:pt x="34996" y="24593"/>
                      <a:pt x="34843" y="24746"/>
                      <a:pt x="34804" y="24937"/>
                    </a:cubicBezTo>
                    <a:cubicBezTo>
                      <a:pt x="34766" y="25243"/>
                      <a:pt x="34537" y="25396"/>
                      <a:pt x="34269" y="25511"/>
                    </a:cubicBezTo>
                    <a:cubicBezTo>
                      <a:pt x="34192" y="25549"/>
                      <a:pt x="34039" y="25472"/>
                      <a:pt x="34078" y="25702"/>
                    </a:cubicBezTo>
                    <a:cubicBezTo>
                      <a:pt x="34124" y="25934"/>
                      <a:pt x="33987" y="25969"/>
                      <a:pt x="33864" y="25969"/>
                    </a:cubicBezTo>
                    <a:cubicBezTo>
                      <a:pt x="33811" y="25969"/>
                      <a:pt x="33761" y="25963"/>
                      <a:pt x="33729" y="25963"/>
                    </a:cubicBezTo>
                    <a:cubicBezTo>
                      <a:pt x="33712" y="25963"/>
                      <a:pt x="33700" y="25964"/>
                      <a:pt x="33695" y="25970"/>
                    </a:cubicBezTo>
                    <a:cubicBezTo>
                      <a:pt x="33504" y="26352"/>
                      <a:pt x="33619" y="26811"/>
                      <a:pt x="33122" y="26964"/>
                    </a:cubicBezTo>
                    <a:cubicBezTo>
                      <a:pt x="33083" y="26964"/>
                      <a:pt x="33083" y="27117"/>
                      <a:pt x="33045" y="27232"/>
                    </a:cubicBezTo>
                    <a:cubicBezTo>
                      <a:pt x="32930" y="27461"/>
                      <a:pt x="32854" y="27729"/>
                      <a:pt x="32777" y="27920"/>
                    </a:cubicBezTo>
                    <a:cubicBezTo>
                      <a:pt x="32930" y="28073"/>
                      <a:pt x="33083" y="28188"/>
                      <a:pt x="33198" y="28341"/>
                    </a:cubicBezTo>
                    <a:cubicBezTo>
                      <a:pt x="33275" y="28303"/>
                      <a:pt x="33351" y="28188"/>
                      <a:pt x="33504" y="28111"/>
                    </a:cubicBezTo>
                    <a:cubicBezTo>
                      <a:pt x="34001" y="27920"/>
                      <a:pt x="34384" y="27652"/>
                      <a:pt x="34613" y="27155"/>
                    </a:cubicBezTo>
                    <a:cubicBezTo>
                      <a:pt x="34690" y="27002"/>
                      <a:pt x="34766" y="26964"/>
                      <a:pt x="34957" y="26964"/>
                    </a:cubicBezTo>
                    <a:cubicBezTo>
                      <a:pt x="34977" y="26967"/>
                      <a:pt x="34996" y="26969"/>
                      <a:pt x="35013" y="26969"/>
                    </a:cubicBezTo>
                    <a:cubicBezTo>
                      <a:pt x="35206" y="26969"/>
                      <a:pt x="35308" y="26785"/>
                      <a:pt x="35378" y="26505"/>
                    </a:cubicBezTo>
                    <a:cubicBezTo>
                      <a:pt x="35411" y="26305"/>
                      <a:pt x="35445" y="26192"/>
                      <a:pt x="35605" y="26192"/>
                    </a:cubicBezTo>
                    <a:cubicBezTo>
                      <a:pt x="35629" y="26192"/>
                      <a:pt x="35655" y="26194"/>
                      <a:pt x="35684" y="26199"/>
                    </a:cubicBezTo>
                    <a:cubicBezTo>
                      <a:pt x="35741" y="26199"/>
                      <a:pt x="35808" y="26209"/>
                      <a:pt x="35870" y="26209"/>
                    </a:cubicBezTo>
                    <a:cubicBezTo>
                      <a:pt x="35933" y="26209"/>
                      <a:pt x="35990" y="26199"/>
                      <a:pt x="36028" y="26161"/>
                    </a:cubicBezTo>
                    <a:cubicBezTo>
                      <a:pt x="36143" y="26123"/>
                      <a:pt x="36143" y="25931"/>
                      <a:pt x="36258" y="25893"/>
                    </a:cubicBezTo>
                    <a:cubicBezTo>
                      <a:pt x="36487" y="25740"/>
                      <a:pt x="36564" y="25587"/>
                      <a:pt x="36602" y="25319"/>
                    </a:cubicBezTo>
                    <a:cubicBezTo>
                      <a:pt x="36602" y="25093"/>
                      <a:pt x="36748" y="25034"/>
                      <a:pt x="36932" y="25034"/>
                    </a:cubicBezTo>
                    <a:cubicBezTo>
                      <a:pt x="36997" y="25034"/>
                      <a:pt x="37067" y="25042"/>
                      <a:pt x="37137" y="25052"/>
                    </a:cubicBezTo>
                    <a:cubicBezTo>
                      <a:pt x="37137" y="25013"/>
                      <a:pt x="37137" y="24975"/>
                      <a:pt x="37137" y="24975"/>
                    </a:cubicBezTo>
                    <a:cubicBezTo>
                      <a:pt x="37214" y="24631"/>
                      <a:pt x="37443" y="24440"/>
                      <a:pt x="37749" y="24325"/>
                    </a:cubicBezTo>
                    <a:cubicBezTo>
                      <a:pt x="37826" y="24325"/>
                      <a:pt x="37902" y="24210"/>
                      <a:pt x="37902" y="24210"/>
                    </a:cubicBezTo>
                    <a:cubicBezTo>
                      <a:pt x="37802" y="23934"/>
                      <a:pt x="37833" y="23839"/>
                      <a:pt x="37954" y="23839"/>
                    </a:cubicBezTo>
                    <a:cubicBezTo>
                      <a:pt x="38016" y="23839"/>
                      <a:pt x="38103" y="23865"/>
                      <a:pt x="38208" y="23904"/>
                    </a:cubicBezTo>
                    <a:cubicBezTo>
                      <a:pt x="38219" y="23910"/>
                      <a:pt x="38230" y="23912"/>
                      <a:pt x="38242" y="23912"/>
                    </a:cubicBezTo>
                    <a:cubicBezTo>
                      <a:pt x="38316" y="23912"/>
                      <a:pt x="38410" y="23822"/>
                      <a:pt x="38476" y="23790"/>
                    </a:cubicBezTo>
                    <a:cubicBezTo>
                      <a:pt x="38399" y="23713"/>
                      <a:pt x="38361" y="23637"/>
                      <a:pt x="38285" y="23560"/>
                    </a:cubicBezTo>
                    <a:cubicBezTo>
                      <a:pt x="38476" y="23407"/>
                      <a:pt x="38705" y="23292"/>
                      <a:pt x="38820" y="23101"/>
                    </a:cubicBezTo>
                    <a:cubicBezTo>
                      <a:pt x="38940" y="22951"/>
                      <a:pt x="39061" y="22848"/>
                      <a:pt x="39237" y="22848"/>
                    </a:cubicBezTo>
                    <a:cubicBezTo>
                      <a:pt x="39285" y="22848"/>
                      <a:pt x="39337" y="22855"/>
                      <a:pt x="39394" y="22872"/>
                    </a:cubicBezTo>
                    <a:cubicBezTo>
                      <a:pt x="39470" y="22872"/>
                      <a:pt x="39662" y="22489"/>
                      <a:pt x="39738" y="22374"/>
                    </a:cubicBezTo>
                    <a:cubicBezTo>
                      <a:pt x="39891" y="21954"/>
                      <a:pt x="40197" y="21839"/>
                      <a:pt x="40579" y="21801"/>
                    </a:cubicBezTo>
                    <a:cubicBezTo>
                      <a:pt x="40541" y="21686"/>
                      <a:pt x="40503" y="21609"/>
                      <a:pt x="40541" y="21533"/>
                    </a:cubicBezTo>
                    <a:cubicBezTo>
                      <a:pt x="40656" y="21265"/>
                      <a:pt x="41000" y="21380"/>
                      <a:pt x="41153" y="21151"/>
                    </a:cubicBezTo>
                    <a:cubicBezTo>
                      <a:pt x="41306" y="20883"/>
                      <a:pt x="41421" y="20653"/>
                      <a:pt x="41612" y="20462"/>
                    </a:cubicBezTo>
                    <a:cubicBezTo>
                      <a:pt x="41650" y="20386"/>
                      <a:pt x="41803" y="20386"/>
                      <a:pt x="41918" y="20347"/>
                    </a:cubicBezTo>
                    <a:cubicBezTo>
                      <a:pt x="42071" y="20347"/>
                      <a:pt x="42186" y="20309"/>
                      <a:pt x="42339" y="20271"/>
                    </a:cubicBezTo>
                    <a:cubicBezTo>
                      <a:pt x="42224" y="20041"/>
                      <a:pt x="42186" y="19850"/>
                      <a:pt x="42262" y="19812"/>
                    </a:cubicBezTo>
                    <a:cubicBezTo>
                      <a:pt x="42607" y="19659"/>
                      <a:pt x="42989" y="19544"/>
                      <a:pt x="43104" y="19162"/>
                    </a:cubicBezTo>
                    <a:cubicBezTo>
                      <a:pt x="43124" y="19164"/>
                      <a:pt x="43143" y="19165"/>
                      <a:pt x="43161" y="19165"/>
                    </a:cubicBezTo>
                    <a:cubicBezTo>
                      <a:pt x="43498" y="19165"/>
                      <a:pt x="43613" y="18844"/>
                      <a:pt x="43830" y="18626"/>
                    </a:cubicBezTo>
                    <a:cubicBezTo>
                      <a:pt x="44098" y="18320"/>
                      <a:pt x="44404" y="18053"/>
                      <a:pt x="44710" y="17785"/>
                    </a:cubicBezTo>
                    <a:cubicBezTo>
                      <a:pt x="44906" y="17883"/>
                      <a:pt x="45086" y="18012"/>
                      <a:pt x="45241" y="18012"/>
                    </a:cubicBezTo>
                    <a:cubicBezTo>
                      <a:pt x="45328" y="18012"/>
                      <a:pt x="45406" y="17971"/>
                      <a:pt x="45475" y="17861"/>
                    </a:cubicBezTo>
                    <a:cubicBezTo>
                      <a:pt x="45475" y="17555"/>
                      <a:pt x="45360" y="17326"/>
                      <a:pt x="45437" y="17173"/>
                    </a:cubicBezTo>
                    <a:cubicBezTo>
                      <a:pt x="45590" y="16829"/>
                      <a:pt x="45093" y="16790"/>
                      <a:pt x="45207" y="16523"/>
                    </a:cubicBezTo>
                    <a:cubicBezTo>
                      <a:pt x="45322" y="16179"/>
                      <a:pt x="44978" y="16217"/>
                      <a:pt x="44940" y="16064"/>
                    </a:cubicBezTo>
                    <a:cubicBezTo>
                      <a:pt x="44787" y="16179"/>
                      <a:pt x="44748" y="16217"/>
                      <a:pt x="44710" y="16255"/>
                    </a:cubicBezTo>
                    <a:cubicBezTo>
                      <a:pt x="44557" y="16102"/>
                      <a:pt x="44442" y="15911"/>
                      <a:pt x="44328" y="15873"/>
                    </a:cubicBezTo>
                    <a:cubicBezTo>
                      <a:pt x="43716" y="15720"/>
                      <a:pt x="43142" y="15490"/>
                      <a:pt x="42683" y="15069"/>
                    </a:cubicBezTo>
                    <a:cubicBezTo>
                      <a:pt x="42645" y="15031"/>
                      <a:pt x="42607" y="14993"/>
                      <a:pt x="42568" y="14993"/>
                    </a:cubicBezTo>
                    <a:cubicBezTo>
                      <a:pt x="42109" y="14840"/>
                      <a:pt x="41612" y="14878"/>
                      <a:pt x="41268" y="14457"/>
                    </a:cubicBezTo>
                    <a:cubicBezTo>
                      <a:pt x="41268" y="14419"/>
                      <a:pt x="41191" y="14381"/>
                      <a:pt x="41153" y="14381"/>
                    </a:cubicBezTo>
                    <a:cubicBezTo>
                      <a:pt x="41074" y="14413"/>
                      <a:pt x="41003" y="14426"/>
                      <a:pt x="40938" y="14426"/>
                    </a:cubicBezTo>
                    <a:cubicBezTo>
                      <a:pt x="40688" y="14426"/>
                      <a:pt x="40524" y="14227"/>
                      <a:pt x="40312" y="14075"/>
                    </a:cubicBezTo>
                    <a:cubicBezTo>
                      <a:pt x="39915" y="13810"/>
                      <a:pt x="39518" y="13517"/>
                      <a:pt x="39046" y="13517"/>
                    </a:cubicBezTo>
                    <a:cubicBezTo>
                      <a:pt x="38973" y="13517"/>
                      <a:pt x="38898" y="13524"/>
                      <a:pt x="38820" y="13540"/>
                    </a:cubicBezTo>
                    <a:cubicBezTo>
                      <a:pt x="38744" y="13425"/>
                      <a:pt x="38705" y="13348"/>
                      <a:pt x="38667" y="13272"/>
                    </a:cubicBezTo>
                    <a:cubicBezTo>
                      <a:pt x="38285" y="12851"/>
                      <a:pt x="37596" y="12966"/>
                      <a:pt x="37252" y="12430"/>
                    </a:cubicBezTo>
                    <a:cubicBezTo>
                      <a:pt x="36564" y="12354"/>
                      <a:pt x="36066" y="11818"/>
                      <a:pt x="35416" y="11666"/>
                    </a:cubicBezTo>
                    <a:cubicBezTo>
                      <a:pt x="35302" y="11627"/>
                      <a:pt x="35263" y="11436"/>
                      <a:pt x="35187" y="11321"/>
                    </a:cubicBezTo>
                    <a:cubicBezTo>
                      <a:pt x="35072" y="11398"/>
                      <a:pt x="34957" y="11474"/>
                      <a:pt x="34804" y="11589"/>
                    </a:cubicBezTo>
                    <a:cubicBezTo>
                      <a:pt x="34728" y="11360"/>
                      <a:pt x="34651" y="11207"/>
                      <a:pt x="34613" y="11015"/>
                    </a:cubicBezTo>
                    <a:cubicBezTo>
                      <a:pt x="33963" y="10862"/>
                      <a:pt x="33313" y="10671"/>
                      <a:pt x="32586" y="10480"/>
                    </a:cubicBezTo>
                    <a:cubicBezTo>
                      <a:pt x="32395" y="10633"/>
                      <a:pt x="32165" y="10824"/>
                      <a:pt x="31898" y="11015"/>
                    </a:cubicBezTo>
                    <a:cubicBezTo>
                      <a:pt x="32051" y="11207"/>
                      <a:pt x="32127" y="11398"/>
                      <a:pt x="32280" y="11513"/>
                    </a:cubicBezTo>
                    <a:cubicBezTo>
                      <a:pt x="32548" y="11818"/>
                      <a:pt x="32854" y="12048"/>
                      <a:pt x="33122" y="12316"/>
                    </a:cubicBezTo>
                    <a:cubicBezTo>
                      <a:pt x="33210" y="12286"/>
                      <a:pt x="33290" y="12273"/>
                      <a:pt x="33364" y="12273"/>
                    </a:cubicBezTo>
                    <a:cubicBezTo>
                      <a:pt x="33770" y="12273"/>
                      <a:pt x="33989" y="12669"/>
                      <a:pt x="34345" y="12928"/>
                    </a:cubicBezTo>
                    <a:cubicBezTo>
                      <a:pt x="34409" y="12753"/>
                      <a:pt x="34479" y="12697"/>
                      <a:pt x="34548" y="12697"/>
                    </a:cubicBezTo>
                    <a:cubicBezTo>
                      <a:pt x="34644" y="12697"/>
                      <a:pt x="34737" y="12806"/>
                      <a:pt x="34804" y="12851"/>
                    </a:cubicBezTo>
                    <a:cubicBezTo>
                      <a:pt x="35034" y="13042"/>
                      <a:pt x="35263" y="13272"/>
                      <a:pt x="35455" y="13463"/>
                    </a:cubicBezTo>
                    <a:cubicBezTo>
                      <a:pt x="35558" y="13411"/>
                      <a:pt x="35639" y="13390"/>
                      <a:pt x="35703" y="13390"/>
                    </a:cubicBezTo>
                    <a:cubicBezTo>
                      <a:pt x="35972" y="13390"/>
                      <a:pt x="35958" y="13768"/>
                      <a:pt x="36143" y="13922"/>
                    </a:cubicBezTo>
                    <a:cubicBezTo>
                      <a:pt x="36219" y="13999"/>
                      <a:pt x="36372" y="13960"/>
                      <a:pt x="36487" y="13999"/>
                    </a:cubicBezTo>
                    <a:cubicBezTo>
                      <a:pt x="36717" y="14152"/>
                      <a:pt x="36984" y="14113"/>
                      <a:pt x="37214" y="14419"/>
                    </a:cubicBezTo>
                    <a:cubicBezTo>
                      <a:pt x="37405" y="14687"/>
                      <a:pt x="37902" y="14955"/>
                      <a:pt x="38285" y="14955"/>
                    </a:cubicBezTo>
                    <a:cubicBezTo>
                      <a:pt x="38312" y="14953"/>
                      <a:pt x="38339" y="14952"/>
                      <a:pt x="38365" y="14952"/>
                    </a:cubicBezTo>
                    <a:cubicBezTo>
                      <a:pt x="39007" y="14952"/>
                      <a:pt x="39415" y="15387"/>
                      <a:pt x="39929" y="15681"/>
                    </a:cubicBezTo>
                    <a:cubicBezTo>
                      <a:pt x="40235" y="15873"/>
                      <a:pt x="40732" y="15873"/>
                      <a:pt x="40885" y="16332"/>
                    </a:cubicBezTo>
                    <a:cubicBezTo>
                      <a:pt x="40924" y="16370"/>
                      <a:pt x="41000" y="16370"/>
                      <a:pt x="41038" y="16370"/>
                    </a:cubicBezTo>
                    <a:cubicBezTo>
                      <a:pt x="41109" y="16346"/>
                      <a:pt x="41176" y="16336"/>
                      <a:pt x="41240" y="16336"/>
                    </a:cubicBezTo>
                    <a:cubicBezTo>
                      <a:pt x="41594" y="16336"/>
                      <a:pt x="41868" y="16637"/>
                      <a:pt x="42224" y="16637"/>
                    </a:cubicBezTo>
                    <a:cubicBezTo>
                      <a:pt x="42262" y="16637"/>
                      <a:pt x="42262" y="16714"/>
                      <a:pt x="42262" y="16752"/>
                    </a:cubicBezTo>
                    <a:cubicBezTo>
                      <a:pt x="42186" y="16790"/>
                      <a:pt x="42148" y="16790"/>
                      <a:pt x="42071" y="16829"/>
                    </a:cubicBezTo>
                    <a:cubicBezTo>
                      <a:pt x="42158" y="16967"/>
                      <a:pt x="42260" y="17012"/>
                      <a:pt x="42375" y="17012"/>
                    </a:cubicBezTo>
                    <a:cubicBezTo>
                      <a:pt x="42513" y="17012"/>
                      <a:pt x="42669" y="16947"/>
                      <a:pt x="42836" y="16905"/>
                    </a:cubicBezTo>
                    <a:lnTo>
                      <a:pt x="42836" y="16905"/>
                    </a:lnTo>
                    <a:cubicBezTo>
                      <a:pt x="42760" y="17135"/>
                      <a:pt x="42721" y="17249"/>
                      <a:pt x="42683" y="17288"/>
                    </a:cubicBezTo>
                    <a:cubicBezTo>
                      <a:pt x="42403" y="17288"/>
                      <a:pt x="42156" y="17271"/>
                      <a:pt x="41910" y="17271"/>
                    </a:cubicBezTo>
                    <a:cubicBezTo>
                      <a:pt x="41786" y="17271"/>
                      <a:pt x="41663" y="17275"/>
                      <a:pt x="41536" y="17288"/>
                    </a:cubicBezTo>
                    <a:cubicBezTo>
                      <a:pt x="40312" y="17441"/>
                      <a:pt x="39050" y="17632"/>
                      <a:pt x="37826" y="17785"/>
                    </a:cubicBezTo>
                    <a:cubicBezTo>
                      <a:pt x="37673" y="17785"/>
                      <a:pt x="37544" y="17736"/>
                      <a:pt x="37421" y="17736"/>
                    </a:cubicBezTo>
                    <a:cubicBezTo>
                      <a:pt x="37390" y="17736"/>
                      <a:pt x="37359" y="17739"/>
                      <a:pt x="37329" y="17747"/>
                    </a:cubicBezTo>
                    <a:cubicBezTo>
                      <a:pt x="36946" y="17900"/>
                      <a:pt x="36564" y="18053"/>
                      <a:pt x="36105" y="18091"/>
                    </a:cubicBezTo>
                    <a:cubicBezTo>
                      <a:pt x="36028" y="18091"/>
                      <a:pt x="35952" y="18282"/>
                      <a:pt x="35875" y="18359"/>
                    </a:cubicBezTo>
                    <a:cubicBezTo>
                      <a:pt x="35743" y="18293"/>
                      <a:pt x="35583" y="18198"/>
                      <a:pt x="35492" y="18198"/>
                    </a:cubicBezTo>
                    <a:cubicBezTo>
                      <a:pt x="35478" y="18198"/>
                      <a:pt x="35465" y="18200"/>
                      <a:pt x="35455" y="18206"/>
                    </a:cubicBezTo>
                    <a:cubicBezTo>
                      <a:pt x="35367" y="18254"/>
                      <a:pt x="35269" y="18268"/>
                      <a:pt x="35166" y="18268"/>
                    </a:cubicBezTo>
                    <a:cubicBezTo>
                      <a:pt x="35031" y="18268"/>
                      <a:pt x="34889" y="18244"/>
                      <a:pt x="34753" y="18244"/>
                    </a:cubicBezTo>
                    <a:cubicBezTo>
                      <a:pt x="34588" y="18244"/>
                      <a:pt x="34432" y="18279"/>
                      <a:pt x="34307" y="18435"/>
                    </a:cubicBezTo>
                    <a:cubicBezTo>
                      <a:pt x="34253" y="18489"/>
                      <a:pt x="34103" y="18543"/>
                      <a:pt x="33993" y="18543"/>
                    </a:cubicBezTo>
                    <a:cubicBezTo>
                      <a:pt x="33948" y="18543"/>
                      <a:pt x="33909" y="18534"/>
                      <a:pt x="33886" y="18512"/>
                    </a:cubicBezTo>
                    <a:cubicBezTo>
                      <a:pt x="33762" y="18437"/>
                      <a:pt x="33646" y="18411"/>
                      <a:pt x="33535" y="18411"/>
                    </a:cubicBezTo>
                    <a:cubicBezTo>
                      <a:pt x="33305" y="18411"/>
                      <a:pt x="33099" y="18524"/>
                      <a:pt x="32892" y="18550"/>
                    </a:cubicBezTo>
                    <a:cubicBezTo>
                      <a:pt x="32447" y="18550"/>
                      <a:pt x="32042" y="18793"/>
                      <a:pt x="31619" y="18793"/>
                    </a:cubicBezTo>
                    <a:cubicBezTo>
                      <a:pt x="31461" y="18793"/>
                      <a:pt x="31300" y="18758"/>
                      <a:pt x="31133" y="18665"/>
                    </a:cubicBezTo>
                    <a:cubicBezTo>
                      <a:pt x="31120" y="18652"/>
                      <a:pt x="31103" y="18648"/>
                      <a:pt x="31085" y="18648"/>
                    </a:cubicBezTo>
                    <a:cubicBezTo>
                      <a:pt x="31048" y="18648"/>
                      <a:pt x="31005" y="18665"/>
                      <a:pt x="30980" y="18665"/>
                    </a:cubicBezTo>
                    <a:cubicBezTo>
                      <a:pt x="30824" y="18776"/>
                      <a:pt x="30668" y="18835"/>
                      <a:pt x="30504" y="18835"/>
                    </a:cubicBezTo>
                    <a:cubicBezTo>
                      <a:pt x="30387" y="18835"/>
                      <a:pt x="30266" y="18805"/>
                      <a:pt x="30138" y="18741"/>
                    </a:cubicBezTo>
                    <a:cubicBezTo>
                      <a:pt x="30032" y="18847"/>
                      <a:pt x="29914" y="18881"/>
                      <a:pt x="29791" y="18881"/>
                    </a:cubicBezTo>
                    <a:cubicBezTo>
                      <a:pt x="29604" y="18881"/>
                      <a:pt x="29405" y="18802"/>
                      <a:pt x="29220" y="18779"/>
                    </a:cubicBezTo>
                    <a:cubicBezTo>
                      <a:pt x="29067" y="18779"/>
                      <a:pt x="28914" y="18818"/>
                      <a:pt x="28761" y="18856"/>
                    </a:cubicBezTo>
                    <a:cubicBezTo>
                      <a:pt x="28416" y="18880"/>
                      <a:pt x="28071" y="19001"/>
                      <a:pt x="27715" y="19001"/>
                    </a:cubicBezTo>
                    <a:cubicBezTo>
                      <a:pt x="27519" y="19001"/>
                      <a:pt x="27320" y="18964"/>
                      <a:pt x="27117" y="18856"/>
                    </a:cubicBezTo>
                    <a:cubicBezTo>
                      <a:pt x="27035" y="18807"/>
                      <a:pt x="26939" y="18793"/>
                      <a:pt x="26835" y="18793"/>
                    </a:cubicBezTo>
                    <a:cubicBezTo>
                      <a:pt x="26696" y="18793"/>
                      <a:pt x="26543" y="18818"/>
                      <a:pt x="26390" y="18818"/>
                    </a:cubicBezTo>
                    <a:cubicBezTo>
                      <a:pt x="26428" y="18894"/>
                      <a:pt x="26428" y="18971"/>
                      <a:pt x="26467" y="19085"/>
                    </a:cubicBezTo>
                    <a:cubicBezTo>
                      <a:pt x="25855" y="18894"/>
                      <a:pt x="25281" y="19047"/>
                      <a:pt x="24746" y="18894"/>
                    </a:cubicBezTo>
                    <a:cubicBezTo>
                      <a:pt x="24472" y="18826"/>
                      <a:pt x="24194" y="18816"/>
                      <a:pt x="23915" y="18816"/>
                    </a:cubicBezTo>
                    <a:cubicBezTo>
                      <a:pt x="23803" y="18816"/>
                      <a:pt x="23691" y="18818"/>
                      <a:pt x="23579" y="18818"/>
                    </a:cubicBezTo>
                    <a:cubicBezTo>
                      <a:pt x="23187" y="18818"/>
                      <a:pt x="22795" y="18798"/>
                      <a:pt x="22413" y="18626"/>
                    </a:cubicBezTo>
                    <a:lnTo>
                      <a:pt x="22260" y="18626"/>
                    </a:lnTo>
                    <a:cubicBezTo>
                      <a:pt x="22140" y="18678"/>
                      <a:pt x="22020" y="18696"/>
                      <a:pt x="21900" y="18696"/>
                    </a:cubicBezTo>
                    <a:cubicBezTo>
                      <a:pt x="21569" y="18696"/>
                      <a:pt x="21235" y="18554"/>
                      <a:pt x="20889" y="18554"/>
                    </a:cubicBezTo>
                    <a:cubicBezTo>
                      <a:pt x="20799" y="18554"/>
                      <a:pt x="20707" y="18563"/>
                      <a:pt x="20615" y="18588"/>
                    </a:cubicBezTo>
                    <a:cubicBezTo>
                      <a:pt x="20577" y="18588"/>
                      <a:pt x="20462" y="18550"/>
                      <a:pt x="20424" y="18473"/>
                    </a:cubicBezTo>
                    <a:cubicBezTo>
                      <a:pt x="20327" y="18328"/>
                      <a:pt x="20230" y="18275"/>
                      <a:pt x="20104" y="18275"/>
                    </a:cubicBezTo>
                    <a:cubicBezTo>
                      <a:pt x="20031" y="18275"/>
                      <a:pt x="19948" y="18292"/>
                      <a:pt x="19850" y="18320"/>
                    </a:cubicBezTo>
                    <a:cubicBezTo>
                      <a:pt x="19814" y="18328"/>
                      <a:pt x="19776" y="18331"/>
                      <a:pt x="19737" y="18331"/>
                    </a:cubicBezTo>
                    <a:cubicBezTo>
                      <a:pt x="19573" y="18331"/>
                      <a:pt x="19393" y="18275"/>
                      <a:pt x="19238" y="18244"/>
                    </a:cubicBezTo>
                    <a:cubicBezTo>
                      <a:pt x="18435" y="18167"/>
                      <a:pt x="17708" y="17823"/>
                      <a:pt x="16905" y="17823"/>
                    </a:cubicBezTo>
                    <a:cubicBezTo>
                      <a:pt x="16662" y="17823"/>
                      <a:pt x="16387" y="17665"/>
                      <a:pt x="16109" y="17665"/>
                    </a:cubicBezTo>
                    <a:cubicBezTo>
                      <a:pt x="16081" y="17665"/>
                      <a:pt x="16053" y="17667"/>
                      <a:pt x="16026" y="17670"/>
                    </a:cubicBezTo>
                    <a:cubicBezTo>
                      <a:pt x="15605" y="17211"/>
                      <a:pt x="14916" y="17402"/>
                      <a:pt x="14496" y="17020"/>
                    </a:cubicBezTo>
                    <a:cubicBezTo>
                      <a:pt x="14436" y="16975"/>
                      <a:pt x="14354" y="16965"/>
                      <a:pt x="14264" y="16965"/>
                    </a:cubicBezTo>
                    <a:cubicBezTo>
                      <a:pt x="14191" y="16965"/>
                      <a:pt x="14114" y="16972"/>
                      <a:pt x="14039" y="16972"/>
                    </a:cubicBezTo>
                    <a:cubicBezTo>
                      <a:pt x="13969" y="16972"/>
                      <a:pt x="13902" y="16966"/>
                      <a:pt x="13846" y="16943"/>
                    </a:cubicBezTo>
                    <a:cubicBezTo>
                      <a:pt x="13387" y="16752"/>
                      <a:pt x="12928" y="16523"/>
                      <a:pt x="12469" y="16332"/>
                    </a:cubicBezTo>
                    <a:cubicBezTo>
                      <a:pt x="12201" y="16179"/>
                      <a:pt x="11933" y="15949"/>
                      <a:pt x="11665" y="15911"/>
                    </a:cubicBezTo>
                    <a:cubicBezTo>
                      <a:pt x="11398" y="15911"/>
                      <a:pt x="11207" y="15834"/>
                      <a:pt x="11054" y="15720"/>
                    </a:cubicBezTo>
                    <a:cubicBezTo>
                      <a:pt x="10633" y="15490"/>
                      <a:pt x="10289" y="15261"/>
                      <a:pt x="9906" y="14993"/>
                    </a:cubicBezTo>
                    <a:cubicBezTo>
                      <a:pt x="9791" y="14916"/>
                      <a:pt x="9638" y="14840"/>
                      <a:pt x="9485" y="14840"/>
                    </a:cubicBezTo>
                    <a:cubicBezTo>
                      <a:pt x="9103" y="14840"/>
                      <a:pt x="8835" y="14572"/>
                      <a:pt x="8529" y="14343"/>
                    </a:cubicBezTo>
                    <a:cubicBezTo>
                      <a:pt x="8070" y="13999"/>
                      <a:pt x="7573" y="13654"/>
                      <a:pt x="7114" y="13272"/>
                    </a:cubicBezTo>
                    <a:cubicBezTo>
                      <a:pt x="6923" y="13119"/>
                      <a:pt x="6770" y="12966"/>
                      <a:pt x="6541" y="12851"/>
                    </a:cubicBezTo>
                    <a:cubicBezTo>
                      <a:pt x="6158" y="12583"/>
                      <a:pt x="5852" y="12239"/>
                      <a:pt x="5623" y="11857"/>
                    </a:cubicBezTo>
                    <a:cubicBezTo>
                      <a:pt x="5546" y="11979"/>
                      <a:pt x="5470" y="12028"/>
                      <a:pt x="5405" y="12028"/>
                    </a:cubicBezTo>
                    <a:cubicBezTo>
                      <a:pt x="5309" y="12028"/>
                      <a:pt x="5240" y="11918"/>
                      <a:pt x="5240" y="11780"/>
                    </a:cubicBezTo>
                    <a:cubicBezTo>
                      <a:pt x="5164" y="11360"/>
                      <a:pt x="4972" y="11015"/>
                      <a:pt x="4590" y="10824"/>
                    </a:cubicBezTo>
                    <a:cubicBezTo>
                      <a:pt x="4475" y="10786"/>
                      <a:pt x="4437" y="10633"/>
                      <a:pt x="4361" y="10556"/>
                    </a:cubicBezTo>
                    <a:cubicBezTo>
                      <a:pt x="3825" y="9830"/>
                      <a:pt x="3366" y="9065"/>
                      <a:pt x="3060" y="8185"/>
                    </a:cubicBezTo>
                    <a:cubicBezTo>
                      <a:pt x="2945" y="7917"/>
                      <a:pt x="2907" y="7611"/>
                      <a:pt x="2716" y="7420"/>
                    </a:cubicBezTo>
                    <a:cubicBezTo>
                      <a:pt x="2563" y="7229"/>
                      <a:pt x="2907" y="7152"/>
                      <a:pt x="2716" y="6999"/>
                    </a:cubicBezTo>
                    <a:cubicBezTo>
                      <a:pt x="2639" y="6885"/>
                      <a:pt x="2716" y="6655"/>
                      <a:pt x="2639" y="6502"/>
                    </a:cubicBezTo>
                    <a:cubicBezTo>
                      <a:pt x="2601" y="6388"/>
                      <a:pt x="2448" y="6273"/>
                      <a:pt x="2333" y="6158"/>
                    </a:cubicBezTo>
                    <a:cubicBezTo>
                      <a:pt x="2295" y="6120"/>
                      <a:pt x="2295" y="6005"/>
                      <a:pt x="2295" y="5929"/>
                    </a:cubicBezTo>
                    <a:cubicBezTo>
                      <a:pt x="2257" y="5393"/>
                      <a:pt x="2372" y="4819"/>
                      <a:pt x="1951" y="4361"/>
                    </a:cubicBezTo>
                    <a:cubicBezTo>
                      <a:pt x="1913" y="4361"/>
                      <a:pt x="1951" y="4284"/>
                      <a:pt x="1951" y="4284"/>
                    </a:cubicBezTo>
                    <a:cubicBezTo>
                      <a:pt x="2295" y="4093"/>
                      <a:pt x="1989" y="3825"/>
                      <a:pt x="1989" y="3634"/>
                    </a:cubicBezTo>
                    <a:cubicBezTo>
                      <a:pt x="1989" y="3290"/>
                      <a:pt x="1951" y="2792"/>
                      <a:pt x="1530" y="2678"/>
                    </a:cubicBezTo>
                    <a:cubicBezTo>
                      <a:pt x="1645" y="2448"/>
                      <a:pt x="1798" y="2257"/>
                      <a:pt x="1951" y="1989"/>
                    </a:cubicBezTo>
                    <a:lnTo>
                      <a:pt x="1569" y="1989"/>
                    </a:lnTo>
                    <a:cubicBezTo>
                      <a:pt x="1607" y="1875"/>
                      <a:pt x="1607" y="1722"/>
                      <a:pt x="1645" y="1722"/>
                    </a:cubicBezTo>
                    <a:cubicBezTo>
                      <a:pt x="1913" y="1683"/>
                      <a:pt x="2027" y="1454"/>
                      <a:pt x="1875" y="1301"/>
                    </a:cubicBezTo>
                    <a:cubicBezTo>
                      <a:pt x="1569" y="1071"/>
                      <a:pt x="1798" y="804"/>
                      <a:pt x="1798" y="689"/>
                    </a:cubicBezTo>
                    <a:cubicBezTo>
                      <a:pt x="1530" y="230"/>
                      <a:pt x="918" y="536"/>
                      <a:pt x="88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345;p19"/>
            <p:cNvSpPr/>
            <p:nvPr/>
          </p:nvSpPr>
          <p:spPr>
            <a:xfrm>
              <a:off x="4403655" y="3601334"/>
              <a:ext cx="16319" cy="18280"/>
            </a:xfrm>
            <a:custGeom>
              <a:avLst/>
              <a:gdLst/>
              <a:ahLst/>
              <a:cxnLst/>
              <a:rect l="l" t="t" r="r" b="b"/>
              <a:pathLst>
                <a:path w="957" h="1072" extrusionOk="0">
                  <a:moveTo>
                    <a:pt x="804" y="1"/>
                  </a:moveTo>
                  <a:cubicBezTo>
                    <a:pt x="306" y="192"/>
                    <a:pt x="153" y="612"/>
                    <a:pt x="0" y="1071"/>
                  </a:cubicBezTo>
                  <a:cubicBezTo>
                    <a:pt x="345" y="842"/>
                    <a:pt x="651" y="612"/>
                    <a:pt x="957" y="383"/>
                  </a:cubicBezTo>
                  <a:cubicBezTo>
                    <a:pt x="918" y="268"/>
                    <a:pt x="918" y="192"/>
                    <a:pt x="880" y="77"/>
                  </a:cubicBezTo>
                  <a:cubicBezTo>
                    <a:pt x="842" y="77"/>
                    <a:pt x="804" y="39"/>
                    <a:pt x="80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6;p19"/>
            <p:cNvSpPr/>
            <p:nvPr/>
          </p:nvSpPr>
          <p:spPr>
            <a:xfrm>
              <a:off x="4416701" y="3230238"/>
              <a:ext cx="9140" cy="8492"/>
            </a:xfrm>
            <a:custGeom>
              <a:avLst/>
              <a:gdLst/>
              <a:ahLst/>
              <a:cxnLst/>
              <a:rect l="l" t="t" r="r" b="b"/>
              <a:pathLst>
                <a:path w="536" h="498" extrusionOk="0">
                  <a:moveTo>
                    <a:pt x="536" y="1"/>
                  </a:moveTo>
                  <a:cubicBezTo>
                    <a:pt x="306" y="154"/>
                    <a:pt x="0" y="77"/>
                    <a:pt x="0" y="383"/>
                  </a:cubicBezTo>
                  <a:cubicBezTo>
                    <a:pt x="115" y="421"/>
                    <a:pt x="268" y="460"/>
                    <a:pt x="459" y="498"/>
                  </a:cubicBezTo>
                  <a:cubicBezTo>
                    <a:pt x="459" y="307"/>
                    <a:pt x="498" y="192"/>
                    <a:pt x="53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7;p19"/>
            <p:cNvSpPr/>
            <p:nvPr/>
          </p:nvSpPr>
          <p:spPr>
            <a:xfrm>
              <a:off x="4639747" y="3455246"/>
              <a:ext cx="7844" cy="9140"/>
            </a:xfrm>
            <a:custGeom>
              <a:avLst/>
              <a:gdLst/>
              <a:ahLst/>
              <a:cxnLst/>
              <a:rect l="l" t="t" r="r" b="b"/>
              <a:pathLst>
                <a:path w="460" h="536" extrusionOk="0">
                  <a:moveTo>
                    <a:pt x="1" y="0"/>
                  </a:moveTo>
                  <a:cubicBezTo>
                    <a:pt x="77" y="192"/>
                    <a:pt x="154" y="306"/>
                    <a:pt x="306" y="536"/>
                  </a:cubicBezTo>
                  <a:cubicBezTo>
                    <a:pt x="383" y="306"/>
                    <a:pt x="421" y="153"/>
                    <a:pt x="45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8;p19"/>
            <p:cNvSpPr/>
            <p:nvPr/>
          </p:nvSpPr>
          <p:spPr>
            <a:xfrm>
              <a:off x="4070381" y="3408931"/>
              <a:ext cx="9106" cy="9157"/>
            </a:xfrm>
            <a:custGeom>
              <a:avLst/>
              <a:gdLst/>
              <a:ahLst/>
              <a:cxnLst/>
              <a:rect l="l" t="t" r="r" b="b"/>
              <a:pathLst>
                <a:path w="534" h="537" extrusionOk="0">
                  <a:moveTo>
                    <a:pt x="383" y="1"/>
                  </a:moveTo>
                  <a:cubicBezTo>
                    <a:pt x="268" y="77"/>
                    <a:pt x="115" y="116"/>
                    <a:pt x="1" y="192"/>
                  </a:cubicBezTo>
                  <a:cubicBezTo>
                    <a:pt x="33" y="290"/>
                    <a:pt x="38" y="387"/>
                    <a:pt x="62" y="484"/>
                  </a:cubicBezTo>
                  <a:lnTo>
                    <a:pt x="62" y="484"/>
                  </a:lnTo>
                  <a:cubicBezTo>
                    <a:pt x="426" y="264"/>
                    <a:pt x="533" y="151"/>
                    <a:pt x="383" y="1"/>
                  </a:cubicBezTo>
                  <a:close/>
                  <a:moveTo>
                    <a:pt x="62" y="484"/>
                  </a:moveTo>
                  <a:lnTo>
                    <a:pt x="62" y="484"/>
                  </a:lnTo>
                  <a:cubicBezTo>
                    <a:pt x="55" y="489"/>
                    <a:pt x="47" y="493"/>
                    <a:pt x="39" y="498"/>
                  </a:cubicBezTo>
                  <a:lnTo>
                    <a:pt x="77" y="536"/>
                  </a:lnTo>
                  <a:cubicBezTo>
                    <a:pt x="71" y="519"/>
                    <a:pt x="67" y="502"/>
                    <a:pt x="62" y="484"/>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9;p19"/>
            <p:cNvSpPr/>
            <p:nvPr/>
          </p:nvSpPr>
          <p:spPr>
            <a:xfrm>
              <a:off x="4323441" y="3609162"/>
              <a:ext cx="9140" cy="10453"/>
            </a:xfrm>
            <a:custGeom>
              <a:avLst/>
              <a:gdLst/>
              <a:ahLst/>
              <a:cxnLst/>
              <a:rect l="l" t="t" r="r" b="b"/>
              <a:pathLst>
                <a:path w="536" h="613" extrusionOk="0">
                  <a:moveTo>
                    <a:pt x="497" y="1"/>
                  </a:moveTo>
                  <a:cubicBezTo>
                    <a:pt x="497" y="24"/>
                    <a:pt x="497" y="47"/>
                    <a:pt x="498" y="70"/>
                  </a:cubicBezTo>
                  <a:lnTo>
                    <a:pt x="498" y="70"/>
                  </a:lnTo>
                  <a:cubicBezTo>
                    <a:pt x="510" y="59"/>
                    <a:pt x="523" y="49"/>
                    <a:pt x="536" y="39"/>
                  </a:cubicBezTo>
                  <a:lnTo>
                    <a:pt x="497" y="1"/>
                  </a:lnTo>
                  <a:close/>
                  <a:moveTo>
                    <a:pt x="498" y="70"/>
                  </a:moveTo>
                  <a:cubicBezTo>
                    <a:pt x="324" y="213"/>
                    <a:pt x="181" y="358"/>
                    <a:pt x="38" y="536"/>
                  </a:cubicBezTo>
                  <a:cubicBezTo>
                    <a:pt x="0" y="536"/>
                    <a:pt x="38" y="612"/>
                    <a:pt x="38" y="612"/>
                  </a:cubicBezTo>
                  <a:cubicBezTo>
                    <a:pt x="191" y="536"/>
                    <a:pt x="344" y="459"/>
                    <a:pt x="536" y="383"/>
                  </a:cubicBezTo>
                  <a:cubicBezTo>
                    <a:pt x="503" y="286"/>
                    <a:pt x="498" y="189"/>
                    <a:pt x="498" y="7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0;p19"/>
            <p:cNvSpPr/>
            <p:nvPr/>
          </p:nvSpPr>
          <p:spPr>
            <a:xfrm>
              <a:off x="4236046" y="3401769"/>
              <a:ext cx="9140" cy="6531"/>
            </a:xfrm>
            <a:custGeom>
              <a:avLst/>
              <a:gdLst/>
              <a:ahLst/>
              <a:cxnLst/>
              <a:rect l="l" t="t" r="r" b="b"/>
              <a:pathLst>
                <a:path w="536" h="383" extrusionOk="0">
                  <a:moveTo>
                    <a:pt x="383" y="0"/>
                  </a:moveTo>
                  <a:cubicBezTo>
                    <a:pt x="230" y="153"/>
                    <a:pt x="153" y="230"/>
                    <a:pt x="0" y="383"/>
                  </a:cubicBezTo>
                  <a:lnTo>
                    <a:pt x="536" y="383"/>
                  </a:lnTo>
                  <a:cubicBezTo>
                    <a:pt x="497" y="268"/>
                    <a:pt x="421" y="153"/>
                    <a:pt x="38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1;p19"/>
            <p:cNvSpPr/>
            <p:nvPr/>
          </p:nvSpPr>
          <p:spPr>
            <a:xfrm>
              <a:off x="3997994" y="2300212"/>
              <a:ext cx="9805" cy="6770"/>
            </a:xfrm>
            <a:custGeom>
              <a:avLst/>
              <a:gdLst/>
              <a:ahLst/>
              <a:cxnLst/>
              <a:rect l="l" t="t" r="r" b="b"/>
              <a:pathLst>
                <a:path w="575" h="397" extrusionOk="0">
                  <a:moveTo>
                    <a:pt x="222" y="0"/>
                  </a:moveTo>
                  <a:cubicBezTo>
                    <a:pt x="35" y="0"/>
                    <a:pt x="27" y="88"/>
                    <a:pt x="0" y="383"/>
                  </a:cubicBezTo>
                  <a:cubicBezTo>
                    <a:pt x="37" y="392"/>
                    <a:pt x="70" y="397"/>
                    <a:pt x="100" y="397"/>
                  </a:cubicBezTo>
                  <a:cubicBezTo>
                    <a:pt x="318" y="397"/>
                    <a:pt x="372" y="173"/>
                    <a:pt x="574" y="39"/>
                  </a:cubicBezTo>
                  <a:cubicBezTo>
                    <a:pt x="414" y="16"/>
                    <a:pt x="302" y="0"/>
                    <a:pt x="22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2;p19"/>
            <p:cNvSpPr/>
            <p:nvPr/>
          </p:nvSpPr>
          <p:spPr>
            <a:xfrm>
              <a:off x="5355202" y="3160289"/>
              <a:ext cx="9140" cy="7128"/>
            </a:xfrm>
            <a:custGeom>
              <a:avLst/>
              <a:gdLst/>
              <a:ahLst/>
              <a:cxnLst/>
              <a:rect l="l" t="t" r="r" b="b"/>
              <a:pathLst>
                <a:path w="536" h="418" extrusionOk="0">
                  <a:moveTo>
                    <a:pt x="164" y="0"/>
                  </a:moveTo>
                  <a:cubicBezTo>
                    <a:pt x="78" y="0"/>
                    <a:pt x="0" y="31"/>
                    <a:pt x="0" y="201"/>
                  </a:cubicBezTo>
                  <a:cubicBezTo>
                    <a:pt x="90" y="321"/>
                    <a:pt x="180" y="417"/>
                    <a:pt x="324" y="417"/>
                  </a:cubicBezTo>
                  <a:cubicBezTo>
                    <a:pt x="364" y="417"/>
                    <a:pt x="409" y="409"/>
                    <a:pt x="459" y="393"/>
                  </a:cubicBezTo>
                  <a:cubicBezTo>
                    <a:pt x="498" y="201"/>
                    <a:pt x="536" y="48"/>
                    <a:pt x="306" y="10"/>
                  </a:cubicBezTo>
                  <a:cubicBezTo>
                    <a:pt x="265" y="10"/>
                    <a:pt x="213" y="0"/>
                    <a:pt x="164"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9;p19"/>
            <p:cNvSpPr/>
            <p:nvPr/>
          </p:nvSpPr>
          <p:spPr>
            <a:xfrm rot="8477421" flipH="1">
              <a:off x="5493119" y="3036277"/>
              <a:ext cx="658800" cy="1539839"/>
            </a:xfrm>
            <a:custGeom>
              <a:avLst/>
              <a:gdLst/>
              <a:ahLst/>
              <a:cxnLst/>
              <a:rect l="l" t="t" r="r" b="b"/>
              <a:pathLst>
                <a:path w="35570" h="62737" extrusionOk="0">
                  <a:moveTo>
                    <a:pt x="24975" y="0"/>
                  </a:moveTo>
                  <a:cubicBezTo>
                    <a:pt x="24899" y="153"/>
                    <a:pt x="24822" y="306"/>
                    <a:pt x="24746" y="421"/>
                  </a:cubicBezTo>
                  <a:cubicBezTo>
                    <a:pt x="25128" y="1147"/>
                    <a:pt x="25473" y="1798"/>
                    <a:pt x="26276" y="1989"/>
                  </a:cubicBezTo>
                  <a:cubicBezTo>
                    <a:pt x="26352" y="2027"/>
                    <a:pt x="26390" y="2142"/>
                    <a:pt x="26467" y="2218"/>
                  </a:cubicBezTo>
                  <a:cubicBezTo>
                    <a:pt x="26735" y="2371"/>
                    <a:pt x="27002" y="2524"/>
                    <a:pt x="27232" y="2754"/>
                  </a:cubicBezTo>
                  <a:cubicBezTo>
                    <a:pt x="27385" y="2907"/>
                    <a:pt x="27691" y="2754"/>
                    <a:pt x="27767" y="3098"/>
                  </a:cubicBezTo>
                  <a:cubicBezTo>
                    <a:pt x="27767" y="3251"/>
                    <a:pt x="28226" y="3289"/>
                    <a:pt x="28456" y="3404"/>
                  </a:cubicBezTo>
                  <a:cubicBezTo>
                    <a:pt x="29029" y="3748"/>
                    <a:pt x="29488" y="4322"/>
                    <a:pt x="30215" y="4398"/>
                  </a:cubicBezTo>
                  <a:cubicBezTo>
                    <a:pt x="30330" y="4437"/>
                    <a:pt x="30445" y="4513"/>
                    <a:pt x="30559" y="4551"/>
                  </a:cubicBezTo>
                  <a:cubicBezTo>
                    <a:pt x="30827" y="4704"/>
                    <a:pt x="31095" y="4895"/>
                    <a:pt x="31362" y="5048"/>
                  </a:cubicBezTo>
                  <a:cubicBezTo>
                    <a:pt x="31248" y="5125"/>
                    <a:pt x="31056" y="5201"/>
                    <a:pt x="30865" y="5278"/>
                  </a:cubicBezTo>
                  <a:cubicBezTo>
                    <a:pt x="30712" y="5163"/>
                    <a:pt x="30636" y="5048"/>
                    <a:pt x="30598" y="5010"/>
                  </a:cubicBezTo>
                  <a:cubicBezTo>
                    <a:pt x="30215" y="5163"/>
                    <a:pt x="29794" y="5201"/>
                    <a:pt x="29641" y="5431"/>
                  </a:cubicBezTo>
                  <a:cubicBezTo>
                    <a:pt x="29385" y="5744"/>
                    <a:pt x="29108" y="5845"/>
                    <a:pt x="28810" y="5845"/>
                  </a:cubicBezTo>
                  <a:cubicBezTo>
                    <a:pt x="28707" y="5845"/>
                    <a:pt x="28602" y="5833"/>
                    <a:pt x="28494" y="5813"/>
                  </a:cubicBezTo>
                  <a:cubicBezTo>
                    <a:pt x="28439" y="5803"/>
                    <a:pt x="28386" y="5799"/>
                    <a:pt x="28336" y="5799"/>
                  </a:cubicBezTo>
                  <a:cubicBezTo>
                    <a:pt x="28004" y="5799"/>
                    <a:pt x="27775" y="6007"/>
                    <a:pt x="27576" y="6272"/>
                  </a:cubicBezTo>
                  <a:cubicBezTo>
                    <a:pt x="27359" y="6086"/>
                    <a:pt x="27186" y="5988"/>
                    <a:pt x="27032" y="5988"/>
                  </a:cubicBezTo>
                  <a:cubicBezTo>
                    <a:pt x="26805" y="5988"/>
                    <a:pt x="26618" y="6200"/>
                    <a:pt x="26390" y="6655"/>
                  </a:cubicBezTo>
                  <a:cubicBezTo>
                    <a:pt x="26097" y="6476"/>
                    <a:pt x="25929" y="6373"/>
                    <a:pt x="25806" y="6373"/>
                  </a:cubicBezTo>
                  <a:cubicBezTo>
                    <a:pt x="25640" y="6373"/>
                    <a:pt x="25555" y="6560"/>
                    <a:pt x="25358" y="6999"/>
                  </a:cubicBezTo>
                  <a:cubicBezTo>
                    <a:pt x="25320" y="7076"/>
                    <a:pt x="25243" y="7114"/>
                    <a:pt x="25167" y="7229"/>
                  </a:cubicBezTo>
                  <a:cubicBezTo>
                    <a:pt x="25014" y="7114"/>
                    <a:pt x="24899" y="6999"/>
                    <a:pt x="24822" y="6923"/>
                  </a:cubicBezTo>
                  <a:cubicBezTo>
                    <a:pt x="24173" y="6923"/>
                    <a:pt x="23829" y="7564"/>
                    <a:pt x="23217" y="7564"/>
                  </a:cubicBezTo>
                  <a:cubicBezTo>
                    <a:pt x="23145" y="7564"/>
                    <a:pt x="23068" y="7555"/>
                    <a:pt x="22987" y="7534"/>
                  </a:cubicBezTo>
                  <a:cubicBezTo>
                    <a:pt x="22948" y="7726"/>
                    <a:pt x="22872" y="7840"/>
                    <a:pt x="22834" y="7993"/>
                  </a:cubicBezTo>
                  <a:cubicBezTo>
                    <a:pt x="22693" y="7953"/>
                    <a:pt x="22560" y="7934"/>
                    <a:pt x="22432" y="7934"/>
                  </a:cubicBezTo>
                  <a:cubicBezTo>
                    <a:pt x="22074" y="7934"/>
                    <a:pt x="21757" y="8084"/>
                    <a:pt x="21418" y="8338"/>
                  </a:cubicBezTo>
                  <a:cubicBezTo>
                    <a:pt x="21227" y="8491"/>
                    <a:pt x="21036" y="8758"/>
                    <a:pt x="20692" y="8758"/>
                  </a:cubicBezTo>
                  <a:cubicBezTo>
                    <a:pt x="20271"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61" y="10519"/>
                  </a:cubicBezTo>
                  <a:cubicBezTo>
                    <a:pt x="17849" y="10519"/>
                    <a:pt x="17836" y="10519"/>
                    <a:pt x="17823" y="10518"/>
                  </a:cubicBezTo>
                  <a:cubicBezTo>
                    <a:pt x="17747" y="10518"/>
                    <a:pt x="17632" y="10594"/>
                    <a:pt x="17517" y="10671"/>
                  </a:cubicBezTo>
                  <a:cubicBezTo>
                    <a:pt x="17173" y="10938"/>
                    <a:pt x="16676" y="11130"/>
                    <a:pt x="16523" y="11474"/>
                  </a:cubicBezTo>
                  <a:cubicBezTo>
                    <a:pt x="16408" y="11818"/>
                    <a:pt x="16179" y="11971"/>
                    <a:pt x="15949" y="12124"/>
                  </a:cubicBezTo>
                  <a:cubicBezTo>
                    <a:pt x="15529" y="12392"/>
                    <a:pt x="15184" y="12659"/>
                    <a:pt x="14878" y="13042"/>
                  </a:cubicBezTo>
                  <a:cubicBezTo>
                    <a:pt x="14305" y="13769"/>
                    <a:pt x="13425" y="14228"/>
                    <a:pt x="12928" y="15031"/>
                  </a:cubicBezTo>
                  <a:cubicBezTo>
                    <a:pt x="12354" y="15222"/>
                    <a:pt x="12239" y="15796"/>
                    <a:pt x="11819" y="16178"/>
                  </a:cubicBezTo>
                  <a:cubicBezTo>
                    <a:pt x="11475" y="16484"/>
                    <a:pt x="11207" y="16867"/>
                    <a:pt x="10939" y="17211"/>
                  </a:cubicBezTo>
                  <a:cubicBezTo>
                    <a:pt x="10671" y="17593"/>
                    <a:pt x="10480" y="17976"/>
                    <a:pt x="10212" y="18320"/>
                  </a:cubicBezTo>
                  <a:cubicBezTo>
                    <a:pt x="9945" y="18664"/>
                    <a:pt x="9600" y="18932"/>
                    <a:pt x="9524" y="19391"/>
                  </a:cubicBezTo>
                  <a:cubicBezTo>
                    <a:pt x="9486" y="19620"/>
                    <a:pt x="9065" y="19773"/>
                    <a:pt x="8912" y="20003"/>
                  </a:cubicBezTo>
                  <a:cubicBezTo>
                    <a:pt x="8759" y="20232"/>
                    <a:pt x="8759" y="20615"/>
                    <a:pt x="8568" y="20844"/>
                  </a:cubicBezTo>
                  <a:cubicBezTo>
                    <a:pt x="8224" y="21265"/>
                    <a:pt x="7918" y="21686"/>
                    <a:pt x="7726" y="22183"/>
                  </a:cubicBezTo>
                  <a:cubicBezTo>
                    <a:pt x="7497" y="22642"/>
                    <a:pt x="7153" y="23024"/>
                    <a:pt x="7000" y="23483"/>
                  </a:cubicBezTo>
                  <a:cubicBezTo>
                    <a:pt x="6770" y="24171"/>
                    <a:pt x="6197" y="24707"/>
                    <a:pt x="6158" y="25472"/>
                  </a:cubicBezTo>
                  <a:cubicBezTo>
                    <a:pt x="5470" y="26313"/>
                    <a:pt x="5317" y="27422"/>
                    <a:pt x="4743" y="28340"/>
                  </a:cubicBezTo>
                  <a:cubicBezTo>
                    <a:pt x="4973" y="28761"/>
                    <a:pt x="4475" y="28876"/>
                    <a:pt x="4399" y="29182"/>
                  </a:cubicBezTo>
                  <a:cubicBezTo>
                    <a:pt x="4170" y="29755"/>
                    <a:pt x="4055" y="30367"/>
                    <a:pt x="3787" y="30903"/>
                  </a:cubicBezTo>
                  <a:cubicBezTo>
                    <a:pt x="3481" y="31515"/>
                    <a:pt x="3328" y="32203"/>
                    <a:pt x="3099" y="32853"/>
                  </a:cubicBezTo>
                  <a:cubicBezTo>
                    <a:pt x="2907" y="33351"/>
                    <a:pt x="2793" y="33848"/>
                    <a:pt x="2678" y="34345"/>
                  </a:cubicBezTo>
                  <a:cubicBezTo>
                    <a:pt x="2525" y="34842"/>
                    <a:pt x="2525" y="35378"/>
                    <a:pt x="2295" y="35798"/>
                  </a:cubicBezTo>
                  <a:cubicBezTo>
                    <a:pt x="2066" y="36295"/>
                    <a:pt x="2219" y="36869"/>
                    <a:pt x="1837" y="37290"/>
                  </a:cubicBezTo>
                  <a:cubicBezTo>
                    <a:pt x="1760" y="38170"/>
                    <a:pt x="1569" y="39087"/>
                    <a:pt x="1416" y="39967"/>
                  </a:cubicBezTo>
                  <a:cubicBezTo>
                    <a:pt x="1263" y="40579"/>
                    <a:pt x="842" y="41191"/>
                    <a:pt x="1186" y="41879"/>
                  </a:cubicBezTo>
                  <a:cubicBezTo>
                    <a:pt x="880" y="42262"/>
                    <a:pt x="957" y="42683"/>
                    <a:pt x="957" y="43142"/>
                  </a:cubicBezTo>
                  <a:cubicBezTo>
                    <a:pt x="995" y="43753"/>
                    <a:pt x="766" y="44327"/>
                    <a:pt x="727" y="44939"/>
                  </a:cubicBezTo>
                  <a:cubicBezTo>
                    <a:pt x="689" y="45589"/>
                    <a:pt x="460" y="46201"/>
                    <a:pt x="574" y="46813"/>
                  </a:cubicBezTo>
                  <a:cubicBezTo>
                    <a:pt x="574" y="46851"/>
                    <a:pt x="574" y="46890"/>
                    <a:pt x="574" y="46928"/>
                  </a:cubicBezTo>
                  <a:cubicBezTo>
                    <a:pt x="498" y="48037"/>
                    <a:pt x="345" y="49184"/>
                    <a:pt x="345" y="50332"/>
                  </a:cubicBezTo>
                  <a:cubicBezTo>
                    <a:pt x="345" y="51441"/>
                    <a:pt x="1" y="52550"/>
                    <a:pt x="230" y="53659"/>
                  </a:cubicBezTo>
                  <a:cubicBezTo>
                    <a:pt x="345" y="54080"/>
                    <a:pt x="345" y="54577"/>
                    <a:pt x="268" y="54998"/>
                  </a:cubicBezTo>
                  <a:cubicBezTo>
                    <a:pt x="154" y="55457"/>
                    <a:pt x="1" y="55877"/>
                    <a:pt x="307" y="56336"/>
                  </a:cubicBezTo>
                  <a:cubicBezTo>
                    <a:pt x="115" y="56910"/>
                    <a:pt x="268" y="57522"/>
                    <a:pt x="307" y="58096"/>
                  </a:cubicBezTo>
                  <a:cubicBezTo>
                    <a:pt x="383" y="58669"/>
                    <a:pt x="77" y="59281"/>
                    <a:pt x="460" y="59817"/>
                  </a:cubicBezTo>
                  <a:cubicBezTo>
                    <a:pt x="498" y="59855"/>
                    <a:pt x="345" y="59970"/>
                    <a:pt x="345" y="60046"/>
                  </a:cubicBezTo>
                  <a:cubicBezTo>
                    <a:pt x="307" y="60123"/>
                    <a:pt x="268" y="60276"/>
                    <a:pt x="345" y="60314"/>
                  </a:cubicBezTo>
                  <a:cubicBezTo>
                    <a:pt x="536" y="60467"/>
                    <a:pt x="460" y="60696"/>
                    <a:pt x="460" y="60888"/>
                  </a:cubicBezTo>
                  <a:cubicBezTo>
                    <a:pt x="421" y="61270"/>
                    <a:pt x="383" y="61653"/>
                    <a:pt x="421" y="62035"/>
                  </a:cubicBezTo>
                  <a:cubicBezTo>
                    <a:pt x="421" y="62303"/>
                    <a:pt x="536" y="62532"/>
                    <a:pt x="880" y="62647"/>
                  </a:cubicBezTo>
                  <a:cubicBezTo>
                    <a:pt x="1030" y="62702"/>
                    <a:pt x="1137" y="62737"/>
                    <a:pt x="1217" y="62737"/>
                  </a:cubicBezTo>
                  <a:cubicBezTo>
                    <a:pt x="1361" y="62737"/>
                    <a:pt x="1418" y="62623"/>
                    <a:pt x="1492" y="62303"/>
                  </a:cubicBezTo>
                  <a:cubicBezTo>
                    <a:pt x="1607" y="61806"/>
                    <a:pt x="1798" y="61232"/>
                    <a:pt x="1645" y="60811"/>
                  </a:cubicBezTo>
                  <a:cubicBezTo>
                    <a:pt x="1454" y="60276"/>
                    <a:pt x="1722" y="59779"/>
                    <a:pt x="1607" y="59281"/>
                  </a:cubicBezTo>
                  <a:cubicBezTo>
                    <a:pt x="1416" y="58593"/>
                    <a:pt x="1416" y="57866"/>
                    <a:pt x="1607" y="57140"/>
                  </a:cubicBezTo>
                  <a:cubicBezTo>
                    <a:pt x="1684" y="56948"/>
                    <a:pt x="1760" y="56834"/>
                    <a:pt x="1607" y="56681"/>
                  </a:cubicBezTo>
                  <a:cubicBezTo>
                    <a:pt x="1531" y="56566"/>
                    <a:pt x="1645" y="56413"/>
                    <a:pt x="1645" y="56260"/>
                  </a:cubicBezTo>
                  <a:cubicBezTo>
                    <a:pt x="1645" y="56107"/>
                    <a:pt x="1607" y="55916"/>
                    <a:pt x="1607" y="55763"/>
                  </a:cubicBezTo>
                  <a:cubicBezTo>
                    <a:pt x="1569" y="55610"/>
                    <a:pt x="1531" y="55457"/>
                    <a:pt x="1492" y="55342"/>
                  </a:cubicBezTo>
                  <a:cubicBezTo>
                    <a:pt x="1301" y="55074"/>
                    <a:pt x="1722" y="55151"/>
                    <a:pt x="1684" y="55036"/>
                  </a:cubicBezTo>
                  <a:cubicBezTo>
                    <a:pt x="1684" y="54921"/>
                    <a:pt x="1531" y="54807"/>
                    <a:pt x="1454" y="54692"/>
                  </a:cubicBezTo>
                  <a:cubicBezTo>
                    <a:pt x="1454" y="54654"/>
                    <a:pt x="1492" y="54577"/>
                    <a:pt x="1531" y="54501"/>
                  </a:cubicBezTo>
                  <a:cubicBezTo>
                    <a:pt x="1684" y="54156"/>
                    <a:pt x="1569" y="53850"/>
                    <a:pt x="1569" y="53468"/>
                  </a:cubicBezTo>
                  <a:cubicBezTo>
                    <a:pt x="1569" y="53047"/>
                    <a:pt x="1263" y="52512"/>
                    <a:pt x="1722" y="52168"/>
                  </a:cubicBezTo>
                  <a:cubicBezTo>
                    <a:pt x="1722" y="51747"/>
                    <a:pt x="1263" y="51479"/>
                    <a:pt x="1607" y="51097"/>
                  </a:cubicBezTo>
                  <a:lnTo>
                    <a:pt x="1607" y="51097"/>
                  </a:lnTo>
                  <a:cubicBezTo>
                    <a:pt x="1684" y="51173"/>
                    <a:pt x="1722" y="51211"/>
                    <a:pt x="1875" y="51364"/>
                  </a:cubicBezTo>
                  <a:cubicBezTo>
                    <a:pt x="1798" y="50982"/>
                    <a:pt x="1722" y="50714"/>
                    <a:pt x="1684" y="50447"/>
                  </a:cubicBezTo>
                  <a:cubicBezTo>
                    <a:pt x="1645" y="50332"/>
                    <a:pt x="1569" y="50179"/>
                    <a:pt x="1607" y="50064"/>
                  </a:cubicBezTo>
                  <a:cubicBezTo>
                    <a:pt x="1837" y="49376"/>
                    <a:pt x="1798" y="49376"/>
                    <a:pt x="1722" y="48725"/>
                  </a:cubicBezTo>
                  <a:cubicBezTo>
                    <a:pt x="1684" y="48305"/>
                    <a:pt x="1531" y="47808"/>
                    <a:pt x="1951" y="47463"/>
                  </a:cubicBezTo>
                  <a:cubicBezTo>
                    <a:pt x="1989" y="47425"/>
                    <a:pt x="2028" y="47272"/>
                    <a:pt x="2028" y="47272"/>
                  </a:cubicBezTo>
                  <a:cubicBezTo>
                    <a:pt x="1684" y="46928"/>
                    <a:pt x="2142" y="46660"/>
                    <a:pt x="2104" y="46354"/>
                  </a:cubicBezTo>
                  <a:cubicBezTo>
                    <a:pt x="1951" y="46316"/>
                    <a:pt x="1837" y="46278"/>
                    <a:pt x="1722"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48" y="41879"/>
                    <a:pt x="2525" y="41459"/>
                  </a:cubicBezTo>
                  <a:cubicBezTo>
                    <a:pt x="2563" y="41229"/>
                    <a:pt x="2448" y="40962"/>
                    <a:pt x="2525" y="40847"/>
                  </a:cubicBezTo>
                  <a:cubicBezTo>
                    <a:pt x="2946" y="40273"/>
                    <a:pt x="2869" y="39623"/>
                    <a:pt x="2984" y="39011"/>
                  </a:cubicBezTo>
                  <a:cubicBezTo>
                    <a:pt x="3022" y="38781"/>
                    <a:pt x="2984" y="38514"/>
                    <a:pt x="3213" y="38246"/>
                  </a:cubicBezTo>
                  <a:cubicBezTo>
                    <a:pt x="3481" y="37978"/>
                    <a:pt x="3328" y="37405"/>
                    <a:pt x="3443" y="37060"/>
                  </a:cubicBezTo>
                  <a:cubicBezTo>
                    <a:pt x="3558" y="36716"/>
                    <a:pt x="3366" y="36181"/>
                    <a:pt x="3825" y="35951"/>
                  </a:cubicBezTo>
                  <a:cubicBezTo>
                    <a:pt x="3596" y="35492"/>
                    <a:pt x="4017" y="35148"/>
                    <a:pt x="4093" y="34766"/>
                  </a:cubicBezTo>
                  <a:cubicBezTo>
                    <a:pt x="4284" y="34039"/>
                    <a:pt x="4514" y="33351"/>
                    <a:pt x="4705" y="32662"/>
                  </a:cubicBezTo>
                  <a:cubicBezTo>
                    <a:pt x="4858" y="32088"/>
                    <a:pt x="4973" y="31476"/>
                    <a:pt x="5546" y="31132"/>
                  </a:cubicBezTo>
                  <a:cubicBezTo>
                    <a:pt x="5393" y="31018"/>
                    <a:pt x="5279" y="30941"/>
                    <a:pt x="5202" y="30865"/>
                  </a:cubicBezTo>
                  <a:cubicBezTo>
                    <a:pt x="5317" y="30673"/>
                    <a:pt x="5623" y="30750"/>
                    <a:pt x="5661" y="30367"/>
                  </a:cubicBezTo>
                  <a:cubicBezTo>
                    <a:pt x="5699" y="29679"/>
                    <a:pt x="6235" y="29143"/>
                    <a:pt x="6311" y="28417"/>
                  </a:cubicBezTo>
                  <a:cubicBezTo>
                    <a:pt x="6311" y="28226"/>
                    <a:pt x="6617" y="28034"/>
                    <a:pt x="6770" y="27881"/>
                  </a:cubicBezTo>
                  <a:cubicBezTo>
                    <a:pt x="6732" y="27728"/>
                    <a:pt x="6617" y="27537"/>
                    <a:pt x="6656" y="27499"/>
                  </a:cubicBezTo>
                  <a:cubicBezTo>
                    <a:pt x="7459" y="26657"/>
                    <a:pt x="7420" y="25319"/>
                    <a:pt x="8300" y="24477"/>
                  </a:cubicBezTo>
                  <a:cubicBezTo>
                    <a:pt x="8338" y="24439"/>
                    <a:pt x="8300" y="24248"/>
                    <a:pt x="8338" y="24171"/>
                  </a:cubicBezTo>
                  <a:cubicBezTo>
                    <a:pt x="8453" y="23866"/>
                    <a:pt x="8453" y="23521"/>
                    <a:pt x="8797" y="23330"/>
                  </a:cubicBezTo>
                  <a:cubicBezTo>
                    <a:pt x="9180" y="23101"/>
                    <a:pt x="8912"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01" y="19697"/>
                    <a:pt x="11016" y="19467"/>
                    <a:pt x="11283" y="19429"/>
                  </a:cubicBezTo>
                  <a:cubicBezTo>
                    <a:pt x="11436" y="19391"/>
                    <a:pt x="11704" y="19047"/>
                    <a:pt x="11666" y="18970"/>
                  </a:cubicBezTo>
                  <a:cubicBezTo>
                    <a:pt x="11475" y="18588"/>
                    <a:pt x="11780" y="18511"/>
                    <a:pt x="11933" y="18320"/>
                  </a:cubicBezTo>
                  <a:cubicBezTo>
                    <a:pt x="12201" y="18014"/>
                    <a:pt x="12431" y="17746"/>
                    <a:pt x="12698" y="17440"/>
                  </a:cubicBezTo>
                  <a:cubicBezTo>
                    <a:pt x="12851" y="17249"/>
                    <a:pt x="12890" y="16943"/>
                    <a:pt x="13234" y="16905"/>
                  </a:cubicBezTo>
                  <a:cubicBezTo>
                    <a:pt x="13310" y="16867"/>
                    <a:pt x="13463" y="16752"/>
                    <a:pt x="13463" y="16675"/>
                  </a:cubicBezTo>
                  <a:cubicBezTo>
                    <a:pt x="13425" y="16293"/>
                    <a:pt x="13769" y="16255"/>
                    <a:pt x="13960" y="16216"/>
                  </a:cubicBezTo>
                  <a:cubicBezTo>
                    <a:pt x="14458" y="16178"/>
                    <a:pt x="13846" y="15757"/>
                    <a:pt x="14228" y="15643"/>
                  </a:cubicBezTo>
                  <a:cubicBezTo>
                    <a:pt x="14534" y="15528"/>
                    <a:pt x="14802" y="15298"/>
                    <a:pt x="15031" y="15107"/>
                  </a:cubicBezTo>
                  <a:cubicBezTo>
                    <a:pt x="15223" y="14954"/>
                    <a:pt x="15529" y="14686"/>
                    <a:pt x="15490" y="14533"/>
                  </a:cubicBezTo>
                  <a:cubicBezTo>
                    <a:pt x="15452" y="14113"/>
                    <a:pt x="15643" y="13960"/>
                    <a:pt x="15911" y="13807"/>
                  </a:cubicBezTo>
                  <a:cubicBezTo>
                    <a:pt x="16026" y="13922"/>
                    <a:pt x="16102" y="14036"/>
                    <a:pt x="16141" y="14075"/>
                  </a:cubicBezTo>
                  <a:cubicBezTo>
                    <a:pt x="16714" y="13616"/>
                    <a:pt x="17364" y="13195"/>
                    <a:pt x="17862" y="12659"/>
                  </a:cubicBezTo>
                  <a:cubicBezTo>
                    <a:pt x="18206" y="12239"/>
                    <a:pt x="18703" y="12086"/>
                    <a:pt x="19047" y="11703"/>
                  </a:cubicBezTo>
                  <a:cubicBezTo>
                    <a:pt x="19391" y="11359"/>
                    <a:pt x="19965" y="11206"/>
                    <a:pt x="20424" y="10938"/>
                  </a:cubicBezTo>
                  <a:cubicBezTo>
                    <a:pt x="20921" y="10671"/>
                    <a:pt x="21610" y="10556"/>
                    <a:pt x="21801" y="9867"/>
                  </a:cubicBezTo>
                  <a:cubicBezTo>
                    <a:pt x="21801" y="9829"/>
                    <a:pt x="21877" y="9791"/>
                    <a:pt x="21954" y="9791"/>
                  </a:cubicBezTo>
                  <a:cubicBezTo>
                    <a:pt x="23063" y="9753"/>
                    <a:pt x="23063" y="9753"/>
                    <a:pt x="23598" y="9447"/>
                  </a:cubicBezTo>
                  <a:cubicBezTo>
                    <a:pt x="23981" y="9217"/>
                    <a:pt x="24440" y="9064"/>
                    <a:pt x="24861" y="8911"/>
                  </a:cubicBezTo>
                  <a:cubicBezTo>
                    <a:pt x="25626" y="8644"/>
                    <a:pt x="26390" y="8338"/>
                    <a:pt x="27194" y="8108"/>
                  </a:cubicBezTo>
                  <a:cubicBezTo>
                    <a:pt x="27767" y="7917"/>
                    <a:pt x="28303" y="7687"/>
                    <a:pt x="28915" y="7649"/>
                  </a:cubicBezTo>
                  <a:cubicBezTo>
                    <a:pt x="29259" y="7611"/>
                    <a:pt x="29527" y="7496"/>
                    <a:pt x="29794" y="7343"/>
                  </a:cubicBezTo>
                  <a:cubicBezTo>
                    <a:pt x="30100" y="7229"/>
                    <a:pt x="30406" y="7229"/>
                    <a:pt x="30712" y="7190"/>
                  </a:cubicBezTo>
                  <a:lnTo>
                    <a:pt x="31936" y="6808"/>
                  </a:lnTo>
                  <a:cubicBezTo>
                    <a:pt x="32319" y="6731"/>
                    <a:pt x="32701" y="6655"/>
                    <a:pt x="33084" y="6617"/>
                  </a:cubicBezTo>
                  <a:cubicBezTo>
                    <a:pt x="33084" y="6693"/>
                    <a:pt x="33122" y="6731"/>
                    <a:pt x="33122" y="6731"/>
                  </a:cubicBezTo>
                  <a:cubicBezTo>
                    <a:pt x="32816" y="7037"/>
                    <a:pt x="32586" y="7381"/>
                    <a:pt x="32280" y="7573"/>
                  </a:cubicBezTo>
                  <a:cubicBezTo>
                    <a:pt x="31821" y="7840"/>
                    <a:pt x="31860" y="8299"/>
                    <a:pt x="31630" y="8644"/>
                  </a:cubicBezTo>
                  <a:cubicBezTo>
                    <a:pt x="31362" y="8988"/>
                    <a:pt x="30903" y="9141"/>
                    <a:pt x="30827" y="9638"/>
                  </a:cubicBezTo>
                  <a:cubicBezTo>
                    <a:pt x="30445" y="9753"/>
                    <a:pt x="30292" y="10059"/>
                    <a:pt x="30177" y="10479"/>
                  </a:cubicBezTo>
                  <a:cubicBezTo>
                    <a:pt x="30100" y="10671"/>
                    <a:pt x="29794" y="10785"/>
                    <a:pt x="29641" y="10938"/>
                  </a:cubicBezTo>
                  <a:cubicBezTo>
                    <a:pt x="29029" y="11665"/>
                    <a:pt x="28570" y="12506"/>
                    <a:pt x="27882" y="13157"/>
                  </a:cubicBezTo>
                  <a:cubicBezTo>
                    <a:pt x="27729" y="13310"/>
                    <a:pt x="27500" y="13539"/>
                    <a:pt x="27538" y="13654"/>
                  </a:cubicBezTo>
                  <a:cubicBezTo>
                    <a:pt x="27576" y="13960"/>
                    <a:pt x="27385" y="14113"/>
                    <a:pt x="27270" y="14304"/>
                  </a:cubicBezTo>
                  <a:cubicBezTo>
                    <a:pt x="27155" y="14533"/>
                    <a:pt x="27117" y="14801"/>
                    <a:pt x="27041" y="15031"/>
                  </a:cubicBezTo>
                  <a:cubicBezTo>
                    <a:pt x="26964" y="15222"/>
                    <a:pt x="26888" y="15413"/>
                    <a:pt x="26773" y="15681"/>
                  </a:cubicBezTo>
                  <a:cubicBezTo>
                    <a:pt x="27041" y="15643"/>
                    <a:pt x="27308" y="15643"/>
                    <a:pt x="27500" y="15566"/>
                  </a:cubicBezTo>
                  <a:cubicBezTo>
                    <a:pt x="27691" y="15528"/>
                    <a:pt x="27882" y="15375"/>
                    <a:pt x="28073" y="15298"/>
                  </a:cubicBezTo>
                  <a:cubicBezTo>
                    <a:pt x="28303" y="15184"/>
                    <a:pt x="28494" y="15145"/>
                    <a:pt x="28570" y="14839"/>
                  </a:cubicBezTo>
                  <a:cubicBezTo>
                    <a:pt x="28609" y="14686"/>
                    <a:pt x="29029" y="14572"/>
                    <a:pt x="29029" y="14495"/>
                  </a:cubicBezTo>
                  <a:cubicBezTo>
                    <a:pt x="28915" y="14075"/>
                    <a:pt x="29488" y="14189"/>
                    <a:pt x="29450" y="13960"/>
                  </a:cubicBezTo>
                  <a:cubicBezTo>
                    <a:pt x="29374" y="13577"/>
                    <a:pt x="29718" y="13539"/>
                    <a:pt x="29871" y="13386"/>
                  </a:cubicBezTo>
                  <a:cubicBezTo>
                    <a:pt x="29986" y="13271"/>
                    <a:pt x="30062" y="13080"/>
                    <a:pt x="30139" y="12927"/>
                  </a:cubicBezTo>
                  <a:cubicBezTo>
                    <a:pt x="30483" y="12506"/>
                    <a:pt x="30789" y="12048"/>
                    <a:pt x="31095" y="11665"/>
                  </a:cubicBezTo>
                  <a:cubicBezTo>
                    <a:pt x="31362" y="11359"/>
                    <a:pt x="31630" y="11091"/>
                    <a:pt x="31860" y="10824"/>
                  </a:cubicBezTo>
                  <a:cubicBezTo>
                    <a:pt x="31974" y="10709"/>
                    <a:pt x="32280" y="10594"/>
                    <a:pt x="32242" y="10518"/>
                  </a:cubicBezTo>
                  <a:cubicBezTo>
                    <a:pt x="32204" y="10326"/>
                    <a:pt x="32166" y="10135"/>
                    <a:pt x="32433" y="10135"/>
                  </a:cubicBezTo>
                  <a:cubicBezTo>
                    <a:pt x="32586" y="10097"/>
                    <a:pt x="32625" y="10173"/>
                    <a:pt x="32701" y="9944"/>
                  </a:cubicBezTo>
                  <a:cubicBezTo>
                    <a:pt x="32969" y="9409"/>
                    <a:pt x="33313" y="8911"/>
                    <a:pt x="33695" y="8491"/>
                  </a:cubicBezTo>
                  <a:cubicBezTo>
                    <a:pt x="34001" y="8185"/>
                    <a:pt x="34231" y="7840"/>
                    <a:pt x="34460" y="7496"/>
                  </a:cubicBezTo>
                  <a:cubicBezTo>
                    <a:pt x="34690" y="7152"/>
                    <a:pt x="35072" y="6884"/>
                    <a:pt x="35378" y="6578"/>
                  </a:cubicBezTo>
                  <a:cubicBezTo>
                    <a:pt x="35455" y="6502"/>
                    <a:pt x="35493" y="6387"/>
                    <a:pt x="35570" y="6311"/>
                  </a:cubicBezTo>
                  <a:cubicBezTo>
                    <a:pt x="35340" y="5852"/>
                    <a:pt x="35340" y="5316"/>
                    <a:pt x="34690" y="5278"/>
                  </a:cubicBezTo>
                  <a:cubicBezTo>
                    <a:pt x="34613" y="5278"/>
                    <a:pt x="34575" y="5087"/>
                    <a:pt x="34499" y="5010"/>
                  </a:cubicBezTo>
                  <a:cubicBezTo>
                    <a:pt x="34352" y="4864"/>
                    <a:pt x="34228" y="4628"/>
                    <a:pt x="34007" y="4628"/>
                  </a:cubicBezTo>
                  <a:cubicBezTo>
                    <a:pt x="33939" y="4628"/>
                    <a:pt x="33862" y="4650"/>
                    <a:pt x="33772" y="4704"/>
                  </a:cubicBezTo>
                  <a:cubicBezTo>
                    <a:pt x="33734" y="4704"/>
                    <a:pt x="33619" y="4666"/>
                    <a:pt x="33619" y="4628"/>
                  </a:cubicBezTo>
                  <a:cubicBezTo>
                    <a:pt x="33695" y="4207"/>
                    <a:pt x="33313" y="4245"/>
                    <a:pt x="33084" y="4169"/>
                  </a:cubicBezTo>
                  <a:cubicBezTo>
                    <a:pt x="32854" y="4054"/>
                    <a:pt x="32586" y="4054"/>
                    <a:pt x="32357" y="3978"/>
                  </a:cubicBezTo>
                  <a:cubicBezTo>
                    <a:pt x="32242" y="3939"/>
                    <a:pt x="32051" y="3825"/>
                    <a:pt x="32051" y="3710"/>
                  </a:cubicBezTo>
                  <a:cubicBezTo>
                    <a:pt x="32017" y="3339"/>
                    <a:pt x="31745" y="3206"/>
                    <a:pt x="31472" y="3206"/>
                  </a:cubicBezTo>
                  <a:cubicBezTo>
                    <a:pt x="31435" y="3206"/>
                    <a:pt x="31399" y="3208"/>
                    <a:pt x="31362" y="3213"/>
                  </a:cubicBezTo>
                  <a:cubicBezTo>
                    <a:pt x="31133" y="3213"/>
                    <a:pt x="31056" y="3136"/>
                    <a:pt x="30903" y="3021"/>
                  </a:cubicBezTo>
                  <a:cubicBezTo>
                    <a:pt x="30674" y="2907"/>
                    <a:pt x="30445" y="2830"/>
                    <a:pt x="30215" y="2715"/>
                  </a:cubicBezTo>
                  <a:cubicBezTo>
                    <a:pt x="29909" y="2562"/>
                    <a:pt x="29527" y="2410"/>
                    <a:pt x="29297" y="2180"/>
                  </a:cubicBezTo>
                  <a:cubicBezTo>
                    <a:pt x="28991" y="1798"/>
                    <a:pt x="28609" y="1645"/>
                    <a:pt x="28188" y="1453"/>
                  </a:cubicBezTo>
                  <a:cubicBezTo>
                    <a:pt x="28073" y="1415"/>
                    <a:pt x="27920" y="1377"/>
                    <a:pt x="27844" y="1339"/>
                  </a:cubicBezTo>
                  <a:cubicBezTo>
                    <a:pt x="27675" y="1237"/>
                    <a:pt x="27774" y="898"/>
                    <a:pt x="27511" y="898"/>
                  </a:cubicBezTo>
                  <a:cubicBezTo>
                    <a:pt x="27476" y="898"/>
                    <a:pt x="27435" y="904"/>
                    <a:pt x="27385" y="918"/>
                  </a:cubicBezTo>
                  <a:cubicBezTo>
                    <a:pt x="27270" y="918"/>
                    <a:pt x="27079" y="497"/>
                    <a:pt x="26888" y="382"/>
                  </a:cubicBezTo>
                  <a:cubicBezTo>
                    <a:pt x="26620" y="229"/>
                    <a:pt x="26314" y="153"/>
                    <a:pt x="26008" y="76"/>
                  </a:cubicBezTo>
                  <a:cubicBezTo>
                    <a:pt x="25702"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373;p19"/>
            <p:cNvGrpSpPr/>
            <p:nvPr/>
          </p:nvGrpSpPr>
          <p:grpSpPr>
            <a:xfrm>
              <a:off x="4703150" y="2700947"/>
              <a:ext cx="57503" cy="191804"/>
              <a:chOff x="1323750" y="956100"/>
              <a:chExt cx="59275" cy="197675"/>
            </a:xfrm>
          </p:grpSpPr>
          <p:sp>
            <p:nvSpPr>
              <p:cNvPr id="86" name="Google Shape;374;p1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375;p1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376;p1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 name="Google Shape;383;p19"/>
            <p:cNvGrpSpPr/>
            <p:nvPr/>
          </p:nvGrpSpPr>
          <p:grpSpPr>
            <a:xfrm>
              <a:off x="3638685" y="1903749"/>
              <a:ext cx="294928" cy="291969"/>
              <a:chOff x="2141600" y="1435025"/>
              <a:chExt cx="429800" cy="425425"/>
            </a:xfrm>
          </p:grpSpPr>
          <p:sp>
            <p:nvSpPr>
              <p:cNvPr id="96" name="Google Shape;384;p1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 name="Google Shape;386;p1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00" name="Google Shape;1160;p38">
            <a:extLst>
              <a:ext uri="{FF2B5EF4-FFF2-40B4-BE49-F238E27FC236}">
                <a16:creationId xmlns:a16="http://schemas.microsoft.com/office/drawing/2014/main" id="{B1E1E621-21D6-21FD-5488-96C01B26EF61}"/>
              </a:ext>
            </a:extLst>
          </p:cNvPr>
          <p:cNvGrpSpPr/>
          <p:nvPr/>
        </p:nvGrpSpPr>
        <p:grpSpPr>
          <a:xfrm>
            <a:off x="4000864" y="2573091"/>
            <a:ext cx="583045" cy="634694"/>
            <a:chOff x="5513725" y="2561325"/>
            <a:chExt cx="616150" cy="964650"/>
          </a:xfrm>
        </p:grpSpPr>
        <p:sp>
          <p:nvSpPr>
            <p:cNvPr id="101" name="Google Shape;1161;p38">
              <a:extLst>
                <a:ext uri="{FF2B5EF4-FFF2-40B4-BE49-F238E27FC236}">
                  <a16:creationId xmlns:a16="http://schemas.microsoft.com/office/drawing/2014/main" id="{3E0581ED-EF51-1488-07A4-06DFB6CC2E57}"/>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162;p38">
              <a:extLst>
                <a:ext uri="{FF2B5EF4-FFF2-40B4-BE49-F238E27FC236}">
                  <a16:creationId xmlns:a16="http://schemas.microsoft.com/office/drawing/2014/main" id="{CE0B4AF9-CF3F-77B8-2149-3B63DC8624CD}"/>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163;p38">
              <a:extLst>
                <a:ext uri="{FF2B5EF4-FFF2-40B4-BE49-F238E27FC236}">
                  <a16:creationId xmlns:a16="http://schemas.microsoft.com/office/drawing/2014/main" id="{119EB23F-67CF-48A7-28A7-D1FCC4A91183}"/>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164;p38">
              <a:extLst>
                <a:ext uri="{FF2B5EF4-FFF2-40B4-BE49-F238E27FC236}">
                  <a16:creationId xmlns:a16="http://schemas.microsoft.com/office/drawing/2014/main" id="{19A957A7-CF9C-5B98-E126-15FA943E6779}"/>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165;p38">
              <a:extLst>
                <a:ext uri="{FF2B5EF4-FFF2-40B4-BE49-F238E27FC236}">
                  <a16:creationId xmlns:a16="http://schemas.microsoft.com/office/drawing/2014/main" id="{DC3858BC-569E-E21C-9325-D6151800BD24}"/>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166;p38">
              <a:extLst>
                <a:ext uri="{FF2B5EF4-FFF2-40B4-BE49-F238E27FC236}">
                  <a16:creationId xmlns:a16="http://schemas.microsoft.com/office/drawing/2014/main" id="{2F1B4BC0-19EC-4D25-D560-2998234F55C6}"/>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167;p38">
              <a:extLst>
                <a:ext uri="{FF2B5EF4-FFF2-40B4-BE49-F238E27FC236}">
                  <a16:creationId xmlns:a16="http://schemas.microsoft.com/office/drawing/2014/main" id="{62CC58A3-01D8-7970-5904-913C4B2D6ACF}"/>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168;p38">
              <a:extLst>
                <a:ext uri="{FF2B5EF4-FFF2-40B4-BE49-F238E27FC236}">
                  <a16:creationId xmlns:a16="http://schemas.microsoft.com/office/drawing/2014/main" id="{D9453358-FCEF-3D46-EB2E-BB08774B0335}"/>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40" y="1888547"/>
            <a:ext cx="2660337" cy="1797920"/>
          </a:xfrm>
          <a:prstGeom prst="rect">
            <a:avLst/>
          </a:prstGeom>
        </p:spPr>
      </p:pic>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621" y="632699"/>
            <a:ext cx="2758792" cy="1835426"/>
          </a:xfrm>
          <a:prstGeom prst="rect">
            <a:avLst/>
          </a:prstGeom>
        </p:spPr>
      </p:pic>
      <p:sp>
        <p:nvSpPr>
          <p:cNvPr id="112" name="Title 1"/>
          <p:cNvSpPr>
            <a:spLocks noGrp="1"/>
          </p:cNvSpPr>
          <p:nvPr>
            <p:ph type="title"/>
          </p:nvPr>
        </p:nvSpPr>
        <p:spPr>
          <a:xfrm>
            <a:off x="715100" y="535000"/>
            <a:ext cx="2114239" cy="664200"/>
          </a:xfrm>
        </p:spPr>
        <p:txBody>
          <a:bodyPr/>
          <a:lstStyle/>
          <a:p>
            <a:r>
              <a:rPr lang="en-US" dirty="0"/>
              <a:t>Roboflow</a:t>
            </a:r>
            <a:endParaRPr lang="ar-EG" dirty="0"/>
          </a:p>
        </p:txBody>
      </p:sp>
      <p:sp>
        <p:nvSpPr>
          <p:cNvPr id="113" name="TextBox 112"/>
          <p:cNvSpPr txBox="1"/>
          <p:nvPr/>
        </p:nvSpPr>
        <p:spPr>
          <a:xfrm>
            <a:off x="4973126" y="1272871"/>
            <a:ext cx="1347322" cy="369332"/>
          </a:xfrm>
          <a:prstGeom prst="rect">
            <a:avLst/>
          </a:prstGeom>
          <a:noFill/>
        </p:spPr>
        <p:txBody>
          <a:bodyPr wrap="square" rtlCol="1">
            <a:spAutoFit/>
          </a:bodyPr>
          <a:lstStyle/>
          <a:p>
            <a:r>
              <a:rPr lang="en-US" sz="1800" b="1" dirty="0"/>
              <a:t>Test</a:t>
            </a:r>
            <a:endParaRPr lang="ar-EG" sz="1800" b="1" dirty="0"/>
          </a:p>
        </p:txBody>
      </p:sp>
      <p:sp>
        <p:nvSpPr>
          <p:cNvPr id="114" name="TextBox 113"/>
          <p:cNvSpPr txBox="1"/>
          <p:nvPr/>
        </p:nvSpPr>
        <p:spPr>
          <a:xfrm>
            <a:off x="2921849" y="1171697"/>
            <a:ext cx="1604959" cy="369332"/>
          </a:xfrm>
          <a:prstGeom prst="rect">
            <a:avLst/>
          </a:prstGeom>
          <a:noFill/>
        </p:spPr>
        <p:txBody>
          <a:bodyPr wrap="square" rtlCol="1">
            <a:spAutoFit/>
          </a:bodyPr>
          <a:lstStyle/>
          <a:p>
            <a:r>
              <a:rPr lang="en-US" sz="1800" b="1" dirty="0"/>
              <a:t>Train</a:t>
            </a:r>
            <a:endParaRPr lang="ar-EG" sz="1800" b="1" dirty="0"/>
          </a:p>
        </p:txBody>
      </p:sp>
      <p:pic>
        <p:nvPicPr>
          <p:cNvPr id="115" name="Picture 1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741" y="2869087"/>
            <a:ext cx="2551424" cy="1716157"/>
          </a:xfrm>
          <a:prstGeom prst="rect">
            <a:avLst/>
          </a:prstGeom>
        </p:spPr>
      </p:pic>
      <p:sp>
        <p:nvSpPr>
          <p:cNvPr id="116" name="TextBox 115"/>
          <p:cNvSpPr txBox="1"/>
          <p:nvPr/>
        </p:nvSpPr>
        <p:spPr>
          <a:xfrm>
            <a:off x="5078521" y="3326035"/>
            <a:ext cx="1778529" cy="369332"/>
          </a:xfrm>
          <a:prstGeom prst="rect">
            <a:avLst/>
          </a:prstGeom>
          <a:noFill/>
        </p:spPr>
        <p:txBody>
          <a:bodyPr wrap="square" rtlCol="1">
            <a:spAutoFit/>
          </a:bodyPr>
          <a:lstStyle/>
          <a:p>
            <a:r>
              <a:rPr lang="en-US" sz="1800" b="1" dirty="0"/>
              <a:t>Valid</a:t>
            </a:r>
            <a:endParaRPr lang="ar-EG" sz="1800" b="1" dirty="0"/>
          </a:p>
        </p:txBody>
      </p:sp>
      <p:sp>
        <p:nvSpPr>
          <p:cNvPr id="82" name="TextBox 81"/>
          <p:cNvSpPr txBox="1"/>
          <p:nvPr/>
        </p:nvSpPr>
        <p:spPr>
          <a:xfrm>
            <a:off x="8361348" y="4732995"/>
            <a:ext cx="396378" cy="307777"/>
          </a:xfrm>
          <a:prstGeom prst="rect">
            <a:avLst/>
          </a:prstGeom>
          <a:noFill/>
        </p:spPr>
        <p:txBody>
          <a:bodyPr wrap="square" rtlCol="1">
            <a:spAutoFit/>
          </a:bodyPr>
          <a:lstStyle/>
          <a:p>
            <a:r>
              <a:rPr lang="en-US" dirty="0"/>
              <a:t>48</a:t>
            </a:r>
            <a:endParaRPr lang="ar-EG" dirty="0"/>
          </a:p>
        </p:txBody>
      </p:sp>
    </p:spTree>
    <p:extLst>
      <p:ext uri="{BB962C8B-B14F-4D97-AF65-F5344CB8AC3E}">
        <p14:creationId xmlns:p14="http://schemas.microsoft.com/office/powerpoint/2010/main" val="4052697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93178-8CFE-6383-0A6F-8E31A7838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F8166-ADED-A126-CE13-1392DBB650D9}"/>
              </a:ext>
            </a:extLst>
          </p:cNvPr>
          <p:cNvSpPr>
            <a:spLocks noGrp="1"/>
          </p:cNvSpPr>
          <p:nvPr>
            <p:ph type="title"/>
          </p:nvPr>
        </p:nvSpPr>
        <p:spPr>
          <a:xfrm>
            <a:off x="408180" y="385280"/>
            <a:ext cx="6859881" cy="664200"/>
          </a:xfrm>
        </p:spPr>
        <p:txBody>
          <a:bodyPr/>
          <a:lstStyle/>
          <a:p>
            <a:r>
              <a:rPr lang="en-GB" sz="3200" dirty="0"/>
              <a:t>Yolov8 </a:t>
            </a:r>
            <a:r>
              <a:rPr lang="en-US" dirty="0"/>
              <a:t>Preprocessing </a:t>
            </a:r>
          </a:p>
        </p:txBody>
      </p:sp>
      <p:grpSp>
        <p:nvGrpSpPr>
          <p:cNvPr id="17" name="Google Shape;1142;p25">
            <a:extLst>
              <a:ext uri="{FF2B5EF4-FFF2-40B4-BE49-F238E27FC236}">
                <a16:creationId xmlns:a16="http://schemas.microsoft.com/office/drawing/2014/main" id="{A2FF08D4-14E3-A9DB-D37B-219DE6700191}"/>
              </a:ext>
            </a:extLst>
          </p:cNvPr>
          <p:cNvGrpSpPr/>
          <p:nvPr/>
        </p:nvGrpSpPr>
        <p:grpSpPr>
          <a:xfrm>
            <a:off x="1140790" y="2591959"/>
            <a:ext cx="7533000" cy="1024834"/>
            <a:chOff x="1081725" y="1054628"/>
            <a:chExt cx="7533000" cy="1024834"/>
          </a:xfrm>
        </p:grpSpPr>
        <p:grpSp>
          <p:nvGrpSpPr>
            <p:cNvPr id="18" name="Google Shape;1143;p25">
              <a:extLst>
                <a:ext uri="{FF2B5EF4-FFF2-40B4-BE49-F238E27FC236}">
                  <a16:creationId xmlns:a16="http://schemas.microsoft.com/office/drawing/2014/main" id="{C2E8EBA3-235C-D1AA-4222-F53889366837}"/>
                </a:ext>
              </a:extLst>
            </p:cNvPr>
            <p:cNvGrpSpPr/>
            <p:nvPr/>
          </p:nvGrpSpPr>
          <p:grpSpPr>
            <a:xfrm>
              <a:off x="1081725" y="1054628"/>
              <a:ext cx="7533000" cy="1024834"/>
              <a:chOff x="1081725" y="1054628"/>
              <a:chExt cx="7533000" cy="1024834"/>
            </a:xfrm>
          </p:grpSpPr>
          <p:grpSp>
            <p:nvGrpSpPr>
              <p:cNvPr id="25" name="Google Shape;1144;p25">
                <a:extLst>
                  <a:ext uri="{FF2B5EF4-FFF2-40B4-BE49-F238E27FC236}">
                    <a16:creationId xmlns:a16="http://schemas.microsoft.com/office/drawing/2014/main" id="{155F8A05-CAB4-3CC9-7265-AE5E99E84C79}"/>
                  </a:ext>
                </a:extLst>
              </p:cNvPr>
              <p:cNvGrpSpPr/>
              <p:nvPr/>
            </p:nvGrpSpPr>
            <p:grpSpPr>
              <a:xfrm>
                <a:off x="3838425" y="1415262"/>
                <a:ext cx="4776300" cy="664200"/>
                <a:chOff x="3838425" y="1415262"/>
                <a:chExt cx="4776300" cy="664200"/>
              </a:xfrm>
            </p:grpSpPr>
            <p:sp>
              <p:nvSpPr>
                <p:cNvPr id="27" name="Google Shape;1145;p25">
                  <a:extLst>
                    <a:ext uri="{FF2B5EF4-FFF2-40B4-BE49-F238E27FC236}">
                      <a16:creationId xmlns:a16="http://schemas.microsoft.com/office/drawing/2014/main" id="{28EB51E3-AEC9-8A70-B8E0-99A2042E1FB1}"/>
                    </a:ext>
                  </a:extLst>
                </p:cNvPr>
                <p:cNvSpPr/>
                <p:nvPr/>
              </p:nvSpPr>
              <p:spPr>
                <a:xfrm>
                  <a:off x="3838425" y="1430388"/>
                  <a:ext cx="4776300" cy="648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8;p25">
                  <a:extLst>
                    <a:ext uri="{FF2B5EF4-FFF2-40B4-BE49-F238E27FC236}">
                      <a16:creationId xmlns:a16="http://schemas.microsoft.com/office/drawing/2014/main" id="{1AEC0225-F2F4-91C9-2565-FEC9FB0B1897}"/>
                    </a:ext>
                  </a:extLst>
                </p:cNvPr>
                <p:cNvSpPr/>
                <p:nvPr/>
              </p:nvSpPr>
              <p:spPr>
                <a:xfrm>
                  <a:off x="4546200" y="1415262"/>
                  <a:ext cx="1138200" cy="664200"/>
                </a:xfrm>
                <a:prstGeom prst="rect">
                  <a:avLst/>
                </a:prstGeom>
                <a:noFill/>
                <a:ln>
                  <a:noFill/>
                </a:ln>
              </p:spPr>
              <p:txBody>
                <a:bodyPr spcFirstLastPara="1" wrap="square" lIns="137150" tIns="91425" rIns="137150" bIns="91425" anchor="ctr" anchorCtr="0">
                  <a:noAutofit/>
                </a:bodyPr>
                <a:lstStyle/>
                <a:p>
                  <a:pPr marL="0" lvl="0" indent="0" algn="ctr" rtl="0">
                    <a:spcBef>
                      <a:spcPts val="0"/>
                    </a:spcBef>
                    <a:spcAft>
                      <a:spcPts val="0"/>
                    </a:spcAft>
                    <a:buNone/>
                  </a:pPr>
                  <a:endParaRPr sz="1600" b="1" dirty="0">
                    <a:solidFill>
                      <a:srgbClr val="000000"/>
                    </a:solidFill>
                    <a:latin typeface="Fira Sans Extra Condensed"/>
                    <a:ea typeface="Fira Sans Extra Condensed"/>
                    <a:cs typeface="Fira Sans Extra Condensed"/>
                    <a:sym typeface="Fira Sans Extra Condensed"/>
                  </a:endParaRPr>
                </a:p>
              </p:txBody>
            </p:sp>
          </p:grpSp>
          <p:cxnSp>
            <p:nvCxnSpPr>
              <p:cNvPr id="26" name="Google Shape;1149;p25">
                <a:extLst>
                  <a:ext uri="{FF2B5EF4-FFF2-40B4-BE49-F238E27FC236}">
                    <a16:creationId xmlns:a16="http://schemas.microsoft.com/office/drawing/2014/main" id="{5DB43046-6861-B44D-5452-DECCA64A9378}"/>
                  </a:ext>
                </a:extLst>
              </p:cNvPr>
              <p:cNvCxnSpPr>
                <a:endCxn id="27" idx="1"/>
              </p:cNvCxnSpPr>
              <p:nvPr/>
            </p:nvCxnSpPr>
            <p:spPr>
              <a:xfrm>
                <a:off x="1081725" y="1054628"/>
                <a:ext cx="2756700" cy="700210"/>
              </a:xfrm>
              <a:prstGeom prst="bentConnector3">
                <a:avLst>
                  <a:gd name="adj1" fmla="val 50000"/>
                </a:avLst>
              </a:prstGeom>
              <a:noFill/>
              <a:ln w="9525" cap="flat" cmpd="sng">
                <a:solidFill>
                  <a:schemeClr val="dk2"/>
                </a:solidFill>
                <a:prstDash val="lgDash"/>
                <a:round/>
                <a:headEnd type="none" w="med" len="med"/>
                <a:tailEnd type="none" w="med" len="med"/>
              </a:ln>
            </p:spPr>
          </p:cxnSp>
        </p:grpSp>
        <p:sp>
          <p:nvSpPr>
            <p:cNvPr id="21" name="Google Shape;1152;p25">
              <a:extLst>
                <a:ext uri="{FF2B5EF4-FFF2-40B4-BE49-F238E27FC236}">
                  <a16:creationId xmlns:a16="http://schemas.microsoft.com/office/drawing/2014/main" id="{33C8E538-83F3-BA6F-BDA7-BED2605FFC4E}"/>
                </a:ext>
              </a:extLst>
            </p:cNvPr>
            <p:cNvSpPr/>
            <p:nvPr/>
          </p:nvSpPr>
          <p:spPr>
            <a:xfrm>
              <a:off x="3890343" y="1617257"/>
              <a:ext cx="467428" cy="380304"/>
            </a:xfrm>
            <a:custGeom>
              <a:avLst/>
              <a:gdLst/>
              <a:ahLst/>
              <a:cxnLst/>
              <a:rect l="l" t="t" r="r" b="b"/>
              <a:pathLst>
                <a:path w="13300" h="10821" extrusionOk="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156;p25">
            <a:extLst>
              <a:ext uri="{FF2B5EF4-FFF2-40B4-BE49-F238E27FC236}">
                <a16:creationId xmlns:a16="http://schemas.microsoft.com/office/drawing/2014/main" id="{FF6998C6-E26B-B2E7-068F-5D460C28A96A}"/>
              </a:ext>
            </a:extLst>
          </p:cNvPr>
          <p:cNvGrpSpPr/>
          <p:nvPr/>
        </p:nvGrpSpPr>
        <p:grpSpPr>
          <a:xfrm>
            <a:off x="526515" y="1221069"/>
            <a:ext cx="2038452" cy="3505612"/>
            <a:chOff x="3552782" y="1303181"/>
            <a:chExt cx="2038452" cy="3505612"/>
          </a:xfrm>
        </p:grpSpPr>
        <p:grpSp>
          <p:nvGrpSpPr>
            <p:cNvPr id="32" name="Google Shape;1157;p25">
              <a:extLst>
                <a:ext uri="{FF2B5EF4-FFF2-40B4-BE49-F238E27FC236}">
                  <a16:creationId xmlns:a16="http://schemas.microsoft.com/office/drawing/2014/main" id="{DDFDC8B8-BA9A-4ACA-B4EC-F0EB0AAC62C3}"/>
                </a:ext>
              </a:extLst>
            </p:cNvPr>
            <p:cNvGrpSpPr/>
            <p:nvPr/>
          </p:nvGrpSpPr>
          <p:grpSpPr>
            <a:xfrm>
              <a:off x="3552782" y="1303181"/>
              <a:ext cx="2038452" cy="3505612"/>
              <a:chOff x="457232" y="1303181"/>
              <a:chExt cx="2038452" cy="3505612"/>
            </a:xfrm>
          </p:grpSpPr>
          <p:sp>
            <p:nvSpPr>
              <p:cNvPr id="34" name="Google Shape;1158;p25">
                <a:extLst>
                  <a:ext uri="{FF2B5EF4-FFF2-40B4-BE49-F238E27FC236}">
                    <a16:creationId xmlns:a16="http://schemas.microsoft.com/office/drawing/2014/main" id="{548DFE86-9A63-52B9-010B-D1BB725791EE}"/>
                  </a:ext>
                </a:extLst>
              </p:cNvPr>
              <p:cNvSpPr/>
              <p:nvPr/>
            </p:nvSpPr>
            <p:spPr>
              <a:xfrm>
                <a:off x="457232" y="4660832"/>
                <a:ext cx="2038452" cy="147961"/>
              </a:xfrm>
              <a:custGeom>
                <a:avLst/>
                <a:gdLst/>
                <a:ahLst/>
                <a:cxnLst/>
                <a:rect l="l" t="t" r="r" b="b"/>
                <a:pathLst>
                  <a:path w="65806" h="6906" extrusionOk="0">
                    <a:moveTo>
                      <a:pt x="32892" y="1"/>
                    </a:moveTo>
                    <a:cubicBezTo>
                      <a:pt x="14731" y="1"/>
                      <a:pt x="0" y="1549"/>
                      <a:pt x="0" y="3453"/>
                    </a:cubicBezTo>
                    <a:cubicBezTo>
                      <a:pt x="0" y="5357"/>
                      <a:pt x="14731" y="6906"/>
                      <a:pt x="32892" y="6906"/>
                    </a:cubicBezTo>
                    <a:cubicBezTo>
                      <a:pt x="51075" y="6906"/>
                      <a:pt x="65805" y="5357"/>
                      <a:pt x="65805" y="3453"/>
                    </a:cubicBezTo>
                    <a:cubicBezTo>
                      <a:pt x="65805" y="1549"/>
                      <a:pt x="51075" y="1"/>
                      <a:pt x="32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9;p25">
                <a:extLst>
                  <a:ext uri="{FF2B5EF4-FFF2-40B4-BE49-F238E27FC236}">
                    <a16:creationId xmlns:a16="http://schemas.microsoft.com/office/drawing/2014/main" id="{85531324-A5AE-F10F-5843-DF3D6663A5E4}"/>
                  </a:ext>
                </a:extLst>
              </p:cNvPr>
              <p:cNvSpPr/>
              <p:nvPr/>
            </p:nvSpPr>
            <p:spPr>
              <a:xfrm>
                <a:off x="1071507" y="2923676"/>
                <a:ext cx="790022" cy="1817100"/>
              </a:xfrm>
              <a:custGeom>
                <a:avLst/>
                <a:gdLst/>
                <a:ahLst/>
                <a:cxnLst/>
                <a:rect l="l" t="t" r="r" b="b"/>
                <a:pathLst>
                  <a:path w="35634" h="84804" extrusionOk="0">
                    <a:moveTo>
                      <a:pt x="3557" y="0"/>
                    </a:moveTo>
                    <a:cubicBezTo>
                      <a:pt x="1591" y="0"/>
                      <a:pt x="0" y="1256"/>
                      <a:pt x="0" y="2804"/>
                    </a:cubicBezTo>
                    <a:cubicBezTo>
                      <a:pt x="0" y="4332"/>
                      <a:pt x="1591" y="5587"/>
                      <a:pt x="3557" y="5587"/>
                    </a:cubicBezTo>
                    <a:lnTo>
                      <a:pt x="4478" y="5587"/>
                    </a:lnTo>
                    <a:lnTo>
                      <a:pt x="4478" y="74049"/>
                    </a:lnTo>
                    <a:cubicBezTo>
                      <a:pt x="4478" y="79991"/>
                      <a:pt x="10630" y="84804"/>
                      <a:pt x="18204" y="84804"/>
                    </a:cubicBezTo>
                    <a:cubicBezTo>
                      <a:pt x="25799" y="84804"/>
                      <a:pt x="31951" y="79991"/>
                      <a:pt x="31951" y="74049"/>
                    </a:cubicBezTo>
                    <a:lnTo>
                      <a:pt x="31951" y="5587"/>
                    </a:lnTo>
                    <a:lnTo>
                      <a:pt x="32076" y="5587"/>
                    </a:lnTo>
                    <a:cubicBezTo>
                      <a:pt x="34043" y="5587"/>
                      <a:pt x="35633" y="4332"/>
                      <a:pt x="35633" y="2804"/>
                    </a:cubicBezTo>
                    <a:cubicBezTo>
                      <a:pt x="35633" y="1256"/>
                      <a:pt x="34043" y="0"/>
                      <a:pt x="32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0;p25">
                <a:extLst>
                  <a:ext uri="{FF2B5EF4-FFF2-40B4-BE49-F238E27FC236}">
                    <a16:creationId xmlns:a16="http://schemas.microsoft.com/office/drawing/2014/main" id="{8F8D82B5-FE9F-01BA-59E2-FB57C0A6CDC5}"/>
                  </a:ext>
                </a:extLst>
              </p:cNvPr>
              <p:cNvSpPr/>
              <p:nvPr/>
            </p:nvSpPr>
            <p:spPr>
              <a:xfrm>
                <a:off x="1231985" y="3427108"/>
                <a:ext cx="480611" cy="1229806"/>
              </a:xfrm>
              <a:custGeom>
                <a:avLst/>
                <a:gdLst/>
                <a:ahLst/>
                <a:cxnLst/>
                <a:rect l="l" t="t" r="r" b="b"/>
                <a:pathLst>
                  <a:path w="21678" h="57395" extrusionOk="0">
                    <a:moveTo>
                      <a:pt x="1" y="1"/>
                    </a:moveTo>
                    <a:lnTo>
                      <a:pt x="1" y="47518"/>
                    </a:lnTo>
                    <a:cubicBezTo>
                      <a:pt x="1" y="52958"/>
                      <a:pt x="4855" y="57394"/>
                      <a:pt x="10839" y="57394"/>
                    </a:cubicBezTo>
                    <a:cubicBezTo>
                      <a:pt x="16824" y="57394"/>
                      <a:pt x="21678" y="52958"/>
                      <a:pt x="21678" y="47518"/>
                    </a:cubicBezTo>
                    <a:lnTo>
                      <a:pt x="21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1;p25">
                <a:extLst>
                  <a:ext uri="{FF2B5EF4-FFF2-40B4-BE49-F238E27FC236}">
                    <a16:creationId xmlns:a16="http://schemas.microsoft.com/office/drawing/2014/main" id="{2F7CC7A1-DAB8-CAFC-CC1F-4948063BE850}"/>
                  </a:ext>
                </a:extLst>
              </p:cNvPr>
              <p:cNvSpPr/>
              <p:nvPr/>
            </p:nvSpPr>
            <p:spPr>
              <a:xfrm>
                <a:off x="1231985" y="3409625"/>
                <a:ext cx="480611" cy="34990"/>
              </a:xfrm>
              <a:custGeom>
                <a:avLst/>
                <a:gdLst/>
                <a:ahLst/>
                <a:cxnLst/>
                <a:rect l="l" t="t" r="r" b="b"/>
                <a:pathLst>
                  <a:path w="21678" h="1633" extrusionOk="0">
                    <a:moveTo>
                      <a:pt x="10839" y="1"/>
                    </a:moveTo>
                    <a:cubicBezTo>
                      <a:pt x="4855" y="1"/>
                      <a:pt x="1" y="356"/>
                      <a:pt x="1" y="817"/>
                    </a:cubicBezTo>
                    <a:cubicBezTo>
                      <a:pt x="1" y="1277"/>
                      <a:pt x="4855" y="1633"/>
                      <a:pt x="10839" y="1633"/>
                    </a:cubicBezTo>
                    <a:cubicBezTo>
                      <a:pt x="16824" y="1633"/>
                      <a:pt x="21678" y="1277"/>
                      <a:pt x="21678" y="817"/>
                    </a:cubicBezTo>
                    <a:cubicBezTo>
                      <a:pt x="21678" y="356"/>
                      <a:pt x="16824" y="1"/>
                      <a:pt x="10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2;p25">
                <a:extLst>
                  <a:ext uri="{FF2B5EF4-FFF2-40B4-BE49-F238E27FC236}">
                    <a16:creationId xmlns:a16="http://schemas.microsoft.com/office/drawing/2014/main" id="{868243A1-0982-C69A-6A02-B80ADFCFA9ED}"/>
                  </a:ext>
                </a:extLst>
              </p:cNvPr>
              <p:cNvSpPr/>
              <p:nvPr/>
            </p:nvSpPr>
            <p:spPr>
              <a:xfrm>
                <a:off x="1495923" y="4590442"/>
                <a:ext cx="2749" cy="9492"/>
              </a:xfrm>
              <a:custGeom>
                <a:avLst/>
                <a:gdLst/>
                <a:ahLst/>
                <a:cxnLst/>
                <a:rect l="l" t="t" r="r" b="b"/>
                <a:pathLst>
                  <a:path w="124" h="443" extrusionOk="0">
                    <a:moveTo>
                      <a:pt x="63" y="0"/>
                    </a:moveTo>
                    <a:cubicBezTo>
                      <a:pt x="1" y="63"/>
                      <a:pt x="105" y="272"/>
                      <a:pt x="63" y="440"/>
                    </a:cubicBezTo>
                    <a:cubicBezTo>
                      <a:pt x="66" y="442"/>
                      <a:pt x="69" y="443"/>
                      <a:pt x="72" y="443"/>
                    </a:cubicBezTo>
                    <a:cubicBezTo>
                      <a:pt x="124" y="443"/>
                      <a:pt x="103" y="60"/>
                      <a:pt x="63" y="0"/>
                    </a:cubicBezTo>
                    <a:close/>
                  </a:path>
                </a:pathLst>
              </a:custGeom>
              <a:solidFill>
                <a:srgbClr val="957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3;p25">
                <a:extLst>
                  <a:ext uri="{FF2B5EF4-FFF2-40B4-BE49-F238E27FC236}">
                    <a16:creationId xmlns:a16="http://schemas.microsoft.com/office/drawing/2014/main" id="{B6B08F79-2BB9-297A-5BB5-8C80F7B79EC8}"/>
                  </a:ext>
                </a:extLst>
              </p:cNvPr>
              <p:cNvSpPr/>
              <p:nvPr/>
            </p:nvSpPr>
            <p:spPr>
              <a:xfrm>
                <a:off x="1339975" y="3409625"/>
                <a:ext cx="268235" cy="1131585"/>
              </a:xfrm>
              <a:custGeom>
                <a:avLst/>
                <a:gdLst/>
                <a:ahLst/>
                <a:cxnLst/>
                <a:rect l="l" t="t" r="r" b="b"/>
                <a:pathLst>
                  <a:path w="12099" h="50489" extrusionOk="0">
                    <a:moveTo>
                      <a:pt x="6826" y="36031"/>
                    </a:moveTo>
                    <a:cubicBezTo>
                      <a:pt x="6868" y="36219"/>
                      <a:pt x="6889" y="36407"/>
                      <a:pt x="6910" y="36616"/>
                    </a:cubicBezTo>
                    <a:cubicBezTo>
                      <a:pt x="6893" y="36616"/>
                      <a:pt x="6877" y="36590"/>
                      <a:pt x="6860" y="36590"/>
                    </a:cubicBezTo>
                    <a:cubicBezTo>
                      <a:pt x="6856" y="36590"/>
                      <a:pt x="6851" y="36591"/>
                      <a:pt x="6847" y="36596"/>
                    </a:cubicBezTo>
                    <a:cubicBezTo>
                      <a:pt x="6847" y="36616"/>
                      <a:pt x="6764" y="36700"/>
                      <a:pt x="6743" y="36763"/>
                    </a:cubicBezTo>
                    <a:cubicBezTo>
                      <a:pt x="6726" y="36763"/>
                      <a:pt x="6709" y="36736"/>
                      <a:pt x="6692" y="36736"/>
                    </a:cubicBezTo>
                    <a:cubicBezTo>
                      <a:pt x="6688" y="36736"/>
                      <a:pt x="6684" y="36738"/>
                      <a:pt x="6680" y="36742"/>
                    </a:cubicBezTo>
                    <a:cubicBezTo>
                      <a:pt x="6701" y="36763"/>
                      <a:pt x="6701" y="36784"/>
                      <a:pt x="6722" y="36784"/>
                    </a:cubicBezTo>
                    <a:cubicBezTo>
                      <a:pt x="6743" y="36826"/>
                      <a:pt x="6722" y="36826"/>
                      <a:pt x="6722" y="36868"/>
                    </a:cubicBezTo>
                    <a:cubicBezTo>
                      <a:pt x="6714" y="36852"/>
                      <a:pt x="6706" y="36845"/>
                      <a:pt x="6698" y="36845"/>
                    </a:cubicBezTo>
                    <a:cubicBezTo>
                      <a:pt x="6685" y="36845"/>
                      <a:pt x="6672" y="36863"/>
                      <a:pt x="6659" y="36888"/>
                    </a:cubicBezTo>
                    <a:cubicBezTo>
                      <a:pt x="6648" y="36857"/>
                      <a:pt x="6638" y="36852"/>
                      <a:pt x="6625" y="36852"/>
                    </a:cubicBezTo>
                    <a:cubicBezTo>
                      <a:pt x="6618" y="36852"/>
                      <a:pt x="6611" y="36853"/>
                      <a:pt x="6603" y="36853"/>
                    </a:cubicBezTo>
                    <a:cubicBezTo>
                      <a:pt x="6595" y="36853"/>
                      <a:pt x="6586" y="36852"/>
                      <a:pt x="6575" y="36847"/>
                    </a:cubicBezTo>
                    <a:cubicBezTo>
                      <a:pt x="6596" y="36679"/>
                      <a:pt x="6617" y="36470"/>
                      <a:pt x="6638" y="36303"/>
                    </a:cubicBezTo>
                    <a:cubicBezTo>
                      <a:pt x="6638" y="36261"/>
                      <a:pt x="6638" y="36240"/>
                      <a:pt x="6659" y="36198"/>
                    </a:cubicBezTo>
                    <a:cubicBezTo>
                      <a:pt x="6659" y="36135"/>
                      <a:pt x="6659" y="36093"/>
                      <a:pt x="6659" y="36031"/>
                    </a:cubicBezTo>
                    <a:close/>
                    <a:moveTo>
                      <a:pt x="7203" y="37349"/>
                    </a:moveTo>
                    <a:cubicBezTo>
                      <a:pt x="7203" y="37370"/>
                      <a:pt x="7182" y="37453"/>
                      <a:pt x="7182" y="37537"/>
                    </a:cubicBezTo>
                    <a:cubicBezTo>
                      <a:pt x="7182" y="37474"/>
                      <a:pt x="7224" y="37391"/>
                      <a:pt x="7203" y="37349"/>
                    </a:cubicBezTo>
                    <a:close/>
                    <a:moveTo>
                      <a:pt x="7179" y="37565"/>
                    </a:moveTo>
                    <a:cubicBezTo>
                      <a:pt x="7175" y="37565"/>
                      <a:pt x="7169" y="37578"/>
                      <a:pt x="7165" y="37588"/>
                    </a:cubicBezTo>
                    <a:lnTo>
                      <a:pt x="7165" y="37588"/>
                    </a:lnTo>
                    <a:cubicBezTo>
                      <a:pt x="7168" y="37583"/>
                      <a:pt x="7173" y="37579"/>
                      <a:pt x="7182" y="37579"/>
                    </a:cubicBezTo>
                    <a:cubicBezTo>
                      <a:pt x="7182" y="37568"/>
                      <a:pt x="7181" y="37565"/>
                      <a:pt x="7179" y="37565"/>
                    </a:cubicBezTo>
                    <a:close/>
                    <a:moveTo>
                      <a:pt x="7165" y="37588"/>
                    </a:moveTo>
                    <a:cubicBezTo>
                      <a:pt x="7164" y="37590"/>
                      <a:pt x="7164" y="37592"/>
                      <a:pt x="7163" y="37594"/>
                    </a:cubicBezTo>
                    <a:lnTo>
                      <a:pt x="7163" y="37594"/>
                    </a:lnTo>
                    <a:cubicBezTo>
                      <a:pt x="7164" y="37593"/>
                      <a:pt x="7164" y="37590"/>
                      <a:pt x="7165" y="37588"/>
                    </a:cubicBezTo>
                    <a:close/>
                    <a:moveTo>
                      <a:pt x="7056" y="36888"/>
                    </a:moveTo>
                    <a:cubicBezTo>
                      <a:pt x="7161" y="37119"/>
                      <a:pt x="7203" y="37432"/>
                      <a:pt x="7328" y="37642"/>
                    </a:cubicBezTo>
                    <a:cubicBezTo>
                      <a:pt x="7287" y="37725"/>
                      <a:pt x="7224" y="37746"/>
                      <a:pt x="7203" y="37851"/>
                    </a:cubicBezTo>
                    <a:cubicBezTo>
                      <a:pt x="7203" y="37767"/>
                      <a:pt x="7203" y="37642"/>
                      <a:pt x="7161" y="37621"/>
                    </a:cubicBezTo>
                    <a:cubicBezTo>
                      <a:pt x="7161" y="37611"/>
                      <a:pt x="7161" y="37602"/>
                      <a:pt x="7163" y="37594"/>
                    </a:cubicBezTo>
                    <a:lnTo>
                      <a:pt x="7163" y="37594"/>
                    </a:lnTo>
                    <a:cubicBezTo>
                      <a:pt x="7162" y="37598"/>
                      <a:pt x="7161" y="37600"/>
                      <a:pt x="7161" y="37600"/>
                    </a:cubicBezTo>
                    <a:cubicBezTo>
                      <a:pt x="7140" y="37537"/>
                      <a:pt x="7119" y="37579"/>
                      <a:pt x="7119" y="37495"/>
                    </a:cubicBezTo>
                    <a:cubicBezTo>
                      <a:pt x="7112" y="37503"/>
                      <a:pt x="7107" y="37508"/>
                      <a:pt x="7104" y="37508"/>
                    </a:cubicBezTo>
                    <a:cubicBezTo>
                      <a:pt x="7098" y="37508"/>
                      <a:pt x="7098" y="37493"/>
                      <a:pt x="7098" y="37453"/>
                    </a:cubicBezTo>
                    <a:cubicBezTo>
                      <a:pt x="7077" y="37474"/>
                      <a:pt x="7077" y="37474"/>
                      <a:pt x="7077" y="37495"/>
                    </a:cubicBezTo>
                    <a:cubicBezTo>
                      <a:pt x="7056" y="37474"/>
                      <a:pt x="7077" y="37453"/>
                      <a:pt x="7077" y="37432"/>
                    </a:cubicBezTo>
                    <a:lnTo>
                      <a:pt x="7077" y="37432"/>
                    </a:lnTo>
                    <a:cubicBezTo>
                      <a:pt x="7077" y="37433"/>
                      <a:pt x="7077" y="37453"/>
                      <a:pt x="7056" y="37453"/>
                    </a:cubicBezTo>
                    <a:cubicBezTo>
                      <a:pt x="7056" y="37445"/>
                      <a:pt x="7056" y="37438"/>
                      <a:pt x="7056" y="37432"/>
                    </a:cubicBezTo>
                    <a:cubicBezTo>
                      <a:pt x="7036" y="37412"/>
                      <a:pt x="7036" y="37412"/>
                      <a:pt x="7036" y="37391"/>
                    </a:cubicBezTo>
                    <a:cubicBezTo>
                      <a:pt x="7056" y="37370"/>
                      <a:pt x="7036" y="37349"/>
                      <a:pt x="7036" y="37307"/>
                    </a:cubicBezTo>
                    <a:lnTo>
                      <a:pt x="7036" y="37307"/>
                    </a:lnTo>
                    <a:cubicBezTo>
                      <a:pt x="7056" y="37328"/>
                      <a:pt x="7056" y="37391"/>
                      <a:pt x="7056" y="37432"/>
                    </a:cubicBezTo>
                    <a:cubicBezTo>
                      <a:pt x="7056" y="37410"/>
                      <a:pt x="7056" y="37403"/>
                      <a:pt x="7056" y="37370"/>
                    </a:cubicBezTo>
                    <a:cubicBezTo>
                      <a:pt x="7119" y="37474"/>
                      <a:pt x="7203" y="37495"/>
                      <a:pt x="7203" y="37684"/>
                    </a:cubicBezTo>
                    <a:cubicBezTo>
                      <a:pt x="7224" y="37642"/>
                      <a:pt x="7203" y="37579"/>
                      <a:pt x="7182" y="37537"/>
                    </a:cubicBezTo>
                    <a:cubicBezTo>
                      <a:pt x="7161" y="37432"/>
                      <a:pt x="7056" y="37391"/>
                      <a:pt x="7036" y="37286"/>
                    </a:cubicBezTo>
                    <a:cubicBezTo>
                      <a:pt x="7036" y="37244"/>
                      <a:pt x="7056" y="37160"/>
                      <a:pt x="7056" y="37119"/>
                    </a:cubicBezTo>
                    <a:cubicBezTo>
                      <a:pt x="7077" y="37035"/>
                      <a:pt x="7056" y="36972"/>
                      <a:pt x="7056" y="36888"/>
                    </a:cubicBezTo>
                    <a:close/>
                    <a:moveTo>
                      <a:pt x="7349" y="37663"/>
                    </a:moveTo>
                    <a:lnTo>
                      <a:pt x="7349" y="37663"/>
                    </a:lnTo>
                    <a:cubicBezTo>
                      <a:pt x="7370" y="37746"/>
                      <a:pt x="7349" y="37872"/>
                      <a:pt x="7328" y="37976"/>
                    </a:cubicBezTo>
                    <a:cubicBezTo>
                      <a:pt x="7287" y="37976"/>
                      <a:pt x="7245" y="37935"/>
                      <a:pt x="7224" y="37893"/>
                    </a:cubicBezTo>
                    <a:cubicBezTo>
                      <a:pt x="7224" y="37746"/>
                      <a:pt x="7287" y="37725"/>
                      <a:pt x="7349" y="37663"/>
                    </a:cubicBezTo>
                    <a:close/>
                    <a:moveTo>
                      <a:pt x="7571" y="38723"/>
                    </a:moveTo>
                    <a:cubicBezTo>
                      <a:pt x="7576" y="38737"/>
                      <a:pt x="7581" y="38750"/>
                      <a:pt x="7587" y="38762"/>
                    </a:cubicBezTo>
                    <a:lnTo>
                      <a:pt x="7587" y="38762"/>
                    </a:lnTo>
                    <a:cubicBezTo>
                      <a:pt x="7582" y="38748"/>
                      <a:pt x="7576" y="38735"/>
                      <a:pt x="7571" y="38723"/>
                    </a:cubicBezTo>
                    <a:close/>
                    <a:moveTo>
                      <a:pt x="7370" y="38813"/>
                    </a:moveTo>
                    <a:cubicBezTo>
                      <a:pt x="7370" y="38834"/>
                      <a:pt x="7349" y="38855"/>
                      <a:pt x="7349" y="38855"/>
                    </a:cubicBezTo>
                    <a:cubicBezTo>
                      <a:pt x="7349" y="38855"/>
                      <a:pt x="7349" y="38834"/>
                      <a:pt x="7370" y="38813"/>
                    </a:cubicBezTo>
                    <a:close/>
                    <a:moveTo>
                      <a:pt x="7587" y="38762"/>
                    </a:moveTo>
                    <a:cubicBezTo>
                      <a:pt x="7600" y="38798"/>
                      <a:pt x="7613" y="38841"/>
                      <a:pt x="7621" y="38876"/>
                    </a:cubicBezTo>
                    <a:cubicBezTo>
                      <a:pt x="7621" y="38832"/>
                      <a:pt x="7604" y="38799"/>
                      <a:pt x="7587" y="38762"/>
                    </a:cubicBezTo>
                    <a:close/>
                    <a:moveTo>
                      <a:pt x="7359" y="38931"/>
                    </a:moveTo>
                    <a:cubicBezTo>
                      <a:pt x="7350" y="38943"/>
                      <a:pt x="7341" y="38957"/>
                      <a:pt x="7334" y="38973"/>
                    </a:cubicBezTo>
                    <a:lnTo>
                      <a:pt x="7334" y="38973"/>
                    </a:lnTo>
                    <a:cubicBezTo>
                      <a:pt x="7343" y="38961"/>
                      <a:pt x="7352" y="38948"/>
                      <a:pt x="7359" y="38931"/>
                    </a:cubicBezTo>
                    <a:close/>
                    <a:moveTo>
                      <a:pt x="6303" y="38855"/>
                    </a:moveTo>
                    <a:cubicBezTo>
                      <a:pt x="6303" y="38856"/>
                      <a:pt x="6366" y="38960"/>
                      <a:pt x="6408" y="38981"/>
                    </a:cubicBezTo>
                    <a:cubicBezTo>
                      <a:pt x="6408" y="38996"/>
                      <a:pt x="6402" y="39000"/>
                      <a:pt x="6394" y="39000"/>
                    </a:cubicBezTo>
                    <a:cubicBezTo>
                      <a:pt x="6385" y="39000"/>
                      <a:pt x="6373" y="38995"/>
                      <a:pt x="6362" y="38995"/>
                    </a:cubicBezTo>
                    <a:cubicBezTo>
                      <a:pt x="6356" y="38995"/>
                      <a:pt x="6350" y="38997"/>
                      <a:pt x="6345" y="39002"/>
                    </a:cubicBezTo>
                    <a:cubicBezTo>
                      <a:pt x="6366" y="38960"/>
                      <a:pt x="6303" y="38960"/>
                      <a:pt x="6282" y="38897"/>
                    </a:cubicBezTo>
                    <a:cubicBezTo>
                      <a:pt x="6282" y="38876"/>
                      <a:pt x="6324" y="38897"/>
                      <a:pt x="6303" y="38855"/>
                    </a:cubicBezTo>
                    <a:close/>
                    <a:moveTo>
                      <a:pt x="6324" y="38998"/>
                    </a:moveTo>
                    <a:cubicBezTo>
                      <a:pt x="6319" y="39007"/>
                      <a:pt x="6311" y="39015"/>
                      <a:pt x="6303" y="39023"/>
                    </a:cubicBezTo>
                    <a:cubicBezTo>
                      <a:pt x="6307" y="39027"/>
                      <a:pt x="6310" y="39028"/>
                      <a:pt x="6313" y="39028"/>
                    </a:cubicBezTo>
                    <a:cubicBezTo>
                      <a:pt x="6321" y="39028"/>
                      <a:pt x="6323" y="39013"/>
                      <a:pt x="6324" y="38998"/>
                    </a:cubicBezTo>
                    <a:close/>
                    <a:moveTo>
                      <a:pt x="7334" y="38973"/>
                    </a:moveTo>
                    <a:cubicBezTo>
                      <a:pt x="7317" y="38997"/>
                      <a:pt x="7298" y="39017"/>
                      <a:pt x="7287" y="39065"/>
                    </a:cubicBezTo>
                    <a:cubicBezTo>
                      <a:pt x="7287" y="39127"/>
                      <a:pt x="7287" y="39190"/>
                      <a:pt x="7266" y="39211"/>
                    </a:cubicBezTo>
                    <a:cubicBezTo>
                      <a:pt x="7245" y="39148"/>
                      <a:pt x="7266" y="39127"/>
                      <a:pt x="7245" y="39085"/>
                    </a:cubicBezTo>
                    <a:lnTo>
                      <a:pt x="7245" y="39085"/>
                    </a:lnTo>
                    <a:cubicBezTo>
                      <a:pt x="7224" y="39253"/>
                      <a:pt x="7287" y="39295"/>
                      <a:pt x="7287" y="39441"/>
                    </a:cubicBezTo>
                    <a:cubicBezTo>
                      <a:pt x="7287" y="39268"/>
                      <a:pt x="7287" y="39080"/>
                      <a:pt x="7334" y="38973"/>
                    </a:cubicBezTo>
                    <a:close/>
                    <a:moveTo>
                      <a:pt x="8998" y="39208"/>
                    </a:moveTo>
                    <a:cubicBezTo>
                      <a:pt x="9006" y="39208"/>
                      <a:pt x="9014" y="39209"/>
                      <a:pt x="9023" y="39211"/>
                    </a:cubicBezTo>
                    <a:cubicBezTo>
                      <a:pt x="9212" y="39588"/>
                      <a:pt x="9358" y="39985"/>
                      <a:pt x="9463" y="40425"/>
                    </a:cubicBezTo>
                    <a:cubicBezTo>
                      <a:pt x="9395" y="40408"/>
                      <a:pt x="9355" y="40377"/>
                      <a:pt x="9286" y="40377"/>
                    </a:cubicBezTo>
                    <a:cubicBezTo>
                      <a:pt x="9270" y="40377"/>
                      <a:pt x="9252" y="40379"/>
                      <a:pt x="9233" y="40383"/>
                    </a:cubicBezTo>
                    <a:cubicBezTo>
                      <a:pt x="9233" y="40404"/>
                      <a:pt x="9002" y="40529"/>
                      <a:pt x="8919" y="40634"/>
                    </a:cubicBezTo>
                    <a:cubicBezTo>
                      <a:pt x="8904" y="40637"/>
                      <a:pt x="8890" y="40638"/>
                      <a:pt x="8879" y="40638"/>
                    </a:cubicBezTo>
                    <a:cubicBezTo>
                      <a:pt x="8807" y="40638"/>
                      <a:pt x="8781" y="40592"/>
                      <a:pt x="8709" y="40592"/>
                    </a:cubicBezTo>
                    <a:cubicBezTo>
                      <a:pt x="8751" y="40634"/>
                      <a:pt x="8793" y="40655"/>
                      <a:pt x="8877" y="40655"/>
                    </a:cubicBezTo>
                    <a:cubicBezTo>
                      <a:pt x="8877" y="40717"/>
                      <a:pt x="8814" y="40717"/>
                      <a:pt x="8814" y="40780"/>
                    </a:cubicBezTo>
                    <a:cubicBezTo>
                      <a:pt x="8791" y="40757"/>
                      <a:pt x="8771" y="40748"/>
                      <a:pt x="8751" y="40748"/>
                    </a:cubicBezTo>
                    <a:cubicBezTo>
                      <a:pt x="8718" y="40748"/>
                      <a:pt x="8686" y="40775"/>
                      <a:pt x="8647" y="40801"/>
                    </a:cubicBezTo>
                    <a:cubicBezTo>
                      <a:pt x="8594" y="40759"/>
                      <a:pt x="8547" y="40754"/>
                      <a:pt x="8495" y="40754"/>
                    </a:cubicBezTo>
                    <a:cubicBezTo>
                      <a:pt x="8478" y="40754"/>
                      <a:pt x="8460" y="40755"/>
                      <a:pt x="8441" y="40755"/>
                    </a:cubicBezTo>
                    <a:cubicBezTo>
                      <a:pt x="8403" y="40755"/>
                      <a:pt x="8361" y="40752"/>
                      <a:pt x="8312" y="40738"/>
                    </a:cubicBezTo>
                    <a:cubicBezTo>
                      <a:pt x="8416" y="40529"/>
                      <a:pt x="8458" y="40215"/>
                      <a:pt x="8521" y="39943"/>
                    </a:cubicBezTo>
                    <a:cubicBezTo>
                      <a:pt x="8521" y="39901"/>
                      <a:pt x="8584" y="39860"/>
                      <a:pt x="8584" y="39818"/>
                    </a:cubicBezTo>
                    <a:cubicBezTo>
                      <a:pt x="8605" y="39692"/>
                      <a:pt x="8563" y="39588"/>
                      <a:pt x="8647" y="39483"/>
                    </a:cubicBezTo>
                    <a:cubicBezTo>
                      <a:pt x="8688" y="39420"/>
                      <a:pt x="8814" y="39399"/>
                      <a:pt x="8877" y="39357"/>
                    </a:cubicBezTo>
                    <a:cubicBezTo>
                      <a:pt x="8934" y="39300"/>
                      <a:pt x="8922" y="39208"/>
                      <a:pt x="8998" y="39208"/>
                    </a:cubicBezTo>
                    <a:close/>
                    <a:moveTo>
                      <a:pt x="9965" y="40822"/>
                    </a:moveTo>
                    <a:cubicBezTo>
                      <a:pt x="10279" y="41157"/>
                      <a:pt x="10467" y="41617"/>
                      <a:pt x="10823" y="41910"/>
                    </a:cubicBezTo>
                    <a:cubicBezTo>
                      <a:pt x="10718" y="42036"/>
                      <a:pt x="10488" y="42078"/>
                      <a:pt x="10404" y="42224"/>
                    </a:cubicBezTo>
                    <a:cubicBezTo>
                      <a:pt x="10446" y="42119"/>
                      <a:pt x="10404" y="41931"/>
                      <a:pt x="10300" y="41889"/>
                    </a:cubicBezTo>
                    <a:cubicBezTo>
                      <a:pt x="10300" y="41847"/>
                      <a:pt x="10321" y="41826"/>
                      <a:pt x="10341" y="41826"/>
                    </a:cubicBezTo>
                    <a:cubicBezTo>
                      <a:pt x="10341" y="41810"/>
                      <a:pt x="10337" y="41803"/>
                      <a:pt x="10331" y="41803"/>
                    </a:cubicBezTo>
                    <a:cubicBezTo>
                      <a:pt x="10313" y="41803"/>
                      <a:pt x="10279" y="41853"/>
                      <a:pt x="10279" y="41868"/>
                    </a:cubicBezTo>
                    <a:cubicBezTo>
                      <a:pt x="10195" y="41743"/>
                      <a:pt x="10174" y="41826"/>
                      <a:pt x="10132" y="41680"/>
                    </a:cubicBezTo>
                    <a:cubicBezTo>
                      <a:pt x="10123" y="41707"/>
                      <a:pt x="10106" y="41723"/>
                      <a:pt x="10091" y="41723"/>
                    </a:cubicBezTo>
                    <a:cubicBezTo>
                      <a:pt x="10072" y="41723"/>
                      <a:pt x="10058" y="41697"/>
                      <a:pt x="10069" y="41638"/>
                    </a:cubicBezTo>
                    <a:lnTo>
                      <a:pt x="10069" y="41638"/>
                    </a:lnTo>
                    <a:cubicBezTo>
                      <a:pt x="10049" y="41659"/>
                      <a:pt x="10028" y="41659"/>
                      <a:pt x="10007" y="41680"/>
                    </a:cubicBezTo>
                    <a:cubicBezTo>
                      <a:pt x="9944" y="41680"/>
                      <a:pt x="10028" y="41638"/>
                      <a:pt x="10007" y="41596"/>
                    </a:cubicBezTo>
                    <a:lnTo>
                      <a:pt x="10007" y="41596"/>
                    </a:lnTo>
                    <a:cubicBezTo>
                      <a:pt x="9990" y="41613"/>
                      <a:pt x="9987" y="41644"/>
                      <a:pt x="9964" y="41644"/>
                    </a:cubicBezTo>
                    <a:cubicBezTo>
                      <a:pt x="9958" y="41644"/>
                      <a:pt x="9952" y="41642"/>
                      <a:pt x="9944" y="41638"/>
                    </a:cubicBezTo>
                    <a:cubicBezTo>
                      <a:pt x="9923" y="41596"/>
                      <a:pt x="9965" y="41575"/>
                      <a:pt x="9965" y="41513"/>
                    </a:cubicBezTo>
                    <a:cubicBezTo>
                      <a:pt x="10132" y="41680"/>
                      <a:pt x="10425" y="41701"/>
                      <a:pt x="10446" y="41994"/>
                    </a:cubicBezTo>
                    <a:cubicBezTo>
                      <a:pt x="10509" y="41910"/>
                      <a:pt x="10425" y="41826"/>
                      <a:pt x="10383" y="41785"/>
                    </a:cubicBezTo>
                    <a:cubicBezTo>
                      <a:pt x="10383" y="41659"/>
                      <a:pt x="10509" y="41534"/>
                      <a:pt x="10404" y="41471"/>
                    </a:cubicBezTo>
                    <a:lnTo>
                      <a:pt x="10404" y="41471"/>
                    </a:lnTo>
                    <a:cubicBezTo>
                      <a:pt x="10404" y="41534"/>
                      <a:pt x="10362" y="41659"/>
                      <a:pt x="10362" y="41764"/>
                    </a:cubicBezTo>
                    <a:cubicBezTo>
                      <a:pt x="10300" y="41659"/>
                      <a:pt x="10028" y="41596"/>
                      <a:pt x="9923" y="41471"/>
                    </a:cubicBezTo>
                    <a:lnTo>
                      <a:pt x="9923" y="41471"/>
                    </a:lnTo>
                    <a:cubicBezTo>
                      <a:pt x="9944" y="41513"/>
                      <a:pt x="9923" y="41575"/>
                      <a:pt x="9923" y="41596"/>
                    </a:cubicBezTo>
                    <a:cubicBezTo>
                      <a:pt x="9881" y="41596"/>
                      <a:pt x="9881" y="41575"/>
                      <a:pt x="9860" y="41554"/>
                    </a:cubicBezTo>
                    <a:cubicBezTo>
                      <a:pt x="9923" y="41534"/>
                      <a:pt x="9902" y="41492"/>
                      <a:pt x="9881" y="41429"/>
                    </a:cubicBezTo>
                    <a:lnTo>
                      <a:pt x="9881" y="41429"/>
                    </a:lnTo>
                    <a:cubicBezTo>
                      <a:pt x="9881" y="41429"/>
                      <a:pt x="9902" y="41450"/>
                      <a:pt x="9902" y="41450"/>
                    </a:cubicBezTo>
                    <a:cubicBezTo>
                      <a:pt x="9881" y="41429"/>
                      <a:pt x="9881" y="41408"/>
                      <a:pt x="9881" y="41387"/>
                    </a:cubicBezTo>
                    <a:cubicBezTo>
                      <a:pt x="9860" y="41345"/>
                      <a:pt x="9965" y="41220"/>
                      <a:pt x="9965" y="41157"/>
                    </a:cubicBezTo>
                    <a:cubicBezTo>
                      <a:pt x="9986" y="41031"/>
                      <a:pt x="9923" y="40927"/>
                      <a:pt x="9965" y="40822"/>
                    </a:cubicBezTo>
                    <a:close/>
                    <a:moveTo>
                      <a:pt x="10885" y="41952"/>
                    </a:moveTo>
                    <a:lnTo>
                      <a:pt x="10885" y="41952"/>
                    </a:lnTo>
                    <a:cubicBezTo>
                      <a:pt x="11032" y="42078"/>
                      <a:pt x="10906" y="42245"/>
                      <a:pt x="10865" y="42391"/>
                    </a:cubicBezTo>
                    <a:cubicBezTo>
                      <a:pt x="10718" y="42391"/>
                      <a:pt x="10613" y="42329"/>
                      <a:pt x="10488" y="42287"/>
                    </a:cubicBezTo>
                    <a:cubicBezTo>
                      <a:pt x="10509" y="42078"/>
                      <a:pt x="10718" y="42036"/>
                      <a:pt x="10885" y="41952"/>
                    </a:cubicBezTo>
                    <a:close/>
                    <a:moveTo>
                      <a:pt x="7433" y="43668"/>
                    </a:moveTo>
                    <a:cubicBezTo>
                      <a:pt x="7454" y="43668"/>
                      <a:pt x="7454" y="43689"/>
                      <a:pt x="7454" y="43689"/>
                    </a:cubicBezTo>
                    <a:cubicBezTo>
                      <a:pt x="7433" y="43689"/>
                      <a:pt x="7433" y="43668"/>
                      <a:pt x="7433" y="43668"/>
                    </a:cubicBezTo>
                    <a:close/>
                    <a:moveTo>
                      <a:pt x="7454" y="43689"/>
                    </a:moveTo>
                    <a:cubicBezTo>
                      <a:pt x="7517" y="43730"/>
                      <a:pt x="7705" y="43835"/>
                      <a:pt x="7810" y="43856"/>
                    </a:cubicBezTo>
                    <a:cubicBezTo>
                      <a:pt x="7789" y="43877"/>
                      <a:pt x="7747" y="43877"/>
                      <a:pt x="7705" y="43877"/>
                    </a:cubicBezTo>
                    <a:cubicBezTo>
                      <a:pt x="7663" y="43877"/>
                      <a:pt x="7621" y="43877"/>
                      <a:pt x="7600" y="43898"/>
                    </a:cubicBezTo>
                    <a:cubicBezTo>
                      <a:pt x="7663" y="43835"/>
                      <a:pt x="7454" y="43814"/>
                      <a:pt x="7412" y="43730"/>
                    </a:cubicBezTo>
                    <a:cubicBezTo>
                      <a:pt x="7412" y="43710"/>
                      <a:pt x="7475" y="43730"/>
                      <a:pt x="7454" y="43689"/>
                    </a:cubicBezTo>
                    <a:close/>
                    <a:moveTo>
                      <a:pt x="4567" y="41199"/>
                    </a:moveTo>
                    <a:cubicBezTo>
                      <a:pt x="4713" y="41199"/>
                      <a:pt x="4692" y="41366"/>
                      <a:pt x="4797" y="41450"/>
                    </a:cubicBezTo>
                    <a:cubicBezTo>
                      <a:pt x="4880" y="41534"/>
                      <a:pt x="5090" y="41575"/>
                      <a:pt x="5152" y="41680"/>
                    </a:cubicBezTo>
                    <a:cubicBezTo>
                      <a:pt x="5257" y="41847"/>
                      <a:pt x="5173" y="42036"/>
                      <a:pt x="5215" y="42245"/>
                    </a:cubicBezTo>
                    <a:cubicBezTo>
                      <a:pt x="5215" y="42329"/>
                      <a:pt x="5299" y="42391"/>
                      <a:pt x="5320" y="42475"/>
                    </a:cubicBezTo>
                    <a:cubicBezTo>
                      <a:pt x="5424" y="42914"/>
                      <a:pt x="5487" y="43438"/>
                      <a:pt x="5634" y="43793"/>
                    </a:cubicBezTo>
                    <a:cubicBezTo>
                      <a:pt x="5403" y="43856"/>
                      <a:pt x="5278" y="43772"/>
                      <a:pt x="5152" y="43919"/>
                    </a:cubicBezTo>
                    <a:cubicBezTo>
                      <a:pt x="5090" y="43856"/>
                      <a:pt x="5043" y="43816"/>
                      <a:pt x="4988" y="43816"/>
                    </a:cubicBezTo>
                    <a:cubicBezTo>
                      <a:pt x="4951" y="43816"/>
                      <a:pt x="4910" y="43835"/>
                      <a:pt x="4859" y="43877"/>
                    </a:cubicBezTo>
                    <a:cubicBezTo>
                      <a:pt x="4880" y="43772"/>
                      <a:pt x="4797" y="43772"/>
                      <a:pt x="4797" y="43647"/>
                    </a:cubicBezTo>
                    <a:cubicBezTo>
                      <a:pt x="4922" y="43647"/>
                      <a:pt x="4985" y="43605"/>
                      <a:pt x="5048" y="43542"/>
                    </a:cubicBezTo>
                    <a:cubicBezTo>
                      <a:pt x="4901" y="43542"/>
                      <a:pt x="4859" y="43626"/>
                      <a:pt x="4734" y="43626"/>
                    </a:cubicBezTo>
                    <a:cubicBezTo>
                      <a:pt x="4587" y="43438"/>
                      <a:pt x="4253" y="43228"/>
                      <a:pt x="4253" y="43186"/>
                    </a:cubicBezTo>
                    <a:cubicBezTo>
                      <a:pt x="4234" y="43184"/>
                      <a:pt x="4217" y="43183"/>
                      <a:pt x="4201" y="43183"/>
                    </a:cubicBezTo>
                    <a:cubicBezTo>
                      <a:pt x="4071" y="43183"/>
                      <a:pt x="4009" y="43252"/>
                      <a:pt x="3897" y="43270"/>
                    </a:cubicBezTo>
                    <a:cubicBezTo>
                      <a:pt x="4064" y="42517"/>
                      <a:pt x="4295" y="41847"/>
                      <a:pt x="4567" y="41199"/>
                    </a:cubicBezTo>
                    <a:close/>
                    <a:moveTo>
                      <a:pt x="7370" y="43961"/>
                    </a:moveTo>
                    <a:cubicBezTo>
                      <a:pt x="7370" y="43982"/>
                      <a:pt x="7370" y="43982"/>
                      <a:pt x="7370" y="44002"/>
                    </a:cubicBezTo>
                    <a:cubicBezTo>
                      <a:pt x="7349" y="43982"/>
                      <a:pt x="7349" y="43982"/>
                      <a:pt x="7370" y="43961"/>
                    </a:cubicBezTo>
                    <a:close/>
                    <a:moveTo>
                      <a:pt x="10969" y="43626"/>
                    </a:moveTo>
                    <a:cubicBezTo>
                      <a:pt x="11011" y="43626"/>
                      <a:pt x="10948" y="43689"/>
                      <a:pt x="10906" y="43689"/>
                    </a:cubicBezTo>
                    <a:cubicBezTo>
                      <a:pt x="10906" y="43710"/>
                      <a:pt x="10927" y="43730"/>
                      <a:pt x="10969" y="43730"/>
                    </a:cubicBezTo>
                    <a:cubicBezTo>
                      <a:pt x="10906" y="43835"/>
                      <a:pt x="10760" y="43877"/>
                      <a:pt x="10718" y="43982"/>
                    </a:cubicBezTo>
                    <a:cubicBezTo>
                      <a:pt x="10697" y="44065"/>
                      <a:pt x="10718" y="44170"/>
                      <a:pt x="10613" y="44170"/>
                    </a:cubicBezTo>
                    <a:cubicBezTo>
                      <a:pt x="10593" y="44086"/>
                      <a:pt x="10634" y="44065"/>
                      <a:pt x="10593" y="44002"/>
                    </a:cubicBezTo>
                    <a:cubicBezTo>
                      <a:pt x="10697" y="43898"/>
                      <a:pt x="10802" y="43793"/>
                      <a:pt x="10906" y="43689"/>
                    </a:cubicBezTo>
                    <a:cubicBezTo>
                      <a:pt x="10927" y="43668"/>
                      <a:pt x="10948" y="43647"/>
                      <a:pt x="10969" y="43626"/>
                    </a:cubicBezTo>
                    <a:close/>
                    <a:moveTo>
                      <a:pt x="3165" y="43919"/>
                    </a:moveTo>
                    <a:lnTo>
                      <a:pt x="3165" y="43919"/>
                    </a:lnTo>
                    <a:cubicBezTo>
                      <a:pt x="3227" y="44128"/>
                      <a:pt x="3123" y="44275"/>
                      <a:pt x="3165" y="44484"/>
                    </a:cubicBezTo>
                    <a:cubicBezTo>
                      <a:pt x="3165" y="44588"/>
                      <a:pt x="3311" y="44819"/>
                      <a:pt x="3290" y="44881"/>
                    </a:cubicBezTo>
                    <a:cubicBezTo>
                      <a:pt x="3290" y="44923"/>
                      <a:pt x="3269" y="44944"/>
                      <a:pt x="3269" y="44986"/>
                    </a:cubicBezTo>
                    <a:cubicBezTo>
                      <a:pt x="3269" y="44965"/>
                      <a:pt x="3290" y="44965"/>
                      <a:pt x="3290" y="44965"/>
                    </a:cubicBezTo>
                    <a:lnTo>
                      <a:pt x="3290" y="44965"/>
                    </a:lnTo>
                    <a:cubicBezTo>
                      <a:pt x="3269" y="45049"/>
                      <a:pt x="3248" y="45132"/>
                      <a:pt x="3332" y="45174"/>
                    </a:cubicBezTo>
                    <a:cubicBezTo>
                      <a:pt x="3269" y="45174"/>
                      <a:pt x="3269" y="45237"/>
                      <a:pt x="3227" y="45237"/>
                    </a:cubicBezTo>
                    <a:cubicBezTo>
                      <a:pt x="3207" y="45195"/>
                      <a:pt x="3186" y="45091"/>
                      <a:pt x="3207" y="45028"/>
                    </a:cubicBezTo>
                    <a:lnTo>
                      <a:pt x="3207" y="45028"/>
                    </a:lnTo>
                    <a:cubicBezTo>
                      <a:pt x="3039" y="45216"/>
                      <a:pt x="2683" y="45321"/>
                      <a:pt x="2579" y="45509"/>
                    </a:cubicBezTo>
                    <a:cubicBezTo>
                      <a:pt x="2558" y="45321"/>
                      <a:pt x="2495" y="45132"/>
                      <a:pt x="2495" y="45028"/>
                    </a:cubicBezTo>
                    <a:lnTo>
                      <a:pt x="2495" y="45028"/>
                    </a:lnTo>
                    <a:cubicBezTo>
                      <a:pt x="2370" y="45132"/>
                      <a:pt x="2537" y="45342"/>
                      <a:pt x="2537" y="45530"/>
                    </a:cubicBezTo>
                    <a:cubicBezTo>
                      <a:pt x="2474" y="45614"/>
                      <a:pt x="2328" y="45781"/>
                      <a:pt x="2432" y="45907"/>
                    </a:cubicBezTo>
                    <a:cubicBezTo>
                      <a:pt x="2474" y="45425"/>
                      <a:pt x="2914" y="45383"/>
                      <a:pt x="3165" y="45111"/>
                    </a:cubicBezTo>
                    <a:lnTo>
                      <a:pt x="3165" y="45111"/>
                    </a:lnTo>
                    <a:cubicBezTo>
                      <a:pt x="3144" y="45195"/>
                      <a:pt x="3227" y="45216"/>
                      <a:pt x="3186" y="45321"/>
                    </a:cubicBezTo>
                    <a:cubicBezTo>
                      <a:pt x="3123" y="45321"/>
                      <a:pt x="3123" y="45279"/>
                      <a:pt x="3081" y="45237"/>
                    </a:cubicBezTo>
                    <a:lnTo>
                      <a:pt x="3081" y="45237"/>
                    </a:lnTo>
                    <a:cubicBezTo>
                      <a:pt x="3060" y="45321"/>
                      <a:pt x="3186" y="45363"/>
                      <a:pt x="3081" y="45383"/>
                    </a:cubicBezTo>
                    <a:cubicBezTo>
                      <a:pt x="3081" y="45342"/>
                      <a:pt x="3060" y="45342"/>
                      <a:pt x="3018" y="45321"/>
                    </a:cubicBezTo>
                    <a:lnTo>
                      <a:pt x="3018" y="45321"/>
                    </a:lnTo>
                    <a:cubicBezTo>
                      <a:pt x="3030" y="45406"/>
                      <a:pt x="3007" y="45449"/>
                      <a:pt x="2977" y="45449"/>
                    </a:cubicBezTo>
                    <a:cubicBezTo>
                      <a:pt x="2956" y="45449"/>
                      <a:pt x="2931" y="45427"/>
                      <a:pt x="2914" y="45383"/>
                    </a:cubicBezTo>
                    <a:cubicBezTo>
                      <a:pt x="2872" y="45614"/>
                      <a:pt x="2830" y="45488"/>
                      <a:pt x="2704" y="45676"/>
                    </a:cubicBezTo>
                    <a:cubicBezTo>
                      <a:pt x="2704" y="45661"/>
                      <a:pt x="2657" y="45585"/>
                      <a:pt x="2624" y="45585"/>
                    </a:cubicBezTo>
                    <a:cubicBezTo>
                      <a:pt x="2614" y="45585"/>
                      <a:pt x="2605" y="45593"/>
                      <a:pt x="2600" y="45614"/>
                    </a:cubicBezTo>
                    <a:cubicBezTo>
                      <a:pt x="2642" y="45614"/>
                      <a:pt x="2683" y="45655"/>
                      <a:pt x="2683" y="45718"/>
                    </a:cubicBezTo>
                    <a:cubicBezTo>
                      <a:pt x="2516" y="45781"/>
                      <a:pt x="2453" y="46095"/>
                      <a:pt x="2495" y="46283"/>
                    </a:cubicBezTo>
                    <a:cubicBezTo>
                      <a:pt x="2370" y="46032"/>
                      <a:pt x="2035" y="45990"/>
                      <a:pt x="1888" y="45760"/>
                    </a:cubicBezTo>
                    <a:cubicBezTo>
                      <a:pt x="2411" y="45237"/>
                      <a:pt x="2683" y="44484"/>
                      <a:pt x="3165" y="43919"/>
                    </a:cubicBezTo>
                    <a:close/>
                    <a:moveTo>
                      <a:pt x="1784" y="45823"/>
                    </a:moveTo>
                    <a:lnTo>
                      <a:pt x="1784" y="45823"/>
                    </a:lnTo>
                    <a:cubicBezTo>
                      <a:pt x="2035" y="45948"/>
                      <a:pt x="2349" y="46053"/>
                      <a:pt x="2390" y="46409"/>
                    </a:cubicBezTo>
                    <a:cubicBezTo>
                      <a:pt x="2202" y="46471"/>
                      <a:pt x="2056" y="46576"/>
                      <a:pt x="1805" y="46576"/>
                    </a:cubicBezTo>
                    <a:cubicBezTo>
                      <a:pt x="1763" y="46325"/>
                      <a:pt x="1574" y="46053"/>
                      <a:pt x="1784" y="45823"/>
                    </a:cubicBezTo>
                    <a:close/>
                    <a:moveTo>
                      <a:pt x="6889" y="48752"/>
                    </a:moveTo>
                    <a:cubicBezTo>
                      <a:pt x="6868" y="48815"/>
                      <a:pt x="6973" y="48794"/>
                      <a:pt x="6952" y="48815"/>
                    </a:cubicBezTo>
                    <a:cubicBezTo>
                      <a:pt x="6910" y="48982"/>
                      <a:pt x="6575" y="48982"/>
                      <a:pt x="6680" y="49108"/>
                    </a:cubicBezTo>
                    <a:cubicBezTo>
                      <a:pt x="6617" y="49045"/>
                      <a:pt x="6429" y="49108"/>
                      <a:pt x="6387" y="49024"/>
                    </a:cubicBezTo>
                    <a:cubicBezTo>
                      <a:pt x="6533" y="48982"/>
                      <a:pt x="6805" y="48836"/>
                      <a:pt x="6889" y="48752"/>
                    </a:cubicBezTo>
                    <a:close/>
                    <a:moveTo>
                      <a:pt x="7036" y="49212"/>
                    </a:moveTo>
                    <a:cubicBezTo>
                      <a:pt x="7056" y="49233"/>
                      <a:pt x="7056" y="49254"/>
                      <a:pt x="7036" y="49275"/>
                    </a:cubicBezTo>
                    <a:cubicBezTo>
                      <a:pt x="7036" y="49254"/>
                      <a:pt x="7036" y="49233"/>
                      <a:pt x="7036" y="49212"/>
                    </a:cubicBezTo>
                    <a:close/>
                    <a:moveTo>
                      <a:pt x="1679" y="48648"/>
                    </a:moveTo>
                    <a:cubicBezTo>
                      <a:pt x="1721" y="48668"/>
                      <a:pt x="1742" y="48710"/>
                      <a:pt x="1784" y="48752"/>
                    </a:cubicBezTo>
                    <a:cubicBezTo>
                      <a:pt x="1930" y="48920"/>
                      <a:pt x="2077" y="49108"/>
                      <a:pt x="2223" y="49296"/>
                    </a:cubicBezTo>
                    <a:cubicBezTo>
                      <a:pt x="2160" y="49380"/>
                      <a:pt x="2223" y="49422"/>
                      <a:pt x="2202" y="49568"/>
                    </a:cubicBezTo>
                    <a:cubicBezTo>
                      <a:pt x="2056" y="49568"/>
                      <a:pt x="2077" y="49380"/>
                      <a:pt x="2056" y="49254"/>
                    </a:cubicBezTo>
                    <a:cubicBezTo>
                      <a:pt x="1972" y="49066"/>
                      <a:pt x="1763" y="49024"/>
                      <a:pt x="1679" y="48815"/>
                    </a:cubicBezTo>
                    <a:cubicBezTo>
                      <a:pt x="1742" y="48815"/>
                      <a:pt x="1763" y="48794"/>
                      <a:pt x="1784" y="48752"/>
                    </a:cubicBezTo>
                    <a:cubicBezTo>
                      <a:pt x="1700" y="48752"/>
                      <a:pt x="1616" y="48648"/>
                      <a:pt x="1679" y="48648"/>
                    </a:cubicBezTo>
                    <a:close/>
                    <a:moveTo>
                      <a:pt x="2096" y="50167"/>
                    </a:moveTo>
                    <a:cubicBezTo>
                      <a:pt x="2097" y="50176"/>
                      <a:pt x="2097" y="50186"/>
                      <a:pt x="2098" y="50196"/>
                    </a:cubicBezTo>
                    <a:cubicBezTo>
                      <a:pt x="2097" y="50186"/>
                      <a:pt x="2097" y="50176"/>
                      <a:pt x="2096" y="50167"/>
                    </a:cubicBezTo>
                    <a:close/>
                    <a:moveTo>
                      <a:pt x="842" y="0"/>
                    </a:moveTo>
                    <a:lnTo>
                      <a:pt x="842" y="35570"/>
                    </a:lnTo>
                    <a:lnTo>
                      <a:pt x="717" y="35570"/>
                    </a:lnTo>
                    <a:cubicBezTo>
                      <a:pt x="675" y="35759"/>
                      <a:pt x="612" y="35905"/>
                      <a:pt x="570" y="36072"/>
                    </a:cubicBezTo>
                    <a:cubicBezTo>
                      <a:pt x="800" y="36512"/>
                      <a:pt x="319" y="36909"/>
                      <a:pt x="549" y="37391"/>
                    </a:cubicBezTo>
                    <a:cubicBezTo>
                      <a:pt x="403" y="37558"/>
                      <a:pt x="152" y="37600"/>
                      <a:pt x="194" y="37956"/>
                    </a:cubicBezTo>
                    <a:cubicBezTo>
                      <a:pt x="210" y="37954"/>
                      <a:pt x="226" y="37953"/>
                      <a:pt x="241" y="37953"/>
                    </a:cubicBezTo>
                    <a:cubicBezTo>
                      <a:pt x="600" y="37953"/>
                      <a:pt x="703" y="38407"/>
                      <a:pt x="884" y="38688"/>
                    </a:cubicBezTo>
                    <a:cubicBezTo>
                      <a:pt x="905" y="38834"/>
                      <a:pt x="842" y="39065"/>
                      <a:pt x="989" y="39085"/>
                    </a:cubicBezTo>
                    <a:cubicBezTo>
                      <a:pt x="1030" y="39065"/>
                      <a:pt x="1030" y="39002"/>
                      <a:pt x="1030" y="38939"/>
                    </a:cubicBezTo>
                    <a:cubicBezTo>
                      <a:pt x="1512" y="39546"/>
                      <a:pt x="2390" y="39734"/>
                      <a:pt x="2914" y="40299"/>
                    </a:cubicBezTo>
                    <a:cubicBezTo>
                      <a:pt x="2851" y="40571"/>
                      <a:pt x="2558" y="40592"/>
                      <a:pt x="2495" y="40843"/>
                    </a:cubicBezTo>
                    <a:cubicBezTo>
                      <a:pt x="2349" y="40885"/>
                      <a:pt x="2118" y="40864"/>
                      <a:pt x="2098" y="41031"/>
                    </a:cubicBezTo>
                    <a:cubicBezTo>
                      <a:pt x="2176" y="41031"/>
                      <a:pt x="2243" y="40961"/>
                      <a:pt x="2306" y="40961"/>
                    </a:cubicBezTo>
                    <a:cubicBezTo>
                      <a:pt x="2328" y="40961"/>
                      <a:pt x="2349" y="40969"/>
                      <a:pt x="2370" y="40989"/>
                    </a:cubicBezTo>
                    <a:cubicBezTo>
                      <a:pt x="2411" y="41199"/>
                      <a:pt x="2349" y="41199"/>
                      <a:pt x="2307" y="41345"/>
                    </a:cubicBezTo>
                    <a:cubicBezTo>
                      <a:pt x="2390" y="41366"/>
                      <a:pt x="2453" y="41366"/>
                      <a:pt x="2537" y="41450"/>
                    </a:cubicBezTo>
                    <a:cubicBezTo>
                      <a:pt x="2830" y="43228"/>
                      <a:pt x="1742" y="44170"/>
                      <a:pt x="1072" y="45174"/>
                    </a:cubicBezTo>
                    <a:cubicBezTo>
                      <a:pt x="717" y="44986"/>
                      <a:pt x="256" y="44735"/>
                      <a:pt x="110" y="44463"/>
                    </a:cubicBezTo>
                    <a:cubicBezTo>
                      <a:pt x="105" y="44494"/>
                      <a:pt x="94" y="44504"/>
                      <a:pt x="82" y="44504"/>
                    </a:cubicBezTo>
                    <a:cubicBezTo>
                      <a:pt x="56" y="44504"/>
                      <a:pt x="19" y="44453"/>
                      <a:pt x="7" y="44453"/>
                    </a:cubicBezTo>
                    <a:cubicBezTo>
                      <a:pt x="2" y="44453"/>
                      <a:pt x="1" y="44461"/>
                      <a:pt x="5" y="44484"/>
                    </a:cubicBezTo>
                    <a:cubicBezTo>
                      <a:pt x="277" y="44798"/>
                      <a:pt x="675" y="44986"/>
                      <a:pt x="989" y="45258"/>
                    </a:cubicBezTo>
                    <a:cubicBezTo>
                      <a:pt x="654" y="45446"/>
                      <a:pt x="445" y="45697"/>
                      <a:pt x="173" y="45865"/>
                    </a:cubicBezTo>
                    <a:cubicBezTo>
                      <a:pt x="354" y="46119"/>
                      <a:pt x="615" y="46500"/>
                      <a:pt x="940" y="46500"/>
                    </a:cubicBezTo>
                    <a:cubicBezTo>
                      <a:pt x="990" y="46500"/>
                      <a:pt x="1041" y="46491"/>
                      <a:pt x="1093" y="46471"/>
                    </a:cubicBezTo>
                    <a:lnTo>
                      <a:pt x="1093" y="46471"/>
                    </a:lnTo>
                    <a:cubicBezTo>
                      <a:pt x="1135" y="46785"/>
                      <a:pt x="1114" y="47162"/>
                      <a:pt x="926" y="47476"/>
                    </a:cubicBezTo>
                    <a:cubicBezTo>
                      <a:pt x="1030" y="47706"/>
                      <a:pt x="884" y="47936"/>
                      <a:pt x="779" y="48062"/>
                    </a:cubicBezTo>
                    <a:cubicBezTo>
                      <a:pt x="770" y="48063"/>
                      <a:pt x="760" y="48063"/>
                      <a:pt x="751" y="48063"/>
                    </a:cubicBezTo>
                    <a:cubicBezTo>
                      <a:pt x="609" y="48063"/>
                      <a:pt x="582" y="47915"/>
                      <a:pt x="445" y="47915"/>
                    </a:cubicBezTo>
                    <a:cubicBezTo>
                      <a:pt x="424" y="47978"/>
                      <a:pt x="403" y="47999"/>
                      <a:pt x="382" y="48062"/>
                    </a:cubicBezTo>
                    <a:cubicBezTo>
                      <a:pt x="445" y="48145"/>
                      <a:pt x="549" y="48229"/>
                      <a:pt x="675" y="48250"/>
                    </a:cubicBezTo>
                    <a:cubicBezTo>
                      <a:pt x="654" y="48480"/>
                      <a:pt x="361" y="48606"/>
                      <a:pt x="403" y="48773"/>
                    </a:cubicBezTo>
                    <a:cubicBezTo>
                      <a:pt x="504" y="48611"/>
                      <a:pt x="645" y="48312"/>
                      <a:pt x="805" y="48312"/>
                    </a:cubicBezTo>
                    <a:cubicBezTo>
                      <a:pt x="811" y="48312"/>
                      <a:pt x="816" y="48312"/>
                      <a:pt x="821" y="48313"/>
                    </a:cubicBezTo>
                    <a:cubicBezTo>
                      <a:pt x="717" y="48355"/>
                      <a:pt x="926" y="48396"/>
                      <a:pt x="884" y="48501"/>
                    </a:cubicBezTo>
                    <a:cubicBezTo>
                      <a:pt x="738" y="48585"/>
                      <a:pt x="738" y="48731"/>
                      <a:pt x="779" y="48899"/>
                    </a:cubicBezTo>
                    <a:cubicBezTo>
                      <a:pt x="1017" y="48899"/>
                      <a:pt x="1189" y="49029"/>
                      <a:pt x="1364" y="49029"/>
                    </a:cubicBezTo>
                    <a:cubicBezTo>
                      <a:pt x="1451" y="49029"/>
                      <a:pt x="1540" y="48996"/>
                      <a:pt x="1637" y="48899"/>
                    </a:cubicBezTo>
                    <a:cubicBezTo>
                      <a:pt x="2069" y="49104"/>
                      <a:pt x="2077" y="49613"/>
                      <a:pt x="2096" y="50167"/>
                    </a:cubicBezTo>
                    <a:lnTo>
                      <a:pt x="2096" y="50167"/>
                    </a:lnTo>
                    <a:cubicBezTo>
                      <a:pt x="2089" y="49794"/>
                      <a:pt x="2327" y="49704"/>
                      <a:pt x="2307" y="49296"/>
                    </a:cubicBezTo>
                    <a:cubicBezTo>
                      <a:pt x="2077" y="48857"/>
                      <a:pt x="1658" y="48648"/>
                      <a:pt x="1449" y="48208"/>
                    </a:cubicBezTo>
                    <a:cubicBezTo>
                      <a:pt x="1449" y="47580"/>
                      <a:pt x="1721" y="47225"/>
                      <a:pt x="1826" y="46702"/>
                    </a:cubicBezTo>
                    <a:cubicBezTo>
                      <a:pt x="2098" y="46702"/>
                      <a:pt x="2223" y="46534"/>
                      <a:pt x="2474" y="46513"/>
                    </a:cubicBezTo>
                    <a:cubicBezTo>
                      <a:pt x="2558" y="46555"/>
                      <a:pt x="2558" y="46660"/>
                      <a:pt x="2600" y="46723"/>
                    </a:cubicBezTo>
                    <a:cubicBezTo>
                      <a:pt x="2621" y="46618"/>
                      <a:pt x="2516" y="46576"/>
                      <a:pt x="2642" y="46555"/>
                    </a:cubicBezTo>
                    <a:lnTo>
                      <a:pt x="2642" y="46555"/>
                    </a:lnTo>
                    <a:cubicBezTo>
                      <a:pt x="2579" y="46743"/>
                      <a:pt x="2976" y="46911"/>
                      <a:pt x="2809" y="47099"/>
                    </a:cubicBezTo>
                    <a:cubicBezTo>
                      <a:pt x="2767" y="47078"/>
                      <a:pt x="2767" y="47057"/>
                      <a:pt x="2683" y="47015"/>
                    </a:cubicBezTo>
                    <a:lnTo>
                      <a:pt x="2683" y="47015"/>
                    </a:lnTo>
                    <a:cubicBezTo>
                      <a:pt x="2767" y="47183"/>
                      <a:pt x="2914" y="47141"/>
                      <a:pt x="3018" y="47162"/>
                    </a:cubicBezTo>
                    <a:cubicBezTo>
                      <a:pt x="2935" y="47288"/>
                      <a:pt x="3081" y="47580"/>
                      <a:pt x="3165" y="47706"/>
                    </a:cubicBezTo>
                    <a:cubicBezTo>
                      <a:pt x="3207" y="47560"/>
                      <a:pt x="3018" y="47455"/>
                      <a:pt x="3060" y="47225"/>
                    </a:cubicBezTo>
                    <a:cubicBezTo>
                      <a:pt x="3353" y="47162"/>
                      <a:pt x="3688" y="46932"/>
                      <a:pt x="3751" y="46723"/>
                    </a:cubicBezTo>
                    <a:lnTo>
                      <a:pt x="3751" y="46723"/>
                    </a:lnTo>
                    <a:cubicBezTo>
                      <a:pt x="3583" y="46953"/>
                      <a:pt x="3353" y="47120"/>
                      <a:pt x="3060" y="47204"/>
                    </a:cubicBezTo>
                    <a:cubicBezTo>
                      <a:pt x="2767" y="46806"/>
                      <a:pt x="2621" y="46492"/>
                      <a:pt x="2642" y="45823"/>
                    </a:cubicBezTo>
                    <a:cubicBezTo>
                      <a:pt x="3186" y="45258"/>
                      <a:pt x="4127" y="45132"/>
                      <a:pt x="4127" y="43982"/>
                    </a:cubicBezTo>
                    <a:cubicBezTo>
                      <a:pt x="4139" y="43965"/>
                      <a:pt x="4150" y="43959"/>
                      <a:pt x="4159" y="43959"/>
                    </a:cubicBezTo>
                    <a:cubicBezTo>
                      <a:pt x="4189" y="43959"/>
                      <a:pt x="4211" y="44014"/>
                      <a:pt x="4246" y="44014"/>
                    </a:cubicBezTo>
                    <a:cubicBezTo>
                      <a:pt x="4259" y="44014"/>
                      <a:pt x="4275" y="44006"/>
                      <a:pt x="4295" y="43982"/>
                    </a:cubicBezTo>
                    <a:cubicBezTo>
                      <a:pt x="4295" y="43877"/>
                      <a:pt x="4232" y="43856"/>
                      <a:pt x="4253" y="43730"/>
                    </a:cubicBezTo>
                    <a:lnTo>
                      <a:pt x="4253" y="43730"/>
                    </a:lnTo>
                    <a:cubicBezTo>
                      <a:pt x="4567" y="43793"/>
                      <a:pt x="4587" y="44275"/>
                      <a:pt x="4901" y="44316"/>
                    </a:cubicBezTo>
                    <a:cubicBezTo>
                      <a:pt x="4918" y="44319"/>
                      <a:pt x="4935" y="44320"/>
                      <a:pt x="4953" y="44320"/>
                    </a:cubicBezTo>
                    <a:cubicBezTo>
                      <a:pt x="5232" y="44320"/>
                      <a:pt x="5536" y="44013"/>
                      <a:pt x="5655" y="43835"/>
                    </a:cubicBezTo>
                    <a:cubicBezTo>
                      <a:pt x="5968" y="44756"/>
                      <a:pt x="6010" y="45697"/>
                      <a:pt x="6408" y="46367"/>
                    </a:cubicBezTo>
                    <a:cubicBezTo>
                      <a:pt x="6471" y="46430"/>
                      <a:pt x="6387" y="46451"/>
                      <a:pt x="6408" y="46576"/>
                    </a:cubicBezTo>
                    <a:cubicBezTo>
                      <a:pt x="6456" y="46603"/>
                      <a:pt x="6494" y="46613"/>
                      <a:pt x="6525" y="46613"/>
                    </a:cubicBezTo>
                    <a:cubicBezTo>
                      <a:pt x="6615" y="46613"/>
                      <a:pt x="6655" y="46529"/>
                      <a:pt x="6764" y="46513"/>
                    </a:cubicBezTo>
                    <a:cubicBezTo>
                      <a:pt x="6973" y="46932"/>
                      <a:pt x="6973" y="47413"/>
                      <a:pt x="7098" y="47811"/>
                    </a:cubicBezTo>
                    <a:cubicBezTo>
                      <a:pt x="7032" y="47794"/>
                      <a:pt x="6978" y="47786"/>
                      <a:pt x="6933" y="47786"/>
                    </a:cubicBezTo>
                    <a:cubicBezTo>
                      <a:pt x="6749" y="47786"/>
                      <a:pt x="6705" y="47911"/>
                      <a:pt x="6554" y="48062"/>
                    </a:cubicBezTo>
                    <a:cubicBezTo>
                      <a:pt x="6784" y="48145"/>
                      <a:pt x="6931" y="48355"/>
                      <a:pt x="6889" y="48710"/>
                    </a:cubicBezTo>
                    <a:cubicBezTo>
                      <a:pt x="6512" y="48940"/>
                      <a:pt x="6010" y="49045"/>
                      <a:pt x="5634" y="49254"/>
                    </a:cubicBezTo>
                    <a:cubicBezTo>
                      <a:pt x="5650" y="49256"/>
                      <a:pt x="5667" y="49257"/>
                      <a:pt x="5686" y="49257"/>
                    </a:cubicBezTo>
                    <a:cubicBezTo>
                      <a:pt x="5884" y="49257"/>
                      <a:pt x="6211" y="49156"/>
                      <a:pt x="6345" y="49003"/>
                    </a:cubicBezTo>
                    <a:lnTo>
                      <a:pt x="6345" y="49003"/>
                    </a:lnTo>
                    <a:cubicBezTo>
                      <a:pt x="6387" y="49087"/>
                      <a:pt x="6261" y="49129"/>
                      <a:pt x="6345" y="49150"/>
                    </a:cubicBezTo>
                    <a:cubicBezTo>
                      <a:pt x="6388" y="49123"/>
                      <a:pt x="6432" y="49112"/>
                      <a:pt x="6474" y="49112"/>
                    </a:cubicBezTo>
                    <a:cubicBezTo>
                      <a:pt x="6598" y="49112"/>
                      <a:pt x="6718" y="49197"/>
                      <a:pt x="6826" y="49212"/>
                    </a:cubicBezTo>
                    <a:cubicBezTo>
                      <a:pt x="6826" y="49150"/>
                      <a:pt x="6638" y="49108"/>
                      <a:pt x="6764" y="49045"/>
                    </a:cubicBezTo>
                    <a:lnTo>
                      <a:pt x="6764" y="49045"/>
                    </a:lnTo>
                    <a:cubicBezTo>
                      <a:pt x="6802" y="49064"/>
                      <a:pt x="6770" y="49152"/>
                      <a:pt x="6843" y="49152"/>
                    </a:cubicBezTo>
                    <a:cubicBezTo>
                      <a:pt x="6850" y="49152"/>
                      <a:pt x="6859" y="49152"/>
                      <a:pt x="6868" y="49150"/>
                    </a:cubicBezTo>
                    <a:cubicBezTo>
                      <a:pt x="6826" y="49087"/>
                      <a:pt x="6743" y="49024"/>
                      <a:pt x="6868" y="49003"/>
                    </a:cubicBezTo>
                    <a:cubicBezTo>
                      <a:pt x="6889" y="49079"/>
                      <a:pt x="6916" y="49100"/>
                      <a:pt x="6945" y="49100"/>
                    </a:cubicBezTo>
                    <a:cubicBezTo>
                      <a:pt x="6983" y="49100"/>
                      <a:pt x="7025" y="49062"/>
                      <a:pt x="7056" y="49062"/>
                    </a:cubicBezTo>
                    <a:cubicBezTo>
                      <a:pt x="7074" y="49062"/>
                      <a:pt x="7088" y="49073"/>
                      <a:pt x="7098" y="49108"/>
                    </a:cubicBezTo>
                    <a:cubicBezTo>
                      <a:pt x="6994" y="49150"/>
                      <a:pt x="6931" y="49087"/>
                      <a:pt x="6889" y="49254"/>
                    </a:cubicBezTo>
                    <a:cubicBezTo>
                      <a:pt x="6952" y="49275"/>
                      <a:pt x="6910" y="49380"/>
                      <a:pt x="6973" y="49401"/>
                    </a:cubicBezTo>
                    <a:cubicBezTo>
                      <a:pt x="6952" y="49296"/>
                      <a:pt x="7036" y="49317"/>
                      <a:pt x="7036" y="49275"/>
                    </a:cubicBezTo>
                    <a:lnTo>
                      <a:pt x="7036" y="49275"/>
                    </a:lnTo>
                    <a:cubicBezTo>
                      <a:pt x="7119" y="49652"/>
                      <a:pt x="7036" y="50070"/>
                      <a:pt x="6973" y="50489"/>
                    </a:cubicBezTo>
                    <a:cubicBezTo>
                      <a:pt x="7056" y="50238"/>
                      <a:pt x="7140" y="50008"/>
                      <a:pt x="7182" y="49715"/>
                    </a:cubicBezTo>
                    <a:cubicBezTo>
                      <a:pt x="7203" y="49443"/>
                      <a:pt x="7077" y="49108"/>
                      <a:pt x="7140" y="48920"/>
                    </a:cubicBezTo>
                    <a:cubicBezTo>
                      <a:pt x="7161" y="48878"/>
                      <a:pt x="7203" y="48836"/>
                      <a:pt x="7245" y="48794"/>
                    </a:cubicBezTo>
                    <a:lnTo>
                      <a:pt x="7245" y="48794"/>
                    </a:lnTo>
                    <a:cubicBezTo>
                      <a:pt x="7227" y="48803"/>
                      <a:pt x="7210" y="48808"/>
                      <a:pt x="7194" y="48808"/>
                    </a:cubicBezTo>
                    <a:cubicBezTo>
                      <a:pt x="7172" y="48808"/>
                      <a:pt x="7152" y="48798"/>
                      <a:pt x="7140" y="48773"/>
                    </a:cubicBezTo>
                    <a:cubicBezTo>
                      <a:pt x="7098" y="48731"/>
                      <a:pt x="7203" y="48334"/>
                      <a:pt x="7140" y="48250"/>
                    </a:cubicBezTo>
                    <a:lnTo>
                      <a:pt x="7140" y="48250"/>
                    </a:lnTo>
                    <a:cubicBezTo>
                      <a:pt x="7278" y="48289"/>
                      <a:pt x="7398" y="48329"/>
                      <a:pt x="7496" y="48329"/>
                    </a:cubicBezTo>
                    <a:cubicBezTo>
                      <a:pt x="7607" y="48329"/>
                      <a:pt x="7692" y="48279"/>
                      <a:pt x="7747" y="48124"/>
                    </a:cubicBezTo>
                    <a:cubicBezTo>
                      <a:pt x="7412" y="47622"/>
                      <a:pt x="7475" y="46953"/>
                      <a:pt x="7308" y="46409"/>
                    </a:cubicBezTo>
                    <a:cubicBezTo>
                      <a:pt x="7203" y="46074"/>
                      <a:pt x="6931" y="45990"/>
                      <a:pt x="6784" y="45781"/>
                    </a:cubicBezTo>
                    <a:cubicBezTo>
                      <a:pt x="6596" y="45488"/>
                      <a:pt x="6554" y="44881"/>
                      <a:pt x="6450" y="44421"/>
                    </a:cubicBezTo>
                    <a:cubicBezTo>
                      <a:pt x="6303" y="43793"/>
                      <a:pt x="6178" y="43249"/>
                      <a:pt x="6115" y="42726"/>
                    </a:cubicBezTo>
                    <a:cubicBezTo>
                      <a:pt x="6136" y="42642"/>
                      <a:pt x="6199" y="42601"/>
                      <a:pt x="6178" y="42475"/>
                    </a:cubicBezTo>
                    <a:cubicBezTo>
                      <a:pt x="5948" y="41303"/>
                      <a:pt x="5780" y="40090"/>
                      <a:pt x="4839" y="39650"/>
                    </a:cubicBezTo>
                    <a:cubicBezTo>
                      <a:pt x="4776" y="39148"/>
                      <a:pt x="4587" y="38772"/>
                      <a:pt x="4629" y="38186"/>
                    </a:cubicBezTo>
                    <a:cubicBezTo>
                      <a:pt x="4462" y="37809"/>
                      <a:pt x="4232" y="37286"/>
                      <a:pt x="4315" y="36805"/>
                    </a:cubicBezTo>
                    <a:cubicBezTo>
                      <a:pt x="4336" y="36721"/>
                      <a:pt x="4441" y="36575"/>
                      <a:pt x="4483" y="36449"/>
                    </a:cubicBezTo>
                    <a:cubicBezTo>
                      <a:pt x="4546" y="36303"/>
                      <a:pt x="4587" y="36156"/>
                      <a:pt x="4629" y="36031"/>
                    </a:cubicBezTo>
                    <a:lnTo>
                      <a:pt x="6471" y="36031"/>
                    </a:lnTo>
                    <a:cubicBezTo>
                      <a:pt x="6471" y="36114"/>
                      <a:pt x="6471" y="36198"/>
                      <a:pt x="6450" y="36303"/>
                    </a:cubicBezTo>
                    <a:cubicBezTo>
                      <a:pt x="6450" y="36344"/>
                      <a:pt x="6471" y="36365"/>
                      <a:pt x="6471" y="36407"/>
                    </a:cubicBezTo>
                    <a:cubicBezTo>
                      <a:pt x="6450" y="36616"/>
                      <a:pt x="6429" y="36826"/>
                      <a:pt x="6408" y="37098"/>
                    </a:cubicBezTo>
                    <a:cubicBezTo>
                      <a:pt x="6366" y="37286"/>
                      <a:pt x="6366" y="37537"/>
                      <a:pt x="6324" y="37663"/>
                    </a:cubicBezTo>
                    <a:cubicBezTo>
                      <a:pt x="6303" y="37746"/>
                      <a:pt x="6240" y="37767"/>
                      <a:pt x="6220" y="37914"/>
                    </a:cubicBezTo>
                    <a:cubicBezTo>
                      <a:pt x="6199" y="38123"/>
                      <a:pt x="6199" y="38416"/>
                      <a:pt x="6136" y="38604"/>
                    </a:cubicBezTo>
                    <a:cubicBezTo>
                      <a:pt x="6147" y="38672"/>
                      <a:pt x="6164" y="38691"/>
                      <a:pt x="6188" y="38691"/>
                    </a:cubicBezTo>
                    <a:cubicBezTo>
                      <a:pt x="6208" y="38691"/>
                      <a:pt x="6232" y="38677"/>
                      <a:pt x="6261" y="38667"/>
                    </a:cubicBezTo>
                    <a:lnTo>
                      <a:pt x="6261" y="38667"/>
                    </a:lnTo>
                    <a:cubicBezTo>
                      <a:pt x="6240" y="38688"/>
                      <a:pt x="6261" y="38855"/>
                      <a:pt x="6261" y="38876"/>
                    </a:cubicBezTo>
                    <a:cubicBezTo>
                      <a:pt x="6261" y="38897"/>
                      <a:pt x="6240" y="38897"/>
                      <a:pt x="6240" y="38897"/>
                    </a:cubicBezTo>
                    <a:cubicBezTo>
                      <a:pt x="6240" y="38897"/>
                      <a:pt x="6261" y="38918"/>
                      <a:pt x="6261" y="38939"/>
                    </a:cubicBezTo>
                    <a:cubicBezTo>
                      <a:pt x="6261" y="39023"/>
                      <a:pt x="6240" y="39148"/>
                      <a:pt x="6240" y="39274"/>
                    </a:cubicBezTo>
                    <a:cubicBezTo>
                      <a:pt x="6261" y="39378"/>
                      <a:pt x="6282" y="39483"/>
                      <a:pt x="6282" y="39567"/>
                    </a:cubicBezTo>
                    <a:cubicBezTo>
                      <a:pt x="6282" y="39399"/>
                      <a:pt x="6261" y="39232"/>
                      <a:pt x="6282" y="39085"/>
                    </a:cubicBezTo>
                    <a:cubicBezTo>
                      <a:pt x="6282" y="39085"/>
                      <a:pt x="6303" y="39085"/>
                      <a:pt x="6282" y="39127"/>
                    </a:cubicBezTo>
                    <a:cubicBezTo>
                      <a:pt x="6303" y="39127"/>
                      <a:pt x="6303" y="39085"/>
                      <a:pt x="6303" y="39065"/>
                    </a:cubicBezTo>
                    <a:cubicBezTo>
                      <a:pt x="6303" y="39027"/>
                      <a:pt x="6296" y="39019"/>
                      <a:pt x="6285" y="39019"/>
                    </a:cubicBezTo>
                    <a:cubicBezTo>
                      <a:pt x="6278" y="39019"/>
                      <a:pt x="6270" y="39023"/>
                      <a:pt x="6261" y="39023"/>
                    </a:cubicBezTo>
                    <a:cubicBezTo>
                      <a:pt x="6267" y="39006"/>
                      <a:pt x="6273" y="39001"/>
                      <a:pt x="6278" y="39001"/>
                    </a:cubicBezTo>
                    <a:cubicBezTo>
                      <a:pt x="6285" y="39001"/>
                      <a:pt x="6291" y="39009"/>
                      <a:pt x="6295" y="39009"/>
                    </a:cubicBezTo>
                    <a:cubicBezTo>
                      <a:pt x="6300" y="39009"/>
                      <a:pt x="6303" y="39000"/>
                      <a:pt x="6303" y="38960"/>
                    </a:cubicBezTo>
                    <a:cubicBezTo>
                      <a:pt x="6319" y="38968"/>
                      <a:pt x="6326" y="38976"/>
                      <a:pt x="6327" y="38984"/>
                    </a:cubicBezTo>
                    <a:lnTo>
                      <a:pt x="6327" y="38984"/>
                    </a:lnTo>
                    <a:cubicBezTo>
                      <a:pt x="6326" y="38983"/>
                      <a:pt x="6325" y="38982"/>
                      <a:pt x="6324" y="38981"/>
                    </a:cubicBezTo>
                    <a:cubicBezTo>
                      <a:pt x="6324" y="38986"/>
                      <a:pt x="6324" y="38992"/>
                      <a:pt x="6324" y="38998"/>
                    </a:cubicBezTo>
                    <a:lnTo>
                      <a:pt x="6324" y="38998"/>
                    </a:lnTo>
                    <a:cubicBezTo>
                      <a:pt x="6326" y="38994"/>
                      <a:pt x="6328" y="38989"/>
                      <a:pt x="6327" y="38984"/>
                    </a:cubicBezTo>
                    <a:lnTo>
                      <a:pt x="6327" y="38984"/>
                    </a:lnTo>
                    <a:cubicBezTo>
                      <a:pt x="6364" y="39023"/>
                      <a:pt x="6324" y="39024"/>
                      <a:pt x="6324" y="39065"/>
                    </a:cubicBezTo>
                    <a:cubicBezTo>
                      <a:pt x="6340" y="39049"/>
                      <a:pt x="6368" y="39009"/>
                      <a:pt x="6390" y="39009"/>
                    </a:cubicBezTo>
                    <a:cubicBezTo>
                      <a:pt x="6397" y="39009"/>
                      <a:pt x="6403" y="39013"/>
                      <a:pt x="6408" y="39023"/>
                    </a:cubicBezTo>
                    <a:cubicBezTo>
                      <a:pt x="6429" y="39023"/>
                      <a:pt x="6408" y="39002"/>
                      <a:pt x="6408" y="38960"/>
                    </a:cubicBezTo>
                    <a:lnTo>
                      <a:pt x="6408" y="38960"/>
                    </a:lnTo>
                    <a:cubicBezTo>
                      <a:pt x="6442" y="39029"/>
                      <a:pt x="6492" y="39070"/>
                      <a:pt x="6531" y="39070"/>
                    </a:cubicBezTo>
                    <a:cubicBezTo>
                      <a:pt x="6539" y="39070"/>
                      <a:pt x="6547" y="39068"/>
                      <a:pt x="6554" y="39065"/>
                    </a:cubicBezTo>
                    <a:cubicBezTo>
                      <a:pt x="6492" y="38981"/>
                      <a:pt x="6387" y="38939"/>
                      <a:pt x="6303" y="38855"/>
                    </a:cubicBezTo>
                    <a:cubicBezTo>
                      <a:pt x="6303" y="38688"/>
                      <a:pt x="6324" y="38625"/>
                      <a:pt x="6387" y="38583"/>
                    </a:cubicBezTo>
                    <a:cubicBezTo>
                      <a:pt x="6354" y="38518"/>
                      <a:pt x="6347" y="38465"/>
                      <a:pt x="6306" y="38465"/>
                    </a:cubicBezTo>
                    <a:cubicBezTo>
                      <a:pt x="6294" y="38465"/>
                      <a:pt x="6280" y="38469"/>
                      <a:pt x="6261" y="38479"/>
                    </a:cubicBezTo>
                    <a:cubicBezTo>
                      <a:pt x="6303" y="38311"/>
                      <a:pt x="6303" y="38123"/>
                      <a:pt x="6345" y="37956"/>
                    </a:cubicBezTo>
                    <a:cubicBezTo>
                      <a:pt x="6361" y="37956"/>
                      <a:pt x="6365" y="37991"/>
                      <a:pt x="6383" y="37991"/>
                    </a:cubicBezTo>
                    <a:cubicBezTo>
                      <a:pt x="6390" y="37991"/>
                      <a:pt x="6397" y="37987"/>
                      <a:pt x="6408" y="37976"/>
                    </a:cubicBezTo>
                    <a:cubicBezTo>
                      <a:pt x="6408" y="37914"/>
                      <a:pt x="6387" y="37914"/>
                      <a:pt x="6408" y="37893"/>
                    </a:cubicBezTo>
                    <a:cubicBezTo>
                      <a:pt x="6492" y="37621"/>
                      <a:pt x="6492" y="37223"/>
                      <a:pt x="6554" y="36847"/>
                    </a:cubicBezTo>
                    <a:cubicBezTo>
                      <a:pt x="6596" y="36930"/>
                      <a:pt x="6659" y="37056"/>
                      <a:pt x="6722" y="37056"/>
                    </a:cubicBezTo>
                    <a:cubicBezTo>
                      <a:pt x="6784" y="37035"/>
                      <a:pt x="6784" y="36826"/>
                      <a:pt x="6847" y="36805"/>
                    </a:cubicBezTo>
                    <a:lnTo>
                      <a:pt x="6847" y="36805"/>
                    </a:lnTo>
                    <a:cubicBezTo>
                      <a:pt x="6847" y="36868"/>
                      <a:pt x="6826" y="36868"/>
                      <a:pt x="6826" y="36909"/>
                    </a:cubicBezTo>
                    <a:cubicBezTo>
                      <a:pt x="6831" y="36918"/>
                      <a:pt x="6834" y="36921"/>
                      <a:pt x="6837" y="36921"/>
                    </a:cubicBezTo>
                    <a:cubicBezTo>
                      <a:pt x="6845" y="36921"/>
                      <a:pt x="6849" y="36897"/>
                      <a:pt x="6857" y="36897"/>
                    </a:cubicBezTo>
                    <a:cubicBezTo>
                      <a:pt x="6860" y="36897"/>
                      <a:pt x="6864" y="36901"/>
                      <a:pt x="6868" y="36909"/>
                    </a:cubicBezTo>
                    <a:cubicBezTo>
                      <a:pt x="6868" y="37391"/>
                      <a:pt x="7056" y="37432"/>
                      <a:pt x="7161" y="37663"/>
                    </a:cubicBezTo>
                    <a:cubicBezTo>
                      <a:pt x="7182" y="37935"/>
                      <a:pt x="7140" y="38081"/>
                      <a:pt x="7077" y="38228"/>
                    </a:cubicBezTo>
                    <a:cubicBezTo>
                      <a:pt x="7015" y="38207"/>
                      <a:pt x="6973" y="38123"/>
                      <a:pt x="6952" y="38039"/>
                    </a:cubicBezTo>
                    <a:lnTo>
                      <a:pt x="6952" y="38039"/>
                    </a:lnTo>
                    <a:cubicBezTo>
                      <a:pt x="6952" y="38123"/>
                      <a:pt x="7015" y="38207"/>
                      <a:pt x="7077" y="38249"/>
                    </a:cubicBezTo>
                    <a:cubicBezTo>
                      <a:pt x="7098" y="38332"/>
                      <a:pt x="7056" y="38374"/>
                      <a:pt x="7056" y="38437"/>
                    </a:cubicBezTo>
                    <a:cubicBezTo>
                      <a:pt x="7077" y="38395"/>
                      <a:pt x="7098" y="38269"/>
                      <a:pt x="7098" y="38207"/>
                    </a:cubicBezTo>
                    <a:cubicBezTo>
                      <a:pt x="7107" y="38207"/>
                      <a:pt x="7115" y="38210"/>
                      <a:pt x="7123" y="38210"/>
                    </a:cubicBezTo>
                    <a:cubicBezTo>
                      <a:pt x="7136" y="38210"/>
                      <a:pt x="7149" y="38202"/>
                      <a:pt x="7161" y="38165"/>
                    </a:cubicBezTo>
                    <a:lnTo>
                      <a:pt x="7161" y="38165"/>
                    </a:lnTo>
                    <a:cubicBezTo>
                      <a:pt x="7140" y="38165"/>
                      <a:pt x="7140" y="38186"/>
                      <a:pt x="7140" y="38186"/>
                    </a:cubicBezTo>
                    <a:cubicBezTo>
                      <a:pt x="7098" y="38123"/>
                      <a:pt x="7182" y="38039"/>
                      <a:pt x="7161" y="37956"/>
                    </a:cubicBezTo>
                    <a:lnTo>
                      <a:pt x="7161" y="37956"/>
                    </a:lnTo>
                    <a:cubicBezTo>
                      <a:pt x="7182" y="37976"/>
                      <a:pt x="7161" y="37997"/>
                      <a:pt x="7182" y="38039"/>
                    </a:cubicBezTo>
                    <a:cubicBezTo>
                      <a:pt x="7182" y="38018"/>
                      <a:pt x="7182" y="37956"/>
                      <a:pt x="7203" y="37956"/>
                    </a:cubicBezTo>
                    <a:cubicBezTo>
                      <a:pt x="7245" y="37956"/>
                      <a:pt x="7287" y="38018"/>
                      <a:pt x="7328" y="38018"/>
                    </a:cubicBezTo>
                    <a:cubicBezTo>
                      <a:pt x="7349" y="38228"/>
                      <a:pt x="7412" y="38374"/>
                      <a:pt x="7412" y="38646"/>
                    </a:cubicBezTo>
                    <a:cubicBezTo>
                      <a:pt x="7370" y="38813"/>
                      <a:pt x="7287" y="38918"/>
                      <a:pt x="7245" y="39085"/>
                    </a:cubicBezTo>
                    <a:cubicBezTo>
                      <a:pt x="7287" y="39002"/>
                      <a:pt x="7308" y="38939"/>
                      <a:pt x="7349" y="38876"/>
                    </a:cubicBezTo>
                    <a:cubicBezTo>
                      <a:pt x="7349" y="38876"/>
                      <a:pt x="7349" y="38897"/>
                      <a:pt x="7370" y="38897"/>
                    </a:cubicBezTo>
                    <a:cubicBezTo>
                      <a:pt x="7367" y="38910"/>
                      <a:pt x="7363" y="38921"/>
                      <a:pt x="7359" y="38931"/>
                    </a:cubicBezTo>
                    <a:lnTo>
                      <a:pt x="7359" y="38931"/>
                    </a:lnTo>
                    <a:cubicBezTo>
                      <a:pt x="7363" y="38926"/>
                      <a:pt x="7366" y="38922"/>
                      <a:pt x="7370" y="38918"/>
                    </a:cubicBezTo>
                    <a:cubicBezTo>
                      <a:pt x="7391" y="38960"/>
                      <a:pt x="7410" y="38974"/>
                      <a:pt x="7428" y="38974"/>
                    </a:cubicBezTo>
                    <a:cubicBezTo>
                      <a:pt x="7463" y="38974"/>
                      <a:pt x="7496" y="38918"/>
                      <a:pt x="7538" y="38918"/>
                    </a:cubicBezTo>
                    <a:cubicBezTo>
                      <a:pt x="7559" y="38855"/>
                      <a:pt x="7559" y="38793"/>
                      <a:pt x="7517" y="38751"/>
                    </a:cubicBezTo>
                    <a:cubicBezTo>
                      <a:pt x="7517" y="38709"/>
                      <a:pt x="7559" y="38709"/>
                      <a:pt x="7538" y="38688"/>
                    </a:cubicBezTo>
                    <a:cubicBezTo>
                      <a:pt x="7539" y="38686"/>
                      <a:pt x="7541" y="38686"/>
                      <a:pt x="7543" y="38686"/>
                    </a:cubicBezTo>
                    <a:cubicBezTo>
                      <a:pt x="7551" y="38686"/>
                      <a:pt x="7561" y="38701"/>
                      <a:pt x="7571" y="38723"/>
                    </a:cubicBezTo>
                    <a:lnTo>
                      <a:pt x="7571" y="38723"/>
                    </a:lnTo>
                    <a:cubicBezTo>
                      <a:pt x="7564" y="38701"/>
                      <a:pt x="7559" y="38676"/>
                      <a:pt x="7559" y="38646"/>
                    </a:cubicBezTo>
                    <a:cubicBezTo>
                      <a:pt x="7600" y="38646"/>
                      <a:pt x="7600" y="38625"/>
                      <a:pt x="7621" y="38583"/>
                    </a:cubicBezTo>
                    <a:cubicBezTo>
                      <a:pt x="7621" y="38562"/>
                      <a:pt x="7621" y="38541"/>
                      <a:pt x="7621" y="38521"/>
                    </a:cubicBezTo>
                    <a:cubicBezTo>
                      <a:pt x="7580" y="38521"/>
                      <a:pt x="7580" y="38583"/>
                      <a:pt x="7538" y="38583"/>
                    </a:cubicBezTo>
                    <a:cubicBezTo>
                      <a:pt x="7517" y="38521"/>
                      <a:pt x="7496" y="38437"/>
                      <a:pt x="7517" y="38353"/>
                    </a:cubicBezTo>
                    <a:cubicBezTo>
                      <a:pt x="7475" y="38207"/>
                      <a:pt x="7475" y="38060"/>
                      <a:pt x="7475" y="37935"/>
                    </a:cubicBezTo>
                    <a:lnTo>
                      <a:pt x="7475" y="37935"/>
                    </a:lnTo>
                    <a:cubicBezTo>
                      <a:pt x="7486" y="37943"/>
                      <a:pt x="7496" y="37946"/>
                      <a:pt x="7506" y="37946"/>
                    </a:cubicBezTo>
                    <a:cubicBezTo>
                      <a:pt x="7574" y="37946"/>
                      <a:pt x="7627" y="37775"/>
                      <a:pt x="7663" y="37684"/>
                    </a:cubicBezTo>
                    <a:cubicBezTo>
                      <a:pt x="7600" y="37621"/>
                      <a:pt x="7559" y="37516"/>
                      <a:pt x="7496" y="37432"/>
                    </a:cubicBezTo>
                    <a:cubicBezTo>
                      <a:pt x="7559" y="37328"/>
                      <a:pt x="7642" y="37244"/>
                      <a:pt x="7705" y="37119"/>
                    </a:cubicBezTo>
                    <a:cubicBezTo>
                      <a:pt x="7705" y="37109"/>
                      <a:pt x="7704" y="37106"/>
                      <a:pt x="7703" y="37106"/>
                    </a:cubicBezTo>
                    <a:cubicBezTo>
                      <a:pt x="7699" y="37106"/>
                      <a:pt x="7693" y="37122"/>
                      <a:pt x="7689" y="37122"/>
                    </a:cubicBezTo>
                    <a:cubicBezTo>
                      <a:pt x="7686" y="37122"/>
                      <a:pt x="7684" y="37116"/>
                      <a:pt x="7684" y="37098"/>
                    </a:cubicBezTo>
                    <a:cubicBezTo>
                      <a:pt x="7642" y="37223"/>
                      <a:pt x="7559" y="37328"/>
                      <a:pt x="7496" y="37391"/>
                    </a:cubicBezTo>
                    <a:cubicBezTo>
                      <a:pt x="7370" y="37014"/>
                      <a:pt x="7161" y="36658"/>
                      <a:pt x="7182" y="36031"/>
                    </a:cubicBezTo>
                    <a:lnTo>
                      <a:pt x="8940" y="36031"/>
                    </a:lnTo>
                    <a:cubicBezTo>
                      <a:pt x="8981" y="36135"/>
                      <a:pt x="9023" y="36240"/>
                      <a:pt x="9065" y="36365"/>
                    </a:cubicBezTo>
                    <a:cubicBezTo>
                      <a:pt x="9107" y="36449"/>
                      <a:pt x="9170" y="36533"/>
                      <a:pt x="9191" y="36575"/>
                    </a:cubicBezTo>
                    <a:cubicBezTo>
                      <a:pt x="9253" y="36868"/>
                      <a:pt x="9086" y="37181"/>
                      <a:pt x="8981" y="37391"/>
                    </a:cubicBezTo>
                    <a:cubicBezTo>
                      <a:pt x="9002" y="37746"/>
                      <a:pt x="8898" y="37976"/>
                      <a:pt x="8835" y="38269"/>
                    </a:cubicBezTo>
                    <a:cubicBezTo>
                      <a:pt x="8207" y="38521"/>
                      <a:pt x="8103" y="39253"/>
                      <a:pt x="7935" y="39943"/>
                    </a:cubicBezTo>
                    <a:cubicBezTo>
                      <a:pt x="7935" y="40027"/>
                      <a:pt x="7977" y="40048"/>
                      <a:pt x="7998" y="40090"/>
                    </a:cubicBezTo>
                    <a:cubicBezTo>
                      <a:pt x="7956" y="40404"/>
                      <a:pt x="7872" y="40738"/>
                      <a:pt x="7768" y="41115"/>
                    </a:cubicBezTo>
                    <a:cubicBezTo>
                      <a:pt x="7684" y="41387"/>
                      <a:pt x="7663" y="41743"/>
                      <a:pt x="7538" y="41931"/>
                    </a:cubicBezTo>
                    <a:cubicBezTo>
                      <a:pt x="7433" y="42057"/>
                      <a:pt x="7245" y="42098"/>
                      <a:pt x="7182" y="42287"/>
                    </a:cubicBezTo>
                    <a:cubicBezTo>
                      <a:pt x="7077" y="42622"/>
                      <a:pt x="7119" y="43019"/>
                      <a:pt x="6889" y="43312"/>
                    </a:cubicBezTo>
                    <a:cubicBezTo>
                      <a:pt x="6922" y="43411"/>
                      <a:pt x="6983" y="43440"/>
                      <a:pt x="7062" y="43440"/>
                    </a:cubicBezTo>
                    <a:cubicBezTo>
                      <a:pt x="7133" y="43440"/>
                      <a:pt x="7218" y="43416"/>
                      <a:pt x="7308" y="43396"/>
                    </a:cubicBezTo>
                    <a:lnTo>
                      <a:pt x="7308" y="43396"/>
                    </a:lnTo>
                    <a:cubicBezTo>
                      <a:pt x="7266" y="43438"/>
                      <a:pt x="7328" y="43668"/>
                      <a:pt x="7308" y="43710"/>
                    </a:cubicBezTo>
                    <a:cubicBezTo>
                      <a:pt x="7297" y="43720"/>
                      <a:pt x="7287" y="43725"/>
                      <a:pt x="7274" y="43725"/>
                    </a:cubicBezTo>
                    <a:cubicBezTo>
                      <a:pt x="7260" y="43725"/>
                      <a:pt x="7245" y="43720"/>
                      <a:pt x="7224" y="43710"/>
                    </a:cubicBezTo>
                    <a:lnTo>
                      <a:pt x="7224" y="43710"/>
                    </a:lnTo>
                    <a:cubicBezTo>
                      <a:pt x="7266" y="43751"/>
                      <a:pt x="7287" y="43772"/>
                      <a:pt x="7308" y="43793"/>
                    </a:cubicBezTo>
                    <a:cubicBezTo>
                      <a:pt x="7328" y="43898"/>
                      <a:pt x="7266" y="44107"/>
                      <a:pt x="7287" y="44254"/>
                    </a:cubicBezTo>
                    <a:cubicBezTo>
                      <a:pt x="7287" y="44442"/>
                      <a:pt x="7349" y="44567"/>
                      <a:pt x="7412" y="44714"/>
                    </a:cubicBezTo>
                    <a:cubicBezTo>
                      <a:pt x="7370" y="44463"/>
                      <a:pt x="7308" y="44233"/>
                      <a:pt x="7370" y="44002"/>
                    </a:cubicBezTo>
                    <a:lnTo>
                      <a:pt x="7370" y="44002"/>
                    </a:lnTo>
                    <a:cubicBezTo>
                      <a:pt x="7370" y="44023"/>
                      <a:pt x="7433" y="44023"/>
                      <a:pt x="7412" y="44065"/>
                    </a:cubicBezTo>
                    <a:cubicBezTo>
                      <a:pt x="7454" y="44065"/>
                      <a:pt x="7433" y="44002"/>
                      <a:pt x="7454" y="43982"/>
                    </a:cubicBezTo>
                    <a:cubicBezTo>
                      <a:pt x="7433" y="43877"/>
                      <a:pt x="7391" y="43919"/>
                      <a:pt x="7328" y="43898"/>
                    </a:cubicBezTo>
                    <a:cubicBezTo>
                      <a:pt x="7333" y="43879"/>
                      <a:pt x="7342" y="43873"/>
                      <a:pt x="7353" y="43873"/>
                    </a:cubicBezTo>
                    <a:cubicBezTo>
                      <a:pt x="7375" y="43873"/>
                      <a:pt x="7406" y="43898"/>
                      <a:pt x="7432" y="43898"/>
                    </a:cubicBezTo>
                    <a:cubicBezTo>
                      <a:pt x="7452" y="43898"/>
                      <a:pt x="7468" y="43884"/>
                      <a:pt x="7475" y="43835"/>
                    </a:cubicBezTo>
                    <a:cubicBezTo>
                      <a:pt x="7559" y="43856"/>
                      <a:pt x="7496" y="43877"/>
                      <a:pt x="7475" y="43919"/>
                    </a:cubicBezTo>
                    <a:cubicBezTo>
                      <a:pt x="7484" y="43922"/>
                      <a:pt x="7491" y="43923"/>
                      <a:pt x="7498" y="43923"/>
                    </a:cubicBezTo>
                    <a:cubicBezTo>
                      <a:pt x="7538" y="43923"/>
                      <a:pt x="7541" y="43874"/>
                      <a:pt x="7559" y="43856"/>
                    </a:cubicBezTo>
                    <a:lnTo>
                      <a:pt x="7559" y="43856"/>
                    </a:lnTo>
                    <a:cubicBezTo>
                      <a:pt x="7642" y="43898"/>
                      <a:pt x="7517" y="43919"/>
                      <a:pt x="7517" y="43961"/>
                    </a:cubicBezTo>
                    <a:cubicBezTo>
                      <a:pt x="7578" y="43945"/>
                      <a:pt x="7663" y="43896"/>
                      <a:pt x="7745" y="43896"/>
                    </a:cubicBezTo>
                    <a:cubicBezTo>
                      <a:pt x="7774" y="43896"/>
                      <a:pt x="7803" y="43902"/>
                      <a:pt x="7831" y="43919"/>
                    </a:cubicBezTo>
                    <a:cubicBezTo>
                      <a:pt x="7893" y="43919"/>
                      <a:pt x="7789" y="43877"/>
                      <a:pt x="7831" y="43835"/>
                    </a:cubicBezTo>
                    <a:lnTo>
                      <a:pt x="7831" y="43835"/>
                    </a:lnTo>
                    <a:cubicBezTo>
                      <a:pt x="7935" y="43919"/>
                      <a:pt x="8186" y="43982"/>
                      <a:pt x="8312" y="43982"/>
                    </a:cubicBezTo>
                    <a:cubicBezTo>
                      <a:pt x="8040" y="43856"/>
                      <a:pt x="7726" y="43793"/>
                      <a:pt x="7454" y="43668"/>
                    </a:cubicBezTo>
                    <a:cubicBezTo>
                      <a:pt x="7433" y="43438"/>
                      <a:pt x="7538" y="43333"/>
                      <a:pt x="7684" y="43270"/>
                    </a:cubicBezTo>
                    <a:cubicBezTo>
                      <a:pt x="7585" y="43187"/>
                      <a:pt x="7551" y="43105"/>
                      <a:pt x="7438" y="43105"/>
                    </a:cubicBezTo>
                    <a:cubicBezTo>
                      <a:pt x="7408" y="43105"/>
                      <a:pt x="7372" y="43111"/>
                      <a:pt x="7328" y="43124"/>
                    </a:cubicBezTo>
                    <a:cubicBezTo>
                      <a:pt x="7412" y="42873"/>
                      <a:pt x="7412" y="42601"/>
                      <a:pt x="7559" y="42350"/>
                    </a:cubicBezTo>
                    <a:cubicBezTo>
                      <a:pt x="7636" y="42365"/>
                      <a:pt x="7656" y="42414"/>
                      <a:pt x="7711" y="42414"/>
                    </a:cubicBezTo>
                    <a:cubicBezTo>
                      <a:pt x="7731" y="42414"/>
                      <a:pt x="7756" y="42408"/>
                      <a:pt x="7789" y="42391"/>
                    </a:cubicBezTo>
                    <a:cubicBezTo>
                      <a:pt x="7810" y="42329"/>
                      <a:pt x="7747" y="42308"/>
                      <a:pt x="7789" y="42266"/>
                    </a:cubicBezTo>
                    <a:cubicBezTo>
                      <a:pt x="8061" y="41868"/>
                      <a:pt x="8082" y="41303"/>
                      <a:pt x="8291" y="40759"/>
                    </a:cubicBezTo>
                    <a:cubicBezTo>
                      <a:pt x="8371" y="40859"/>
                      <a:pt x="8583" y="41054"/>
                      <a:pt x="8766" y="41054"/>
                    </a:cubicBezTo>
                    <a:cubicBezTo>
                      <a:pt x="8775" y="41054"/>
                      <a:pt x="8784" y="41053"/>
                      <a:pt x="8793" y="41052"/>
                    </a:cubicBezTo>
                    <a:cubicBezTo>
                      <a:pt x="9002" y="41010"/>
                      <a:pt x="9023" y="40738"/>
                      <a:pt x="9233" y="40697"/>
                    </a:cubicBezTo>
                    <a:lnTo>
                      <a:pt x="9233" y="40697"/>
                    </a:lnTo>
                    <a:cubicBezTo>
                      <a:pt x="9253" y="40780"/>
                      <a:pt x="9212" y="40780"/>
                      <a:pt x="9212" y="40843"/>
                    </a:cubicBezTo>
                    <a:cubicBezTo>
                      <a:pt x="9227" y="40858"/>
                      <a:pt x="9238" y="40864"/>
                      <a:pt x="9248" y="40864"/>
                    </a:cubicBezTo>
                    <a:cubicBezTo>
                      <a:pt x="9271" y="40864"/>
                      <a:pt x="9283" y="40833"/>
                      <a:pt x="9309" y="40833"/>
                    </a:cubicBezTo>
                    <a:cubicBezTo>
                      <a:pt x="9317" y="40833"/>
                      <a:pt x="9326" y="40836"/>
                      <a:pt x="9337" y="40843"/>
                    </a:cubicBezTo>
                    <a:cubicBezTo>
                      <a:pt x="9316" y="41534"/>
                      <a:pt x="9965" y="41617"/>
                      <a:pt x="10321" y="41952"/>
                    </a:cubicBezTo>
                    <a:cubicBezTo>
                      <a:pt x="10341" y="42329"/>
                      <a:pt x="10237" y="42538"/>
                      <a:pt x="10049" y="42768"/>
                    </a:cubicBezTo>
                    <a:cubicBezTo>
                      <a:pt x="9839" y="42705"/>
                      <a:pt x="9693" y="42622"/>
                      <a:pt x="9588" y="42475"/>
                    </a:cubicBezTo>
                    <a:lnTo>
                      <a:pt x="9588" y="42475"/>
                    </a:lnTo>
                    <a:cubicBezTo>
                      <a:pt x="9609" y="42601"/>
                      <a:pt x="9839" y="42726"/>
                      <a:pt x="10049" y="42789"/>
                    </a:cubicBezTo>
                    <a:cubicBezTo>
                      <a:pt x="10069" y="42914"/>
                      <a:pt x="9944" y="42977"/>
                      <a:pt x="9965" y="43061"/>
                    </a:cubicBezTo>
                    <a:cubicBezTo>
                      <a:pt x="10028" y="42998"/>
                      <a:pt x="10111" y="42831"/>
                      <a:pt x="10069" y="42747"/>
                    </a:cubicBezTo>
                    <a:cubicBezTo>
                      <a:pt x="10132" y="42726"/>
                      <a:pt x="10237" y="42768"/>
                      <a:pt x="10300" y="42663"/>
                    </a:cubicBezTo>
                    <a:lnTo>
                      <a:pt x="10300" y="42663"/>
                    </a:lnTo>
                    <a:cubicBezTo>
                      <a:pt x="10237" y="42684"/>
                      <a:pt x="10237" y="42684"/>
                      <a:pt x="10195" y="42705"/>
                    </a:cubicBezTo>
                    <a:cubicBezTo>
                      <a:pt x="10090" y="42601"/>
                      <a:pt x="10362" y="42496"/>
                      <a:pt x="10321" y="42370"/>
                    </a:cubicBezTo>
                    <a:lnTo>
                      <a:pt x="10321" y="42370"/>
                    </a:lnTo>
                    <a:cubicBezTo>
                      <a:pt x="10404" y="42391"/>
                      <a:pt x="10321" y="42412"/>
                      <a:pt x="10341" y="42475"/>
                    </a:cubicBezTo>
                    <a:cubicBezTo>
                      <a:pt x="10383" y="42454"/>
                      <a:pt x="10383" y="42370"/>
                      <a:pt x="10425" y="42350"/>
                    </a:cubicBezTo>
                    <a:cubicBezTo>
                      <a:pt x="10593" y="42370"/>
                      <a:pt x="10697" y="42454"/>
                      <a:pt x="10865" y="42454"/>
                    </a:cubicBezTo>
                    <a:cubicBezTo>
                      <a:pt x="10948" y="42789"/>
                      <a:pt x="11116" y="42998"/>
                      <a:pt x="11137" y="43375"/>
                    </a:cubicBezTo>
                    <a:cubicBezTo>
                      <a:pt x="10990" y="43626"/>
                      <a:pt x="10697" y="43751"/>
                      <a:pt x="10551" y="44002"/>
                    </a:cubicBezTo>
                    <a:cubicBezTo>
                      <a:pt x="10530" y="44254"/>
                      <a:pt x="10697" y="44316"/>
                      <a:pt x="10697" y="44547"/>
                    </a:cubicBezTo>
                    <a:cubicBezTo>
                      <a:pt x="10697" y="44212"/>
                      <a:pt x="10697" y="43898"/>
                      <a:pt x="10990" y="43772"/>
                    </a:cubicBezTo>
                    <a:cubicBezTo>
                      <a:pt x="11053" y="43835"/>
                      <a:pt x="11111" y="43856"/>
                      <a:pt x="11170" y="43856"/>
                    </a:cubicBezTo>
                    <a:cubicBezTo>
                      <a:pt x="11288" y="43856"/>
                      <a:pt x="11409" y="43772"/>
                      <a:pt x="11576" y="43772"/>
                    </a:cubicBezTo>
                    <a:cubicBezTo>
                      <a:pt x="11597" y="43668"/>
                      <a:pt x="11597" y="43584"/>
                      <a:pt x="11492" y="43542"/>
                    </a:cubicBezTo>
                    <a:cubicBezTo>
                      <a:pt x="11471" y="43479"/>
                      <a:pt x="11618" y="43458"/>
                      <a:pt x="11555" y="43438"/>
                    </a:cubicBezTo>
                    <a:cubicBezTo>
                      <a:pt x="11560" y="43436"/>
                      <a:pt x="11566" y="43436"/>
                      <a:pt x="11571" y="43436"/>
                    </a:cubicBezTo>
                    <a:cubicBezTo>
                      <a:pt x="11670" y="43436"/>
                      <a:pt x="11768" y="43610"/>
                      <a:pt x="11827" y="43710"/>
                    </a:cubicBezTo>
                    <a:cubicBezTo>
                      <a:pt x="11848" y="43605"/>
                      <a:pt x="11660" y="43521"/>
                      <a:pt x="11639" y="43396"/>
                    </a:cubicBezTo>
                    <a:cubicBezTo>
                      <a:pt x="11743" y="43375"/>
                      <a:pt x="11806" y="43333"/>
                      <a:pt x="11848" y="43291"/>
                    </a:cubicBezTo>
                    <a:cubicBezTo>
                      <a:pt x="11827" y="43249"/>
                      <a:pt x="11806" y="43228"/>
                      <a:pt x="11806" y="43186"/>
                    </a:cubicBezTo>
                    <a:cubicBezTo>
                      <a:pt x="11701" y="43207"/>
                      <a:pt x="11681" y="43291"/>
                      <a:pt x="11576" y="43291"/>
                    </a:cubicBezTo>
                    <a:cubicBezTo>
                      <a:pt x="11513" y="43207"/>
                      <a:pt x="11409" y="43061"/>
                      <a:pt x="11471" y="42935"/>
                    </a:cubicBezTo>
                    <a:cubicBezTo>
                      <a:pt x="11346" y="42747"/>
                      <a:pt x="11346" y="42517"/>
                      <a:pt x="11367" y="42329"/>
                    </a:cubicBezTo>
                    <a:lnTo>
                      <a:pt x="11367" y="42329"/>
                    </a:lnTo>
                    <a:cubicBezTo>
                      <a:pt x="11399" y="42339"/>
                      <a:pt x="11431" y="42344"/>
                      <a:pt x="11462" y="42344"/>
                    </a:cubicBezTo>
                    <a:cubicBezTo>
                      <a:pt x="11675" y="42344"/>
                      <a:pt x="11864" y="42119"/>
                      <a:pt x="11974" y="41973"/>
                    </a:cubicBezTo>
                    <a:cubicBezTo>
                      <a:pt x="11785" y="41868"/>
                      <a:pt x="11639" y="41722"/>
                      <a:pt x="11429" y="41596"/>
                    </a:cubicBezTo>
                    <a:cubicBezTo>
                      <a:pt x="11639" y="41450"/>
                      <a:pt x="11911" y="41345"/>
                      <a:pt x="12099" y="41157"/>
                    </a:cubicBezTo>
                    <a:cubicBezTo>
                      <a:pt x="12099" y="41134"/>
                      <a:pt x="12095" y="41127"/>
                      <a:pt x="12087" y="41127"/>
                    </a:cubicBezTo>
                    <a:cubicBezTo>
                      <a:pt x="12074" y="41127"/>
                      <a:pt x="12051" y="41154"/>
                      <a:pt x="12034" y="41154"/>
                    </a:cubicBezTo>
                    <a:cubicBezTo>
                      <a:pt x="12026" y="41154"/>
                      <a:pt x="12020" y="41150"/>
                      <a:pt x="12015" y="41136"/>
                    </a:cubicBezTo>
                    <a:cubicBezTo>
                      <a:pt x="11932" y="41303"/>
                      <a:pt x="11618" y="41450"/>
                      <a:pt x="11367" y="41554"/>
                    </a:cubicBezTo>
                    <a:cubicBezTo>
                      <a:pt x="10927" y="40969"/>
                      <a:pt x="10195" y="40404"/>
                      <a:pt x="10383" y="39357"/>
                    </a:cubicBezTo>
                    <a:cubicBezTo>
                      <a:pt x="10446" y="39295"/>
                      <a:pt x="10488" y="39295"/>
                      <a:pt x="10551" y="39295"/>
                    </a:cubicBezTo>
                    <a:cubicBezTo>
                      <a:pt x="10509" y="39190"/>
                      <a:pt x="10467" y="39190"/>
                      <a:pt x="10509" y="39065"/>
                    </a:cubicBezTo>
                    <a:cubicBezTo>
                      <a:pt x="10519" y="39054"/>
                      <a:pt x="10531" y="39050"/>
                      <a:pt x="10544" y="39050"/>
                    </a:cubicBezTo>
                    <a:cubicBezTo>
                      <a:pt x="10582" y="39050"/>
                      <a:pt x="10629" y="39085"/>
                      <a:pt x="10676" y="39085"/>
                    </a:cubicBezTo>
                    <a:cubicBezTo>
                      <a:pt x="10655" y="39002"/>
                      <a:pt x="10509" y="39002"/>
                      <a:pt x="10404" y="38981"/>
                    </a:cubicBezTo>
                    <a:cubicBezTo>
                      <a:pt x="10362" y="38834"/>
                      <a:pt x="10174" y="38813"/>
                      <a:pt x="10132" y="38667"/>
                    </a:cubicBezTo>
                    <a:cubicBezTo>
                      <a:pt x="10488" y="38332"/>
                      <a:pt x="11074" y="38207"/>
                      <a:pt x="11409" y="37851"/>
                    </a:cubicBezTo>
                    <a:lnTo>
                      <a:pt x="11409" y="37851"/>
                    </a:lnTo>
                    <a:cubicBezTo>
                      <a:pt x="11409" y="37872"/>
                      <a:pt x="11388" y="37935"/>
                      <a:pt x="11429" y="37935"/>
                    </a:cubicBezTo>
                    <a:cubicBezTo>
                      <a:pt x="11534" y="37935"/>
                      <a:pt x="11492" y="37788"/>
                      <a:pt x="11492" y="37704"/>
                    </a:cubicBezTo>
                    <a:cubicBezTo>
                      <a:pt x="11614" y="37543"/>
                      <a:pt x="11696" y="37264"/>
                      <a:pt x="11927" y="37264"/>
                    </a:cubicBezTo>
                    <a:cubicBezTo>
                      <a:pt x="11936" y="37264"/>
                      <a:pt x="11944" y="37264"/>
                      <a:pt x="11953" y="37265"/>
                    </a:cubicBezTo>
                    <a:cubicBezTo>
                      <a:pt x="11994" y="37056"/>
                      <a:pt x="11806" y="37035"/>
                      <a:pt x="11722" y="36930"/>
                    </a:cubicBezTo>
                    <a:cubicBezTo>
                      <a:pt x="11869" y="36637"/>
                      <a:pt x="11555" y="36407"/>
                      <a:pt x="11701" y="36156"/>
                    </a:cubicBezTo>
                    <a:cubicBezTo>
                      <a:pt x="11681" y="36052"/>
                      <a:pt x="11639" y="35968"/>
                      <a:pt x="11618" y="35863"/>
                    </a:cubicBezTo>
                    <a:lnTo>
                      <a:pt x="11555" y="35863"/>
                    </a:lnTo>
                    <a:lnTo>
                      <a:pt x="11555" y="0"/>
                    </a:lnTo>
                    <a:cubicBezTo>
                      <a:pt x="11555" y="0"/>
                      <a:pt x="8082" y="335"/>
                      <a:pt x="6324" y="335"/>
                    </a:cubicBezTo>
                    <a:cubicBezTo>
                      <a:pt x="4587" y="335"/>
                      <a:pt x="842" y="0"/>
                      <a:pt x="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4;p25">
                <a:extLst>
                  <a:ext uri="{FF2B5EF4-FFF2-40B4-BE49-F238E27FC236}">
                    <a16:creationId xmlns:a16="http://schemas.microsoft.com/office/drawing/2014/main" id="{3405F959-9E00-49E1-8286-F6B749734E40}"/>
                  </a:ext>
                </a:extLst>
              </p:cNvPr>
              <p:cNvSpPr/>
              <p:nvPr/>
            </p:nvSpPr>
            <p:spPr>
              <a:xfrm>
                <a:off x="1360474" y="2945637"/>
                <a:ext cx="231970" cy="477502"/>
              </a:xfrm>
              <a:custGeom>
                <a:avLst/>
                <a:gdLst/>
                <a:ahLst/>
                <a:cxnLst/>
                <a:rect l="l" t="t" r="r" b="b"/>
                <a:pathLst>
                  <a:path w="10463" h="22285" extrusionOk="0">
                    <a:moveTo>
                      <a:pt x="1" y="1"/>
                    </a:moveTo>
                    <a:lnTo>
                      <a:pt x="1" y="22284"/>
                    </a:lnTo>
                    <a:lnTo>
                      <a:pt x="10463" y="22284"/>
                    </a:lnTo>
                    <a:lnTo>
                      <a:pt x="10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165;p25">
                <a:extLst>
                  <a:ext uri="{FF2B5EF4-FFF2-40B4-BE49-F238E27FC236}">
                    <a16:creationId xmlns:a16="http://schemas.microsoft.com/office/drawing/2014/main" id="{187318C5-BFFA-884B-44A7-3F94DEDA0B8B}"/>
                  </a:ext>
                </a:extLst>
              </p:cNvPr>
              <p:cNvGrpSpPr/>
              <p:nvPr/>
            </p:nvGrpSpPr>
            <p:grpSpPr>
              <a:xfrm>
                <a:off x="469239" y="1531379"/>
                <a:ext cx="942284" cy="1450826"/>
                <a:chOff x="3441875" y="1723775"/>
                <a:chExt cx="1062545" cy="1692750"/>
              </a:xfrm>
            </p:grpSpPr>
            <p:sp>
              <p:nvSpPr>
                <p:cNvPr id="57" name="Google Shape;1166;p25">
                  <a:extLst>
                    <a:ext uri="{FF2B5EF4-FFF2-40B4-BE49-F238E27FC236}">
                      <a16:creationId xmlns:a16="http://schemas.microsoft.com/office/drawing/2014/main" id="{46A32981-368B-47B9-EFE3-ECC1451C8454}"/>
                    </a:ext>
                  </a:extLst>
                </p:cNvPr>
                <p:cNvSpPr/>
                <p:nvPr/>
              </p:nvSpPr>
              <p:spPr>
                <a:xfrm>
                  <a:off x="3625095" y="2364050"/>
                  <a:ext cx="879325" cy="1052475"/>
                </a:xfrm>
                <a:custGeom>
                  <a:avLst/>
                  <a:gdLst/>
                  <a:ahLst/>
                  <a:cxnLst/>
                  <a:rect l="l" t="t" r="r" b="b"/>
                  <a:pathLst>
                    <a:path w="35173" h="42099" fill="none" extrusionOk="0">
                      <a:moveTo>
                        <a:pt x="33290" y="42098"/>
                      </a:moveTo>
                      <a:cubicBezTo>
                        <a:pt x="33290" y="42098"/>
                        <a:pt x="35173" y="27891"/>
                        <a:pt x="23372" y="27891"/>
                      </a:cubicBezTo>
                      <a:lnTo>
                        <a:pt x="10148" y="27891"/>
                      </a:lnTo>
                      <a:cubicBezTo>
                        <a:pt x="10148" y="27891"/>
                        <a:pt x="0" y="28142"/>
                        <a:pt x="0" y="15902"/>
                      </a:cubicBezTo>
                      <a:lnTo>
                        <a:pt x="0" y="0"/>
                      </a:lnTo>
                    </a:path>
                  </a:pathLst>
                </a:custGeom>
                <a:solidFill>
                  <a:schemeClr val="accent3"/>
                </a:solidFill>
                <a:ln w="653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7;p25">
                  <a:extLst>
                    <a:ext uri="{FF2B5EF4-FFF2-40B4-BE49-F238E27FC236}">
                      <a16:creationId xmlns:a16="http://schemas.microsoft.com/office/drawing/2014/main" id="{70BDE0C8-BD72-D814-84AC-289B0BCEAE06}"/>
                    </a:ext>
                  </a:extLst>
                </p:cNvPr>
                <p:cNvSpPr/>
                <p:nvPr/>
              </p:nvSpPr>
              <p:spPr>
                <a:xfrm>
                  <a:off x="3630725" y="1736325"/>
                  <a:ext cx="242200" cy="963575"/>
                </a:xfrm>
                <a:custGeom>
                  <a:avLst/>
                  <a:gdLst/>
                  <a:ahLst/>
                  <a:cxnLst/>
                  <a:rect l="l" t="t" r="r" b="b"/>
                  <a:pathLst>
                    <a:path w="9688" h="38543" fill="none" extrusionOk="0">
                      <a:moveTo>
                        <a:pt x="0" y="36764"/>
                      </a:moveTo>
                      <a:cubicBezTo>
                        <a:pt x="0" y="36764"/>
                        <a:pt x="9688" y="38542"/>
                        <a:pt x="9688" y="27892"/>
                      </a:cubicBezTo>
                      <a:lnTo>
                        <a:pt x="9688" y="1"/>
                      </a:ln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8;p25">
                  <a:extLst>
                    <a:ext uri="{FF2B5EF4-FFF2-40B4-BE49-F238E27FC236}">
                      <a16:creationId xmlns:a16="http://schemas.microsoft.com/office/drawing/2014/main" id="{58AA206C-D421-9334-B14A-D69AE0934F13}"/>
                    </a:ext>
                  </a:extLst>
                </p:cNvPr>
                <p:cNvSpPr/>
                <p:nvPr/>
              </p:nvSpPr>
              <p:spPr>
                <a:xfrm>
                  <a:off x="3441875" y="2325850"/>
                  <a:ext cx="141775" cy="228625"/>
                </a:xfrm>
                <a:custGeom>
                  <a:avLst/>
                  <a:gdLst/>
                  <a:ahLst/>
                  <a:cxnLst/>
                  <a:rect l="l" t="t" r="r" b="b"/>
                  <a:pathLst>
                    <a:path w="5671" h="9145" fill="none" extrusionOk="0">
                      <a:moveTo>
                        <a:pt x="1" y="1"/>
                      </a:moveTo>
                      <a:lnTo>
                        <a:pt x="1" y="5085"/>
                      </a:lnTo>
                      <a:cubicBezTo>
                        <a:pt x="1" y="5085"/>
                        <a:pt x="942" y="9144"/>
                        <a:pt x="5671" y="9144"/>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9;p25">
                  <a:extLst>
                    <a:ext uri="{FF2B5EF4-FFF2-40B4-BE49-F238E27FC236}">
                      <a16:creationId xmlns:a16="http://schemas.microsoft.com/office/drawing/2014/main" id="{9B46B793-41E7-9AD2-71FC-88305381579F}"/>
                    </a:ext>
                  </a:extLst>
                </p:cNvPr>
                <p:cNvSpPr/>
                <p:nvPr/>
              </p:nvSpPr>
              <p:spPr>
                <a:xfrm>
                  <a:off x="3583625" y="1825250"/>
                  <a:ext cx="259475" cy="355200"/>
                </a:xfrm>
                <a:custGeom>
                  <a:avLst/>
                  <a:gdLst/>
                  <a:ahLst/>
                  <a:cxnLst/>
                  <a:rect l="l" t="t" r="r" b="b"/>
                  <a:pathLst>
                    <a:path w="10379" h="14208" fill="none" extrusionOk="0">
                      <a:moveTo>
                        <a:pt x="3307" y="1"/>
                      </a:moveTo>
                      <a:cubicBezTo>
                        <a:pt x="3307" y="1"/>
                        <a:pt x="1" y="14208"/>
                        <a:pt x="10379" y="14208"/>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0;p25">
                  <a:extLst>
                    <a:ext uri="{FF2B5EF4-FFF2-40B4-BE49-F238E27FC236}">
                      <a16:creationId xmlns:a16="http://schemas.microsoft.com/office/drawing/2014/main" id="{2C3C7241-21BE-AEAD-2FEA-6C5413064555}"/>
                    </a:ext>
                  </a:extLst>
                </p:cNvPr>
                <p:cNvSpPr/>
                <p:nvPr/>
              </p:nvSpPr>
              <p:spPr>
                <a:xfrm>
                  <a:off x="3896450" y="1723775"/>
                  <a:ext cx="135500" cy="298200"/>
                </a:xfrm>
                <a:custGeom>
                  <a:avLst/>
                  <a:gdLst/>
                  <a:ahLst/>
                  <a:cxnLst/>
                  <a:rect l="l" t="t" r="r" b="b"/>
                  <a:pathLst>
                    <a:path w="5420" h="11928" fill="none" extrusionOk="0">
                      <a:moveTo>
                        <a:pt x="0" y="8621"/>
                      </a:moveTo>
                      <a:cubicBezTo>
                        <a:pt x="0" y="8621"/>
                        <a:pt x="5419" y="11927"/>
                        <a:pt x="5419" y="1"/>
                      </a:cubicBezTo>
                    </a:path>
                  </a:pathLst>
                </a:custGeom>
                <a:solidFill>
                  <a:schemeClr val="accent3"/>
                </a:solidFill>
                <a:ln w="460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71;p25">
                <a:extLst>
                  <a:ext uri="{FF2B5EF4-FFF2-40B4-BE49-F238E27FC236}">
                    <a16:creationId xmlns:a16="http://schemas.microsoft.com/office/drawing/2014/main" id="{133DBF93-874F-96DA-D792-CBB0AC4F90DE}"/>
                  </a:ext>
                </a:extLst>
              </p:cNvPr>
              <p:cNvGrpSpPr/>
              <p:nvPr/>
            </p:nvGrpSpPr>
            <p:grpSpPr>
              <a:xfrm>
                <a:off x="945660" y="1303181"/>
                <a:ext cx="1004446" cy="1678917"/>
                <a:chOff x="3979100" y="1457525"/>
                <a:chExt cx="1132640" cy="1958875"/>
              </a:xfrm>
            </p:grpSpPr>
            <p:sp>
              <p:nvSpPr>
                <p:cNvPr id="52" name="Google Shape;1172;p25">
                  <a:extLst>
                    <a:ext uri="{FF2B5EF4-FFF2-40B4-BE49-F238E27FC236}">
                      <a16:creationId xmlns:a16="http://schemas.microsoft.com/office/drawing/2014/main" id="{81C0C026-30BF-9E54-C9C7-083DCB364DB2}"/>
                    </a:ext>
                  </a:extLst>
                </p:cNvPr>
                <p:cNvSpPr/>
                <p:nvPr/>
              </p:nvSpPr>
              <p:spPr>
                <a:xfrm>
                  <a:off x="4574490" y="2040650"/>
                  <a:ext cx="537250" cy="1375750"/>
                </a:xfrm>
                <a:custGeom>
                  <a:avLst/>
                  <a:gdLst/>
                  <a:ahLst/>
                  <a:cxnLst/>
                  <a:rect l="l" t="t" r="r" b="b"/>
                  <a:pathLst>
                    <a:path w="21490" h="55030" fill="none" extrusionOk="0">
                      <a:moveTo>
                        <a:pt x="231" y="55030"/>
                      </a:moveTo>
                      <a:lnTo>
                        <a:pt x="231" y="30946"/>
                      </a:lnTo>
                      <a:cubicBezTo>
                        <a:pt x="231" y="30946"/>
                        <a:pt x="1" y="22828"/>
                        <a:pt x="9688" y="22828"/>
                      </a:cubicBezTo>
                      <a:cubicBezTo>
                        <a:pt x="9688" y="22828"/>
                        <a:pt x="21489" y="24858"/>
                        <a:pt x="21238" y="17493"/>
                      </a:cubicBezTo>
                      <a:lnTo>
                        <a:pt x="21238" y="0"/>
                      </a:ln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3;p25">
                  <a:extLst>
                    <a:ext uri="{FF2B5EF4-FFF2-40B4-BE49-F238E27FC236}">
                      <a16:creationId xmlns:a16="http://schemas.microsoft.com/office/drawing/2014/main" id="{367BE34E-9E5C-2BBF-DD24-3F68E4BF245D}"/>
                    </a:ext>
                  </a:extLst>
                </p:cNvPr>
                <p:cNvSpPr/>
                <p:nvPr/>
              </p:nvSpPr>
              <p:spPr>
                <a:xfrm>
                  <a:off x="4223284" y="1457525"/>
                  <a:ext cx="328091" cy="1445325"/>
                </a:xfrm>
                <a:custGeom>
                  <a:avLst/>
                  <a:gdLst/>
                  <a:ahLst/>
                  <a:cxnLst/>
                  <a:rect l="l" t="t" r="r" b="b"/>
                  <a:pathLst>
                    <a:path w="15108" h="57813" fill="none" extrusionOk="0">
                      <a:moveTo>
                        <a:pt x="2365" y="1"/>
                      </a:moveTo>
                      <a:lnTo>
                        <a:pt x="2365" y="48188"/>
                      </a:lnTo>
                      <a:cubicBezTo>
                        <a:pt x="2365" y="48188"/>
                        <a:pt x="1" y="57812"/>
                        <a:pt x="15108" y="57812"/>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4;p25">
                  <a:extLst>
                    <a:ext uri="{FF2B5EF4-FFF2-40B4-BE49-F238E27FC236}">
                      <a16:creationId xmlns:a16="http://schemas.microsoft.com/office/drawing/2014/main" id="{A7D85881-008C-1446-01D7-F74A969AF218}"/>
                    </a:ext>
                  </a:extLst>
                </p:cNvPr>
                <p:cNvSpPr/>
                <p:nvPr/>
              </p:nvSpPr>
              <p:spPr>
                <a:xfrm>
                  <a:off x="4686789" y="1457525"/>
                  <a:ext cx="377700" cy="893975"/>
                </a:xfrm>
                <a:custGeom>
                  <a:avLst/>
                  <a:gdLst/>
                  <a:ahLst/>
                  <a:cxnLst/>
                  <a:rect l="l" t="t" r="r" b="b"/>
                  <a:pathLst>
                    <a:path w="15108" h="35759" fill="none" extrusionOk="0">
                      <a:moveTo>
                        <a:pt x="1403" y="1"/>
                      </a:moveTo>
                      <a:lnTo>
                        <a:pt x="1403" y="28645"/>
                      </a:lnTo>
                      <a:cubicBezTo>
                        <a:pt x="1403" y="28645"/>
                        <a:pt x="1" y="35759"/>
                        <a:pt x="15108" y="35759"/>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75;p25">
                  <a:extLst>
                    <a:ext uri="{FF2B5EF4-FFF2-40B4-BE49-F238E27FC236}">
                      <a16:creationId xmlns:a16="http://schemas.microsoft.com/office/drawing/2014/main" id="{CD5DE6DB-D8E2-006E-A534-EEAC2C938F26}"/>
                    </a:ext>
                  </a:extLst>
                </p:cNvPr>
                <p:cNvSpPr/>
                <p:nvPr/>
              </p:nvSpPr>
              <p:spPr>
                <a:xfrm>
                  <a:off x="4237613" y="1899075"/>
                  <a:ext cx="230175" cy="494875"/>
                </a:xfrm>
                <a:custGeom>
                  <a:avLst/>
                  <a:gdLst/>
                  <a:ahLst/>
                  <a:cxnLst/>
                  <a:rect l="l" t="t" r="r" b="b"/>
                  <a:pathLst>
                    <a:path w="9207" h="19795" fill="none" extrusionOk="0">
                      <a:moveTo>
                        <a:pt x="0" y="18769"/>
                      </a:moveTo>
                      <a:cubicBezTo>
                        <a:pt x="0" y="18769"/>
                        <a:pt x="8495" y="19794"/>
                        <a:pt x="9207" y="12178"/>
                      </a:cubicBezTo>
                      <a:lnTo>
                        <a:pt x="9207" y="1"/>
                      </a:ln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76;p25">
                  <a:extLst>
                    <a:ext uri="{FF2B5EF4-FFF2-40B4-BE49-F238E27FC236}">
                      <a16:creationId xmlns:a16="http://schemas.microsoft.com/office/drawing/2014/main" id="{3460E66C-F8FB-2B48-9B4C-F222F75AE2B4}"/>
                    </a:ext>
                  </a:extLst>
                </p:cNvPr>
                <p:cNvSpPr/>
                <p:nvPr/>
              </p:nvSpPr>
              <p:spPr>
                <a:xfrm>
                  <a:off x="3979100" y="2332125"/>
                  <a:ext cx="289940" cy="345715"/>
                </a:xfrm>
                <a:custGeom>
                  <a:avLst/>
                  <a:gdLst/>
                  <a:ahLst/>
                  <a:cxnLst/>
                  <a:rect l="l" t="t" r="r" b="b"/>
                  <a:pathLst>
                    <a:path w="8726" h="13455" fill="none" extrusionOk="0">
                      <a:moveTo>
                        <a:pt x="1402" y="1"/>
                      </a:moveTo>
                      <a:cubicBezTo>
                        <a:pt x="1402" y="1"/>
                        <a:pt x="0" y="13455"/>
                        <a:pt x="8725" y="13455"/>
                      </a:cubicBezTo>
                    </a:path>
                  </a:pathLst>
                </a:custGeom>
                <a:ln>
                  <a:solidFill>
                    <a:schemeClr val="bg1">
                      <a:lumMod val="20000"/>
                      <a:lumOff val="80000"/>
                    </a:schemeClr>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77;p25">
                <a:extLst>
                  <a:ext uri="{FF2B5EF4-FFF2-40B4-BE49-F238E27FC236}">
                    <a16:creationId xmlns:a16="http://schemas.microsoft.com/office/drawing/2014/main" id="{B445A476-22B1-0813-83F7-68D88DE45088}"/>
                  </a:ext>
                </a:extLst>
              </p:cNvPr>
              <p:cNvGrpSpPr/>
              <p:nvPr/>
            </p:nvGrpSpPr>
            <p:grpSpPr>
              <a:xfrm>
                <a:off x="1589069" y="1564120"/>
                <a:ext cx="883142" cy="1418086"/>
                <a:chOff x="4704625" y="1761975"/>
                <a:chExt cx="995854" cy="1654550"/>
              </a:xfrm>
            </p:grpSpPr>
            <p:sp>
              <p:nvSpPr>
                <p:cNvPr id="49" name="Google Shape;1178;p25">
                  <a:extLst>
                    <a:ext uri="{FF2B5EF4-FFF2-40B4-BE49-F238E27FC236}">
                      <a16:creationId xmlns:a16="http://schemas.microsoft.com/office/drawing/2014/main" id="{C5943377-1220-41A9-3260-5FF7E011E8D8}"/>
                    </a:ext>
                  </a:extLst>
                </p:cNvPr>
                <p:cNvSpPr/>
                <p:nvPr/>
              </p:nvSpPr>
              <p:spPr>
                <a:xfrm>
                  <a:off x="4704625" y="2345200"/>
                  <a:ext cx="850050" cy="1071325"/>
                </a:xfrm>
                <a:custGeom>
                  <a:avLst/>
                  <a:gdLst/>
                  <a:ahLst/>
                  <a:cxnLst/>
                  <a:rect l="l" t="t" r="r" b="b"/>
                  <a:pathLst>
                    <a:path w="34002" h="42853" fill="none" extrusionOk="0">
                      <a:moveTo>
                        <a:pt x="0" y="42852"/>
                      </a:moveTo>
                      <a:cubicBezTo>
                        <a:pt x="0" y="42852"/>
                        <a:pt x="251" y="29671"/>
                        <a:pt x="12303" y="29671"/>
                      </a:cubicBezTo>
                      <a:lnTo>
                        <a:pt x="24355" y="29671"/>
                      </a:lnTo>
                      <a:cubicBezTo>
                        <a:pt x="24355" y="29671"/>
                        <a:pt x="34001" y="26365"/>
                        <a:pt x="34001" y="18497"/>
                      </a:cubicBezTo>
                      <a:lnTo>
                        <a:pt x="34001" y="1"/>
                      </a:lnTo>
                    </a:path>
                  </a:pathLst>
                </a:custGeom>
                <a:solidFill>
                  <a:schemeClr val="tx2"/>
                </a:solidFill>
                <a:ln>
                  <a:solidFill>
                    <a:schemeClr val="tx2"/>
                  </a:solidFill>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9;p25">
                  <a:extLst>
                    <a:ext uri="{FF2B5EF4-FFF2-40B4-BE49-F238E27FC236}">
                      <a16:creationId xmlns:a16="http://schemas.microsoft.com/office/drawing/2014/main" id="{70C4A6C6-A6BF-E46D-2696-B81E6B9B849B}"/>
                    </a:ext>
                  </a:extLst>
                </p:cNvPr>
                <p:cNvSpPr/>
                <p:nvPr/>
              </p:nvSpPr>
              <p:spPr>
                <a:xfrm>
                  <a:off x="5277400" y="1761975"/>
                  <a:ext cx="271500" cy="982375"/>
                </a:xfrm>
                <a:custGeom>
                  <a:avLst/>
                  <a:gdLst/>
                  <a:ahLst/>
                  <a:cxnLst/>
                  <a:rect l="l" t="t" r="r" b="b"/>
                  <a:pathLst>
                    <a:path w="10860" h="39295" fill="none" extrusionOk="0">
                      <a:moveTo>
                        <a:pt x="10860" y="34733"/>
                      </a:moveTo>
                      <a:cubicBezTo>
                        <a:pt x="10860" y="34733"/>
                        <a:pt x="1" y="39295"/>
                        <a:pt x="1" y="25611"/>
                      </a:cubicBezTo>
                      <a:lnTo>
                        <a:pt x="1" y="0"/>
                      </a:lnTo>
                    </a:path>
                  </a:pathLst>
                </a:custGeom>
                <a:solidFill>
                  <a:schemeClr val="accent5"/>
                </a:solidFill>
                <a:ln w="46025" cap="rnd"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0;p25">
                  <a:extLst>
                    <a:ext uri="{FF2B5EF4-FFF2-40B4-BE49-F238E27FC236}">
                      <a16:creationId xmlns:a16="http://schemas.microsoft.com/office/drawing/2014/main" id="{77AE791E-95D4-C9A5-3BD0-D06F0856850B}"/>
                    </a:ext>
                  </a:extLst>
                </p:cNvPr>
                <p:cNvSpPr/>
                <p:nvPr/>
              </p:nvSpPr>
              <p:spPr>
                <a:xfrm>
                  <a:off x="5564979" y="2330079"/>
                  <a:ext cx="135500" cy="266275"/>
                </a:xfrm>
                <a:custGeom>
                  <a:avLst/>
                  <a:gdLst/>
                  <a:ahLst/>
                  <a:cxnLst/>
                  <a:rect l="l" t="t" r="r" b="b"/>
                  <a:pathLst>
                    <a:path w="5420" h="10651" fill="none" extrusionOk="0">
                      <a:moveTo>
                        <a:pt x="0" y="8893"/>
                      </a:moveTo>
                      <a:cubicBezTo>
                        <a:pt x="0" y="8893"/>
                        <a:pt x="5420" y="10651"/>
                        <a:pt x="5420" y="1"/>
                      </a:cubicBezTo>
                    </a:path>
                  </a:pathLst>
                </a:custGeom>
                <a:solidFill>
                  <a:schemeClr val="accent5"/>
                </a:solidFill>
                <a:ln w="46025" cap="rnd"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181;p25">
                <a:extLst>
                  <a:ext uri="{FF2B5EF4-FFF2-40B4-BE49-F238E27FC236}">
                    <a16:creationId xmlns:a16="http://schemas.microsoft.com/office/drawing/2014/main" id="{D08226ED-6240-0C4C-242C-25817DDD4651}"/>
                  </a:ext>
                </a:extLst>
              </p:cNvPr>
              <p:cNvSpPr/>
              <p:nvPr/>
            </p:nvSpPr>
            <p:spPr>
              <a:xfrm>
                <a:off x="1290900" y="2929949"/>
                <a:ext cx="367401" cy="109124"/>
              </a:xfrm>
              <a:custGeom>
                <a:avLst/>
                <a:gdLst/>
                <a:ahLst/>
                <a:cxnLst/>
                <a:rect l="l" t="t" r="r" b="b"/>
                <a:pathLst>
                  <a:path w="16572" h="4520" extrusionOk="0">
                    <a:moveTo>
                      <a:pt x="8286" y="0"/>
                    </a:moveTo>
                    <a:cubicBezTo>
                      <a:pt x="3704" y="0"/>
                      <a:pt x="0" y="1005"/>
                      <a:pt x="0" y="2260"/>
                    </a:cubicBezTo>
                    <a:cubicBezTo>
                      <a:pt x="0" y="3495"/>
                      <a:pt x="3704" y="4520"/>
                      <a:pt x="8286" y="4520"/>
                    </a:cubicBezTo>
                    <a:cubicBezTo>
                      <a:pt x="12868" y="4520"/>
                      <a:pt x="16572" y="3495"/>
                      <a:pt x="16572" y="2260"/>
                    </a:cubicBezTo>
                    <a:cubicBezTo>
                      <a:pt x="16572" y="1005"/>
                      <a:pt x="12868" y="0"/>
                      <a:pt x="8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82;p25">
                <a:extLst>
                  <a:ext uri="{FF2B5EF4-FFF2-40B4-BE49-F238E27FC236}">
                    <a16:creationId xmlns:a16="http://schemas.microsoft.com/office/drawing/2014/main" id="{B7E328AB-B5F5-47F8-3EFB-CB39CEC7CA19}"/>
                  </a:ext>
                </a:extLst>
              </p:cNvPr>
              <p:cNvSpPr/>
              <p:nvPr/>
            </p:nvSpPr>
            <p:spPr>
              <a:xfrm>
                <a:off x="1522370" y="3789326"/>
                <a:ext cx="147988" cy="133191"/>
              </a:xfrm>
              <a:custGeom>
                <a:avLst/>
                <a:gdLst/>
                <a:ahLst/>
                <a:cxnLst/>
                <a:rect l="l" t="t" r="r" b="b"/>
                <a:pathLst>
                  <a:path w="6675" h="6216" extrusionOk="0">
                    <a:moveTo>
                      <a:pt x="3348" y="1"/>
                    </a:moveTo>
                    <a:cubicBezTo>
                      <a:pt x="1507" y="1"/>
                      <a:pt x="0" y="1382"/>
                      <a:pt x="0" y="3098"/>
                    </a:cubicBezTo>
                    <a:cubicBezTo>
                      <a:pt x="0" y="4813"/>
                      <a:pt x="1507" y="6215"/>
                      <a:pt x="3348" y="6215"/>
                    </a:cubicBezTo>
                    <a:cubicBezTo>
                      <a:pt x="5189" y="6215"/>
                      <a:pt x="6675" y="4813"/>
                      <a:pt x="6675" y="3098"/>
                    </a:cubicBezTo>
                    <a:cubicBezTo>
                      <a:pt x="6675" y="1382"/>
                      <a:pt x="5189" y="1"/>
                      <a:pt x="3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83;p25">
                <a:extLst>
                  <a:ext uri="{FF2B5EF4-FFF2-40B4-BE49-F238E27FC236}">
                    <a16:creationId xmlns:a16="http://schemas.microsoft.com/office/drawing/2014/main" id="{0FEC9DFF-DE50-C9AC-841C-8537F39720E2}"/>
                  </a:ext>
                </a:extLst>
              </p:cNvPr>
              <p:cNvSpPr/>
              <p:nvPr/>
            </p:nvSpPr>
            <p:spPr>
              <a:xfrm>
                <a:off x="1367900" y="3697882"/>
                <a:ext cx="62654" cy="56503"/>
              </a:xfrm>
              <a:custGeom>
                <a:avLst/>
                <a:gdLst/>
                <a:ahLst/>
                <a:cxnLst/>
                <a:rect l="l" t="t" r="r" b="b"/>
                <a:pathLst>
                  <a:path w="2826" h="2637" extrusionOk="0">
                    <a:moveTo>
                      <a:pt x="1402" y="0"/>
                    </a:moveTo>
                    <a:cubicBezTo>
                      <a:pt x="628" y="0"/>
                      <a:pt x="1" y="586"/>
                      <a:pt x="1" y="1319"/>
                    </a:cubicBezTo>
                    <a:cubicBezTo>
                      <a:pt x="1" y="2051"/>
                      <a:pt x="628" y="2637"/>
                      <a:pt x="1402" y="2637"/>
                    </a:cubicBezTo>
                    <a:cubicBezTo>
                      <a:pt x="2198" y="2637"/>
                      <a:pt x="2825" y="2051"/>
                      <a:pt x="2825" y="1319"/>
                    </a:cubicBezTo>
                    <a:cubicBezTo>
                      <a:pt x="2825" y="586"/>
                      <a:pt x="2198" y="0"/>
                      <a:pt x="1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84;p25">
                <a:extLst>
                  <a:ext uri="{FF2B5EF4-FFF2-40B4-BE49-F238E27FC236}">
                    <a16:creationId xmlns:a16="http://schemas.microsoft.com/office/drawing/2014/main" id="{E8648AF5-3C69-DC26-85CB-198EE83F8810}"/>
                  </a:ext>
                </a:extLst>
              </p:cNvPr>
              <p:cNvSpPr/>
              <p:nvPr/>
            </p:nvSpPr>
            <p:spPr>
              <a:xfrm>
                <a:off x="1290443" y="3966856"/>
                <a:ext cx="97905" cy="87894"/>
              </a:xfrm>
              <a:custGeom>
                <a:avLst/>
                <a:gdLst/>
                <a:ahLst/>
                <a:cxnLst/>
                <a:rect l="l" t="t" r="r" b="b"/>
                <a:pathLst>
                  <a:path w="4416" h="4102" extrusionOk="0">
                    <a:moveTo>
                      <a:pt x="2218" y="1"/>
                    </a:moveTo>
                    <a:cubicBezTo>
                      <a:pt x="984" y="1"/>
                      <a:pt x="0" y="921"/>
                      <a:pt x="0" y="2051"/>
                    </a:cubicBezTo>
                    <a:cubicBezTo>
                      <a:pt x="0" y="3181"/>
                      <a:pt x="984" y="4102"/>
                      <a:pt x="2218" y="4102"/>
                    </a:cubicBezTo>
                    <a:cubicBezTo>
                      <a:pt x="3432" y="4102"/>
                      <a:pt x="4415" y="3181"/>
                      <a:pt x="4415" y="2051"/>
                    </a:cubicBezTo>
                    <a:cubicBezTo>
                      <a:pt x="4415" y="921"/>
                      <a:pt x="3432" y="1"/>
                      <a:pt x="2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85;p25">
                <a:extLst>
                  <a:ext uri="{FF2B5EF4-FFF2-40B4-BE49-F238E27FC236}">
                    <a16:creationId xmlns:a16="http://schemas.microsoft.com/office/drawing/2014/main" id="{63D76E13-AC96-7EB1-3246-5260E379E3CE}"/>
                  </a:ext>
                </a:extLst>
              </p:cNvPr>
              <p:cNvSpPr/>
              <p:nvPr/>
            </p:nvSpPr>
            <p:spPr>
              <a:xfrm>
                <a:off x="1181902" y="3039075"/>
                <a:ext cx="284942" cy="1622864"/>
              </a:xfrm>
              <a:custGeom>
                <a:avLst/>
                <a:gdLst/>
                <a:ahLst/>
                <a:cxnLst/>
                <a:rect l="l" t="t" r="r" b="b"/>
                <a:pathLst>
                  <a:path w="11216" h="80013" extrusionOk="0">
                    <a:moveTo>
                      <a:pt x="11215" y="0"/>
                    </a:moveTo>
                    <a:lnTo>
                      <a:pt x="0" y="251"/>
                    </a:lnTo>
                    <a:lnTo>
                      <a:pt x="0" y="67730"/>
                    </a:lnTo>
                    <a:cubicBezTo>
                      <a:pt x="0" y="67730"/>
                      <a:pt x="230" y="79426"/>
                      <a:pt x="11215" y="80012"/>
                    </a:cubicBezTo>
                    <a:lnTo>
                      <a:pt x="11215" y="0"/>
                    </a:ln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186;p25">
              <a:extLst>
                <a:ext uri="{FF2B5EF4-FFF2-40B4-BE49-F238E27FC236}">
                  <a16:creationId xmlns:a16="http://schemas.microsoft.com/office/drawing/2014/main" id="{FA46DBB2-E044-08CA-B41C-5CAE9F364E38}"/>
                </a:ext>
              </a:extLst>
            </p:cNvPr>
            <p:cNvSpPr/>
            <p:nvPr/>
          </p:nvSpPr>
          <p:spPr>
            <a:xfrm>
              <a:off x="5205600" y="1681601"/>
              <a:ext cx="120161" cy="228224"/>
            </a:xfrm>
            <a:custGeom>
              <a:avLst/>
              <a:gdLst/>
              <a:ahLst/>
              <a:cxnLst/>
              <a:rect l="l" t="t" r="r" b="b"/>
              <a:pathLst>
                <a:path w="5420" h="10651" fill="none" extrusionOk="0">
                  <a:moveTo>
                    <a:pt x="0" y="8893"/>
                  </a:moveTo>
                  <a:cubicBezTo>
                    <a:pt x="0" y="8893"/>
                    <a:pt x="5420" y="10651"/>
                    <a:pt x="5420" y="1"/>
                  </a:cubicBezTo>
                </a:path>
              </a:pathLst>
            </a:custGeom>
            <a:solidFill>
              <a:schemeClr val="tx1">
                <a:lumMod val="75000"/>
              </a:schemeClr>
            </a:solidFill>
            <a:ln w="460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1218;p25">
            <a:extLst>
              <a:ext uri="{FF2B5EF4-FFF2-40B4-BE49-F238E27FC236}">
                <a16:creationId xmlns:a16="http://schemas.microsoft.com/office/drawing/2014/main" id="{E9CF37E3-E8D8-373A-C081-D757722E23D0}"/>
              </a:ext>
            </a:extLst>
          </p:cNvPr>
          <p:cNvGrpSpPr/>
          <p:nvPr/>
        </p:nvGrpSpPr>
        <p:grpSpPr>
          <a:xfrm>
            <a:off x="2352103" y="1505337"/>
            <a:ext cx="6271798" cy="2554258"/>
            <a:chOff x="2251074" y="2060753"/>
            <a:chExt cx="6271798" cy="2554258"/>
          </a:xfrm>
          <a:solidFill>
            <a:schemeClr val="bg1">
              <a:lumMod val="40000"/>
              <a:lumOff val="60000"/>
            </a:schemeClr>
          </a:solidFill>
        </p:grpSpPr>
        <p:cxnSp>
          <p:nvCxnSpPr>
            <p:cNvPr id="94" name="Google Shape;1219;p25">
              <a:extLst>
                <a:ext uri="{FF2B5EF4-FFF2-40B4-BE49-F238E27FC236}">
                  <a16:creationId xmlns:a16="http://schemas.microsoft.com/office/drawing/2014/main" id="{04D05145-5E59-9FE8-9DD3-026C278F67F5}"/>
                </a:ext>
              </a:extLst>
            </p:cNvPr>
            <p:cNvCxnSpPr>
              <a:endCxn id="102" idx="1"/>
            </p:cNvCxnSpPr>
            <p:nvPr/>
          </p:nvCxnSpPr>
          <p:spPr>
            <a:xfrm flipV="1">
              <a:off x="2251074" y="2385203"/>
              <a:ext cx="1495498" cy="324450"/>
            </a:xfrm>
            <a:prstGeom prst="bentConnector3">
              <a:avLst>
                <a:gd name="adj1" fmla="val 50000"/>
              </a:avLst>
            </a:prstGeom>
            <a:grpFill/>
            <a:ln w="9525" cap="flat" cmpd="sng">
              <a:solidFill>
                <a:schemeClr val="dk2"/>
              </a:solidFill>
              <a:prstDash val="lgDash"/>
              <a:round/>
              <a:headEnd type="none" w="med" len="med"/>
              <a:tailEnd type="none" w="med" len="med"/>
            </a:ln>
          </p:spPr>
        </p:cxnSp>
        <p:grpSp>
          <p:nvGrpSpPr>
            <p:cNvPr id="95" name="Google Shape;1221;p25">
              <a:extLst>
                <a:ext uri="{FF2B5EF4-FFF2-40B4-BE49-F238E27FC236}">
                  <a16:creationId xmlns:a16="http://schemas.microsoft.com/office/drawing/2014/main" id="{D9469590-6C7A-9EB9-5560-24CAE3C23AA0}"/>
                </a:ext>
              </a:extLst>
            </p:cNvPr>
            <p:cNvGrpSpPr/>
            <p:nvPr/>
          </p:nvGrpSpPr>
          <p:grpSpPr>
            <a:xfrm>
              <a:off x="3746572" y="2060753"/>
              <a:ext cx="4776300" cy="2554258"/>
              <a:chOff x="3746572" y="2060753"/>
              <a:chExt cx="4776300" cy="2554258"/>
            </a:xfrm>
            <a:grpFill/>
          </p:grpSpPr>
          <p:sp>
            <p:nvSpPr>
              <p:cNvPr id="102" name="Google Shape;1220;p25">
                <a:extLst>
                  <a:ext uri="{FF2B5EF4-FFF2-40B4-BE49-F238E27FC236}">
                    <a16:creationId xmlns:a16="http://schemas.microsoft.com/office/drawing/2014/main" id="{0A3969A8-DF37-CC63-E3EA-88B6C4912DB4}"/>
                  </a:ext>
                </a:extLst>
              </p:cNvPr>
              <p:cNvSpPr/>
              <p:nvPr/>
            </p:nvSpPr>
            <p:spPr>
              <a:xfrm>
                <a:off x="3746572" y="2060753"/>
                <a:ext cx="4776300" cy="648900"/>
              </a:xfrm>
              <a:prstGeom prst="roundRect">
                <a:avLst>
                  <a:gd name="adj" fmla="val 50000"/>
                </a:avLst>
              </a:prstGeom>
              <a:grpFill/>
              <a:ln>
                <a:solidFill>
                  <a:schemeClr val="bg1">
                    <a:lumMod val="20000"/>
                    <a:lumOff val="80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29;p25">
                <a:extLst>
                  <a:ext uri="{FF2B5EF4-FFF2-40B4-BE49-F238E27FC236}">
                    <a16:creationId xmlns:a16="http://schemas.microsoft.com/office/drawing/2014/main" id="{E54378F8-BC52-B3FA-AA8B-BC47710597EA}"/>
                  </a:ext>
                </a:extLst>
              </p:cNvPr>
              <p:cNvSpPr/>
              <p:nvPr/>
            </p:nvSpPr>
            <p:spPr>
              <a:xfrm>
                <a:off x="3890343" y="4234707"/>
                <a:ext cx="467428" cy="380304"/>
              </a:xfrm>
              <a:custGeom>
                <a:avLst/>
                <a:gdLst/>
                <a:ahLst/>
                <a:cxnLst/>
                <a:rect l="l" t="t" r="r" b="b"/>
                <a:pathLst>
                  <a:path w="13300" h="10821" extrusionOk="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 name="TextBox 106">
            <a:extLst>
              <a:ext uri="{FF2B5EF4-FFF2-40B4-BE49-F238E27FC236}">
                <a16:creationId xmlns:a16="http://schemas.microsoft.com/office/drawing/2014/main" id="{FA8C93AF-6047-114E-F395-5E82D3AFD7F9}"/>
              </a:ext>
            </a:extLst>
          </p:cNvPr>
          <p:cNvSpPr txBox="1"/>
          <p:nvPr/>
        </p:nvSpPr>
        <p:spPr>
          <a:xfrm>
            <a:off x="4707334" y="3057838"/>
            <a:ext cx="3729218" cy="477054"/>
          </a:xfrm>
          <a:prstGeom prst="rect">
            <a:avLst/>
          </a:prstGeom>
          <a:noFill/>
        </p:spPr>
        <p:txBody>
          <a:bodyPr wrap="square" rtlCol="1">
            <a:spAutoFit/>
          </a:bodyPr>
          <a:lstStyle/>
          <a:p>
            <a:pPr algn="l"/>
            <a:r>
              <a:rPr lang="en-US" sz="2500" b="1" dirty="0"/>
              <a:t>Augmentation</a:t>
            </a:r>
          </a:p>
        </p:txBody>
      </p:sp>
      <p:sp>
        <p:nvSpPr>
          <p:cNvPr id="109" name="Rectangle 108">
            <a:extLst>
              <a:ext uri="{FF2B5EF4-FFF2-40B4-BE49-F238E27FC236}">
                <a16:creationId xmlns:a16="http://schemas.microsoft.com/office/drawing/2014/main" id="{4BE1390F-5346-75D7-6819-44D429A59807}"/>
              </a:ext>
            </a:extLst>
          </p:cNvPr>
          <p:cNvSpPr/>
          <p:nvPr/>
        </p:nvSpPr>
        <p:spPr>
          <a:xfrm>
            <a:off x="4870355" y="1573061"/>
            <a:ext cx="3088887" cy="477054"/>
          </a:xfrm>
          <a:prstGeom prst="rect">
            <a:avLst/>
          </a:prstGeom>
        </p:spPr>
        <p:txBody>
          <a:bodyPr wrap="square">
            <a:spAutoFit/>
          </a:bodyPr>
          <a:lstStyle/>
          <a:p>
            <a:r>
              <a:rPr lang="en-US" sz="2500" b="1" dirty="0"/>
              <a:t>Resizing (640*640)</a:t>
            </a:r>
            <a:endParaRPr lang="ar-EG" sz="2500" dirty="0"/>
          </a:p>
        </p:txBody>
      </p:sp>
      <p:sp>
        <p:nvSpPr>
          <p:cNvPr id="62" name="TextBox 61"/>
          <p:cNvSpPr txBox="1"/>
          <p:nvPr/>
        </p:nvSpPr>
        <p:spPr>
          <a:xfrm>
            <a:off x="8361348" y="4732995"/>
            <a:ext cx="396378" cy="307777"/>
          </a:xfrm>
          <a:prstGeom prst="rect">
            <a:avLst/>
          </a:prstGeom>
          <a:noFill/>
        </p:spPr>
        <p:txBody>
          <a:bodyPr wrap="square" rtlCol="1">
            <a:spAutoFit/>
          </a:bodyPr>
          <a:lstStyle/>
          <a:p>
            <a:r>
              <a:rPr lang="en-US" dirty="0"/>
              <a:t>49</a:t>
            </a:r>
            <a:endParaRPr lang="ar-EG" dirty="0"/>
          </a:p>
        </p:txBody>
      </p:sp>
    </p:spTree>
    <p:extLst>
      <p:ext uri="{BB962C8B-B14F-4D97-AF65-F5344CB8AC3E}">
        <p14:creationId xmlns:p14="http://schemas.microsoft.com/office/powerpoint/2010/main" val="2836759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10" name="Rounded Rectangle 9"/>
          <p:cNvSpPr/>
          <p:nvPr/>
        </p:nvSpPr>
        <p:spPr>
          <a:xfrm>
            <a:off x="792000" y="750272"/>
            <a:ext cx="7578819" cy="3578400"/>
          </a:xfrm>
          <a:prstGeom prst="roundRect">
            <a:avLst>
              <a:gd name="adj" fmla="val 3538"/>
            </a:avLst>
          </a:prstGeom>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50" name="Google Shape;302;p30"/>
          <p:cNvSpPr txBox="1">
            <a:spLocks noGrp="1"/>
          </p:cNvSpPr>
          <p:nvPr>
            <p:ph type="title"/>
          </p:nvPr>
        </p:nvSpPr>
        <p:spPr>
          <a:xfrm>
            <a:off x="1061450" y="2419988"/>
            <a:ext cx="3776950" cy="766330"/>
          </a:xfrm>
          <a:prstGeom prst="rect">
            <a:avLst/>
          </a:prstGeom>
          <a:ln>
            <a:noFill/>
          </a:ln>
          <a:effectLst>
            <a:outerShdw blurRad="57785" dist="33020" dir="3180000" algn="ctr">
              <a:srgbClr val="000000">
                <a:alpha val="30000"/>
              </a:srgbClr>
            </a:outerShdw>
            <a:reflection blurRad="6350" stA="50000" endA="300" endPos="55000" dir="5400000" sy="-100000" algn="bl" rotWithShape="0"/>
          </a:effectLst>
          <a:scene3d>
            <a:camera prst="orthographicFront">
              <a:rot lat="0" lon="0" rev="0"/>
            </a:camera>
            <a:lightRig rig="brightRoom" dir="t">
              <a:rot lat="0" lon="0" rev="600000"/>
            </a:lightRig>
          </a:scene3d>
          <a:sp3d prstMaterial="metal">
            <a:bevelT w="38100" h="57150" prst="angle"/>
          </a:sp3d>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Introduction </a:t>
            </a:r>
            <a:endParaRPr sz="4800" dirty="0"/>
          </a:p>
        </p:txBody>
      </p:sp>
      <p:sp>
        <p:nvSpPr>
          <p:cNvPr id="451" name="Google Shape;303;p30"/>
          <p:cNvSpPr txBox="1">
            <a:spLocks noGrp="1"/>
          </p:cNvSpPr>
          <p:nvPr>
            <p:ph type="title" idx="2"/>
          </p:nvPr>
        </p:nvSpPr>
        <p:spPr>
          <a:xfrm>
            <a:off x="1061450" y="1315113"/>
            <a:ext cx="3776950" cy="897993"/>
          </a:xfrm>
          <a:prstGeom prst="rect">
            <a:avLst/>
          </a:prstGeom>
          <a:effectLst>
            <a:reflection blurRad="6350" stA="52000" endA="300" endPos="35000" dir="5400000" sy="-100000" algn="bl" rotWithShape="0"/>
          </a:effectLst>
        </p:spPr>
        <p:txBody>
          <a:bodyPr spcFirstLastPara="1" wrap="square" lIns="91425" tIns="91425" rIns="91425" bIns="91425" anchor="b" anchorCtr="0">
            <a:noAutofit/>
          </a:bodyPr>
          <a:lstStyle/>
          <a:p>
            <a:pPr marL="0" lvl="0" indent="0" algn="l" rtl="0">
              <a:spcBef>
                <a:spcPts val="0"/>
              </a:spcBef>
              <a:spcAft>
                <a:spcPts val="0"/>
              </a:spcAft>
              <a:buNone/>
            </a:pPr>
            <a:r>
              <a:rPr lang="en" dirty="0"/>
              <a:t> 01 </a:t>
            </a:r>
            <a:endParaRPr dirty="0"/>
          </a:p>
        </p:txBody>
      </p:sp>
      <p:sp>
        <p:nvSpPr>
          <p:cNvPr id="452" name="Google Shape;304;p30"/>
          <p:cNvSpPr/>
          <p:nvPr/>
        </p:nvSpPr>
        <p:spPr>
          <a:xfrm>
            <a:off x="7721324" y="1448150"/>
            <a:ext cx="436037" cy="451557"/>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05;p30"/>
          <p:cNvSpPr/>
          <p:nvPr/>
        </p:nvSpPr>
        <p:spPr>
          <a:xfrm>
            <a:off x="6533675" y="1512763"/>
            <a:ext cx="222492" cy="230411"/>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6;p30"/>
          <p:cNvSpPr/>
          <p:nvPr/>
        </p:nvSpPr>
        <p:spPr>
          <a:xfrm>
            <a:off x="6665675" y="1417850"/>
            <a:ext cx="118898" cy="12313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11;p30"/>
          <p:cNvSpPr/>
          <p:nvPr/>
        </p:nvSpPr>
        <p:spPr>
          <a:xfrm>
            <a:off x="6991650" y="1933800"/>
            <a:ext cx="83111" cy="86069"/>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6" name="Picture 465" descr="A person and person with their hands to their mouth&#10;&#10;Description automatically generated">
            <a:extLst>
              <a:ext uri="{FF2B5EF4-FFF2-40B4-BE49-F238E27FC236}">
                <a16:creationId xmlns:a16="http://schemas.microsoft.com/office/drawing/2014/main" id="{70728F85-6CEF-E4C4-D1EB-3CF405FE0E5F}"/>
              </a:ext>
            </a:extLst>
          </p:cNvPr>
          <p:cNvPicPr>
            <a:picLocks noChangeAspect="1"/>
          </p:cNvPicPr>
          <p:nvPr/>
        </p:nvPicPr>
        <p:blipFill>
          <a:blip r:embed="rId3"/>
          <a:stretch>
            <a:fillRect/>
          </a:stretch>
        </p:blipFill>
        <p:spPr>
          <a:xfrm>
            <a:off x="3920956" y="568800"/>
            <a:ext cx="4449863" cy="3941344"/>
          </a:xfrm>
          <a:prstGeom prst="rect">
            <a:avLst/>
          </a:prstGeom>
        </p:spPr>
      </p:pic>
      <p:pic>
        <p:nvPicPr>
          <p:cNvPr id="467" name="Picture 466" descr="A sound off icon with a x mark&#10;&#10;Description automatically generated">
            <a:extLst>
              <a:ext uri="{FF2B5EF4-FFF2-40B4-BE49-F238E27FC236}">
                <a16:creationId xmlns:a16="http://schemas.microsoft.com/office/drawing/2014/main" id="{2365098F-6DDB-8C2F-CD2C-13BA8CC380E9}"/>
              </a:ext>
            </a:extLst>
          </p:cNvPr>
          <p:cNvPicPr>
            <a:picLocks noChangeAspect="1"/>
          </p:cNvPicPr>
          <p:nvPr/>
        </p:nvPicPr>
        <p:blipFill>
          <a:blip r:embed="rId4"/>
          <a:stretch>
            <a:fillRect/>
          </a:stretch>
        </p:blipFill>
        <p:spPr>
          <a:xfrm>
            <a:off x="5537919" y="749243"/>
            <a:ext cx="995756" cy="698907"/>
          </a:xfrm>
          <a:prstGeom prst="ellipse">
            <a:avLst/>
          </a:prstGeom>
        </p:spPr>
      </p:pic>
      <p:sp>
        <p:nvSpPr>
          <p:cNvPr id="12" name="TextBox 11"/>
          <p:cNvSpPr txBox="1"/>
          <p:nvPr/>
        </p:nvSpPr>
        <p:spPr>
          <a:xfrm>
            <a:off x="8359665" y="4578927"/>
            <a:ext cx="396378" cy="307777"/>
          </a:xfrm>
          <a:prstGeom prst="rect">
            <a:avLst/>
          </a:prstGeom>
          <a:noFill/>
        </p:spPr>
        <p:txBody>
          <a:bodyPr wrap="square" rtlCol="1">
            <a:spAutoFit/>
          </a:bodyPr>
          <a:lstStyle/>
          <a:p>
            <a:r>
              <a:rPr lang="en-US" dirty="0"/>
              <a:t>5</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58DF4-1387-751C-BFF9-AE17DD3DB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701F5-924A-4E39-885F-AADDA883D7D9}"/>
              </a:ext>
            </a:extLst>
          </p:cNvPr>
          <p:cNvSpPr>
            <a:spLocks noGrp="1"/>
          </p:cNvSpPr>
          <p:nvPr>
            <p:ph type="title"/>
          </p:nvPr>
        </p:nvSpPr>
        <p:spPr>
          <a:xfrm>
            <a:off x="715099" y="535000"/>
            <a:ext cx="6921709" cy="664200"/>
          </a:xfrm>
        </p:spPr>
        <p:txBody>
          <a:bodyPr/>
          <a:lstStyle/>
          <a:p>
            <a:r>
              <a:rPr lang="en-US" dirty="0"/>
              <a:t>Yolov8 Model: Split Dataset</a:t>
            </a:r>
          </a:p>
        </p:txBody>
      </p:sp>
      <p:grpSp>
        <p:nvGrpSpPr>
          <p:cNvPr id="9" name="Google Shape;2279;p37">
            <a:extLst>
              <a:ext uri="{FF2B5EF4-FFF2-40B4-BE49-F238E27FC236}">
                <a16:creationId xmlns:a16="http://schemas.microsoft.com/office/drawing/2014/main" id="{A64E41F9-83FE-017A-7CD3-5C4E5CE3DB03}"/>
              </a:ext>
            </a:extLst>
          </p:cNvPr>
          <p:cNvGrpSpPr/>
          <p:nvPr/>
        </p:nvGrpSpPr>
        <p:grpSpPr>
          <a:xfrm>
            <a:off x="3628354" y="1594550"/>
            <a:ext cx="942980" cy="1681115"/>
            <a:chOff x="3625800" y="1303175"/>
            <a:chExt cx="942980" cy="1681115"/>
          </a:xfrm>
        </p:grpSpPr>
        <p:sp>
          <p:nvSpPr>
            <p:cNvPr id="10" name="Google Shape;2280;p37">
              <a:extLst>
                <a:ext uri="{FF2B5EF4-FFF2-40B4-BE49-F238E27FC236}">
                  <a16:creationId xmlns:a16="http://schemas.microsoft.com/office/drawing/2014/main" id="{0AFE2341-C09A-EFCB-8858-BC284F447498}"/>
                </a:ext>
              </a:extLst>
            </p:cNvPr>
            <p:cNvSpPr/>
            <p:nvPr/>
          </p:nvSpPr>
          <p:spPr>
            <a:xfrm>
              <a:off x="3625800" y="1303175"/>
              <a:ext cx="924262" cy="1681115"/>
            </a:xfrm>
            <a:custGeom>
              <a:avLst/>
              <a:gdLst/>
              <a:ahLst/>
              <a:cxnLst/>
              <a:rect l="l" t="t" r="r" b="b"/>
              <a:pathLst>
                <a:path w="52687" h="95831" extrusionOk="0">
                  <a:moveTo>
                    <a:pt x="1" y="0"/>
                  </a:moveTo>
                  <a:lnTo>
                    <a:pt x="1" y="22430"/>
                  </a:lnTo>
                  <a:cubicBezTo>
                    <a:pt x="1" y="35319"/>
                    <a:pt x="10442" y="45781"/>
                    <a:pt x="23352" y="45781"/>
                  </a:cubicBezTo>
                  <a:cubicBezTo>
                    <a:pt x="38228" y="45781"/>
                    <a:pt x="50301" y="57854"/>
                    <a:pt x="50301" y="72731"/>
                  </a:cubicBezTo>
                  <a:lnTo>
                    <a:pt x="50301" y="95830"/>
                  </a:lnTo>
                  <a:lnTo>
                    <a:pt x="52687" y="95830"/>
                  </a:lnTo>
                  <a:lnTo>
                    <a:pt x="52687" y="23372"/>
                  </a:lnTo>
                  <a:cubicBezTo>
                    <a:pt x="52687" y="10462"/>
                    <a:pt x="42225" y="0"/>
                    <a:pt x="29315" y="0"/>
                  </a:cubicBezTo>
                  <a:close/>
                </a:path>
              </a:pathLst>
            </a:custGeom>
            <a:gradFill>
              <a:gsLst>
                <a:gs pos="0">
                  <a:srgbClr val="BAF6E2"/>
                </a:gs>
                <a:gs pos="100000">
                  <a:srgbClr val="4DE0A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1;p37">
              <a:extLst>
                <a:ext uri="{FF2B5EF4-FFF2-40B4-BE49-F238E27FC236}">
                  <a16:creationId xmlns:a16="http://schemas.microsoft.com/office/drawing/2014/main" id="{651776EE-A5EF-E435-83B1-9F66DF8B4611}"/>
                </a:ext>
              </a:extLst>
            </p:cNvPr>
            <p:cNvSpPr/>
            <p:nvPr/>
          </p:nvSpPr>
          <p:spPr>
            <a:xfrm>
              <a:off x="3642324" y="1316016"/>
              <a:ext cx="348710" cy="348727"/>
            </a:xfrm>
            <a:custGeom>
              <a:avLst/>
              <a:gdLst/>
              <a:ahLst/>
              <a:cxnLst/>
              <a:rect l="l" t="t" r="r" b="b"/>
              <a:pathLst>
                <a:path w="19878" h="19879" extrusionOk="0">
                  <a:moveTo>
                    <a:pt x="0" y="1"/>
                  </a:moveTo>
                  <a:lnTo>
                    <a:pt x="0" y="19878"/>
                  </a:lnTo>
                  <a:lnTo>
                    <a:pt x="8872" y="19878"/>
                  </a:lnTo>
                  <a:cubicBezTo>
                    <a:pt x="14940" y="19878"/>
                    <a:pt x="19878" y="14961"/>
                    <a:pt x="19878" y="8872"/>
                  </a:cubicBez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Roboto"/>
                <a:ea typeface="Roboto"/>
                <a:cs typeface="Roboto"/>
                <a:sym typeface="Roboto"/>
              </a:endParaRPr>
            </a:p>
          </p:txBody>
        </p:sp>
        <p:sp>
          <p:nvSpPr>
            <p:cNvPr id="12" name="Google Shape;2282;p37">
              <a:extLst>
                <a:ext uri="{FF2B5EF4-FFF2-40B4-BE49-F238E27FC236}">
                  <a16:creationId xmlns:a16="http://schemas.microsoft.com/office/drawing/2014/main" id="{0EDB5FAA-CD2F-B905-56B2-1A2A6F098B04}"/>
                </a:ext>
              </a:extLst>
            </p:cNvPr>
            <p:cNvSpPr/>
            <p:nvPr/>
          </p:nvSpPr>
          <p:spPr>
            <a:xfrm>
              <a:off x="3625800" y="1303175"/>
              <a:ext cx="942980" cy="1515567"/>
            </a:xfrm>
            <a:custGeom>
              <a:avLst/>
              <a:gdLst/>
              <a:ahLst/>
              <a:cxnLst/>
              <a:rect l="l" t="t" r="r" b="b"/>
              <a:pathLst>
                <a:path w="53754" h="86394" extrusionOk="0">
                  <a:moveTo>
                    <a:pt x="1" y="0"/>
                  </a:moveTo>
                  <a:lnTo>
                    <a:pt x="1" y="22430"/>
                  </a:lnTo>
                  <a:cubicBezTo>
                    <a:pt x="1" y="35319"/>
                    <a:pt x="10463" y="45781"/>
                    <a:pt x="23352" y="45781"/>
                  </a:cubicBezTo>
                  <a:cubicBezTo>
                    <a:pt x="30800" y="45781"/>
                    <a:pt x="37538" y="48794"/>
                    <a:pt x="42413" y="53669"/>
                  </a:cubicBezTo>
                  <a:cubicBezTo>
                    <a:pt x="47288" y="58545"/>
                    <a:pt x="50301" y="65282"/>
                    <a:pt x="50301" y="72731"/>
                  </a:cubicBezTo>
                  <a:lnTo>
                    <a:pt x="50301" y="86394"/>
                  </a:lnTo>
                  <a:cubicBezTo>
                    <a:pt x="53754" y="65700"/>
                    <a:pt x="48209" y="54778"/>
                    <a:pt x="42329" y="49108"/>
                  </a:cubicBezTo>
                  <a:cubicBezTo>
                    <a:pt x="38458" y="45363"/>
                    <a:pt x="33228" y="43396"/>
                    <a:pt x="27829" y="43249"/>
                  </a:cubicBezTo>
                  <a:cubicBezTo>
                    <a:pt x="3432" y="42622"/>
                    <a:pt x="942" y="23874"/>
                    <a:pt x="942" y="23874"/>
                  </a:cubicBez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283;p37">
            <a:extLst>
              <a:ext uri="{FF2B5EF4-FFF2-40B4-BE49-F238E27FC236}">
                <a16:creationId xmlns:a16="http://schemas.microsoft.com/office/drawing/2014/main" id="{E095C24B-8405-E9F8-8F08-0DFC24446237}"/>
              </a:ext>
            </a:extLst>
          </p:cNvPr>
          <p:cNvGrpSpPr/>
          <p:nvPr/>
        </p:nvGrpSpPr>
        <p:grpSpPr>
          <a:xfrm>
            <a:off x="3579181" y="2922717"/>
            <a:ext cx="942980" cy="1681115"/>
            <a:chOff x="3626537" y="2423414"/>
            <a:chExt cx="942980" cy="1681115"/>
          </a:xfrm>
        </p:grpSpPr>
        <p:sp>
          <p:nvSpPr>
            <p:cNvPr id="14" name="Google Shape;2284;p37">
              <a:extLst>
                <a:ext uri="{FF2B5EF4-FFF2-40B4-BE49-F238E27FC236}">
                  <a16:creationId xmlns:a16="http://schemas.microsoft.com/office/drawing/2014/main" id="{F6444713-9D8E-F770-6EAA-097742CF9CC3}"/>
                </a:ext>
              </a:extLst>
            </p:cNvPr>
            <p:cNvSpPr/>
            <p:nvPr/>
          </p:nvSpPr>
          <p:spPr>
            <a:xfrm>
              <a:off x="3626537" y="2423414"/>
              <a:ext cx="924262" cy="1681115"/>
            </a:xfrm>
            <a:custGeom>
              <a:avLst/>
              <a:gdLst/>
              <a:ahLst/>
              <a:cxnLst/>
              <a:rect l="l" t="t" r="r" b="b"/>
              <a:pathLst>
                <a:path w="52687" h="95831" extrusionOk="0">
                  <a:moveTo>
                    <a:pt x="1" y="0"/>
                  </a:moveTo>
                  <a:lnTo>
                    <a:pt x="1" y="22409"/>
                  </a:lnTo>
                  <a:cubicBezTo>
                    <a:pt x="1" y="35319"/>
                    <a:pt x="10442" y="45781"/>
                    <a:pt x="23351" y="45781"/>
                  </a:cubicBezTo>
                  <a:cubicBezTo>
                    <a:pt x="38228" y="45781"/>
                    <a:pt x="50301" y="57833"/>
                    <a:pt x="50301" y="72710"/>
                  </a:cubicBezTo>
                  <a:lnTo>
                    <a:pt x="50301" y="95830"/>
                  </a:lnTo>
                  <a:lnTo>
                    <a:pt x="52686" y="95830"/>
                  </a:lnTo>
                  <a:lnTo>
                    <a:pt x="52686" y="23351"/>
                  </a:lnTo>
                  <a:cubicBezTo>
                    <a:pt x="52686" y="10441"/>
                    <a:pt x="42225" y="0"/>
                    <a:pt x="29336" y="0"/>
                  </a:cubicBezTo>
                  <a:close/>
                </a:path>
              </a:pathLst>
            </a:custGeom>
            <a:gradFill>
              <a:gsLst>
                <a:gs pos="0">
                  <a:srgbClr val="CEE78C"/>
                </a:gs>
                <a:gs pos="100000">
                  <a:srgbClr val="98BD3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5;p37">
              <a:extLst>
                <a:ext uri="{FF2B5EF4-FFF2-40B4-BE49-F238E27FC236}">
                  <a16:creationId xmlns:a16="http://schemas.microsoft.com/office/drawing/2014/main" id="{2FA13399-EAC4-9626-6D70-77946C34356E}"/>
                </a:ext>
              </a:extLst>
            </p:cNvPr>
            <p:cNvSpPr/>
            <p:nvPr/>
          </p:nvSpPr>
          <p:spPr>
            <a:xfrm>
              <a:off x="3643061" y="2435886"/>
              <a:ext cx="348710" cy="348710"/>
            </a:xfrm>
            <a:custGeom>
              <a:avLst/>
              <a:gdLst/>
              <a:ahLst/>
              <a:cxnLst/>
              <a:rect l="l" t="t" r="r" b="b"/>
              <a:pathLst>
                <a:path w="19878" h="19878" extrusionOk="0">
                  <a:moveTo>
                    <a:pt x="0" y="1"/>
                  </a:moveTo>
                  <a:lnTo>
                    <a:pt x="0" y="19878"/>
                  </a:lnTo>
                  <a:lnTo>
                    <a:pt x="8872" y="19878"/>
                  </a:lnTo>
                  <a:cubicBezTo>
                    <a:pt x="14961" y="19878"/>
                    <a:pt x="19878" y="14961"/>
                    <a:pt x="19878" y="8893"/>
                  </a:cubicBez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2286;p37">
              <a:extLst>
                <a:ext uri="{FF2B5EF4-FFF2-40B4-BE49-F238E27FC236}">
                  <a16:creationId xmlns:a16="http://schemas.microsoft.com/office/drawing/2014/main" id="{915B9163-A71A-8CBD-CBEF-34BE3B9DDD90}"/>
                </a:ext>
              </a:extLst>
            </p:cNvPr>
            <p:cNvSpPr/>
            <p:nvPr/>
          </p:nvSpPr>
          <p:spPr>
            <a:xfrm>
              <a:off x="3626537" y="2423414"/>
              <a:ext cx="942980" cy="1515198"/>
            </a:xfrm>
            <a:custGeom>
              <a:avLst/>
              <a:gdLst/>
              <a:ahLst/>
              <a:cxnLst/>
              <a:rect l="l" t="t" r="r" b="b"/>
              <a:pathLst>
                <a:path w="53754" h="86373" extrusionOk="0">
                  <a:moveTo>
                    <a:pt x="1" y="0"/>
                  </a:moveTo>
                  <a:lnTo>
                    <a:pt x="1" y="22409"/>
                  </a:lnTo>
                  <a:cubicBezTo>
                    <a:pt x="1" y="35319"/>
                    <a:pt x="10463" y="45781"/>
                    <a:pt x="23351" y="45781"/>
                  </a:cubicBezTo>
                  <a:cubicBezTo>
                    <a:pt x="30800" y="45781"/>
                    <a:pt x="37538" y="48794"/>
                    <a:pt x="42413" y="53669"/>
                  </a:cubicBezTo>
                  <a:cubicBezTo>
                    <a:pt x="47288" y="58544"/>
                    <a:pt x="50301" y="65282"/>
                    <a:pt x="50301" y="72710"/>
                  </a:cubicBezTo>
                  <a:lnTo>
                    <a:pt x="50301" y="86373"/>
                  </a:lnTo>
                  <a:cubicBezTo>
                    <a:pt x="53753" y="65679"/>
                    <a:pt x="48209" y="54757"/>
                    <a:pt x="42329" y="49087"/>
                  </a:cubicBezTo>
                  <a:cubicBezTo>
                    <a:pt x="38437" y="45342"/>
                    <a:pt x="33227" y="43375"/>
                    <a:pt x="27829" y="43228"/>
                  </a:cubicBezTo>
                  <a:cubicBezTo>
                    <a:pt x="3432" y="42622"/>
                    <a:pt x="942" y="23874"/>
                    <a:pt x="942" y="23874"/>
                  </a:cubicBezTo>
                  <a:lnTo>
                    <a:pt x="1" y="0"/>
                  </a:lnTo>
                  <a:close/>
                </a:path>
              </a:pathLst>
            </a:custGeom>
            <a:gradFill>
              <a:gsLst>
                <a:gs pos="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295;p37">
            <a:extLst>
              <a:ext uri="{FF2B5EF4-FFF2-40B4-BE49-F238E27FC236}">
                <a16:creationId xmlns:a16="http://schemas.microsoft.com/office/drawing/2014/main" id="{ECE647D8-3C1F-192C-F39D-DFA10CF121D9}"/>
              </a:ext>
            </a:extLst>
          </p:cNvPr>
          <p:cNvGrpSpPr/>
          <p:nvPr/>
        </p:nvGrpSpPr>
        <p:grpSpPr>
          <a:xfrm>
            <a:off x="526403" y="1299015"/>
            <a:ext cx="2302588" cy="1563612"/>
            <a:chOff x="457200" y="1316025"/>
            <a:chExt cx="2302588" cy="1563612"/>
          </a:xfrm>
        </p:grpSpPr>
        <p:grpSp>
          <p:nvGrpSpPr>
            <p:cNvPr id="26" name="Google Shape;2296;p37">
              <a:extLst>
                <a:ext uri="{FF2B5EF4-FFF2-40B4-BE49-F238E27FC236}">
                  <a16:creationId xmlns:a16="http://schemas.microsoft.com/office/drawing/2014/main" id="{E27F7BC3-528F-D31D-B34A-707184FD9266}"/>
                </a:ext>
              </a:extLst>
            </p:cNvPr>
            <p:cNvGrpSpPr/>
            <p:nvPr/>
          </p:nvGrpSpPr>
          <p:grpSpPr>
            <a:xfrm>
              <a:off x="711523" y="1615550"/>
              <a:ext cx="2048266" cy="1264087"/>
              <a:chOff x="711523" y="1615550"/>
              <a:chExt cx="2048266" cy="1264087"/>
            </a:xfrm>
          </p:grpSpPr>
          <p:sp>
            <p:nvSpPr>
              <p:cNvPr id="34" name="Google Shape;2297;p37">
                <a:extLst>
                  <a:ext uri="{FF2B5EF4-FFF2-40B4-BE49-F238E27FC236}">
                    <a16:creationId xmlns:a16="http://schemas.microsoft.com/office/drawing/2014/main" id="{276C5F3C-6B51-5191-7986-34EC51AD0B93}"/>
                  </a:ext>
                </a:extLst>
              </p:cNvPr>
              <p:cNvSpPr/>
              <p:nvPr/>
            </p:nvSpPr>
            <p:spPr>
              <a:xfrm>
                <a:off x="711523" y="1615550"/>
                <a:ext cx="2048266" cy="1264087"/>
              </a:xfrm>
              <a:custGeom>
                <a:avLst/>
                <a:gdLst/>
                <a:ahLst/>
                <a:cxnLst/>
                <a:rect l="l" t="t" r="r" b="b"/>
                <a:pathLst>
                  <a:path w="40614" h="31616" extrusionOk="0">
                    <a:moveTo>
                      <a:pt x="1" y="0"/>
                    </a:moveTo>
                    <a:lnTo>
                      <a:pt x="1" y="21363"/>
                    </a:lnTo>
                    <a:cubicBezTo>
                      <a:pt x="1" y="27034"/>
                      <a:pt x="4583" y="31616"/>
                      <a:pt x="10253" y="31616"/>
                    </a:cubicBezTo>
                    <a:lnTo>
                      <a:pt x="40613" y="31616"/>
                    </a:lnTo>
                    <a:lnTo>
                      <a:pt x="40613" y="10274"/>
                    </a:lnTo>
                    <a:cubicBezTo>
                      <a:pt x="40613" y="4604"/>
                      <a:pt x="36031" y="0"/>
                      <a:pt x="30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2298;p37">
                <a:extLst>
                  <a:ext uri="{FF2B5EF4-FFF2-40B4-BE49-F238E27FC236}">
                    <a16:creationId xmlns:a16="http://schemas.microsoft.com/office/drawing/2014/main" id="{60700B1E-D9D4-CB07-6AC3-53A22DB1E75F}"/>
                  </a:ext>
                </a:extLst>
              </p:cNvPr>
              <p:cNvGrpSpPr/>
              <p:nvPr/>
            </p:nvGrpSpPr>
            <p:grpSpPr>
              <a:xfrm>
                <a:off x="1371611" y="1722967"/>
                <a:ext cx="1265700" cy="910127"/>
                <a:chOff x="1371611" y="1722967"/>
                <a:chExt cx="1265700" cy="910127"/>
              </a:xfrm>
            </p:grpSpPr>
            <p:sp>
              <p:nvSpPr>
                <p:cNvPr id="36" name="Google Shape;2299;p37">
                  <a:extLst>
                    <a:ext uri="{FF2B5EF4-FFF2-40B4-BE49-F238E27FC236}">
                      <a16:creationId xmlns:a16="http://schemas.microsoft.com/office/drawing/2014/main" id="{E763DF83-A8B3-D1E3-5090-8F82E4D6BC0B}"/>
                    </a:ext>
                  </a:extLst>
                </p:cNvPr>
                <p:cNvSpPr txBox="1"/>
                <p:nvPr/>
              </p:nvSpPr>
              <p:spPr>
                <a:xfrm>
                  <a:off x="1371611" y="1722967"/>
                  <a:ext cx="1265700" cy="4296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en-US" sz="2200" b="1" dirty="0">
                      <a:solidFill>
                        <a:schemeClr val="dk1"/>
                      </a:solidFill>
                      <a:latin typeface="Fira Sans Extra Condensed"/>
                      <a:ea typeface="Fira Sans Extra Condensed"/>
                      <a:cs typeface="Fira Sans Extra Condensed"/>
                      <a:sym typeface="Fira Sans Extra Condensed"/>
                    </a:rPr>
                    <a:t>Train</a:t>
                  </a:r>
                  <a:endParaRPr sz="2200" b="1" dirty="0">
                    <a:solidFill>
                      <a:schemeClr val="dk1"/>
                    </a:solidFill>
                    <a:latin typeface="Fira Sans Extra Condensed"/>
                    <a:ea typeface="Fira Sans Extra Condensed"/>
                    <a:cs typeface="Fira Sans Extra Condensed"/>
                    <a:sym typeface="Fira Sans Extra Condensed"/>
                  </a:endParaRPr>
                </a:p>
              </p:txBody>
            </p:sp>
            <p:sp>
              <p:nvSpPr>
                <p:cNvPr id="37" name="Google Shape;2300;p37">
                  <a:extLst>
                    <a:ext uri="{FF2B5EF4-FFF2-40B4-BE49-F238E27FC236}">
                      <a16:creationId xmlns:a16="http://schemas.microsoft.com/office/drawing/2014/main" id="{3E207A72-FF65-BD3E-8FC0-29333252B380}"/>
                    </a:ext>
                  </a:extLst>
                </p:cNvPr>
                <p:cNvSpPr txBox="1"/>
                <p:nvPr/>
              </p:nvSpPr>
              <p:spPr>
                <a:xfrm>
                  <a:off x="1371611" y="2098194"/>
                  <a:ext cx="1265700" cy="534900"/>
                </a:xfrm>
                <a:prstGeom prst="rect">
                  <a:avLst/>
                </a:prstGeom>
                <a:noFill/>
                <a:ln>
                  <a:noFill/>
                </a:ln>
              </p:spPr>
              <p:txBody>
                <a:bodyPr spcFirstLastPara="1" wrap="square" lIns="0" tIns="91425" rIns="91425" bIns="91425" anchor="ctr" anchorCtr="0">
                  <a:noAutofit/>
                </a:bodyPr>
                <a:lstStyle/>
                <a:p>
                  <a:pPr algn="ctr"/>
                  <a:r>
                    <a:rPr lang="en-GB" sz="2000" b="1" kern="1200" dirty="0">
                      <a:solidFill>
                        <a:schemeClr val="dk1"/>
                      </a:solidFill>
                    </a:rPr>
                    <a:t>87%</a:t>
                  </a:r>
                  <a:endParaRPr lang="ar-EG" sz="2000" b="1" kern="1200" dirty="0">
                    <a:solidFill>
                      <a:schemeClr val="dk1"/>
                    </a:solidFill>
                  </a:endParaRPr>
                </a:p>
              </p:txBody>
            </p:sp>
          </p:grpSp>
        </p:grpSp>
        <p:grpSp>
          <p:nvGrpSpPr>
            <p:cNvPr id="27" name="Google Shape;2301;p37">
              <a:extLst>
                <a:ext uri="{FF2B5EF4-FFF2-40B4-BE49-F238E27FC236}">
                  <a16:creationId xmlns:a16="http://schemas.microsoft.com/office/drawing/2014/main" id="{CFE5F3C3-349E-4D00-1154-C55A36B4F817}"/>
                </a:ext>
              </a:extLst>
            </p:cNvPr>
            <p:cNvGrpSpPr/>
            <p:nvPr/>
          </p:nvGrpSpPr>
          <p:grpSpPr>
            <a:xfrm>
              <a:off x="457200" y="1316025"/>
              <a:ext cx="717006" cy="716167"/>
              <a:chOff x="457200" y="1316025"/>
              <a:chExt cx="717006" cy="716167"/>
            </a:xfrm>
          </p:grpSpPr>
          <p:sp>
            <p:nvSpPr>
              <p:cNvPr id="28" name="Google Shape;2302;p37">
                <a:extLst>
                  <a:ext uri="{FF2B5EF4-FFF2-40B4-BE49-F238E27FC236}">
                    <a16:creationId xmlns:a16="http://schemas.microsoft.com/office/drawing/2014/main" id="{C6D0F005-ADD1-7591-9C96-89A1F461F491}"/>
                  </a:ext>
                </a:extLst>
              </p:cNvPr>
              <p:cNvSpPr/>
              <p:nvPr/>
            </p:nvSpPr>
            <p:spPr>
              <a:xfrm>
                <a:off x="457200" y="1316025"/>
                <a:ext cx="717006" cy="716167"/>
              </a:xfrm>
              <a:custGeom>
                <a:avLst/>
                <a:gdLst/>
                <a:ahLst/>
                <a:cxnLst/>
                <a:rect l="l" t="t" r="r" b="b"/>
                <a:pathLst>
                  <a:path w="17933" h="17912" extrusionOk="0">
                    <a:moveTo>
                      <a:pt x="8956" y="1"/>
                    </a:moveTo>
                    <a:cubicBezTo>
                      <a:pt x="4018" y="1"/>
                      <a:pt x="1" y="3997"/>
                      <a:pt x="1" y="8956"/>
                    </a:cubicBezTo>
                    <a:cubicBezTo>
                      <a:pt x="1" y="13915"/>
                      <a:pt x="4018" y="17911"/>
                      <a:pt x="8956" y="17911"/>
                    </a:cubicBezTo>
                    <a:cubicBezTo>
                      <a:pt x="13915" y="17911"/>
                      <a:pt x="17932" y="13915"/>
                      <a:pt x="17932" y="8956"/>
                    </a:cubicBezTo>
                    <a:cubicBezTo>
                      <a:pt x="17932" y="3997"/>
                      <a:pt x="13915" y="1"/>
                      <a:pt x="8956" y="1"/>
                    </a:cubicBezTo>
                    <a:close/>
                  </a:path>
                </a:pathLst>
              </a:custGeom>
              <a:gradFill>
                <a:gsLst>
                  <a:gs pos="0">
                    <a:srgbClr val="BAF6E2"/>
                  </a:gs>
                  <a:gs pos="100000">
                    <a:srgbClr val="4DE0A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303;p37">
                <a:extLst>
                  <a:ext uri="{FF2B5EF4-FFF2-40B4-BE49-F238E27FC236}">
                    <a16:creationId xmlns:a16="http://schemas.microsoft.com/office/drawing/2014/main" id="{3D5BA101-3E55-3FD7-4D5E-8C3FDC9839C9}"/>
                  </a:ext>
                </a:extLst>
              </p:cNvPr>
              <p:cNvGrpSpPr/>
              <p:nvPr/>
            </p:nvGrpSpPr>
            <p:grpSpPr>
              <a:xfrm>
                <a:off x="636640" y="1495170"/>
                <a:ext cx="358110" cy="357875"/>
                <a:chOff x="-20945825" y="3692175"/>
                <a:chExt cx="304050" cy="303850"/>
              </a:xfrm>
            </p:grpSpPr>
            <p:sp>
              <p:nvSpPr>
                <p:cNvPr id="30" name="Google Shape;2304;p37">
                  <a:extLst>
                    <a:ext uri="{FF2B5EF4-FFF2-40B4-BE49-F238E27FC236}">
                      <a16:creationId xmlns:a16="http://schemas.microsoft.com/office/drawing/2014/main" id="{BE71C912-B2C7-E3E3-E5A4-55D0BABD41DB}"/>
                    </a:ext>
                  </a:extLst>
                </p:cNvPr>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5;p37">
                  <a:extLst>
                    <a:ext uri="{FF2B5EF4-FFF2-40B4-BE49-F238E27FC236}">
                      <a16:creationId xmlns:a16="http://schemas.microsoft.com/office/drawing/2014/main" id="{97F7A9FA-0C0E-05F6-3E32-0AA43DEB6683}"/>
                    </a:ext>
                  </a:extLst>
                </p:cNvPr>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06;p37">
                  <a:extLst>
                    <a:ext uri="{FF2B5EF4-FFF2-40B4-BE49-F238E27FC236}">
                      <a16:creationId xmlns:a16="http://schemas.microsoft.com/office/drawing/2014/main" id="{946F6737-4476-9A94-3C89-1E016014B239}"/>
                    </a:ext>
                  </a:extLst>
                </p:cNvPr>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07;p37">
                  <a:extLst>
                    <a:ext uri="{FF2B5EF4-FFF2-40B4-BE49-F238E27FC236}">
                      <a16:creationId xmlns:a16="http://schemas.microsoft.com/office/drawing/2014/main" id="{D34E3B6E-F361-F088-1747-3584197E15F7}"/>
                    </a:ext>
                  </a:extLst>
                </p:cNvPr>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 name="Google Shape;2308;p37">
            <a:extLst>
              <a:ext uri="{FF2B5EF4-FFF2-40B4-BE49-F238E27FC236}">
                <a16:creationId xmlns:a16="http://schemas.microsoft.com/office/drawing/2014/main" id="{174479AA-FD37-3B6D-A61A-19D6003C21F9}"/>
              </a:ext>
            </a:extLst>
          </p:cNvPr>
          <p:cNvGrpSpPr/>
          <p:nvPr/>
        </p:nvGrpSpPr>
        <p:grpSpPr>
          <a:xfrm>
            <a:off x="544052" y="2970044"/>
            <a:ext cx="2302588" cy="1563605"/>
            <a:chOff x="457200" y="3135300"/>
            <a:chExt cx="2302588" cy="1563605"/>
          </a:xfrm>
        </p:grpSpPr>
        <p:grpSp>
          <p:nvGrpSpPr>
            <p:cNvPr id="39" name="Google Shape;2309;p37">
              <a:extLst>
                <a:ext uri="{FF2B5EF4-FFF2-40B4-BE49-F238E27FC236}">
                  <a16:creationId xmlns:a16="http://schemas.microsoft.com/office/drawing/2014/main" id="{C202D49C-5F32-6854-59FD-1FC7BC9F5A7C}"/>
                </a:ext>
              </a:extLst>
            </p:cNvPr>
            <p:cNvGrpSpPr/>
            <p:nvPr/>
          </p:nvGrpSpPr>
          <p:grpSpPr>
            <a:xfrm>
              <a:off x="711523" y="3434818"/>
              <a:ext cx="2048266" cy="1264087"/>
              <a:chOff x="711523" y="3434818"/>
              <a:chExt cx="2048266" cy="1264087"/>
            </a:xfrm>
          </p:grpSpPr>
          <p:sp>
            <p:nvSpPr>
              <p:cNvPr id="49" name="Google Shape;2310;p37">
                <a:extLst>
                  <a:ext uri="{FF2B5EF4-FFF2-40B4-BE49-F238E27FC236}">
                    <a16:creationId xmlns:a16="http://schemas.microsoft.com/office/drawing/2014/main" id="{46301F47-A784-DBFB-A38A-D6A9366D94B5}"/>
                  </a:ext>
                </a:extLst>
              </p:cNvPr>
              <p:cNvSpPr/>
              <p:nvPr/>
            </p:nvSpPr>
            <p:spPr>
              <a:xfrm>
                <a:off x="711523" y="3434818"/>
                <a:ext cx="2048266" cy="1264087"/>
              </a:xfrm>
              <a:custGeom>
                <a:avLst/>
                <a:gdLst/>
                <a:ahLst/>
                <a:cxnLst/>
                <a:rect l="l" t="t" r="r" b="b"/>
                <a:pathLst>
                  <a:path w="40614" h="31616" extrusionOk="0">
                    <a:moveTo>
                      <a:pt x="1" y="0"/>
                    </a:moveTo>
                    <a:lnTo>
                      <a:pt x="1" y="21363"/>
                    </a:lnTo>
                    <a:cubicBezTo>
                      <a:pt x="1" y="27034"/>
                      <a:pt x="4583" y="31616"/>
                      <a:pt x="10253" y="31616"/>
                    </a:cubicBezTo>
                    <a:lnTo>
                      <a:pt x="40613" y="31616"/>
                    </a:lnTo>
                    <a:lnTo>
                      <a:pt x="40613" y="10274"/>
                    </a:lnTo>
                    <a:cubicBezTo>
                      <a:pt x="40613" y="4604"/>
                      <a:pt x="36031" y="0"/>
                      <a:pt x="30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2311;p37">
                <a:extLst>
                  <a:ext uri="{FF2B5EF4-FFF2-40B4-BE49-F238E27FC236}">
                    <a16:creationId xmlns:a16="http://schemas.microsoft.com/office/drawing/2014/main" id="{5B4242B5-F7CC-9F64-828E-E71F2C7B265B}"/>
                  </a:ext>
                </a:extLst>
              </p:cNvPr>
              <p:cNvGrpSpPr/>
              <p:nvPr/>
            </p:nvGrpSpPr>
            <p:grpSpPr>
              <a:xfrm>
                <a:off x="1371211" y="3555735"/>
                <a:ext cx="1265700" cy="910127"/>
                <a:chOff x="3383892" y="3033448"/>
                <a:chExt cx="1265700" cy="910127"/>
              </a:xfrm>
            </p:grpSpPr>
            <p:sp>
              <p:nvSpPr>
                <p:cNvPr id="51" name="Google Shape;2312;p37">
                  <a:extLst>
                    <a:ext uri="{FF2B5EF4-FFF2-40B4-BE49-F238E27FC236}">
                      <a16:creationId xmlns:a16="http://schemas.microsoft.com/office/drawing/2014/main" id="{B5D1D206-1404-4D81-E036-258B51B5216E}"/>
                    </a:ext>
                  </a:extLst>
                </p:cNvPr>
                <p:cNvSpPr txBox="1"/>
                <p:nvPr/>
              </p:nvSpPr>
              <p:spPr>
                <a:xfrm>
                  <a:off x="3383892" y="3033448"/>
                  <a:ext cx="1265700" cy="4296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sz="2200" b="1" dirty="0">
                      <a:solidFill>
                        <a:schemeClr val="dk1"/>
                      </a:solidFill>
                      <a:latin typeface="Fira Sans Extra Condensed"/>
                      <a:ea typeface="Fira Sans Extra Condensed"/>
                      <a:cs typeface="Fira Sans Extra Condensed"/>
                      <a:sym typeface="Fira Sans Extra Condensed"/>
                    </a:rPr>
                    <a:t>Validation</a:t>
                  </a:r>
                  <a:endParaRPr sz="2200" b="1" dirty="0">
                    <a:solidFill>
                      <a:schemeClr val="dk1"/>
                    </a:solidFill>
                    <a:latin typeface="Fira Sans Extra Condensed"/>
                    <a:ea typeface="Fira Sans Extra Condensed"/>
                    <a:cs typeface="Fira Sans Extra Condensed"/>
                    <a:sym typeface="Fira Sans Extra Condensed"/>
                  </a:endParaRPr>
                </a:p>
              </p:txBody>
            </p:sp>
            <p:sp>
              <p:nvSpPr>
                <p:cNvPr id="52" name="Google Shape;2313;p37">
                  <a:extLst>
                    <a:ext uri="{FF2B5EF4-FFF2-40B4-BE49-F238E27FC236}">
                      <a16:creationId xmlns:a16="http://schemas.microsoft.com/office/drawing/2014/main" id="{B1D10B5C-E7DB-8500-0BF9-DFE8EAF4910D}"/>
                    </a:ext>
                  </a:extLst>
                </p:cNvPr>
                <p:cNvSpPr txBox="1"/>
                <p:nvPr/>
              </p:nvSpPr>
              <p:spPr>
                <a:xfrm>
                  <a:off x="3383892" y="3408675"/>
                  <a:ext cx="1265700" cy="534900"/>
                </a:xfrm>
                <a:prstGeom prst="rect">
                  <a:avLst/>
                </a:prstGeom>
                <a:noFill/>
                <a:ln>
                  <a:noFill/>
                </a:ln>
              </p:spPr>
              <p:txBody>
                <a:bodyPr spcFirstLastPara="1" wrap="square" lIns="0" tIns="91425" rIns="91425" bIns="91425" anchor="ctr" anchorCtr="0">
                  <a:noAutofit/>
                </a:bodyPr>
                <a:lstStyle/>
                <a:p>
                  <a:pPr algn="ctr"/>
                  <a:r>
                    <a:rPr lang="en-GB" sz="2000" b="1" kern="1200" dirty="0">
                      <a:solidFill>
                        <a:schemeClr val="dk1"/>
                      </a:solidFill>
                    </a:rPr>
                    <a:t>8%</a:t>
                  </a:r>
                  <a:endParaRPr sz="2000" b="1" dirty="0">
                    <a:solidFill>
                      <a:schemeClr val="dk1"/>
                    </a:solidFill>
                    <a:latin typeface="Roboto"/>
                    <a:ea typeface="Roboto"/>
                    <a:cs typeface="Roboto"/>
                    <a:sym typeface="Roboto"/>
                  </a:endParaRPr>
                </a:p>
              </p:txBody>
            </p:sp>
          </p:grpSp>
        </p:grpSp>
        <p:grpSp>
          <p:nvGrpSpPr>
            <p:cNvPr id="40" name="Google Shape;2314;p37">
              <a:extLst>
                <a:ext uri="{FF2B5EF4-FFF2-40B4-BE49-F238E27FC236}">
                  <a16:creationId xmlns:a16="http://schemas.microsoft.com/office/drawing/2014/main" id="{A1CA5852-01FB-4B6E-AECC-6B7B0660477F}"/>
                </a:ext>
              </a:extLst>
            </p:cNvPr>
            <p:cNvGrpSpPr/>
            <p:nvPr/>
          </p:nvGrpSpPr>
          <p:grpSpPr>
            <a:xfrm>
              <a:off x="457200" y="3135300"/>
              <a:ext cx="717006" cy="716167"/>
              <a:chOff x="457200" y="3135300"/>
              <a:chExt cx="717006" cy="716167"/>
            </a:xfrm>
          </p:grpSpPr>
          <p:sp>
            <p:nvSpPr>
              <p:cNvPr id="41" name="Google Shape;2315;p37">
                <a:extLst>
                  <a:ext uri="{FF2B5EF4-FFF2-40B4-BE49-F238E27FC236}">
                    <a16:creationId xmlns:a16="http://schemas.microsoft.com/office/drawing/2014/main" id="{5B642A5F-875E-DDA1-7B46-39641AE95F5F}"/>
                  </a:ext>
                </a:extLst>
              </p:cNvPr>
              <p:cNvSpPr/>
              <p:nvPr/>
            </p:nvSpPr>
            <p:spPr>
              <a:xfrm>
                <a:off x="457200" y="3135300"/>
                <a:ext cx="717006" cy="716167"/>
              </a:xfrm>
              <a:custGeom>
                <a:avLst/>
                <a:gdLst/>
                <a:ahLst/>
                <a:cxnLst/>
                <a:rect l="l" t="t" r="r" b="b"/>
                <a:pathLst>
                  <a:path w="17933" h="17912" extrusionOk="0">
                    <a:moveTo>
                      <a:pt x="8956" y="1"/>
                    </a:moveTo>
                    <a:cubicBezTo>
                      <a:pt x="4018" y="1"/>
                      <a:pt x="1" y="3997"/>
                      <a:pt x="1" y="8956"/>
                    </a:cubicBezTo>
                    <a:cubicBezTo>
                      <a:pt x="1" y="13915"/>
                      <a:pt x="4018" y="17911"/>
                      <a:pt x="8956" y="17911"/>
                    </a:cubicBezTo>
                    <a:cubicBezTo>
                      <a:pt x="13915" y="17911"/>
                      <a:pt x="17932" y="13915"/>
                      <a:pt x="17932" y="8956"/>
                    </a:cubicBezTo>
                    <a:cubicBezTo>
                      <a:pt x="17932" y="3997"/>
                      <a:pt x="13915" y="1"/>
                      <a:pt x="8956" y="1"/>
                    </a:cubicBezTo>
                    <a:close/>
                  </a:path>
                </a:pathLst>
              </a:custGeom>
              <a:gradFill>
                <a:gsLst>
                  <a:gs pos="0">
                    <a:srgbClr val="CEE78C"/>
                  </a:gs>
                  <a:gs pos="100000">
                    <a:srgbClr val="98BD3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2316;p37">
                <a:extLst>
                  <a:ext uri="{FF2B5EF4-FFF2-40B4-BE49-F238E27FC236}">
                    <a16:creationId xmlns:a16="http://schemas.microsoft.com/office/drawing/2014/main" id="{9A3C3A6C-EDDE-0425-17D4-D8C42DC32BA3}"/>
                  </a:ext>
                </a:extLst>
              </p:cNvPr>
              <p:cNvGrpSpPr/>
              <p:nvPr/>
            </p:nvGrpSpPr>
            <p:grpSpPr>
              <a:xfrm>
                <a:off x="635254" y="3313750"/>
                <a:ext cx="360878" cy="359258"/>
                <a:chOff x="-20199150" y="3693150"/>
                <a:chExt cx="306400" cy="305025"/>
              </a:xfrm>
            </p:grpSpPr>
            <p:sp>
              <p:nvSpPr>
                <p:cNvPr id="43" name="Google Shape;2317;p37">
                  <a:extLst>
                    <a:ext uri="{FF2B5EF4-FFF2-40B4-BE49-F238E27FC236}">
                      <a16:creationId xmlns:a16="http://schemas.microsoft.com/office/drawing/2014/main" id="{1D57F8E3-47EA-04A7-6578-21F66382115F}"/>
                    </a:ext>
                  </a:extLst>
                </p:cNvPr>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18;p37">
                  <a:extLst>
                    <a:ext uri="{FF2B5EF4-FFF2-40B4-BE49-F238E27FC236}">
                      <a16:creationId xmlns:a16="http://schemas.microsoft.com/office/drawing/2014/main" id="{D03ECE8F-35E1-6904-100F-C026B9EBA63D}"/>
                    </a:ext>
                  </a:extLst>
                </p:cNvPr>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19;p37">
                  <a:extLst>
                    <a:ext uri="{FF2B5EF4-FFF2-40B4-BE49-F238E27FC236}">
                      <a16:creationId xmlns:a16="http://schemas.microsoft.com/office/drawing/2014/main" id="{7F26D988-587A-C0A8-17C9-A504FEA15D95}"/>
                    </a:ext>
                  </a:extLst>
                </p:cNvPr>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20;p37">
                  <a:extLst>
                    <a:ext uri="{FF2B5EF4-FFF2-40B4-BE49-F238E27FC236}">
                      <a16:creationId xmlns:a16="http://schemas.microsoft.com/office/drawing/2014/main" id="{CD72C20A-11B4-C6AD-172D-6091AB74B525}"/>
                    </a:ext>
                  </a:extLst>
                </p:cNvPr>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21;p37">
                  <a:extLst>
                    <a:ext uri="{FF2B5EF4-FFF2-40B4-BE49-F238E27FC236}">
                      <a16:creationId xmlns:a16="http://schemas.microsoft.com/office/drawing/2014/main" id="{DA153A47-4BEC-CA92-9C31-4A0EAFE21E66}"/>
                    </a:ext>
                  </a:extLst>
                </p:cNvPr>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22;p37">
                  <a:extLst>
                    <a:ext uri="{FF2B5EF4-FFF2-40B4-BE49-F238E27FC236}">
                      <a16:creationId xmlns:a16="http://schemas.microsoft.com/office/drawing/2014/main" id="{A8680B59-79A9-0762-2710-B4D3AA9155D4}"/>
                    </a:ext>
                  </a:extLst>
                </p:cNvPr>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 name="Google Shape;2287;p37">
            <a:extLst>
              <a:ext uri="{FF2B5EF4-FFF2-40B4-BE49-F238E27FC236}">
                <a16:creationId xmlns:a16="http://schemas.microsoft.com/office/drawing/2014/main" id="{6A45157F-ED1D-7A1D-5EDF-7EBB9D40C760}"/>
              </a:ext>
            </a:extLst>
          </p:cNvPr>
          <p:cNvGrpSpPr/>
          <p:nvPr/>
        </p:nvGrpSpPr>
        <p:grpSpPr>
          <a:xfrm>
            <a:off x="4586684" y="2281368"/>
            <a:ext cx="943348" cy="1681115"/>
            <a:chOff x="4531650" y="1985889"/>
            <a:chExt cx="943348" cy="1681115"/>
          </a:xfrm>
        </p:grpSpPr>
        <p:sp>
          <p:nvSpPr>
            <p:cNvPr id="76" name="Google Shape;2288;p37">
              <a:extLst>
                <a:ext uri="{FF2B5EF4-FFF2-40B4-BE49-F238E27FC236}">
                  <a16:creationId xmlns:a16="http://schemas.microsoft.com/office/drawing/2014/main" id="{3BC4C231-51CD-D42E-C75C-AA6206A160A0}"/>
                </a:ext>
              </a:extLst>
            </p:cNvPr>
            <p:cNvSpPr/>
            <p:nvPr/>
          </p:nvSpPr>
          <p:spPr>
            <a:xfrm>
              <a:off x="4550367" y="1985889"/>
              <a:ext cx="924630" cy="1681115"/>
            </a:xfrm>
            <a:custGeom>
              <a:avLst/>
              <a:gdLst/>
              <a:ahLst/>
              <a:cxnLst/>
              <a:rect l="l" t="t" r="r" b="b"/>
              <a:pathLst>
                <a:path w="52708" h="95831" extrusionOk="0">
                  <a:moveTo>
                    <a:pt x="23372" y="0"/>
                  </a:moveTo>
                  <a:cubicBezTo>
                    <a:pt x="10462" y="0"/>
                    <a:pt x="0" y="10462"/>
                    <a:pt x="0" y="23372"/>
                  </a:cubicBezTo>
                  <a:lnTo>
                    <a:pt x="0" y="95830"/>
                  </a:lnTo>
                  <a:lnTo>
                    <a:pt x="2386" y="95830"/>
                  </a:lnTo>
                  <a:lnTo>
                    <a:pt x="2386" y="72731"/>
                  </a:lnTo>
                  <a:cubicBezTo>
                    <a:pt x="2386" y="57854"/>
                    <a:pt x="14459" y="45781"/>
                    <a:pt x="29335" y="45781"/>
                  </a:cubicBezTo>
                  <a:cubicBezTo>
                    <a:pt x="42245" y="45781"/>
                    <a:pt x="52707" y="35319"/>
                    <a:pt x="52707" y="22430"/>
                  </a:cubicBezTo>
                  <a:lnTo>
                    <a:pt x="52707" y="0"/>
                  </a:lnTo>
                  <a:close/>
                </a:path>
              </a:pathLst>
            </a:custGeom>
            <a:solidFill>
              <a:schemeClr val="accent2">
                <a:lumMod val="20000"/>
                <a:lumOff val="80000"/>
              </a:schemeClr>
            </a:solidFill>
            <a:ln>
              <a:solidFill>
                <a:schemeClr val="bg1">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89;p37">
              <a:extLst>
                <a:ext uri="{FF2B5EF4-FFF2-40B4-BE49-F238E27FC236}">
                  <a16:creationId xmlns:a16="http://schemas.microsoft.com/office/drawing/2014/main" id="{CFA94B37-E8C2-69FD-0F96-8A267E3E7B59}"/>
                </a:ext>
              </a:extLst>
            </p:cNvPr>
            <p:cNvSpPr/>
            <p:nvPr/>
          </p:nvSpPr>
          <p:spPr>
            <a:xfrm>
              <a:off x="5109366" y="1998730"/>
              <a:ext cx="348710" cy="348710"/>
            </a:xfrm>
            <a:custGeom>
              <a:avLst/>
              <a:gdLst/>
              <a:ahLst/>
              <a:cxnLst/>
              <a:rect l="l" t="t" r="r" b="b"/>
              <a:pathLst>
                <a:path w="19878" h="19878" extrusionOk="0">
                  <a:moveTo>
                    <a:pt x="0" y="1"/>
                  </a:moveTo>
                  <a:lnTo>
                    <a:pt x="0" y="8872"/>
                  </a:lnTo>
                  <a:cubicBezTo>
                    <a:pt x="0" y="14961"/>
                    <a:pt x="4938" y="19878"/>
                    <a:pt x="11006" y="19878"/>
                  </a:cubicBezTo>
                  <a:lnTo>
                    <a:pt x="19878" y="19878"/>
                  </a:lnTo>
                  <a:lnTo>
                    <a:pt x="19878"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2290;p37">
              <a:extLst>
                <a:ext uri="{FF2B5EF4-FFF2-40B4-BE49-F238E27FC236}">
                  <a16:creationId xmlns:a16="http://schemas.microsoft.com/office/drawing/2014/main" id="{589EBD69-98FC-04FF-5FB8-63EC4061C01C}"/>
                </a:ext>
              </a:extLst>
            </p:cNvPr>
            <p:cNvSpPr/>
            <p:nvPr/>
          </p:nvSpPr>
          <p:spPr>
            <a:xfrm>
              <a:off x="4531650" y="1985889"/>
              <a:ext cx="943348" cy="1515198"/>
            </a:xfrm>
            <a:custGeom>
              <a:avLst/>
              <a:gdLst/>
              <a:ahLst/>
              <a:cxnLst/>
              <a:rect l="l" t="t" r="r" b="b"/>
              <a:pathLst>
                <a:path w="53775" h="86373" extrusionOk="0">
                  <a:moveTo>
                    <a:pt x="53774" y="0"/>
                  </a:moveTo>
                  <a:lnTo>
                    <a:pt x="52812" y="23874"/>
                  </a:lnTo>
                  <a:cubicBezTo>
                    <a:pt x="52812" y="23874"/>
                    <a:pt x="50322" y="42622"/>
                    <a:pt x="25925" y="43249"/>
                  </a:cubicBezTo>
                  <a:cubicBezTo>
                    <a:pt x="20547" y="43396"/>
                    <a:pt x="15316" y="45363"/>
                    <a:pt x="11425" y="49087"/>
                  </a:cubicBezTo>
                  <a:cubicBezTo>
                    <a:pt x="5545" y="54778"/>
                    <a:pt x="0" y="65700"/>
                    <a:pt x="3453" y="86373"/>
                  </a:cubicBezTo>
                  <a:lnTo>
                    <a:pt x="3453" y="72731"/>
                  </a:lnTo>
                  <a:cubicBezTo>
                    <a:pt x="3453" y="65282"/>
                    <a:pt x="6466" y="58545"/>
                    <a:pt x="11341" y="53669"/>
                  </a:cubicBezTo>
                  <a:cubicBezTo>
                    <a:pt x="16237" y="48794"/>
                    <a:pt x="22954" y="45781"/>
                    <a:pt x="30402" y="45781"/>
                  </a:cubicBezTo>
                  <a:cubicBezTo>
                    <a:pt x="43312" y="45781"/>
                    <a:pt x="53774" y="35319"/>
                    <a:pt x="53774" y="22409"/>
                  </a:cubicBezTo>
                  <a:lnTo>
                    <a:pt x="53774" y="0"/>
                  </a:lnTo>
                  <a:close/>
                </a:path>
              </a:pathLst>
            </a:custGeom>
            <a:gradFill>
              <a:gsLst>
                <a:gs pos="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2323;p37">
            <a:extLst>
              <a:ext uri="{FF2B5EF4-FFF2-40B4-BE49-F238E27FC236}">
                <a16:creationId xmlns:a16="http://schemas.microsoft.com/office/drawing/2014/main" id="{4A8C4E0C-F712-CC05-234F-E24493E5DDC7}"/>
              </a:ext>
            </a:extLst>
          </p:cNvPr>
          <p:cNvGrpSpPr/>
          <p:nvPr/>
        </p:nvGrpSpPr>
        <p:grpSpPr>
          <a:xfrm>
            <a:off x="6227067" y="1995174"/>
            <a:ext cx="2301784" cy="1563637"/>
            <a:chOff x="6383394" y="1316025"/>
            <a:chExt cx="2301784" cy="1563637"/>
          </a:xfrm>
        </p:grpSpPr>
        <p:grpSp>
          <p:nvGrpSpPr>
            <p:cNvPr id="80" name="Google Shape;2324;p37">
              <a:extLst>
                <a:ext uri="{FF2B5EF4-FFF2-40B4-BE49-F238E27FC236}">
                  <a16:creationId xmlns:a16="http://schemas.microsoft.com/office/drawing/2014/main" id="{47AD7129-0AD5-4378-A0DD-10C2DF352FFC}"/>
                </a:ext>
              </a:extLst>
            </p:cNvPr>
            <p:cNvGrpSpPr/>
            <p:nvPr/>
          </p:nvGrpSpPr>
          <p:grpSpPr>
            <a:xfrm>
              <a:off x="6383394" y="1616375"/>
              <a:ext cx="2048309" cy="1263287"/>
              <a:chOff x="6383394" y="1616375"/>
              <a:chExt cx="2048309" cy="1263287"/>
            </a:xfrm>
          </p:grpSpPr>
          <p:sp>
            <p:nvSpPr>
              <p:cNvPr id="88" name="Google Shape;2325;p37">
                <a:extLst>
                  <a:ext uri="{FF2B5EF4-FFF2-40B4-BE49-F238E27FC236}">
                    <a16:creationId xmlns:a16="http://schemas.microsoft.com/office/drawing/2014/main" id="{7B459385-9742-18E6-8472-CE242D884AD9}"/>
                  </a:ext>
                </a:extLst>
              </p:cNvPr>
              <p:cNvSpPr/>
              <p:nvPr/>
            </p:nvSpPr>
            <p:spPr>
              <a:xfrm flipH="1">
                <a:off x="6383394" y="1616375"/>
                <a:ext cx="2048309" cy="1263287"/>
              </a:xfrm>
              <a:custGeom>
                <a:avLst/>
                <a:gdLst/>
                <a:ahLst/>
                <a:cxnLst/>
                <a:rect l="l" t="t" r="r" b="b"/>
                <a:pathLst>
                  <a:path w="40635" h="31596" extrusionOk="0">
                    <a:moveTo>
                      <a:pt x="1" y="1"/>
                    </a:moveTo>
                    <a:lnTo>
                      <a:pt x="1" y="21343"/>
                    </a:lnTo>
                    <a:cubicBezTo>
                      <a:pt x="1" y="27013"/>
                      <a:pt x="4604" y="31595"/>
                      <a:pt x="10274" y="31595"/>
                    </a:cubicBezTo>
                    <a:lnTo>
                      <a:pt x="40634" y="31595"/>
                    </a:lnTo>
                    <a:lnTo>
                      <a:pt x="40634" y="10253"/>
                    </a:lnTo>
                    <a:cubicBezTo>
                      <a:pt x="40634" y="4583"/>
                      <a:pt x="36052" y="1"/>
                      <a:pt x="30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2326;p37">
                <a:extLst>
                  <a:ext uri="{FF2B5EF4-FFF2-40B4-BE49-F238E27FC236}">
                    <a16:creationId xmlns:a16="http://schemas.microsoft.com/office/drawing/2014/main" id="{7B9585A4-C365-B9E4-0DA5-58A4C0EC10C5}"/>
                  </a:ext>
                </a:extLst>
              </p:cNvPr>
              <p:cNvGrpSpPr/>
              <p:nvPr/>
            </p:nvGrpSpPr>
            <p:grpSpPr>
              <a:xfrm>
                <a:off x="6532267" y="1936935"/>
                <a:ext cx="1303347" cy="783433"/>
                <a:chOff x="7185417" y="2036935"/>
                <a:chExt cx="1303347" cy="783433"/>
              </a:xfrm>
            </p:grpSpPr>
            <p:sp>
              <p:nvSpPr>
                <p:cNvPr id="90" name="Google Shape;2327;p37">
                  <a:extLst>
                    <a:ext uri="{FF2B5EF4-FFF2-40B4-BE49-F238E27FC236}">
                      <a16:creationId xmlns:a16="http://schemas.microsoft.com/office/drawing/2014/main" id="{DC9B35E1-8CCF-B2B3-5A5D-230B879DE177}"/>
                    </a:ext>
                  </a:extLst>
                </p:cNvPr>
                <p:cNvSpPr txBox="1"/>
                <p:nvPr/>
              </p:nvSpPr>
              <p:spPr>
                <a:xfrm>
                  <a:off x="7185417" y="2036935"/>
                  <a:ext cx="1265700" cy="429600"/>
                </a:xfrm>
                <a:prstGeom prst="rect">
                  <a:avLst/>
                </a:prstGeom>
                <a:noFill/>
                <a:ln>
                  <a:noFill/>
                </a:ln>
              </p:spPr>
              <p:txBody>
                <a:bodyPr spcFirstLastPara="1" wrap="square" lIns="91425" tIns="91425" rIns="0" bIns="91425" anchor="ctr" anchorCtr="0">
                  <a:noAutofit/>
                </a:bodyPr>
                <a:lstStyle/>
                <a:p>
                  <a:pPr marL="0" lvl="0" indent="0" algn="ctr" rtl="0">
                    <a:spcBef>
                      <a:spcPts val="0"/>
                    </a:spcBef>
                    <a:spcAft>
                      <a:spcPts val="0"/>
                    </a:spcAft>
                    <a:buNone/>
                  </a:pPr>
                  <a:r>
                    <a:rPr lang="en-US" sz="2200" b="1" dirty="0">
                      <a:solidFill>
                        <a:schemeClr val="dk1"/>
                      </a:solidFill>
                      <a:latin typeface="Fira Sans Extra Condensed"/>
                      <a:ea typeface="Fira Sans Extra Condensed"/>
                      <a:cs typeface="Fira Sans Extra Condensed"/>
                      <a:sym typeface="Fira Sans Extra Condensed"/>
                    </a:rPr>
                    <a:t>Test</a:t>
                  </a:r>
                  <a:endParaRPr sz="2200" b="1" dirty="0">
                    <a:solidFill>
                      <a:schemeClr val="dk1"/>
                    </a:solidFill>
                    <a:latin typeface="Fira Sans Extra Condensed"/>
                    <a:ea typeface="Fira Sans Extra Condensed"/>
                    <a:cs typeface="Fira Sans Extra Condensed"/>
                    <a:sym typeface="Fira Sans Extra Condensed"/>
                  </a:endParaRPr>
                </a:p>
              </p:txBody>
            </p:sp>
            <p:sp>
              <p:nvSpPr>
                <p:cNvPr id="91" name="Google Shape;2328;p37">
                  <a:extLst>
                    <a:ext uri="{FF2B5EF4-FFF2-40B4-BE49-F238E27FC236}">
                      <a16:creationId xmlns:a16="http://schemas.microsoft.com/office/drawing/2014/main" id="{6D793A9A-AC46-B2A9-9262-31F96B038532}"/>
                    </a:ext>
                  </a:extLst>
                </p:cNvPr>
                <p:cNvSpPr txBox="1"/>
                <p:nvPr/>
              </p:nvSpPr>
              <p:spPr>
                <a:xfrm>
                  <a:off x="7223064" y="2285468"/>
                  <a:ext cx="1265700" cy="534900"/>
                </a:xfrm>
                <a:prstGeom prst="rect">
                  <a:avLst/>
                </a:prstGeom>
                <a:noFill/>
                <a:ln>
                  <a:noFill/>
                </a:ln>
              </p:spPr>
              <p:txBody>
                <a:bodyPr spcFirstLastPara="1" wrap="square" lIns="91425" tIns="91425" rIns="0" bIns="91425" anchor="ctr" anchorCtr="0">
                  <a:noAutofit/>
                </a:bodyPr>
                <a:lstStyle/>
                <a:p>
                  <a:pPr lvl="0" algn="ctr">
                    <a:buSzPts val="1100"/>
                  </a:pPr>
                  <a:r>
                    <a:rPr lang="en-GB" sz="2000" b="1" kern="1200" dirty="0">
                      <a:solidFill>
                        <a:schemeClr val="dk1"/>
                      </a:solidFill>
                    </a:rPr>
                    <a:t>4%</a:t>
                  </a:r>
                </a:p>
              </p:txBody>
            </p:sp>
          </p:grpSp>
        </p:grpSp>
        <p:grpSp>
          <p:nvGrpSpPr>
            <p:cNvPr id="81" name="Google Shape;2329;p37">
              <a:extLst>
                <a:ext uri="{FF2B5EF4-FFF2-40B4-BE49-F238E27FC236}">
                  <a16:creationId xmlns:a16="http://schemas.microsoft.com/office/drawing/2014/main" id="{91B74E5F-4B2B-E2D5-DDDF-588AD8DD707A}"/>
                </a:ext>
              </a:extLst>
            </p:cNvPr>
            <p:cNvGrpSpPr/>
            <p:nvPr/>
          </p:nvGrpSpPr>
          <p:grpSpPr>
            <a:xfrm>
              <a:off x="7969011" y="1316025"/>
              <a:ext cx="716167" cy="716167"/>
              <a:chOff x="7969011" y="1316025"/>
              <a:chExt cx="716167" cy="716167"/>
            </a:xfrm>
          </p:grpSpPr>
          <p:sp>
            <p:nvSpPr>
              <p:cNvPr id="82" name="Google Shape;2330;p37">
                <a:extLst>
                  <a:ext uri="{FF2B5EF4-FFF2-40B4-BE49-F238E27FC236}">
                    <a16:creationId xmlns:a16="http://schemas.microsoft.com/office/drawing/2014/main" id="{CB0FF446-3917-DF25-44A4-9F993CC7C576}"/>
                  </a:ext>
                </a:extLst>
              </p:cNvPr>
              <p:cNvSpPr/>
              <p:nvPr/>
            </p:nvSpPr>
            <p:spPr>
              <a:xfrm flipH="1">
                <a:off x="7969011" y="1316025"/>
                <a:ext cx="716167" cy="716167"/>
              </a:xfrm>
              <a:custGeom>
                <a:avLst/>
                <a:gdLst/>
                <a:ahLst/>
                <a:cxnLst/>
                <a:rect l="l" t="t" r="r" b="b"/>
                <a:pathLst>
                  <a:path w="17912" h="17912" extrusionOk="0">
                    <a:moveTo>
                      <a:pt x="8956" y="1"/>
                    </a:moveTo>
                    <a:cubicBezTo>
                      <a:pt x="3997" y="1"/>
                      <a:pt x="1" y="4018"/>
                      <a:pt x="1" y="8956"/>
                    </a:cubicBezTo>
                    <a:cubicBezTo>
                      <a:pt x="1" y="13915"/>
                      <a:pt x="3997" y="17912"/>
                      <a:pt x="8956" y="17912"/>
                    </a:cubicBezTo>
                    <a:cubicBezTo>
                      <a:pt x="13915" y="17912"/>
                      <a:pt x="17912" y="13915"/>
                      <a:pt x="17912" y="8956"/>
                    </a:cubicBezTo>
                    <a:cubicBezTo>
                      <a:pt x="17912" y="4018"/>
                      <a:pt x="13915" y="1"/>
                      <a:pt x="8956" y="1"/>
                    </a:cubicBezTo>
                    <a:close/>
                  </a:path>
                </a:pathLst>
              </a:custGeom>
              <a:gradFill>
                <a:gsLst>
                  <a:gs pos="0">
                    <a:srgbClr val="B1E9B7"/>
                  </a:gs>
                  <a:gs pos="100000">
                    <a:srgbClr val="52C65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2331;p37">
                <a:extLst>
                  <a:ext uri="{FF2B5EF4-FFF2-40B4-BE49-F238E27FC236}">
                    <a16:creationId xmlns:a16="http://schemas.microsoft.com/office/drawing/2014/main" id="{340829DC-5933-7187-4442-E36CAF37B334}"/>
                  </a:ext>
                </a:extLst>
              </p:cNvPr>
              <p:cNvGrpSpPr/>
              <p:nvPr/>
            </p:nvGrpSpPr>
            <p:grpSpPr>
              <a:xfrm>
                <a:off x="8147115" y="1494127"/>
                <a:ext cx="359965" cy="359965"/>
                <a:chOff x="8147115" y="1494127"/>
                <a:chExt cx="359965" cy="359965"/>
              </a:xfrm>
            </p:grpSpPr>
            <p:sp>
              <p:nvSpPr>
                <p:cNvPr id="84" name="Google Shape;2332;p37">
                  <a:extLst>
                    <a:ext uri="{FF2B5EF4-FFF2-40B4-BE49-F238E27FC236}">
                      <a16:creationId xmlns:a16="http://schemas.microsoft.com/office/drawing/2014/main" id="{BF667F1D-650D-4F6E-15D2-295F7FBE04F1}"/>
                    </a:ext>
                  </a:extLst>
                </p:cNvPr>
                <p:cNvSpPr/>
                <p:nvPr/>
              </p:nvSpPr>
              <p:spPr>
                <a:xfrm>
                  <a:off x="8147115" y="1494127"/>
                  <a:ext cx="64043" cy="90926"/>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3;p37">
                  <a:extLst>
                    <a:ext uri="{FF2B5EF4-FFF2-40B4-BE49-F238E27FC236}">
                      <a16:creationId xmlns:a16="http://schemas.microsoft.com/office/drawing/2014/main" id="{1EDC7E33-21D5-2342-1EC3-559ABA32ED52}"/>
                    </a:ext>
                  </a:extLst>
                </p:cNvPr>
                <p:cNvSpPr/>
                <p:nvPr/>
              </p:nvSpPr>
              <p:spPr>
                <a:xfrm>
                  <a:off x="8169375" y="1602219"/>
                  <a:ext cx="337705" cy="251873"/>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4;p37">
                  <a:extLst>
                    <a:ext uri="{FF2B5EF4-FFF2-40B4-BE49-F238E27FC236}">
                      <a16:creationId xmlns:a16="http://schemas.microsoft.com/office/drawing/2014/main" id="{FD37F21E-AFF5-60C0-0D97-71A21FBFDA9F}"/>
                    </a:ext>
                  </a:extLst>
                </p:cNvPr>
                <p:cNvSpPr/>
                <p:nvPr/>
              </p:nvSpPr>
              <p:spPr>
                <a:xfrm>
                  <a:off x="8279794" y="1557463"/>
                  <a:ext cx="225431" cy="228905"/>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5;p37">
                  <a:extLst>
                    <a:ext uri="{FF2B5EF4-FFF2-40B4-BE49-F238E27FC236}">
                      <a16:creationId xmlns:a16="http://schemas.microsoft.com/office/drawing/2014/main" id="{8CD53D96-A269-6D6A-85A3-08F9254728E9}"/>
                    </a:ext>
                  </a:extLst>
                </p:cNvPr>
                <p:cNvSpPr/>
                <p:nvPr/>
              </p:nvSpPr>
              <p:spPr>
                <a:xfrm>
                  <a:off x="8230621" y="1495040"/>
                  <a:ext cx="64043" cy="90013"/>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1" name="TextBox 60"/>
          <p:cNvSpPr txBox="1"/>
          <p:nvPr/>
        </p:nvSpPr>
        <p:spPr>
          <a:xfrm>
            <a:off x="8361348" y="4732995"/>
            <a:ext cx="396378" cy="307777"/>
          </a:xfrm>
          <a:prstGeom prst="rect">
            <a:avLst/>
          </a:prstGeom>
          <a:noFill/>
        </p:spPr>
        <p:txBody>
          <a:bodyPr wrap="square" rtlCol="1">
            <a:spAutoFit/>
          </a:bodyPr>
          <a:lstStyle/>
          <a:p>
            <a:r>
              <a:rPr lang="en-US" dirty="0"/>
              <a:t>50</a:t>
            </a:r>
            <a:endParaRPr lang="ar-EG" dirty="0"/>
          </a:p>
        </p:txBody>
      </p:sp>
    </p:spTree>
    <p:extLst>
      <p:ext uri="{BB962C8B-B14F-4D97-AF65-F5344CB8AC3E}">
        <p14:creationId xmlns:p14="http://schemas.microsoft.com/office/powerpoint/2010/main" val="1339512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CE5A0-0928-CBA1-3CBD-42FB304E5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0CF6F-33D0-40C6-2EA8-B219E7AD5EE9}"/>
              </a:ext>
            </a:extLst>
          </p:cNvPr>
          <p:cNvSpPr>
            <a:spLocks noGrp="1"/>
          </p:cNvSpPr>
          <p:nvPr>
            <p:ph type="title"/>
          </p:nvPr>
        </p:nvSpPr>
        <p:spPr/>
        <p:txBody>
          <a:bodyPr/>
          <a:lstStyle/>
          <a:p>
            <a:r>
              <a:rPr lang="en-US" dirty="0"/>
              <a:t>Yolov8 Model</a:t>
            </a:r>
            <a:br>
              <a:rPr lang="en-US" dirty="0"/>
            </a:br>
            <a:endParaRPr lang="ar-EG" dirty="0"/>
          </a:p>
        </p:txBody>
      </p:sp>
      <p:sp>
        <p:nvSpPr>
          <p:cNvPr id="3" name="Rectangle 2">
            <a:extLst>
              <a:ext uri="{FF2B5EF4-FFF2-40B4-BE49-F238E27FC236}">
                <a16:creationId xmlns:a16="http://schemas.microsoft.com/office/drawing/2014/main" id="{7CD4AA8A-53FA-64C8-99CB-8F246DED114C}"/>
              </a:ext>
            </a:extLst>
          </p:cNvPr>
          <p:cNvSpPr/>
          <p:nvPr/>
        </p:nvSpPr>
        <p:spPr>
          <a:xfrm>
            <a:off x="4454820" y="2417862"/>
            <a:ext cx="184731" cy="307777"/>
          </a:xfrm>
          <a:prstGeom prst="rect">
            <a:avLst/>
          </a:prstGeom>
        </p:spPr>
        <p:txBody>
          <a:bodyPr wrap="none">
            <a:spAutoFit/>
          </a:bodyPr>
          <a:lstStyle/>
          <a:p>
            <a:endParaRPr lang="ar-EG" dirty="0"/>
          </a:p>
        </p:txBody>
      </p:sp>
      <p:sp>
        <p:nvSpPr>
          <p:cNvPr id="6" name="Google Shape;48;p15">
            <a:extLst>
              <a:ext uri="{FF2B5EF4-FFF2-40B4-BE49-F238E27FC236}">
                <a16:creationId xmlns:a16="http://schemas.microsoft.com/office/drawing/2014/main" id="{224B6F23-DCF9-2C6D-3360-79E2B7993329}"/>
              </a:ext>
            </a:extLst>
          </p:cNvPr>
          <p:cNvSpPr/>
          <p:nvPr/>
        </p:nvSpPr>
        <p:spPr>
          <a:xfrm>
            <a:off x="446499" y="1427870"/>
            <a:ext cx="1816619" cy="1860629"/>
          </a:xfrm>
          <a:custGeom>
            <a:avLst/>
            <a:gdLst/>
            <a:ahLst/>
            <a:cxnLst/>
            <a:rect l="l" t="t" r="r" b="b"/>
            <a:pathLst>
              <a:path w="88540" h="90685" extrusionOk="0">
                <a:moveTo>
                  <a:pt x="42321" y="1"/>
                </a:moveTo>
                <a:cubicBezTo>
                  <a:pt x="42092" y="1"/>
                  <a:pt x="41858" y="81"/>
                  <a:pt x="41612" y="183"/>
                </a:cubicBezTo>
                <a:cubicBezTo>
                  <a:pt x="41558" y="210"/>
                  <a:pt x="41466" y="238"/>
                  <a:pt x="41416" y="238"/>
                </a:cubicBezTo>
                <a:cubicBezTo>
                  <a:pt x="41396" y="238"/>
                  <a:pt x="41383" y="233"/>
                  <a:pt x="41383" y="222"/>
                </a:cubicBezTo>
                <a:cubicBezTo>
                  <a:pt x="41288" y="111"/>
                  <a:pt x="41200" y="79"/>
                  <a:pt x="41113" y="79"/>
                </a:cubicBezTo>
                <a:cubicBezTo>
                  <a:pt x="40989" y="79"/>
                  <a:pt x="40867" y="145"/>
                  <a:pt x="40732" y="145"/>
                </a:cubicBezTo>
                <a:lnTo>
                  <a:pt x="39853" y="145"/>
                </a:lnTo>
                <a:cubicBezTo>
                  <a:pt x="39814" y="222"/>
                  <a:pt x="39776" y="336"/>
                  <a:pt x="39700" y="451"/>
                </a:cubicBezTo>
                <a:cubicBezTo>
                  <a:pt x="39654" y="245"/>
                  <a:pt x="39636" y="162"/>
                  <a:pt x="39554" y="162"/>
                </a:cubicBezTo>
                <a:cubicBezTo>
                  <a:pt x="39499" y="162"/>
                  <a:pt x="39417" y="199"/>
                  <a:pt x="39279" y="260"/>
                </a:cubicBezTo>
                <a:cubicBezTo>
                  <a:pt x="39241" y="260"/>
                  <a:pt x="39126" y="260"/>
                  <a:pt x="39088" y="222"/>
                </a:cubicBezTo>
                <a:cubicBezTo>
                  <a:pt x="39030" y="164"/>
                  <a:pt x="38976" y="145"/>
                  <a:pt x="38924" y="145"/>
                </a:cubicBezTo>
                <a:cubicBezTo>
                  <a:pt x="38818" y="145"/>
                  <a:pt x="38722" y="226"/>
                  <a:pt x="38627" y="226"/>
                </a:cubicBezTo>
                <a:cubicBezTo>
                  <a:pt x="38615" y="226"/>
                  <a:pt x="38603" y="225"/>
                  <a:pt x="38591" y="222"/>
                </a:cubicBezTo>
                <a:cubicBezTo>
                  <a:pt x="38578" y="220"/>
                  <a:pt x="38566" y="219"/>
                  <a:pt x="38553" y="219"/>
                </a:cubicBezTo>
                <a:cubicBezTo>
                  <a:pt x="38405" y="219"/>
                  <a:pt x="38244" y="350"/>
                  <a:pt x="38088" y="350"/>
                </a:cubicBezTo>
                <a:cubicBezTo>
                  <a:pt x="38011" y="350"/>
                  <a:pt x="37936" y="317"/>
                  <a:pt x="37864" y="222"/>
                </a:cubicBezTo>
                <a:cubicBezTo>
                  <a:pt x="37817" y="269"/>
                  <a:pt x="37770" y="286"/>
                  <a:pt x="37724" y="286"/>
                </a:cubicBezTo>
                <a:cubicBezTo>
                  <a:pt x="37603" y="286"/>
                  <a:pt x="37486" y="171"/>
                  <a:pt x="37383" y="171"/>
                </a:cubicBezTo>
                <a:cubicBezTo>
                  <a:pt x="37364" y="171"/>
                  <a:pt x="37346" y="175"/>
                  <a:pt x="37329" y="183"/>
                </a:cubicBezTo>
                <a:cubicBezTo>
                  <a:pt x="37176" y="298"/>
                  <a:pt x="37023" y="451"/>
                  <a:pt x="36908" y="604"/>
                </a:cubicBezTo>
                <a:cubicBezTo>
                  <a:pt x="36678" y="489"/>
                  <a:pt x="36449" y="413"/>
                  <a:pt x="36181" y="298"/>
                </a:cubicBezTo>
                <a:lnTo>
                  <a:pt x="36181" y="298"/>
                </a:lnTo>
                <a:cubicBezTo>
                  <a:pt x="36219" y="413"/>
                  <a:pt x="36219" y="528"/>
                  <a:pt x="36219" y="528"/>
                </a:cubicBezTo>
                <a:cubicBezTo>
                  <a:pt x="35939" y="635"/>
                  <a:pt x="35647" y="682"/>
                  <a:pt x="35349" y="682"/>
                </a:cubicBezTo>
                <a:cubicBezTo>
                  <a:pt x="35119" y="682"/>
                  <a:pt x="34885" y="654"/>
                  <a:pt x="34651" y="604"/>
                </a:cubicBezTo>
                <a:cubicBezTo>
                  <a:pt x="34558" y="573"/>
                  <a:pt x="34416" y="517"/>
                  <a:pt x="34324" y="517"/>
                </a:cubicBezTo>
                <a:cubicBezTo>
                  <a:pt x="34302" y="517"/>
                  <a:pt x="34283" y="520"/>
                  <a:pt x="34269" y="528"/>
                </a:cubicBezTo>
                <a:cubicBezTo>
                  <a:pt x="34154" y="642"/>
                  <a:pt x="34078" y="872"/>
                  <a:pt x="34001" y="1025"/>
                </a:cubicBezTo>
                <a:cubicBezTo>
                  <a:pt x="33914" y="1019"/>
                  <a:pt x="33835" y="1015"/>
                  <a:pt x="33763" y="1015"/>
                </a:cubicBezTo>
                <a:cubicBezTo>
                  <a:pt x="33387" y="1015"/>
                  <a:pt x="33174" y="1100"/>
                  <a:pt x="32854" y="1293"/>
                </a:cubicBezTo>
                <a:cubicBezTo>
                  <a:pt x="32777" y="1178"/>
                  <a:pt x="32662" y="1063"/>
                  <a:pt x="32548" y="948"/>
                </a:cubicBezTo>
                <a:cubicBezTo>
                  <a:pt x="32433" y="1101"/>
                  <a:pt x="32357" y="1216"/>
                  <a:pt x="32242" y="1331"/>
                </a:cubicBezTo>
                <a:cubicBezTo>
                  <a:pt x="32181" y="1225"/>
                  <a:pt x="32108" y="1191"/>
                  <a:pt x="32031" y="1191"/>
                </a:cubicBezTo>
                <a:cubicBezTo>
                  <a:pt x="31913" y="1191"/>
                  <a:pt x="31784" y="1269"/>
                  <a:pt x="31668" y="1293"/>
                </a:cubicBezTo>
                <a:cubicBezTo>
                  <a:pt x="31477" y="1331"/>
                  <a:pt x="31209" y="1331"/>
                  <a:pt x="31094" y="1637"/>
                </a:cubicBezTo>
                <a:cubicBezTo>
                  <a:pt x="31056" y="1752"/>
                  <a:pt x="30521" y="1637"/>
                  <a:pt x="30406" y="1790"/>
                </a:cubicBezTo>
                <a:cubicBezTo>
                  <a:pt x="30329" y="1876"/>
                  <a:pt x="30265" y="1907"/>
                  <a:pt x="30208" y="1907"/>
                </a:cubicBezTo>
                <a:cubicBezTo>
                  <a:pt x="30058" y="1907"/>
                  <a:pt x="29958" y="1697"/>
                  <a:pt x="29822" y="1697"/>
                </a:cubicBezTo>
                <a:cubicBezTo>
                  <a:pt x="29801" y="1697"/>
                  <a:pt x="29779" y="1702"/>
                  <a:pt x="29756" y="1713"/>
                </a:cubicBezTo>
                <a:cubicBezTo>
                  <a:pt x="29756" y="1752"/>
                  <a:pt x="29718" y="1752"/>
                  <a:pt x="29679" y="1790"/>
                </a:cubicBezTo>
                <a:cubicBezTo>
                  <a:pt x="29756" y="1866"/>
                  <a:pt x="29794" y="1943"/>
                  <a:pt x="29871" y="2057"/>
                </a:cubicBezTo>
                <a:cubicBezTo>
                  <a:pt x="29686" y="2088"/>
                  <a:pt x="29452" y="2193"/>
                  <a:pt x="29347" y="2193"/>
                </a:cubicBezTo>
                <a:cubicBezTo>
                  <a:pt x="29322" y="2193"/>
                  <a:pt x="29304" y="2187"/>
                  <a:pt x="29297" y="2172"/>
                </a:cubicBezTo>
                <a:cubicBezTo>
                  <a:pt x="29258" y="2118"/>
                  <a:pt x="29216" y="2098"/>
                  <a:pt x="29172" y="2098"/>
                </a:cubicBezTo>
                <a:cubicBezTo>
                  <a:pt x="29059" y="2098"/>
                  <a:pt x="28935" y="2232"/>
                  <a:pt x="28828" y="2232"/>
                </a:cubicBezTo>
                <a:cubicBezTo>
                  <a:pt x="28775" y="2232"/>
                  <a:pt x="28726" y="2198"/>
                  <a:pt x="28685" y="2096"/>
                </a:cubicBezTo>
                <a:cubicBezTo>
                  <a:pt x="28494" y="2172"/>
                  <a:pt x="28302" y="2287"/>
                  <a:pt x="28073" y="2402"/>
                </a:cubicBezTo>
                <a:cubicBezTo>
                  <a:pt x="28226" y="2440"/>
                  <a:pt x="28302" y="2478"/>
                  <a:pt x="28494" y="2555"/>
                </a:cubicBezTo>
                <a:cubicBezTo>
                  <a:pt x="28302" y="2593"/>
                  <a:pt x="28149" y="2631"/>
                  <a:pt x="28035" y="2669"/>
                </a:cubicBezTo>
                <a:cubicBezTo>
                  <a:pt x="27949" y="2669"/>
                  <a:pt x="27841" y="2605"/>
                  <a:pt x="27777" y="2605"/>
                </a:cubicBezTo>
                <a:cubicBezTo>
                  <a:pt x="27755" y="2605"/>
                  <a:pt x="27738" y="2612"/>
                  <a:pt x="27729" y="2631"/>
                </a:cubicBezTo>
                <a:cubicBezTo>
                  <a:pt x="27346" y="3052"/>
                  <a:pt x="26734" y="2975"/>
                  <a:pt x="26314" y="3320"/>
                </a:cubicBezTo>
                <a:cubicBezTo>
                  <a:pt x="26352" y="3358"/>
                  <a:pt x="26352" y="3358"/>
                  <a:pt x="26467" y="3511"/>
                </a:cubicBezTo>
                <a:cubicBezTo>
                  <a:pt x="26237" y="3549"/>
                  <a:pt x="25969" y="3511"/>
                  <a:pt x="25816" y="3626"/>
                </a:cubicBezTo>
                <a:cubicBezTo>
                  <a:pt x="25013" y="4199"/>
                  <a:pt x="24057" y="4467"/>
                  <a:pt x="23292" y="5041"/>
                </a:cubicBezTo>
                <a:cubicBezTo>
                  <a:pt x="22757" y="5423"/>
                  <a:pt x="22221" y="5729"/>
                  <a:pt x="21648" y="6035"/>
                </a:cubicBezTo>
                <a:cubicBezTo>
                  <a:pt x="21189" y="6265"/>
                  <a:pt x="20768" y="6571"/>
                  <a:pt x="20309" y="6838"/>
                </a:cubicBezTo>
                <a:cubicBezTo>
                  <a:pt x="19659" y="7259"/>
                  <a:pt x="18970" y="7680"/>
                  <a:pt x="18320" y="8100"/>
                </a:cubicBezTo>
                <a:cubicBezTo>
                  <a:pt x="17900" y="8406"/>
                  <a:pt x="17555" y="8904"/>
                  <a:pt x="16982" y="9018"/>
                </a:cubicBezTo>
                <a:cubicBezTo>
                  <a:pt x="16867" y="9057"/>
                  <a:pt x="16752" y="9171"/>
                  <a:pt x="16714" y="9286"/>
                </a:cubicBezTo>
                <a:cubicBezTo>
                  <a:pt x="16523" y="9592"/>
                  <a:pt x="16217" y="9783"/>
                  <a:pt x="15911" y="9898"/>
                </a:cubicBezTo>
                <a:cubicBezTo>
                  <a:pt x="15758" y="9974"/>
                  <a:pt x="15643" y="10051"/>
                  <a:pt x="15528" y="10166"/>
                </a:cubicBezTo>
                <a:cubicBezTo>
                  <a:pt x="15299" y="10357"/>
                  <a:pt x="15146" y="10739"/>
                  <a:pt x="14916" y="10778"/>
                </a:cubicBezTo>
                <a:cubicBezTo>
                  <a:pt x="14496" y="10778"/>
                  <a:pt x="14534" y="11198"/>
                  <a:pt x="14304" y="11351"/>
                </a:cubicBezTo>
                <a:cubicBezTo>
                  <a:pt x="14113" y="11466"/>
                  <a:pt x="13960" y="11619"/>
                  <a:pt x="13769" y="11772"/>
                </a:cubicBezTo>
                <a:cubicBezTo>
                  <a:pt x="13654" y="11925"/>
                  <a:pt x="13425" y="12040"/>
                  <a:pt x="13387" y="12193"/>
                </a:cubicBezTo>
                <a:cubicBezTo>
                  <a:pt x="13310" y="12499"/>
                  <a:pt x="12889" y="12193"/>
                  <a:pt x="12928" y="12537"/>
                </a:cubicBezTo>
                <a:cubicBezTo>
                  <a:pt x="13004" y="12881"/>
                  <a:pt x="12583" y="12805"/>
                  <a:pt x="12545" y="12958"/>
                </a:cubicBezTo>
                <a:cubicBezTo>
                  <a:pt x="12392" y="13455"/>
                  <a:pt x="11895" y="13608"/>
                  <a:pt x="11665" y="14067"/>
                </a:cubicBezTo>
                <a:cubicBezTo>
                  <a:pt x="11359" y="14717"/>
                  <a:pt x="10595" y="14985"/>
                  <a:pt x="10212" y="15597"/>
                </a:cubicBezTo>
                <a:cubicBezTo>
                  <a:pt x="10097" y="15788"/>
                  <a:pt x="9753" y="15864"/>
                  <a:pt x="9715" y="16056"/>
                </a:cubicBezTo>
                <a:cubicBezTo>
                  <a:pt x="9638" y="16361"/>
                  <a:pt x="9409" y="16438"/>
                  <a:pt x="9218" y="16591"/>
                </a:cubicBezTo>
                <a:cubicBezTo>
                  <a:pt x="9065" y="16744"/>
                  <a:pt x="9103" y="17050"/>
                  <a:pt x="9026" y="17088"/>
                </a:cubicBezTo>
                <a:cubicBezTo>
                  <a:pt x="8415" y="17662"/>
                  <a:pt x="8109" y="18427"/>
                  <a:pt x="7650" y="19039"/>
                </a:cubicBezTo>
                <a:cubicBezTo>
                  <a:pt x="7497" y="19230"/>
                  <a:pt x="7344" y="19459"/>
                  <a:pt x="7229" y="19689"/>
                </a:cubicBezTo>
                <a:cubicBezTo>
                  <a:pt x="6808" y="20607"/>
                  <a:pt x="5967" y="21333"/>
                  <a:pt x="5661" y="22366"/>
                </a:cubicBezTo>
                <a:cubicBezTo>
                  <a:pt x="5661" y="22366"/>
                  <a:pt x="5623" y="22404"/>
                  <a:pt x="5623" y="22404"/>
                </a:cubicBezTo>
                <a:cubicBezTo>
                  <a:pt x="5164" y="22863"/>
                  <a:pt x="4972" y="23514"/>
                  <a:pt x="4705" y="24087"/>
                </a:cubicBezTo>
                <a:cubicBezTo>
                  <a:pt x="4475" y="24508"/>
                  <a:pt x="4360" y="24967"/>
                  <a:pt x="4169" y="25426"/>
                </a:cubicBezTo>
                <a:cubicBezTo>
                  <a:pt x="4016" y="25732"/>
                  <a:pt x="3825" y="25999"/>
                  <a:pt x="3710" y="26305"/>
                </a:cubicBezTo>
                <a:cubicBezTo>
                  <a:pt x="3557" y="26573"/>
                  <a:pt x="3251" y="26879"/>
                  <a:pt x="3290" y="27147"/>
                </a:cubicBezTo>
                <a:cubicBezTo>
                  <a:pt x="3366" y="27568"/>
                  <a:pt x="2945" y="27682"/>
                  <a:pt x="2907" y="27950"/>
                </a:cubicBezTo>
                <a:cubicBezTo>
                  <a:pt x="2907" y="28027"/>
                  <a:pt x="2831" y="28065"/>
                  <a:pt x="2831" y="28103"/>
                </a:cubicBezTo>
                <a:cubicBezTo>
                  <a:pt x="2869" y="28562"/>
                  <a:pt x="2525" y="28906"/>
                  <a:pt x="2486" y="29327"/>
                </a:cubicBezTo>
                <a:cubicBezTo>
                  <a:pt x="2486" y="29786"/>
                  <a:pt x="2142" y="30168"/>
                  <a:pt x="2027" y="30589"/>
                </a:cubicBezTo>
                <a:cubicBezTo>
                  <a:pt x="1836" y="31239"/>
                  <a:pt x="1683" y="31889"/>
                  <a:pt x="1416" y="32501"/>
                </a:cubicBezTo>
                <a:cubicBezTo>
                  <a:pt x="1263" y="32922"/>
                  <a:pt x="1377" y="33419"/>
                  <a:pt x="1033" y="33763"/>
                </a:cubicBezTo>
                <a:cubicBezTo>
                  <a:pt x="1110" y="34452"/>
                  <a:pt x="727" y="35026"/>
                  <a:pt x="689" y="35676"/>
                </a:cubicBezTo>
                <a:cubicBezTo>
                  <a:pt x="574" y="36632"/>
                  <a:pt x="268" y="37550"/>
                  <a:pt x="230" y="38506"/>
                </a:cubicBezTo>
                <a:cubicBezTo>
                  <a:pt x="192" y="39080"/>
                  <a:pt x="153" y="39692"/>
                  <a:pt x="115" y="40304"/>
                </a:cubicBezTo>
                <a:cubicBezTo>
                  <a:pt x="77" y="41221"/>
                  <a:pt x="39" y="42178"/>
                  <a:pt x="39" y="43134"/>
                </a:cubicBezTo>
                <a:cubicBezTo>
                  <a:pt x="0" y="44166"/>
                  <a:pt x="77" y="45237"/>
                  <a:pt x="115" y="46270"/>
                </a:cubicBezTo>
                <a:cubicBezTo>
                  <a:pt x="115" y="46652"/>
                  <a:pt x="153" y="46997"/>
                  <a:pt x="115" y="47341"/>
                </a:cubicBezTo>
                <a:cubicBezTo>
                  <a:pt x="115" y="47609"/>
                  <a:pt x="39" y="47914"/>
                  <a:pt x="77" y="48182"/>
                </a:cubicBezTo>
                <a:cubicBezTo>
                  <a:pt x="115" y="48565"/>
                  <a:pt x="306" y="48985"/>
                  <a:pt x="268" y="49406"/>
                </a:cubicBezTo>
                <a:cubicBezTo>
                  <a:pt x="192" y="50209"/>
                  <a:pt x="498" y="50974"/>
                  <a:pt x="536" y="51777"/>
                </a:cubicBezTo>
                <a:cubicBezTo>
                  <a:pt x="536" y="52083"/>
                  <a:pt x="765" y="52389"/>
                  <a:pt x="727" y="52695"/>
                </a:cubicBezTo>
                <a:cubicBezTo>
                  <a:pt x="689" y="53116"/>
                  <a:pt x="842" y="53498"/>
                  <a:pt x="957" y="53881"/>
                </a:cubicBezTo>
                <a:cubicBezTo>
                  <a:pt x="1033" y="54072"/>
                  <a:pt x="957" y="54302"/>
                  <a:pt x="957" y="54569"/>
                </a:cubicBezTo>
                <a:cubicBezTo>
                  <a:pt x="1454" y="54990"/>
                  <a:pt x="918" y="55793"/>
                  <a:pt x="1416" y="56290"/>
                </a:cubicBezTo>
                <a:cubicBezTo>
                  <a:pt x="1339" y="56482"/>
                  <a:pt x="1263" y="56635"/>
                  <a:pt x="1148" y="56826"/>
                </a:cubicBezTo>
                <a:cubicBezTo>
                  <a:pt x="1377" y="56826"/>
                  <a:pt x="1492" y="56864"/>
                  <a:pt x="1722" y="56864"/>
                </a:cubicBezTo>
                <a:cubicBezTo>
                  <a:pt x="1645" y="57094"/>
                  <a:pt x="1607" y="57323"/>
                  <a:pt x="1569" y="57514"/>
                </a:cubicBezTo>
                <a:cubicBezTo>
                  <a:pt x="1607" y="57514"/>
                  <a:pt x="1645" y="57552"/>
                  <a:pt x="1683" y="57552"/>
                </a:cubicBezTo>
                <a:cubicBezTo>
                  <a:pt x="1607" y="57858"/>
                  <a:pt x="1951" y="58011"/>
                  <a:pt x="1874" y="58279"/>
                </a:cubicBezTo>
                <a:cubicBezTo>
                  <a:pt x="1722" y="58776"/>
                  <a:pt x="1798" y="59235"/>
                  <a:pt x="2219" y="59618"/>
                </a:cubicBezTo>
                <a:cubicBezTo>
                  <a:pt x="2257" y="59656"/>
                  <a:pt x="2180" y="59847"/>
                  <a:pt x="2180" y="60000"/>
                </a:cubicBezTo>
                <a:cubicBezTo>
                  <a:pt x="2295" y="60115"/>
                  <a:pt x="2563" y="60268"/>
                  <a:pt x="2563" y="60421"/>
                </a:cubicBezTo>
                <a:cubicBezTo>
                  <a:pt x="2563" y="60880"/>
                  <a:pt x="2869" y="61148"/>
                  <a:pt x="2945" y="61530"/>
                </a:cubicBezTo>
                <a:cubicBezTo>
                  <a:pt x="3022" y="61836"/>
                  <a:pt x="3137" y="62104"/>
                  <a:pt x="3251" y="62371"/>
                </a:cubicBezTo>
                <a:cubicBezTo>
                  <a:pt x="3366" y="62639"/>
                  <a:pt x="3213" y="63022"/>
                  <a:pt x="3596" y="63098"/>
                </a:cubicBezTo>
                <a:cubicBezTo>
                  <a:pt x="3710" y="63672"/>
                  <a:pt x="4131" y="64054"/>
                  <a:pt x="4284" y="64551"/>
                </a:cubicBezTo>
                <a:cubicBezTo>
                  <a:pt x="4437" y="65125"/>
                  <a:pt x="4781" y="65546"/>
                  <a:pt x="5011" y="66081"/>
                </a:cubicBezTo>
                <a:cubicBezTo>
                  <a:pt x="5240" y="66693"/>
                  <a:pt x="5623" y="67229"/>
                  <a:pt x="5852" y="67841"/>
                </a:cubicBezTo>
                <a:cubicBezTo>
                  <a:pt x="5929" y="68147"/>
                  <a:pt x="6273" y="68338"/>
                  <a:pt x="6349" y="68606"/>
                </a:cubicBezTo>
                <a:cubicBezTo>
                  <a:pt x="6464" y="69065"/>
                  <a:pt x="6808" y="69370"/>
                  <a:pt x="6961" y="69829"/>
                </a:cubicBezTo>
                <a:cubicBezTo>
                  <a:pt x="7038" y="69982"/>
                  <a:pt x="7229" y="70135"/>
                  <a:pt x="7344" y="70250"/>
                </a:cubicBezTo>
                <a:cubicBezTo>
                  <a:pt x="7420" y="70327"/>
                  <a:pt x="7497" y="70403"/>
                  <a:pt x="7497" y="70403"/>
                </a:cubicBezTo>
                <a:cubicBezTo>
                  <a:pt x="7305" y="70747"/>
                  <a:pt x="7650" y="70862"/>
                  <a:pt x="7764" y="71015"/>
                </a:cubicBezTo>
                <a:cubicBezTo>
                  <a:pt x="8109" y="71398"/>
                  <a:pt x="8376" y="71818"/>
                  <a:pt x="8606" y="72277"/>
                </a:cubicBezTo>
                <a:cubicBezTo>
                  <a:pt x="8797" y="72583"/>
                  <a:pt x="8950" y="72927"/>
                  <a:pt x="9218" y="73157"/>
                </a:cubicBezTo>
                <a:cubicBezTo>
                  <a:pt x="9409" y="73348"/>
                  <a:pt x="9485" y="73616"/>
                  <a:pt x="9638" y="73692"/>
                </a:cubicBezTo>
                <a:cubicBezTo>
                  <a:pt x="9906" y="73845"/>
                  <a:pt x="9983" y="74075"/>
                  <a:pt x="10174" y="74228"/>
                </a:cubicBezTo>
                <a:cubicBezTo>
                  <a:pt x="10365" y="74381"/>
                  <a:pt x="10442" y="74687"/>
                  <a:pt x="10633" y="74878"/>
                </a:cubicBezTo>
                <a:cubicBezTo>
                  <a:pt x="10939" y="75107"/>
                  <a:pt x="10862" y="75681"/>
                  <a:pt x="11436" y="75681"/>
                </a:cubicBezTo>
                <a:cubicBezTo>
                  <a:pt x="11474" y="75681"/>
                  <a:pt x="11512" y="75834"/>
                  <a:pt x="11589" y="75911"/>
                </a:cubicBezTo>
                <a:cubicBezTo>
                  <a:pt x="11780" y="76140"/>
                  <a:pt x="11971" y="76331"/>
                  <a:pt x="12163" y="76561"/>
                </a:cubicBezTo>
                <a:cubicBezTo>
                  <a:pt x="12277" y="76637"/>
                  <a:pt x="12392" y="76714"/>
                  <a:pt x="12469" y="76828"/>
                </a:cubicBezTo>
                <a:cubicBezTo>
                  <a:pt x="12851" y="77555"/>
                  <a:pt x="13654" y="77976"/>
                  <a:pt x="14075" y="78664"/>
                </a:cubicBezTo>
                <a:cubicBezTo>
                  <a:pt x="14534" y="78817"/>
                  <a:pt x="14649" y="79391"/>
                  <a:pt x="15108" y="79582"/>
                </a:cubicBezTo>
                <a:cubicBezTo>
                  <a:pt x="15337" y="79659"/>
                  <a:pt x="15490" y="79888"/>
                  <a:pt x="15681" y="80041"/>
                </a:cubicBezTo>
                <a:cubicBezTo>
                  <a:pt x="15788" y="80148"/>
                  <a:pt x="15862" y="80389"/>
                  <a:pt x="15934" y="80389"/>
                </a:cubicBezTo>
                <a:cubicBezTo>
                  <a:pt x="15939" y="80389"/>
                  <a:pt x="15944" y="80388"/>
                  <a:pt x="15949" y="80385"/>
                </a:cubicBezTo>
                <a:cubicBezTo>
                  <a:pt x="15979" y="80380"/>
                  <a:pt x="16008" y="80378"/>
                  <a:pt x="16035" y="80378"/>
                </a:cubicBezTo>
                <a:cubicBezTo>
                  <a:pt x="16415" y="80378"/>
                  <a:pt x="16474" y="80849"/>
                  <a:pt x="16867" y="80921"/>
                </a:cubicBezTo>
                <a:cubicBezTo>
                  <a:pt x="17173" y="80959"/>
                  <a:pt x="17402" y="81418"/>
                  <a:pt x="17670" y="81686"/>
                </a:cubicBezTo>
                <a:cubicBezTo>
                  <a:pt x="17747" y="81724"/>
                  <a:pt x="17785" y="81800"/>
                  <a:pt x="17861" y="81839"/>
                </a:cubicBezTo>
                <a:cubicBezTo>
                  <a:pt x="18129" y="82030"/>
                  <a:pt x="18397" y="82221"/>
                  <a:pt x="18664" y="82412"/>
                </a:cubicBezTo>
                <a:cubicBezTo>
                  <a:pt x="19085" y="82718"/>
                  <a:pt x="19621" y="82910"/>
                  <a:pt x="19850" y="83445"/>
                </a:cubicBezTo>
                <a:cubicBezTo>
                  <a:pt x="19888" y="83483"/>
                  <a:pt x="20003" y="83483"/>
                  <a:pt x="20080" y="83522"/>
                </a:cubicBezTo>
                <a:cubicBezTo>
                  <a:pt x="20271" y="83598"/>
                  <a:pt x="20462" y="83675"/>
                  <a:pt x="20653" y="83789"/>
                </a:cubicBezTo>
                <a:cubicBezTo>
                  <a:pt x="20806" y="83904"/>
                  <a:pt x="20997" y="84095"/>
                  <a:pt x="21150" y="84210"/>
                </a:cubicBezTo>
                <a:cubicBezTo>
                  <a:pt x="21227" y="84172"/>
                  <a:pt x="21303" y="84133"/>
                  <a:pt x="21342" y="84133"/>
                </a:cubicBezTo>
                <a:cubicBezTo>
                  <a:pt x="21571" y="84325"/>
                  <a:pt x="21724" y="84592"/>
                  <a:pt x="21954" y="84631"/>
                </a:cubicBezTo>
                <a:cubicBezTo>
                  <a:pt x="22336" y="84669"/>
                  <a:pt x="22604" y="85051"/>
                  <a:pt x="23025" y="85051"/>
                </a:cubicBezTo>
                <a:cubicBezTo>
                  <a:pt x="23177" y="85090"/>
                  <a:pt x="23445" y="85128"/>
                  <a:pt x="23483" y="85243"/>
                </a:cubicBezTo>
                <a:cubicBezTo>
                  <a:pt x="23598" y="85549"/>
                  <a:pt x="23866" y="85549"/>
                  <a:pt x="24095" y="85625"/>
                </a:cubicBezTo>
                <a:cubicBezTo>
                  <a:pt x="24401" y="85778"/>
                  <a:pt x="24784" y="85816"/>
                  <a:pt x="24975" y="86008"/>
                </a:cubicBezTo>
                <a:cubicBezTo>
                  <a:pt x="25358" y="86428"/>
                  <a:pt x="25893" y="86581"/>
                  <a:pt x="26390" y="86619"/>
                </a:cubicBezTo>
                <a:cubicBezTo>
                  <a:pt x="26598" y="86619"/>
                  <a:pt x="26598" y="86943"/>
                  <a:pt x="26732" y="86943"/>
                </a:cubicBezTo>
                <a:cubicBezTo>
                  <a:pt x="26770" y="86943"/>
                  <a:pt x="26819" y="86917"/>
                  <a:pt x="26887" y="86849"/>
                </a:cubicBezTo>
                <a:cubicBezTo>
                  <a:pt x="27079" y="87002"/>
                  <a:pt x="27270" y="87040"/>
                  <a:pt x="27499" y="87078"/>
                </a:cubicBezTo>
                <a:cubicBezTo>
                  <a:pt x="27691" y="87117"/>
                  <a:pt x="27844" y="87270"/>
                  <a:pt x="28035" y="87346"/>
                </a:cubicBezTo>
                <a:cubicBezTo>
                  <a:pt x="28226" y="87423"/>
                  <a:pt x="28379" y="87537"/>
                  <a:pt x="28570" y="87576"/>
                </a:cubicBezTo>
                <a:cubicBezTo>
                  <a:pt x="28761" y="87652"/>
                  <a:pt x="28991" y="87652"/>
                  <a:pt x="29220" y="87729"/>
                </a:cubicBezTo>
                <a:cubicBezTo>
                  <a:pt x="29362" y="87764"/>
                  <a:pt x="29503" y="87962"/>
                  <a:pt x="29584" y="87962"/>
                </a:cubicBezTo>
                <a:cubicBezTo>
                  <a:pt x="29591" y="87962"/>
                  <a:pt x="29597" y="87961"/>
                  <a:pt x="29603" y="87958"/>
                </a:cubicBezTo>
                <a:cubicBezTo>
                  <a:pt x="29665" y="87944"/>
                  <a:pt x="29722" y="87938"/>
                  <a:pt x="29775" y="87938"/>
                </a:cubicBezTo>
                <a:cubicBezTo>
                  <a:pt x="30018" y="87938"/>
                  <a:pt x="30187" y="88069"/>
                  <a:pt x="30406" y="88226"/>
                </a:cubicBezTo>
                <a:cubicBezTo>
                  <a:pt x="30712" y="88417"/>
                  <a:pt x="31094" y="88570"/>
                  <a:pt x="31477" y="88646"/>
                </a:cubicBezTo>
                <a:cubicBezTo>
                  <a:pt x="31517" y="88667"/>
                  <a:pt x="31565" y="88673"/>
                  <a:pt x="31616" y="88673"/>
                </a:cubicBezTo>
                <a:cubicBezTo>
                  <a:pt x="31732" y="88673"/>
                  <a:pt x="31867" y="88638"/>
                  <a:pt x="31974" y="88638"/>
                </a:cubicBezTo>
                <a:cubicBezTo>
                  <a:pt x="32002" y="88638"/>
                  <a:pt x="32028" y="88641"/>
                  <a:pt x="32051" y="88646"/>
                </a:cubicBezTo>
                <a:cubicBezTo>
                  <a:pt x="32265" y="88718"/>
                  <a:pt x="32479" y="88956"/>
                  <a:pt x="32600" y="88956"/>
                </a:cubicBezTo>
                <a:cubicBezTo>
                  <a:pt x="32609" y="88956"/>
                  <a:pt x="32617" y="88955"/>
                  <a:pt x="32624" y="88952"/>
                </a:cubicBezTo>
                <a:cubicBezTo>
                  <a:pt x="32691" y="88930"/>
                  <a:pt x="32749" y="88921"/>
                  <a:pt x="32800" y="88921"/>
                </a:cubicBezTo>
                <a:cubicBezTo>
                  <a:pt x="32924" y="88921"/>
                  <a:pt x="33013" y="88975"/>
                  <a:pt x="33121" y="89029"/>
                </a:cubicBezTo>
                <a:cubicBezTo>
                  <a:pt x="33274" y="89105"/>
                  <a:pt x="33580" y="89105"/>
                  <a:pt x="33580" y="89144"/>
                </a:cubicBezTo>
                <a:cubicBezTo>
                  <a:pt x="33580" y="89299"/>
                  <a:pt x="33625" y="89341"/>
                  <a:pt x="33685" y="89341"/>
                </a:cubicBezTo>
                <a:cubicBezTo>
                  <a:pt x="33755" y="89341"/>
                  <a:pt x="33847" y="89284"/>
                  <a:pt x="33916" y="89284"/>
                </a:cubicBezTo>
                <a:cubicBezTo>
                  <a:pt x="33933" y="89284"/>
                  <a:pt x="33949" y="89287"/>
                  <a:pt x="33963" y="89297"/>
                </a:cubicBezTo>
                <a:cubicBezTo>
                  <a:pt x="34099" y="89399"/>
                  <a:pt x="34297" y="89532"/>
                  <a:pt x="34447" y="89532"/>
                </a:cubicBezTo>
                <a:cubicBezTo>
                  <a:pt x="34465" y="89532"/>
                  <a:pt x="34482" y="89530"/>
                  <a:pt x="34498" y="89526"/>
                </a:cubicBezTo>
                <a:cubicBezTo>
                  <a:pt x="34629" y="89482"/>
                  <a:pt x="34754" y="89464"/>
                  <a:pt x="34874" y="89464"/>
                </a:cubicBezTo>
                <a:cubicBezTo>
                  <a:pt x="35173" y="89464"/>
                  <a:pt x="35438" y="89581"/>
                  <a:pt x="35684" y="89717"/>
                </a:cubicBezTo>
                <a:cubicBezTo>
                  <a:pt x="35867" y="89827"/>
                  <a:pt x="36040" y="89875"/>
                  <a:pt x="36206" y="89875"/>
                </a:cubicBezTo>
                <a:cubicBezTo>
                  <a:pt x="36386" y="89875"/>
                  <a:pt x="36557" y="89817"/>
                  <a:pt x="36717" y="89717"/>
                </a:cubicBezTo>
                <a:cubicBezTo>
                  <a:pt x="37023" y="89832"/>
                  <a:pt x="37290" y="89947"/>
                  <a:pt x="37558" y="89985"/>
                </a:cubicBezTo>
                <a:cubicBezTo>
                  <a:pt x="38285" y="89985"/>
                  <a:pt x="38973" y="90176"/>
                  <a:pt x="39700" y="90329"/>
                </a:cubicBezTo>
                <a:cubicBezTo>
                  <a:pt x="40197" y="90406"/>
                  <a:pt x="40732" y="90368"/>
                  <a:pt x="41230" y="90559"/>
                </a:cubicBezTo>
                <a:lnTo>
                  <a:pt x="41306" y="90559"/>
                </a:lnTo>
                <a:cubicBezTo>
                  <a:pt x="41718" y="90507"/>
                  <a:pt x="42129" y="90471"/>
                  <a:pt x="42537" y="90471"/>
                </a:cubicBezTo>
                <a:cubicBezTo>
                  <a:pt x="43039" y="90471"/>
                  <a:pt x="43536" y="90526"/>
                  <a:pt x="44022" y="90674"/>
                </a:cubicBezTo>
                <a:cubicBezTo>
                  <a:pt x="44044" y="90681"/>
                  <a:pt x="44069" y="90684"/>
                  <a:pt x="44095" y="90684"/>
                </a:cubicBezTo>
                <a:cubicBezTo>
                  <a:pt x="44197" y="90684"/>
                  <a:pt x="44320" y="90635"/>
                  <a:pt x="44442" y="90635"/>
                </a:cubicBezTo>
                <a:cubicBezTo>
                  <a:pt x="44817" y="90601"/>
                  <a:pt x="45222" y="90476"/>
                  <a:pt x="45603" y="90476"/>
                </a:cubicBezTo>
                <a:cubicBezTo>
                  <a:pt x="45650" y="90476"/>
                  <a:pt x="45697" y="90478"/>
                  <a:pt x="45743" y="90482"/>
                </a:cubicBezTo>
                <a:cubicBezTo>
                  <a:pt x="45947" y="90508"/>
                  <a:pt x="46146" y="90516"/>
                  <a:pt x="46345" y="90516"/>
                </a:cubicBezTo>
                <a:cubicBezTo>
                  <a:pt x="46741" y="90516"/>
                  <a:pt x="47132" y="90482"/>
                  <a:pt x="47540" y="90482"/>
                </a:cubicBezTo>
                <a:cubicBezTo>
                  <a:pt x="47770" y="90482"/>
                  <a:pt x="47961" y="90444"/>
                  <a:pt x="48190" y="90444"/>
                </a:cubicBezTo>
                <a:cubicBezTo>
                  <a:pt x="48443" y="90486"/>
                  <a:pt x="48696" y="90503"/>
                  <a:pt x="48949" y="90503"/>
                </a:cubicBezTo>
                <a:cubicBezTo>
                  <a:pt x="49385" y="90503"/>
                  <a:pt x="49820" y="90454"/>
                  <a:pt x="50256" y="90406"/>
                </a:cubicBezTo>
                <a:cubicBezTo>
                  <a:pt x="50409" y="90368"/>
                  <a:pt x="50715" y="90406"/>
                  <a:pt x="50791" y="90329"/>
                </a:cubicBezTo>
                <a:cubicBezTo>
                  <a:pt x="50969" y="90181"/>
                  <a:pt x="51182" y="90159"/>
                  <a:pt x="51401" y="90159"/>
                </a:cubicBezTo>
                <a:cubicBezTo>
                  <a:pt x="51490" y="90159"/>
                  <a:pt x="51581" y="90163"/>
                  <a:pt x="51670" y="90163"/>
                </a:cubicBezTo>
                <a:cubicBezTo>
                  <a:pt x="51924" y="90163"/>
                  <a:pt x="52169" y="90133"/>
                  <a:pt x="52359" y="89909"/>
                </a:cubicBezTo>
                <a:cubicBezTo>
                  <a:pt x="52466" y="89957"/>
                  <a:pt x="52568" y="89976"/>
                  <a:pt x="52667" y="89976"/>
                </a:cubicBezTo>
                <a:cubicBezTo>
                  <a:pt x="52957" y="89976"/>
                  <a:pt x="53221" y="89813"/>
                  <a:pt x="53507" y="89756"/>
                </a:cubicBezTo>
                <a:cubicBezTo>
                  <a:pt x="53927" y="89603"/>
                  <a:pt x="54310" y="89450"/>
                  <a:pt x="54730" y="89411"/>
                </a:cubicBezTo>
                <a:cubicBezTo>
                  <a:pt x="55266" y="89373"/>
                  <a:pt x="55801" y="89297"/>
                  <a:pt x="56299" y="88991"/>
                </a:cubicBezTo>
                <a:cubicBezTo>
                  <a:pt x="56604" y="88761"/>
                  <a:pt x="57102" y="88991"/>
                  <a:pt x="57408" y="88646"/>
                </a:cubicBezTo>
                <a:cubicBezTo>
                  <a:pt x="57517" y="88701"/>
                  <a:pt x="57624" y="88725"/>
                  <a:pt x="57728" y="88725"/>
                </a:cubicBezTo>
                <a:cubicBezTo>
                  <a:pt x="57985" y="88725"/>
                  <a:pt x="58222" y="88581"/>
                  <a:pt x="58440" y="88417"/>
                </a:cubicBezTo>
                <a:cubicBezTo>
                  <a:pt x="58536" y="88341"/>
                  <a:pt x="58651" y="88341"/>
                  <a:pt x="58761" y="88341"/>
                </a:cubicBezTo>
                <a:cubicBezTo>
                  <a:pt x="58871" y="88341"/>
                  <a:pt x="58976" y="88341"/>
                  <a:pt x="59052" y="88264"/>
                </a:cubicBezTo>
                <a:cubicBezTo>
                  <a:pt x="59243" y="88073"/>
                  <a:pt x="59473" y="88073"/>
                  <a:pt x="59741" y="87958"/>
                </a:cubicBezTo>
                <a:cubicBezTo>
                  <a:pt x="60276" y="87805"/>
                  <a:pt x="60850" y="87576"/>
                  <a:pt x="61347" y="87308"/>
                </a:cubicBezTo>
                <a:cubicBezTo>
                  <a:pt x="61844" y="87040"/>
                  <a:pt x="62303" y="86811"/>
                  <a:pt x="62839" y="86696"/>
                </a:cubicBezTo>
                <a:cubicBezTo>
                  <a:pt x="63221" y="86619"/>
                  <a:pt x="63565" y="86428"/>
                  <a:pt x="63909" y="86275"/>
                </a:cubicBezTo>
                <a:cubicBezTo>
                  <a:pt x="64101" y="85549"/>
                  <a:pt x="64980" y="85778"/>
                  <a:pt x="65286" y="85204"/>
                </a:cubicBezTo>
                <a:cubicBezTo>
                  <a:pt x="65325" y="85281"/>
                  <a:pt x="65363" y="85357"/>
                  <a:pt x="65439" y="85472"/>
                </a:cubicBezTo>
                <a:cubicBezTo>
                  <a:pt x="65554" y="85281"/>
                  <a:pt x="65669" y="85166"/>
                  <a:pt x="65784" y="85013"/>
                </a:cubicBezTo>
                <a:cubicBezTo>
                  <a:pt x="66204" y="84631"/>
                  <a:pt x="66931" y="84669"/>
                  <a:pt x="67199" y="84057"/>
                </a:cubicBezTo>
                <a:cubicBezTo>
                  <a:pt x="67199" y="84057"/>
                  <a:pt x="67216" y="84074"/>
                  <a:pt x="67238" y="84074"/>
                </a:cubicBezTo>
                <a:cubicBezTo>
                  <a:pt x="67250" y="84074"/>
                  <a:pt x="67262" y="84070"/>
                  <a:pt x="67275" y="84057"/>
                </a:cubicBezTo>
                <a:cubicBezTo>
                  <a:pt x="68002" y="83751"/>
                  <a:pt x="68767" y="83522"/>
                  <a:pt x="69226" y="82833"/>
                </a:cubicBezTo>
                <a:cubicBezTo>
                  <a:pt x="69264" y="82795"/>
                  <a:pt x="69379" y="82795"/>
                  <a:pt x="69417" y="82757"/>
                </a:cubicBezTo>
                <a:cubicBezTo>
                  <a:pt x="69723" y="82451"/>
                  <a:pt x="70335" y="82451"/>
                  <a:pt x="70411" y="81877"/>
                </a:cubicBezTo>
                <a:cubicBezTo>
                  <a:pt x="70411" y="81877"/>
                  <a:pt x="70450" y="81877"/>
                  <a:pt x="70488" y="81839"/>
                </a:cubicBezTo>
                <a:cubicBezTo>
                  <a:pt x="70665" y="81733"/>
                  <a:pt x="70841" y="81528"/>
                  <a:pt x="70958" y="81528"/>
                </a:cubicBezTo>
                <a:cubicBezTo>
                  <a:pt x="70967" y="81528"/>
                  <a:pt x="70976" y="81530"/>
                  <a:pt x="70985" y="81533"/>
                </a:cubicBezTo>
                <a:cubicBezTo>
                  <a:pt x="71032" y="81545"/>
                  <a:pt x="71072" y="81550"/>
                  <a:pt x="71104" y="81550"/>
                </a:cubicBezTo>
                <a:cubicBezTo>
                  <a:pt x="71386" y="81550"/>
                  <a:pt x="71162" y="81150"/>
                  <a:pt x="71367" y="81150"/>
                </a:cubicBezTo>
                <a:cubicBezTo>
                  <a:pt x="71400" y="81150"/>
                  <a:pt x="71433" y="81066"/>
                  <a:pt x="71466" y="81066"/>
                </a:cubicBezTo>
                <a:cubicBezTo>
                  <a:pt x="71471" y="81066"/>
                  <a:pt x="71477" y="81068"/>
                  <a:pt x="71482" y="81074"/>
                </a:cubicBezTo>
                <a:cubicBezTo>
                  <a:pt x="71520" y="81081"/>
                  <a:pt x="71554" y="81085"/>
                  <a:pt x="71586" y="81085"/>
                </a:cubicBezTo>
                <a:cubicBezTo>
                  <a:pt x="71881" y="81085"/>
                  <a:pt x="71960" y="80791"/>
                  <a:pt x="72132" y="80653"/>
                </a:cubicBezTo>
                <a:cubicBezTo>
                  <a:pt x="72477" y="80309"/>
                  <a:pt x="72783" y="79812"/>
                  <a:pt x="73203" y="79620"/>
                </a:cubicBezTo>
                <a:cubicBezTo>
                  <a:pt x="73777" y="79391"/>
                  <a:pt x="73892" y="78664"/>
                  <a:pt x="74504" y="78550"/>
                </a:cubicBezTo>
                <a:cubicBezTo>
                  <a:pt x="74542" y="78550"/>
                  <a:pt x="74542" y="78435"/>
                  <a:pt x="74542" y="78397"/>
                </a:cubicBezTo>
                <a:cubicBezTo>
                  <a:pt x="74657" y="78244"/>
                  <a:pt x="74771" y="78091"/>
                  <a:pt x="74924" y="77938"/>
                </a:cubicBezTo>
                <a:cubicBezTo>
                  <a:pt x="75077" y="77785"/>
                  <a:pt x="75383" y="77785"/>
                  <a:pt x="75345" y="77479"/>
                </a:cubicBezTo>
                <a:cubicBezTo>
                  <a:pt x="75536" y="77479"/>
                  <a:pt x="75727" y="77440"/>
                  <a:pt x="75727" y="77287"/>
                </a:cubicBezTo>
                <a:cubicBezTo>
                  <a:pt x="75727" y="76981"/>
                  <a:pt x="76072" y="77020"/>
                  <a:pt x="76186" y="76867"/>
                </a:cubicBezTo>
                <a:cubicBezTo>
                  <a:pt x="76645" y="76293"/>
                  <a:pt x="77104" y="75758"/>
                  <a:pt x="77563" y="75184"/>
                </a:cubicBezTo>
                <a:cubicBezTo>
                  <a:pt x="77984" y="74610"/>
                  <a:pt x="78596" y="74189"/>
                  <a:pt x="78940" y="73501"/>
                </a:cubicBezTo>
                <a:cubicBezTo>
                  <a:pt x="79093" y="73157"/>
                  <a:pt x="79514" y="72966"/>
                  <a:pt x="79552" y="72507"/>
                </a:cubicBezTo>
                <a:cubicBezTo>
                  <a:pt x="79973" y="72430"/>
                  <a:pt x="80088" y="72009"/>
                  <a:pt x="80279" y="71742"/>
                </a:cubicBezTo>
                <a:cubicBezTo>
                  <a:pt x="80699" y="71245"/>
                  <a:pt x="80967" y="70594"/>
                  <a:pt x="81464" y="70097"/>
                </a:cubicBezTo>
                <a:cubicBezTo>
                  <a:pt x="81617" y="69944"/>
                  <a:pt x="81656" y="69753"/>
                  <a:pt x="81732" y="69562"/>
                </a:cubicBezTo>
                <a:cubicBezTo>
                  <a:pt x="81809" y="69409"/>
                  <a:pt x="81847" y="69218"/>
                  <a:pt x="81962" y="69103"/>
                </a:cubicBezTo>
                <a:cubicBezTo>
                  <a:pt x="82229" y="68644"/>
                  <a:pt x="82306" y="68032"/>
                  <a:pt x="82803" y="67688"/>
                </a:cubicBezTo>
                <a:cubicBezTo>
                  <a:pt x="82841" y="67688"/>
                  <a:pt x="82803" y="67573"/>
                  <a:pt x="82841" y="67535"/>
                </a:cubicBezTo>
                <a:cubicBezTo>
                  <a:pt x="82956" y="67343"/>
                  <a:pt x="82573" y="67037"/>
                  <a:pt x="83071" y="66884"/>
                </a:cubicBezTo>
                <a:cubicBezTo>
                  <a:pt x="83224" y="66846"/>
                  <a:pt x="83300" y="66426"/>
                  <a:pt x="83377" y="66196"/>
                </a:cubicBezTo>
                <a:cubicBezTo>
                  <a:pt x="83491" y="65928"/>
                  <a:pt x="83606" y="65661"/>
                  <a:pt x="83683" y="65393"/>
                </a:cubicBezTo>
                <a:cubicBezTo>
                  <a:pt x="83721" y="65202"/>
                  <a:pt x="83683" y="64972"/>
                  <a:pt x="83797" y="64819"/>
                </a:cubicBezTo>
                <a:cubicBezTo>
                  <a:pt x="84142" y="64475"/>
                  <a:pt x="84218" y="64016"/>
                  <a:pt x="84371" y="63595"/>
                </a:cubicBezTo>
                <a:cubicBezTo>
                  <a:pt x="84562" y="63136"/>
                  <a:pt x="84983" y="62830"/>
                  <a:pt x="84907" y="62257"/>
                </a:cubicBezTo>
                <a:cubicBezTo>
                  <a:pt x="85518" y="61607"/>
                  <a:pt x="85442" y="60650"/>
                  <a:pt x="85939" y="59962"/>
                </a:cubicBezTo>
                <a:cubicBezTo>
                  <a:pt x="85977" y="59885"/>
                  <a:pt x="85901" y="59732"/>
                  <a:pt x="85939" y="59656"/>
                </a:cubicBezTo>
                <a:cubicBezTo>
                  <a:pt x="85939" y="59541"/>
                  <a:pt x="85977" y="59388"/>
                  <a:pt x="86016" y="59312"/>
                </a:cubicBezTo>
                <a:cubicBezTo>
                  <a:pt x="86398" y="58776"/>
                  <a:pt x="86475" y="58203"/>
                  <a:pt x="86589" y="57591"/>
                </a:cubicBezTo>
                <a:cubicBezTo>
                  <a:pt x="86589" y="57438"/>
                  <a:pt x="86704" y="57285"/>
                  <a:pt x="86781" y="57170"/>
                </a:cubicBezTo>
                <a:cubicBezTo>
                  <a:pt x="86857" y="57055"/>
                  <a:pt x="86934" y="56941"/>
                  <a:pt x="86934" y="56864"/>
                </a:cubicBezTo>
                <a:cubicBezTo>
                  <a:pt x="86819" y="56367"/>
                  <a:pt x="87087" y="55908"/>
                  <a:pt x="87125" y="55449"/>
                </a:cubicBezTo>
                <a:cubicBezTo>
                  <a:pt x="87201" y="54761"/>
                  <a:pt x="87469" y="54110"/>
                  <a:pt x="87622" y="53422"/>
                </a:cubicBezTo>
                <a:cubicBezTo>
                  <a:pt x="87737" y="52772"/>
                  <a:pt x="87966" y="52122"/>
                  <a:pt x="87928" y="51471"/>
                </a:cubicBezTo>
                <a:cubicBezTo>
                  <a:pt x="87928" y="51165"/>
                  <a:pt x="88004" y="50859"/>
                  <a:pt x="88081" y="50553"/>
                </a:cubicBezTo>
                <a:cubicBezTo>
                  <a:pt x="88157" y="50286"/>
                  <a:pt x="88272" y="49980"/>
                  <a:pt x="88310" y="49712"/>
                </a:cubicBezTo>
                <a:cubicBezTo>
                  <a:pt x="88349" y="49406"/>
                  <a:pt x="88425" y="49024"/>
                  <a:pt x="88310" y="48832"/>
                </a:cubicBezTo>
                <a:cubicBezTo>
                  <a:pt x="88081" y="48488"/>
                  <a:pt x="88425" y="48297"/>
                  <a:pt x="88387" y="47991"/>
                </a:cubicBezTo>
                <a:cubicBezTo>
                  <a:pt x="88272" y="47303"/>
                  <a:pt x="88349" y="46576"/>
                  <a:pt x="88425" y="45849"/>
                </a:cubicBezTo>
                <a:cubicBezTo>
                  <a:pt x="88463" y="45390"/>
                  <a:pt x="88463" y="44970"/>
                  <a:pt x="88502" y="44511"/>
                </a:cubicBezTo>
                <a:cubicBezTo>
                  <a:pt x="88540" y="43554"/>
                  <a:pt x="88425" y="42598"/>
                  <a:pt x="88463" y="41604"/>
                </a:cubicBezTo>
                <a:cubicBezTo>
                  <a:pt x="88502" y="41413"/>
                  <a:pt x="88425" y="41221"/>
                  <a:pt x="88425" y="41030"/>
                </a:cubicBezTo>
                <a:cubicBezTo>
                  <a:pt x="88425" y="40304"/>
                  <a:pt x="88463" y="39539"/>
                  <a:pt x="88425" y="38774"/>
                </a:cubicBezTo>
                <a:cubicBezTo>
                  <a:pt x="88425" y="38391"/>
                  <a:pt x="88157" y="37932"/>
                  <a:pt x="88272" y="37626"/>
                </a:cubicBezTo>
                <a:cubicBezTo>
                  <a:pt x="88463" y="37129"/>
                  <a:pt x="87966" y="36708"/>
                  <a:pt x="88234" y="36249"/>
                </a:cubicBezTo>
                <a:cubicBezTo>
                  <a:pt x="88043" y="36020"/>
                  <a:pt x="87813" y="35829"/>
                  <a:pt x="87966" y="35446"/>
                </a:cubicBezTo>
                <a:cubicBezTo>
                  <a:pt x="88043" y="35179"/>
                  <a:pt x="87737" y="34911"/>
                  <a:pt x="87775" y="34567"/>
                </a:cubicBezTo>
                <a:cubicBezTo>
                  <a:pt x="87775" y="34108"/>
                  <a:pt x="87584" y="33610"/>
                  <a:pt x="87316" y="33228"/>
                </a:cubicBezTo>
                <a:cubicBezTo>
                  <a:pt x="87010" y="32731"/>
                  <a:pt x="86895" y="32157"/>
                  <a:pt x="86704" y="31622"/>
                </a:cubicBezTo>
                <a:cubicBezTo>
                  <a:pt x="86551" y="31239"/>
                  <a:pt x="86589" y="30704"/>
                  <a:pt x="86322" y="30398"/>
                </a:cubicBezTo>
                <a:cubicBezTo>
                  <a:pt x="86054" y="30092"/>
                  <a:pt x="85939" y="29786"/>
                  <a:pt x="85863" y="29403"/>
                </a:cubicBezTo>
                <a:cubicBezTo>
                  <a:pt x="85824" y="29097"/>
                  <a:pt x="85557" y="28868"/>
                  <a:pt x="85557" y="28524"/>
                </a:cubicBezTo>
                <a:cubicBezTo>
                  <a:pt x="85557" y="28409"/>
                  <a:pt x="85404" y="28294"/>
                  <a:pt x="85327" y="28180"/>
                </a:cubicBezTo>
                <a:cubicBezTo>
                  <a:pt x="85289" y="28103"/>
                  <a:pt x="85174" y="28065"/>
                  <a:pt x="85136" y="27988"/>
                </a:cubicBezTo>
                <a:cubicBezTo>
                  <a:pt x="85098" y="27797"/>
                  <a:pt x="85021" y="27568"/>
                  <a:pt x="84945" y="27376"/>
                </a:cubicBezTo>
                <a:cubicBezTo>
                  <a:pt x="84868" y="27185"/>
                  <a:pt x="84754" y="27032"/>
                  <a:pt x="84677" y="26803"/>
                </a:cubicBezTo>
                <a:cubicBezTo>
                  <a:pt x="84601" y="26611"/>
                  <a:pt x="84562" y="26229"/>
                  <a:pt x="84448" y="26229"/>
                </a:cubicBezTo>
                <a:cubicBezTo>
                  <a:pt x="84065" y="26152"/>
                  <a:pt x="84371" y="25847"/>
                  <a:pt x="84180" y="25694"/>
                </a:cubicBezTo>
                <a:cubicBezTo>
                  <a:pt x="84065" y="25579"/>
                  <a:pt x="84103" y="25273"/>
                  <a:pt x="83989" y="25235"/>
                </a:cubicBezTo>
                <a:cubicBezTo>
                  <a:pt x="83797" y="25082"/>
                  <a:pt x="83797" y="24929"/>
                  <a:pt x="83721" y="24737"/>
                </a:cubicBezTo>
                <a:cubicBezTo>
                  <a:pt x="83683" y="24508"/>
                  <a:pt x="83530" y="24355"/>
                  <a:pt x="83415" y="24164"/>
                </a:cubicBezTo>
                <a:cubicBezTo>
                  <a:pt x="83185" y="23743"/>
                  <a:pt x="82956" y="23284"/>
                  <a:pt x="82726" y="22863"/>
                </a:cubicBezTo>
                <a:cubicBezTo>
                  <a:pt x="82994" y="22596"/>
                  <a:pt x="82497" y="22481"/>
                  <a:pt x="82535" y="22251"/>
                </a:cubicBezTo>
                <a:cubicBezTo>
                  <a:pt x="82229" y="22251"/>
                  <a:pt x="82421" y="21907"/>
                  <a:pt x="82306" y="21831"/>
                </a:cubicBezTo>
                <a:cubicBezTo>
                  <a:pt x="82115" y="21716"/>
                  <a:pt x="82076" y="21563"/>
                  <a:pt x="82000" y="21410"/>
                </a:cubicBezTo>
                <a:cubicBezTo>
                  <a:pt x="81770" y="21028"/>
                  <a:pt x="81694" y="20530"/>
                  <a:pt x="81235" y="20377"/>
                </a:cubicBezTo>
                <a:cubicBezTo>
                  <a:pt x="81158" y="20339"/>
                  <a:pt x="81082" y="20263"/>
                  <a:pt x="81082" y="20224"/>
                </a:cubicBezTo>
                <a:cubicBezTo>
                  <a:pt x="80891" y="19498"/>
                  <a:pt x="80432" y="18962"/>
                  <a:pt x="79973" y="18427"/>
                </a:cubicBezTo>
                <a:cubicBezTo>
                  <a:pt x="79629" y="18044"/>
                  <a:pt x="79514" y="17471"/>
                  <a:pt x="78978" y="17279"/>
                </a:cubicBezTo>
                <a:cubicBezTo>
                  <a:pt x="78711" y="16591"/>
                  <a:pt x="78022" y="16209"/>
                  <a:pt x="77678" y="15597"/>
                </a:cubicBezTo>
                <a:cubicBezTo>
                  <a:pt x="77640" y="15444"/>
                  <a:pt x="77602" y="15252"/>
                  <a:pt x="77525" y="15176"/>
                </a:cubicBezTo>
                <a:cubicBezTo>
                  <a:pt x="77104" y="14793"/>
                  <a:pt x="76569" y="14564"/>
                  <a:pt x="76378" y="13952"/>
                </a:cubicBezTo>
                <a:cubicBezTo>
                  <a:pt x="75727" y="13608"/>
                  <a:pt x="75269" y="12996"/>
                  <a:pt x="74695" y="12575"/>
                </a:cubicBezTo>
                <a:cubicBezTo>
                  <a:pt x="73509" y="11657"/>
                  <a:pt x="72438" y="10625"/>
                  <a:pt x="71291" y="9668"/>
                </a:cubicBezTo>
                <a:cubicBezTo>
                  <a:pt x="71061" y="9477"/>
                  <a:pt x="70908" y="9209"/>
                  <a:pt x="70641" y="9057"/>
                </a:cubicBezTo>
                <a:cubicBezTo>
                  <a:pt x="69991" y="8598"/>
                  <a:pt x="69417" y="8024"/>
                  <a:pt x="68652" y="7718"/>
                </a:cubicBezTo>
                <a:cubicBezTo>
                  <a:pt x="68040" y="7412"/>
                  <a:pt x="67505" y="6915"/>
                  <a:pt x="66893" y="6609"/>
                </a:cubicBezTo>
                <a:cubicBezTo>
                  <a:pt x="66281" y="6303"/>
                  <a:pt x="65707" y="5882"/>
                  <a:pt x="65019" y="5806"/>
                </a:cubicBezTo>
                <a:cubicBezTo>
                  <a:pt x="64766" y="5774"/>
                  <a:pt x="64539" y="5586"/>
                  <a:pt x="64253" y="5586"/>
                </a:cubicBezTo>
                <a:cubicBezTo>
                  <a:pt x="64192" y="5586"/>
                  <a:pt x="64129" y="5594"/>
                  <a:pt x="64062" y="5614"/>
                </a:cubicBezTo>
                <a:lnTo>
                  <a:pt x="64062" y="4811"/>
                </a:lnTo>
                <a:cubicBezTo>
                  <a:pt x="63871" y="5041"/>
                  <a:pt x="63756" y="5194"/>
                  <a:pt x="63718" y="5270"/>
                </a:cubicBezTo>
                <a:cubicBezTo>
                  <a:pt x="63259" y="5079"/>
                  <a:pt x="62877" y="5002"/>
                  <a:pt x="62494" y="4811"/>
                </a:cubicBezTo>
                <a:cubicBezTo>
                  <a:pt x="62150" y="4620"/>
                  <a:pt x="61806" y="4314"/>
                  <a:pt x="61500" y="4085"/>
                </a:cubicBezTo>
                <a:cubicBezTo>
                  <a:pt x="61349" y="4192"/>
                  <a:pt x="61283" y="4239"/>
                  <a:pt x="61241" y="4239"/>
                </a:cubicBezTo>
                <a:cubicBezTo>
                  <a:pt x="61208" y="4239"/>
                  <a:pt x="61189" y="4211"/>
                  <a:pt x="61156" y="4161"/>
                </a:cubicBezTo>
                <a:cubicBezTo>
                  <a:pt x="61118" y="4123"/>
                  <a:pt x="61041" y="4008"/>
                  <a:pt x="61003" y="4008"/>
                </a:cubicBezTo>
                <a:cubicBezTo>
                  <a:pt x="60937" y="4036"/>
                  <a:pt x="60879" y="4048"/>
                  <a:pt x="60825" y="4048"/>
                </a:cubicBezTo>
                <a:cubicBezTo>
                  <a:pt x="60658" y="4048"/>
                  <a:pt x="60535" y="3932"/>
                  <a:pt x="60391" y="3817"/>
                </a:cubicBezTo>
                <a:cubicBezTo>
                  <a:pt x="60276" y="3702"/>
                  <a:pt x="60161" y="3587"/>
                  <a:pt x="60047" y="3549"/>
                </a:cubicBezTo>
                <a:cubicBezTo>
                  <a:pt x="58976" y="3205"/>
                  <a:pt x="57905" y="2899"/>
                  <a:pt x="56910" y="2325"/>
                </a:cubicBezTo>
                <a:cubicBezTo>
                  <a:pt x="56834" y="2249"/>
                  <a:pt x="56719" y="2210"/>
                  <a:pt x="56643" y="2210"/>
                </a:cubicBezTo>
                <a:cubicBezTo>
                  <a:pt x="56069" y="2172"/>
                  <a:pt x="55534" y="1981"/>
                  <a:pt x="54960" y="1828"/>
                </a:cubicBezTo>
                <a:cubicBezTo>
                  <a:pt x="54271" y="1637"/>
                  <a:pt x="53507" y="1675"/>
                  <a:pt x="52895" y="1254"/>
                </a:cubicBezTo>
                <a:cubicBezTo>
                  <a:pt x="52862" y="1235"/>
                  <a:pt x="52829" y="1227"/>
                  <a:pt x="52797" y="1227"/>
                </a:cubicBezTo>
                <a:cubicBezTo>
                  <a:pt x="52701" y="1227"/>
                  <a:pt x="52607" y="1291"/>
                  <a:pt x="52519" y="1291"/>
                </a:cubicBezTo>
                <a:cubicBezTo>
                  <a:pt x="52463" y="1291"/>
                  <a:pt x="52409" y="1265"/>
                  <a:pt x="52359" y="1178"/>
                </a:cubicBezTo>
                <a:cubicBezTo>
                  <a:pt x="52289" y="1073"/>
                  <a:pt x="52212" y="1048"/>
                  <a:pt x="52130" y="1048"/>
                </a:cubicBezTo>
                <a:cubicBezTo>
                  <a:pt x="52054" y="1048"/>
                  <a:pt x="51974" y="1070"/>
                  <a:pt x="51894" y="1070"/>
                </a:cubicBezTo>
                <a:cubicBezTo>
                  <a:pt x="51871" y="1070"/>
                  <a:pt x="51847" y="1068"/>
                  <a:pt x="51824" y="1063"/>
                </a:cubicBezTo>
                <a:cubicBezTo>
                  <a:pt x="51288" y="948"/>
                  <a:pt x="50715" y="1063"/>
                  <a:pt x="50179" y="834"/>
                </a:cubicBezTo>
                <a:cubicBezTo>
                  <a:pt x="49988" y="757"/>
                  <a:pt x="49797" y="719"/>
                  <a:pt x="49605" y="719"/>
                </a:cubicBezTo>
                <a:cubicBezTo>
                  <a:pt x="49423" y="693"/>
                  <a:pt x="49240" y="631"/>
                  <a:pt x="49081" y="631"/>
                </a:cubicBezTo>
                <a:cubicBezTo>
                  <a:pt x="49008" y="631"/>
                  <a:pt x="48939" y="644"/>
                  <a:pt x="48879" y="681"/>
                </a:cubicBezTo>
                <a:cubicBezTo>
                  <a:pt x="48794" y="723"/>
                  <a:pt x="48720" y="741"/>
                  <a:pt x="48654" y="741"/>
                </a:cubicBezTo>
                <a:cubicBezTo>
                  <a:pt x="48426" y="741"/>
                  <a:pt x="48301" y="523"/>
                  <a:pt x="48152" y="375"/>
                </a:cubicBezTo>
                <a:cubicBezTo>
                  <a:pt x="47876" y="548"/>
                  <a:pt x="47607" y="611"/>
                  <a:pt x="47339" y="611"/>
                </a:cubicBezTo>
                <a:cubicBezTo>
                  <a:pt x="47014" y="611"/>
                  <a:pt x="46690" y="518"/>
                  <a:pt x="46355" y="413"/>
                </a:cubicBezTo>
                <a:cubicBezTo>
                  <a:pt x="45691" y="192"/>
                  <a:pt x="45027" y="81"/>
                  <a:pt x="44353" y="81"/>
                </a:cubicBezTo>
                <a:cubicBezTo>
                  <a:pt x="43978" y="81"/>
                  <a:pt x="43601" y="115"/>
                  <a:pt x="43218" y="183"/>
                </a:cubicBezTo>
                <a:cubicBezTo>
                  <a:pt x="43164" y="210"/>
                  <a:pt x="43053" y="238"/>
                  <a:pt x="42979" y="238"/>
                </a:cubicBezTo>
                <a:cubicBezTo>
                  <a:pt x="42948" y="238"/>
                  <a:pt x="42924" y="233"/>
                  <a:pt x="42912" y="222"/>
                </a:cubicBezTo>
                <a:cubicBezTo>
                  <a:pt x="42717" y="62"/>
                  <a:pt x="42521" y="1"/>
                  <a:pt x="42321" y="1"/>
                </a:cubicBezTo>
                <a:close/>
              </a:path>
            </a:pathLst>
          </a:custGeom>
          <a:solidFill>
            <a:srgbClr val="6BD9FE">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p15">
            <a:extLst>
              <a:ext uri="{FF2B5EF4-FFF2-40B4-BE49-F238E27FC236}">
                <a16:creationId xmlns:a16="http://schemas.microsoft.com/office/drawing/2014/main" id="{23C97F7B-85B2-7D29-8EE3-C5E76D320EFA}"/>
              </a:ext>
            </a:extLst>
          </p:cNvPr>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DDE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p15">
            <a:extLst>
              <a:ext uri="{FF2B5EF4-FFF2-40B4-BE49-F238E27FC236}">
                <a16:creationId xmlns:a16="http://schemas.microsoft.com/office/drawing/2014/main" id="{EE166C15-CE70-CA52-46F7-02655B92DDC7}"/>
              </a:ext>
            </a:extLst>
          </p:cNvPr>
          <p:cNvSpPr/>
          <p:nvPr/>
        </p:nvSpPr>
        <p:spPr>
          <a:xfrm>
            <a:off x="206372" y="2415879"/>
            <a:ext cx="1591399" cy="2060039"/>
          </a:xfrm>
          <a:custGeom>
            <a:avLst/>
            <a:gdLst/>
            <a:ahLst/>
            <a:cxnLst/>
            <a:rect l="l" t="t" r="r" b="b"/>
            <a:pathLst>
              <a:path w="77563" h="100404" extrusionOk="0">
                <a:moveTo>
                  <a:pt x="24150" y="1"/>
                </a:moveTo>
                <a:cubicBezTo>
                  <a:pt x="24068" y="1"/>
                  <a:pt x="23986" y="3"/>
                  <a:pt x="23904" y="9"/>
                </a:cubicBezTo>
                <a:cubicBezTo>
                  <a:pt x="23101" y="95"/>
                  <a:pt x="22276" y="138"/>
                  <a:pt x="21462" y="138"/>
                </a:cubicBezTo>
                <a:cubicBezTo>
                  <a:pt x="21191" y="138"/>
                  <a:pt x="20921" y="133"/>
                  <a:pt x="20653" y="123"/>
                </a:cubicBezTo>
                <a:cubicBezTo>
                  <a:pt x="20583" y="109"/>
                  <a:pt x="20508" y="101"/>
                  <a:pt x="20437" y="101"/>
                </a:cubicBezTo>
                <a:cubicBezTo>
                  <a:pt x="20314" y="101"/>
                  <a:pt x="20204" y="127"/>
                  <a:pt x="20156" y="200"/>
                </a:cubicBezTo>
                <a:cubicBezTo>
                  <a:pt x="19970" y="365"/>
                  <a:pt x="19762" y="396"/>
                  <a:pt x="19556" y="396"/>
                </a:cubicBezTo>
                <a:cubicBezTo>
                  <a:pt x="19429" y="396"/>
                  <a:pt x="19302" y="384"/>
                  <a:pt x="19182" y="384"/>
                </a:cubicBezTo>
                <a:cubicBezTo>
                  <a:pt x="19136" y="384"/>
                  <a:pt x="19090" y="386"/>
                  <a:pt x="19046" y="391"/>
                </a:cubicBezTo>
                <a:cubicBezTo>
                  <a:pt x="18626" y="468"/>
                  <a:pt x="18243" y="468"/>
                  <a:pt x="17861" y="659"/>
                </a:cubicBezTo>
                <a:cubicBezTo>
                  <a:pt x="17784" y="735"/>
                  <a:pt x="17631" y="697"/>
                  <a:pt x="17517" y="735"/>
                </a:cubicBezTo>
                <a:cubicBezTo>
                  <a:pt x="16866" y="812"/>
                  <a:pt x="16178" y="1003"/>
                  <a:pt x="15528" y="1041"/>
                </a:cubicBezTo>
                <a:cubicBezTo>
                  <a:pt x="15214" y="1073"/>
                  <a:pt x="14926" y="1310"/>
                  <a:pt x="14601" y="1310"/>
                </a:cubicBezTo>
                <a:cubicBezTo>
                  <a:pt x="14529" y="1310"/>
                  <a:pt x="14456" y="1298"/>
                  <a:pt x="14380" y="1271"/>
                </a:cubicBezTo>
                <a:cubicBezTo>
                  <a:pt x="14075" y="1653"/>
                  <a:pt x="13616" y="1462"/>
                  <a:pt x="13271" y="1615"/>
                </a:cubicBezTo>
                <a:cubicBezTo>
                  <a:pt x="13195" y="1653"/>
                  <a:pt x="13123" y="1670"/>
                  <a:pt x="13055" y="1670"/>
                </a:cubicBezTo>
                <a:cubicBezTo>
                  <a:pt x="12919" y="1670"/>
                  <a:pt x="12800" y="1602"/>
                  <a:pt x="12698" y="1500"/>
                </a:cubicBezTo>
                <a:cubicBezTo>
                  <a:pt x="12620" y="1391"/>
                  <a:pt x="12554" y="1345"/>
                  <a:pt x="12499" y="1345"/>
                </a:cubicBezTo>
                <a:cubicBezTo>
                  <a:pt x="12419" y="1345"/>
                  <a:pt x="12360" y="1441"/>
                  <a:pt x="12315" y="1577"/>
                </a:cubicBezTo>
                <a:cubicBezTo>
                  <a:pt x="12162" y="1883"/>
                  <a:pt x="11933" y="2036"/>
                  <a:pt x="11589" y="2036"/>
                </a:cubicBezTo>
                <a:cubicBezTo>
                  <a:pt x="11397" y="2036"/>
                  <a:pt x="11206" y="2112"/>
                  <a:pt x="11053" y="2189"/>
                </a:cubicBezTo>
                <a:cubicBezTo>
                  <a:pt x="11015" y="2189"/>
                  <a:pt x="11015" y="2303"/>
                  <a:pt x="10977" y="2380"/>
                </a:cubicBezTo>
                <a:cubicBezTo>
                  <a:pt x="10938" y="2342"/>
                  <a:pt x="10900" y="2303"/>
                  <a:pt x="10862" y="2265"/>
                </a:cubicBezTo>
                <a:cubicBezTo>
                  <a:pt x="10777" y="2053"/>
                  <a:pt x="10727" y="1946"/>
                  <a:pt x="10654" y="1946"/>
                </a:cubicBezTo>
                <a:cubicBezTo>
                  <a:pt x="10596" y="1946"/>
                  <a:pt x="10522" y="2014"/>
                  <a:pt x="10403" y="2150"/>
                </a:cubicBezTo>
                <a:cubicBezTo>
                  <a:pt x="10288" y="2303"/>
                  <a:pt x="10212" y="2456"/>
                  <a:pt x="10059" y="2571"/>
                </a:cubicBezTo>
                <a:cubicBezTo>
                  <a:pt x="10020" y="2648"/>
                  <a:pt x="9867" y="2686"/>
                  <a:pt x="9829" y="2686"/>
                </a:cubicBezTo>
                <a:cubicBezTo>
                  <a:pt x="9711" y="2582"/>
                  <a:pt x="9604" y="2536"/>
                  <a:pt x="9503" y="2536"/>
                </a:cubicBezTo>
                <a:cubicBezTo>
                  <a:pt x="9345" y="2536"/>
                  <a:pt x="9205" y="2651"/>
                  <a:pt x="9064" y="2839"/>
                </a:cubicBezTo>
                <a:cubicBezTo>
                  <a:pt x="9064" y="2850"/>
                  <a:pt x="9051" y="2855"/>
                  <a:pt x="9032" y="2855"/>
                </a:cubicBezTo>
                <a:cubicBezTo>
                  <a:pt x="8985" y="2855"/>
                  <a:pt x="8900" y="2828"/>
                  <a:pt x="8873" y="2801"/>
                </a:cubicBezTo>
                <a:cubicBezTo>
                  <a:pt x="8827" y="2739"/>
                  <a:pt x="8781" y="2715"/>
                  <a:pt x="8735" y="2715"/>
                </a:cubicBezTo>
                <a:cubicBezTo>
                  <a:pt x="8667" y="2715"/>
                  <a:pt x="8598" y="2770"/>
                  <a:pt x="8529" y="2839"/>
                </a:cubicBezTo>
                <a:cubicBezTo>
                  <a:pt x="8414" y="2954"/>
                  <a:pt x="8261" y="3030"/>
                  <a:pt x="8108" y="3107"/>
                </a:cubicBezTo>
                <a:cubicBezTo>
                  <a:pt x="7496" y="3260"/>
                  <a:pt x="6961" y="3527"/>
                  <a:pt x="6464" y="3872"/>
                </a:cubicBezTo>
                <a:cubicBezTo>
                  <a:pt x="6451" y="3884"/>
                  <a:pt x="6430" y="3889"/>
                  <a:pt x="6403" y="3889"/>
                </a:cubicBezTo>
                <a:cubicBezTo>
                  <a:pt x="6349" y="3889"/>
                  <a:pt x="6272" y="3872"/>
                  <a:pt x="6196" y="3872"/>
                </a:cubicBezTo>
                <a:cubicBezTo>
                  <a:pt x="6158" y="3833"/>
                  <a:pt x="6005" y="3833"/>
                  <a:pt x="6005" y="3833"/>
                </a:cubicBezTo>
                <a:cubicBezTo>
                  <a:pt x="5890" y="4216"/>
                  <a:pt x="5546" y="4139"/>
                  <a:pt x="5278" y="4254"/>
                </a:cubicBezTo>
                <a:cubicBezTo>
                  <a:pt x="4857" y="4445"/>
                  <a:pt x="4551" y="4789"/>
                  <a:pt x="4054" y="4904"/>
                </a:cubicBezTo>
                <a:cubicBezTo>
                  <a:pt x="3863" y="4942"/>
                  <a:pt x="3710" y="5325"/>
                  <a:pt x="3366" y="5325"/>
                </a:cubicBezTo>
                <a:cubicBezTo>
                  <a:pt x="3251" y="5784"/>
                  <a:pt x="2792" y="5516"/>
                  <a:pt x="2562" y="5746"/>
                </a:cubicBezTo>
                <a:cubicBezTo>
                  <a:pt x="2409" y="5899"/>
                  <a:pt x="2218" y="5975"/>
                  <a:pt x="2065" y="6052"/>
                </a:cubicBezTo>
                <a:cubicBezTo>
                  <a:pt x="1798" y="6243"/>
                  <a:pt x="1492" y="6396"/>
                  <a:pt x="1300" y="6625"/>
                </a:cubicBezTo>
                <a:cubicBezTo>
                  <a:pt x="1071" y="6855"/>
                  <a:pt x="727" y="6855"/>
                  <a:pt x="459" y="6969"/>
                </a:cubicBezTo>
                <a:cubicBezTo>
                  <a:pt x="306" y="7046"/>
                  <a:pt x="153" y="7161"/>
                  <a:pt x="0" y="7237"/>
                </a:cubicBezTo>
                <a:lnTo>
                  <a:pt x="0" y="92143"/>
                </a:lnTo>
                <a:cubicBezTo>
                  <a:pt x="344" y="92449"/>
                  <a:pt x="688" y="92679"/>
                  <a:pt x="1147" y="92870"/>
                </a:cubicBezTo>
                <a:cubicBezTo>
                  <a:pt x="1453" y="92947"/>
                  <a:pt x="1721" y="93214"/>
                  <a:pt x="2065" y="93329"/>
                </a:cubicBezTo>
                <a:cubicBezTo>
                  <a:pt x="2333" y="93444"/>
                  <a:pt x="2601" y="93635"/>
                  <a:pt x="2868" y="93788"/>
                </a:cubicBezTo>
                <a:cubicBezTo>
                  <a:pt x="3213" y="93979"/>
                  <a:pt x="3672" y="93979"/>
                  <a:pt x="3939" y="94362"/>
                </a:cubicBezTo>
                <a:cubicBezTo>
                  <a:pt x="3978" y="94354"/>
                  <a:pt x="4015" y="94350"/>
                  <a:pt x="4051" y="94350"/>
                </a:cubicBezTo>
                <a:cubicBezTo>
                  <a:pt x="4493" y="94350"/>
                  <a:pt x="4756" y="94888"/>
                  <a:pt x="5207" y="94888"/>
                </a:cubicBezTo>
                <a:cubicBezTo>
                  <a:pt x="5265" y="94888"/>
                  <a:pt x="5327" y="94879"/>
                  <a:pt x="5393" y="94859"/>
                </a:cubicBezTo>
                <a:cubicBezTo>
                  <a:pt x="5775" y="95356"/>
                  <a:pt x="6425" y="95318"/>
                  <a:pt x="6846" y="95624"/>
                </a:cubicBezTo>
                <a:cubicBezTo>
                  <a:pt x="7114" y="95853"/>
                  <a:pt x="7534" y="95662"/>
                  <a:pt x="7726" y="95930"/>
                </a:cubicBezTo>
                <a:cubicBezTo>
                  <a:pt x="7955" y="96236"/>
                  <a:pt x="8261" y="96197"/>
                  <a:pt x="8529" y="96389"/>
                </a:cubicBezTo>
                <a:cubicBezTo>
                  <a:pt x="8644" y="96427"/>
                  <a:pt x="8835" y="96389"/>
                  <a:pt x="8988" y="96465"/>
                </a:cubicBezTo>
                <a:cubicBezTo>
                  <a:pt x="9103" y="96503"/>
                  <a:pt x="9141" y="96695"/>
                  <a:pt x="9256" y="96733"/>
                </a:cubicBezTo>
                <a:cubicBezTo>
                  <a:pt x="9465" y="96872"/>
                  <a:pt x="9706" y="97044"/>
                  <a:pt x="9921" y="97044"/>
                </a:cubicBezTo>
                <a:cubicBezTo>
                  <a:pt x="9942" y="97044"/>
                  <a:pt x="9962" y="97042"/>
                  <a:pt x="9982" y="97039"/>
                </a:cubicBezTo>
                <a:cubicBezTo>
                  <a:pt x="10064" y="97018"/>
                  <a:pt x="10141" y="97009"/>
                  <a:pt x="10212" y="97009"/>
                </a:cubicBezTo>
                <a:cubicBezTo>
                  <a:pt x="10406" y="97009"/>
                  <a:pt x="10559" y="97080"/>
                  <a:pt x="10671" y="97192"/>
                </a:cubicBezTo>
                <a:cubicBezTo>
                  <a:pt x="11206" y="97613"/>
                  <a:pt x="12009" y="97536"/>
                  <a:pt x="12506" y="98071"/>
                </a:cubicBezTo>
                <a:cubicBezTo>
                  <a:pt x="12515" y="98080"/>
                  <a:pt x="12528" y="98083"/>
                  <a:pt x="12544" y="98083"/>
                </a:cubicBezTo>
                <a:cubicBezTo>
                  <a:pt x="12589" y="98083"/>
                  <a:pt x="12659" y="98060"/>
                  <a:pt x="12717" y="98060"/>
                </a:cubicBezTo>
                <a:cubicBezTo>
                  <a:pt x="12738" y="98060"/>
                  <a:pt x="12758" y="98063"/>
                  <a:pt x="12774" y="98071"/>
                </a:cubicBezTo>
                <a:cubicBezTo>
                  <a:pt x="13004" y="98071"/>
                  <a:pt x="13195" y="98071"/>
                  <a:pt x="13386" y="98148"/>
                </a:cubicBezTo>
                <a:cubicBezTo>
                  <a:pt x="14113" y="98492"/>
                  <a:pt x="14839" y="98760"/>
                  <a:pt x="15643" y="98798"/>
                </a:cubicBezTo>
                <a:cubicBezTo>
                  <a:pt x="15910" y="98798"/>
                  <a:pt x="16178" y="98836"/>
                  <a:pt x="16446" y="98913"/>
                </a:cubicBezTo>
                <a:cubicBezTo>
                  <a:pt x="16713" y="98989"/>
                  <a:pt x="16981" y="99181"/>
                  <a:pt x="17249" y="99257"/>
                </a:cubicBezTo>
                <a:cubicBezTo>
                  <a:pt x="17517" y="99334"/>
                  <a:pt x="17861" y="99257"/>
                  <a:pt x="18090" y="99372"/>
                </a:cubicBezTo>
                <a:cubicBezTo>
                  <a:pt x="18626" y="99678"/>
                  <a:pt x="19199" y="99601"/>
                  <a:pt x="19735" y="99716"/>
                </a:cubicBezTo>
                <a:cubicBezTo>
                  <a:pt x="20003" y="99754"/>
                  <a:pt x="20156" y="99831"/>
                  <a:pt x="20347" y="99946"/>
                </a:cubicBezTo>
                <a:cubicBezTo>
                  <a:pt x="20381" y="99968"/>
                  <a:pt x="20415" y="99977"/>
                  <a:pt x="20448" y="99977"/>
                </a:cubicBezTo>
                <a:cubicBezTo>
                  <a:pt x="20604" y="99977"/>
                  <a:pt x="20762" y="99783"/>
                  <a:pt x="20934" y="99783"/>
                </a:cubicBezTo>
                <a:cubicBezTo>
                  <a:pt x="20980" y="99783"/>
                  <a:pt x="21026" y="99797"/>
                  <a:pt x="21074" y="99831"/>
                </a:cubicBezTo>
                <a:cubicBezTo>
                  <a:pt x="21112" y="99850"/>
                  <a:pt x="21169" y="99850"/>
                  <a:pt x="21217" y="99850"/>
                </a:cubicBezTo>
                <a:cubicBezTo>
                  <a:pt x="21265" y="99850"/>
                  <a:pt x="21303" y="99850"/>
                  <a:pt x="21303" y="99869"/>
                </a:cubicBezTo>
                <a:cubicBezTo>
                  <a:pt x="21382" y="100139"/>
                  <a:pt x="21508" y="100218"/>
                  <a:pt x="21652" y="100218"/>
                </a:cubicBezTo>
                <a:cubicBezTo>
                  <a:pt x="21855" y="100218"/>
                  <a:pt x="22096" y="100060"/>
                  <a:pt x="22297" y="100060"/>
                </a:cubicBezTo>
                <a:cubicBezTo>
                  <a:pt x="22399" y="100060"/>
                  <a:pt x="22552" y="100026"/>
                  <a:pt x="22654" y="100026"/>
                </a:cubicBezTo>
                <a:cubicBezTo>
                  <a:pt x="22705" y="100026"/>
                  <a:pt x="22744" y="100035"/>
                  <a:pt x="22756" y="100060"/>
                </a:cubicBezTo>
                <a:cubicBezTo>
                  <a:pt x="22893" y="100197"/>
                  <a:pt x="23030" y="100216"/>
                  <a:pt x="23166" y="100216"/>
                </a:cubicBezTo>
                <a:cubicBezTo>
                  <a:pt x="23221" y="100216"/>
                  <a:pt x="23275" y="100213"/>
                  <a:pt x="23330" y="100213"/>
                </a:cubicBezTo>
                <a:cubicBezTo>
                  <a:pt x="23719" y="100213"/>
                  <a:pt x="24109" y="100375"/>
                  <a:pt x="24513" y="100375"/>
                </a:cubicBezTo>
                <a:cubicBezTo>
                  <a:pt x="24665" y="100375"/>
                  <a:pt x="24818" y="100352"/>
                  <a:pt x="24975" y="100290"/>
                </a:cubicBezTo>
                <a:cubicBezTo>
                  <a:pt x="25111" y="100377"/>
                  <a:pt x="25252" y="100403"/>
                  <a:pt x="25395" y="100403"/>
                </a:cubicBezTo>
                <a:cubicBezTo>
                  <a:pt x="25618" y="100403"/>
                  <a:pt x="25847" y="100339"/>
                  <a:pt x="26078" y="100339"/>
                </a:cubicBezTo>
                <a:cubicBezTo>
                  <a:pt x="26156" y="100339"/>
                  <a:pt x="26235" y="100347"/>
                  <a:pt x="26313" y="100366"/>
                </a:cubicBezTo>
                <a:cubicBezTo>
                  <a:pt x="26405" y="100382"/>
                  <a:pt x="26498" y="100388"/>
                  <a:pt x="26593" y="100388"/>
                </a:cubicBezTo>
                <a:cubicBezTo>
                  <a:pt x="26970" y="100388"/>
                  <a:pt x="27361" y="100290"/>
                  <a:pt x="27728" y="100290"/>
                </a:cubicBezTo>
                <a:cubicBezTo>
                  <a:pt x="28004" y="100290"/>
                  <a:pt x="28279" y="100284"/>
                  <a:pt x="28552" y="100284"/>
                </a:cubicBezTo>
                <a:cubicBezTo>
                  <a:pt x="28961" y="100284"/>
                  <a:pt x="29365" y="100297"/>
                  <a:pt x="29755" y="100366"/>
                </a:cubicBezTo>
                <a:cubicBezTo>
                  <a:pt x="29803" y="100376"/>
                  <a:pt x="29849" y="100380"/>
                  <a:pt x="29892" y="100380"/>
                </a:cubicBezTo>
                <a:cubicBezTo>
                  <a:pt x="30196" y="100380"/>
                  <a:pt x="30406" y="100175"/>
                  <a:pt x="30673" y="100175"/>
                </a:cubicBezTo>
                <a:cubicBezTo>
                  <a:pt x="31362" y="100175"/>
                  <a:pt x="32088" y="99984"/>
                  <a:pt x="32777" y="99984"/>
                </a:cubicBezTo>
                <a:cubicBezTo>
                  <a:pt x="33427" y="99946"/>
                  <a:pt x="34115" y="99984"/>
                  <a:pt x="34727" y="99678"/>
                </a:cubicBezTo>
                <a:cubicBezTo>
                  <a:pt x="34804" y="99678"/>
                  <a:pt x="34919" y="99754"/>
                  <a:pt x="34995" y="99754"/>
                </a:cubicBezTo>
                <a:cubicBezTo>
                  <a:pt x="35072" y="99793"/>
                  <a:pt x="35110" y="99831"/>
                  <a:pt x="35186" y="99869"/>
                </a:cubicBezTo>
                <a:cubicBezTo>
                  <a:pt x="35339" y="99448"/>
                  <a:pt x="35798" y="99640"/>
                  <a:pt x="36066" y="99487"/>
                </a:cubicBezTo>
                <a:cubicBezTo>
                  <a:pt x="36247" y="99396"/>
                  <a:pt x="36441" y="99252"/>
                  <a:pt x="36625" y="99252"/>
                </a:cubicBezTo>
                <a:cubicBezTo>
                  <a:pt x="36752" y="99252"/>
                  <a:pt x="36874" y="99321"/>
                  <a:pt x="36984" y="99525"/>
                </a:cubicBezTo>
                <a:cubicBezTo>
                  <a:pt x="36984" y="99536"/>
                  <a:pt x="37000" y="99541"/>
                  <a:pt x="37025" y="99541"/>
                </a:cubicBezTo>
                <a:cubicBezTo>
                  <a:pt x="37086" y="99541"/>
                  <a:pt x="37197" y="99514"/>
                  <a:pt x="37252" y="99487"/>
                </a:cubicBezTo>
                <a:cubicBezTo>
                  <a:pt x="38131" y="99295"/>
                  <a:pt x="38973" y="99104"/>
                  <a:pt x="39814" y="98875"/>
                </a:cubicBezTo>
                <a:cubicBezTo>
                  <a:pt x="40197" y="98760"/>
                  <a:pt x="40579" y="98645"/>
                  <a:pt x="40923" y="98492"/>
                </a:cubicBezTo>
                <a:cubicBezTo>
                  <a:pt x="41114" y="98416"/>
                  <a:pt x="41267" y="98301"/>
                  <a:pt x="41497" y="98301"/>
                </a:cubicBezTo>
                <a:cubicBezTo>
                  <a:pt x="41688" y="98301"/>
                  <a:pt x="41879" y="98186"/>
                  <a:pt x="42032" y="98110"/>
                </a:cubicBezTo>
                <a:cubicBezTo>
                  <a:pt x="42317" y="97952"/>
                  <a:pt x="42575" y="97689"/>
                  <a:pt x="42915" y="97689"/>
                </a:cubicBezTo>
                <a:cubicBezTo>
                  <a:pt x="42987" y="97689"/>
                  <a:pt x="43062" y="97701"/>
                  <a:pt x="43141" y="97727"/>
                </a:cubicBezTo>
                <a:cubicBezTo>
                  <a:pt x="43180" y="97727"/>
                  <a:pt x="43218" y="97613"/>
                  <a:pt x="43294" y="97574"/>
                </a:cubicBezTo>
                <a:cubicBezTo>
                  <a:pt x="43447" y="97498"/>
                  <a:pt x="43562" y="97421"/>
                  <a:pt x="43715" y="97383"/>
                </a:cubicBezTo>
                <a:cubicBezTo>
                  <a:pt x="43983" y="97268"/>
                  <a:pt x="44251" y="97192"/>
                  <a:pt x="44480" y="97115"/>
                </a:cubicBezTo>
                <a:cubicBezTo>
                  <a:pt x="44686" y="97057"/>
                  <a:pt x="44869" y="96862"/>
                  <a:pt x="45099" y="96862"/>
                </a:cubicBezTo>
                <a:cubicBezTo>
                  <a:pt x="45168" y="96862"/>
                  <a:pt x="45242" y="96880"/>
                  <a:pt x="45321" y="96924"/>
                </a:cubicBezTo>
                <a:cubicBezTo>
                  <a:pt x="45321" y="96932"/>
                  <a:pt x="45326" y="96935"/>
                  <a:pt x="45333" y="96935"/>
                </a:cubicBezTo>
                <a:cubicBezTo>
                  <a:pt x="45361" y="96935"/>
                  <a:pt x="45429" y="96886"/>
                  <a:pt x="45398" y="96886"/>
                </a:cubicBezTo>
                <a:cubicBezTo>
                  <a:pt x="45321" y="96542"/>
                  <a:pt x="45627" y="96618"/>
                  <a:pt x="45780" y="96580"/>
                </a:cubicBezTo>
                <a:cubicBezTo>
                  <a:pt x="45876" y="96542"/>
                  <a:pt x="45972" y="96532"/>
                  <a:pt x="46067" y="96532"/>
                </a:cubicBezTo>
                <a:cubicBezTo>
                  <a:pt x="46163" y="96532"/>
                  <a:pt x="46259" y="96542"/>
                  <a:pt x="46354" y="96542"/>
                </a:cubicBezTo>
                <a:cubicBezTo>
                  <a:pt x="46410" y="96550"/>
                  <a:pt x="46462" y="96554"/>
                  <a:pt x="46511" y="96554"/>
                </a:cubicBezTo>
                <a:cubicBezTo>
                  <a:pt x="46699" y="96554"/>
                  <a:pt x="46845" y="96486"/>
                  <a:pt x="46966" y="96274"/>
                </a:cubicBezTo>
                <a:cubicBezTo>
                  <a:pt x="47157" y="96274"/>
                  <a:pt x="47425" y="96274"/>
                  <a:pt x="47463" y="95968"/>
                </a:cubicBezTo>
                <a:cubicBezTo>
                  <a:pt x="47463" y="95834"/>
                  <a:pt x="47492" y="95786"/>
                  <a:pt x="47540" y="95786"/>
                </a:cubicBezTo>
                <a:cubicBezTo>
                  <a:pt x="47588" y="95786"/>
                  <a:pt x="47654" y="95834"/>
                  <a:pt x="47731" y="95891"/>
                </a:cubicBezTo>
                <a:cubicBezTo>
                  <a:pt x="47753" y="95903"/>
                  <a:pt x="47779" y="95907"/>
                  <a:pt x="47807" y="95907"/>
                </a:cubicBezTo>
                <a:cubicBezTo>
                  <a:pt x="47875" y="95907"/>
                  <a:pt x="47956" y="95880"/>
                  <a:pt x="48037" y="95853"/>
                </a:cubicBezTo>
                <a:cubicBezTo>
                  <a:pt x="48006" y="95572"/>
                  <a:pt x="48102" y="95546"/>
                  <a:pt x="48285" y="95546"/>
                </a:cubicBezTo>
                <a:cubicBezTo>
                  <a:pt x="48326" y="95546"/>
                  <a:pt x="48371" y="95547"/>
                  <a:pt x="48419" y="95547"/>
                </a:cubicBezTo>
                <a:cubicBezTo>
                  <a:pt x="48504" y="95555"/>
                  <a:pt x="48589" y="95561"/>
                  <a:pt x="48673" y="95561"/>
                </a:cubicBezTo>
                <a:cubicBezTo>
                  <a:pt x="49007" y="95561"/>
                  <a:pt x="49307" y="95463"/>
                  <a:pt x="49337" y="94974"/>
                </a:cubicBezTo>
                <a:cubicBezTo>
                  <a:pt x="49337" y="94935"/>
                  <a:pt x="49452" y="94859"/>
                  <a:pt x="49529" y="94859"/>
                </a:cubicBezTo>
                <a:cubicBezTo>
                  <a:pt x="50523" y="94591"/>
                  <a:pt x="51211" y="93788"/>
                  <a:pt x="52129" y="93405"/>
                </a:cubicBezTo>
                <a:cubicBezTo>
                  <a:pt x="52512" y="93252"/>
                  <a:pt x="52856" y="92908"/>
                  <a:pt x="53238" y="92679"/>
                </a:cubicBezTo>
                <a:cubicBezTo>
                  <a:pt x="53697" y="92373"/>
                  <a:pt x="54233" y="92182"/>
                  <a:pt x="54692" y="91837"/>
                </a:cubicBezTo>
                <a:cubicBezTo>
                  <a:pt x="55036" y="91570"/>
                  <a:pt x="55495" y="91455"/>
                  <a:pt x="55877" y="91187"/>
                </a:cubicBezTo>
                <a:cubicBezTo>
                  <a:pt x="56757" y="90499"/>
                  <a:pt x="57560" y="89696"/>
                  <a:pt x="58593" y="89198"/>
                </a:cubicBezTo>
                <a:cubicBezTo>
                  <a:pt x="58708" y="89122"/>
                  <a:pt x="58822" y="88969"/>
                  <a:pt x="58899" y="88854"/>
                </a:cubicBezTo>
                <a:cubicBezTo>
                  <a:pt x="59014" y="88778"/>
                  <a:pt x="59090" y="88701"/>
                  <a:pt x="59205" y="88663"/>
                </a:cubicBezTo>
                <a:cubicBezTo>
                  <a:pt x="59396" y="88472"/>
                  <a:pt x="59625" y="88281"/>
                  <a:pt x="59855" y="88051"/>
                </a:cubicBezTo>
                <a:cubicBezTo>
                  <a:pt x="59970" y="87936"/>
                  <a:pt x="60084" y="87707"/>
                  <a:pt x="60199" y="87669"/>
                </a:cubicBezTo>
                <a:cubicBezTo>
                  <a:pt x="60849" y="87592"/>
                  <a:pt x="61002" y="86942"/>
                  <a:pt x="61500" y="86712"/>
                </a:cubicBezTo>
                <a:cubicBezTo>
                  <a:pt x="61729" y="86598"/>
                  <a:pt x="61844" y="86215"/>
                  <a:pt x="62035" y="85986"/>
                </a:cubicBezTo>
                <a:cubicBezTo>
                  <a:pt x="62264" y="85756"/>
                  <a:pt x="62532" y="85565"/>
                  <a:pt x="62762" y="85336"/>
                </a:cubicBezTo>
                <a:cubicBezTo>
                  <a:pt x="63144" y="84991"/>
                  <a:pt x="63603" y="84685"/>
                  <a:pt x="63871" y="84226"/>
                </a:cubicBezTo>
                <a:cubicBezTo>
                  <a:pt x="64138" y="83806"/>
                  <a:pt x="64674" y="83576"/>
                  <a:pt x="64827" y="83041"/>
                </a:cubicBezTo>
                <a:cubicBezTo>
                  <a:pt x="64827" y="82964"/>
                  <a:pt x="64903" y="82888"/>
                  <a:pt x="64980" y="82888"/>
                </a:cubicBezTo>
                <a:cubicBezTo>
                  <a:pt x="65707" y="82888"/>
                  <a:pt x="65745" y="81970"/>
                  <a:pt x="66395" y="81817"/>
                </a:cubicBezTo>
                <a:cubicBezTo>
                  <a:pt x="66433" y="81779"/>
                  <a:pt x="66472" y="81587"/>
                  <a:pt x="66472" y="81473"/>
                </a:cubicBezTo>
                <a:cubicBezTo>
                  <a:pt x="66433" y="81129"/>
                  <a:pt x="66663" y="80937"/>
                  <a:pt x="66854" y="80784"/>
                </a:cubicBezTo>
                <a:cubicBezTo>
                  <a:pt x="67007" y="80593"/>
                  <a:pt x="67236" y="80517"/>
                  <a:pt x="67428" y="80364"/>
                </a:cubicBezTo>
                <a:cubicBezTo>
                  <a:pt x="67542" y="80325"/>
                  <a:pt x="67657" y="80172"/>
                  <a:pt x="67619" y="80134"/>
                </a:cubicBezTo>
                <a:cubicBezTo>
                  <a:pt x="67466" y="79637"/>
                  <a:pt x="67925" y="79522"/>
                  <a:pt x="68116" y="79369"/>
                </a:cubicBezTo>
                <a:cubicBezTo>
                  <a:pt x="68499" y="79140"/>
                  <a:pt x="68537" y="79216"/>
                  <a:pt x="68613" y="78872"/>
                </a:cubicBezTo>
                <a:cubicBezTo>
                  <a:pt x="68613" y="78795"/>
                  <a:pt x="68652" y="78681"/>
                  <a:pt x="68690" y="78681"/>
                </a:cubicBezTo>
                <a:cubicBezTo>
                  <a:pt x="68996" y="78643"/>
                  <a:pt x="68957" y="78298"/>
                  <a:pt x="69110" y="78145"/>
                </a:cubicBezTo>
                <a:cubicBezTo>
                  <a:pt x="69302" y="77992"/>
                  <a:pt x="69340" y="77648"/>
                  <a:pt x="69531" y="77457"/>
                </a:cubicBezTo>
                <a:cubicBezTo>
                  <a:pt x="69722" y="77189"/>
                  <a:pt x="70028" y="76960"/>
                  <a:pt x="70220" y="76692"/>
                </a:cubicBezTo>
                <a:cubicBezTo>
                  <a:pt x="70449" y="76386"/>
                  <a:pt x="70564" y="76004"/>
                  <a:pt x="70717" y="75621"/>
                </a:cubicBezTo>
                <a:cubicBezTo>
                  <a:pt x="70793" y="75545"/>
                  <a:pt x="70870" y="75468"/>
                  <a:pt x="70946" y="75353"/>
                </a:cubicBezTo>
                <a:cubicBezTo>
                  <a:pt x="71176" y="75047"/>
                  <a:pt x="71482" y="74780"/>
                  <a:pt x="71558" y="74435"/>
                </a:cubicBezTo>
                <a:cubicBezTo>
                  <a:pt x="71673" y="73938"/>
                  <a:pt x="72094" y="73594"/>
                  <a:pt x="72208" y="73135"/>
                </a:cubicBezTo>
                <a:cubicBezTo>
                  <a:pt x="72247" y="72867"/>
                  <a:pt x="72514" y="72638"/>
                  <a:pt x="72706" y="72408"/>
                </a:cubicBezTo>
                <a:cubicBezTo>
                  <a:pt x="72859" y="72217"/>
                  <a:pt x="72706" y="71873"/>
                  <a:pt x="73050" y="71796"/>
                </a:cubicBezTo>
                <a:cubicBezTo>
                  <a:pt x="73088" y="71796"/>
                  <a:pt x="73126" y="71720"/>
                  <a:pt x="73126" y="71682"/>
                </a:cubicBezTo>
                <a:cubicBezTo>
                  <a:pt x="72897" y="71338"/>
                  <a:pt x="73241" y="71185"/>
                  <a:pt x="73356" y="70955"/>
                </a:cubicBezTo>
                <a:cubicBezTo>
                  <a:pt x="73585" y="70726"/>
                  <a:pt x="73700" y="70458"/>
                  <a:pt x="73738" y="70114"/>
                </a:cubicBezTo>
                <a:cubicBezTo>
                  <a:pt x="73776" y="69961"/>
                  <a:pt x="73929" y="69846"/>
                  <a:pt x="73929" y="69655"/>
                </a:cubicBezTo>
                <a:cubicBezTo>
                  <a:pt x="74006" y="69157"/>
                  <a:pt x="74427" y="68852"/>
                  <a:pt x="74427" y="68278"/>
                </a:cubicBezTo>
                <a:cubicBezTo>
                  <a:pt x="74465" y="67666"/>
                  <a:pt x="74694" y="67092"/>
                  <a:pt x="74847" y="66480"/>
                </a:cubicBezTo>
                <a:cubicBezTo>
                  <a:pt x="74962" y="65983"/>
                  <a:pt x="75192" y="65486"/>
                  <a:pt x="75306" y="65027"/>
                </a:cubicBezTo>
                <a:cubicBezTo>
                  <a:pt x="75498" y="64033"/>
                  <a:pt x="75689" y="63038"/>
                  <a:pt x="76071" y="62120"/>
                </a:cubicBezTo>
                <a:cubicBezTo>
                  <a:pt x="76224" y="61776"/>
                  <a:pt x="76033" y="61547"/>
                  <a:pt x="76148" y="61202"/>
                </a:cubicBezTo>
                <a:cubicBezTo>
                  <a:pt x="76415" y="60552"/>
                  <a:pt x="76568" y="59864"/>
                  <a:pt x="76607" y="59175"/>
                </a:cubicBezTo>
                <a:cubicBezTo>
                  <a:pt x="76607" y="58831"/>
                  <a:pt x="76798" y="58563"/>
                  <a:pt x="76836" y="58219"/>
                </a:cubicBezTo>
                <a:cubicBezTo>
                  <a:pt x="76874" y="57607"/>
                  <a:pt x="76913" y="57034"/>
                  <a:pt x="76989" y="56422"/>
                </a:cubicBezTo>
                <a:cubicBezTo>
                  <a:pt x="77066" y="55810"/>
                  <a:pt x="77219" y="55198"/>
                  <a:pt x="77257" y="54624"/>
                </a:cubicBezTo>
                <a:cubicBezTo>
                  <a:pt x="77372" y="53706"/>
                  <a:pt x="77448" y="52788"/>
                  <a:pt x="77448" y="51870"/>
                </a:cubicBezTo>
                <a:cubicBezTo>
                  <a:pt x="77486" y="50685"/>
                  <a:pt x="77525" y="49461"/>
                  <a:pt x="77525" y="48275"/>
                </a:cubicBezTo>
                <a:cubicBezTo>
                  <a:pt x="77486" y="47969"/>
                  <a:pt x="77333" y="47740"/>
                  <a:pt x="77410" y="47472"/>
                </a:cubicBezTo>
                <a:cubicBezTo>
                  <a:pt x="77563" y="46707"/>
                  <a:pt x="77333" y="45904"/>
                  <a:pt x="77410" y="45101"/>
                </a:cubicBezTo>
                <a:cubicBezTo>
                  <a:pt x="77486" y="44565"/>
                  <a:pt x="77295" y="43953"/>
                  <a:pt x="77219" y="43380"/>
                </a:cubicBezTo>
                <a:cubicBezTo>
                  <a:pt x="77180" y="43074"/>
                  <a:pt x="77180" y="42768"/>
                  <a:pt x="77104" y="42462"/>
                </a:cubicBezTo>
                <a:cubicBezTo>
                  <a:pt x="77066" y="42232"/>
                  <a:pt x="76874" y="42041"/>
                  <a:pt x="76874" y="41850"/>
                </a:cubicBezTo>
                <a:cubicBezTo>
                  <a:pt x="76836" y="41582"/>
                  <a:pt x="76760" y="41276"/>
                  <a:pt x="76913" y="41123"/>
                </a:cubicBezTo>
                <a:cubicBezTo>
                  <a:pt x="77180" y="40779"/>
                  <a:pt x="76607" y="40817"/>
                  <a:pt x="76760" y="40626"/>
                </a:cubicBezTo>
                <a:cubicBezTo>
                  <a:pt x="76913" y="40396"/>
                  <a:pt x="76760" y="40243"/>
                  <a:pt x="76760" y="40052"/>
                </a:cubicBezTo>
                <a:cubicBezTo>
                  <a:pt x="76645" y="39517"/>
                  <a:pt x="76492" y="39020"/>
                  <a:pt x="76415" y="38484"/>
                </a:cubicBezTo>
                <a:cubicBezTo>
                  <a:pt x="76301" y="37719"/>
                  <a:pt x="76071" y="36993"/>
                  <a:pt x="75880" y="36228"/>
                </a:cubicBezTo>
                <a:cubicBezTo>
                  <a:pt x="75727" y="35616"/>
                  <a:pt x="75612" y="35004"/>
                  <a:pt x="75459" y="34392"/>
                </a:cubicBezTo>
                <a:cubicBezTo>
                  <a:pt x="75383" y="33971"/>
                  <a:pt x="75268" y="33589"/>
                  <a:pt x="75077" y="33244"/>
                </a:cubicBezTo>
                <a:cubicBezTo>
                  <a:pt x="74962" y="33053"/>
                  <a:pt x="74924" y="32939"/>
                  <a:pt x="74886" y="32747"/>
                </a:cubicBezTo>
                <a:cubicBezTo>
                  <a:pt x="74771" y="32250"/>
                  <a:pt x="74388" y="31829"/>
                  <a:pt x="74350" y="31256"/>
                </a:cubicBezTo>
                <a:cubicBezTo>
                  <a:pt x="74350" y="31217"/>
                  <a:pt x="74274" y="31141"/>
                  <a:pt x="74235" y="31103"/>
                </a:cubicBezTo>
                <a:cubicBezTo>
                  <a:pt x="73891" y="30988"/>
                  <a:pt x="74044" y="30644"/>
                  <a:pt x="73853" y="30453"/>
                </a:cubicBezTo>
                <a:cubicBezTo>
                  <a:pt x="73815" y="30414"/>
                  <a:pt x="73853" y="30185"/>
                  <a:pt x="73776" y="30147"/>
                </a:cubicBezTo>
                <a:cubicBezTo>
                  <a:pt x="73547" y="29994"/>
                  <a:pt x="73471" y="29802"/>
                  <a:pt x="73509" y="29496"/>
                </a:cubicBezTo>
                <a:cubicBezTo>
                  <a:pt x="73509" y="29382"/>
                  <a:pt x="73394" y="29152"/>
                  <a:pt x="73279" y="29114"/>
                </a:cubicBezTo>
                <a:cubicBezTo>
                  <a:pt x="73012" y="29037"/>
                  <a:pt x="72973" y="28808"/>
                  <a:pt x="72935" y="28617"/>
                </a:cubicBezTo>
                <a:cubicBezTo>
                  <a:pt x="72782" y="28196"/>
                  <a:pt x="72361" y="27928"/>
                  <a:pt x="72476" y="27393"/>
                </a:cubicBezTo>
                <a:cubicBezTo>
                  <a:pt x="72476" y="27355"/>
                  <a:pt x="72361" y="27240"/>
                  <a:pt x="72285" y="27163"/>
                </a:cubicBezTo>
                <a:cubicBezTo>
                  <a:pt x="71826" y="26704"/>
                  <a:pt x="71673" y="26360"/>
                  <a:pt x="71443" y="25710"/>
                </a:cubicBezTo>
                <a:cubicBezTo>
                  <a:pt x="71443" y="25595"/>
                  <a:pt x="71367" y="25404"/>
                  <a:pt x="71290" y="25366"/>
                </a:cubicBezTo>
                <a:cubicBezTo>
                  <a:pt x="70832" y="25328"/>
                  <a:pt x="70793" y="24945"/>
                  <a:pt x="70679" y="24601"/>
                </a:cubicBezTo>
                <a:cubicBezTo>
                  <a:pt x="70411" y="23759"/>
                  <a:pt x="69722" y="23186"/>
                  <a:pt x="69263" y="22459"/>
                </a:cubicBezTo>
                <a:cubicBezTo>
                  <a:pt x="69225" y="22344"/>
                  <a:pt x="69072" y="22268"/>
                  <a:pt x="68957" y="22230"/>
                </a:cubicBezTo>
                <a:cubicBezTo>
                  <a:pt x="68766" y="22191"/>
                  <a:pt x="68805" y="22115"/>
                  <a:pt x="68881" y="21962"/>
                </a:cubicBezTo>
                <a:cubicBezTo>
                  <a:pt x="68919" y="21885"/>
                  <a:pt x="68881" y="21771"/>
                  <a:pt x="68843" y="21694"/>
                </a:cubicBezTo>
                <a:cubicBezTo>
                  <a:pt x="68575" y="21312"/>
                  <a:pt x="68346" y="20929"/>
                  <a:pt x="67963" y="20700"/>
                </a:cubicBezTo>
                <a:cubicBezTo>
                  <a:pt x="67810" y="20623"/>
                  <a:pt x="67695" y="20509"/>
                  <a:pt x="67619" y="20394"/>
                </a:cubicBezTo>
                <a:cubicBezTo>
                  <a:pt x="67428" y="20126"/>
                  <a:pt x="67351" y="19744"/>
                  <a:pt x="67083" y="19591"/>
                </a:cubicBezTo>
                <a:cubicBezTo>
                  <a:pt x="66739" y="19399"/>
                  <a:pt x="66701" y="19055"/>
                  <a:pt x="66472" y="18864"/>
                </a:cubicBezTo>
                <a:cubicBezTo>
                  <a:pt x="66166" y="18596"/>
                  <a:pt x="66013" y="18214"/>
                  <a:pt x="65745" y="17946"/>
                </a:cubicBezTo>
                <a:cubicBezTo>
                  <a:pt x="65668" y="17870"/>
                  <a:pt x="65592" y="17755"/>
                  <a:pt x="65515" y="17678"/>
                </a:cubicBezTo>
                <a:cubicBezTo>
                  <a:pt x="65209" y="17449"/>
                  <a:pt x="64980" y="17219"/>
                  <a:pt x="64712" y="16760"/>
                </a:cubicBezTo>
                <a:cubicBezTo>
                  <a:pt x="64636" y="16646"/>
                  <a:pt x="64483" y="16569"/>
                  <a:pt x="64406" y="16531"/>
                </a:cubicBezTo>
                <a:cubicBezTo>
                  <a:pt x="63909" y="16301"/>
                  <a:pt x="63756" y="16110"/>
                  <a:pt x="63603" y="15575"/>
                </a:cubicBezTo>
                <a:cubicBezTo>
                  <a:pt x="63603" y="15498"/>
                  <a:pt x="63527" y="15422"/>
                  <a:pt x="63450" y="15384"/>
                </a:cubicBezTo>
                <a:cubicBezTo>
                  <a:pt x="63259" y="15269"/>
                  <a:pt x="63068" y="15231"/>
                  <a:pt x="63106" y="14963"/>
                </a:cubicBezTo>
                <a:cubicBezTo>
                  <a:pt x="63106" y="14925"/>
                  <a:pt x="62915" y="14848"/>
                  <a:pt x="62838" y="14810"/>
                </a:cubicBezTo>
                <a:cubicBezTo>
                  <a:pt x="62723" y="14733"/>
                  <a:pt x="62570" y="14695"/>
                  <a:pt x="62494" y="14619"/>
                </a:cubicBezTo>
                <a:cubicBezTo>
                  <a:pt x="62264" y="14389"/>
                  <a:pt x="61920" y="14198"/>
                  <a:pt x="61882" y="13930"/>
                </a:cubicBezTo>
                <a:cubicBezTo>
                  <a:pt x="61844" y="13586"/>
                  <a:pt x="61079" y="13854"/>
                  <a:pt x="61423" y="13318"/>
                </a:cubicBezTo>
                <a:cubicBezTo>
                  <a:pt x="61385" y="13280"/>
                  <a:pt x="61308" y="13242"/>
                  <a:pt x="61232" y="13242"/>
                </a:cubicBezTo>
                <a:cubicBezTo>
                  <a:pt x="61169" y="13263"/>
                  <a:pt x="61114" y="13272"/>
                  <a:pt x="61068" y="13272"/>
                </a:cubicBezTo>
                <a:cubicBezTo>
                  <a:pt x="60862" y="13272"/>
                  <a:pt x="60811" y="13085"/>
                  <a:pt x="60811" y="12898"/>
                </a:cubicBezTo>
                <a:cubicBezTo>
                  <a:pt x="60782" y="12725"/>
                  <a:pt x="60754" y="12639"/>
                  <a:pt x="60644" y="12639"/>
                </a:cubicBezTo>
                <a:cubicBezTo>
                  <a:pt x="60608" y="12639"/>
                  <a:pt x="60563" y="12649"/>
                  <a:pt x="60505" y="12668"/>
                </a:cubicBezTo>
                <a:cubicBezTo>
                  <a:pt x="60489" y="12673"/>
                  <a:pt x="60474" y="12676"/>
                  <a:pt x="60460" y="12676"/>
                </a:cubicBezTo>
                <a:cubicBezTo>
                  <a:pt x="60369" y="12676"/>
                  <a:pt x="60303" y="12581"/>
                  <a:pt x="60237" y="12515"/>
                </a:cubicBezTo>
                <a:cubicBezTo>
                  <a:pt x="59970" y="12324"/>
                  <a:pt x="59702" y="12171"/>
                  <a:pt x="59587" y="11865"/>
                </a:cubicBezTo>
                <a:cubicBezTo>
                  <a:pt x="58899" y="11712"/>
                  <a:pt x="58708" y="10756"/>
                  <a:pt x="57943" y="10756"/>
                </a:cubicBezTo>
                <a:cubicBezTo>
                  <a:pt x="57904" y="10756"/>
                  <a:pt x="57828" y="10679"/>
                  <a:pt x="57828" y="10641"/>
                </a:cubicBezTo>
                <a:cubicBezTo>
                  <a:pt x="57790" y="10259"/>
                  <a:pt x="57445" y="10182"/>
                  <a:pt x="57178" y="10029"/>
                </a:cubicBezTo>
                <a:cubicBezTo>
                  <a:pt x="56719" y="9761"/>
                  <a:pt x="56298" y="9532"/>
                  <a:pt x="55839" y="9264"/>
                </a:cubicBezTo>
                <a:cubicBezTo>
                  <a:pt x="55571" y="9111"/>
                  <a:pt x="55265" y="8882"/>
                  <a:pt x="54959" y="8729"/>
                </a:cubicBezTo>
                <a:cubicBezTo>
                  <a:pt x="54692" y="8538"/>
                  <a:pt x="54348" y="8461"/>
                  <a:pt x="54156" y="8232"/>
                </a:cubicBezTo>
                <a:cubicBezTo>
                  <a:pt x="53927" y="7926"/>
                  <a:pt x="53583" y="7964"/>
                  <a:pt x="53315" y="7773"/>
                </a:cubicBezTo>
                <a:cubicBezTo>
                  <a:pt x="52779" y="7428"/>
                  <a:pt x="52091" y="7275"/>
                  <a:pt x="51709" y="6702"/>
                </a:cubicBezTo>
                <a:cubicBezTo>
                  <a:pt x="51632" y="6625"/>
                  <a:pt x="51517" y="6587"/>
                  <a:pt x="51441" y="6587"/>
                </a:cubicBezTo>
                <a:cubicBezTo>
                  <a:pt x="51399" y="6596"/>
                  <a:pt x="51360" y="6600"/>
                  <a:pt x="51322" y="6600"/>
                </a:cubicBezTo>
                <a:cubicBezTo>
                  <a:pt x="51050" y="6600"/>
                  <a:pt x="50878" y="6377"/>
                  <a:pt x="50676" y="6243"/>
                </a:cubicBezTo>
                <a:cubicBezTo>
                  <a:pt x="50408" y="6128"/>
                  <a:pt x="50217" y="5860"/>
                  <a:pt x="49949" y="5822"/>
                </a:cubicBezTo>
                <a:cubicBezTo>
                  <a:pt x="49605" y="5822"/>
                  <a:pt x="49299" y="5593"/>
                  <a:pt x="49146" y="5401"/>
                </a:cubicBezTo>
                <a:cubicBezTo>
                  <a:pt x="48917" y="5095"/>
                  <a:pt x="48572" y="5172"/>
                  <a:pt x="48419" y="4942"/>
                </a:cubicBezTo>
                <a:cubicBezTo>
                  <a:pt x="48305" y="4805"/>
                  <a:pt x="48204" y="4777"/>
                  <a:pt x="48092" y="4777"/>
                </a:cubicBezTo>
                <a:cubicBezTo>
                  <a:pt x="48017" y="4777"/>
                  <a:pt x="47938" y="4789"/>
                  <a:pt x="47846" y="4789"/>
                </a:cubicBezTo>
                <a:cubicBezTo>
                  <a:pt x="47836" y="4792"/>
                  <a:pt x="47826" y="4793"/>
                  <a:pt x="47816" y="4793"/>
                </a:cubicBezTo>
                <a:cubicBezTo>
                  <a:pt x="47673" y="4793"/>
                  <a:pt x="47527" y="4550"/>
                  <a:pt x="47349" y="4407"/>
                </a:cubicBezTo>
                <a:cubicBezTo>
                  <a:pt x="47349" y="4407"/>
                  <a:pt x="47272" y="4445"/>
                  <a:pt x="47234" y="4483"/>
                </a:cubicBezTo>
                <a:cubicBezTo>
                  <a:pt x="47182" y="4501"/>
                  <a:pt x="47131" y="4518"/>
                  <a:pt x="47094" y="4518"/>
                </a:cubicBezTo>
                <a:cubicBezTo>
                  <a:pt x="47047" y="4518"/>
                  <a:pt x="47021" y="4492"/>
                  <a:pt x="47043" y="4407"/>
                </a:cubicBezTo>
                <a:cubicBezTo>
                  <a:pt x="47043" y="4254"/>
                  <a:pt x="47043" y="4177"/>
                  <a:pt x="46890" y="4139"/>
                </a:cubicBezTo>
                <a:cubicBezTo>
                  <a:pt x="46125" y="3910"/>
                  <a:pt x="45398" y="3680"/>
                  <a:pt x="44710" y="3298"/>
                </a:cubicBezTo>
                <a:cubicBezTo>
                  <a:pt x="44327" y="3068"/>
                  <a:pt x="43868" y="3030"/>
                  <a:pt x="43447" y="2915"/>
                </a:cubicBezTo>
                <a:cubicBezTo>
                  <a:pt x="42797" y="2724"/>
                  <a:pt x="42185" y="2571"/>
                  <a:pt x="41612" y="2303"/>
                </a:cubicBezTo>
                <a:cubicBezTo>
                  <a:pt x="41382" y="2189"/>
                  <a:pt x="41191" y="2074"/>
                  <a:pt x="40961" y="1997"/>
                </a:cubicBezTo>
                <a:cubicBezTo>
                  <a:pt x="40464" y="1883"/>
                  <a:pt x="40005" y="1806"/>
                  <a:pt x="39508" y="1691"/>
                </a:cubicBezTo>
                <a:cubicBezTo>
                  <a:pt x="38973" y="1539"/>
                  <a:pt x="38437" y="1347"/>
                  <a:pt x="37864" y="1194"/>
                </a:cubicBezTo>
                <a:cubicBezTo>
                  <a:pt x="36907" y="927"/>
                  <a:pt x="35913" y="1003"/>
                  <a:pt x="34957" y="735"/>
                </a:cubicBezTo>
                <a:cubicBezTo>
                  <a:pt x="34001" y="506"/>
                  <a:pt x="32968" y="468"/>
                  <a:pt x="31974" y="391"/>
                </a:cubicBezTo>
                <a:cubicBezTo>
                  <a:pt x="31668" y="353"/>
                  <a:pt x="31362" y="429"/>
                  <a:pt x="31056" y="238"/>
                </a:cubicBezTo>
                <a:cubicBezTo>
                  <a:pt x="30979" y="162"/>
                  <a:pt x="30826" y="162"/>
                  <a:pt x="30673" y="162"/>
                </a:cubicBezTo>
                <a:cubicBezTo>
                  <a:pt x="30392" y="190"/>
                  <a:pt x="30069" y="280"/>
                  <a:pt x="29781" y="280"/>
                </a:cubicBezTo>
                <a:cubicBezTo>
                  <a:pt x="29677" y="280"/>
                  <a:pt x="29579" y="268"/>
                  <a:pt x="29488" y="238"/>
                </a:cubicBezTo>
                <a:cubicBezTo>
                  <a:pt x="29239" y="151"/>
                  <a:pt x="28991" y="125"/>
                  <a:pt x="28741" y="125"/>
                </a:cubicBezTo>
                <a:cubicBezTo>
                  <a:pt x="28353" y="125"/>
                  <a:pt x="27962" y="189"/>
                  <a:pt x="27563" y="189"/>
                </a:cubicBezTo>
                <a:cubicBezTo>
                  <a:pt x="27428" y="189"/>
                  <a:pt x="27292" y="181"/>
                  <a:pt x="27155" y="162"/>
                </a:cubicBezTo>
                <a:cubicBezTo>
                  <a:pt x="26696" y="85"/>
                  <a:pt x="26122" y="123"/>
                  <a:pt x="25625" y="85"/>
                </a:cubicBezTo>
                <a:cubicBezTo>
                  <a:pt x="25133" y="85"/>
                  <a:pt x="24641" y="1"/>
                  <a:pt x="24150" y="1"/>
                </a:cubicBezTo>
                <a:close/>
              </a:path>
            </a:pathLst>
          </a:custGeom>
          <a:solidFill>
            <a:srgbClr val="FA47E3">
              <a:alpha val="3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p15">
            <a:extLst>
              <a:ext uri="{FF2B5EF4-FFF2-40B4-BE49-F238E27FC236}">
                <a16:creationId xmlns:a16="http://schemas.microsoft.com/office/drawing/2014/main" id="{E52683DE-6B60-8B0A-CDA3-DFEEF5712275}"/>
              </a:ext>
            </a:extLst>
          </p:cNvPr>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p15">
            <a:extLst>
              <a:ext uri="{FF2B5EF4-FFF2-40B4-BE49-F238E27FC236}">
                <a16:creationId xmlns:a16="http://schemas.microsoft.com/office/drawing/2014/main" id="{DE0C1F2C-CBCB-891D-85DB-0B90B3CB3587}"/>
              </a:ext>
            </a:extLst>
          </p:cNvPr>
          <p:cNvSpPr/>
          <p:nvPr/>
        </p:nvSpPr>
        <p:spPr>
          <a:xfrm>
            <a:off x="203756" y="2397086"/>
            <a:ext cx="1619651" cy="2117283"/>
          </a:xfrm>
          <a:custGeom>
            <a:avLst/>
            <a:gdLst/>
            <a:ahLst/>
            <a:cxnLst/>
            <a:rect l="l" t="t" r="r" b="b"/>
            <a:pathLst>
              <a:path w="78940" h="103194" extrusionOk="0">
                <a:moveTo>
                  <a:pt x="24128" y="0"/>
                </a:moveTo>
                <a:cubicBezTo>
                  <a:pt x="23645" y="0"/>
                  <a:pt x="23163" y="158"/>
                  <a:pt x="22680" y="185"/>
                </a:cubicBezTo>
                <a:cubicBezTo>
                  <a:pt x="21991" y="224"/>
                  <a:pt x="21265" y="185"/>
                  <a:pt x="20538" y="338"/>
                </a:cubicBezTo>
                <a:cubicBezTo>
                  <a:pt x="19964" y="491"/>
                  <a:pt x="19276" y="338"/>
                  <a:pt x="18664" y="568"/>
                </a:cubicBezTo>
                <a:cubicBezTo>
                  <a:pt x="18588" y="606"/>
                  <a:pt x="18492" y="616"/>
                  <a:pt x="18392" y="616"/>
                </a:cubicBezTo>
                <a:cubicBezTo>
                  <a:pt x="18291" y="616"/>
                  <a:pt x="18186" y="606"/>
                  <a:pt x="18090" y="606"/>
                </a:cubicBezTo>
                <a:cubicBezTo>
                  <a:pt x="17976" y="606"/>
                  <a:pt x="17899" y="568"/>
                  <a:pt x="17823" y="568"/>
                </a:cubicBezTo>
                <a:cubicBezTo>
                  <a:pt x="17249" y="682"/>
                  <a:pt x="16713" y="797"/>
                  <a:pt x="16178" y="950"/>
                </a:cubicBezTo>
                <a:cubicBezTo>
                  <a:pt x="15107" y="1180"/>
                  <a:pt x="14036" y="1294"/>
                  <a:pt x="13004" y="1639"/>
                </a:cubicBezTo>
                <a:cubicBezTo>
                  <a:pt x="12736" y="1753"/>
                  <a:pt x="12430" y="1792"/>
                  <a:pt x="12162" y="1868"/>
                </a:cubicBezTo>
                <a:cubicBezTo>
                  <a:pt x="12009" y="1906"/>
                  <a:pt x="11856" y="1945"/>
                  <a:pt x="11703" y="1983"/>
                </a:cubicBezTo>
                <a:cubicBezTo>
                  <a:pt x="11206" y="2174"/>
                  <a:pt x="10671" y="2404"/>
                  <a:pt x="10173" y="2557"/>
                </a:cubicBezTo>
                <a:cubicBezTo>
                  <a:pt x="9600" y="2748"/>
                  <a:pt x="8988" y="2863"/>
                  <a:pt x="8452" y="3054"/>
                </a:cubicBezTo>
                <a:cubicBezTo>
                  <a:pt x="7840" y="3283"/>
                  <a:pt x="7267" y="3627"/>
                  <a:pt x="6693" y="3780"/>
                </a:cubicBezTo>
                <a:cubicBezTo>
                  <a:pt x="5966" y="3972"/>
                  <a:pt x="5354" y="4239"/>
                  <a:pt x="4781" y="4622"/>
                </a:cubicBezTo>
                <a:cubicBezTo>
                  <a:pt x="4666" y="4698"/>
                  <a:pt x="4551" y="4813"/>
                  <a:pt x="4475" y="4813"/>
                </a:cubicBezTo>
                <a:cubicBezTo>
                  <a:pt x="4416" y="4798"/>
                  <a:pt x="4360" y="4792"/>
                  <a:pt x="4307" y="4792"/>
                </a:cubicBezTo>
                <a:cubicBezTo>
                  <a:pt x="3830" y="4792"/>
                  <a:pt x="3539" y="5316"/>
                  <a:pt x="3101" y="5316"/>
                </a:cubicBezTo>
                <a:cubicBezTo>
                  <a:pt x="3075" y="5316"/>
                  <a:pt x="3048" y="5314"/>
                  <a:pt x="3021" y="5310"/>
                </a:cubicBezTo>
                <a:cubicBezTo>
                  <a:pt x="2677" y="5846"/>
                  <a:pt x="1951" y="5654"/>
                  <a:pt x="1568" y="6152"/>
                </a:cubicBezTo>
                <a:cubicBezTo>
                  <a:pt x="1526" y="6147"/>
                  <a:pt x="1486" y="6145"/>
                  <a:pt x="1448" y="6145"/>
                </a:cubicBezTo>
                <a:cubicBezTo>
                  <a:pt x="1169" y="6145"/>
                  <a:pt x="976" y="6270"/>
                  <a:pt x="841" y="6572"/>
                </a:cubicBezTo>
                <a:cubicBezTo>
                  <a:pt x="803" y="6649"/>
                  <a:pt x="688" y="6687"/>
                  <a:pt x="650" y="6687"/>
                </a:cubicBezTo>
                <a:cubicBezTo>
                  <a:pt x="590" y="6670"/>
                  <a:pt x="533" y="6662"/>
                  <a:pt x="480" y="6662"/>
                </a:cubicBezTo>
                <a:cubicBezTo>
                  <a:pt x="296" y="6662"/>
                  <a:pt x="148" y="6751"/>
                  <a:pt x="0" y="6840"/>
                </a:cubicBezTo>
                <a:lnTo>
                  <a:pt x="0" y="8714"/>
                </a:lnTo>
                <a:cubicBezTo>
                  <a:pt x="153" y="8638"/>
                  <a:pt x="306" y="8523"/>
                  <a:pt x="459" y="8446"/>
                </a:cubicBezTo>
                <a:cubicBezTo>
                  <a:pt x="727" y="8332"/>
                  <a:pt x="1071" y="8332"/>
                  <a:pt x="1300" y="8102"/>
                </a:cubicBezTo>
                <a:cubicBezTo>
                  <a:pt x="1492" y="7873"/>
                  <a:pt x="1798" y="7720"/>
                  <a:pt x="2065" y="7529"/>
                </a:cubicBezTo>
                <a:cubicBezTo>
                  <a:pt x="2218" y="7452"/>
                  <a:pt x="2409" y="7376"/>
                  <a:pt x="2562" y="7223"/>
                </a:cubicBezTo>
                <a:cubicBezTo>
                  <a:pt x="2792" y="6993"/>
                  <a:pt x="3251" y="7261"/>
                  <a:pt x="3366" y="6802"/>
                </a:cubicBezTo>
                <a:cubicBezTo>
                  <a:pt x="3710" y="6802"/>
                  <a:pt x="3863" y="6419"/>
                  <a:pt x="4054" y="6381"/>
                </a:cubicBezTo>
                <a:cubicBezTo>
                  <a:pt x="4551" y="6266"/>
                  <a:pt x="4857" y="5922"/>
                  <a:pt x="5278" y="5731"/>
                </a:cubicBezTo>
                <a:cubicBezTo>
                  <a:pt x="5546" y="5616"/>
                  <a:pt x="5890" y="5693"/>
                  <a:pt x="6005" y="5310"/>
                </a:cubicBezTo>
                <a:cubicBezTo>
                  <a:pt x="6005" y="5310"/>
                  <a:pt x="6158" y="5310"/>
                  <a:pt x="6196" y="5349"/>
                </a:cubicBezTo>
                <a:cubicBezTo>
                  <a:pt x="6272" y="5349"/>
                  <a:pt x="6349" y="5366"/>
                  <a:pt x="6403" y="5366"/>
                </a:cubicBezTo>
                <a:cubicBezTo>
                  <a:pt x="6430" y="5366"/>
                  <a:pt x="6451" y="5361"/>
                  <a:pt x="6464" y="5349"/>
                </a:cubicBezTo>
                <a:cubicBezTo>
                  <a:pt x="6961" y="5004"/>
                  <a:pt x="7496" y="4737"/>
                  <a:pt x="8108" y="4584"/>
                </a:cubicBezTo>
                <a:cubicBezTo>
                  <a:pt x="8261" y="4507"/>
                  <a:pt x="8414" y="4431"/>
                  <a:pt x="8529" y="4316"/>
                </a:cubicBezTo>
                <a:cubicBezTo>
                  <a:pt x="8598" y="4247"/>
                  <a:pt x="8667" y="4192"/>
                  <a:pt x="8735" y="4192"/>
                </a:cubicBezTo>
                <a:cubicBezTo>
                  <a:pt x="8781" y="4192"/>
                  <a:pt x="8827" y="4216"/>
                  <a:pt x="8873" y="4278"/>
                </a:cubicBezTo>
                <a:cubicBezTo>
                  <a:pt x="8900" y="4305"/>
                  <a:pt x="8985" y="4332"/>
                  <a:pt x="9032" y="4332"/>
                </a:cubicBezTo>
                <a:cubicBezTo>
                  <a:pt x="9051" y="4332"/>
                  <a:pt x="9064" y="4327"/>
                  <a:pt x="9064" y="4316"/>
                </a:cubicBezTo>
                <a:cubicBezTo>
                  <a:pt x="9205" y="4128"/>
                  <a:pt x="9345" y="4013"/>
                  <a:pt x="9503" y="4013"/>
                </a:cubicBezTo>
                <a:cubicBezTo>
                  <a:pt x="9604" y="4013"/>
                  <a:pt x="9711" y="4059"/>
                  <a:pt x="9829" y="4163"/>
                </a:cubicBezTo>
                <a:cubicBezTo>
                  <a:pt x="9867" y="4163"/>
                  <a:pt x="10020" y="4125"/>
                  <a:pt x="10059" y="4048"/>
                </a:cubicBezTo>
                <a:cubicBezTo>
                  <a:pt x="10212" y="3933"/>
                  <a:pt x="10288" y="3780"/>
                  <a:pt x="10403" y="3627"/>
                </a:cubicBezTo>
                <a:cubicBezTo>
                  <a:pt x="10522" y="3491"/>
                  <a:pt x="10596" y="3423"/>
                  <a:pt x="10654" y="3423"/>
                </a:cubicBezTo>
                <a:cubicBezTo>
                  <a:pt x="10727" y="3423"/>
                  <a:pt x="10777" y="3530"/>
                  <a:pt x="10862" y="3742"/>
                </a:cubicBezTo>
                <a:cubicBezTo>
                  <a:pt x="10900" y="3780"/>
                  <a:pt x="10938" y="3819"/>
                  <a:pt x="10977" y="3857"/>
                </a:cubicBezTo>
                <a:cubicBezTo>
                  <a:pt x="11015" y="3780"/>
                  <a:pt x="11015" y="3666"/>
                  <a:pt x="11053" y="3666"/>
                </a:cubicBezTo>
                <a:cubicBezTo>
                  <a:pt x="11206" y="3589"/>
                  <a:pt x="11397" y="3513"/>
                  <a:pt x="11589" y="3513"/>
                </a:cubicBezTo>
                <a:cubicBezTo>
                  <a:pt x="11933" y="3513"/>
                  <a:pt x="12162" y="3360"/>
                  <a:pt x="12315" y="3054"/>
                </a:cubicBezTo>
                <a:cubicBezTo>
                  <a:pt x="12360" y="2918"/>
                  <a:pt x="12419" y="2822"/>
                  <a:pt x="12499" y="2822"/>
                </a:cubicBezTo>
                <a:cubicBezTo>
                  <a:pt x="12554" y="2822"/>
                  <a:pt x="12620" y="2868"/>
                  <a:pt x="12698" y="2977"/>
                </a:cubicBezTo>
                <a:cubicBezTo>
                  <a:pt x="12800" y="3079"/>
                  <a:pt x="12919" y="3147"/>
                  <a:pt x="13055" y="3147"/>
                </a:cubicBezTo>
                <a:cubicBezTo>
                  <a:pt x="13123" y="3147"/>
                  <a:pt x="13195" y="3130"/>
                  <a:pt x="13271" y="3092"/>
                </a:cubicBezTo>
                <a:cubicBezTo>
                  <a:pt x="13616" y="2939"/>
                  <a:pt x="14075" y="3130"/>
                  <a:pt x="14380" y="2748"/>
                </a:cubicBezTo>
                <a:cubicBezTo>
                  <a:pt x="14456" y="2775"/>
                  <a:pt x="14529" y="2787"/>
                  <a:pt x="14601" y="2787"/>
                </a:cubicBezTo>
                <a:cubicBezTo>
                  <a:pt x="14926" y="2787"/>
                  <a:pt x="15214" y="2550"/>
                  <a:pt x="15528" y="2518"/>
                </a:cubicBezTo>
                <a:cubicBezTo>
                  <a:pt x="16178" y="2480"/>
                  <a:pt x="16866" y="2289"/>
                  <a:pt x="17517" y="2212"/>
                </a:cubicBezTo>
                <a:cubicBezTo>
                  <a:pt x="17631" y="2174"/>
                  <a:pt x="17784" y="2212"/>
                  <a:pt x="17861" y="2136"/>
                </a:cubicBezTo>
                <a:cubicBezTo>
                  <a:pt x="18243" y="1945"/>
                  <a:pt x="18626" y="1945"/>
                  <a:pt x="19046" y="1868"/>
                </a:cubicBezTo>
                <a:cubicBezTo>
                  <a:pt x="19090" y="1863"/>
                  <a:pt x="19136" y="1861"/>
                  <a:pt x="19182" y="1861"/>
                </a:cubicBezTo>
                <a:cubicBezTo>
                  <a:pt x="19302" y="1861"/>
                  <a:pt x="19429" y="1873"/>
                  <a:pt x="19556" y="1873"/>
                </a:cubicBezTo>
                <a:cubicBezTo>
                  <a:pt x="19762" y="1873"/>
                  <a:pt x="19970" y="1842"/>
                  <a:pt x="20156" y="1677"/>
                </a:cubicBezTo>
                <a:cubicBezTo>
                  <a:pt x="20204" y="1604"/>
                  <a:pt x="20314" y="1578"/>
                  <a:pt x="20437" y="1578"/>
                </a:cubicBezTo>
                <a:cubicBezTo>
                  <a:pt x="20508" y="1578"/>
                  <a:pt x="20583" y="1586"/>
                  <a:pt x="20653" y="1600"/>
                </a:cubicBezTo>
                <a:cubicBezTo>
                  <a:pt x="20921" y="1610"/>
                  <a:pt x="21191" y="1615"/>
                  <a:pt x="21462" y="1615"/>
                </a:cubicBezTo>
                <a:cubicBezTo>
                  <a:pt x="22276" y="1615"/>
                  <a:pt x="23101" y="1572"/>
                  <a:pt x="23904" y="1486"/>
                </a:cubicBezTo>
                <a:cubicBezTo>
                  <a:pt x="23986" y="1480"/>
                  <a:pt x="24068" y="1478"/>
                  <a:pt x="24150" y="1478"/>
                </a:cubicBezTo>
                <a:cubicBezTo>
                  <a:pt x="24641" y="1478"/>
                  <a:pt x="25133" y="1562"/>
                  <a:pt x="25625" y="1562"/>
                </a:cubicBezTo>
                <a:cubicBezTo>
                  <a:pt x="26122" y="1600"/>
                  <a:pt x="26696" y="1562"/>
                  <a:pt x="27155" y="1639"/>
                </a:cubicBezTo>
                <a:cubicBezTo>
                  <a:pt x="27292" y="1658"/>
                  <a:pt x="27428" y="1666"/>
                  <a:pt x="27563" y="1666"/>
                </a:cubicBezTo>
                <a:cubicBezTo>
                  <a:pt x="27962" y="1666"/>
                  <a:pt x="28353" y="1602"/>
                  <a:pt x="28741" y="1602"/>
                </a:cubicBezTo>
                <a:cubicBezTo>
                  <a:pt x="28991" y="1602"/>
                  <a:pt x="29239" y="1628"/>
                  <a:pt x="29488" y="1715"/>
                </a:cubicBezTo>
                <a:cubicBezTo>
                  <a:pt x="29579" y="1745"/>
                  <a:pt x="29677" y="1757"/>
                  <a:pt x="29781" y="1757"/>
                </a:cubicBezTo>
                <a:cubicBezTo>
                  <a:pt x="30069" y="1757"/>
                  <a:pt x="30392" y="1667"/>
                  <a:pt x="30673" y="1639"/>
                </a:cubicBezTo>
                <a:cubicBezTo>
                  <a:pt x="30826" y="1639"/>
                  <a:pt x="30979" y="1639"/>
                  <a:pt x="31056" y="1715"/>
                </a:cubicBezTo>
                <a:cubicBezTo>
                  <a:pt x="31362" y="1906"/>
                  <a:pt x="31668" y="1830"/>
                  <a:pt x="31974" y="1868"/>
                </a:cubicBezTo>
                <a:cubicBezTo>
                  <a:pt x="32968" y="1945"/>
                  <a:pt x="34001" y="1983"/>
                  <a:pt x="34957" y="2212"/>
                </a:cubicBezTo>
                <a:cubicBezTo>
                  <a:pt x="35913" y="2480"/>
                  <a:pt x="36907" y="2404"/>
                  <a:pt x="37864" y="2671"/>
                </a:cubicBezTo>
                <a:cubicBezTo>
                  <a:pt x="38437" y="2824"/>
                  <a:pt x="38973" y="3016"/>
                  <a:pt x="39508" y="3168"/>
                </a:cubicBezTo>
                <a:cubicBezTo>
                  <a:pt x="40005" y="3283"/>
                  <a:pt x="40464" y="3360"/>
                  <a:pt x="40961" y="3474"/>
                </a:cubicBezTo>
                <a:cubicBezTo>
                  <a:pt x="41191" y="3551"/>
                  <a:pt x="41382" y="3666"/>
                  <a:pt x="41612" y="3780"/>
                </a:cubicBezTo>
                <a:cubicBezTo>
                  <a:pt x="42185" y="4048"/>
                  <a:pt x="42797" y="4201"/>
                  <a:pt x="43447" y="4392"/>
                </a:cubicBezTo>
                <a:cubicBezTo>
                  <a:pt x="43868" y="4507"/>
                  <a:pt x="44327" y="4545"/>
                  <a:pt x="44710" y="4775"/>
                </a:cubicBezTo>
                <a:cubicBezTo>
                  <a:pt x="45398" y="5157"/>
                  <a:pt x="46125" y="5387"/>
                  <a:pt x="46890" y="5616"/>
                </a:cubicBezTo>
                <a:cubicBezTo>
                  <a:pt x="47043" y="5654"/>
                  <a:pt x="47043" y="5731"/>
                  <a:pt x="47043" y="5884"/>
                </a:cubicBezTo>
                <a:cubicBezTo>
                  <a:pt x="47021" y="5969"/>
                  <a:pt x="47047" y="5995"/>
                  <a:pt x="47094" y="5995"/>
                </a:cubicBezTo>
                <a:cubicBezTo>
                  <a:pt x="47131" y="5995"/>
                  <a:pt x="47182" y="5978"/>
                  <a:pt x="47234" y="5960"/>
                </a:cubicBezTo>
                <a:cubicBezTo>
                  <a:pt x="47272" y="5922"/>
                  <a:pt x="47349" y="5884"/>
                  <a:pt x="47349" y="5884"/>
                </a:cubicBezTo>
                <a:cubicBezTo>
                  <a:pt x="47527" y="6027"/>
                  <a:pt x="47673" y="6270"/>
                  <a:pt x="47816" y="6270"/>
                </a:cubicBezTo>
                <a:cubicBezTo>
                  <a:pt x="47826" y="6270"/>
                  <a:pt x="47836" y="6269"/>
                  <a:pt x="47846" y="6266"/>
                </a:cubicBezTo>
                <a:cubicBezTo>
                  <a:pt x="47938" y="6266"/>
                  <a:pt x="48017" y="6254"/>
                  <a:pt x="48092" y="6254"/>
                </a:cubicBezTo>
                <a:cubicBezTo>
                  <a:pt x="48204" y="6254"/>
                  <a:pt x="48305" y="6282"/>
                  <a:pt x="48419" y="6419"/>
                </a:cubicBezTo>
                <a:cubicBezTo>
                  <a:pt x="48572" y="6649"/>
                  <a:pt x="48917" y="6572"/>
                  <a:pt x="49146" y="6878"/>
                </a:cubicBezTo>
                <a:cubicBezTo>
                  <a:pt x="49299" y="7070"/>
                  <a:pt x="49605" y="7299"/>
                  <a:pt x="49949" y="7299"/>
                </a:cubicBezTo>
                <a:cubicBezTo>
                  <a:pt x="50217" y="7337"/>
                  <a:pt x="50408" y="7605"/>
                  <a:pt x="50676" y="7720"/>
                </a:cubicBezTo>
                <a:cubicBezTo>
                  <a:pt x="50878" y="7854"/>
                  <a:pt x="51050" y="8077"/>
                  <a:pt x="51322" y="8077"/>
                </a:cubicBezTo>
                <a:cubicBezTo>
                  <a:pt x="51360" y="8077"/>
                  <a:pt x="51399" y="8073"/>
                  <a:pt x="51441" y="8064"/>
                </a:cubicBezTo>
                <a:cubicBezTo>
                  <a:pt x="51517" y="8064"/>
                  <a:pt x="51632" y="8102"/>
                  <a:pt x="51709" y="8179"/>
                </a:cubicBezTo>
                <a:cubicBezTo>
                  <a:pt x="52091" y="8752"/>
                  <a:pt x="52779" y="8905"/>
                  <a:pt x="53315" y="9250"/>
                </a:cubicBezTo>
                <a:cubicBezTo>
                  <a:pt x="53583" y="9441"/>
                  <a:pt x="53927" y="9403"/>
                  <a:pt x="54156" y="9709"/>
                </a:cubicBezTo>
                <a:cubicBezTo>
                  <a:pt x="54348" y="9938"/>
                  <a:pt x="54692" y="10015"/>
                  <a:pt x="54959" y="10206"/>
                </a:cubicBezTo>
                <a:cubicBezTo>
                  <a:pt x="55265" y="10359"/>
                  <a:pt x="55571" y="10588"/>
                  <a:pt x="55839" y="10741"/>
                </a:cubicBezTo>
                <a:cubicBezTo>
                  <a:pt x="56298" y="11009"/>
                  <a:pt x="56719" y="11238"/>
                  <a:pt x="57178" y="11506"/>
                </a:cubicBezTo>
                <a:cubicBezTo>
                  <a:pt x="57445" y="11659"/>
                  <a:pt x="57790" y="11736"/>
                  <a:pt x="57828" y="12118"/>
                </a:cubicBezTo>
                <a:cubicBezTo>
                  <a:pt x="57828" y="12156"/>
                  <a:pt x="57904" y="12233"/>
                  <a:pt x="57943" y="12233"/>
                </a:cubicBezTo>
                <a:cubicBezTo>
                  <a:pt x="58708" y="12233"/>
                  <a:pt x="58899" y="13189"/>
                  <a:pt x="59587" y="13342"/>
                </a:cubicBezTo>
                <a:cubicBezTo>
                  <a:pt x="59702" y="13648"/>
                  <a:pt x="59970" y="13801"/>
                  <a:pt x="60237" y="13992"/>
                </a:cubicBezTo>
                <a:cubicBezTo>
                  <a:pt x="60303" y="14058"/>
                  <a:pt x="60369" y="14153"/>
                  <a:pt x="60460" y="14153"/>
                </a:cubicBezTo>
                <a:cubicBezTo>
                  <a:pt x="60474" y="14153"/>
                  <a:pt x="60489" y="14150"/>
                  <a:pt x="60505" y="14145"/>
                </a:cubicBezTo>
                <a:cubicBezTo>
                  <a:pt x="60563" y="14126"/>
                  <a:pt x="60608" y="14116"/>
                  <a:pt x="60644" y="14116"/>
                </a:cubicBezTo>
                <a:cubicBezTo>
                  <a:pt x="60754" y="14116"/>
                  <a:pt x="60782" y="14202"/>
                  <a:pt x="60811" y="14375"/>
                </a:cubicBezTo>
                <a:cubicBezTo>
                  <a:pt x="60811" y="14562"/>
                  <a:pt x="60862" y="14749"/>
                  <a:pt x="61068" y="14749"/>
                </a:cubicBezTo>
                <a:cubicBezTo>
                  <a:pt x="61114" y="14749"/>
                  <a:pt x="61169" y="14740"/>
                  <a:pt x="61232" y="14719"/>
                </a:cubicBezTo>
                <a:cubicBezTo>
                  <a:pt x="61308" y="14719"/>
                  <a:pt x="61385" y="14757"/>
                  <a:pt x="61423" y="14795"/>
                </a:cubicBezTo>
                <a:cubicBezTo>
                  <a:pt x="61079" y="15331"/>
                  <a:pt x="61844" y="15063"/>
                  <a:pt x="61882" y="15407"/>
                </a:cubicBezTo>
                <a:cubicBezTo>
                  <a:pt x="61920" y="15675"/>
                  <a:pt x="62264" y="15866"/>
                  <a:pt x="62494" y="16096"/>
                </a:cubicBezTo>
                <a:cubicBezTo>
                  <a:pt x="62570" y="16172"/>
                  <a:pt x="62723" y="16210"/>
                  <a:pt x="62838" y="16287"/>
                </a:cubicBezTo>
                <a:cubicBezTo>
                  <a:pt x="62915" y="16325"/>
                  <a:pt x="63106" y="16402"/>
                  <a:pt x="63106" y="16440"/>
                </a:cubicBezTo>
                <a:cubicBezTo>
                  <a:pt x="63068" y="16708"/>
                  <a:pt x="63259" y="16746"/>
                  <a:pt x="63450" y="16861"/>
                </a:cubicBezTo>
                <a:cubicBezTo>
                  <a:pt x="63527" y="16899"/>
                  <a:pt x="63603" y="16975"/>
                  <a:pt x="63603" y="17052"/>
                </a:cubicBezTo>
                <a:cubicBezTo>
                  <a:pt x="63756" y="17587"/>
                  <a:pt x="63909" y="17778"/>
                  <a:pt x="64406" y="18008"/>
                </a:cubicBezTo>
                <a:cubicBezTo>
                  <a:pt x="64483" y="18046"/>
                  <a:pt x="64636" y="18123"/>
                  <a:pt x="64712" y="18237"/>
                </a:cubicBezTo>
                <a:cubicBezTo>
                  <a:pt x="64980" y="18696"/>
                  <a:pt x="65209" y="18926"/>
                  <a:pt x="65515" y="19155"/>
                </a:cubicBezTo>
                <a:cubicBezTo>
                  <a:pt x="65592" y="19232"/>
                  <a:pt x="65668" y="19347"/>
                  <a:pt x="65745" y="19423"/>
                </a:cubicBezTo>
                <a:cubicBezTo>
                  <a:pt x="66013" y="19691"/>
                  <a:pt x="66166" y="20073"/>
                  <a:pt x="66472" y="20341"/>
                </a:cubicBezTo>
                <a:cubicBezTo>
                  <a:pt x="66701" y="20532"/>
                  <a:pt x="66739" y="20876"/>
                  <a:pt x="67083" y="21068"/>
                </a:cubicBezTo>
                <a:cubicBezTo>
                  <a:pt x="67351" y="21221"/>
                  <a:pt x="67428" y="21603"/>
                  <a:pt x="67619" y="21871"/>
                </a:cubicBezTo>
                <a:cubicBezTo>
                  <a:pt x="67695" y="21986"/>
                  <a:pt x="67810" y="22100"/>
                  <a:pt x="67963" y="22177"/>
                </a:cubicBezTo>
                <a:cubicBezTo>
                  <a:pt x="68346" y="22406"/>
                  <a:pt x="68575" y="22789"/>
                  <a:pt x="68843" y="23171"/>
                </a:cubicBezTo>
                <a:cubicBezTo>
                  <a:pt x="68881" y="23248"/>
                  <a:pt x="68919" y="23362"/>
                  <a:pt x="68881" y="23439"/>
                </a:cubicBezTo>
                <a:cubicBezTo>
                  <a:pt x="68805" y="23592"/>
                  <a:pt x="68766" y="23668"/>
                  <a:pt x="68957" y="23707"/>
                </a:cubicBezTo>
                <a:cubicBezTo>
                  <a:pt x="69072" y="23745"/>
                  <a:pt x="69225" y="23821"/>
                  <a:pt x="69263" y="23936"/>
                </a:cubicBezTo>
                <a:cubicBezTo>
                  <a:pt x="69722" y="24663"/>
                  <a:pt x="70411" y="25236"/>
                  <a:pt x="70679" y="26078"/>
                </a:cubicBezTo>
                <a:cubicBezTo>
                  <a:pt x="70793" y="26422"/>
                  <a:pt x="70832" y="26805"/>
                  <a:pt x="71290" y="26843"/>
                </a:cubicBezTo>
                <a:cubicBezTo>
                  <a:pt x="71367" y="26881"/>
                  <a:pt x="71443" y="27072"/>
                  <a:pt x="71443" y="27187"/>
                </a:cubicBezTo>
                <a:cubicBezTo>
                  <a:pt x="71673" y="27837"/>
                  <a:pt x="71826" y="28181"/>
                  <a:pt x="72285" y="28640"/>
                </a:cubicBezTo>
                <a:cubicBezTo>
                  <a:pt x="72361" y="28717"/>
                  <a:pt x="72476" y="28832"/>
                  <a:pt x="72476" y="28870"/>
                </a:cubicBezTo>
                <a:cubicBezTo>
                  <a:pt x="72361" y="29405"/>
                  <a:pt x="72782" y="29673"/>
                  <a:pt x="72935" y="30094"/>
                </a:cubicBezTo>
                <a:cubicBezTo>
                  <a:pt x="72973" y="30285"/>
                  <a:pt x="73012" y="30514"/>
                  <a:pt x="73279" y="30591"/>
                </a:cubicBezTo>
                <a:cubicBezTo>
                  <a:pt x="73394" y="30629"/>
                  <a:pt x="73509" y="30859"/>
                  <a:pt x="73509" y="30973"/>
                </a:cubicBezTo>
                <a:cubicBezTo>
                  <a:pt x="73471" y="31279"/>
                  <a:pt x="73547" y="31471"/>
                  <a:pt x="73776" y="31624"/>
                </a:cubicBezTo>
                <a:cubicBezTo>
                  <a:pt x="73853" y="31662"/>
                  <a:pt x="73815" y="31891"/>
                  <a:pt x="73853" y="31930"/>
                </a:cubicBezTo>
                <a:cubicBezTo>
                  <a:pt x="74044" y="32121"/>
                  <a:pt x="73891" y="32465"/>
                  <a:pt x="74235" y="32580"/>
                </a:cubicBezTo>
                <a:cubicBezTo>
                  <a:pt x="74274" y="32618"/>
                  <a:pt x="74350" y="32694"/>
                  <a:pt x="74350" y="32733"/>
                </a:cubicBezTo>
                <a:cubicBezTo>
                  <a:pt x="74388" y="33306"/>
                  <a:pt x="74771" y="33727"/>
                  <a:pt x="74886" y="34224"/>
                </a:cubicBezTo>
                <a:cubicBezTo>
                  <a:pt x="74924" y="34416"/>
                  <a:pt x="74962" y="34530"/>
                  <a:pt x="75077" y="34721"/>
                </a:cubicBezTo>
                <a:cubicBezTo>
                  <a:pt x="75268" y="35066"/>
                  <a:pt x="75383" y="35448"/>
                  <a:pt x="75459" y="35869"/>
                </a:cubicBezTo>
                <a:cubicBezTo>
                  <a:pt x="75612" y="36481"/>
                  <a:pt x="75727" y="37093"/>
                  <a:pt x="75880" y="37705"/>
                </a:cubicBezTo>
                <a:cubicBezTo>
                  <a:pt x="76071" y="38470"/>
                  <a:pt x="76301" y="39196"/>
                  <a:pt x="76415" y="39961"/>
                </a:cubicBezTo>
                <a:cubicBezTo>
                  <a:pt x="76492" y="40497"/>
                  <a:pt x="76645" y="40994"/>
                  <a:pt x="76760" y="41529"/>
                </a:cubicBezTo>
                <a:cubicBezTo>
                  <a:pt x="76760" y="41720"/>
                  <a:pt x="76913" y="41873"/>
                  <a:pt x="76760" y="42103"/>
                </a:cubicBezTo>
                <a:cubicBezTo>
                  <a:pt x="76607" y="42294"/>
                  <a:pt x="77180" y="42256"/>
                  <a:pt x="76913" y="42600"/>
                </a:cubicBezTo>
                <a:cubicBezTo>
                  <a:pt x="76760" y="42753"/>
                  <a:pt x="76836" y="43059"/>
                  <a:pt x="76874" y="43327"/>
                </a:cubicBezTo>
                <a:cubicBezTo>
                  <a:pt x="76874" y="43518"/>
                  <a:pt x="77066" y="43709"/>
                  <a:pt x="77104" y="43939"/>
                </a:cubicBezTo>
                <a:cubicBezTo>
                  <a:pt x="77180" y="44245"/>
                  <a:pt x="77180" y="44551"/>
                  <a:pt x="77219" y="44857"/>
                </a:cubicBezTo>
                <a:cubicBezTo>
                  <a:pt x="77295" y="45430"/>
                  <a:pt x="77486" y="46042"/>
                  <a:pt x="77410" y="46578"/>
                </a:cubicBezTo>
                <a:cubicBezTo>
                  <a:pt x="77333" y="47381"/>
                  <a:pt x="77563" y="48184"/>
                  <a:pt x="77410" y="48949"/>
                </a:cubicBezTo>
                <a:cubicBezTo>
                  <a:pt x="77333" y="49217"/>
                  <a:pt x="77486" y="49446"/>
                  <a:pt x="77525" y="49752"/>
                </a:cubicBezTo>
                <a:cubicBezTo>
                  <a:pt x="77525" y="50938"/>
                  <a:pt x="77486" y="52162"/>
                  <a:pt x="77448" y="53347"/>
                </a:cubicBezTo>
                <a:cubicBezTo>
                  <a:pt x="77448" y="54265"/>
                  <a:pt x="77372" y="55183"/>
                  <a:pt x="77257" y="56101"/>
                </a:cubicBezTo>
                <a:cubicBezTo>
                  <a:pt x="77219" y="56675"/>
                  <a:pt x="77066" y="57287"/>
                  <a:pt x="76989" y="57899"/>
                </a:cubicBezTo>
                <a:cubicBezTo>
                  <a:pt x="76913" y="58511"/>
                  <a:pt x="76874" y="59084"/>
                  <a:pt x="76836" y="59696"/>
                </a:cubicBezTo>
                <a:cubicBezTo>
                  <a:pt x="76798" y="60040"/>
                  <a:pt x="76607" y="60308"/>
                  <a:pt x="76607" y="60652"/>
                </a:cubicBezTo>
                <a:cubicBezTo>
                  <a:pt x="76568" y="61341"/>
                  <a:pt x="76415" y="62029"/>
                  <a:pt x="76148" y="62679"/>
                </a:cubicBezTo>
                <a:cubicBezTo>
                  <a:pt x="76033" y="63024"/>
                  <a:pt x="76224" y="63253"/>
                  <a:pt x="76071" y="63597"/>
                </a:cubicBezTo>
                <a:cubicBezTo>
                  <a:pt x="75689" y="64515"/>
                  <a:pt x="75498" y="65510"/>
                  <a:pt x="75306" y="66504"/>
                </a:cubicBezTo>
                <a:cubicBezTo>
                  <a:pt x="75192" y="66963"/>
                  <a:pt x="74962" y="67460"/>
                  <a:pt x="74847" y="67957"/>
                </a:cubicBezTo>
                <a:cubicBezTo>
                  <a:pt x="74694" y="68569"/>
                  <a:pt x="74465" y="69143"/>
                  <a:pt x="74427" y="69755"/>
                </a:cubicBezTo>
                <a:cubicBezTo>
                  <a:pt x="74427" y="70329"/>
                  <a:pt x="74006" y="70634"/>
                  <a:pt x="73929" y="71132"/>
                </a:cubicBezTo>
                <a:cubicBezTo>
                  <a:pt x="73929" y="71323"/>
                  <a:pt x="73776" y="71438"/>
                  <a:pt x="73738" y="71591"/>
                </a:cubicBezTo>
                <a:cubicBezTo>
                  <a:pt x="73700" y="71935"/>
                  <a:pt x="73585" y="72203"/>
                  <a:pt x="73356" y="72432"/>
                </a:cubicBezTo>
                <a:cubicBezTo>
                  <a:pt x="73241" y="72662"/>
                  <a:pt x="72897" y="72815"/>
                  <a:pt x="73126" y="73159"/>
                </a:cubicBezTo>
                <a:cubicBezTo>
                  <a:pt x="73126" y="73197"/>
                  <a:pt x="73088" y="73273"/>
                  <a:pt x="73050" y="73273"/>
                </a:cubicBezTo>
                <a:cubicBezTo>
                  <a:pt x="72706" y="73350"/>
                  <a:pt x="72859" y="73694"/>
                  <a:pt x="72706" y="73885"/>
                </a:cubicBezTo>
                <a:cubicBezTo>
                  <a:pt x="72514" y="74115"/>
                  <a:pt x="72247" y="74344"/>
                  <a:pt x="72208" y="74612"/>
                </a:cubicBezTo>
                <a:cubicBezTo>
                  <a:pt x="72094" y="75071"/>
                  <a:pt x="71673" y="75415"/>
                  <a:pt x="71558" y="75912"/>
                </a:cubicBezTo>
                <a:cubicBezTo>
                  <a:pt x="71482" y="76257"/>
                  <a:pt x="71176" y="76524"/>
                  <a:pt x="70946" y="76830"/>
                </a:cubicBezTo>
                <a:cubicBezTo>
                  <a:pt x="70870" y="76945"/>
                  <a:pt x="70793" y="77022"/>
                  <a:pt x="70717" y="77098"/>
                </a:cubicBezTo>
                <a:cubicBezTo>
                  <a:pt x="70564" y="77481"/>
                  <a:pt x="70449" y="77863"/>
                  <a:pt x="70220" y="78169"/>
                </a:cubicBezTo>
                <a:cubicBezTo>
                  <a:pt x="70028" y="78437"/>
                  <a:pt x="69722" y="78666"/>
                  <a:pt x="69531" y="78934"/>
                </a:cubicBezTo>
                <a:cubicBezTo>
                  <a:pt x="69340" y="79125"/>
                  <a:pt x="69302" y="79469"/>
                  <a:pt x="69110" y="79622"/>
                </a:cubicBezTo>
                <a:cubicBezTo>
                  <a:pt x="68957" y="79775"/>
                  <a:pt x="68996" y="80120"/>
                  <a:pt x="68690" y="80158"/>
                </a:cubicBezTo>
                <a:cubicBezTo>
                  <a:pt x="68652" y="80158"/>
                  <a:pt x="68613" y="80272"/>
                  <a:pt x="68613" y="80349"/>
                </a:cubicBezTo>
                <a:cubicBezTo>
                  <a:pt x="68537" y="80693"/>
                  <a:pt x="68499" y="80617"/>
                  <a:pt x="68116" y="80846"/>
                </a:cubicBezTo>
                <a:cubicBezTo>
                  <a:pt x="67925" y="80999"/>
                  <a:pt x="67466" y="81114"/>
                  <a:pt x="67619" y="81611"/>
                </a:cubicBezTo>
                <a:cubicBezTo>
                  <a:pt x="67657" y="81649"/>
                  <a:pt x="67542" y="81802"/>
                  <a:pt x="67428" y="81841"/>
                </a:cubicBezTo>
                <a:cubicBezTo>
                  <a:pt x="67236" y="81994"/>
                  <a:pt x="67007" y="82070"/>
                  <a:pt x="66854" y="82261"/>
                </a:cubicBezTo>
                <a:cubicBezTo>
                  <a:pt x="66663" y="82414"/>
                  <a:pt x="66433" y="82606"/>
                  <a:pt x="66472" y="82950"/>
                </a:cubicBezTo>
                <a:cubicBezTo>
                  <a:pt x="66472" y="83064"/>
                  <a:pt x="66433" y="83256"/>
                  <a:pt x="66395" y="83294"/>
                </a:cubicBezTo>
                <a:cubicBezTo>
                  <a:pt x="65745" y="83447"/>
                  <a:pt x="65707" y="84365"/>
                  <a:pt x="64980" y="84365"/>
                </a:cubicBezTo>
                <a:cubicBezTo>
                  <a:pt x="64903" y="84365"/>
                  <a:pt x="64827" y="84441"/>
                  <a:pt x="64827" y="84518"/>
                </a:cubicBezTo>
                <a:cubicBezTo>
                  <a:pt x="64674" y="85053"/>
                  <a:pt x="64138" y="85283"/>
                  <a:pt x="63871" y="85703"/>
                </a:cubicBezTo>
                <a:cubicBezTo>
                  <a:pt x="63603" y="86162"/>
                  <a:pt x="63144" y="86468"/>
                  <a:pt x="62762" y="86813"/>
                </a:cubicBezTo>
                <a:cubicBezTo>
                  <a:pt x="62532" y="87042"/>
                  <a:pt x="62264" y="87233"/>
                  <a:pt x="62035" y="87463"/>
                </a:cubicBezTo>
                <a:cubicBezTo>
                  <a:pt x="61844" y="87692"/>
                  <a:pt x="61729" y="88075"/>
                  <a:pt x="61500" y="88189"/>
                </a:cubicBezTo>
                <a:cubicBezTo>
                  <a:pt x="61002" y="88419"/>
                  <a:pt x="60849" y="89069"/>
                  <a:pt x="60199" y="89146"/>
                </a:cubicBezTo>
                <a:cubicBezTo>
                  <a:pt x="60084" y="89184"/>
                  <a:pt x="59970" y="89413"/>
                  <a:pt x="59855" y="89528"/>
                </a:cubicBezTo>
                <a:cubicBezTo>
                  <a:pt x="59625" y="89758"/>
                  <a:pt x="59396" y="89949"/>
                  <a:pt x="59205" y="90140"/>
                </a:cubicBezTo>
                <a:cubicBezTo>
                  <a:pt x="59090" y="90178"/>
                  <a:pt x="59014" y="90255"/>
                  <a:pt x="58899" y="90331"/>
                </a:cubicBezTo>
                <a:cubicBezTo>
                  <a:pt x="58822" y="90446"/>
                  <a:pt x="58708" y="90599"/>
                  <a:pt x="58593" y="90675"/>
                </a:cubicBezTo>
                <a:cubicBezTo>
                  <a:pt x="57560" y="91173"/>
                  <a:pt x="56757" y="91976"/>
                  <a:pt x="55877" y="92664"/>
                </a:cubicBezTo>
                <a:cubicBezTo>
                  <a:pt x="55495" y="92932"/>
                  <a:pt x="55036" y="93047"/>
                  <a:pt x="54692" y="93314"/>
                </a:cubicBezTo>
                <a:cubicBezTo>
                  <a:pt x="54233" y="93659"/>
                  <a:pt x="53697" y="93850"/>
                  <a:pt x="53238" y="94156"/>
                </a:cubicBezTo>
                <a:cubicBezTo>
                  <a:pt x="52856" y="94385"/>
                  <a:pt x="52512" y="94729"/>
                  <a:pt x="52129" y="94882"/>
                </a:cubicBezTo>
                <a:cubicBezTo>
                  <a:pt x="51211" y="95265"/>
                  <a:pt x="50523" y="96068"/>
                  <a:pt x="49529" y="96336"/>
                </a:cubicBezTo>
                <a:cubicBezTo>
                  <a:pt x="49452" y="96336"/>
                  <a:pt x="49337" y="96412"/>
                  <a:pt x="49337" y="96451"/>
                </a:cubicBezTo>
                <a:cubicBezTo>
                  <a:pt x="49307" y="96940"/>
                  <a:pt x="49007" y="97038"/>
                  <a:pt x="48673" y="97038"/>
                </a:cubicBezTo>
                <a:cubicBezTo>
                  <a:pt x="48589" y="97038"/>
                  <a:pt x="48504" y="97032"/>
                  <a:pt x="48419" y="97024"/>
                </a:cubicBezTo>
                <a:cubicBezTo>
                  <a:pt x="48371" y="97024"/>
                  <a:pt x="48326" y="97023"/>
                  <a:pt x="48285" y="97023"/>
                </a:cubicBezTo>
                <a:cubicBezTo>
                  <a:pt x="48102" y="97023"/>
                  <a:pt x="48006" y="97049"/>
                  <a:pt x="48037" y="97330"/>
                </a:cubicBezTo>
                <a:cubicBezTo>
                  <a:pt x="47956" y="97357"/>
                  <a:pt x="47875" y="97384"/>
                  <a:pt x="47807" y="97384"/>
                </a:cubicBezTo>
                <a:cubicBezTo>
                  <a:pt x="47779" y="97384"/>
                  <a:pt x="47753" y="97380"/>
                  <a:pt x="47731" y="97368"/>
                </a:cubicBezTo>
                <a:cubicBezTo>
                  <a:pt x="47654" y="97311"/>
                  <a:pt x="47588" y="97263"/>
                  <a:pt x="47540" y="97263"/>
                </a:cubicBezTo>
                <a:cubicBezTo>
                  <a:pt x="47492" y="97263"/>
                  <a:pt x="47463" y="97311"/>
                  <a:pt x="47463" y="97445"/>
                </a:cubicBezTo>
                <a:cubicBezTo>
                  <a:pt x="47425" y="97751"/>
                  <a:pt x="47157" y="97751"/>
                  <a:pt x="46966" y="97751"/>
                </a:cubicBezTo>
                <a:cubicBezTo>
                  <a:pt x="46845" y="97963"/>
                  <a:pt x="46699" y="98031"/>
                  <a:pt x="46511" y="98031"/>
                </a:cubicBezTo>
                <a:cubicBezTo>
                  <a:pt x="46462" y="98031"/>
                  <a:pt x="46410" y="98027"/>
                  <a:pt x="46354" y="98019"/>
                </a:cubicBezTo>
                <a:cubicBezTo>
                  <a:pt x="46259" y="98019"/>
                  <a:pt x="46163" y="98009"/>
                  <a:pt x="46067" y="98009"/>
                </a:cubicBezTo>
                <a:cubicBezTo>
                  <a:pt x="45972" y="98009"/>
                  <a:pt x="45876" y="98019"/>
                  <a:pt x="45780" y="98057"/>
                </a:cubicBezTo>
                <a:cubicBezTo>
                  <a:pt x="45627" y="98095"/>
                  <a:pt x="45321" y="98019"/>
                  <a:pt x="45398" y="98363"/>
                </a:cubicBezTo>
                <a:cubicBezTo>
                  <a:pt x="45429" y="98363"/>
                  <a:pt x="45361" y="98412"/>
                  <a:pt x="45333" y="98412"/>
                </a:cubicBezTo>
                <a:cubicBezTo>
                  <a:pt x="45326" y="98412"/>
                  <a:pt x="45321" y="98409"/>
                  <a:pt x="45321" y="98401"/>
                </a:cubicBezTo>
                <a:cubicBezTo>
                  <a:pt x="45242" y="98357"/>
                  <a:pt x="45168" y="98339"/>
                  <a:pt x="45099" y="98339"/>
                </a:cubicBezTo>
                <a:cubicBezTo>
                  <a:pt x="44869" y="98339"/>
                  <a:pt x="44686" y="98534"/>
                  <a:pt x="44480" y="98592"/>
                </a:cubicBezTo>
                <a:cubicBezTo>
                  <a:pt x="44251" y="98669"/>
                  <a:pt x="43983" y="98745"/>
                  <a:pt x="43715" y="98860"/>
                </a:cubicBezTo>
                <a:cubicBezTo>
                  <a:pt x="43562" y="98898"/>
                  <a:pt x="43447" y="98975"/>
                  <a:pt x="43294" y="99051"/>
                </a:cubicBezTo>
                <a:cubicBezTo>
                  <a:pt x="43218" y="99090"/>
                  <a:pt x="43180" y="99204"/>
                  <a:pt x="43141" y="99204"/>
                </a:cubicBezTo>
                <a:cubicBezTo>
                  <a:pt x="43062" y="99178"/>
                  <a:pt x="42987" y="99166"/>
                  <a:pt x="42915" y="99166"/>
                </a:cubicBezTo>
                <a:cubicBezTo>
                  <a:pt x="42575" y="99166"/>
                  <a:pt x="42317" y="99429"/>
                  <a:pt x="42032" y="99587"/>
                </a:cubicBezTo>
                <a:cubicBezTo>
                  <a:pt x="41879" y="99663"/>
                  <a:pt x="41688" y="99778"/>
                  <a:pt x="41497" y="99778"/>
                </a:cubicBezTo>
                <a:cubicBezTo>
                  <a:pt x="41267" y="99778"/>
                  <a:pt x="41114" y="99893"/>
                  <a:pt x="40923" y="99969"/>
                </a:cubicBezTo>
                <a:cubicBezTo>
                  <a:pt x="40579" y="100122"/>
                  <a:pt x="40197" y="100237"/>
                  <a:pt x="39814" y="100352"/>
                </a:cubicBezTo>
                <a:cubicBezTo>
                  <a:pt x="38973" y="100581"/>
                  <a:pt x="38131" y="100772"/>
                  <a:pt x="37252" y="100964"/>
                </a:cubicBezTo>
                <a:cubicBezTo>
                  <a:pt x="37197" y="100991"/>
                  <a:pt x="37086" y="101018"/>
                  <a:pt x="37025" y="101018"/>
                </a:cubicBezTo>
                <a:cubicBezTo>
                  <a:pt x="37000" y="101018"/>
                  <a:pt x="36984" y="101013"/>
                  <a:pt x="36984" y="101002"/>
                </a:cubicBezTo>
                <a:cubicBezTo>
                  <a:pt x="36874" y="100798"/>
                  <a:pt x="36752" y="100729"/>
                  <a:pt x="36625" y="100729"/>
                </a:cubicBezTo>
                <a:cubicBezTo>
                  <a:pt x="36441" y="100729"/>
                  <a:pt x="36247" y="100873"/>
                  <a:pt x="36066" y="100964"/>
                </a:cubicBezTo>
                <a:cubicBezTo>
                  <a:pt x="35798" y="101117"/>
                  <a:pt x="35339" y="100925"/>
                  <a:pt x="35186" y="101346"/>
                </a:cubicBezTo>
                <a:cubicBezTo>
                  <a:pt x="35110" y="101308"/>
                  <a:pt x="35072" y="101270"/>
                  <a:pt x="34995" y="101231"/>
                </a:cubicBezTo>
                <a:cubicBezTo>
                  <a:pt x="34919" y="101231"/>
                  <a:pt x="34804" y="101155"/>
                  <a:pt x="34727" y="101155"/>
                </a:cubicBezTo>
                <a:cubicBezTo>
                  <a:pt x="34115" y="101461"/>
                  <a:pt x="33427" y="101423"/>
                  <a:pt x="32777" y="101461"/>
                </a:cubicBezTo>
                <a:cubicBezTo>
                  <a:pt x="32088" y="101461"/>
                  <a:pt x="31362" y="101652"/>
                  <a:pt x="30673" y="101652"/>
                </a:cubicBezTo>
                <a:cubicBezTo>
                  <a:pt x="30406" y="101652"/>
                  <a:pt x="30196" y="101857"/>
                  <a:pt x="29892" y="101857"/>
                </a:cubicBezTo>
                <a:cubicBezTo>
                  <a:pt x="29849" y="101857"/>
                  <a:pt x="29803" y="101853"/>
                  <a:pt x="29755" y="101843"/>
                </a:cubicBezTo>
                <a:cubicBezTo>
                  <a:pt x="29365" y="101774"/>
                  <a:pt x="28961" y="101761"/>
                  <a:pt x="28552" y="101761"/>
                </a:cubicBezTo>
                <a:cubicBezTo>
                  <a:pt x="28279" y="101761"/>
                  <a:pt x="28004" y="101767"/>
                  <a:pt x="27728" y="101767"/>
                </a:cubicBezTo>
                <a:cubicBezTo>
                  <a:pt x="27361" y="101767"/>
                  <a:pt x="26970" y="101865"/>
                  <a:pt x="26593" y="101865"/>
                </a:cubicBezTo>
                <a:cubicBezTo>
                  <a:pt x="26498" y="101865"/>
                  <a:pt x="26405" y="101859"/>
                  <a:pt x="26313" y="101843"/>
                </a:cubicBezTo>
                <a:cubicBezTo>
                  <a:pt x="26235" y="101824"/>
                  <a:pt x="26156" y="101816"/>
                  <a:pt x="26078" y="101816"/>
                </a:cubicBezTo>
                <a:cubicBezTo>
                  <a:pt x="25847" y="101816"/>
                  <a:pt x="25618" y="101880"/>
                  <a:pt x="25395" y="101880"/>
                </a:cubicBezTo>
                <a:cubicBezTo>
                  <a:pt x="25252" y="101880"/>
                  <a:pt x="25111" y="101854"/>
                  <a:pt x="24975" y="101767"/>
                </a:cubicBezTo>
                <a:cubicBezTo>
                  <a:pt x="24818" y="101829"/>
                  <a:pt x="24665" y="101852"/>
                  <a:pt x="24513" y="101852"/>
                </a:cubicBezTo>
                <a:cubicBezTo>
                  <a:pt x="24109" y="101852"/>
                  <a:pt x="23719" y="101690"/>
                  <a:pt x="23330" y="101690"/>
                </a:cubicBezTo>
                <a:cubicBezTo>
                  <a:pt x="23275" y="101690"/>
                  <a:pt x="23221" y="101693"/>
                  <a:pt x="23166" y="101693"/>
                </a:cubicBezTo>
                <a:cubicBezTo>
                  <a:pt x="23030" y="101693"/>
                  <a:pt x="22893" y="101674"/>
                  <a:pt x="22756" y="101537"/>
                </a:cubicBezTo>
                <a:cubicBezTo>
                  <a:pt x="22744" y="101512"/>
                  <a:pt x="22705" y="101503"/>
                  <a:pt x="22654" y="101503"/>
                </a:cubicBezTo>
                <a:cubicBezTo>
                  <a:pt x="22552" y="101503"/>
                  <a:pt x="22399" y="101537"/>
                  <a:pt x="22297" y="101537"/>
                </a:cubicBezTo>
                <a:cubicBezTo>
                  <a:pt x="22096" y="101537"/>
                  <a:pt x="21855" y="101695"/>
                  <a:pt x="21652" y="101695"/>
                </a:cubicBezTo>
                <a:cubicBezTo>
                  <a:pt x="21508" y="101695"/>
                  <a:pt x="21382" y="101616"/>
                  <a:pt x="21303" y="101346"/>
                </a:cubicBezTo>
                <a:cubicBezTo>
                  <a:pt x="21303" y="101327"/>
                  <a:pt x="21265" y="101327"/>
                  <a:pt x="21217" y="101327"/>
                </a:cubicBezTo>
                <a:cubicBezTo>
                  <a:pt x="21169" y="101327"/>
                  <a:pt x="21112" y="101327"/>
                  <a:pt x="21074" y="101308"/>
                </a:cubicBezTo>
                <a:cubicBezTo>
                  <a:pt x="21026" y="101274"/>
                  <a:pt x="20980" y="101260"/>
                  <a:pt x="20934" y="101260"/>
                </a:cubicBezTo>
                <a:cubicBezTo>
                  <a:pt x="20762" y="101260"/>
                  <a:pt x="20604" y="101454"/>
                  <a:pt x="20448" y="101454"/>
                </a:cubicBezTo>
                <a:cubicBezTo>
                  <a:pt x="20415" y="101454"/>
                  <a:pt x="20381" y="101445"/>
                  <a:pt x="20347" y="101423"/>
                </a:cubicBezTo>
                <a:cubicBezTo>
                  <a:pt x="20156" y="101308"/>
                  <a:pt x="20003" y="101231"/>
                  <a:pt x="19735" y="101193"/>
                </a:cubicBezTo>
                <a:cubicBezTo>
                  <a:pt x="19199" y="101078"/>
                  <a:pt x="18626" y="101155"/>
                  <a:pt x="18090" y="100849"/>
                </a:cubicBezTo>
                <a:cubicBezTo>
                  <a:pt x="17861" y="100734"/>
                  <a:pt x="17517" y="100811"/>
                  <a:pt x="17249" y="100734"/>
                </a:cubicBezTo>
                <a:cubicBezTo>
                  <a:pt x="16981" y="100658"/>
                  <a:pt x="16713" y="100466"/>
                  <a:pt x="16446" y="100390"/>
                </a:cubicBezTo>
                <a:cubicBezTo>
                  <a:pt x="16178" y="100313"/>
                  <a:pt x="15910" y="100275"/>
                  <a:pt x="15643" y="100275"/>
                </a:cubicBezTo>
                <a:cubicBezTo>
                  <a:pt x="14839" y="100237"/>
                  <a:pt x="14113" y="99969"/>
                  <a:pt x="13386" y="99625"/>
                </a:cubicBezTo>
                <a:cubicBezTo>
                  <a:pt x="13195" y="99548"/>
                  <a:pt x="13004" y="99548"/>
                  <a:pt x="12774" y="99548"/>
                </a:cubicBezTo>
                <a:cubicBezTo>
                  <a:pt x="12758" y="99540"/>
                  <a:pt x="12738" y="99537"/>
                  <a:pt x="12717" y="99537"/>
                </a:cubicBezTo>
                <a:cubicBezTo>
                  <a:pt x="12659" y="99537"/>
                  <a:pt x="12589" y="99560"/>
                  <a:pt x="12544" y="99560"/>
                </a:cubicBezTo>
                <a:cubicBezTo>
                  <a:pt x="12528" y="99560"/>
                  <a:pt x="12515" y="99557"/>
                  <a:pt x="12506" y="99548"/>
                </a:cubicBezTo>
                <a:cubicBezTo>
                  <a:pt x="12009" y="99013"/>
                  <a:pt x="11206" y="99090"/>
                  <a:pt x="10671" y="98669"/>
                </a:cubicBezTo>
                <a:cubicBezTo>
                  <a:pt x="10559" y="98557"/>
                  <a:pt x="10406" y="98486"/>
                  <a:pt x="10212" y="98486"/>
                </a:cubicBezTo>
                <a:cubicBezTo>
                  <a:pt x="10141" y="98486"/>
                  <a:pt x="10064" y="98495"/>
                  <a:pt x="9982" y="98516"/>
                </a:cubicBezTo>
                <a:cubicBezTo>
                  <a:pt x="9962" y="98519"/>
                  <a:pt x="9942" y="98521"/>
                  <a:pt x="9921" y="98521"/>
                </a:cubicBezTo>
                <a:cubicBezTo>
                  <a:pt x="9706" y="98521"/>
                  <a:pt x="9465" y="98349"/>
                  <a:pt x="9256" y="98210"/>
                </a:cubicBezTo>
                <a:cubicBezTo>
                  <a:pt x="9141" y="98172"/>
                  <a:pt x="9103" y="97980"/>
                  <a:pt x="8988" y="97942"/>
                </a:cubicBezTo>
                <a:cubicBezTo>
                  <a:pt x="8835" y="97866"/>
                  <a:pt x="8644" y="97904"/>
                  <a:pt x="8529" y="97866"/>
                </a:cubicBezTo>
                <a:cubicBezTo>
                  <a:pt x="8261" y="97674"/>
                  <a:pt x="7955" y="97713"/>
                  <a:pt x="7726" y="97407"/>
                </a:cubicBezTo>
                <a:cubicBezTo>
                  <a:pt x="7534" y="97139"/>
                  <a:pt x="7114" y="97330"/>
                  <a:pt x="6846" y="97101"/>
                </a:cubicBezTo>
                <a:cubicBezTo>
                  <a:pt x="6425" y="96795"/>
                  <a:pt x="5775" y="96833"/>
                  <a:pt x="5393" y="96336"/>
                </a:cubicBezTo>
                <a:cubicBezTo>
                  <a:pt x="5327" y="96356"/>
                  <a:pt x="5265" y="96365"/>
                  <a:pt x="5207" y="96365"/>
                </a:cubicBezTo>
                <a:cubicBezTo>
                  <a:pt x="4756" y="96365"/>
                  <a:pt x="4493" y="95827"/>
                  <a:pt x="4051" y="95827"/>
                </a:cubicBezTo>
                <a:cubicBezTo>
                  <a:pt x="4015" y="95827"/>
                  <a:pt x="3978" y="95831"/>
                  <a:pt x="3939" y="95839"/>
                </a:cubicBezTo>
                <a:cubicBezTo>
                  <a:pt x="3672" y="95456"/>
                  <a:pt x="3213" y="95456"/>
                  <a:pt x="2868" y="95265"/>
                </a:cubicBezTo>
                <a:cubicBezTo>
                  <a:pt x="2601" y="95112"/>
                  <a:pt x="2333" y="94921"/>
                  <a:pt x="2065" y="94806"/>
                </a:cubicBezTo>
                <a:cubicBezTo>
                  <a:pt x="1721" y="94691"/>
                  <a:pt x="1453" y="94424"/>
                  <a:pt x="1147" y="94347"/>
                </a:cubicBezTo>
                <a:cubicBezTo>
                  <a:pt x="688" y="94156"/>
                  <a:pt x="344" y="93926"/>
                  <a:pt x="0" y="93620"/>
                </a:cubicBezTo>
                <a:lnTo>
                  <a:pt x="0" y="95762"/>
                </a:lnTo>
                <a:cubicBezTo>
                  <a:pt x="153" y="95839"/>
                  <a:pt x="306" y="95953"/>
                  <a:pt x="459" y="95992"/>
                </a:cubicBezTo>
                <a:cubicBezTo>
                  <a:pt x="1377" y="96451"/>
                  <a:pt x="2257" y="97063"/>
                  <a:pt x="3251" y="97368"/>
                </a:cubicBezTo>
                <a:cubicBezTo>
                  <a:pt x="3901" y="97598"/>
                  <a:pt x="4513" y="97942"/>
                  <a:pt x="5163" y="98210"/>
                </a:cubicBezTo>
                <a:cubicBezTo>
                  <a:pt x="6196" y="98669"/>
                  <a:pt x="7305" y="99051"/>
                  <a:pt x="8452" y="99281"/>
                </a:cubicBezTo>
                <a:cubicBezTo>
                  <a:pt x="8682" y="99357"/>
                  <a:pt x="8950" y="99319"/>
                  <a:pt x="9141" y="99434"/>
                </a:cubicBezTo>
                <a:cubicBezTo>
                  <a:pt x="9867" y="99931"/>
                  <a:pt x="10747" y="100084"/>
                  <a:pt x="11550" y="100428"/>
                </a:cubicBezTo>
                <a:cubicBezTo>
                  <a:pt x="12047" y="100658"/>
                  <a:pt x="12583" y="100696"/>
                  <a:pt x="13080" y="101002"/>
                </a:cubicBezTo>
                <a:cubicBezTo>
                  <a:pt x="13347" y="101168"/>
                  <a:pt x="13729" y="101277"/>
                  <a:pt x="14076" y="101277"/>
                </a:cubicBezTo>
                <a:cubicBezTo>
                  <a:pt x="14127" y="101277"/>
                  <a:pt x="14178" y="101275"/>
                  <a:pt x="14228" y="101270"/>
                </a:cubicBezTo>
                <a:cubicBezTo>
                  <a:pt x="14576" y="101270"/>
                  <a:pt x="14845" y="101584"/>
                  <a:pt x="15188" y="101584"/>
                </a:cubicBezTo>
                <a:cubicBezTo>
                  <a:pt x="15259" y="101584"/>
                  <a:pt x="15334" y="101570"/>
                  <a:pt x="15413" y="101537"/>
                </a:cubicBezTo>
                <a:cubicBezTo>
                  <a:pt x="15719" y="101805"/>
                  <a:pt x="16140" y="101729"/>
                  <a:pt x="16484" y="101843"/>
                </a:cubicBezTo>
                <a:cubicBezTo>
                  <a:pt x="17134" y="102034"/>
                  <a:pt x="17784" y="102034"/>
                  <a:pt x="18396" y="102149"/>
                </a:cubicBezTo>
                <a:cubicBezTo>
                  <a:pt x="18626" y="102226"/>
                  <a:pt x="18817" y="102379"/>
                  <a:pt x="19008" y="102379"/>
                </a:cubicBezTo>
                <a:cubicBezTo>
                  <a:pt x="19106" y="102362"/>
                  <a:pt x="19202" y="102355"/>
                  <a:pt x="19297" y="102355"/>
                </a:cubicBezTo>
                <a:cubicBezTo>
                  <a:pt x="19872" y="102355"/>
                  <a:pt x="20406" y="102614"/>
                  <a:pt x="20997" y="102646"/>
                </a:cubicBezTo>
                <a:cubicBezTo>
                  <a:pt x="21227" y="102646"/>
                  <a:pt x="21456" y="102799"/>
                  <a:pt x="21724" y="102838"/>
                </a:cubicBezTo>
                <a:cubicBezTo>
                  <a:pt x="21742" y="102841"/>
                  <a:pt x="21761" y="102842"/>
                  <a:pt x="21779" y="102842"/>
                </a:cubicBezTo>
                <a:cubicBezTo>
                  <a:pt x="21903" y="102842"/>
                  <a:pt x="22026" y="102782"/>
                  <a:pt x="22150" y="102782"/>
                </a:cubicBezTo>
                <a:cubicBezTo>
                  <a:pt x="22237" y="102782"/>
                  <a:pt x="22325" y="102812"/>
                  <a:pt x="22412" y="102914"/>
                </a:cubicBezTo>
                <a:cubicBezTo>
                  <a:pt x="22438" y="102952"/>
                  <a:pt x="22497" y="102965"/>
                  <a:pt x="22574" y="102965"/>
                </a:cubicBezTo>
                <a:cubicBezTo>
                  <a:pt x="22727" y="102965"/>
                  <a:pt x="22948" y="102914"/>
                  <a:pt x="23101" y="102914"/>
                </a:cubicBezTo>
                <a:cubicBezTo>
                  <a:pt x="23521" y="102914"/>
                  <a:pt x="23942" y="102952"/>
                  <a:pt x="24363" y="102991"/>
                </a:cubicBezTo>
                <a:cubicBezTo>
                  <a:pt x="24485" y="102991"/>
                  <a:pt x="24607" y="102942"/>
                  <a:pt x="24710" y="102942"/>
                </a:cubicBezTo>
                <a:cubicBezTo>
                  <a:pt x="24736" y="102942"/>
                  <a:pt x="24760" y="102945"/>
                  <a:pt x="24783" y="102952"/>
                </a:cubicBezTo>
                <a:cubicBezTo>
                  <a:pt x="24898" y="102991"/>
                  <a:pt x="25013" y="103144"/>
                  <a:pt x="25051" y="103144"/>
                </a:cubicBezTo>
                <a:cubicBezTo>
                  <a:pt x="25202" y="103068"/>
                  <a:pt x="25370" y="102942"/>
                  <a:pt x="25522" y="102942"/>
                </a:cubicBezTo>
                <a:cubicBezTo>
                  <a:pt x="25600" y="102942"/>
                  <a:pt x="25674" y="102976"/>
                  <a:pt x="25740" y="103067"/>
                </a:cubicBezTo>
                <a:cubicBezTo>
                  <a:pt x="25814" y="103152"/>
                  <a:pt x="25882" y="103181"/>
                  <a:pt x="25949" y="103181"/>
                </a:cubicBezTo>
                <a:cubicBezTo>
                  <a:pt x="26092" y="103181"/>
                  <a:pt x="26227" y="103047"/>
                  <a:pt x="26394" y="103047"/>
                </a:cubicBezTo>
                <a:cubicBezTo>
                  <a:pt x="26429" y="103047"/>
                  <a:pt x="26466" y="103053"/>
                  <a:pt x="26504" y="103067"/>
                </a:cubicBezTo>
                <a:cubicBezTo>
                  <a:pt x="26706" y="103157"/>
                  <a:pt x="26947" y="103194"/>
                  <a:pt x="27181" y="103194"/>
                </a:cubicBezTo>
                <a:cubicBezTo>
                  <a:pt x="27347" y="103194"/>
                  <a:pt x="27509" y="103175"/>
                  <a:pt x="27652" y="103144"/>
                </a:cubicBezTo>
                <a:cubicBezTo>
                  <a:pt x="28234" y="102993"/>
                  <a:pt x="28804" y="102975"/>
                  <a:pt x="29369" y="102975"/>
                </a:cubicBezTo>
                <a:cubicBezTo>
                  <a:pt x="29536" y="102975"/>
                  <a:pt x="29702" y="102977"/>
                  <a:pt x="29868" y="102977"/>
                </a:cubicBezTo>
                <a:cubicBezTo>
                  <a:pt x="30137" y="102977"/>
                  <a:pt x="30405" y="102973"/>
                  <a:pt x="30673" y="102952"/>
                </a:cubicBezTo>
                <a:cubicBezTo>
                  <a:pt x="30711" y="102949"/>
                  <a:pt x="30749" y="102947"/>
                  <a:pt x="30788" y="102947"/>
                </a:cubicBezTo>
                <a:cubicBezTo>
                  <a:pt x="30957" y="102947"/>
                  <a:pt x="31131" y="102977"/>
                  <a:pt x="31306" y="102977"/>
                </a:cubicBezTo>
                <a:cubicBezTo>
                  <a:pt x="31493" y="102977"/>
                  <a:pt x="31680" y="102942"/>
                  <a:pt x="31859" y="102799"/>
                </a:cubicBezTo>
                <a:cubicBezTo>
                  <a:pt x="31875" y="102767"/>
                  <a:pt x="31912" y="102755"/>
                  <a:pt x="31954" y="102755"/>
                </a:cubicBezTo>
                <a:cubicBezTo>
                  <a:pt x="32013" y="102755"/>
                  <a:pt x="32082" y="102777"/>
                  <a:pt x="32127" y="102799"/>
                </a:cubicBezTo>
                <a:cubicBezTo>
                  <a:pt x="32239" y="102880"/>
                  <a:pt x="32345" y="102913"/>
                  <a:pt x="32450" y="102913"/>
                </a:cubicBezTo>
                <a:cubicBezTo>
                  <a:pt x="32594" y="102913"/>
                  <a:pt x="32736" y="102850"/>
                  <a:pt x="32892" y="102761"/>
                </a:cubicBezTo>
                <a:cubicBezTo>
                  <a:pt x="32962" y="102714"/>
                  <a:pt x="33063" y="102681"/>
                  <a:pt x="33156" y="102681"/>
                </a:cubicBezTo>
                <a:cubicBezTo>
                  <a:pt x="33213" y="102681"/>
                  <a:pt x="33268" y="102694"/>
                  <a:pt x="33312" y="102723"/>
                </a:cubicBezTo>
                <a:cubicBezTo>
                  <a:pt x="33377" y="102774"/>
                  <a:pt x="33440" y="102794"/>
                  <a:pt x="33502" y="102794"/>
                </a:cubicBezTo>
                <a:cubicBezTo>
                  <a:pt x="33724" y="102794"/>
                  <a:pt x="33935" y="102539"/>
                  <a:pt x="34142" y="102539"/>
                </a:cubicBezTo>
                <a:cubicBezTo>
                  <a:pt x="34223" y="102539"/>
                  <a:pt x="34303" y="102578"/>
                  <a:pt x="34383" y="102685"/>
                </a:cubicBezTo>
                <a:cubicBezTo>
                  <a:pt x="34383" y="102692"/>
                  <a:pt x="34387" y="102695"/>
                  <a:pt x="34394" y="102695"/>
                </a:cubicBezTo>
                <a:cubicBezTo>
                  <a:pt x="34423" y="102695"/>
                  <a:pt x="34498" y="102639"/>
                  <a:pt x="34498" y="102608"/>
                </a:cubicBezTo>
                <a:cubicBezTo>
                  <a:pt x="34584" y="102350"/>
                  <a:pt x="34821" y="102285"/>
                  <a:pt x="35014" y="102285"/>
                </a:cubicBezTo>
                <a:cubicBezTo>
                  <a:pt x="35079" y="102285"/>
                  <a:pt x="35138" y="102293"/>
                  <a:pt x="35186" y="102302"/>
                </a:cubicBezTo>
                <a:cubicBezTo>
                  <a:pt x="35260" y="102315"/>
                  <a:pt x="35333" y="102320"/>
                  <a:pt x="35403" y="102320"/>
                </a:cubicBezTo>
                <a:cubicBezTo>
                  <a:pt x="35769" y="102320"/>
                  <a:pt x="36089" y="102175"/>
                  <a:pt x="36410" y="102111"/>
                </a:cubicBezTo>
                <a:cubicBezTo>
                  <a:pt x="36525" y="102073"/>
                  <a:pt x="36640" y="102073"/>
                  <a:pt x="36754" y="102073"/>
                </a:cubicBezTo>
                <a:cubicBezTo>
                  <a:pt x="36907" y="102034"/>
                  <a:pt x="37060" y="101958"/>
                  <a:pt x="37213" y="101958"/>
                </a:cubicBezTo>
                <a:cubicBezTo>
                  <a:pt x="37254" y="101950"/>
                  <a:pt x="37296" y="101947"/>
                  <a:pt x="37339" y="101947"/>
                </a:cubicBezTo>
                <a:cubicBezTo>
                  <a:pt x="37457" y="101947"/>
                  <a:pt x="37582" y="101969"/>
                  <a:pt x="37700" y="101969"/>
                </a:cubicBezTo>
                <a:cubicBezTo>
                  <a:pt x="37743" y="101969"/>
                  <a:pt x="37785" y="101966"/>
                  <a:pt x="37825" y="101958"/>
                </a:cubicBezTo>
                <a:cubicBezTo>
                  <a:pt x="38437" y="101843"/>
                  <a:pt x="39087" y="101652"/>
                  <a:pt x="39699" y="101499"/>
                </a:cubicBezTo>
                <a:cubicBezTo>
                  <a:pt x="39828" y="101435"/>
                  <a:pt x="39983" y="101290"/>
                  <a:pt x="40097" y="101290"/>
                </a:cubicBezTo>
                <a:cubicBezTo>
                  <a:pt x="40119" y="101290"/>
                  <a:pt x="40140" y="101295"/>
                  <a:pt x="40158" y="101308"/>
                </a:cubicBezTo>
                <a:cubicBezTo>
                  <a:pt x="40243" y="101350"/>
                  <a:pt x="40322" y="101366"/>
                  <a:pt x="40400" y="101366"/>
                </a:cubicBezTo>
                <a:cubicBezTo>
                  <a:pt x="40533" y="101366"/>
                  <a:pt x="40663" y="101318"/>
                  <a:pt x="40808" y="101270"/>
                </a:cubicBezTo>
                <a:cubicBezTo>
                  <a:pt x="41000" y="101193"/>
                  <a:pt x="41229" y="101193"/>
                  <a:pt x="41459" y="101117"/>
                </a:cubicBezTo>
                <a:cubicBezTo>
                  <a:pt x="41609" y="101056"/>
                  <a:pt x="41736" y="100830"/>
                  <a:pt x="41933" y="100830"/>
                </a:cubicBezTo>
                <a:cubicBezTo>
                  <a:pt x="41986" y="100830"/>
                  <a:pt x="42044" y="100846"/>
                  <a:pt x="42109" y="100887"/>
                </a:cubicBezTo>
                <a:cubicBezTo>
                  <a:pt x="42169" y="100925"/>
                  <a:pt x="42219" y="100940"/>
                  <a:pt x="42261" y="100940"/>
                </a:cubicBezTo>
                <a:cubicBezTo>
                  <a:pt x="42434" y="100940"/>
                  <a:pt x="42483" y="100681"/>
                  <a:pt x="42606" y="100619"/>
                </a:cubicBezTo>
                <a:cubicBezTo>
                  <a:pt x="43256" y="100428"/>
                  <a:pt x="43906" y="100199"/>
                  <a:pt x="44557" y="100007"/>
                </a:cubicBezTo>
                <a:cubicBezTo>
                  <a:pt x="44786" y="99931"/>
                  <a:pt x="45092" y="99969"/>
                  <a:pt x="45283" y="99816"/>
                </a:cubicBezTo>
                <a:cubicBezTo>
                  <a:pt x="46010" y="99357"/>
                  <a:pt x="46966" y="99396"/>
                  <a:pt x="47654" y="98784"/>
                </a:cubicBezTo>
                <a:cubicBezTo>
                  <a:pt x="48305" y="98745"/>
                  <a:pt x="48725" y="98210"/>
                  <a:pt x="49337" y="98019"/>
                </a:cubicBezTo>
                <a:cubicBezTo>
                  <a:pt x="49720" y="97904"/>
                  <a:pt x="50064" y="97751"/>
                  <a:pt x="50408" y="97560"/>
                </a:cubicBezTo>
                <a:cubicBezTo>
                  <a:pt x="51288" y="97101"/>
                  <a:pt x="52168" y="96604"/>
                  <a:pt x="53047" y="96106"/>
                </a:cubicBezTo>
                <a:cubicBezTo>
                  <a:pt x="53162" y="96068"/>
                  <a:pt x="53277" y="95915"/>
                  <a:pt x="53277" y="95800"/>
                </a:cubicBezTo>
                <a:cubicBezTo>
                  <a:pt x="53333" y="95574"/>
                  <a:pt x="53348" y="95515"/>
                  <a:pt x="53460" y="95515"/>
                </a:cubicBezTo>
                <a:cubicBezTo>
                  <a:pt x="53499" y="95515"/>
                  <a:pt x="53551" y="95523"/>
                  <a:pt x="53621" y="95533"/>
                </a:cubicBezTo>
                <a:cubicBezTo>
                  <a:pt x="53697" y="95533"/>
                  <a:pt x="53850" y="95571"/>
                  <a:pt x="53850" y="95571"/>
                </a:cubicBezTo>
                <a:cubicBezTo>
                  <a:pt x="54195" y="95074"/>
                  <a:pt x="54959" y="95188"/>
                  <a:pt x="55227" y="94577"/>
                </a:cubicBezTo>
                <a:cubicBezTo>
                  <a:pt x="55265" y="94462"/>
                  <a:pt x="55533" y="94385"/>
                  <a:pt x="55724" y="94309"/>
                </a:cubicBezTo>
                <a:cubicBezTo>
                  <a:pt x="55916" y="94232"/>
                  <a:pt x="56107" y="94194"/>
                  <a:pt x="56298" y="94118"/>
                </a:cubicBezTo>
                <a:cubicBezTo>
                  <a:pt x="56489" y="94079"/>
                  <a:pt x="56260" y="93850"/>
                  <a:pt x="56528" y="93735"/>
                </a:cubicBezTo>
                <a:cubicBezTo>
                  <a:pt x="57139" y="93429"/>
                  <a:pt x="57790" y="93085"/>
                  <a:pt x="58287" y="92588"/>
                </a:cubicBezTo>
                <a:cubicBezTo>
                  <a:pt x="58708" y="92205"/>
                  <a:pt x="59243" y="91976"/>
                  <a:pt x="59511" y="91479"/>
                </a:cubicBezTo>
                <a:cubicBezTo>
                  <a:pt x="59549" y="91402"/>
                  <a:pt x="59625" y="91364"/>
                  <a:pt x="59664" y="91326"/>
                </a:cubicBezTo>
                <a:cubicBezTo>
                  <a:pt x="60467" y="90752"/>
                  <a:pt x="61270" y="90178"/>
                  <a:pt x="62073" y="89566"/>
                </a:cubicBezTo>
                <a:cubicBezTo>
                  <a:pt x="62188" y="89528"/>
                  <a:pt x="62303" y="89413"/>
                  <a:pt x="62341" y="89299"/>
                </a:cubicBezTo>
                <a:cubicBezTo>
                  <a:pt x="62341" y="89107"/>
                  <a:pt x="62570" y="89031"/>
                  <a:pt x="62609" y="88954"/>
                </a:cubicBezTo>
                <a:cubicBezTo>
                  <a:pt x="62762" y="88610"/>
                  <a:pt x="63068" y="88572"/>
                  <a:pt x="63297" y="88457"/>
                </a:cubicBezTo>
                <a:cubicBezTo>
                  <a:pt x="63871" y="88151"/>
                  <a:pt x="64062" y="87501"/>
                  <a:pt x="64559" y="87119"/>
                </a:cubicBezTo>
                <a:cubicBezTo>
                  <a:pt x="65133" y="86698"/>
                  <a:pt x="65630" y="86124"/>
                  <a:pt x="66089" y="85589"/>
                </a:cubicBezTo>
                <a:cubicBezTo>
                  <a:pt x="66204" y="85474"/>
                  <a:pt x="66510" y="85283"/>
                  <a:pt x="66242" y="85015"/>
                </a:cubicBezTo>
                <a:cubicBezTo>
                  <a:pt x="66242" y="85015"/>
                  <a:pt x="66242" y="84900"/>
                  <a:pt x="66280" y="84900"/>
                </a:cubicBezTo>
                <a:cubicBezTo>
                  <a:pt x="66854" y="84862"/>
                  <a:pt x="66892" y="84365"/>
                  <a:pt x="67045" y="83982"/>
                </a:cubicBezTo>
                <a:cubicBezTo>
                  <a:pt x="67083" y="83906"/>
                  <a:pt x="67160" y="83791"/>
                  <a:pt x="67198" y="83791"/>
                </a:cubicBezTo>
                <a:cubicBezTo>
                  <a:pt x="67227" y="83796"/>
                  <a:pt x="67254" y="83798"/>
                  <a:pt x="67279" y="83798"/>
                </a:cubicBezTo>
                <a:cubicBezTo>
                  <a:pt x="67658" y="83798"/>
                  <a:pt x="67679" y="83292"/>
                  <a:pt x="68001" y="83256"/>
                </a:cubicBezTo>
                <a:cubicBezTo>
                  <a:pt x="68001" y="82797"/>
                  <a:pt x="68613" y="82758"/>
                  <a:pt x="68690" y="82453"/>
                </a:cubicBezTo>
                <a:cubicBezTo>
                  <a:pt x="68919" y="81688"/>
                  <a:pt x="69799" y="81343"/>
                  <a:pt x="69914" y="80540"/>
                </a:cubicBezTo>
                <a:cubicBezTo>
                  <a:pt x="70411" y="80311"/>
                  <a:pt x="70296" y="79546"/>
                  <a:pt x="70870" y="79355"/>
                </a:cubicBezTo>
                <a:cubicBezTo>
                  <a:pt x="70755" y="78896"/>
                  <a:pt x="71405" y="78857"/>
                  <a:pt x="71367" y="78437"/>
                </a:cubicBezTo>
                <a:cubicBezTo>
                  <a:pt x="71329" y="78016"/>
                  <a:pt x="71673" y="77787"/>
                  <a:pt x="71979" y="77557"/>
                </a:cubicBezTo>
                <a:cubicBezTo>
                  <a:pt x="72017" y="77557"/>
                  <a:pt x="72055" y="77481"/>
                  <a:pt x="72017" y="77442"/>
                </a:cubicBezTo>
                <a:cubicBezTo>
                  <a:pt x="71979" y="77060"/>
                  <a:pt x="72208" y="76830"/>
                  <a:pt x="72438" y="76601"/>
                </a:cubicBezTo>
                <a:cubicBezTo>
                  <a:pt x="72553" y="76524"/>
                  <a:pt x="72667" y="76410"/>
                  <a:pt x="72667" y="76295"/>
                </a:cubicBezTo>
                <a:cubicBezTo>
                  <a:pt x="72744" y="75759"/>
                  <a:pt x="73050" y="75301"/>
                  <a:pt x="73241" y="74803"/>
                </a:cubicBezTo>
                <a:cubicBezTo>
                  <a:pt x="73509" y="74191"/>
                  <a:pt x="74082" y="73732"/>
                  <a:pt x="74044" y="73006"/>
                </a:cubicBezTo>
                <a:cubicBezTo>
                  <a:pt x="74044" y="72815"/>
                  <a:pt x="74274" y="72662"/>
                  <a:pt x="74388" y="72470"/>
                </a:cubicBezTo>
                <a:cubicBezTo>
                  <a:pt x="74503" y="72317"/>
                  <a:pt x="74618" y="72088"/>
                  <a:pt x="74694" y="71897"/>
                </a:cubicBezTo>
                <a:cubicBezTo>
                  <a:pt x="74771" y="71744"/>
                  <a:pt x="74809" y="71514"/>
                  <a:pt x="74886" y="71361"/>
                </a:cubicBezTo>
                <a:cubicBezTo>
                  <a:pt x="74924" y="71208"/>
                  <a:pt x="75115" y="71017"/>
                  <a:pt x="75077" y="70902"/>
                </a:cubicBezTo>
                <a:cubicBezTo>
                  <a:pt x="75039" y="70482"/>
                  <a:pt x="75383" y="70252"/>
                  <a:pt x="75459" y="69908"/>
                </a:cubicBezTo>
                <a:cubicBezTo>
                  <a:pt x="75498" y="69678"/>
                  <a:pt x="75651" y="69487"/>
                  <a:pt x="75689" y="69296"/>
                </a:cubicBezTo>
                <a:cubicBezTo>
                  <a:pt x="75880" y="68760"/>
                  <a:pt x="76071" y="68225"/>
                  <a:pt x="76262" y="67690"/>
                </a:cubicBezTo>
                <a:cubicBezTo>
                  <a:pt x="76377" y="67231"/>
                  <a:pt x="76454" y="66695"/>
                  <a:pt x="76645" y="66236"/>
                </a:cubicBezTo>
                <a:cubicBezTo>
                  <a:pt x="76760" y="65968"/>
                  <a:pt x="76721" y="65663"/>
                  <a:pt x="76874" y="65357"/>
                </a:cubicBezTo>
                <a:cubicBezTo>
                  <a:pt x="76989" y="65089"/>
                  <a:pt x="76951" y="64745"/>
                  <a:pt x="77027" y="64439"/>
                </a:cubicBezTo>
                <a:cubicBezTo>
                  <a:pt x="77142" y="64094"/>
                  <a:pt x="77410" y="63788"/>
                  <a:pt x="77410" y="63444"/>
                </a:cubicBezTo>
                <a:cubicBezTo>
                  <a:pt x="77410" y="63138"/>
                  <a:pt x="77716" y="62909"/>
                  <a:pt x="77601" y="62641"/>
                </a:cubicBezTo>
                <a:cubicBezTo>
                  <a:pt x="77448" y="62297"/>
                  <a:pt x="77754" y="62029"/>
                  <a:pt x="77792" y="61723"/>
                </a:cubicBezTo>
                <a:cubicBezTo>
                  <a:pt x="77831" y="60652"/>
                  <a:pt x="78213" y="59620"/>
                  <a:pt x="78175" y="58549"/>
                </a:cubicBezTo>
                <a:cubicBezTo>
                  <a:pt x="78175" y="58472"/>
                  <a:pt x="78175" y="58396"/>
                  <a:pt x="78213" y="58358"/>
                </a:cubicBezTo>
                <a:cubicBezTo>
                  <a:pt x="78595" y="58166"/>
                  <a:pt x="78442" y="57937"/>
                  <a:pt x="78366" y="57593"/>
                </a:cubicBezTo>
                <a:cubicBezTo>
                  <a:pt x="78290" y="57134"/>
                  <a:pt x="78481" y="56675"/>
                  <a:pt x="78557" y="56177"/>
                </a:cubicBezTo>
                <a:cubicBezTo>
                  <a:pt x="78710" y="54992"/>
                  <a:pt x="78557" y="53806"/>
                  <a:pt x="78710" y="52659"/>
                </a:cubicBezTo>
                <a:cubicBezTo>
                  <a:pt x="78787" y="52047"/>
                  <a:pt x="78710" y="51473"/>
                  <a:pt x="78748" y="50861"/>
                </a:cubicBezTo>
                <a:cubicBezTo>
                  <a:pt x="78825" y="49943"/>
                  <a:pt x="78748" y="48987"/>
                  <a:pt x="78825" y="48069"/>
                </a:cubicBezTo>
                <a:cubicBezTo>
                  <a:pt x="78940" y="47037"/>
                  <a:pt x="78710" y="46042"/>
                  <a:pt x="78595" y="45048"/>
                </a:cubicBezTo>
                <a:cubicBezTo>
                  <a:pt x="78557" y="44589"/>
                  <a:pt x="78519" y="44092"/>
                  <a:pt x="78442" y="43633"/>
                </a:cubicBezTo>
                <a:lnTo>
                  <a:pt x="78481" y="43633"/>
                </a:lnTo>
                <a:cubicBezTo>
                  <a:pt x="78481" y="43518"/>
                  <a:pt x="78519" y="43403"/>
                  <a:pt x="78481" y="43327"/>
                </a:cubicBezTo>
                <a:cubicBezTo>
                  <a:pt x="78251" y="42677"/>
                  <a:pt x="78404" y="41950"/>
                  <a:pt x="78060" y="41338"/>
                </a:cubicBezTo>
                <a:cubicBezTo>
                  <a:pt x="78022" y="41223"/>
                  <a:pt x="78022" y="41109"/>
                  <a:pt x="78022" y="41032"/>
                </a:cubicBezTo>
                <a:cubicBezTo>
                  <a:pt x="77831" y="39961"/>
                  <a:pt x="77639" y="38852"/>
                  <a:pt x="77410" y="37781"/>
                </a:cubicBezTo>
                <a:cubicBezTo>
                  <a:pt x="77295" y="37284"/>
                  <a:pt x="77410" y="36710"/>
                  <a:pt x="76913" y="36290"/>
                </a:cubicBezTo>
                <a:cubicBezTo>
                  <a:pt x="77066" y="35907"/>
                  <a:pt x="76874" y="35563"/>
                  <a:pt x="76760" y="35219"/>
                </a:cubicBezTo>
                <a:cubicBezTo>
                  <a:pt x="76415" y="34186"/>
                  <a:pt x="76109" y="33115"/>
                  <a:pt x="75574" y="32197"/>
                </a:cubicBezTo>
                <a:cubicBezTo>
                  <a:pt x="75039" y="31203"/>
                  <a:pt x="74656" y="30132"/>
                  <a:pt x="74006" y="29176"/>
                </a:cubicBezTo>
                <a:cubicBezTo>
                  <a:pt x="73853" y="28258"/>
                  <a:pt x="72973" y="27646"/>
                  <a:pt x="72820" y="26690"/>
                </a:cubicBezTo>
                <a:cubicBezTo>
                  <a:pt x="72820" y="26613"/>
                  <a:pt x="72667" y="26499"/>
                  <a:pt x="72591" y="26422"/>
                </a:cubicBezTo>
                <a:cubicBezTo>
                  <a:pt x="72514" y="26307"/>
                  <a:pt x="72400" y="26193"/>
                  <a:pt x="72323" y="26040"/>
                </a:cubicBezTo>
                <a:cubicBezTo>
                  <a:pt x="72017" y="25504"/>
                  <a:pt x="71826" y="24854"/>
                  <a:pt x="71176" y="24510"/>
                </a:cubicBezTo>
                <a:cubicBezTo>
                  <a:pt x="71138" y="24510"/>
                  <a:pt x="71099" y="24433"/>
                  <a:pt x="71099" y="24395"/>
                </a:cubicBezTo>
                <a:cubicBezTo>
                  <a:pt x="71061" y="23936"/>
                  <a:pt x="70679" y="23745"/>
                  <a:pt x="70487" y="23401"/>
                </a:cubicBezTo>
                <a:cubicBezTo>
                  <a:pt x="70067" y="22597"/>
                  <a:pt x="69569" y="21871"/>
                  <a:pt x="68996" y="21221"/>
                </a:cubicBezTo>
                <a:cubicBezTo>
                  <a:pt x="68805" y="21029"/>
                  <a:pt x="68652" y="20762"/>
                  <a:pt x="68460" y="20570"/>
                </a:cubicBezTo>
                <a:cubicBezTo>
                  <a:pt x="68078" y="20150"/>
                  <a:pt x="67542" y="19806"/>
                  <a:pt x="67313" y="19308"/>
                </a:cubicBezTo>
                <a:cubicBezTo>
                  <a:pt x="66969" y="18582"/>
                  <a:pt x="66319" y="18237"/>
                  <a:pt x="65860" y="17625"/>
                </a:cubicBezTo>
                <a:cubicBezTo>
                  <a:pt x="65324" y="16899"/>
                  <a:pt x="64636" y="16325"/>
                  <a:pt x="64024" y="15637"/>
                </a:cubicBezTo>
                <a:cubicBezTo>
                  <a:pt x="63335" y="14948"/>
                  <a:pt x="62685" y="14260"/>
                  <a:pt x="61958" y="13610"/>
                </a:cubicBezTo>
                <a:cubicBezTo>
                  <a:pt x="61729" y="13380"/>
                  <a:pt x="61500" y="13189"/>
                  <a:pt x="61232" y="12959"/>
                </a:cubicBezTo>
                <a:cubicBezTo>
                  <a:pt x="60658" y="12501"/>
                  <a:pt x="60046" y="12080"/>
                  <a:pt x="59472" y="11583"/>
                </a:cubicBezTo>
                <a:cubicBezTo>
                  <a:pt x="59128" y="11238"/>
                  <a:pt x="58631" y="11047"/>
                  <a:pt x="58363" y="10588"/>
                </a:cubicBezTo>
                <a:cubicBezTo>
                  <a:pt x="58325" y="10512"/>
                  <a:pt x="58249" y="10473"/>
                  <a:pt x="58172" y="10397"/>
                </a:cubicBezTo>
                <a:cubicBezTo>
                  <a:pt x="57560" y="9862"/>
                  <a:pt x="56757" y="9594"/>
                  <a:pt x="56222" y="8944"/>
                </a:cubicBezTo>
                <a:cubicBezTo>
                  <a:pt x="56107" y="8829"/>
                  <a:pt x="55916" y="8791"/>
                  <a:pt x="55724" y="8752"/>
                </a:cubicBezTo>
                <a:cubicBezTo>
                  <a:pt x="55533" y="8714"/>
                  <a:pt x="55533" y="8714"/>
                  <a:pt x="55227" y="8332"/>
                </a:cubicBezTo>
                <a:cubicBezTo>
                  <a:pt x="55189" y="8293"/>
                  <a:pt x="55036" y="8293"/>
                  <a:pt x="55036" y="8293"/>
                </a:cubicBezTo>
                <a:cubicBezTo>
                  <a:pt x="54944" y="8416"/>
                  <a:pt x="54871" y="8465"/>
                  <a:pt x="54806" y="8465"/>
                </a:cubicBezTo>
                <a:cubicBezTo>
                  <a:pt x="54709" y="8465"/>
                  <a:pt x="54631" y="8355"/>
                  <a:pt x="54539" y="8217"/>
                </a:cubicBezTo>
                <a:cubicBezTo>
                  <a:pt x="54462" y="8064"/>
                  <a:pt x="54386" y="7835"/>
                  <a:pt x="54309" y="7796"/>
                </a:cubicBezTo>
                <a:cubicBezTo>
                  <a:pt x="53850" y="7682"/>
                  <a:pt x="53544" y="7414"/>
                  <a:pt x="53200" y="7184"/>
                </a:cubicBezTo>
                <a:cubicBezTo>
                  <a:pt x="53085" y="7108"/>
                  <a:pt x="52971" y="7070"/>
                  <a:pt x="52856" y="7031"/>
                </a:cubicBezTo>
                <a:lnTo>
                  <a:pt x="52168" y="6802"/>
                </a:lnTo>
                <a:cubicBezTo>
                  <a:pt x="52061" y="6731"/>
                  <a:pt x="51890" y="6530"/>
                  <a:pt x="51804" y="6530"/>
                </a:cubicBezTo>
                <a:cubicBezTo>
                  <a:pt x="51797" y="6530"/>
                  <a:pt x="51791" y="6531"/>
                  <a:pt x="51785" y="6534"/>
                </a:cubicBezTo>
                <a:cubicBezTo>
                  <a:pt x="51733" y="6563"/>
                  <a:pt x="51690" y="6576"/>
                  <a:pt x="51654" y="6576"/>
                </a:cubicBezTo>
                <a:cubicBezTo>
                  <a:pt x="51465" y="6576"/>
                  <a:pt x="51481" y="6226"/>
                  <a:pt x="51311" y="6226"/>
                </a:cubicBezTo>
                <a:cubicBezTo>
                  <a:pt x="51303" y="6226"/>
                  <a:pt x="51296" y="6227"/>
                  <a:pt x="51288" y="6228"/>
                </a:cubicBezTo>
                <a:cubicBezTo>
                  <a:pt x="51277" y="6234"/>
                  <a:pt x="51266" y="6236"/>
                  <a:pt x="51255" y="6236"/>
                </a:cubicBezTo>
                <a:cubicBezTo>
                  <a:pt x="51190" y="6236"/>
                  <a:pt x="51129" y="6152"/>
                  <a:pt x="51097" y="6152"/>
                </a:cubicBezTo>
                <a:cubicBezTo>
                  <a:pt x="51050" y="6162"/>
                  <a:pt x="51007" y="6167"/>
                  <a:pt x="50968" y="6167"/>
                </a:cubicBezTo>
                <a:cubicBezTo>
                  <a:pt x="50720" y="6167"/>
                  <a:pt x="50612" y="5978"/>
                  <a:pt x="50446" y="5846"/>
                </a:cubicBezTo>
                <a:cubicBezTo>
                  <a:pt x="49911" y="5349"/>
                  <a:pt x="49337" y="5004"/>
                  <a:pt x="48611" y="4890"/>
                </a:cubicBezTo>
                <a:cubicBezTo>
                  <a:pt x="48385" y="4857"/>
                  <a:pt x="48213" y="4634"/>
                  <a:pt x="47959" y="4634"/>
                </a:cubicBezTo>
                <a:cubicBezTo>
                  <a:pt x="47911" y="4634"/>
                  <a:pt x="47861" y="4642"/>
                  <a:pt x="47807" y="4660"/>
                </a:cubicBezTo>
                <a:cubicBezTo>
                  <a:pt x="47731" y="4660"/>
                  <a:pt x="47654" y="4354"/>
                  <a:pt x="47502" y="4278"/>
                </a:cubicBezTo>
                <a:cubicBezTo>
                  <a:pt x="47425" y="4201"/>
                  <a:pt x="47234" y="4239"/>
                  <a:pt x="47119" y="4163"/>
                </a:cubicBezTo>
                <a:cubicBezTo>
                  <a:pt x="46851" y="4048"/>
                  <a:pt x="46584" y="3780"/>
                  <a:pt x="46354" y="3780"/>
                </a:cubicBezTo>
                <a:cubicBezTo>
                  <a:pt x="46048" y="3780"/>
                  <a:pt x="45857" y="3742"/>
                  <a:pt x="45589" y="3627"/>
                </a:cubicBezTo>
                <a:cubicBezTo>
                  <a:pt x="45550" y="3667"/>
                  <a:pt x="45516" y="3683"/>
                  <a:pt x="45486" y="3683"/>
                </a:cubicBezTo>
                <a:cubicBezTo>
                  <a:pt x="45355" y="3683"/>
                  <a:pt x="45301" y="3369"/>
                  <a:pt x="45166" y="3369"/>
                </a:cubicBezTo>
                <a:cubicBezTo>
                  <a:pt x="45125" y="3369"/>
                  <a:pt x="45076" y="3398"/>
                  <a:pt x="45016" y="3474"/>
                </a:cubicBezTo>
                <a:cubicBezTo>
                  <a:pt x="44824" y="3091"/>
                  <a:pt x="44554" y="2963"/>
                  <a:pt x="44205" y="2963"/>
                </a:cubicBezTo>
                <a:cubicBezTo>
                  <a:pt x="44067" y="2963"/>
                  <a:pt x="43916" y="2983"/>
                  <a:pt x="43753" y="3016"/>
                </a:cubicBezTo>
                <a:cubicBezTo>
                  <a:pt x="43733" y="3019"/>
                  <a:pt x="43712" y="3021"/>
                  <a:pt x="43689" y="3021"/>
                </a:cubicBezTo>
                <a:cubicBezTo>
                  <a:pt x="43493" y="3021"/>
                  <a:pt x="43206" y="2881"/>
                  <a:pt x="43103" y="2710"/>
                </a:cubicBezTo>
                <a:cubicBezTo>
                  <a:pt x="43038" y="2605"/>
                  <a:pt x="42955" y="2576"/>
                  <a:pt x="42869" y="2576"/>
                </a:cubicBezTo>
                <a:cubicBezTo>
                  <a:pt x="42765" y="2576"/>
                  <a:pt x="42657" y="2618"/>
                  <a:pt x="42573" y="2618"/>
                </a:cubicBezTo>
                <a:cubicBezTo>
                  <a:pt x="42523" y="2618"/>
                  <a:pt x="42481" y="2603"/>
                  <a:pt x="42453" y="2557"/>
                </a:cubicBezTo>
                <a:cubicBezTo>
                  <a:pt x="42396" y="2465"/>
                  <a:pt x="42345" y="2435"/>
                  <a:pt x="42300" y="2435"/>
                </a:cubicBezTo>
                <a:cubicBezTo>
                  <a:pt x="42214" y="2435"/>
                  <a:pt x="42145" y="2541"/>
                  <a:pt x="42080" y="2541"/>
                </a:cubicBezTo>
                <a:cubicBezTo>
                  <a:pt x="42064" y="2541"/>
                  <a:pt x="42048" y="2534"/>
                  <a:pt x="42032" y="2518"/>
                </a:cubicBezTo>
                <a:cubicBezTo>
                  <a:pt x="41879" y="2404"/>
                  <a:pt x="41803" y="2212"/>
                  <a:pt x="41650" y="2098"/>
                </a:cubicBezTo>
                <a:cubicBezTo>
                  <a:pt x="41497" y="2021"/>
                  <a:pt x="41306" y="2021"/>
                  <a:pt x="41153" y="1983"/>
                </a:cubicBezTo>
                <a:cubicBezTo>
                  <a:pt x="40732" y="1906"/>
                  <a:pt x="40235" y="1945"/>
                  <a:pt x="39891" y="1715"/>
                </a:cubicBezTo>
                <a:cubicBezTo>
                  <a:pt x="39585" y="1524"/>
                  <a:pt x="39164" y="1753"/>
                  <a:pt x="38973" y="1447"/>
                </a:cubicBezTo>
                <a:cubicBezTo>
                  <a:pt x="38820" y="1275"/>
                  <a:pt x="38648" y="1237"/>
                  <a:pt x="38475" y="1237"/>
                </a:cubicBezTo>
                <a:cubicBezTo>
                  <a:pt x="38338" y="1237"/>
                  <a:pt x="38200" y="1262"/>
                  <a:pt x="38072" y="1262"/>
                </a:cubicBezTo>
                <a:cubicBezTo>
                  <a:pt x="38040" y="1262"/>
                  <a:pt x="38009" y="1260"/>
                  <a:pt x="37978" y="1256"/>
                </a:cubicBezTo>
                <a:cubicBezTo>
                  <a:pt x="37512" y="1140"/>
                  <a:pt x="37023" y="912"/>
                  <a:pt x="36529" y="912"/>
                </a:cubicBezTo>
                <a:cubicBezTo>
                  <a:pt x="36375" y="912"/>
                  <a:pt x="36220" y="934"/>
                  <a:pt x="36066" y="988"/>
                </a:cubicBezTo>
                <a:cubicBezTo>
                  <a:pt x="35989" y="988"/>
                  <a:pt x="35913" y="874"/>
                  <a:pt x="35875" y="874"/>
                </a:cubicBezTo>
                <a:cubicBezTo>
                  <a:pt x="35110" y="682"/>
                  <a:pt x="34345" y="644"/>
                  <a:pt x="33618" y="568"/>
                </a:cubicBezTo>
                <a:cubicBezTo>
                  <a:pt x="33312" y="530"/>
                  <a:pt x="33006" y="568"/>
                  <a:pt x="32739" y="415"/>
                </a:cubicBezTo>
                <a:cubicBezTo>
                  <a:pt x="32547" y="300"/>
                  <a:pt x="32394" y="300"/>
                  <a:pt x="32165" y="300"/>
                </a:cubicBezTo>
                <a:cubicBezTo>
                  <a:pt x="31974" y="300"/>
                  <a:pt x="31744" y="262"/>
                  <a:pt x="31515" y="262"/>
                </a:cubicBezTo>
                <a:cubicBezTo>
                  <a:pt x="31502" y="263"/>
                  <a:pt x="31489" y="264"/>
                  <a:pt x="31476" y="264"/>
                </a:cubicBezTo>
                <a:cubicBezTo>
                  <a:pt x="31259" y="264"/>
                  <a:pt x="31029" y="78"/>
                  <a:pt x="30814" y="78"/>
                </a:cubicBezTo>
                <a:cubicBezTo>
                  <a:pt x="30697" y="78"/>
                  <a:pt x="30585" y="132"/>
                  <a:pt x="30482" y="300"/>
                </a:cubicBezTo>
                <a:lnTo>
                  <a:pt x="30406" y="300"/>
                </a:lnTo>
                <a:cubicBezTo>
                  <a:pt x="29908" y="109"/>
                  <a:pt x="29373" y="224"/>
                  <a:pt x="28952" y="71"/>
                </a:cubicBezTo>
                <a:cubicBezTo>
                  <a:pt x="28812" y="24"/>
                  <a:pt x="28676" y="9"/>
                  <a:pt x="28542" y="9"/>
                </a:cubicBezTo>
                <a:cubicBezTo>
                  <a:pt x="28316" y="9"/>
                  <a:pt x="28096" y="51"/>
                  <a:pt x="27879" y="51"/>
                </a:cubicBezTo>
                <a:cubicBezTo>
                  <a:pt x="27803" y="51"/>
                  <a:pt x="27727" y="46"/>
                  <a:pt x="27652" y="32"/>
                </a:cubicBezTo>
                <a:cubicBezTo>
                  <a:pt x="27591" y="25"/>
                  <a:pt x="27529" y="22"/>
                  <a:pt x="27468" y="22"/>
                </a:cubicBezTo>
                <a:cubicBezTo>
                  <a:pt x="27223" y="22"/>
                  <a:pt x="26979" y="71"/>
                  <a:pt x="26734" y="71"/>
                </a:cubicBezTo>
                <a:cubicBezTo>
                  <a:pt x="26351" y="71"/>
                  <a:pt x="26007" y="32"/>
                  <a:pt x="25625" y="32"/>
                </a:cubicBezTo>
                <a:cubicBezTo>
                  <a:pt x="25380" y="32"/>
                  <a:pt x="25135" y="130"/>
                  <a:pt x="24910" y="130"/>
                </a:cubicBezTo>
                <a:cubicBezTo>
                  <a:pt x="24854" y="130"/>
                  <a:pt x="24799" y="124"/>
                  <a:pt x="24745" y="109"/>
                </a:cubicBezTo>
                <a:cubicBezTo>
                  <a:pt x="24539" y="29"/>
                  <a:pt x="24334" y="0"/>
                  <a:pt x="241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p15">
            <a:extLst>
              <a:ext uri="{FF2B5EF4-FFF2-40B4-BE49-F238E27FC236}">
                <a16:creationId xmlns:a16="http://schemas.microsoft.com/office/drawing/2014/main" id="{602C57A3-4C80-5E4A-4BC6-8D950C0CFFB6}"/>
              </a:ext>
            </a:extLst>
          </p:cNvPr>
          <p:cNvSpPr/>
          <p:nvPr/>
        </p:nvSpPr>
        <p:spPr>
          <a:xfrm>
            <a:off x="958124" y="4495133"/>
            <a:ext cx="821" cy="21"/>
          </a:xfrm>
          <a:custGeom>
            <a:avLst/>
            <a:gdLst/>
            <a:ahLst/>
            <a:cxnLst/>
            <a:rect l="l" t="t" r="r" b="b"/>
            <a:pathLst>
              <a:path w="40" h="1" extrusionOk="0">
                <a:moveTo>
                  <a:pt x="39" y="1"/>
                </a:moveTo>
                <a:cubicBezTo>
                  <a:pt x="39" y="1"/>
                  <a:pt x="39" y="1"/>
                  <a:pt x="39" y="1"/>
                </a:cubicBezTo>
                <a:cubicBezTo>
                  <a:pt x="39" y="1"/>
                  <a:pt x="1" y="1"/>
                  <a:pt x="1" y="1"/>
                </a:cubicBezTo>
                <a:lnTo>
                  <a:pt x="39"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p15">
            <a:extLst>
              <a:ext uri="{FF2B5EF4-FFF2-40B4-BE49-F238E27FC236}">
                <a16:creationId xmlns:a16="http://schemas.microsoft.com/office/drawing/2014/main" id="{464612F4-796C-A158-35F7-AE5828E07CB7}"/>
              </a:ext>
            </a:extLst>
          </p:cNvPr>
          <p:cNvSpPr/>
          <p:nvPr/>
        </p:nvSpPr>
        <p:spPr>
          <a:xfrm>
            <a:off x="952645" y="4490086"/>
            <a:ext cx="9438" cy="5068"/>
          </a:xfrm>
          <a:custGeom>
            <a:avLst/>
            <a:gdLst/>
            <a:ahLst/>
            <a:cxnLst/>
            <a:rect l="l" t="t" r="r" b="b"/>
            <a:pathLst>
              <a:path w="460" h="247" extrusionOk="0">
                <a:moveTo>
                  <a:pt x="354" y="0"/>
                </a:moveTo>
                <a:cubicBezTo>
                  <a:pt x="336" y="0"/>
                  <a:pt x="319" y="5"/>
                  <a:pt x="306" y="17"/>
                </a:cubicBezTo>
                <a:cubicBezTo>
                  <a:pt x="191" y="56"/>
                  <a:pt x="115" y="132"/>
                  <a:pt x="0" y="170"/>
                </a:cubicBezTo>
                <a:cubicBezTo>
                  <a:pt x="115" y="209"/>
                  <a:pt x="191" y="209"/>
                  <a:pt x="306" y="247"/>
                </a:cubicBezTo>
                <a:cubicBezTo>
                  <a:pt x="344" y="170"/>
                  <a:pt x="421" y="94"/>
                  <a:pt x="459" y="17"/>
                </a:cubicBezTo>
                <a:cubicBezTo>
                  <a:pt x="434" y="17"/>
                  <a:pt x="391" y="0"/>
                  <a:pt x="354"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p15">
            <a:extLst>
              <a:ext uri="{FF2B5EF4-FFF2-40B4-BE49-F238E27FC236}">
                <a16:creationId xmlns:a16="http://schemas.microsoft.com/office/drawing/2014/main" id="{239FBAFE-CAED-F9CC-C770-EF812C6E6099}"/>
              </a:ext>
            </a:extLst>
          </p:cNvPr>
          <p:cNvSpPr/>
          <p:nvPr/>
        </p:nvSpPr>
        <p:spPr>
          <a:xfrm>
            <a:off x="412748" y="1409650"/>
            <a:ext cx="1876264" cy="1901418"/>
          </a:xfrm>
          <a:custGeom>
            <a:avLst/>
            <a:gdLst/>
            <a:ahLst/>
            <a:cxnLst/>
            <a:rect l="l" t="t" r="r" b="b"/>
            <a:pathLst>
              <a:path w="91447" h="92673" extrusionOk="0">
                <a:moveTo>
                  <a:pt x="43966" y="889"/>
                </a:moveTo>
                <a:cubicBezTo>
                  <a:pt x="44166" y="889"/>
                  <a:pt x="44362" y="950"/>
                  <a:pt x="44557" y="1110"/>
                </a:cubicBezTo>
                <a:cubicBezTo>
                  <a:pt x="44569" y="1121"/>
                  <a:pt x="44593" y="1126"/>
                  <a:pt x="44624" y="1126"/>
                </a:cubicBezTo>
                <a:cubicBezTo>
                  <a:pt x="44698" y="1126"/>
                  <a:pt x="44809" y="1098"/>
                  <a:pt x="44863" y="1071"/>
                </a:cubicBezTo>
                <a:cubicBezTo>
                  <a:pt x="45246" y="1003"/>
                  <a:pt x="45623" y="969"/>
                  <a:pt x="45998" y="969"/>
                </a:cubicBezTo>
                <a:cubicBezTo>
                  <a:pt x="46672" y="969"/>
                  <a:pt x="47336" y="1080"/>
                  <a:pt x="48000" y="1301"/>
                </a:cubicBezTo>
                <a:cubicBezTo>
                  <a:pt x="48335" y="1406"/>
                  <a:pt x="48659" y="1499"/>
                  <a:pt x="48984" y="1499"/>
                </a:cubicBezTo>
                <a:cubicBezTo>
                  <a:pt x="49252" y="1499"/>
                  <a:pt x="49521" y="1436"/>
                  <a:pt x="49797" y="1263"/>
                </a:cubicBezTo>
                <a:cubicBezTo>
                  <a:pt x="49946" y="1411"/>
                  <a:pt x="50071" y="1629"/>
                  <a:pt x="50299" y="1629"/>
                </a:cubicBezTo>
                <a:cubicBezTo>
                  <a:pt x="50365" y="1629"/>
                  <a:pt x="50439" y="1611"/>
                  <a:pt x="50524" y="1569"/>
                </a:cubicBezTo>
                <a:cubicBezTo>
                  <a:pt x="50584" y="1532"/>
                  <a:pt x="50653" y="1519"/>
                  <a:pt x="50726" y="1519"/>
                </a:cubicBezTo>
                <a:cubicBezTo>
                  <a:pt x="50885" y="1519"/>
                  <a:pt x="51068" y="1581"/>
                  <a:pt x="51250" y="1607"/>
                </a:cubicBezTo>
                <a:cubicBezTo>
                  <a:pt x="51442" y="1607"/>
                  <a:pt x="51633" y="1645"/>
                  <a:pt x="51824" y="1722"/>
                </a:cubicBezTo>
                <a:cubicBezTo>
                  <a:pt x="52360" y="1951"/>
                  <a:pt x="52933" y="1836"/>
                  <a:pt x="53469" y="1951"/>
                </a:cubicBezTo>
                <a:cubicBezTo>
                  <a:pt x="53492" y="1956"/>
                  <a:pt x="53516" y="1958"/>
                  <a:pt x="53539" y="1958"/>
                </a:cubicBezTo>
                <a:cubicBezTo>
                  <a:pt x="53619" y="1958"/>
                  <a:pt x="53699" y="1936"/>
                  <a:pt x="53775" y="1936"/>
                </a:cubicBezTo>
                <a:cubicBezTo>
                  <a:pt x="53857" y="1936"/>
                  <a:pt x="53934" y="1961"/>
                  <a:pt x="54004" y="2066"/>
                </a:cubicBezTo>
                <a:cubicBezTo>
                  <a:pt x="54054" y="2153"/>
                  <a:pt x="54108" y="2179"/>
                  <a:pt x="54164" y="2179"/>
                </a:cubicBezTo>
                <a:cubicBezTo>
                  <a:pt x="54252" y="2179"/>
                  <a:pt x="54346" y="2115"/>
                  <a:pt x="54442" y="2115"/>
                </a:cubicBezTo>
                <a:cubicBezTo>
                  <a:pt x="54474" y="2115"/>
                  <a:pt x="54507" y="2123"/>
                  <a:pt x="54540" y="2142"/>
                </a:cubicBezTo>
                <a:cubicBezTo>
                  <a:pt x="55152" y="2563"/>
                  <a:pt x="55916" y="2525"/>
                  <a:pt x="56605" y="2716"/>
                </a:cubicBezTo>
                <a:cubicBezTo>
                  <a:pt x="57179" y="2869"/>
                  <a:pt x="57714" y="3060"/>
                  <a:pt x="58288" y="3098"/>
                </a:cubicBezTo>
                <a:cubicBezTo>
                  <a:pt x="58364" y="3098"/>
                  <a:pt x="58479" y="3137"/>
                  <a:pt x="58555" y="3213"/>
                </a:cubicBezTo>
                <a:cubicBezTo>
                  <a:pt x="59550" y="3787"/>
                  <a:pt x="60621" y="4093"/>
                  <a:pt x="61692" y="4437"/>
                </a:cubicBezTo>
                <a:cubicBezTo>
                  <a:pt x="61806" y="4475"/>
                  <a:pt x="61921" y="4590"/>
                  <a:pt x="62036" y="4705"/>
                </a:cubicBezTo>
                <a:cubicBezTo>
                  <a:pt x="62180" y="4820"/>
                  <a:pt x="62303" y="4936"/>
                  <a:pt x="62470" y="4936"/>
                </a:cubicBezTo>
                <a:cubicBezTo>
                  <a:pt x="62524" y="4936"/>
                  <a:pt x="62582" y="4924"/>
                  <a:pt x="62648" y="4896"/>
                </a:cubicBezTo>
                <a:cubicBezTo>
                  <a:pt x="62686" y="4896"/>
                  <a:pt x="62763" y="5011"/>
                  <a:pt x="62801" y="5049"/>
                </a:cubicBezTo>
                <a:cubicBezTo>
                  <a:pt x="62834" y="5099"/>
                  <a:pt x="62853" y="5127"/>
                  <a:pt x="62886" y="5127"/>
                </a:cubicBezTo>
                <a:cubicBezTo>
                  <a:pt x="62928" y="5127"/>
                  <a:pt x="62994" y="5080"/>
                  <a:pt x="63145" y="4973"/>
                </a:cubicBezTo>
                <a:cubicBezTo>
                  <a:pt x="63451" y="5202"/>
                  <a:pt x="63795" y="5508"/>
                  <a:pt x="64139" y="5699"/>
                </a:cubicBezTo>
                <a:cubicBezTo>
                  <a:pt x="64522" y="5890"/>
                  <a:pt x="64904" y="5967"/>
                  <a:pt x="65363" y="6158"/>
                </a:cubicBezTo>
                <a:cubicBezTo>
                  <a:pt x="65401" y="6082"/>
                  <a:pt x="65516" y="5929"/>
                  <a:pt x="65707" y="5699"/>
                </a:cubicBezTo>
                <a:lnTo>
                  <a:pt x="65707" y="6502"/>
                </a:lnTo>
                <a:cubicBezTo>
                  <a:pt x="65774" y="6482"/>
                  <a:pt x="65837" y="6474"/>
                  <a:pt x="65898" y="6474"/>
                </a:cubicBezTo>
                <a:cubicBezTo>
                  <a:pt x="66184" y="6474"/>
                  <a:pt x="66411" y="6662"/>
                  <a:pt x="66664" y="6694"/>
                </a:cubicBezTo>
                <a:cubicBezTo>
                  <a:pt x="67352" y="6770"/>
                  <a:pt x="67926" y="7191"/>
                  <a:pt x="68538" y="7497"/>
                </a:cubicBezTo>
                <a:cubicBezTo>
                  <a:pt x="69150" y="7803"/>
                  <a:pt x="69685" y="8300"/>
                  <a:pt x="70297" y="8606"/>
                </a:cubicBezTo>
                <a:cubicBezTo>
                  <a:pt x="71062" y="8912"/>
                  <a:pt x="71636" y="9486"/>
                  <a:pt x="72286" y="9945"/>
                </a:cubicBezTo>
                <a:cubicBezTo>
                  <a:pt x="72553" y="10097"/>
                  <a:pt x="72706" y="10365"/>
                  <a:pt x="72936" y="10556"/>
                </a:cubicBezTo>
                <a:cubicBezTo>
                  <a:pt x="74083" y="11513"/>
                  <a:pt x="75154" y="12545"/>
                  <a:pt x="76340" y="13463"/>
                </a:cubicBezTo>
                <a:cubicBezTo>
                  <a:pt x="76914" y="13884"/>
                  <a:pt x="77372" y="14496"/>
                  <a:pt x="78023" y="14840"/>
                </a:cubicBezTo>
                <a:cubicBezTo>
                  <a:pt x="78214" y="15452"/>
                  <a:pt x="78749" y="15681"/>
                  <a:pt x="79170" y="16064"/>
                </a:cubicBezTo>
                <a:cubicBezTo>
                  <a:pt x="79247" y="16140"/>
                  <a:pt x="79285" y="16332"/>
                  <a:pt x="79323" y="16485"/>
                </a:cubicBezTo>
                <a:cubicBezTo>
                  <a:pt x="79667" y="17097"/>
                  <a:pt x="80356" y="17479"/>
                  <a:pt x="80623" y="18167"/>
                </a:cubicBezTo>
                <a:cubicBezTo>
                  <a:pt x="81159" y="18359"/>
                  <a:pt x="81274" y="18932"/>
                  <a:pt x="81618" y="19315"/>
                </a:cubicBezTo>
                <a:cubicBezTo>
                  <a:pt x="82077" y="19850"/>
                  <a:pt x="82536" y="20386"/>
                  <a:pt x="82727" y="21112"/>
                </a:cubicBezTo>
                <a:cubicBezTo>
                  <a:pt x="82727" y="21151"/>
                  <a:pt x="82803" y="21227"/>
                  <a:pt x="82880" y="21265"/>
                </a:cubicBezTo>
                <a:cubicBezTo>
                  <a:pt x="83339" y="21418"/>
                  <a:pt x="83415" y="21916"/>
                  <a:pt x="83645" y="22298"/>
                </a:cubicBezTo>
                <a:cubicBezTo>
                  <a:pt x="83721" y="22451"/>
                  <a:pt x="83760" y="22604"/>
                  <a:pt x="83951" y="22719"/>
                </a:cubicBezTo>
                <a:cubicBezTo>
                  <a:pt x="84066" y="22795"/>
                  <a:pt x="83874" y="23139"/>
                  <a:pt x="84180" y="23139"/>
                </a:cubicBezTo>
                <a:cubicBezTo>
                  <a:pt x="84142" y="23369"/>
                  <a:pt x="84639" y="23484"/>
                  <a:pt x="84371" y="23751"/>
                </a:cubicBezTo>
                <a:cubicBezTo>
                  <a:pt x="84601" y="24172"/>
                  <a:pt x="84830" y="24631"/>
                  <a:pt x="85060" y="25052"/>
                </a:cubicBezTo>
                <a:cubicBezTo>
                  <a:pt x="85175" y="25243"/>
                  <a:pt x="85328" y="25396"/>
                  <a:pt x="85366" y="25625"/>
                </a:cubicBezTo>
                <a:cubicBezTo>
                  <a:pt x="85442" y="25817"/>
                  <a:pt x="85442" y="25970"/>
                  <a:pt x="85634" y="26123"/>
                </a:cubicBezTo>
                <a:cubicBezTo>
                  <a:pt x="85748" y="26161"/>
                  <a:pt x="85710" y="26467"/>
                  <a:pt x="85825" y="26582"/>
                </a:cubicBezTo>
                <a:cubicBezTo>
                  <a:pt x="86016" y="26735"/>
                  <a:pt x="85710" y="27040"/>
                  <a:pt x="86093" y="27117"/>
                </a:cubicBezTo>
                <a:cubicBezTo>
                  <a:pt x="86207" y="27117"/>
                  <a:pt x="86246" y="27499"/>
                  <a:pt x="86322" y="27691"/>
                </a:cubicBezTo>
                <a:cubicBezTo>
                  <a:pt x="86399" y="27920"/>
                  <a:pt x="86513" y="28073"/>
                  <a:pt x="86590" y="28264"/>
                </a:cubicBezTo>
                <a:cubicBezTo>
                  <a:pt x="86666" y="28456"/>
                  <a:pt x="86743" y="28685"/>
                  <a:pt x="86781" y="28876"/>
                </a:cubicBezTo>
                <a:cubicBezTo>
                  <a:pt x="86819" y="28953"/>
                  <a:pt x="86934" y="28991"/>
                  <a:pt x="86972" y="29068"/>
                </a:cubicBezTo>
                <a:cubicBezTo>
                  <a:pt x="87049" y="29182"/>
                  <a:pt x="87202" y="29297"/>
                  <a:pt x="87202" y="29412"/>
                </a:cubicBezTo>
                <a:cubicBezTo>
                  <a:pt x="87202" y="29756"/>
                  <a:pt x="87469" y="29985"/>
                  <a:pt x="87508" y="30291"/>
                </a:cubicBezTo>
                <a:cubicBezTo>
                  <a:pt x="87584" y="30674"/>
                  <a:pt x="87699" y="30980"/>
                  <a:pt x="87967" y="31286"/>
                </a:cubicBezTo>
                <a:cubicBezTo>
                  <a:pt x="88234" y="31592"/>
                  <a:pt x="88196" y="32127"/>
                  <a:pt x="88349" y="32510"/>
                </a:cubicBezTo>
                <a:cubicBezTo>
                  <a:pt x="88540" y="33045"/>
                  <a:pt x="88655" y="33619"/>
                  <a:pt x="88961" y="34116"/>
                </a:cubicBezTo>
                <a:cubicBezTo>
                  <a:pt x="89229" y="34498"/>
                  <a:pt x="89420" y="34996"/>
                  <a:pt x="89420" y="35455"/>
                </a:cubicBezTo>
                <a:cubicBezTo>
                  <a:pt x="89382" y="35799"/>
                  <a:pt x="89688" y="36067"/>
                  <a:pt x="89611" y="36334"/>
                </a:cubicBezTo>
                <a:cubicBezTo>
                  <a:pt x="89458" y="36717"/>
                  <a:pt x="89688" y="36908"/>
                  <a:pt x="89879" y="37137"/>
                </a:cubicBezTo>
                <a:cubicBezTo>
                  <a:pt x="89611" y="37596"/>
                  <a:pt x="90108" y="38017"/>
                  <a:pt x="89917" y="38514"/>
                </a:cubicBezTo>
                <a:cubicBezTo>
                  <a:pt x="89802" y="38820"/>
                  <a:pt x="90070" y="39279"/>
                  <a:pt x="90070" y="39662"/>
                </a:cubicBezTo>
                <a:cubicBezTo>
                  <a:pt x="90108" y="40427"/>
                  <a:pt x="90070" y="41192"/>
                  <a:pt x="90070" y="41918"/>
                </a:cubicBezTo>
                <a:cubicBezTo>
                  <a:pt x="90070" y="42109"/>
                  <a:pt x="90147" y="42301"/>
                  <a:pt x="90108" y="42492"/>
                </a:cubicBezTo>
                <a:cubicBezTo>
                  <a:pt x="90070" y="43486"/>
                  <a:pt x="90185" y="44442"/>
                  <a:pt x="90147" y="45399"/>
                </a:cubicBezTo>
                <a:cubicBezTo>
                  <a:pt x="90108" y="45858"/>
                  <a:pt x="90108" y="46278"/>
                  <a:pt x="90070" y="46737"/>
                </a:cubicBezTo>
                <a:cubicBezTo>
                  <a:pt x="89994" y="47464"/>
                  <a:pt x="89917" y="48191"/>
                  <a:pt x="90032" y="48879"/>
                </a:cubicBezTo>
                <a:cubicBezTo>
                  <a:pt x="90070" y="49185"/>
                  <a:pt x="89726" y="49376"/>
                  <a:pt x="89955" y="49720"/>
                </a:cubicBezTo>
                <a:cubicBezTo>
                  <a:pt x="90070" y="49912"/>
                  <a:pt x="89994" y="50294"/>
                  <a:pt x="89955" y="50600"/>
                </a:cubicBezTo>
                <a:cubicBezTo>
                  <a:pt x="89917" y="50868"/>
                  <a:pt x="89802" y="51174"/>
                  <a:pt x="89726" y="51441"/>
                </a:cubicBezTo>
                <a:cubicBezTo>
                  <a:pt x="89649" y="51747"/>
                  <a:pt x="89573" y="52053"/>
                  <a:pt x="89573" y="52359"/>
                </a:cubicBezTo>
                <a:cubicBezTo>
                  <a:pt x="89611" y="53010"/>
                  <a:pt x="89382" y="53660"/>
                  <a:pt x="89267" y="54310"/>
                </a:cubicBezTo>
                <a:cubicBezTo>
                  <a:pt x="89114" y="54998"/>
                  <a:pt x="88846" y="55649"/>
                  <a:pt x="88770" y="56337"/>
                </a:cubicBezTo>
                <a:cubicBezTo>
                  <a:pt x="88732" y="56796"/>
                  <a:pt x="88464" y="57255"/>
                  <a:pt x="88579" y="57752"/>
                </a:cubicBezTo>
                <a:cubicBezTo>
                  <a:pt x="88579" y="57829"/>
                  <a:pt x="88502" y="57943"/>
                  <a:pt x="88426" y="58058"/>
                </a:cubicBezTo>
                <a:cubicBezTo>
                  <a:pt x="88349" y="58173"/>
                  <a:pt x="88234" y="58326"/>
                  <a:pt x="88234" y="58479"/>
                </a:cubicBezTo>
                <a:cubicBezTo>
                  <a:pt x="88120" y="59091"/>
                  <a:pt x="88043" y="59664"/>
                  <a:pt x="87661" y="60200"/>
                </a:cubicBezTo>
                <a:cubicBezTo>
                  <a:pt x="87622" y="60276"/>
                  <a:pt x="87584" y="60429"/>
                  <a:pt x="87584" y="60544"/>
                </a:cubicBezTo>
                <a:cubicBezTo>
                  <a:pt x="87546" y="60620"/>
                  <a:pt x="87622" y="60773"/>
                  <a:pt x="87584" y="60850"/>
                </a:cubicBezTo>
                <a:cubicBezTo>
                  <a:pt x="87087" y="61538"/>
                  <a:pt x="87163" y="62495"/>
                  <a:pt x="86552" y="63145"/>
                </a:cubicBezTo>
                <a:cubicBezTo>
                  <a:pt x="86628" y="63718"/>
                  <a:pt x="86207" y="64024"/>
                  <a:pt x="86016" y="64483"/>
                </a:cubicBezTo>
                <a:cubicBezTo>
                  <a:pt x="85863" y="64904"/>
                  <a:pt x="85787" y="65363"/>
                  <a:pt x="85442" y="65707"/>
                </a:cubicBezTo>
                <a:cubicBezTo>
                  <a:pt x="85328" y="65860"/>
                  <a:pt x="85366" y="66090"/>
                  <a:pt x="85328" y="66281"/>
                </a:cubicBezTo>
                <a:cubicBezTo>
                  <a:pt x="85251" y="66549"/>
                  <a:pt x="85136" y="66816"/>
                  <a:pt x="85022" y="67084"/>
                </a:cubicBezTo>
                <a:cubicBezTo>
                  <a:pt x="84945" y="67314"/>
                  <a:pt x="84869" y="67734"/>
                  <a:pt x="84716" y="67772"/>
                </a:cubicBezTo>
                <a:cubicBezTo>
                  <a:pt x="84218" y="67925"/>
                  <a:pt x="84601" y="68231"/>
                  <a:pt x="84486" y="68423"/>
                </a:cubicBezTo>
                <a:cubicBezTo>
                  <a:pt x="84448" y="68461"/>
                  <a:pt x="84486" y="68576"/>
                  <a:pt x="84448" y="68576"/>
                </a:cubicBezTo>
                <a:cubicBezTo>
                  <a:pt x="83951" y="68920"/>
                  <a:pt x="83874" y="69532"/>
                  <a:pt x="83607" y="69991"/>
                </a:cubicBezTo>
                <a:cubicBezTo>
                  <a:pt x="83492" y="70106"/>
                  <a:pt x="83454" y="70297"/>
                  <a:pt x="83377" y="70450"/>
                </a:cubicBezTo>
                <a:cubicBezTo>
                  <a:pt x="83301" y="70641"/>
                  <a:pt x="83262" y="70832"/>
                  <a:pt x="83109" y="70985"/>
                </a:cubicBezTo>
                <a:cubicBezTo>
                  <a:pt x="82612" y="71482"/>
                  <a:pt x="82344" y="72133"/>
                  <a:pt x="81924" y="72630"/>
                </a:cubicBezTo>
                <a:cubicBezTo>
                  <a:pt x="81733" y="72897"/>
                  <a:pt x="81618" y="73318"/>
                  <a:pt x="81197" y="73395"/>
                </a:cubicBezTo>
                <a:cubicBezTo>
                  <a:pt x="81159" y="73854"/>
                  <a:pt x="80738" y="74045"/>
                  <a:pt x="80585" y="74389"/>
                </a:cubicBezTo>
                <a:cubicBezTo>
                  <a:pt x="80241" y="75077"/>
                  <a:pt x="79629" y="75498"/>
                  <a:pt x="79208" y="76072"/>
                </a:cubicBezTo>
                <a:cubicBezTo>
                  <a:pt x="78749" y="76646"/>
                  <a:pt x="78290" y="77181"/>
                  <a:pt x="77831" y="77755"/>
                </a:cubicBezTo>
                <a:cubicBezTo>
                  <a:pt x="77717" y="77908"/>
                  <a:pt x="77372" y="77869"/>
                  <a:pt x="77372" y="78175"/>
                </a:cubicBezTo>
                <a:cubicBezTo>
                  <a:pt x="77372" y="78328"/>
                  <a:pt x="77181" y="78367"/>
                  <a:pt x="76990" y="78367"/>
                </a:cubicBezTo>
                <a:cubicBezTo>
                  <a:pt x="77028" y="78673"/>
                  <a:pt x="76722" y="78673"/>
                  <a:pt x="76569" y="78826"/>
                </a:cubicBezTo>
                <a:cubicBezTo>
                  <a:pt x="76416" y="78979"/>
                  <a:pt x="76302" y="79132"/>
                  <a:pt x="76187" y="79285"/>
                </a:cubicBezTo>
                <a:cubicBezTo>
                  <a:pt x="76187" y="79323"/>
                  <a:pt x="76187" y="79438"/>
                  <a:pt x="76149" y="79438"/>
                </a:cubicBezTo>
                <a:cubicBezTo>
                  <a:pt x="75537" y="79552"/>
                  <a:pt x="75422" y="80279"/>
                  <a:pt x="74848" y="80508"/>
                </a:cubicBezTo>
                <a:cubicBezTo>
                  <a:pt x="74428" y="80700"/>
                  <a:pt x="74122" y="81197"/>
                  <a:pt x="73777" y="81541"/>
                </a:cubicBezTo>
                <a:cubicBezTo>
                  <a:pt x="73605" y="81679"/>
                  <a:pt x="73526" y="81973"/>
                  <a:pt x="73231" y="81973"/>
                </a:cubicBezTo>
                <a:cubicBezTo>
                  <a:pt x="73199" y="81973"/>
                  <a:pt x="73165" y="81969"/>
                  <a:pt x="73127" y="81962"/>
                </a:cubicBezTo>
                <a:cubicBezTo>
                  <a:pt x="73122" y="81956"/>
                  <a:pt x="73116" y="81954"/>
                  <a:pt x="73111" y="81954"/>
                </a:cubicBezTo>
                <a:cubicBezTo>
                  <a:pt x="73078" y="81954"/>
                  <a:pt x="73045" y="82038"/>
                  <a:pt x="73012" y="82038"/>
                </a:cubicBezTo>
                <a:cubicBezTo>
                  <a:pt x="72807" y="82038"/>
                  <a:pt x="73031" y="82438"/>
                  <a:pt x="72749" y="82438"/>
                </a:cubicBezTo>
                <a:cubicBezTo>
                  <a:pt x="72717" y="82438"/>
                  <a:pt x="72677" y="82433"/>
                  <a:pt x="72630" y="82421"/>
                </a:cubicBezTo>
                <a:cubicBezTo>
                  <a:pt x="72621" y="82418"/>
                  <a:pt x="72612" y="82416"/>
                  <a:pt x="72603" y="82416"/>
                </a:cubicBezTo>
                <a:cubicBezTo>
                  <a:pt x="72486" y="82416"/>
                  <a:pt x="72310" y="82621"/>
                  <a:pt x="72133" y="82727"/>
                </a:cubicBezTo>
                <a:cubicBezTo>
                  <a:pt x="72095" y="82765"/>
                  <a:pt x="72056" y="82765"/>
                  <a:pt x="72056" y="82765"/>
                </a:cubicBezTo>
                <a:cubicBezTo>
                  <a:pt x="71980" y="83339"/>
                  <a:pt x="71368" y="83339"/>
                  <a:pt x="71062" y="83645"/>
                </a:cubicBezTo>
                <a:cubicBezTo>
                  <a:pt x="71024" y="83683"/>
                  <a:pt x="70909" y="83683"/>
                  <a:pt x="70871" y="83721"/>
                </a:cubicBezTo>
                <a:cubicBezTo>
                  <a:pt x="70412" y="84410"/>
                  <a:pt x="69647" y="84639"/>
                  <a:pt x="68920" y="84945"/>
                </a:cubicBezTo>
                <a:cubicBezTo>
                  <a:pt x="68907" y="84958"/>
                  <a:pt x="68895" y="84962"/>
                  <a:pt x="68883" y="84962"/>
                </a:cubicBezTo>
                <a:cubicBezTo>
                  <a:pt x="68861" y="84962"/>
                  <a:pt x="68844" y="84945"/>
                  <a:pt x="68844" y="84945"/>
                </a:cubicBezTo>
                <a:cubicBezTo>
                  <a:pt x="68576" y="85557"/>
                  <a:pt x="67849" y="85519"/>
                  <a:pt x="67429" y="85901"/>
                </a:cubicBezTo>
                <a:cubicBezTo>
                  <a:pt x="67314" y="86054"/>
                  <a:pt x="67199" y="86169"/>
                  <a:pt x="67084" y="86360"/>
                </a:cubicBezTo>
                <a:cubicBezTo>
                  <a:pt x="67008" y="86245"/>
                  <a:pt x="66970" y="86169"/>
                  <a:pt x="66931" y="86092"/>
                </a:cubicBezTo>
                <a:cubicBezTo>
                  <a:pt x="66625" y="86666"/>
                  <a:pt x="65746" y="86437"/>
                  <a:pt x="65554" y="87163"/>
                </a:cubicBezTo>
                <a:cubicBezTo>
                  <a:pt x="65210" y="87316"/>
                  <a:pt x="64866" y="87507"/>
                  <a:pt x="64484" y="87584"/>
                </a:cubicBezTo>
                <a:cubicBezTo>
                  <a:pt x="63948" y="87699"/>
                  <a:pt x="63489" y="87928"/>
                  <a:pt x="62992" y="88196"/>
                </a:cubicBezTo>
                <a:cubicBezTo>
                  <a:pt x="62495" y="88464"/>
                  <a:pt x="61921" y="88693"/>
                  <a:pt x="61386" y="88846"/>
                </a:cubicBezTo>
                <a:cubicBezTo>
                  <a:pt x="61118" y="88961"/>
                  <a:pt x="60888" y="88961"/>
                  <a:pt x="60697" y="89152"/>
                </a:cubicBezTo>
                <a:cubicBezTo>
                  <a:pt x="60621" y="89229"/>
                  <a:pt x="60516" y="89229"/>
                  <a:pt x="60406" y="89229"/>
                </a:cubicBezTo>
                <a:cubicBezTo>
                  <a:pt x="60296" y="89229"/>
                  <a:pt x="60181" y="89229"/>
                  <a:pt x="60085" y="89305"/>
                </a:cubicBezTo>
                <a:cubicBezTo>
                  <a:pt x="59867" y="89469"/>
                  <a:pt x="59630" y="89613"/>
                  <a:pt x="59373" y="89613"/>
                </a:cubicBezTo>
                <a:cubicBezTo>
                  <a:pt x="59269" y="89613"/>
                  <a:pt x="59162" y="89589"/>
                  <a:pt x="59053" y="89534"/>
                </a:cubicBezTo>
                <a:cubicBezTo>
                  <a:pt x="58747" y="89879"/>
                  <a:pt x="58249" y="89649"/>
                  <a:pt x="57944" y="89879"/>
                </a:cubicBezTo>
                <a:cubicBezTo>
                  <a:pt x="57446" y="90185"/>
                  <a:pt x="56911" y="90261"/>
                  <a:pt x="56375" y="90299"/>
                </a:cubicBezTo>
                <a:cubicBezTo>
                  <a:pt x="55955" y="90338"/>
                  <a:pt x="55572" y="90491"/>
                  <a:pt x="55152" y="90644"/>
                </a:cubicBezTo>
                <a:cubicBezTo>
                  <a:pt x="54866" y="90701"/>
                  <a:pt x="54602" y="90864"/>
                  <a:pt x="54312" y="90864"/>
                </a:cubicBezTo>
                <a:cubicBezTo>
                  <a:pt x="54213" y="90864"/>
                  <a:pt x="54111" y="90845"/>
                  <a:pt x="54004" y="90797"/>
                </a:cubicBezTo>
                <a:cubicBezTo>
                  <a:pt x="53814" y="91021"/>
                  <a:pt x="53569" y="91051"/>
                  <a:pt x="53315" y="91051"/>
                </a:cubicBezTo>
                <a:cubicBezTo>
                  <a:pt x="53226" y="91051"/>
                  <a:pt x="53135" y="91047"/>
                  <a:pt x="53046" y="91047"/>
                </a:cubicBezTo>
                <a:cubicBezTo>
                  <a:pt x="52827" y="91047"/>
                  <a:pt x="52614" y="91069"/>
                  <a:pt x="52436" y="91217"/>
                </a:cubicBezTo>
                <a:cubicBezTo>
                  <a:pt x="52360" y="91294"/>
                  <a:pt x="52054" y="91256"/>
                  <a:pt x="51901" y="91294"/>
                </a:cubicBezTo>
                <a:cubicBezTo>
                  <a:pt x="51465" y="91342"/>
                  <a:pt x="51030" y="91391"/>
                  <a:pt x="50594" y="91391"/>
                </a:cubicBezTo>
                <a:cubicBezTo>
                  <a:pt x="50341" y="91391"/>
                  <a:pt x="50088" y="91374"/>
                  <a:pt x="49835" y="91332"/>
                </a:cubicBezTo>
                <a:cubicBezTo>
                  <a:pt x="49606" y="91332"/>
                  <a:pt x="49415" y="91370"/>
                  <a:pt x="49185" y="91370"/>
                </a:cubicBezTo>
                <a:cubicBezTo>
                  <a:pt x="48777" y="91370"/>
                  <a:pt x="48386" y="91404"/>
                  <a:pt x="47990" y="91404"/>
                </a:cubicBezTo>
                <a:cubicBezTo>
                  <a:pt x="47791" y="91404"/>
                  <a:pt x="47592" y="91396"/>
                  <a:pt x="47388" y="91370"/>
                </a:cubicBezTo>
                <a:cubicBezTo>
                  <a:pt x="47342" y="91366"/>
                  <a:pt x="47295" y="91364"/>
                  <a:pt x="47248" y="91364"/>
                </a:cubicBezTo>
                <a:cubicBezTo>
                  <a:pt x="46867" y="91364"/>
                  <a:pt x="46462" y="91489"/>
                  <a:pt x="46087" y="91523"/>
                </a:cubicBezTo>
                <a:cubicBezTo>
                  <a:pt x="45965" y="91523"/>
                  <a:pt x="45842" y="91572"/>
                  <a:pt x="45740" y="91572"/>
                </a:cubicBezTo>
                <a:cubicBezTo>
                  <a:pt x="45714" y="91572"/>
                  <a:pt x="45689" y="91569"/>
                  <a:pt x="45667" y="91562"/>
                </a:cubicBezTo>
                <a:cubicBezTo>
                  <a:pt x="45181" y="91414"/>
                  <a:pt x="44684" y="91359"/>
                  <a:pt x="44182" y="91359"/>
                </a:cubicBezTo>
                <a:cubicBezTo>
                  <a:pt x="43774" y="91359"/>
                  <a:pt x="43363" y="91395"/>
                  <a:pt x="42951" y="91447"/>
                </a:cubicBezTo>
                <a:lnTo>
                  <a:pt x="42875" y="91447"/>
                </a:lnTo>
                <a:cubicBezTo>
                  <a:pt x="42377" y="91256"/>
                  <a:pt x="41842" y="91294"/>
                  <a:pt x="41345" y="91217"/>
                </a:cubicBezTo>
                <a:cubicBezTo>
                  <a:pt x="40618" y="91064"/>
                  <a:pt x="39930" y="90873"/>
                  <a:pt x="39203" y="90873"/>
                </a:cubicBezTo>
                <a:cubicBezTo>
                  <a:pt x="38935" y="90835"/>
                  <a:pt x="38668" y="90720"/>
                  <a:pt x="38362" y="90605"/>
                </a:cubicBezTo>
                <a:cubicBezTo>
                  <a:pt x="38202" y="90705"/>
                  <a:pt x="38031" y="90763"/>
                  <a:pt x="37851" y="90763"/>
                </a:cubicBezTo>
                <a:cubicBezTo>
                  <a:pt x="37685" y="90763"/>
                  <a:pt x="37512" y="90715"/>
                  <a:pt x="37329" y="90605"/>
                </a:cubicBezTo>
                <a:cubicBezTo>
                  <a:pt x="37083" y="90469"/>
                  <a:pt x="36818" y="90352"/>
                  <a:pt x="36519" y="90352"/>
                </a:cubicBezTo>
                <a:cubicBezTo>
                  <a:pt x="36399" y="90352"/>
                  <a:pt x="36274" y="90370"/>
                  <a:pt x="36143" y="90414"/>
                </a:cubicBezTo>
                <a:cubicBezTo>
                  <a:pt x="36127" y="90418"/>
                  <a:pt x="36110" y="90420"/>
                  <a:pt x="36092" y="90420"/>
                </a:cubicBezTo>
                <a:cubicBezTo>
                  <a:pt x="35942" y="90420"/>
                  <a:pt x="35744" y="90287"/>
                  <a:pt x="35608" y="90185"/>
                </a:cubicBezTo>
                <a:cubicBezTo>
                  <a:pt x="35594" y="90175"/>
                  <a:pt x="35578" y="90172"/>
                  <a:pt x="35561" y="90172"/>
                </a:cubicBezTo>
                <a:cubicBezTo>
                  <a:pt x="35492" y="90172"/>
                  <a:pt x="35400" y="90229"/>
                  <a:pt x="35330" y="90229"/>
                </a:cubicBezTo>
                <a:cubicBezTo>
                  <a:pt x="35270" y="90229"/>
                  <a:pt x="35225" y="90187"/>
                  <a:pt x="35225" y="90032"/>
                </a:cubicBezTo>
                <a:cubicBezTo>
                  <a:pt x="35225" y="89993"/>
                  <a:pt x="34919" y="89993"/>
                  <a:pt x="34766" y="89917"/>
                </a:cubicBezTo>
                <a:cubicBezTo>
                  <a:pt x="34658" y="89863"/>
                  <a:pt x="34569" y="89809"/>
                  <a:pt x="34445" y="89809"/>
                </a:cubicBezTo>
                <a:cubicBezTo>
                  <a:pt x="34394" y="89809"/>
                  <a:pt x="34336" y="89818"/>
                  <a:pt x="34269" y="89840"/>
                </a:cubicBezTo>
                <a:cubicBezTo>
                  <a:pt x="34262" y="89843"/>
                  <a:pt x="34254" y="89844"/>
                  <a:pt x="34245" y="89844"/>
                </a:cubicBezTo>
                <a:cubicBezTo>
                  <a:pt x="34124" y="89844"/>
                  <a:pt x="33910" y="89606"/>
                  <a:pt x="33696" y="89534"/>
                </a:cubicBezTo>
                <a:cubicBezTo>
                  <a:pt x="33673" y="89529"/>
                  <a:pt x="33647" y="89526"/>
                  <a:pt x="33619" y="89526"/>
                </a:cubicBezTo>
                <a:cubicBezTo>
                  <a:pt x="33512" y="89526"/>
                  <a:pt x="33377" y="89561"/>
                  <a:pt x="33261" y="89561"/>
                </a:cubicBezTo>
                <a:cubicBezTo>
                  <a:pt x="33210" y="89561"/>
                  <a:pt x="33162" y="89555"/>
                  <a:pt x="33122" y="89534"/>
                </a:cubicBezTo>
                <a:cubicBezTo>
                  <a:pt x="32739" y="89458"/>
                  <a:pt x="32357" y="89305"/>
                  <a:pt x="32051" y="89114"/>
                </a:cubicBezTo>
                <a:cubicBezTo>
                  <a:pt x="31832" y="88957"/>
                  <a:pt x="31663" y="88826"/>
                  <a:pt x="31420" y="88826"/>
                </a:cubicBezTo>
                <a:cubicBezTo>
                  <a:pt x="31367" y="88826"/>
                  <a:pt x="31310" y="88832"/>
                  <a:pt x="31248" y="88846"/>
                </a:cubicBezTo>
                <a:cubicBezTo>
                  <a:pt x="31242" y="88849"/>
                  <a:pt x="31236" y="88850"/>
                  <a:pt x="31229" y="88850"/>
                </a:cubicBezTo>
                <a:cubicBezTo>
                  <a:pt x="31148" y="88850"/>
                  <a:pt x="31007" y="88652"/>
                  <a:pt x="30865" y="88617"/>
                </a:cubicBezTo>
                <a:cubicBezTo>
                  <a:pt x="30636" y="88540"/>
                  <a:pt x="30406" y="88540"/>
                  <a:pt x="30215" y="88464"/>
                </a:cubicBezTo>
                <a:cubicBezTo>
                  <a:pt x="30024" y="88425"/>
                  <a:pt x="29871" y="88311"/>
                  <a:pt x="29680" y="88234"/>
                </a:cubicBezTo>
                <a:cubicBezTo>
                  <a:pt x="29489" y="88158"/>
                  <a:pt x="29336" y="88005"/>
                  <a:pt x="29144" y="87966"/>
                </a:cubicBezTo>
                <a:cubicBezTo>
                  <a:pt x="28915" y="87928"/>
                  <a:pt x="28724" y="87890"/>
                  <a:pt x="28532" y="87737"/>
                </a:cubicBezTo>
                <a:cubicBezTo>
                  <a:pt x="28464" y="87805"/>
                  <a:pt x="28415" y="87831"/>
                  <a:pt x="28377" y="87831"/>
                </a:cubicBezTo>
                <a:cubicBezTo>
                  <a:pt x="28243" y="87831"/>
                  <a:pt x="28243" y="87507"/>
                  <a:pt x="28035" y="87507"/>
                </a:cubicBezTo>
                <a:cubicBezTo>
                  <a:pt x="27538" y="87469"/>
                  <a:pt x="27003" y="87316"/>
                  <a:pt x="26620" y="86896"/>
                </a:cubicBezTo>
                <a:cubicBezTo>
                  <a:pt x="26429" y="86704"/>
                  <a:pt x="26046" y="86666"/>
                  <a:pt x="25740" y="86513"/>
                </a:cubicBezTo>
                <a:cubicBezTo>
                  <a:pt x="25511" y="86437"/>
                  <a:pt x="25243" y="86437"/>
                  <a:pt x="25128" y="86131"/>
                </a:cubicBezTo>
                <a:cubicBezTo>
                  <a:pt x="25090" y="86016"/>
                  <a:pt x="24822" y="85978"/>
                  <a:pt x="24670" y="85939"/>
                </a:cubicBezTo>
                <a:cubicBezTo>
                  <a:pt x="24249" y="85939"/>
                  <a:pt x="23981" y="85557"/>
                  <a:pt x="23599" y="85519"/>
                </a:cubicBezTo>
                <a:cubicBezTo>
                  <a:pt x="23369" y="85480"/>
                  <a:pt x="23216" y="85213"/>
                  <a:pt x="22987" y="85021"/>
                </a:cubicBezTo>
                <a:cubicBezTo>
                  <a:pt x="22948" y="85021"/>
                  <a:pt x="22872" y="85060"/>
                  <a:pt x="22795" y="85098"/>
                </a:cubicBezTo>
                <a:cubicBezTo>
                  <a:pt x="22642" y="84983"/>
                  <a:pt x="22451" y="84792"/>
                  <a:pt x="22298" y="84677"/>
                </a:cubicBezTo>
                <a:cubicBezTo>
                  <a:pt x="22107" y="84563"/>
                  <a:pt x="21916" y="84486"/>
                  <a:pt x="21725" y="84410"/>
                </a:cubicBezTo>
                <a:cubicBezTo>
                  <a:pt x="21648" y="84371"/>
                  <a:pt x="21533" y="84371"/>
                  <a:pt x="21495" y="84333"/>
                </a:cubicBezTo>
                <a:cubicBezTo>
                  <a:pt x="21266" y="83798"/>
                  <a:pt x="20730" y="83606"/>
                  <a:pt x="20309" y="83300"/>
                </a:cubicBezTo>
                <a:cubicBezTo>
                  <a:pt x="20042" y="83109"/>
                  <a:pt x="19774" y="82918"/>
                  <a:pt x="19506" y="82727"/>
                </a:cubicBezTo>
                <a:cubicBezTo>
                  <a:pt x="19430" y="82688"/>
                  <a:pt x="19392" y="82612"/>
                  <a:pt x="19315" y="82574"/>
                </a:cubicBezTo>
                <a:cubicBezTo>
                  <a:pt x="19047" y="82306"/>
                  <a:pt x="18818" y="81847"/>
                  <a:pt x="18512" y="81809"/>
                </a:cubicBezTo>
                <a:cubicBezTo>
                  <a:pt x="18119" y="81737"/>
                  <a:pt x="18060" y="81266"/>
                  <a:pt x="17680" y="81266"/>
                </a:cubicBezTo>
                <a:cubicBezTo>
                  <a:pt x="17653" y="81266"/>
                  <a:pt x="17624" y="81268"/>
                  <a:pt x="17594" y="81273"/>
                </a:cubicBezTo>
                <a:cubicBezTo>
                  <a:pt x="17589" y="81276"/>
                  <a:pt x="17584" y="81277"/>
                  <a:pt x="17579" y="81277"/>
                </a:cubicBezTo>
                <a:cubicBezTo>
                  <a:pt x="17507" y="81277"/>
                  <a:pt x="17433" y="81036"/>
                  <a:pt x="17326" y="80929"/>
                </a:cubicBezTo>
                <a:cubicBezTo>
                  <a:pt x="17135" y="80776"/>
                  <a:pt x="16982" y="80547"/>
                  <a:pt x="16753" y="80470"/>
                </a:cubicBezTo>
                <a:cubicBezTo>
                  <a:pt x="16294" y="80279"/>
                  <a:pt x="16179" y="79705"/>
                  <a:pt x="15720" y="79552"/>
                </a:cubicBezTo>
                <a:cubicBezTo>
                  <a:pt x="15299" y="78864"/>
                  <a:pt x="14496" y="78443"/>
                  <a:pt x="14114" y="77716"/>
                </a:cubicBezTo>
                <a:cubicBezTo>
                  <a:pt x="14037" y="77602"/>
                  <a:pt x="13922" y="77525"/>
                  <a:pt x="13808" y="77449"/>
                </a:cubicBezTo>
                <a:cubicBezTo>
                  <a:pt x="13616" y="77219"/>
                  <a:pt x="13425" y="77028"/>
                  <a:pt x="13234" y="76799"/>
                </a:cubicBezTo>
                <a:cubicBezTo>
                  <a:pt x="13157" y="76722"/>
                  <a:pt x="13119" y="76569"/>
                  <a:pt x="13081" y="76569"/>
                </a:cubicBezTo>
                <a:cubicBezTo>
                  <a:pt x="12507" y="76569"/>
                  <a:pt x="12584" y="75995"/>
                  <a:pt x="12278" y="75766"/>
                </a:cubicBezTo>
                <a:cubicBezTo>
                  <a:pt x="12087" y="75575"/>
                  <a:pt x="12010" y="75269"/>
                  <a:pt x="11819" y="75116"/>
                </a:cubicBezTo>
                <a:cubicBezTo>
                  <a:pt x="11628" y="74963"/>
                  <a:pt x="11551" y="74733"/>
                  <a:pt x="11283" y="74580"/>
                </a:cubicBezTo>
                <a:cubicBezTo>
                  <a:pt x="11130" y="74504"/>
                  <a:pt x="11054" y="74236"/>
                  <a:pt x="10863" y="74045"/>
                </a:cubicBezTo>
                <a:cubicBezTo>
                  <a:pt x="10595" y="73815"/>
                  <a:pt x="10442" y="73471"/>
                  <a:pt x="10251" y="73165"/>
                </a:cubicBezTo>
                <a:cubicBezTo>
                  <a:pt x="10021" y="72706"/>
                  <a:pt x="9754" y="72286"/>
                  <a:pt x="9409" y="71903"/>
                </a:cubicBezTo>
                <a:cubicBezTo>
                  <a:pt x="9295" y="71750"/>
                  <a:pt x="8950" y="71635"/>
                  <a:pt x="9142" y="71291"/>
                </a:cubicBezTo>
                <a:cubicBezTo>
                  <a:pt x="9142" y="71291"/>
                  <a:pt x="9065" y="71215"/>
                  <a:pt x="8989" y="71138"/>
                </a:cubicBezTo>
                <a:cubicBezTo>
                  <a:pt x="8874" y="71023"/>
                  <a:pt x="8683" y="70870"/>
                  <a:pt x="8606" y="70717"/>
                </a:cubicBezTo>
                <a:cubicBezTo>
                  <a:pt x="8453" y="70258"/>
                  <a:pt x="8109" y="69953"/>
                  <a:pt x="7994" y="69494"/>
                </a:cubicBezTo>
                <a:cubicBezTo>
                  <a:pt x="7918" y="69226"/>
                  <a:pt x="7574" y="69035"/>
                  <a:pt x="7497" y="68729"/>
                </a:cubicBezTo>
                <a:cubicBezTo>
                  <a:pt x="7268" y="68117"/>
                  <a:pt x="6885" y="67581"/>
                  <a:pt x="6656" y="66969"/>
                </a:cubicBezTo>
                <a:cubicBezTo>
                  <a:pt x="6426" y="66434"/>
                  <a:pt x="6082" y="66013"/>
                  <a:pt x="5929" y="65439"/>
                </a:cubicBezTo>
                <a:cubicBezTo>
                  <a:pt x="5776" y="64942"/>
                  <a:pt x="5355" y="64560"/>
                  <a:pt x="5241" y="63986"/>
                </a:cubicBezTo>
                <a:cubicBezTo>
                  <a:pt x="4858" y="63910"/>
                  <a:pt x="5011" y="63527"/>
                  <a:pt x="4896" y="63259"/>
                </a:cubicBezTo>
                <a:cubicBezTo>
                  <a:pt x="4782" y="62992"/>
                  <a:pt x="4667" y="62724"/>
                  <a:pt x="4590" y="62418"/>
                </a:cubicBezTo>
                <a:cubicBezTo>
                  <a:pt x="4514" y="62036"/>
                  <a:pt x="4208" y="61768"/>
                  <a:pt x="4208" y="61309"/>
                </a:cubicBezTo>
                <a:cubicBezTo>
                  <a:pt x="4208" y="61156"/>
                  <a:pt x="3940" y="61003"/>
                  <a:pt x="3825" y="60888"/>
                </a:cubicBezTo>
                <a:cubicBezTo>
                  <a:pt x="3825" y="60735"/>
                  <a:pt x="3902" y="60544"/>
                  <a:pt x="3864" y="60506"/>
                </a:cubicBezTo>
                <a:cubicBezTo>
                  <a:pt x="3443" y="60123"/>
                  <a:pt x="3367" y="59664"/>
                  <a:pt x="3519" y="59167"/>
                </a:cubicBezTo>
                <a:cubicBezTo>
                  <a:pt x="3596" y="58899"/>
                  <a:pt x="3252" y="58746"/>
                  <a:pt x="3328" y="58440"/>
                </a:cubicBezTo>
                <a:cubicBezTo>
                  <a:pt x="3290" y="58440"/>
                  <a:pt x="3252" y="58402"/>
                  <a:pt x="3214" y="58402"/>
                </a:cubicBezTo>
                <a:cubicBezTo>
                  <a:pt x="3252" y="58211"/>
                  <a:pt x="3290" y="57982"/>
                  <a:pt x="3367" y="57752"/>
                </a:cubicBezTo>
                <a:cubicBezTo>
                  <a:pt x="3137" y="57752"/>
                  <a:pt x="3022" y="57714"/>
                  <a:pt x="2793" y="57714"/>
                </a:cubicBezTo>
                <a:cubicBezTo>
                  <a:pt x="2908" y="57523"/>
                  <a:pt x="2984" y="57370"/>
                  <a:pt x="3061" y="57178"/>
                </a:cubicBezTo>
                <a:cubicBezTo>
                  <a:pt x="2563" y="56681"/>
                  <a:pt x="3099" y="55878"/>
                  <a:pt x="2602" y="55457"/>
                </a:cubicBezTo>
                <a:cubicBezTo>
                  <a:pt x="2602" y="55190"/>
                  <a:pt x="2678" y="54960"/>
                  <a:pt x="2602" y="54769"/>
                </a:cubicBezTo>
                <a:cubicBezTo>
                  <a:pt x="2487" y="54386"/>
                  <a:pt x="2334" y="54004"/>
                  <a:pt x="2372" y="53583"/>
                </a:cubicBezTo>
                <a:cubicBezTo>
                  <a:pt x="2410" y="53277"/>
                  <a:pt x="2181" y="52971"/>
                  <a:pt x="2181" y="52665"/>
                </a:cubicBezTo>
                <a:cubicBezTo>
                  <a:pt x="2143" y="51862"/>
                  <a:pt x="1837" y="51097"/>
                  <a:pt x="1913" y="50294"/>
                </a:cubicBezTo>
                <a:cubicBezTo>
                  <a:pt x="1951" y="49873"/>
                  <a:pt x="1760" y="49453"/>
                  <a:pt x="1722" y="49070"/>
                </a:cubicBezTo>
                <a:cubicBezTo>
                  <a:pt x="1684" y="48802"/>
                  <a:pt x="1760" y="48497"/>
                  <a:pt x="1760" y="48229"/>
                </a:cubicBezTo>
                <a:cubicBezTo>
                  <a:pt x="1798" y="47885"/>
                  <a:pt x="1760" y="47540"/>
                  <a:pt x="1760" y="47158"/>
                </a:cubicBezTo>
                <a:cubicBezTo>
                  <a:pt x="1722" y="46125"/>
                  <a:pt x="1645" y="45054"/>
                  <a:pt x="1684" y="44022"/>
                </a:cubicBezTo>
                <a:cubicBezTo>
                  <a:pt x="1684" y="43066"/>
                  <a:pt x="1722" y="42109"/>
                  <a:pt x="1760" y="41192"/>
                </a:cubicBezTo>
                <a:cubicBezTo>
                  <a:pt x="1798" y="40580"/>
                  <a:pt x="1837" y="39968"/>
                  <a:pt x="1875" y="39394"/>
                </a:cubicBezTo>
                <a:cubicBezTo>
                  <a:pt x="1913" y="38438"/>
                  <a:pt x="2219" y="37520"/>
                  <a:pt x="2334" y="36564"/>
                </a:cubicBezTo>
                <a:cubicBezTo>
                  <a:pt x="2372" y="35914"/>
                  <a:pt x="2755" y="35340"/>
                  <a:pt x="2678" y="34651"/>
                </a:cubicBezTo>
                <a:cubicBezTo>
                  <a:pt x="3022" y="34307"/>
                  <a:pt x="2908" y="33810"/>
                  <a:pt x="3061" y="33389"/>
                </a:cubicBezTo>
                <a:cubicBezTo>
                  <a:pt x="3328" y="32777"/>
                  <a:pt x="3481" y="32127"/>
                  <a:pt x="3672" y="31477"/>
                </a:cubicBezTo>
                <a:cubicBezTo>
                  <a:pt x="3787" y="31056"/>
                  <a:pt x="4131" y="30674"/>
                  <a:pt x="4131" y="30215"/>
                </a:cubicBezTo>
                <a:cubicBezTo>
                  <a:pt x="4170" y="29794"/>
                  <a:pt x="4514" y="29450"/>
                  <a:pt x="4476" y="28991"/>
                </a:cubicBezTo>
                <a:cubicBezTo>
                  <a:pt x="4476" y="28953"/>
                  <a:pt x="4552" y="28915"/>
                  <a:pt x="4552" y="28838"/>
                </a:cubicBezTo>
                <a:cubicBezTo>
                  <a:pt x="4590" y="28570"/>
                  <a:pt x="5011" y="28456"/>
                  <a:pt x="4935" y="28035"/>
                </a:cubicBezTo>
                <a:cubicBezTo>
                  <a:pt x="4896" y="27767"/>
                  <a:pt x="5202" y="27461"/>
                  <a:pt x="5355" y="27193"/>
                </a:cubicBezTo>
                <a:cubicBezTo>
                  <a:pt x="5470" y="26887"/>
                  <a:pt x="5661" y="26620"/>
                  <a:pt x="5814" y="26314"/>
                </a:cubicBezTo>
                <a:cubicBezTo>
                  <a:pt x="6005" y="25855"/>
                  <a:pt x="6120" y="25396"/>
                  <a:pt x="6350" y="24975"/>
                </a:cubicBezTo>
                <a:cubicBezTo>
                  <a:pt x="6617" y="24402"/>
                  <a:pt x="6809" y="23751"/>
                  <a:pt x="7268" y="23292"/>
                </a:cubicBezTo>
                <a:cubicBezTo>
                  <a:pt x="7268" y="23292"/>
                  <a:pt x="7306" y="23254"/>
                  <a:pt x="7306" y="23254"/>
                </a:cubicBezTo>
                <a:cubicBezTo>
                  <a:pt x="7612" y="22221"/>
                  <a:pt x="8453" y="21495"/>
                  <a:pt x="8874" y="20577"/>
                </a:cubicBezTo>
                <a:cubicBezTo>
                  <a:pt x="8989" y="20347"/>
                  <a:pt x="9142" y="20118"/>
                  <a:pt x="9295" y="19927"/>
                </a:cubicBezTo>
                <a:cubicBezTo>
                  <a:pt x="9754" y="19315"/>
                  <a:pt x="10060" y="18550"/>
                  <a:pt x="10671" y="17976"/>
                </a:cubicBezTo>
                <a:cubicBezTo>
                  <a:pt x="10748" y="17938"/>
                  <a:pt x="10710" y="17632"/>
                  <a:pt x="10863" y="17479"/>
                </a:cubicBezTo>
                <a:cubicBezTo>
                  <a:pt x="11054" y="17326"/>
                  <a:pt x="11283" y="17249"/>
                  <a:pt x="11360" y="16944"/>
                </a:cubicBezTo>
                <a:cubicBezTo>
                  <a:pt x="11398" y="16752"/>
                  <a:pt x="11742" y="16676"/>
                  <a:pt x="11857" y="16485"/>
                </a:cubicBezTo>
                <a:cubicBezTo>
                  <a:pt x="12240" y="15873"/>
                  <a:pt x="13004" y="15605"/>
                  <a:pt x="13310" y="14955"/>
                </a:cubicBezTo>
                <a:cubicBezTo>
                  <a:pt x="13540" y="14496"/>
                  <a:pt x="14037" y="14343"/>
                  <a:pt x="14190" y="13846"/>
                </a:cubicBezTo>
                <a:cubicBezTo>
                  <a:pt x="14228" y="13693"/>
                  <a:pt x="14649" y="13769"/>
                  <a:pt x="14573" y="13425"/>
                </a:cubicBezTo>
                <a:cubicBezTo>
                  <a:pt x="14534" y="13081"/>
                  <a:pt x="14955" y="13387"/>
                  <a:pt x="15032" y="13081"/>
                </a:cubicBezTo>
                <a:cubicBezTo>
                  <a:pt x="15070" y="12928"/>
                  <a:pt x="15299" y="12813"/>
                  <a:pt x="15414" y="12660"/>
                </a:cubicBezTo>
                <a:cubicBezTo>
                  <a:pt x="15605" y="12507"/>
                  <a:pt x="15758" y="12354"/>
                  <a:pt x="15949" y="12239"/>
                </a:cubicBezTo>
                <a:cubicBezTo>
                  <a:pt x="16179" y="12086"/>
                  <a:pt x="16141" y="11666"/>
                  <a:pt x="16561" y="11666"/>
                </a:cubicBezTo>
                <a:cubicBezTo>
                  <a:pt x="16791" y="11627"/>
                  <a:pt x="16944" y="11245"/>
                  <a:pt x="17173" y="11054"/>
                </a:cubicBezTo>
                <a:cubicBezTo>
                  <a:pt x="17288" y="10939"/>
                  <a:pt x="17403" y="10862"/>
                  <a:pt x="17556" y="10786"/>
                </a:cubicBezTo>
                <a:cubicBezTo>
                  <a:pt x="17862" y="10671"/>
                  <a:pt x="18168" y="10480"/>
                  <a:pt x="18359" y="10174"/>
                </a:cubicBezTo>
                <a:cubicBezTo>
                  <a:pt x="18397" y="10059"/>
                  <a:pt x="18512" y="9945"/>
                  <a:pt x="18627" y="9906"/>
                </a:cubicBezTo>
                <a:cubicBezTo>
                  <a:pt x="19200" y="9792"/>
                  <a:pt x="19545" y="9294"/>
                  <a:pt x="19965" y="8988"/>
                </a:cubicBezTo>
                <a:cubicBezTo>
                  <a:pt x="20615" y="8568"/>
                  <a:pt x="21304" y="8147"/>
                  <a:pt x="21954" y="7726"/>
                </a:cubicBezTo>
                <a:cubicBezTo>
                  <a:pt x="22413" y="7459"/>
                  <a:pt x="22834" y="7153"/>
                  <a:pt x="23293" y="6923"/>
                </a:cubicBezTo>
                <a:cubicBezTo>
                  <a:pt x="23866" y="6617"/>
                  <a:pt x="24402" y="6311"/>
                  <a:pt x="24937" y="5929"/>
                </a:cubicBezTo>
                <a:cubicBezTo>
                  <a:pt x="25702" y="5355"/>
                  <a:pt x="26658" y="5087"/>
                  <a:pt x="27461" y="4514"/>
                </a:cubicBezTo>
                <a:cubicBezTo>
                  <a:pt x="27614" y="4399"/>
                  <a:pt x="27882" y="4437"/>
                  <a:pt x="28112" y="4399"/>
                </a:cubicBezTo>
                <a:cubicBezTo>
                  <a:pt x="27997" y="4246"/>
                  <a:pt x="27997" y="4246"/>
                  <a:pt x="27959" y="4208"/>
                </a:cubicBezTo>
                <a:cubicBezTo>
                  <a:pt x="28379" y="3863"/>
                  <a:pt x="28991" y="3940"/>
                  <a:pt x="29374" y="3519"/>
                </a:cubicBezTo>
                <a:cubicBezTo>
                  <a:pt x="29383" y="3500"/>
                  <a:pt x="29400" y="3493"/>
                  <a:pt x="29422" y="3493"/>
                </a:cubicBezTo>
                <a:cubicBezTo>
                  <a:pt x="29486" y="3493"/>
                  <a:pt x="29594" y="3557"/>
                  <a:pt x="29680" y="3557"/>
                </a:cubicBezTo>
                <a:cubicBezTo>
                  <a:pt x="29794" y="3519"/>
                  <a:pt x="29947" y="3481"/>
                  <a:pt x="30139" y="3443"/>
                </a:cubicBezTo>
                <a:cubicBezTo>
                  <a:pt x="29947" y="3366"/>
                  <a:pt x="29871" y="3328"/>
                  <a:pt x="29718" y="3290"/>
                </a:cubicBezTo>
                <a:cubicBezTo>
                  <a:pt x="29947" y="3175"/>
                  <a:pt x="30139" y="3060"/>
                  <a:pt x="30330" y="2984"/>
                </a:cubicBezTo>
                <a:cubicBezTo>
                  <a:pt x="30371" y="3086"/>
                  <a:pt x="30420" y="3120"/>
                  <a:pt x="30473" y="3120"/>
                </a:cubicBezTo>
                <a:cubicBezTo>
                  <a:pt x="30580" y="3120"/>
                  <a:pt x="30704" y="2986"/>
                  <a:pt x="30817" y="2986"/>
                </a:cubicBezTo>
                <a:cubicBezTo>
                  <a:pt x="30861" y="2986"/>
                  <a:pt x="30903" y="3006"/>
                  <a:pt x="30942" y="3060"/>
                </a:cubicBezTo>
                <a:cubicBezTo>
                  <a:pt x="30949" y="3075"/>
                  <a:pt x="30967" y="3081"/>
                  <a:pt x="30992" y="3081"/>
                </a:cubicBezTo>
                <a:cubicBezTo>
                  <a:pt x="31097" y="3081"/>
                  <a:pt x="31331" y="2976"/>
                  <a:pt x="31516" y="2945"/>
                </a:cubicBezTo>
                <a:cubicBezTo>
                  <a:pt x="31439" y="2831"/>
                  <a:pt x="31401" y="2754"/>
                  <a:pt x="31324" y="2678"/>
                </a:cubicBezTo>
                <a:cubicBezTo>
                  <a:pt x="31363" y="2640"/>
                  <a:pt x="31401" y="2640"/>
                  <a:pt x="31401" y="2601"/>
                </a:cubicBezTo>
                <a:cubicBezTo>
                  <a:pt x="31424" y="2590"/>
                  <a:pt x="31446" y="2585"/>
                  <a:pt x="31467" y="2585"/>
                </a:cubicBezTo>
                <a:cubicBezTo>
                  <a:pt x="31603" y="2585"/>
                  <a:pt x="31703" y="2795"/>
                  <a:pt x="31853" y="2795"/>
                </a:cubicBezTo>
                <a:cubicBezTo>
                  <a:pt x="31910" y="2795"/>
                  <a:pt x="31974" y="2764"/>
                  <a:pt x="32051" y="2678"/>
                </a:cubicBezTo>
                <a:cubicBezTo>
                  <a:pt x="32166" y="2525"/>
                  <a:pt x="32701" y="2640"/>
                  <a:pt x="32739" y="2525"/>
                </a:cubicBezTo>
                <a:cubicBezTo>
                  <a:pt x="32854" y="2219"/>
                  <a:pt x="33122" y="2219"/>
                  <a:pt x="33313" y="2181"/>
                </a:cubicBezTo>
                <a:cubicBezTo>
                  <a:pt x="33429" y="2157"/>
                  <a:pt x="33558" y="2079"/>
                  <a:pt x="33676" y="2079"/>
                </a:cubicBezTo>
                <a:cubicBezTo>
                  <a:pt x="33753" y="2079"/>
                  <a:pt x="33826" y="2113"/>
                  <a:pt x="33887" y="2219"/>
                </a:cubicBezTo>
                <a:cubicBezTo>
                  <a:pt x="34002" y="2104"/>
                  <a:pt x="34078" y="1989"/>
                  <a:pt x="34193" y="1836"/>
                </a:cubicBezTo>
                <a:cubicBezTo>
                  <a:pt x="34307" y="1951"/>
                  <a:pt x="34422" y="2066"/>
                  <a:pt x="34499" y="2181"/>
                </a:cubicBezTo>
                <a:cubicBezTo>
                  <a:pt x="34819" y="1988"/>
                  <a:pt x="35032" y="1903"/>
                  <a:pt x="35408" y="1903"/>
                </a:cubicBezTo>
                <a:cubicBezTo>
                  <a:pt x="35480" y="1903"/>
                  <a:pt x="35559" y="1907"/>
                  <a:pt x="35646" y="1913"/>
                </a:cubicBezTo>
                <a:cubicBezTo>
                  <a:pt x="35723" y="1760"/>
                  <a:pt x="35799" y="1530"/>
                  <a:pt x="35914" y="1416"/>
                </a:cubicBezTo>
                <a:cubicBezTo>
                  <a:pt x="35928" y="1408"/>
                  <a:pt x="35947" y="1405"/>
                  <a:pt x="35969" y="1405"/>
                </a:cubicBezTo>
                <a:cubicBezTo>
                  <a:pt x="36061" y="1405"/>
                  <a:pt x="36203" y="1461"/>
                  <a:pt x="36296" y="1492"/>
                </a:cubicBezTo>
                <a:cubicBezTo>
                  <a:pt x="36530" y="1542"/>
                  <a:pt x="36764" y="1570"/>
                  <a:pt x="36994" y="1570"/>
                </a:cubicBezTo>
                <a:cubicBezTo>
                  <a:pt x="37292" y="1570"/>
                  <a:pt x="37584" y="1523"/>
                  <a:pt x="37864" y="1416"/>
                </a:cubicBezTo>
                <a:cubicBezTo>
                  <a:pt x="37864" y="1416"/>
                  <a:pt x="37864" y="1301"/>
                  <a:pt x="37826" y="1186"/>
                </a:cubicBezTo>
                <a:lnTo>
                  <a:pt x="37826" y="1186"/>
                </a:lnTo>
                <a:cubicBezTo>
                  <a:pt x="38094" y="1301"/>
                  <a:pt x="38323" y="1377"/>
                  <a:pt x="38553" y="1492"/>
                </a:cubicBezTo>
                <a:cubicBezTo>
                  <a:pt x="38668" y="1339"/>
                  <a:pt x="38821" y="1186"/>
                  <a:pt x="38974" y="1071"/>
                </a:cubicBezTo>
                <a:cubicBezTo>
                  <a:pt x="38991" y="1063"/>
                  <a:pt x="39009" y="1059"/>
                  <a:pt x="39028" y="1059"/>
                </a:cubicBezTo>
                <a:cubicBezTo>
                  <a:pt x="39131" y="1059"/>
                  <a:pt x="39248" y="1174"/>
                  <a:pt x="39369" y="1174"/>
                </a:cubicBezTo>
                <a:cubicBezTo>
                  <a:pt x="39415" y="1174"/>
                  <a:pt x="39462" y="1157"/>
                  <a:pt x="39509" y="1110"/>
                </a:cubicBezTo>
                <a:cubicBezTo>
                  <a:pt x="39581" y="1205"/>
                  <a:pt x="39656" y="1238"/>
                  <a:pt x="39733" y="1238"/>
                </a:cubicBezTo>
                <a:cubicBezTo>
                  <a:pt x="39889" y="1238"/>
                  <a:pt x="40050" y="1107"/>
                  <a:pt x="40198" y="1107"/>
                </a:cubicBezTo>
                <a:cubicBezTo>
                  <a:pt x="40211" y="1107"/>
                  <a:pt x="40223" y="1108"/>
                  <a:pt x="40236" y="1110"/>
                </a:cubicBezTo>
                <a:cubicBezTo>
                  <a:pt x="40248" y="1113"/>
                  <a:pt x="40260" y="1114"/>
                  <a:pt x="40272" y="1114"/>
                </a:cubicBezTo>
                <a:cubicBezTo>
                  <a:pt x="40367" y="1114"/>
                  <a:pt x="40463" y="1033"/>
                  <a:pt x="40569" y="1033"/>
                </a:cubicBezTo>
                <a:cubicBezTo>
                  <a:pt x="40621" y="1033"/>
                  <a:pt x="40675" y="1052"/>
                  <a:pt x="40733" y="1110"/>
                </a:cubicBezTo>
                <a:cubicBezTo>
                  <a:pt x="40771" y="1148"/>
                  <a:pt x="40886" y="1148"/>
                  <a:pt x="40924" y="1148"/>
                </a:cubicBezTo>
                <a:cubicBezTo>
                  <a:pt x="41062" y="1087"/>
                  <a:pt x="41144" y="1050"/>
                  <a:pt x="41199" y="1050"/>
                </a:cubicBezTo>
                <a:cubicBezTo>
                  <a:pt x="41281" y="1050"/>
                  <a:pt x="41299" y="1133"/>
                  <a:pt x="41345" y="1339"/>
                </a:cubicBezTo>
                <a:cubicBezTo>
                  <a:pt x="41421" y="1224"/>
                  <a:pt x="41459" y="1110"/>
                  <a:pt x="41498" y="1033"/>
                </a:cubicBezTo>
                <a:lnTo>
                  <a:pt x="42377" y="1033"/>
                </a:lnTo>
                <a:cubicBezTo>
                  <a:pt x="42512" y="1033"/>
                  <a:pt x="42634" y="967"/>
                  <a:pt x="42758" y="967"/>
                </a:cubicBezTo>
                <a:cubicBezTo>
                  <a:pt x="42845" y="967"/>
                  <a:pt x="42933" y="999"/>
                  <a:pt x="43028" y="1110"/>
                </a:cubicBezTo>
                <a:cubicBezTo>
                  <a:pt x="43028" y="1121"/>
                  <a:pt x="43041" y="1126"/>
                  <a:pt x="43061" y="1126"/>
                </a:cubicBezTo>
                <a:cubicBezTo>
                  <a:pt x="43111" y="1126"/>
                  <a:pt x="43203" y="1098"/>
                  <a:pt x="43257" y="1071"/>
                </a:cubicBezTo>
                <a:cubicBezTo>
                  <a:pt x="43503" y="969"/>
                  <a:pt x="43737" y="889"/>
                  <a:pt x="43966" y="889"/>
                </a:cubicBezTo>
                <a:close/>
                <a:moveTo>
                  <a:pt x="41918" y="1"/>
                </a:moveTo>
                <a:cubicBezTo>
                  <a:pt x="41714" y="182"/>
                  <a:pt x="41469" y="229"/>
                  <a:pt x="41223" y="229"/>
                </a:cubicBezTo>
                <a:cubicBezTo>
                  <a:pt x="41056" y="229"/>
                  <a:pt x="40888" y="207"/>
                  <a:pt x="40733" y="192"/>
                </a:cubicBezTo>
                <a:cubicBezTo>
                  <a:pt x="40696" y="190"/>
                  <a:pt x="40659" y="189"/>
                  <a:pt x="40622" y="189"/>
                </a:cubicBezTo>
                <a:cubicBezTo>
                  <a:pt x="40095" y="189"/>
                  <a:pt x="39568" y="364"/>
                  <a:pt x="39041" y="364"/>
                </a:cubicBezTo>
                <a:cubicBezTo>
                  <a:pt x="38840" y="364"/>
                  <a:pt x="38639" y="339"/>
                  <a:pt x="38438" y="268"/>
                </a:cubicBezTo>
                <a:cubicBezTo>
                  <a:pt x="37750" y="612"/>
                  <a:pt x="36946" y="383"/>
                  <a:pt x="36258" y="727"/>
                </a:cubicBezTo>
                <a:lnTo>
                  <a:pt x="36143" y="727"/>
                </a:lnTo>
                <a:cubicBezTo>
                  <a:pt x="36055" y="693"/>
                  <a:pt x="35969" y="680"/>
                  <a:pt x="35885" y="680"/>
                </a:cubicBezTo>
                <a:cubicBezTo>
                  <a:pt x="35565" y="680"/>
                  <a:pt x="35271" y="874"/>
                  <a:pt x="34967" y="874"/>
                </a:cubicBezTo>
                <a:cubicBezTo>
                  <a:pt x="34901" y="874"/>
                  <a:pt x="34834" y="864"/>
                  <a:pt x="34766" y="842"/>
                </a:cubicBezTo>
                <a:cubicBezTo>
                  <a:pt x="34231" y="1301"/>
                  <a:pt x="33543" y="1110"/>
                  <a:pt x="32969" y="1377"/>
                </a:cubicBezTo>
                <a:cubicBezTo>
                  <a:pt x="32548" y="1569"/>
                  <a:pt x="32089" y="1569"/>
                  <a:pt x="31707" y="1722"/>
                </a:cubicBezTo>
                <a:cubicBezTo>
                  <a:pt x="31248" y="1875"/>
                  <a:pt x="30789" y="1875"/>
                  <a:pt x="30406" y="2219"/>
                </a:cubicBezTo>
                <a:cubicBezTo>
                  <a:pt x="30292" y="2334"/>
                  <a:pt x="30024" y="2334"/>
                  <a:pt x="29794" y="2334"/>
                </a:cubicBezTo>
                <a:cubicBezTo>
                  <a:pt x="29603" y="2334"/>
                  <a:pt x="29489" y="2334"/>
                  <a:pt x="29374" y="2487"/>
                </a:cubicBezTo>
                <a:cubicBezTo>
                  <a:pt x="29221" y="2640"/>
                  <a:pt x="29030" y="2716"/>
                  <a:pt x="28838" y="2831"/>
                </a:cubicBezTo>
                <a:cubicBezTo>
                  <a:pt x="28800" y="2754"/>
                  <a:pt x="28724" y="2678"/>
                  <a:pt x="28724" y="2640"/>
                </a:cubicBezTo>
                <a:cubicBezTo>
                  <a:pt x="28699" y="2635"/>
                  <a:pt x="28676" y="2634"/>
                  <a:pt x="28654" y="2634"/>
                </a:cubicBezTo>
                <a:cubicBezTo>
                  <a:pt x="28316" y="2634"/>
                  <a:pt x="28197" y="3069"/>
                  <a:pt x="27882" y="3069"/>
                </a:cubicBezTo>
                <a:cubicBezTo>
                  <a:pt x="27825" y="3069"/>
                  <a:pt x="27763" y="3055"/>
                  <a:pt x="27691" y="3022"/>
                </a:cubicBezTo>
                <a:cubicBezTo>
                  <a:pt x="27538" y="3175"/>
                  <a:pt x="27385" y="3328"/>
                  <a:pt x="27232" y="3519"/>
                </a:cubicBezTo>
                <a:cubicBezTo>
                  <a:pt x="27116" y="3475"/>
                  <a:pt x="27008" y="3455"/>
                  <a:pt x="26908" y="3455"/>
                </a:cubicBezTo>
                <a:cubicBezTo>
                  <a:pt x="26576" y="3455"/>
                  <a:pt x="26319" y="3667"/>
                  <a:pt x="26085" y="3902"/>
                </a:cubicBezTo>
                <a:cubicBezTo>
                  <a:pt x="25932" y="4016"/>
                  <a:pt x="25779" y="4016"/>
                  <a:pt x="25664" y="4093"/>
                </a:cubicBezTo>
                <a:cubicBezTo>
                  <a:pt x="25511" y="4208"/>
                  <a:pt x="25320" y="4399"/>
                  <a:pt x="25167" y="4399"/>
                </a:cubicBezTo>
                <a:cubicBezTo>
                  <a:pt x="25142" y="4396"/>
                  <a:pt x="25117" y="4395"/>
                  <a:pt x="25094" y="4395"/>
                </a:cubicBezTo>
                <a:cubicBezTo>
                  <a:pt x="24754" y="4395"/>
                  <a:pt x="24537" y="4638"/>
                  <a:pt x="24287" y="4781"/>
                </a:cubicBezTo>
                <a:cubicBezTo>
                  <a:pt x="24058" y="4896"/>
                  <a:pt x="23866" y="5087"/>
                  <a:pt x="23637" y="5202"/>
                </a:cubicBezTo>
                <a:cubicBezTo>
                  <a:pt x="23369" y="5355"/>
                  <a:pt x="23140" y="5508"/>
                  <a:pt x="22872" y="5623"/>
                </a:cubicBezTo>
                <a:cubicBezTo>
                  <a:pt x="22757" y="5661"/>
                  <a:pt x="22681" y="5776"/>
                  <a:pt x="22642" y="5890"/>
                </a:cubicBezTo>
                <a:cubicBezTo>
                  <a:pt x="22609" y="5981"/>
                  <a:pt x="22582" y="6011"/>
                  <a:pt x="22558" y="6011"/>
                </a:cubicBezTo>
                <a:cubicBezTo>
                  <a:pt x="22509" y="6011"/>
                  <a:pt x="22477" y="5880"/>
                  <a:pt x="22434" y="5880"/>
                </a:cubicBezTo>
                <a:cubicBezTo>
                  <a:pt x="22427" y="5880"/>
                  <a:pt x="22420" y="5883"/>
                  <a:pt x="22413" y="5890"/>
                </a:cubicBezTo>
                <a:cubicBezTo>
                  <a:pt x="22337" y="5929"/>
                  <a:pt x="22337" y="6082"/>
                  <a:pt x="22260" y="6120"/>
                </a:cubicBezTo>
                <a:cubicBezTo>
                  <a:pt x="22145" y="6158"/>
                  <a:pt x="22031" y="6158"/>
                  <a:pt x="21916" y="6196"/>
                </a:cubicBezTo>
                <a:cubicBezTo>
                  <a:pt x="21801" y="6235"/>
                  <a:pt x="21686" y="6273"/>
                  <a:pt x="21648" y="6349"/>
                </a:cubicBezTo>
                <a:cubicBezTo>
                  <a:pt x="21342" y="6923"/>
                  <a:pt x="20807" y="7114"/>
                  <a:pt x="20271" y="7344"/>
                </a:cubicBezTo>
                <a:cubicBezTo>
                  <a:pt x="20195" y="7382"/>
                  <a:pt x="20080" y="7420"/>
                  <a:pt x="20004" y="7420"/>
                </a:cubicBezTo>
                <a:cubicBezTo>
                  <a:pt x="20118" y="7803"/>
                  <a:pt x="19736" y="7726"/>
                  <a:pt x="19583" y="7879"/>
                </a:cubicBezTo>
                <a:cubicBezTo>
                  <a:pt x="19468" y="8032"/>
                  <a:pt x="19162" y="8032"/>
                  <a:pt x="18971" y="8147"/>
                </a:cubicBezTo>
                <a:cubicBezTo>
                  <a:pt x="18818" y="8223"/>
                  <a:pt x="18627" y="8300"/>
                  <a:pt x="18550" y="8415"/>
                </a:cubicBezTo>
                <a:cubicBezTo>
                  <a:pt x="18359" y="8874"/>
                  <a:pt x="17747" y="8835"/>
                  <a:pt x="17632" y="9333"/>
                </a:cubicBezTo>
                <a:cubicBezTo>
                  <a:pt x="17250" y="9333"/>
                  <a:pt x="17059" y="9639"/>
                  <a:pt x="16791" y="9830"/>
                </a:cubicBezTo>
                <a:cubicBezTo>
                  <a:pt x="16561" y="10021"/>
                  <a:pt x="16294" y="10212"/>
                  <a:pt x="16026" y="10403"/>
                </a:cubicBezTo>
                <a:cubicBezTo>
                  <a:pt x="16179" y="10862"/>
                  <a:pt x="15682" y="10824"/>
                  <a:pt x="15529" y="11092"/>
                </a:cubicBezTo>
                <a:cubicBezTo>
                  <a:pt x="15452" y="11283"/>
                  <a:pt x="15185" y="11321"/>
                  <a:pt x="15032" y="11474"/>
                </a:cubicBezTo>
                <a:cubicBezTo>
                  <a:pt x="14879" y="11666"/>
                  <a:pt x="14764" y="11895"/>
                  <a:pt x="14611" y="12086"/>
                </a:cubicBezTo>
                <a:cubicBezTo>
                  <a:pt x="14534" y="12125"/>
                  <a:pt x="14381" y="12086"/>
                  <a:pt x="14305" y="12163"/>
                </a:cubicBezTo>
                <a:cubicBezTo>
                  <a:pt x="14037" y="12354"/>
                  <a:pt x="13769" y="12545"/>
                  <a:pt x="13578" y="12813"/>
                </a:cubicBezTo>
                <a:cubicBezTo>
                  <a:pt x="13540" y="12851"/>
                  <a:pt x="13616" y="13119"/>
                  <a:pt x="13463" y="13119"/>
                </a:cubicBezTo>
                <a:cubicBezTo>
                  <a:pt x="13119" y="13157"/>
                  <a:pt x="13463" y="13387"/>
                  <a:pt x="13310" y="13463"/>
                </a:cubicBezTo>
                <a:cubicBezTo>
                  <a:pt x="13157" y="13540"/>
                  <a:pt x="12966" y="13654"/>
                  <a:pt x="12852" y="13769"/>
                </a:cubicBezTo>
                <a:cubicBezTo>
                  <a:pt x="12622" y="14228"/>
                  <a:pt x="12201" y="14458"/>
                  <a:pt x="11857" y="14764"/>
                </a:cubicBezTo>
                <a:cubicBezTo>
                  <a:pt x="11551" y="15069"/>
                  <a:pt x="11130" y="15299"/>
                  <a:pt x="11092" y="15834"/>
                </a:cubicBezTo>
                <a:cubicBezTo>
                  <a:pt x="11092" y="15949"/>
                  <a:pt x="10901" y="16064"/>
                  <a:pt x="10786" y="16140"/>
                </a:cubicBezTo>
                <a:cubicBezTo>
                  <a:pt x="10289" y="16446"/>
                  <a:pt x="9830" y="16791"/>
                  <a:pt x="9715" y="17441"/>
                </a:cubicBezTo>
                <a:cubicBezTo>
                  <a:pt x="9715" y="17594"/>
                  <a:pt x="9562" y="17747"/>
                  <a:pt x="9448" y="17861"/>
                </a:cubicBezTo>
                <a:cubicBezTo>
                  <a:pt x="9256" y="18014"/>
                  <a:pt x="9180" y="18167"/>
                  <a:pt x="9103" y="18397"/>
                </a:cubicBezTo>
                <a:cubicBezTo>
                  <a:pt x="9027" y="18779"/>
                  <a:pt x="8606" y="18894"/>
                  <a:pt x="8377" y="19124"/>
                </a:cubicBezTo>
                <a:cubicBezTo>
                  <a:pt x="8185" y="19391"/>
                  <a:pt x="8338" y="19850"/>
                  <a:pt x="7994" y="20080"/>
                </a:cubicBezTo>
                <a:cubicBezTo>
                  <a:pt x="7574" y="20347"/>
                  <a:pt x="7650" y="20998"/>
                  <a:pt x="7153" y="21151"/>
                </a:cubicBezTo>
                <a:cubicBezTo>
                  <a:pt x="7115" y="21571"/>
                  <a:pt x="6847" y="21839"/>
                  <a:pt x="6541" y="22145"/>
                </a:cubicBezTo>
                <a:cubicBezTo>
                  <a:pt x="6464" y="22221"/>
                  <a:pt x="6464" y="22413"/>
                  <a:pt x="6426" y="22527"/>
                </a:cubicBezTo>
                <a:cubicBezTo>
                  <a:pt x="6388" y="22642"/>
                  <a:pt x="6311" y="22719"/>
                  <a:pt x="6273" y="22833"/>
                </a:cubicBezTo>
                <a:cubicBezTo>
                  <a:pt x="6158" y="22986"/>
                  <a:pt x="6082" y="23178"/>
                  <a:pt x="5967" y="23331"/>
                </a:cubicBezTo>
                <a:cubicBezTo>
                  <a:pt x="5852" y="23484"/>
                  <a:pt x="5852" y="23713"/>
                  <a:pt x="5585" y="23790"/>
                </a:cubicBezTo>
                <a:cubicBezTo>
                  <a:pt x="5355" y="23904"/>
                  <a:pt x="5241" y="24210"/>
                  <a:pt x="5126" y="24478"/>
                </a:cubicBezTo>
                <a:cubicBezTo>
                  <a:pt x="5011" y="24631"/>
                  <a:pt x="5049" y="24860"/>
                  <a:pt x="5011" y="25052"/>
                </a:cubicBezTo>
                <a:cubicBezTo>
                  <a:pt x="4935" y="25205"/>
                  <a:pt x="4743" y="25358"/>
                  <a:pt x="4782" y="25511"/>
                </a:cubicBezTo>
                <a:cubicBezTo>
                  <a:pt x="4820" y="25855"/>
                  <a:pt x="4476" y="25702"/>
                  <a:pt x="4399" y="25893"/>
                </a:cubicBezTo>
                <a:cubicBezTo>
                  <a:pt x="4361" y="25931"/>
                  <a:pt x="4323" y="26008"/>
                  <a:pt x="4323" y="26084"/>
                </a:cubicBezTo>
                <a:cubicBezTo>
                  <a:pt x="4476" y="26696"/>
                  <a:pt x="3749" y="27040"/>
                  <a:pt x="3902" y="27652"/>
                </a:cubicBezTo>
                <a:cubicBezTo>
                  <a:pt x="3902" y="27691"/>
                  <a:pt x="3864" y="27767"/>
                  <a:pt x="3825" y="27767"/>
                </a:cubicBezTo>
                <a:cubicBezTo>
                  <a:pt x="3596" y="27844"/>
                  <a:pt x="3596" y="28073"/>
                  <a:pt x="3519" y="28226"/>
                </a:cubicBezTo>
                <a:cubicBezTo>
                  <a:pt x="3099" y="28876"/>
                  <a:pt x="3022" y="29679"/>
                  <a:pt x="2487" y="30215"/>
                </a:cubicBezTo>
                <a:cubicBezTo>
                  <a:pt x="2640" y="30559"/>
                  <a:pt x="2296" y="30674"/>
                  <a:pt x="2181" y="30903"/>
                </a:cubicBezTo>
                <a:cubicBezTo>
                  <a:pt x="2104" y="31133"/>
                  <a:pt x="2066" y="31401"/>
                  <a:pt x="1990" y="31668"/>
                </a:cubicBezTo>
                <a:cubicBezTo>
                  <a:pt x="1913" y="31936"/>
                  <a:pt x="1760" y="32204"/>
                  <a:pt x="1645" y="32471"/>
                </a:cubicBezTo>
                <a:cubicBezTo>
                  <a:pt x="1990" y="32777"/>
                  <a:pt x="1645" y="32930"/>
                  <a:pt x="1492" y="33083"/>
                </a:cubicBezTo>
                <a:cubicBezTo>
                  <a:pt x="1492" y="33122"/>
                  <a:pt x="1492" y="33160"/>
                  <a:pt x="1492" y="33160"/>
                </a:cubicBezTo>
                <a:cubicBezTo>
                  <a:pt x="1607" y="33848"/>
                  <a:pt x="1148" y="34460"/>
                  <a:pt x="1148" y="35149"/>
                </a:cubicBezTo>
                <a:cubicBezTo>
                  <a:pt x="1148" y="35761"/>
                  <a:pt x="804" y="36411"/>
                  <a:pt x="766" y="37023"/>
                </a:cubicBezTo>
                <a:cubicBezTo>
                  <a:pt x="651" y="37864"/>
                  <a:pt x="536" y="38667"/>
                  <a:pt x="422" y="39509"/>
                </a:cubicBezTo>
                <a:cubicBezTo>
                  <a:pt x="307" y="40197"/>
                  <a:pt x="154" y="40886"/>
                  <a:pt x="192" y="41574"/>
                </a:cubicBezTo>
                <a:cubicBezTo>
                  <a:pt x="269" y="42530"/>
                  <a:pt x="116" y="43486"/>
                  <a:pt x="77" y="44404"/>
                </a:cubicBezTo>
                <a:cubicBezTo>
                  <a:pt x="1" y="45093"/>
                  <a:pt x="39" y="45781"/>
                  <a:pt x="77" y="46431"/>
                </a:cubicBezTo>
                <a:cubicBezTo>
                  <a:pt x="116" y="47158"/>
                  <a:pt x="116" y="47885"/>
                  <a:pt x="116" y="48611"/>
                </a:cubicBezTo>
                <a:cubicBezTo>
                  <a:pt x="154" y="49376"/>
                  <a:pt x="345" y="50103"/>
                  <a:pt x="422" y="50868"/>
                </a:cubicBezTo>
                <a:cubicBezTo>
                  <a:pt x="460" y="51174"/>
                  <a:pt x="498" y="51480"/>
                  <a:pt x="536" y="51786"/>
                </a:cubicBezTo>
                <a:cubicBezTo>
                  <a:pt x="575" y="52168"/>
                  <a:pt x="536" y="52589"/>
                  <a:pt x="689" y="52933"/>
                </a:cubicBezTo>
                <a:cubicBezTo>
                  <a:pt x="804" y="53239"/>
                  <a:pt x="919" y="53468"/>
                  <a:pt x="919" y="53813"/>
                </a:cubicBezTo>
                <a:cubicBezTo>
                  <a:pt x="881" y="54042"/>
                  <a:pt x="957" y="54272"/>
                  <a:pt x="1034" y="54463"/>
                </a:cubicBezTo>
                <a:cubicBezTo>
                  <a:pt x="1110" y="54578"/>
                  <a:pt x="1110" y="54692"/>
                  <a:pt x="1148" y="54845"/>
                </a:cubicBezTo>
                <a:cubicBezTo>
                  <a:pt x="1263" y="55343"/>
                  <a:pt x="1072" y="55916"/>
                  <a:pt x="1492" y="56375"/>
                </a:cubicBezTo>
                <a:cubicBezTo>
                  <a:pt x="1645" y="56566"/>
                  <a:pt x="1454" y="57025"/>
                  <a:pt x="1798" y="57217"/>
                </a:cubicBezTo>
                <a:cubicBezTo>
                  <a:pt x="1645" y="57523"/>
                  <a:pt x="1798" y="57714"/>
                  <a:pt x="1913" y="57982"/>
                </a:cubicBezTo>
                <a:cubicBezTo>
                  <a:pt x="2066" y="58440"/>
                  <a:pt x="2257" y="58861"/>
                  <a:pt x="2296" y="59358"/>
                </a:cubicBezTo>
                <a:cubicBezTo>
                  <a:pt x="2334" y="59473"/>
                  <a:pt x="2410" y="59588"/>
                  <a:pt x="2449" y="59703"/>
                </a:cubicBezTo>
                <a:cubicBezTo>
                  <a:pt x="2602" y="60123"/>
                  <a:pt x="2755" y="60506"/>
                  <a:pt x="2869" y="60926"/>
                </a:cubicBezTo>
                <a:cubicBezTo>
                  <a:pt x="3175" y="61997"/>
                  <a:pt x="3214" y="63145"/>
                  <a:pt x="3825" y="64101"/>
                </a:cubicBezTo>
                <a:cubicBezTo>
                  <a:pt x="3902" y="64216"/>
                  <a:pt x="4017" y="64369"/>
                  <a:pt x="3978" y="64445"/>
                </a:cubicBezTo>
                <a:cubicBezTo>
                  <a:pt x="3940" y="64789"/>
                  <a:pt x="4170" y="65019"/>
                  <a:pt x="4284" y="65287"/>
                </a:cubicBezTo>
                <a:cubicBezTo>
                  <a:pt x="4705" y="66090"/>
                  <a:pt x="5126" y="66855"/>
                  <a:pt x="5470" y="67658"/>
                </a:cubicBezTo>
                <a:cubicBezTo>
                  <a:pt x="5738" y="68346"/>
                  <a:pt x="6082" y="69035"/>
                  <a:pt x="6541" y="69647"/>
                </a:cubicBezTo>
                <a:cubicBezTo>
                  <a:pt x="6656" y="69800"/>
                  <a:pt x="6732" y="69991"/>
                  <a:pt x="6847" y="70182"/>
                </a:cubicBezTo>
                <a:cubicBezTo>
                  <a:pt x="7076" y="70641"/>
                  <a:pt x="7115" y="71253"/>
                  <a:pt x="7688" y="71521"/>
                </a:cubicBezTo>
                <a:cubicBezTo>
                  <a:pt x="7765" y="71559"/>
                  <a:pt x="7803" y="71712"/>
                  <a:pt x="7841" y="71788"/>
                </a:cubicBezTo>
                <a:cubicBezTo>
                  <a:pt x="8071" y="72324"/>
                  <a:pt x="8338" y="72859"/>
                  <a:pt x="8797" y="73242"/>
                </a:cubicBezTo>
                <a:cubicBezTo>
                  <a:pt x="9065" y="73433"/>
                  <a:pt x="9065" y="73662"/>
                  <a:pt x="8912" y="73892"/>
                </a:cubicBezTo>
                <a:cubicBezTo>
                  <a:pt x="9065" y="74007"/>
                  <a:pt x="9295" y="74083"/>
                  <a:pt x="9256" y="74121"/>
                </a:cubicBezTo>
                <a:cubicBezTo>
                  <a:pt x="9180" y="74504"/>
                  <a:pt x="9601" y="74580"/>
                  <a:pt x="9715" y="74848"/>
                </a:cubicBezTo>
                <a:cubicBezTo>
                  <a:pt x="9830" y="75116"/>
                  <a:pt x="10021" y="75345"/>
                  <a:pt x="10213" y="75575"/>
                </a:cubicBezTo>
                <a:cubicBezTo>
                  <a:pt x="10633" y="76034"/>
                  <a:pt x="11130" y="76493"/>
                  <a:pt x="11513" y="76990"/>
                </a:cubicBezTo>
                <a:cubicBezTo>
                  <a:pt x="12163" y="77869"/>
                  <a:pt x="13004" y="78558"/>
                  <a:pt x="13769" y="79361"/>
                </a:cubicBezTo>
                <a:cubicBezTo>
                  <a:pt x="13846" y="79438"/>
                  <a:pt x="13999" y="79514"/>
                  <a:pt x="14037" y="79629"/>
                </a:cubicBezTo>
                <a:cubicBezTo>
                  <a:pt x="14381" y="80164"/>
                  <a:pt x="14879" y="80508"/>
                  <a:pt x="15337" y="80929"/>
                </a:cubicBezTo>
                <a:cubicBezTo>
                  <a:pt x="15796" y="81426"/>
                  <a:pt x="16447" y="81694"/>
                  <a:pt x="16867" y="82230"/>
                </a:cubicBezTo>
                <a:cubicBezTo>
                  <a:pt x="16972" y="82369"/>
                  <a:pt x="17108" y="82540"/>
                  <a:pt x="17190" y="82540"/>
                </a:cubicBezTo>
                <a:cubicBezTo>
                  <a:pt x="17198" y="82540"/>
                  <a:pt x="17205" y="82539"/>
                  <a:pt x="17212" y="82535"/>
                </a:cubicBezTo>
                <a:cubicBezTo>
                  <a:pt x="17236" y="82531"/>
                  <a:pt x="17259" y="82529"/>
                  <a:pt x="17280" y="82529"/>
                </a:cubicBezTo>
                <a:cubicBezTo>
                  <a:pt x="17451" y="82529"/>
                  <a:pt x="17496" y="82658"/>
                  <a:pt x="17632" y="82727"/>
                </a:cubicBezTo>
                <a:cubicBezTo>
                  <a:pt x="17956" y="82979"/>
                  <a:pt x="18043" y="83536"/>
                  <a:pt x="18564" y="83536"/>
                </a:cubicBezTo>
                <a:cubicBezTo>
                  <a:pt x="18596" y="83536"/>
                  <a:pt x="18629" y="83534"/>
                  <a:pt x="18665" y="83530"/>
                </a:cubicBezTo>
                <a:cubicBezTo>
                  <a:pt x="19124" y="84295"/>
                  <a:pt x="20042" y="84486"/>
                  <a:pt x="20654" y="85098"/>
                </a:cubicBezTo>
                <a:cubicBezTo>
                  <a:pt x="21380" y="85174"/>
                  <a:pt x="21763" y="85978"/>
                  <a:pt x="22489" y="86054"/>
                </a:cubicBezTo>
                <a:cubicBezTo>
                  <a:pt x="22566" y="86054"/>
                  <a:pt x="22642" y="86131"/>
                  <a:pt x="22642" y="86207"/>
                </a:cubicBezTo>
                <a:cubicBezTo>
                  <a:pt x="22681" y="86590"/>
                  <a:pt x="22987" y="86590"/>
                  <a:pt x="23293" y="86743"/>
                </a:cubicBezTo>
                <a:cubicBezTo>
                  <a:pt x="23752" y="86934"/>
                  <a:pt x="24249" y="87125"/>
                  <a:pt x="24631" y="87469"/>
                </a:cubicBezTo>
                <a:cubicBezTo>
                  <a:pt x="24822" y="87660"/>
                  <a:pt x="25052" y="87775"/>
                  <a:pt x="25281" y="87890"/>
                </a:cubicBezTo>
                <a:cubicBezTo>
                  <a:pt x="25626" y="88005"/>
                  <a:pt x="25970" y="88119"/>
                  <a:pt x="26276" y="88234"/>
                </a:cubicBezTo>
                <a:cubicBezTo>
                  <a:pt x="26620" y="88387"/>
                  <a:pt x="27003" y="88502"/>
                  <a:pt x="27194" y="88770"/>
                </a:cubicBezTo>
                <a:cubicBezTo>
                  <a:pt x="27392" y="89018"/>
                  <a:pt x="27575" y="89121"/>
                  <a:pt x="27794" y="89121"/>
                </a:cubicBezTo>
                <a:cubicBezTo>
                  <a:pt x="27912" y="89121"/>
                  <a:pt x="28041" y="89091"/>
                  <a:pt x="28188" y="89037"/>
                </a:cubicBezTo>
                <a:cubicBezTo>
                  <a:pt x="28439" y="89395"/>
                  <a:pt x="28723" y="89653"/>
                  <a:pt x="29166" y="89653"/>
                </a:cubicBezTo>
                <a:cubicBezTo>
                  <a:pt x="29196" y="89653"/>
                  <a:pt x="29227" y="89652"/>
                  <a:pt x="29259" y="89649"/>
                </a:cubicBezTo>
                <a:cubicBezTo>
                  <a:pt x="29294" y="89642"/>
                  <a:pt x="29332" y="89639"/>
                  <a:pt x="29371" y="89639"/>
                </a:cubicBezTo>
                <a:cubicBezTo>
                  <a:pt x="29545" y="89639"/>
                  <a:pt x="29746" y="89702"/>
                  <a:pt x="29871" y="89764"/>
                </a:cubicBezTo>
                <a:cubicBezTo>
                  <a:pt x="30222" y="89956"/>
                  <a:pt x="30547" y="90174"/>
                  <a:pt x="30934" y="90174"/>
                </a:cubicBezTo>
                <a:cubicBezTo>
                  <a:pt x="31010" y="90174"/>
                  <a:pt x="31089" y="90165"/>
                  <a:pt x="31171" y="90146"/>
                </a:cubicBezTo>
                <a:cubicBezTo>
                  <a:pt x="31210" y="90146"/>
                  <a:pt x="31248" y="90223"/>
                  <a:pt x="31286" y="90261"/>
                </a:cubicBezTo>
                <a:cubicBezTo>
                  <a:pt x="31332" y="90399"/>
                  <a:pt x="31378" y="90468"/>
                  <a:pt x="31457" y="90468"/>
                </a:cubicBezTo>
                <a:cubicBezTo>
                  <a:pt x="31509" y="90468"/>
                  <a:pt x="31577" y="90437"/>
                  <a:pt x="31669" y="90376"/>
                </a:cubicBezTo>
                <a:cubicBezTo>
                  <a:pt x="31707" y="90338"/>
                  <a:pt x="31774" y="90328"/>
                  <a:pt x="31845" y="90328"/>
                </a:cubicBezTo>
                <a:cubicBezTo>
                  <a:pt x="31917" y="90328"/>
                  <a:pt x="31994" y="90338"/>
                  <a:pt x="32051" y="90338"/>
                </a:cubicBezTo>
                <a:cubicBezTo>
                  <a:pt x="31974" y="90491"/>
                  <a:pt x="32089" y="90567"/>
                  <a:pt x="32242" y="90567"/>
                </a:cubicBezTo>
                <a:cubicBezTo>
                  <a:pt x="32357" y="90605"/>
                  <a:pt x="32510" y="90605"/>
                  <a:pt x="32663" y="90605"/>
                </a:cubicBezTo>
                <a:cubicBezTo>
                  <a:pt x="32778" y="90605"/>
                  <a:pt x="32931" y="90605"/>
                  <a:pt x="33007" y="90644"/>
                </a:cubicBezTo>
                <a:cubicBezTo>
                  <a:pt x="33313" y="91064"/>
                  <a:pt x="33810" y="91026"/>
                  <a:pt x="34193" y="91179"/>
                </a:cubicBezTo>
                <a:cubicBezTo>
                  <a:pt x="35034" y="91562"/>
                  <a:pt x="35914" y="91676"/>
                  <a:pt x="36793" y="91829"/>
                </a:cubicBezTo>
                <a:cubicBezTo>
                  <a:pt x="37750" y="91944"/>
                  <a:pt x="38706" y="92059"/>
                  <a:pt x="39662" y="92212"/>
                </a:cubicBezTo>
                <a:cubicBezTo>
                  <a:pt x="39891" y="92250"/>
                  <a:pt x="40083" y="92326"/>
                  <a:pt x="40312" y="92365"/>
                </a:cubicBezTo>
                <a:cubicBezTo>
                  <a:pt x="40465" y="92403"/>
                  <a:pt x="40618" y="92479"/>
                  <a:pt x="40771" y="92479"/>
                </a:cubicBezTo>
                <a:cubicBezTo>
                  <a:pt x="40962" y="92468"/>
                  <a:pt x="41152" y="92464"/>
                  <a:pt x="41342" y="92464"/>
                </a:cubicBezTo>
                <a:cubicBezTo>
                  <a:pt x="41802" y="92464"/>
                  <a:pt x="42262" y="92491"/>
                  <a:pt x="42722" y="92518"/>
                </a:cubicBezTo>
                <a:cubicBezTo>
                  <a:pt x="43303" y="92518"/>
                  <a:pt x="43884" y="92616"/>
                  <a:pt x="44485" y="92616"/>
                </a:cubicBezTo>
                <a:cubicBezTo>
                  <a:pt x="44635" y="92616"/>
                  <a:pt x="44787" y="92609"/>
                  <a:pt x="44940" y="92594"/>
                </a:cubicBezTo>
                <a:cubicBezTo>
                  <a:pt x="45130" y="92570"/>
                  <a:pt x="45319" y="92561"/>
                  <a:pt x="45509" y="92561"/>
                </a:cubicBezTo>
                <a:cubicBezTo>
                  <a:pt x="45931" y="92561"/>
                  <a:pt x="46354" y="92606"/>
                  <a:pt x="46776" y="92632"/>
                </a:cubicBezTo>
                <a:cubicBezTo>
                  <a:pt x="47040" y="92649"/>
                  <a:pt x="47304" y="92673"/>
                  <a:pt x="47565" y="92673"/>
                </a:cubicBezTo>
                <a:cubicBezTo>
                  <a:pt x="47909" y="92673"/>
                  <a:pt x="48247" y="92632"/>
                  <a:pt x="48573" y="92479"/>
                </a:cubicBezTo>
                <a:cubicBezTo>
                  <a:pt x="48617" y="92450"/>
                  <a:pt x="48666" y="92438"/>
                  <a:pt x="48717" y="92438"/>
                </a:cubicBezTo>
                <a:cubicBezTo>
                  <a:pt x="48799" y="92438"/>
                  <a:pt x="48885" y="92470"/>
                  <a:pt x="48956" y="92518"/>
                </a:cubicBezTo>
                <a:cubicBezTo>
                  <a:pt x="49057" y="92575"/>
                  <a:pt x="49152" y="92595"/>
                  <a:pt x="49244" y="92595"/>
                </a:cubicBezTo>
                <a:cubicBezTo>
                  <a:pt x="49397" y="92595"/>
                  <a:pt x="49539" y="92542"/>
                  <a:pt x="49682" y="92518"/>
                </a:cubicBezTo>
                <a:cubicBezTo>
                  <a:pt x="49733" y="92505"/>
                  <a:pt x="49784" y="92501"/>
                  <a:pt x="49835" y="92501"/>
                </a:cubicBezTo>
                <a:cubicBezTo>
                  <a:pt x="49937" y="92501"/>
                  <a:pt x="50039" y="92518"/>
                  <a:pt x="50141" y="92518"/>
                </a:cubicBezTo>
                <a:cubicBezTo>
                  <a:pt x="50294" y="92518"/>
                  <a:pt x="50486" y="92518"/>
                  <a:pt x="50639" y="92441"/>
                </a:cubicBezTo>
                <a:cubicBezTo>
                  <a:pt x="50830" y="92326"/>
                  <a:pt x="50983" y="92326"/>
                  <a:pt x="51174" y="92326"/>
                </a:cubicBezTo>
                <a:cubicBezTo>
                  <a:pt x="51282" y="92335"/>
                  <a:pt x="51391" y="92340"/>
                  <a:pt x="51498" y="92340"/>
                </a:cubicBezTo>
                <a:cubicBezTo>
                  <a:pt x="51845" y="92340"/>
                  <a:pt x="52182" y="92290"/>
                  <a:pt x="52474" y="92173"/>
                </a:cubicBezTo>
                <a:cubicBezTo>
                  <a:pt x="52742" y="92097"/>
                  <a:pt x="53010" y="92135"/>
                  <a:pt x="53239" y="92020"/>
                </a:cubicBezTo>
                <a:cubicBezTo>
                  <a:pt x="53295" y="91988"/>
                  <a:pt x="53355" y="91978"/>
                  <a:pt x="53415" y="91978"/>
                </a:cubicBezTo>
                <a:cubicBezTo>
                  <a:pt x="53521" y="91978"/>
                  <a:pt x="53630" y="92010"/>
                  <a:pt x="53729" y="92010"/>
                </a:cubicBezTo>
                <a:cubicBezTo>
                  <a:pt x="53841" y="92010"/>
                  <a:pt x="53940" y="91968"/>
                  <a:pt x="54004" y="91791"/>
                </a:cubicBezTo>
                <a:cubicBezTo>
                  <a:pt x="54107" y="91871"/>
                  <a:pt x="54203" y="91900"/>
                  <a:pt x="54295" y="91900"/>
                </a:cubicBezTo>
                <a:cubicBezTo>
                  <a:pt x="54512" y="91900"/>
                  <a:pt x="54708" y="91741"/>
                  <a:pt x="54922" y="91715"/>
                </a:cubicBezTo>
                <a:cubicBezTo>
                  <a:pt x="55217" y="91685"/>
                  <a:pt x="55512" y="91450"/>
                  <a:pt x="55843" y="91450"/>
                </a:cubicBezTo>
                <a:cubicBezTo>
                  <a:pt x="55940" y="91450"/>
                  <a:pt x="56041" y="91471"/>
                  <a:pt x="56146" y="91523"/>
                </a:cubicBezTo>
                <a:cubicBezTo>
                  <a:pt x="56153" y="91531"/>
                  <a:pt x="56163" y="91534"/>
                  <a:pt x="56175" y="91534"/>
                </a:cubicBezTo>
                <a:cubicBezTo>
                  <a:pt x="56225" y="91534"/>
                  <a:pt x="56306" y="91478"/>
                  <a:pt x="56337" y="91447"/>
                </a:cubicBezTo>
                <a:cubicBezTo>
                  <a:pt x="56406" y="91309"/>
                  <a:pt x="56502" y="91282"/>
                  <a:pt x="56610" y="91282"/>
                </a:cubicBezTo>
                <a:cubicBezTo>
                  <a:pt x="56681" y="91282"/>
                  <a:pt x="56758" y="91294"/>
                  <a:pt x="56834" y="91294"/>
                </a:cubicBezTo>
                <a:cubicBezTo>
                  <a:pt x="57228" y="91261"/>
                  <a:pt x="57566" y="91003"/>
                  <a:pt x="57944" y="91003"/>
                </a:cubicBezTo>
                <a:cubicBezTo>
                  <a:pt x="58006" y="91003"/>
                  <a:pt x="58070" y="91010"/>
                  <a:pt x="58135" y="91026"/>
                </a:cubicBezTo>
                <a:cubicBezTo>
                  <a:pt x="58364" y="90682"/>
                  <a:pt x="58785" y="90797"/>
                  <a:pt x="59129" y="90720"/>
                </a:cubicBezTo>
                <a:cubicBezTo>
                  <a:pt x="59588" y="90605"/>
                  <a:pt x="60047" y="90567"/>
                  <a:pt x="60430" y="90261"/>
                </a:cubicBezTo>
                <a:cubicBezTo>
                  <a:pt x="60544" y="90146"/>
                  <a:pt x="60774" y="90146"/>
                  <a:pt x="60927" y="90108"/>
                </a:cubicBezTo>
                <a:cubicBezTo>
                  <a:pt x="61041" y="90070"/>
                  <a:pt x="61959" y="89840"/>
                  <a:pt x="61998" y="89764"/>
                </a:cubicBezTo>
                <a:cubicBezTo>
                  <a:pt x="62265" y="89496"/>
                  <a:pt x="62571" y="89534"/>
                  <a:pt x="62915" y="89458"/>
                </a:cubicBezTo>
                <a:cubicBezTo>
                  <a:pt x="63183" y="89382"/>
                  <a:pt x="63451" y="89152"/>
                  <a:pt x="63719" y="88999"/>
                </a:cubicBezTo>
                <a:cubicBezTo>
                  <a:pt x="63757" y="88961"/>
                  <a:pt x="63795" y="88961"/>
                  <a:pt x="63795" y="88961"/>
                </a:cubicBezTo>
                <a:cubicBezTo>
                  <a:pt x="63878" y="89032"/>
                  <a:pt x="63954" y="89059"/>
                  <a:pt x="64024" y="89059"/>
                </a:cubicBezTo>
                <a:cubicBezTo>
                  <a:pt x="64181" y="89059"/>
                  <a:pt x="64313" y="88925"/>
                  <a:pt x="64445" y="88846"/>
                </a:cubicBezTo>
                <a:cubicBezTo>
                  <a:pt x="64751" y="88693"/>
                  <a:pt x="65134" y="88655"/>
                  <a:pt x="65401" y="88349"/>
                </a:cubicBezTo>
                <a:cubicBezTo>
                  <a:pt x="65554" y="88196"/>
                  <a:pt x="65899" y="88234"/>
                  <a:pt x="66128" y="88158"/>
                </a:cubicBezTo>
                <a:cubicBezTo>
                  <a:pt x="66931" y="87890"/>
                  <a:pt x="67658" y="87431"/>
                  <a:pt x="68346" y="86934"/>
                </a:cubicBezTo>
                <a:cubicBezTo>
                  <a:pt x="68729" y="86666"/>
                  <a:pt x="69303" y="86628"/>
                  <a:pt x="69647" y="86169"/>
                </a:cubicBezTo>
                <a:cubicBezTo>
                  <a:pt x="69684" y="86178"/>
                  <a:pt x="69719" y="86182"/>
                  <a:pt x="69753" y="86182"/>
                </a:cubicBezTo>
                <a:cubicBezTo>
                  <a:pt x="69999" y="86182"/>
                  <a:pt x="70167" y="85959"/>
                  <a:pt x="70335" y="85825"/>
                </a:cubicBezTo>
                <a:cubicBezTo>
                  <a:pt x="70641" y="85595"/>
                  <a:pt x="70871" y="85289"/>
                  <a:pt x="71215" y="85098"/>
                </a:cubicBezTo>
                <a:cubicBezTo>
                  <a:pt x="71597" y="84868"/>
                  <a:pt x="71942" y="84563"/>
                  <a:pt x="72248" y="84257"/>
                </a:cubicBezTo>
                <a:cubicBezTo>
                  <a:pt x="72439" y="84027"/>
                  <a:pt x="72668" y="83798"/>
                  <a:pt x="73012" y="83798"/>
                </a:cubicBezTo>
                <a:cubicBezTo>
                  <a:pt x="73051" y="83798"/>
                  <a:pt x="73165" y="83759"/>
                  <a:pt x="73165" y="83721"/>
                </a:cubicBezTo>
                <a:cubicBezTo>
                  <a:pt x="73280" y="83339"/>
                  <a:pt x="73739" y="83415"/>
                  <a:pt x="73854" y="83109"/>
                </a:cubicBezTo>
                <a:cubicBezTo>
                  <a:pt x="74007" y="82765"/>
                  <a:pt x="74313" y="82650"/>
                  <a:pt x="74619" y="82650"/>
                </a:cubicBezTo>
                <a:cubicBezTo>
                  <a:pt x="74695" y="82650"/>
                  <a:pt x="74733" y="82535"/>
                  <a:pt x="74772" y="82459"/>
                </a:cubicBezTo>
                <a:cubicBezTo>
                  <a:pt x="74810" y="82306"/>
                  <a:pt x="74886" y="82268"/>
                  <a:pt x="75078" y="82230"/>
                </a:cubicBezTo>
                <a:cubicBezTo>
                  <a:pt x="75269" y="82191"/>
                  <a:pt x="75498" y="82000"/>
                  <a:pt x="75575" y="81809"/>
                </a:cubicBezTo>
                <a:cubicBezTo>
                  <a:pt x="75996" y="81197"/>
                  <a:pt x="76608" y="80738"/>
                  <a:pt x="77066" y="80164"/>
                </a:cubicBezTo>
                <a:cubicBezTo>
                  <a:pt x="77793" y="79285"/>
                  <a:pt x="78596" y="78520"/>
                  <a:pt x="79208" y="77563"/>
                </a:cubicBezTo>
                <a:cubicBezTo>
                  <a:pt x="79285" y="77487"/>
                  <a:pt x="79361" y="77411"/>
                  <a:pt x="79400" y="77334"/>
                </a:cubicBezTo>
                <a:cubicBezTo>
                  <a:pt x="79935" y="76875"/>
                  <a:pt x="80432" y="76378"/>
                  <a:pt x="80968" y="75881"/>
                </a:cubicBezTo>
                <a:cubicBezTo>
                  <a:pt x="81006" y="75842"/>
                  <a:pt x="81082" y="75766"/>
                  <a:pt x="81082" y="75689"/>
                </a:cubicBezTo>
                <a:cubicBezTo>
                  <a:pt x="81235" y="75116"/>
                  <a:pt x="81847" y="74810"/>
                  <a:pt x="81962" y="74198"/>
                </a:cubicBezTo>
                <a:cubicBezTo>
                  <a:pt x="82306" y="74045"/>
                  <a:pt x="82421" y="73624"/>
                  <a:pt x="82689" y="73509"/>
                </a:cubicBezTo>
                <a:cubicBezTo>
                  <a:pt x="83071" y="73356"/>
                  <a:pt x="82650" y="73165"/>
                  <a:pt x="82803" y="73050"/>
                </a:cubicBezTo>
                <a:cubicBezTo>
                  <a:pt x="83148" y="72859"/>
                  <a:pt x="83301" y="72553"/>
                  <a:pt x="83530" y="72247"/>
                </a:cubicBezTo>
                <a:cubicBezTo>
                  <a:pt x="84066" y="71482"/>
                  <a:pt x="84601" y="70756"/>
                  <a:pt x="84869" y="69876"/>
                </a:cubicBezTo>
                <a:cubicBezTo>
                  <a:pt x="84907" y="69723"/>
                  <a:pt x="84945" y="69570"/>
                  <a:pt x="85060" y="69455"/>
                </a:cubicBezTo>
                <a:cubicBezTo>
                  <a:pt x="85328" y="69035"/>
                  <a:pt x="85787" y="68614"/>
                  <a:pt x="85748" y="68078"/>
                </a:cubicBezTo>
                <a:cubicBezTo>
                  <a:pt x="85710" y="67505"/>
                  <a:pt x="86246" y="67237"/>
                  <a:pt x="86399" y="66778"/>
                </a:cubicBezTo>
                <a:cubicBezTo>
                  <a:pt x="86437" y="66625"/>
                  <a:pt x="86628" y="66549"/>
                  <a:pt x="86628" y="66434"/>
                </a:cubicBezTo>
                <a:cubicBezTo>
                  <a:pt x="86590" y="66013"/>
                  <a:pt x="86704" y="65669"/>
                  <a:pt x="86972" y="65325"/>
                </a:cubicBezTo>
                <a:cubicBezTo>
                  <a:pt x="86704" y="64828"/>
                  <a:pt x="87278" y="64675"/>
                  <a:pt x="87393" y="64330"/>
                </a:cubicBezTo>
                <a:cubicBezTo>
                  <a:pt x="87431" y="64254"/>
                  <a:pt x="87508" y="64177"/>
                  <a:pt x="87469" y="64101"/>
                </a:cubicBezTo>
                <a:cubicBezTo>
                  <a:pt x="87393" y="63795"/>
                  <a:pt x="87775" y="63718"/>
                  <a:pt x="87737" y="63374"/>
                </a:cubicBezTo>
                <a:cubicBezTo>
                  <a:pt x="87699" y="63183"/>
                  <a:pt x="87967" y="62915"/>
                  <a:pt x="88120" y="62686"/>
                </a:cubicBezTo>
                <a:cubicBezTo>
                  <a:pt x="88120" y="62648"/>
                  <a:pt x="88196" y="62609"/>
                  <a:pt x="88196" y="62571"/>
                </a:cubicBezTo>
                <a:cubicBezTo>
                  <a:pt x="88158" y="62074"/>
                  <a:pt x="88464" y="61691"/>
                  <a:pt x="88540" y="61271"/>
                </a:cubicBezTo>
                <a:cubicBezTo>
                  <a:pt x="88579" y="60812"/>
                  <a:pt x="89076" y="60506"/>
                  <a:pt x="88923" y="60009"/>
                </a:cubicBezTo>
                <a:cubicBezTo>
                  <a:pt x="89267" y="59817"/>
                  <a:pt x="89037" y="59473"/>
                  <a:pt x="89190" y="59205"/>
                </a:cubicBezTo>
                <a:cubicBezTo>
                  <a:pt x="89343" y="58976"/>
                  <a:pt x="89267" y="58555"/>
                  <a:pt x="89458" y="58479"/>
                </a:cubicBezTo>
                <a:cubicBezTo>
                  <a:pt x="89764" y="58249"/>
                  <a:pt x="89535" y="57982"/>
                  <a:pt x="89649" y="57752"/>
                </a:cubicBezTo>
                <a:cubicBezTo>
                  <a:pt x="89841" y="57408"/>
                  <a:pt x="89955" y="56987"/>
                  <a:pt x="90032" y="56605"/>
                </a:cubicBezTo>
                <a:cubicBezTo>
                  <a:pt x="90108" y="56222"/>
                  <a:pt x="90376" y="55916"/>
                  <a:pt x="90376" y="55534"/>
                </a:cubicBezTo>
                <a:cubicBezTo>
                  <a:pt x="90414" y="55228"/>
                  <a:pt x="90414" y="54960"/>
                  <a:pt x="90414" y="54692"/>
                </a:cubicBezTo>
                <a:cubicBezTo>
                  <a:pt x="90453" y="54386"/>
                  <a:pt x="90414" y="54080"/>
                  <a:pt x="90529" y="53851"/>
                </a:cubicBezTo>
                <a:cubicBezTo>
                  <a:pt x="90682" y="53545"/>
                  <a:pt x="90414" y="53354"/>
                  <a:pt x="90491" y="53086"/>
                </a:cubicBezTo>
                <a:cubicBezTo>
                  <a:pt x="90567" y="52895"/>
                  <a:pt x="90567" y="52704"/>
                  <a:pt x="90606" y="52512"/>
                </a:cubicBezTo>
                <a:cubicBezTo>
                  <a:pt x="90682" y="52092"/>
                  <a:pt x="90835" y="51671"/>
                  <a:pt x="90797" y="51288"/>
                </a:cubicBezTo>
                <a:cubicBezTo>
                  <a:pt x="90797" y="50982"/>
                  <a:pt x="90835" y="50715"/>
                  <a:pt x="91103" y="50562"/>
                </a:cubicBezTo>
                <a:cubicBezTo>
                  <a:pt x="90950" y="50447"/>
                  <a:pt x="90797" y="50332"/>
                  <a:pt x="90720" y="50294"/>
                </a:cubicBezTo>
                <a:cubicBezTo>
                  <a:pt x="90873" y="50065"/>
                  <a:pt x="90988" y="49835"/>
                  <a:pt x="91103" y="49644"/>
                </a:cubicBezTo>
                <a:cubicBezTo>
                  <a:pt x="90950" y="49567"/>
                  <a:pt x="90835" y="49491"/>
                  <a:pt x="90720" y="49453"/>
                </a:cubicBezTo>
                <a:cubicBezTo>
                  <a:pt x="91103" y="49147"/>
                  <a:pt x="91141" y="49070"/>
                  <a:pt x="91065" y="48802"/>
                </a:cubicBezTo>
                <a:cubicBezTo>
                  <a:pt x="90988" y="48458"/>
                  <a:pt x="91065" y="47732"/>
                  <a:pt x="91256" y="47387"/>
                </a:cubicBezTo>
                <a:cubicBezTo>
                  <a:pt x="91141" y="47387"/>
                  <a:pt x="91026" y="47349"/>
                  <a:pt x="90912" y="47349"/>
                </a:cubicBezTo>
                <a:cubicBezTo>
                  <a:pt x="90759" y="46967"/>
                  <a:pt x="90950" y="46699"/>
                  <a:pt x="91179" y="46469"/>
                </a:cubicBezTo>
                <a:cubicBezTo>
                  <a:pt x="91026" y="46393"/>
                  <a:pt x="90912" y="46316"/>
                  <a:pt x="90835" y="46278"/>
                </a:cubicBezTo>
                <a:cubicBezTo>
                  <a:pt x="90988" y="45972"/>
                  <a:pt x="91256" y="45743"/>
                  <a:pt x="91294" y="45360"/>
                </a:cubicBezTo>
                <a:cubicBezTo>
                  <a:pt x="91179" y="45360"/>
                  <a:pt x="91065" y="45360"/>
                  <a:pt x="90873" y="45399"/>
                </a:cubicBezTo>
                <a:cubicBezTo>
                  <a:pt x="91026" y="45246"/>
                  <a:pt x="91065" y="45093"/>
                  <a:pt x="91179" y="45054"/>
                </a:cubicBezTo>
                <a:cubicBezTo>
                  <a:pt x="91447" y="44940"/>
                  <a:pt x="91332" y="44672"/>
                  <a:pt x="91294" y="44634"/>
                </a:cubicBezTo>
                <a:cubicBezTo>
                  <a:pt x="91026" y="44595"/>
                  <a:pt x="91065" y="44481"/>
                  <a:pt x="91103" y="44289"/>
                </a:cubicBezTo>
                <a:cubicBezTo>
                  <a:pt x="91141" y="44175"/>
                  <a:pt x="91179" y="43983"/>
                  <a:pt x="91103" y="43869"/>
                </a:cubicBezTo>
                <a:cubicBezTo>
                  <a:pt x="90988" y="43678"/>
                  <a:pt x="90912" y="43601"/>
                  <a:pt x="91103" y="43410"/>
                </a:cubicBezTo>
                <a:cubicBezTo>
                  <a:pt x="91141" y="43372"/>
                  <a:pt x="91103" y="43219"/>
                  <a:pt x="91065" y="43180"/>
                </a:cubicBezTo>
                <a:cubicBezTo>
                  <a:pt x="90644" y="42607"/>
                  <a:pt x="90759" y="42071"/>
                  <a:pt x="91141" y="41536"/>
                </a:cubicBezTo>
                <a:cubicBezTo>
                  <a:pt x="90988" y="41459"/>
                  <a:pt x="90873" y="41421"/>
                  <a:pt x="90797" y="41383"/>
                </a:cubicBezTo>
                <a:cubicBezTo>
                  <a:pt x="90835" y="41230"/>
                  <a:pt x="90835" y="41077"/>
                  <a:pt x="90912" y="41000"/>
                </a:cubicBezTo>
                <a:cubicBezTo>
                  <a:pt x="91141" y="40847"/>
                  <a:pt x="91256" y="40694"/>
                  <a:pt x="91026" y="40465"/>
                </a:cubicBezTo>
                <a:cubicBezTo>
                  <a:pt x="90988" y="40388"/>
                  <a:pt x="91026" y="40274"/>
                  <a:pt x="91026" y="40159"/>
                </a:cubicBezTo>
                <a:cubicBezTo>
                  <a:pt x="91065" y="39853"/>
                  <a:pt x="90988" y="39050"/>
                  <a:pt x="90873" y="38744"/>
                </a:cubicBezTo>
                <a:cubicBezTo>
                  <a:pt x="90835" y="38629"/>
                  <a:pt x="90873" y="38514"/>
                  <a:pt x="90835" y="38438"/>
                </a:cubicBezTo>
                <a:cubicBezTo>
                  <a:pt x="90797" y="37979"/>
                  <a:pt x="90720" y="37520"/>
                  <a:pt x="90720" y="37061"/>
                </a:cubicBezTo>
                <a:cubicBezTo>
                  <a:pt x="90682" y="36640"/>
                  <a:pt x="90453" y="36220"/>
                  <a:pt x="90453" y="35761"/>
                </a:cubicBezTo>
                <a:cubicBezTo>
                  <a:pt x="90453" y="35302"/>
                  <a:pt x="90338" y="34843"/>
                  <a:pt x="90185" y="34422"/>
                </a:cubicBezTo>
                <a:cubicBezTo>
                  <a:pt x="89994" y="34040"/>
                  <a:pt x="89649" y="33734"/>
                  <a:pt x="89764" y="33236"/>
                </a:cubicBezTo>
                <a:cubicBezTo>
                  <a:pt x="89764" y="33198"/>
                  <a:pt x="89726" y="33122"/>
                  <a:pt x="89688" y="33122"/>
                </a:cubicBezTo>
                <a:cubicBezTo>
                  <a:pt x="89382" y="33007"/>
                  <a:pt x="89420" y="32701"/>
                  <a:pt x="89343" y="32510"/>
                </a:cubicBezTo>
                <a:cubicBezTo>
                  <a:pt x="89229" y="32051"/>
                  <a:pt x="88961" y="31668"/>
                  <a:pt x="88961" y="31171"/>
                </a:cubicBezTo>
                <a:cubicBezTo>
                  <a:pt x="88502" y="30980"/>
                  <a:pt x="88732" y="30444"/>
                  <a:pt x="88464" y="30100"/>
                </a:cubicBezTo>
                <a:cubicBezTo>
                  <a:pt x="88234" y="29794"/>
                  <a:pt x="88158" y="29335"/>
                  <a:pt x="87967" y="28953"/>
                </a:cubicBezTo>
                <a:cubicBezTo>
                  <a:pt x="87928" y="28762"/>
                  <a:pt x="87775" y="28609"/>
                  <a:pt x="87775" y="28417"/>
                </a:cubicBezTo>
                <a:cubicBezTo>
                  <a:pt x="87775" y="28188"/>
                  <a:pt x="87737" y="28035"/>
                  <a:pt x="87469" y="27997"/>
                </a:cubicBezTo>
                <a:cubicBezTo>
                  <a:pt x="87584" y="27729"/>
                  <a:pt x="87010" y="27538"/>
                  <a:pt x="87431" y="27232"/>
                </a:cubicBezTo>
                <a:cubicBezTo>
                  <a:pt x="87125" y="27079"/>
                  <a:pt x="86896" y="27002"/>
                  <a:pt x="86857" y="26658"/>
                </a:cubicBezTo>
                <a:cubicBezTo>
                  <a:pt x="86819" y="26314"/>
                  <a:pt x="86628" y="26008"/>
                  <a:pt x="86475" y="25702"/>
                </a:cubicBezTo>
                <a:cubicBezTo>
                  <a:pt x="86399" y="25587"/>
                  <a:pt x="86475" y="25281"/>
                  <a:pt x="86399" y="25243"/>
                </a:cubicBezTo>
                <a:cubicBezTo>
                  <a:pt x="86093" y="25052"/>
                  <a:pt x="85901" y="24746"/>
                  <a:pt x="85863" y="24440"/>
                </a:cubicBezTo>
                <a:cubicBezTo>
                  <a:pt x="85787" y="24134"/>
                  <a:pt x="85519" y="23943"/>
                  <a:pt x="85481" y="23598"/>
                </a:cubicBezTo>
                <a:cubicBezTo>
                  <a:pt x="85481" y="23445"/>
                  <a:pt x="85328" y="23292"/>
                  <a:pt x="85213" y="23101"/>
                </a:cubicBezTo>
                <a:cubicBezTo>
                  <a:pt x="85136" y="23025"/>
                  <a:pt x="85022" y="22872"/>
                  <a:pt x="85022" y="22833"/>
                </a:cubicBezTo>
                <a:cubicBezTo>
                  <a:pt x="85175" y="22374"/>
                  <a:pt x="84524" y="22260"/>
                  <a:pt x="84677" y="21877"/>
                </a:cubicBezTo>
                <a:cubicBezTo>
                  <a:pt x="84371" y="21763"/>
                  <a:pt x="84448" y="21304"/>
                  <a:pt x="84257" y="21265"/>
                </a:cubicBezTo>
                <a:cubicBezTo>
                  <a:pt x="83913" y="21112"/>
                  <a:pt x="83989" y="20730"/>
                  <a:pt x="83798" y="20615"/>
                </a:cubicBezTo>
                <a:cubicBezTo>
                  <a:pt x="83415" y="20347"/>
                  <a:pt x="83301" y="19927"/>
                  <a:pt x="83033" y="19583"/>
                </a:cubicBezTo>
                <a:cubicBezTo>
                  <a:pt x="82727" y="19200"/>
                  <a:pt x="82421" y="18741"/>
                  <a:pt x="82077" y="18359"/>
                </a:cubicBezTo>
                <a:cubicBezTo>
                  <a:pt x="82038" y="18320"/>
                  <a:pt x="82000" y="18282"/>
                  <a:pt x="81962" y="18206"/>
                </a:cubicBezTo>
                <a:cubicBezTo>
                  <a:pt x="81924" y="18129"/>
                  <a:pt x="81503" y="17364"/>
                  <a:pt x="81503" y="17364"/>
                </a:cubicBezTo>
                <a:cubicBezTo>
                  <a:pt x="81121" y="17364"/>
                  <a:pt x="81197" y="16944"/>
                  <a:pt x="81006" y="16791"/>
                </a:cubicBezTo>
                <a:cubicBezTo>
                  <a:pt x="80776" y="16638"/>
                  <a:pt x="80585" y="16446"/>
                  <a:pt x="80547" y="16140"/>
                </a:cubicBezTo>
                <a:cubicBezTo>
                  <a:pt x="80509" y="16064"/>
                  <a:pt x="80279" y="16026"/>
                  <a:pt x="80088" y="15949"/>
                </a:cubicBezTo>
                <a:cubicBezTo>
                  <a:pt x="79858" y="15299"/>
                  <a:pt x="79858" y="15299"/>
                  <a:pt x="79132" y="14840"/>
                </a:cubicBezTo>
                <a:cubicBezTo>
                  <a:pt x="79055" y="14802"/>
                  <a:pt x="78979" y="14764"/>
                  <a:pt x="78941" y="14687"/>
                </a:cubicBezTo>
                <a:cubicBezTo>
                  <a:pt x="78826" y="14113"/>
                  <a:pt x="78176" y="13999"/>
                  <a:pt x="77908" y="13501"/>
                </a:cubicBezTo>
                <a:cubicBezTo>
                  <a:pt x="77831" y="13348"/>
                  <a:pt x="77564" y="13234"/>
                  <a:pt x="77372" y="13157"/>
                </a:cubicBezTo>
                <a:cubicBezTo>
                  <a:pt x="77143" y="13119"/>
                  <a:pt x="77066" y="12966"/>
                  <a:pt x="76914" y="12813"/>
                </a:cubicBezTo>
                <a:cubicBezTo>
                  <a:pt x="76531" y="12354"/>
                  <a:pt x="76072" y="11972"/>
                  <a:pt x="75651" y="11551"/>
                </a:cubicBezTo>
                <a:cubicBezTo>
                  <a:pt x="75582" y="11578"/>
                  <a:pt x="75520" y="11589"/>
                  <a:pt x="75465" y="11589"/>
                </a:cubicBezTo>
                <a:cubicBezTo>
                  <a:pt x="75127" y="11589"/>
                  <a:pt x="75029" y="11147"/>
                  <a:pt x="74733" y="11015"/>
                </a:cubicBezTo>
                <a:cubicBezTo>
                  <a:pt x="74486" y="10874"/>
                  <a:pt x="74402" y="10471"/>
                  <a:pt x="74029" y="10471"/>
                </a:cubicBezTo>
                <a:cubicBezTo>
                  <a:pt x="73998" y="10471"/>
                  <a:pt x="73965" y="10474"/>
                  <a:pt x="73930" y="10480"/>
                </a:cubicBezTo>
                <a:cubicBezTo>
                  <a:pt x="73930" y="10487"/>
                  <a:pt x="73928" y="10490"/>
                  <a:pt x="73923" y="10490"/>
                </a:cubicBezTo>
                <a:cubicBezTo>
                  <a:pt x="73904" y="10490"/>
                  <a:pt x="73854" y="10434"/>
                  <a:pt x="73854" y="10403"/>
                </a:cubicBezTo>
                <a:cubicBezTo>
                  <a:pt x="73818" y="10226"/>
                  <a:pt x="73881" y="10017"/>
                  <a:pt x="73618" y="10017"/>
                </a:cubicBezTo>
                <a:cubicBezTo>
                  <a:pt x="73597" y="10017"/>
                  <a:pt x="73574" y="10018"/>
                  <a:pt x="73548" y="10021"/>
                </a:cubicBezTo>
                <a:cubicBezTo>
                  <a:pt x="73532" y="10023"/>
                  <a:pt x="73517" y="10024"/>
                  <a:pt x="73503" y="10024"/>
                </a:cubicBezTo>
                <a:cubicBezTo>
                  <a:pt x="73228" y="10024"/>
                  <a:pt x="73462" y="9673"/>
                  <a:pt x="73280" y="9600"/>
                </a:cubicBezTo>
                <a:cubicBezTo>
                  <a:pt x="72668" y="9256"/>
                  <a:pt x="72056" y="8912"/>
                  <a:pt x="71636" y="8300"/>
                </a:cubicBezTo>
                <a:cubicBezTo>
                  <a:pt x="71636" y="8300"/>
                  <a:pt x="71597" y="8262"/>
                  <a:pt x="71559" y="8262"/>
                </a:cubicBezTo>
                <a:cubicBezTo>
                  <a:pt x="70947" y="8185"/>
                  <a:pt x="70565" y="7688"/>
                  <a:pt x="70106" y="7344"/>
                </a:cubicBezTo>
                <a:cubicBezTo>
                  <a:pt x="70003" y="7276"/>
                  <a:pt x="69871" y="7147"/>
                  <a:pt x="69789" y="7147"/>
                </a:cubicBezTo>
                <a:cubicBezTo>
                  <a:pt x="69779" y="7147"/>
                  <a:pt x="69770" y="7148"/>
                  <a:pt x="69762" y="7153"/>
                </a:cubicBezTo>
                <a:cubicBezTo>
                  <a:pt x="69721" y="7159"/>
                  <a:pt x="69684" y="7163"/>
                  <a:pt x="69650" y="7163"/>
                </a:cubicBezTo>
                <a:cubicBezTo>
                  <a:pt x="69308" y="7163"/>
                  <a:pt x="69334" y="6833"/>
                  <a:pt x="69264" y="6694"/>
                </a:cubicBezTo>
                <a:cubicBezTo>
                  <a:pt x="68882" y="6655"/>
                  <a:pt x="68499" y="6732"/>
                  <a:pt x="68270" y="6349"/>
                </a:cubicBezTo>
                <a:cubicBezTo>
                  <a:pt x="68232" y="6235"/>
                  <a:pt x="68040" y="6120"/>
                  <a:pt x="67887" y="6120"/>
                </a:cubicBezTo>
                <a:cubicBezTo>
                  <a:pt x="67467" y="6082"/>
                  <a:pt x="67161" y="5967"/>
                  <a:pt x="66970" y="5546"/>
                </a:cubicBezTo>
                <a:cubicBezTo>
                  <a:pt x="66931" y="5508"/>
                  <a:pt x="66778" y="5508"/>
                  <a:pt x="66664" y="5470"/>
                </a:cubicBezTo>
                <a:cubicBezTo>
                  <a:pt x="66511" y="5431"/>
                  <a:pt x="66396" y="5393"/>
                  <a:pt x="66243" y="5393"/>
                </a:cubicBezTo>
                <a:cubicBezTo>
                  <a:pt x="66281" y="5278"/>
                  <a:pt x="66281" y="5202"/>
                  <a:pt x="66319" y="5125"/>
                </a:cubicBezTo>
                <a:cubicBezTo>
                  <a:pt x="65937" y="5011"/>
                  <a:pt x="65593" y="4820"/>
                  <a:pt x="65248" y="4820"/>
                </a:cubicBezTo>
                <a:cubicBezTo>
                  <a:pt x="65185" y="4829"/>
                  <a:pt x="65124" y="4833"/>
                  <a:pt x="65066" y="4833"/>
                </a:cubicBezTo>
                <a:cubicBezTo>
                  <a:pt x="64879" y="4833"/>
                  <a:pt x="64724" y="4783"/>
                  <a:pt x="64637" y="4667"/>
                </a:cubicBezTo>
                <a:cubicBezTo>
                  <a:pt x="64292" y="4284"/>
                  <a:pt x="63680" y="4552"/>
                  <a:pt x="63413" y="4055"/>
                </a:cubicBezTo>
                <a:cubicBezTo>
                  <a:pt x="63341" y="4087"/>
                  <a:pt x="63278" y="4101"/>
                  <a:pt x="63222" y="4101"/>
                </a:cubicBezTo>
                <a:cubicBezTo>
                  <a:pt x="62949" y="4101"/>
                  <a:pt x="62832" y="3774"/>
                  <a:pt x="62610" y="3710"/>
                </a:cubicBezTo>
                <a:cubicBezTo>
                  <a:pt x="62304" y="3634"/>
                  <a:pt x="62112" y="3519"/>
                  <a:pt x="61883" y="3366"/>
                </a:cubicBezTo>
                <a:cubicBezTo>
                  <a:pt x="61805" y="3424"/>
                  <a:pt x="61733" y="3446"/>
                  <a:pt x="61662" y="3446"/>
                </a:cubicBezTo>
                <a:cubicBezTo>
                  <a:pt x="61470" y="3446"/>
                  <a:pt x="61297" y="3287"/>
                  <a:pt x="61090" y="3287"/>
                </a:cubicBezTo>
                <a:cubicBezTo>
                  <a:pt x="61074" y="3287"/>
                  <a:pt x="61058" y="3288"/>
                  <a:pt x="61041" y="3290"/>
                </a:cubicBezTo>
                <a:cubicBezTo>
                  <a:pt x="61014" y="3296"/>
                  <a:pt x="60982" y="3300"/>
                  <a:pt x="60948" y="3300"/>
                </a:cubicBezTo>
                <a:cubicBezTo>
                  <a:pt x="60787" y="3300"/>
                  <a:pt x="60569" y="3231"/>
                  <a:pt x="60506" y="3137"/>
                </a:cubicBezTo>
                <a:cubicBezTo>
                  <a:pt x="60353" y="2831"/>
                  <a:pt x="59971" y="2907"/>
                  <a:pt x="59856" y="2792"/>
                </a:cubicBezTo>
                <a:cubicBezTo>
                  <a:pt x="59665" y="2487"/>
                  <a:pt x="59397" y="2525"/>
                  <a:pt x="59167" y="2448"/>
                </a:cubicBezTo>
                <a:cubicBezTo>
                  <a:pt x="59053" y="2410"/>
                  <a:pt x="58900" y="2372"/>
                  <a:pt x="58785" y="2372"/>
                </a:cubicBezTo>
                <a:cubicBezTo>
                  <a:pt x="58647" y="2383"/>
                  <a:pt x="58505" y="2395"/>
                  <a:pt x="58362" y="2395"/>
                </a:cubicBezTo>
                <a:cubicBezTo>
                  <a:pt x="58033" y="2395"/>
                  <a:pt x="57702" y="2333"/>
                  <a:pt x="57408" y="2066"/>
                </a:cubicBezTo>
                <a:cubicBezTo>
                  <a:pt x="57332" y="2028"/>
                  <a:pt x="57217" y="1989"/>
                  <a:pt x="57140" y="1989"/>
                </a:cubicBezTo>
                <a:cubicBezTo>
                  <a:pt x="56567" y="1798"/>
                  <a:pt x="56031" y="1683"/>
                  <a:pt x="55458" y="1530"/>
                </a:cubicBezTo>
                <a:cubicBezTo>
                  <a:pt x="54960" y="1377"/>
                  <a:pt x="54463" y="1148"/>
                  <a:pt x="53928" y="1110"/>
                </a:cubicBezTo>
                <a:cubicBezTo>
                  <a:pt x="53430" y="1110"/>
                  <a:pt x="52972" y="995"/>
                  <a:pt x="52513" y="804"/>
                </a:cubicBezTo>
                <a:cubicBezTo>
                  <a:pt x="52336" y="745"/>
                  <a:pt x="52138" y="664"/>
                  <a:pt x="51951" y="664"/>
                </a:cubicBezTo>
                <a:cubicBezTo>
                  <a:pt x="51895" y="664"/>
                  <a:pt x="51839" y="671"/>
                  <a:pt x="51786" y="689"/>
                </a:cubicBezTo>
                <a:cubicBezTo>
                  <a:pt x="51705" y="716"/>
                  <a:pt x="51628" y="729"/>
                  <a:pt x="51555" y="729"/>
                </a:cubicBezTo>
                <a:cubicBezTo>
                  <a:pt x="51421" y="729"/>
                  <a:pt x="51297" y="687"/>
                  <a:pt x="51174" y="612"/>
                </a:cubicBezTo>
                <a:cubicBezTo>
                  <a:pt x="51027" y="554"/>
                  <a:pt x="50858" y="473"/>
                  <a:pt x="50718" y="473"/>
                </a:cubicBezTo>
                <a:cubicBezTo>
                  <a:pt x="50676" y="473"/>
                  <a:pt x="50636" y="480"/>
                  <a:pt x="50600" y="498"/>
                </a:cubicBezTo>
                <a:cubicBezTo>
                  <a:pt x="50517" y="516"/>
                  <a:pt x="50433" y="524"/>
                  <a:pt x="50351" y="524"/>
                </a:cubicBezTo>
                <a:cubicBezTo>
                  <a:pt x="49900" y="524"/>
                  <a:pt x="49460" y="292"/>
                  <a:pt x="48998" y="292"/>
                </a:cubicBezTo>
                <a:cubicBezTo>
                  <a:pt x="48847" y="292"/>
                  <a:pt x="48693" y="317"/>
                  <a:pt x="48535" y="383"/>
                </a:cubicBezTo>
                <a:cubicBezTo>
                  <a:pt x="48378" y="278"/>
                  <a:pt x="48205" y="253"/>
                  <a:pt x="48027" y="253"/>
                </a:cubicBezTo>
                <a:cubicBezTo>
                  <a:pt x="47863" y="253"/>
                  <a:pt x="47694" y="275"/>
                  <a:pt x="47530" y="275"/>
                </a:cubicBezTo>
                <a:cubicBezTo>
                  <a:pt x="47482" y="275"/>
                  <a:pt x="47434" y="273"/>
                  <a:pt x="47388" y="268"/>
                </a:cubicBezTo>
                <a:cubicBezTo>
                  <a:pt x="46929" y="230"/>
                  <a:pt x="46470" y="230"/>
                  <a:pt x="46011" y="154"/>
                </a:cubicBezTo>
                <a:cubicBezTo>
                  <a:pt x="45934" y="154"/>
                  <a:pt x="45820" y="39"/>
                  <a:pt x="45743" y="1"/>
                </a:cubicBezTo>
                <a:lnTo>
                  <a:pt x="45590" y="1"/>
                </a:lnTo>
                <a:cubicBezTo>
                  <a:pt x="45552" y="39"/>
                  <a:pt x="45514" y="154"/>
                  <a:pt x="45475" y="154"/>
                </a:cubicBezTo>
                <a:lnTo>
                  <a:pt x="42951" y="154"/>
                </a:lnTo>
                <a:cubicBezTo>
                  <a:pt x="42913" y="154"/>
                  <a:pt x="42875" y="39"/>
                  <a:pt x="4283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p15">
            <a:extLst>
              <a:ext uri="{FF2B5EF4-FFF2-40B4-BE49-F238E27FC236}">
                <a16:creationId xmlns:a16="http://schemas.microsoft.com/office/drawing/2014/main" id="{B588C725-FD47-62AD-AD3F-D7D3FC1EB553}"/>
              </a:ext>
            </a:extLst>
          </p:cNvPr>
          <p:cNvSpPr/>
          <p:nvPr/>
        </p:nvSpPr>
        <p:spPr>
          <a:xfrm>
            <a:off x="928312" y="2851169"/>
            <a:ext cx="366484" cy="368043"/>
          </a:xfrm>
          <a:custGeom>
            <a:avLst/>
            <a:gdLst/>
            <a:ahLst/>
            <a:cxnLst/>
            <a:rect l="l" t="t" r="r" b="b"/>
            <a:pathLst>
              <a:path w="17862" h="17938" extrusionOk="0">
                <a:moveTo>
                  <a:pt x="17708" y="0"/>
                </a:moveTo>
                <a:cubicBezTo>
                  <a:pt x="17555" y="0"/>
                  <a:pt x="17364" y="39"/>
                  <a:pt x="17326" y="77"/>
                </a:cubicBezTo>
                <a:cubicBezTo>
                  <a:pt x="17249" y="306"/>
                  <a:pt x="17096" y="345"/>
                  <a:pt x="16905" y="459"/>
                </a:cubicBezTo>
                <a:cubicBezTo>
                  <a:pt x="16714" y="574"/>
                  <a:pt x="16484" y="765"/>
                  <a:pt x="16370" y="995"/>
                </a:cubicBezTo>
                <a:cubicBezTo>
                  <a:pt x="15911" y="1607"/>
                  <a:pt x="15146" y="1875"/>
                  <a:pt x="14763" y="2563"/>
                </a:cubicBezTo>
                <a:cubicBezTo>
                  <a:pt x="14725" y="2563"/>
                  <a:pt x="14687" y="2601"/>
                  <a:pt x="14649" y="2601"/>
                </a:cubicBezTo>
                <a:cubicBezTo>
                  <a:pt x="14075" y="2869"/>
                  <a:pt x="13807" y="3519"/>
                  <a:pt x="13195" y="3787"/>
                </a:cubicBezTo>
                <a:cubicBezTo>
                  <a:pt x="13272" y="4169"/>
                  <a:pt x="12928" y="4246"/>
                  <a:pt x="12736" y="4437"/>
                </a:cubicBezTo>
                <a:cubicBezTo>
                  <a:pt x="12277" y="4819"/>
                  <a:pt x="11857" y="5240"/>
                  <a:pt x="11436" y="5699"/>
                </a:cubicBezTo>
                <a:cubicBezTo>
                  <a:pt x="11130" y="6043"/>
                  <a:pt x="10862" y="6426"/>
                  <a:pt x="10403" y="6579"/>
                </a:cubicBezTo>
                <a:cubicBezTo>
                  <a:pt x="10250" y="6617"/>
                  <a:pt x="10136" y="6847"/>
                  <a:pt x="10059" y="6961"/>
                </a:cubicBezTo>
                <a:cubicBezTo>
                  <a:pt x="9944" y="7076"/>
                  <a:pt x="9868" y="7191"/>
                  <a:pt x="9791" y="7305"/>
                </a:cubicBezTo>
                <a:cubicBezTo>
                  <a:pt x="9677" y="7420"/>
                  <a:pt x="9524" y="7535"/>
                  <a:pt x="9485" y="7650"/>
                </a:cubicBezTo>
                <a:cubicBezTo>
                  <a:pt x="9447" y="7841"/>
                  <a:pt x="9103" y="7688"/>
                  <a:pt x="9179" y="7956"/>
                </a:cubicBezTo>
                <a:cubicBezTo>
                  <a:pt x="8797" y="8338"/>
                  <a:pt x="8453" y="8759"/>
                  <a:pt x="8032" y="9065"/>
                </a:cubicBezTo>
                <a:cubicBezTo>
                  <a:pt x="7611" y="9371"/>
                  <a:pt x="7229" y="9753"/>
                  <a:pt x="6885" y="10097"/>
                </a:cubicBezTo>
                <a:cubicBezTo>
                  <a:pt x="6579" y="10403"/>
                  <a:pt x="6388" y="10824"/>
                  <a:pt x="5967" y="10939"/>
                </a:cubicBezTo>
                <a:cubicBezTo>
                  <a:pt x="5623" y="11054"/>
                  <a:pt x="5776" y="11360"/>
                  <a:pt x="5584" y="11513"/>
                </a:cubicBezTo>
                <a:cubicBezTo>
                  <a:pt x="5317" y="11742"/>
                  <a:pt x="5049" y="12010"/>
                  <a:pt x="4819" y="12239"/>
                </a:cubicBezTo>
                <a:cubicBezTo>
                  <a:pt x="4628" y="12469"/>
                  <a:pt x="4475" y="12698"/>
                  <a:pt x="4284" y="12851"/>
                </a:cubicBezTo>
                <a:cubicBezTo>
                  <a:pt x="4055" y="13042"/>
                  <a:pt x="3863" y="13310"/>
                  <a:pt x="3634" y="13425"/>
                </a:cubicBezTo>
                <a:cubicBezTo>
                  <a:pt x="3328" y="13501"/>
                  <a:pt x="3328" y="13807"/>
                  <a:pt x="3098" y="13999"/>
                </a:cubicBezTo>
                <a:cubicBezTo>
                  <a:pt x="2601" y="14343"/>
                  <a:pt x="2372" y="15031"/>
                  <a:pt x="1722" y="15261"/>
                </a:cubicBezTo>
                <a:cubicBezTo>
                  <a:pt x="1339" y="16026"/>
                  <a:pt x="612" y="16523"/>
                  <a:pt x="115" y="17211"/>
                </a:cubicBezTo>
                <a:cubicBezTo>
                  <a:pt x="39" y="17288"/>
                  <a:pt x="39" y="17479"/>
                  <a:pt x="0" y="17632"/>
                </a:cubicBezTo>
                <a:cubicBezTo>
                  <a:pt x="230" y="17708"/>
                  <a:pt x="421" y="17823"/>
                  <a:pt x="612" y="17938"/>
                </a:cubicBezTo>
                <a:cubicBezTo>
                  <a:pt x="689" y="17747"/>
                  <a:pt x="727" y="17594"/>
                  <a:pt x="804" y="17517"/>
                </a:cubicBezTo>
                <a:cubicBezTo>
                  <a:pt x="1186" y="17249"/>
                  <a:pt x="1645" y="17058"/>
                  <a:pt x="1836" y="16561"/>
                </a:cubicBezTo>
                <a:cubicBezTo>
                  <a:pt x="1836" y="16523"/>
                  <a:pt x="1913" y="16485"/>
                  <a:pt x="1951" y="16485"/>
                </a:cubicBezTo>
                <a:cubicBezTo>
                  <a:pt x="1971" y="16487"/>
                  <a:pt x="1989" y="16489"/>
                  <a:pt x="2006" y="16489"/>
                </a:cubicBezTo>
                <a:cubicBezTo>
                  <a:pt x="2202" y="16489"/>
                  <a:pt x="2110" y="16287"/>
                  <a:pt x="2180" y="16217"/>
                </a:cubicBezTo>
                <a:cubicBezTo>
                  <a:pt x="2295" y="16102"/>
                  <a:pt x="2486" y="16102"/>
                  <a:pt x="2563" y="15911"/>
                </a:cubicBezTo>
                <a:cubicBezTo>
                  <a:pt x="2678" y="15720"/>
                  <a:pt x="2907" y="15567"/>
                  <a:pt x="3060" y="15375"/>
                </a:cubicBezTo>
                <a:cubicBezTo>
                  <a:pt x="3213" y="15184"/>
                  <a:pt x="3366" y="14993"/>
                  <a:pt x="3519" y="14802"/>
                </a:cubicBezTo>
                <a:cubicBezTo>
                  <a:pt x="3710" y="14496"/>
                  <a:pt x="4284" y="14534"/>
                  <a:pt x="4322" y="13999"/>
                </a:cubicBezTo>
                <a:lnTo>
                  <a:pt x="4437" y="13999"/>
                </a:lnTo>
                <a:cubicBezTo>
                  <a:pt x="4896" y="13884"/>
                  <a:pt x="5125" y="13463"/>
                  <a:pt x="5393" y="13119"/>
                </a:cubicBezTo>
                <a:cubicBezTo>
                  <a:pt x="5470" y="13004"/>
                  <a:pt x="5470" y="12813"/>
                  <a:pt x="5661" y="12813"/>
                </a:cubicBezTo>
                <a:cubicBezTo>
                  <a:pt x="5776" y="12813"/>
                  <a:pt x="5890" y="12698"/>
                  <a:pt x="5967" y="12583"/>
                </a:cubicBezTo>
                <a:cubicBezTo>
                  <a:pt x="6158" y="12430"/>
                  <a:pt x="6311" y="12239"/>
                  <a:pt x="6502" y="12086"/>
                </a:cubicBezTo>
                <a:cubicBezTo>
                  <a:pt x="6311" y="11704"/>
                  <a:pt x="6732" y="11819"/>
                  <a:pt x="6846" y="11666"/>
                </a:cubicBezTo>
                <a:cubicBezTo>
                  <a:pt x="7229" y="11130"/>
                  <a:pt x="7688" y="10671"/>
                  <a:pt x="8223" y="10250"/>
                </a:cubicBezTo>
                <a:cubicBezTo>
                  <a:pt x="8376" y="10097"/>
                  <a:pt x="8491" y="9830"/>
                  <a:pt x="8682" y="9791"/>
                </a:cubicBezTo>
                <a:cubicBezTo>
                  <a:pt x="9141" y="9638"/>
                  <a:pt x="9332" y="9333"/>
                  <a:pt x="9371" y="8874"/>
                </a:cubicBezTo>
                <a:cubicBezTo>
                  <a:pt x="9452" y="8901"/>
                  <a:pt x="9514" y="8928"/>
                  <a:pt x="9557" y="8928"/>
                </a:cubicBezTo>
                <a:cubicBezTo>
                  <a:pt x="9575" y="8928"/>
                  <a:pt x="9589" y="8923"/>
                  <a:pt x="9600" y="8912"/>
                </a:cubicBezTo>
                <a:cubicBezTo>
                  <a:pt x="9677" y="8797"/>
                  <a:pt x="9715" y="8606"/>
                  <a:pt x="9830" y="8568"/>
                </a:cubicBezTo>
                <a:cubicBezTo>
                  <a:pt x="10059" y="8491"/>
                  <a:pt x="10174" y="8415"/>
                  <a:pt x="10289" y="8223"/>
                </a:cubicBezTo>
                <a:cubicBezTo>
                  <a:pt x="10403" y="8070"/>
                  <a:pt x="10709" y="7956"/>
                  <a:pt x="10748" y="7803"/>
                </a:cubicBezTo>
                <a:cubicBezTo>
                  <a:pt x="10748" y="7458"/>
                  <a:pt x="11130" y="7688"/>
                  <a:pt x="11168" y="7497"/>
                </a:cubicBezTo>
                <a:cubicBezTo>
                  <a:pt x="11245" y="7000"/>
                  <a:pt x="11742" y="6847"/>
                  <a:pt x="12010" y="6502"/>
                </a:cubicBezTo>
                <a:cubicBezTo>
                  <a:pt x="12239" y="6235"/>
                  <a:pt x="12354" y="5814"/>
                  <a:pt x="12813" y="5776"/>
                </a:cubicBezTo>
                <a:cubicBezTo>
                  <a:pt x="12851" y="5776"/>
                  <a:pt x="12851" y="5737"/>
                  <a:pt x="12851" y="5737"/>
                </a:cubicBezTo>
                <a:cubicBezTo>
                  <a:pt x="12966" y="5431"/>
                  <a:pt x="13195" y="5317"/>
                  <a:pt x="13425" y="5164"/>
                </a:cubicBezTo>
                <a:cubicBezTo>
                  <a:pt x="13654" y="5011"/>
                  <a:pt x="13884" y="4819"/>
                  <a:pt x="13960" y="4514"/>
                </a:cubicBezTo>
                <a:cubicBezTo>
                  <a:pt x="13960" y="4361"/>
                  <a:pt x="14113" y="4208"/>
                  <a:pt x="14228" y="4169"/>
                </a:cubicBezTo>
                <a:cubicBezTo>
                  <a:pt x="14572" y="4093"/>
                  <a:pt x="14725" y="3749"/>
                  <a:pt x="14993" y="3557"/>
                </a:cubicBezTo>
                <a:cubicBezTo>
                  <a:pt x="14993" y="3557"/>
                  <a:pt x="14955" y="3443"/>
                  <a:pt x="14955" y="3366"/>
                </a:cubicBezTo>
                <a:cubicBezTo>
                  <a:pt x="15108" y="3328"/>
                  <a:pt x="15299" y="3290"/>
                  <a:pt x="15452" y="3251"/>
                </a:cubicBezTo>
                <a:cubicBezTo>
                  <a:pt x="15567" y="2601"/>
                  <a:pt x="16331" y="2448"/>
                  <a:pt x="16446" y="1798"/>
                </a:cubicBezTo>
                <a:cubicBezTo>
                  <a:pt x="16905" y="1454"/>
                  <a:pt x="17402" y="1110"/>
                  <a:pt x="17861" y="727"/>
                </a:cubicBezTo>
                <a:cubicBezTo>
                  <a:pt x="17823" y="498"/>
                  <a:pt x="17747" y="268"/>
                  <a:pt x="1770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p15">
            <a:extLst>
              <a:ext uri="{FF2B5EF4-FFF2-40B4-BE49-F238E27FC236}">
                <a16:creationId xmlns:a16="http://schemas.microsoft.com/office/drawing/2014/main" id="{8BB47F0B-DC18-0605-4454-F1D19742AB83}"/>
              </a:ext>
            </a:extLst>
          </p:cNvPr>
          <p:cNvSpPr/>
          <p:nvPr/>
        </p:nvSpPr>
        <p:spPr>
          <a:xfrm>
            <a:off x="849832" y="2794171"/>
            <a:ext cx="372762" cy="381913"/>
          </a:xfrm>
          <a:custGeom>
            <a:avLst/>
            <a:gdLst/>
            <a:ahLst/>
            <a:cxnLst/>
            <a:rect l="l" t="t" r="r" b="b"/>
            <a:pathLst>
              <a:path w="18168" h="18614" extrusionOk="0">
                <a:moveTo>
                  <a:pt x="17806" y="1"/>
                </a:moveTo>
                <a:cubicBezTo>
                  <a:pt x="17685" y="1"/>
                  <a:pt x="17610" y="118"/>
                  <a:pt x="17556" y="254"/>
                </a:cubicBezTo>
                <a:cubicBezTo>
                  <a:pt x="17403" y="560"/>
                  <a:pt x="17173" y="713"/>
                  <a:pt x="16867" y="790"/>
                </a:cubicBezTo>
                <a:cubicBezTo>
                  <a:pt x="16753" y="828"/>
                  <a:pt x="16676" y="904"/>
                  <a:pt x="16561" y="943"/>
                </a:cubicBezTo>
                <a:cubicBezTo>
                  <a:pt x="16714" y="1249"/>
                  <a:pt x="16638" y="1440"/>
                  <a:pt x="16370" y="1593"/>
                </a:cubicBezTo>
                <a:cubicBezTo>
                  <a:pt x="16141" y="1708"/>
                  <a:pt x="15873" y="1784"/>
                  <a:pt x="15682" y="1975"/>
                </a:cubicBezTo>
                <a:cubicBezTo>
                  <a:pt x="15529" y="2167"/>
                  <a:pt x="15414" y="2434"/>
                  <a:pt x="15299" y="2664"/>
                </a:cubicBezTo>
                <a:cubicBezTo>
                  <a:pt x="15299" y="2664"/>
                  <a:pt x="15261" y="2664"/>
                  <a:pt x="15223" y="2702"/>
                </a:cubicBezTo>
                <a:cubicBezTo>
                  <a:pt x="15146" y="2664"/>
                  <a:pt x="15070" y="2587"/>
                  <a:pt x="14955" y="2549"/>
                </a:cubicBezTo>
                <a:cubicBezTo>
                  <a:pt x="14802" y="2664"/>
                  <a:pt x="14611" y="2740"/>
                  <a:pt x="14420" y="2855"/>
                </a:cubicBezTo>
                <a:cubicBezTo>
                  <a:pt x="14420" y="3046"/>
                  <a:pt x="14420" y="3199"/>
                  <a:pt x="14381" y="3390"/>
                </a:cubicBezTo>
                <a:cubicBezTo>
                  <a:pt x="14267" y="3390"/>
                  <a:pt x="14152" y="3352"/>
                  <a:pt x="14037" y="3352"/>
                </a:cubicBezTo>
                <a:cubicBezTo>
                  <a:pt x="13731" y="4041"/>
                  <a:pt x="13043" y="4920"/>
                  <a:pt x="12278" y="5073"/>
                </a:cubicBezTo>
                <a:cubicBezTo>
                  <a:pt x="12278" y="5264"/>
                  <a:pt x="12316" y="5417"/>
                  <a:pt x="12316" y="5647"/>
                </a:cubicBezTo>
                <a:cubicBezTo>
                  <a:pt x="12214" y="5545"/>
                  <a:pt x="12129" y="5443"/>
                  <a:pt x="12038" y="5443"/>
                </a:cubicBezTo>
                <a:cubicBezTo>
                  <a:pt x="11993" y="5443"/>
                  <a:pt x="11946" y="5468"/>
                  <a:pt x="11895" y="5532"/>
                </a:cubicBezTo>
                <a:cubicBezTo>
                  <a:pt x="11781" y="5647"/>
                  <a:pt x="11704" y="5800"/>
                  <a:pt x="11551" y="5915"/>
                </a:cubicBezTo>
                <a:cubicBezTo>
                  <a:pt x="11283" y="6182"/>
                  <a:pt x="11283" y="6565"/>
                  <a:pt x="11054" y="6871"/>
                </a:cubicBezTo>
                <a:cubicBezTo>
                  <a:pt x="11028" y="6871"/>
                  <a:pt x="10986" y="6888"/>
                  <a:pt x="10949" y="6888"/>
                </a:cubicBezTo>
                <a:cubicBezTo>
                  <a:pt x="10931" y="6888"/>
                  <a:pt x="10914" y="6884"/>
                  <a:pt x="10901" y="6871"/>
                </a:cubicBezTo>
                <a:cubicBezTo>
                  <a:pt x="10850" y="6850"/>
                  <a:pt x="10801" y="6841"/>
                  <a:pt x="10755" y="6841"/>
                </a:cubicBezTo>
                <a:cubicBezTo>
                  <a:pt x="10628" y="6841"/>
                  <a:pt x="10516" y="6912"/>
                  <a:pt x="10404" y="7024"/>
                </a:cubicBezTo>
                <a:cubicBezTo>
                  <a:pt x="10327" y="7100"/>
                  <a:pt x="10251" y="7177"/>
                  <a:pt x="10174" y="7253"/>
                </a:cubicBezTo>
                <a:cubicBezTo>
                  <a:pt x="10289" y="7292"/>
                  <a:pt x="10366" y="7368"/>
                  <a:pt x="10557" y="7445"/>
                </a:cubicBezTo>
                <a:cubicBezTo>
                  <a:pt x="10213" y="7597"/>
                  <a:pt x="9983" y="7674"/>
                  <a:pt x="9677" y="7789"/>
                </a:cubicBezTo>
                <a:cubicBezTo>
                  <a:pt x="9639" y="7865"/>
                  <a:pt x="9792" y="8209"/>
                  <a:pt x="9409" y="8286"/>
                </a:cubicBezTo>
                <a:cubicBezTo>
                  <a:pt x="9333" y="8286"/>
                  <a:pt x="9295" y="8592"/>
                  <a:pt x="9027" y="8630"/>
                </a:cubicBezTo>
                <a:cubicBezTo>
                  <a:pt x="8874" y="8707"/>
                  <a:pt x="8797" y="9051"/>
                  <a:pt x="8606" y="9166"/>
                </a:cubicBezTo>
                <a:cubicBezTo>
                  <a:pt x="8415" y="9319"/>
                  <a:pt x="8186" y="9395"/>
                  <a:pt x="7956" y="9510"/>
                </a:cubicBezTo>
                <a:cubicBezTo>
                  <a:pt x="7994" y="9739"/>
                  <a:pt x="8186" y="9969"/>
                  <a:pt x="7956" y="10122"/>
                </a:cubicBezTo>
                <a:cubicBezTo>
                  <a:pt x="7880" y="10198"/>
                  <a:pt x="7803" y="10313"/>
                  <a:pt x="7688" y="10351"/>
                </a:cubicBezTo>
                <a:cubicBezTo>
                  <a:pt x="7382" y="10428"/>
                  <a:pt x="7076" y="10542"/>
                  <a:pt x="6923" y="10887"/>
                </a:cubicBezTo>
                <a:cubicBezTo>
                  <a:pt x="6847" y="11040"/>
                  <a:pt x="6656" y="11078"/>
                  <a:pt x="6503" y="11154"/>
                </a:cubicBezTo>
                <a:cubicBezTo>
                  <a:pt x="6350" y="11193"/>
                  <a:pt x="6197" y="11231"/>
                  <a:pt x="6082" y="11269"/>
                </a:cubicBezTo>
                <a:cubicBezTo>
                  <a:pt x="6120" y="11499"/>
                  <a:pt x="6158" y="11652"/>
                  <a:pt x="6197" y="11843"/>
                </a:cubicBezTo>
                <a:cubicBezTo>
                  <a:pt x="5929" y="11919"/>
                  <a:pt x="5700" y="11996"/>
                  <a:pt x="5508" y="12072"/>
                </a:cubicBezTo>
                <a:cubicBezTo>
                  <a:pt x="5508" y="12072"/>
                  <a:pt x="5585" y="12111"/>
                  <a:pt x="5623" y="12187"/>
                </a:cubicBezTo>
                <a:cubicBezTo>
                  <a:pt x="5470" y="12378"/>
                  <a:pt x="5394" y="12608"/>
                  <a:pt x="5126" y="12722"/>
                </a:cubicBezTo>
                <a:cubicBezTo>
                  <a:pt x="4820" y="12875"/>
                  <a:pt x="4476" y="13105"/>
                  <a:pt x="4590" y="13602"/>
                </a:cubicBezTo>
                <a:cubicBezTo>
                  <a:pt x="4514" y="13526"/>
                  <a:pt x="4476" y="13487"/>
                  <a:pt x="4437" y="13449"/>
                </a:cubicBezTo>
                <a:cubicBezTo>
                  <a:pt x="4437" y="13449"/>
                  <a:pt x="4399" y="13411"/>
                  <a:pt x="4399" y="13411"/>
                </a:cubicBezTo>
                <a:cubicBezTo>
                  <a:pt x="4264" y="13613"/>
                  <a:pt x="4159" y="13845"/>
                  <a:pt x="3901" y="13845"/>
                </a:cubicBezTo>
                <a:cubicBezTo>
                  <a:pt x="3866" y="13845"/>
                  <a:pt x="3828" y="13841"/>
                  <a:pt x="3787" y="13832"/>
                </a:cubicBezTo>
                <a:lnTo>
                  <a:pt x="3787" y="13832"/>
                </a:lnTo>
                <a:cubicBezTo>
                  <a:pt x="3787" y="14061"/>
                  <a:pt x="3787" y="14214"/>
                  <a:pt x="3825" y="14367"/>
                </a:cubicBezTo>
                <a:cubicBezTo>
                  <a:pt x="3518" y="14572"/>
                  <a:pt x="3272" y="14838"/>
                  <a:pt x="2868" y="14838"/>
                </a:cubicBezTo>
                <a:cubicBezTo>
                  <a:pt x="2820" y="14838"/>
                  <a:pt x="2769" y="14834"/>
                  <a:pt x="2716" y="14826"/>
                </a:cubicBezTo>
                <a:lnTo>
                  <a:pt x="2716" y="14826"/>
                </a:lnTo>
                <a:cubicBezTo>
                  <a:pt x="2831" y="14941"/>
                  <a:pt x="2869" y="14979"/>
                  <a:pt x="2984" y="15055"/>
                </a:cubicBezTo>
                <a:cubicBezTo>
                  <a:pt x="2602" y="15132"/>
                  <a:pt x="2602" y="15438"/>
                  <a:pt x="2487" y="15706"/>
                </a:cubicBezTo>
                <a:cubicBezTo>
                  <a:pt x="2449" y="15820"/>
                  <a:pt x="2372" y="15935"/>
                  <a:pt x="2296" y="15973"/>
                </a:cubicBezTo>
                <a:cubicBezTo>
                  <a:pt x="2181" y="15973"/>
                  <a:pt x="2066" y="15897"/>
                  <a:pt x="1990" y="15859"/>
                </a:cubicBezTo>
                <a:cubicBezTo>
                  <a:pt x="1913" y="16012"/>
                  <a:pt x="1837" y="16126"/>
                  <a:pt x="1798" y="16241"/>
                </a:cubicBezTo>
                <a:cubicBezTo>
                  <a:pt x="1798" y="16394"/>
                  <a:pt x="1798" y="16547"/>
                  <a:pt x="1798" y="16700"/>
                </a:cubicBezTo>
                <a:cubicBezTo>
                  <a:pt x="1531" y="16815"/>
                  <a:pt x="1263" y="16968"/>
                  <a:pt x="995" y="17083"/>
                </a:cubicBezTo>
                <a:cubicBezTo>
                  <a:pt x="1034" y="17235"/>
                  <a:pt x="1072" y="17312"/>
                  <a:pt x="1072" y="17350"/>
                </a:cubicBezTo>
                <a:cubicBezTo>
                  <a:pt x="804" y="17541"/>
                  <a:pt x="575" y="17733"/>
                  <a:pt x="269" y="17924"/>
                </a:cubicBezTo>
                <a:cubicBezTo>
                  <a:pt x="804" y="18115"/>
                  <a:pt x="1" y="18459"/>
                  <a:pt x="460" y="18612"/>
                </a:cubicBezTo>
                <a:cubicBezTo>
                  <a:pt x="481" y="18613"/>
                  <a:pt x="503" y="18614"/>
                  <a:pt x="523" y="18614"/>
                </a:cubicBezTo>
                <a:cubicBezTo>
                  <a:pt x="1279" y="18614"/>
                  <a:pt x="1581" y="17951"/>
                  <a:pt x="2028" y="17541"/>
                </a:cubicBezTo>
                <a:cubicBezTo>
                  <a:pt x="2372" y="17235"/>
                  <a:pt x="2640" y="16815"/>
                  <a:pt x="3022" y="16547"/>
                </a:cubicBezTo>
                <a:cubicBezTo>
                  <a:pt x="3214" y="16356"/>
                  <a:pt x="3519" y="16165"/>
                  <a:pt x="3558" y="15973"/>
                </a:cubicBezTo>
                <a:cubicBezTo>
                  <a:pt x="3596" y="15706"/>
                  <a:pt x="3749" y="15667"/>
                  <a:pt x="3902" y="15553"/>
                </a:cubicBezTo>
                <a:cubicBezTo>
                  <a:pt x="3940" y="15514"/>
                  <a:pt x="3978" y="15476"/>
                  <a:pt x="4017" y="15438"/>
                </a:cubicBezTo>
                <a:cubicBezTo>
                  <a:pt x="4399" y="15017"/>
                  <a:pt x="4705" y="14558"/>
                  <a:pt x="5126" y="14214"/>
                </a:cubicBezTo>
                <a:cubicBezTo>
                  <a:pt x="5432" y="13946"/>
                  <a:pt x="5661" y="13679"/>
                  <a:pt x="5929" y="13373"/>
                </a:cubicBezTo>
                <a:cubicBezTo>
                  <a:pt x="6005" y="13296"/>
                  <a:pt x="6082" y="13181"/>
                  <a:pt x="6158" y="13105"/>
                </a:cubicBezTo>
                <a:cubicBezTo>
                  <a:pt x="6464" y="12837"/>
                  <a:pt x="6732" y="12531"/>
                  <a:pt x="7000" y="12264"/>
                </a:cubicBezTo>
                <a:cubicBezTo>
                  <a:pt x="7535" y="11728"/>
                  <a:pt x="8071" y="11154"/>
                  <a:pt x="8606" y="10619"/>
                </a:cubicBezTo>
                <a:cubicBezTo>
                  <a:pt x="8950" y="10275"/>
                  <a:pt x="9409" y="9969"/>
                  <a:pt x="9677" y="9510"/>
                </a:cubicBezTo>
                <a:cubicBezTo>
                  <a:pt x="10060" y="8860"/>
                  <a:pt x="10786" y="8515"/>
                  <a:pt x="11169" y="7865"/>
                </a:cubicBezTo>
                <a:cubicBezTo>
                  <a:pt x="11934" y="7330"/>
                  <a:pt x="12316" y="6450"/>
                  <a:pt x="13119" y="5953"/>
                </a:cubicBezTo>
                <a:cubicBezTo>
                  <a:pt x="13578" y="5150"/>
                  <a:pt x="14420" y="4614"/>
                  <a:pt x="14993" y="3849"/>
                </a:cubicBezTo>
                <a:cubicBezTo>
                  <a:pt x="15185" y="3582"/>
                  <a:pt x="15605" y="3429"/>
                  <a:pt x="15720" y="3123"/>
                </a:cubicBezTo>
                <a:cubicBezTo>
                  <a:pt x="15873" y="2778"/>
                  <a:pt x="16179" y="2587"/>
                  <a:pt x="16370" y="2320"/>
                </a:cubicBezTo>
                <a:cubicBezTo>
                  <a:pt x="16829" y="1669"/>
                  <a:pt x="17403" y="1134"/>
                  <a:pt x="17976" y="598"/>
                </a:cubicBezTo>
                <a:cubicBezTo>
                  <a:pt x="18168" y="407"/>
                  <a:pt x="18091" y="254"/>
                  <a:pt x="17976" y="63"/>
                </a:cubicBezTo>
                <a:cubicBezTo>
                  <a:pt x="17911" y="19"/>
                  <a:pt x="17855" y="1"/>
                  <a:pt x="1780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p15">
            <a:extLst>
              <a:ext uri="{FF2B5EF4-FFF2-40B4-BE49-F238E27FC236}">
                <a16:creationId xmlns:a16="http://schemas.microsoft.com/office/drawing/2014/main" id="{084F366D-E7F3-BAB5-A90A-A7243E11D00D}"/>
              </a:ext>
            </a:extLst>
          </p:cNvPr>
          <p:cNvSpPr/>
          <p:nvPr/>
        </p:nvSpPr>
        <p:spPr>
          <a:xfrm>
            <a:off x="1012269" y="3001829"/>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p15">
            <a:extLst>
              <a:ext uri="{FF2B5EF4-FFF2-40B4-BE49-F238E27FC236}">
                <a16:creationId xmlns:a16="http://schemas.microsoft.com/office/drawing/2014/main" id="{850A1ECB-0440-2993-BBC5-D29E7ABB6A79}"/>
              </a:ext>
            </a:extLst>
          </p:cNvPr>
          <p:cNvSpPr/>
          <p:nvPr/>
        </p:nvSpPr>
        <p:spPr>
          <a:xfrm>
            <a:off x="1218655" y="2795463"/>
            <a:ext cx="800" cy="21"/>
          </a:xfrm>
          <a:custGeom>
            <a:avLst/>
            <a:gdLst/>
            <a:ahLst/>
            <a:cxnLst/>
            <a:rect l="l" t="t" r="r" b="b"/>
            <a:pathLst>
              <a:path w="39" h="1" extrusionOk="0">
                <a:moveTo>
                  <a:pt x="0" y="0"/>
                </a:moveTo>
                <a:cubicBezTo>
                  <a:pt x="0" y="0"/>
                  <a:pt x="0" y="0"/>
                  <a:pt x="0" y="0"/>
                </a:cubicBezTo>
                <a:cubicBezTo>
                  <a:pt x="39" y="0"/>
                  <a:pt x="39" y="0"/>
                  <a:pt x="39" y="0"/>
                </a:cubicBez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p15">
            <a:extLst>
              <a:ext uri="{FF2B5EF4-FFF2-40B4-BE49-F238E27FC236}">
                <a16:creationId xmlns:a16="http://schemas.microsoft.com/office/drawing/2014/main" id="{4A71F261-9AC6-479F-C0EC-E1A0CE95F622}"/>
              </a:ext>
            </a:extLst>
          </p:cNvPr>
          <p:cNvSpPr/>
          <p:nvPr/>
        </p:nvSpPr>
        <p:spPr>
          <a:xfrm>
            <a:off x="662302" y="2584359"/>
            <a:ext cx="320955" cy="360205"/>
          </a:xfrm>
          <a:custGeom>
            <a:avLst/>
            <a:gdLst/>
            <a:ahLst/>
            <a:cxnLst/>
            <a:rect l="l" t="t" r="r" b="b"/>
            <a:pathLst>
              <a:path w="15643" h="17556" extrusionOk="0">
                <a:moveTo>
                  <a:pt x="14840" y="1"/>
                </a:moveTo>
                <a:cubicBezTo>
                  <a:pt x="14572" y="307"/>
                  <a:pt x="14266" y="613"/>
                  <a:pt x="13998" y="880"/>
                </a:cubicBezTo>
                <a:cubicBezTo>
                  <a:pt x="13730" y="1148"/>
                  <a:pt x="13348" y="1378"/>
                  <a:pt x="13118" y="1684"/>
                </a:cubicBezTo>
                <a:cubicBezTo>
                  <a:pt x="12698" y="2219"/>
                  <a:pt x="12201" y="2640"/>
                  <a:pt x="11742" y="3099"/>
                </a:cubicBezTo>
                <a:cubicBezTo>
                  <a:pt x="11130" y="3711"/>
                  <a:pt x="10671" y="4361"/>
                  <a:pt x="10059" y="4935"/>
                </a:cubicBezTo>
                <a:cubicBezTo>
                  <a:pt x="9982" y="5011"/>
                  <a:pt x="9982" y="5126"/>
                  <a:pt x="9868" y="5202"/>
                </a:cubicBezTo>
                <a:cubicBezTo>
                  <a:pt x="9103" y="5776"/>
                  <a:pt x="8567" y="6541"/>
                  <a:pt x="7955" y="7229"/>
                </a:cubicBezTo>
                <a:cubicBezTo>
                  <a:pt x="7420" y="7803"/>
                  <a:pt x="6923" y="8338"/>
                  <a:pt x="6425" y="8912"/>
                </a:cubicBezTo>
                <a:cubicBezTo>
                  <a:pt x="6502" y="8950"/>
                  <a:pt x="6540" y="8989"/>
                  <a:pt x="6655" y="9065"/>
                </a:cubicBezTo>
                <a:cubicBezTo>
                  <a:pt x="6633" y="9064"/>
                  <a:pt x="6613" y="9063"/>
                  <a:pt x="6593" y="9063"/>
                </a:cubicBezTo>
                <a:cubicBezTo>
                  <a:pt x="6157" y="9063"/>
                  <a:pt x="6148" y="9456"/>
                  <a:pt x="5928" y="9639"/>
                </a:cubicBezTo>
                <a:cubicBezTo>
                  <a:pt x="5508" y="9945"/>
                  <a:pt x="5316" y="10404"/>
                  <a:pt x="4934" y="10748"/>
                </a:cubicBezTo>
                <a:cubicBezTo>
                  <a:pt x="4743" y="10901"/>
                  <a:pt x="4475" y="11054"/>
                  <a:pt x="4398" y="11283"/>
                </a:cubicBezTo>
                <a:cubicBezTo>
                  <a:pt x="4245" y="11704"/>
                  <a:pt x="3939" y="12010"/>
                  <a:pt x="3595" y="12278"/>
                </a:cubicBezTo>
                <a:cubicBezTo>
                  <a:pt x="3289" y="12546"/>
                  <a:pt x="3136" y="12890"/>
                  <a:pt x="2907" y="13234"/>
                </a:cubicBezTo>
                <a:cubicBezTo>
                  <a:pt x="2716" y="13502"/>
                  <a:pt x="2333" y="13693"/>
                  <a:pt x="2218" y="13999"/>
                </a:cubicBezTo>
                <a:cubicBezTo>
                  <a:pt x="2065" y="14381"/>
                  <a:pt x="1683" y="14496"/>
                  <a:pt x="1568" y="14840"/>
                </a:cubicBezTo>
                <a:cubicBezTo>
                  <a:pt x="1453" y="15108"/>
                  <a:pt x="1262" y="15376"/>
                  <a:pt x="1033" y="15605"/>
                </a:cubicBezTo>
                <a:cubicBezTo>
                  <a:pt x="803" y="15873"/>
                  <a:pt x="574" y="16179"/>
                  <a:pt x="421" y="16485"/>
                </a:cubicBezTo>
                <a:cubicBezTo>
                  <a:pt x="344" y="16676"/>
                  <a:pt x="153" y="16829"/>
                  <a:pt x="0" y="16982"/>
                </a:cubicBezTo>
                <a:lnTo>
                  <a:pt x="0" y="17556"/>
                </a:lnTo>
                <a:cubicBezTo>
                  <a:pt x="689" y="16944"/>
                  <a:pt x="1377" y="16370"/>
                  <a:pt x="1912" y="15682"/>
                </a:cubicBezTo>
                <a:cubicBezTo>
                  <a:pt x="2027" y="15529"/>
                  <a:pt x="2180" y="15452"/>
                  <a:pt x="2295" y="15338"/>
                </a:cubicBezTo>
                <a:cubicBezTo>
                  <a:pt x="2524" y="15146"/>
                  <a:pt x="2869" y="14955"/>
                  <a:pt x="2869" y="14726"/>
                </a:cubicBezTo>
                <a:cubicBezTo>
                  <a:pt x="2907" y="14458"/>
                  <a:pt x="3060" y="14343"/>
                  <a:pt x="3213" y="14228"/>
                </a:cubicBezTo>
                <a:cubicBezTo>
                  <a:pt x="3404" y="14037"/>
                  <a:pt x="3672" y="13884"/>
                  <a:pt x="3786" y="13655"/>
                </a:cubicBezTo>
                <a:cubicBezTo>
                  <a:pt x="3939" y="13387"/>
                  <a:pt x="4016" y="13119"/>
                  <a:pt x="4360" y="13119"/>
                </a:cubicBezTo>
                <a:cubicBezTo>
                  <a:pt x="4398" y="13119"/>
                  <a:pt x="4398" y="13081"/>
                  <a:pt x="4398" y="13081"/>
                </a:cubicBezTo>
                <a:cubicBezTo>
                  <a:pt x="4284" y="12775"/>
                  <a:pt x="4513" y="12737"/>
                  <a:pt x="4666" y="12622"/>
                </a:cubicBezTo>
                <a:cubicBezTo>
                  <a:pt x="4819" y="12507"/>
                  <a:pt x="4896" y="12316"/>
                  <a:pt x="5010" y="12163"/>
                </a:cubicBezTo>
                <a:cubicBezTo>
                  <a:pt x="5125" y="12048"/>
                  <a:pt x="5278" y="12010"/>
                  <a:pt x="5355" y="11781"/>
                </a:cubicBezTo>
                <a:cubicBezTo>
                  <a:pt x="5393" y="11551"/>
                  <a:pt x="5775" y="11398"/>
                  <a:pt x="5928" y="11207"/>
                </a:cubicBezTo>
                <a:cubicBezTo>
                  <a:pt x="6119" y="10977"/>
                  <a:pt x="6196" y="10595"/>
                  <a:pt x="6425" y="10480"/>
                </a:cubicBezTo>
                <a:cubicBezTo>
                  <a:pt x="6770" y="10289"/>
                  <a:pt x="6884" y="9945"/>
                  <a:pt x="7114" y="9677"/>
                </a:cubicBezTo>
                <a:cubicBezTo>
                  <a:pt x="7305" y="9486"/>
                  <a:pt x="7573" y="9333"/>
                  <a:pt x="7688" y="9142"/>
                </a:cubicBezTo>
                <a:cubicBezTo>
                  <a:pt x="8070" y="8415"/>
                  <a:pt x="8797" y="7994"/>
                  <a:pt x="9141" y="7268"/>
                </a:cubicBezTo>
                <a:cubicBezTo>
                  <a:pt x="9141" y="7229"/>
                  <a:pt x="9179" y="7153"/>
                  <a:pt x="9217" y="7153"/>
                </a:cubicBezTo>
                <a:cubicBezTo>
                  <a:pt x="9638" y="7000"/>
                  <a:pt x="9829" y="6541"/>
                  <a:pt x="10135" y="6273"/>
                </a:cubicBezTo>
                <a:cubicBezTo>
                  <a:pt x="10326" y="6082"/>
                  <a:pt x="10556" y="5967"/>
                  <a:pt x="10671" y="5699"/>
                </a:cubicBezTo>
                <a:cubicBezTo>
                  <a:pt x="10709" y="5470"/>
                  <a:pt x="10977" y="5355"/>
                  <a:pt x="11168" y="5164"/>
                </a:cubicBezTo>
                <a:cubicBezTo>
                  <a:pt x="11283" y="5049"/>
                  <a:pt x="11436" y="4896"/>
                  <a:pt x="11550" y="4743"/>
                </a:cubicBezTo>
                <a:cubicBezTo>
                  <a:pt x="11665" y="4629"/>
                  <a:pt x="11742" y="4514"/>
                  <a:pt x="11856" y="4399"/>
                </a:cubicBezTo>
                <a:cubicBezTo>
                  <a:pt x="12277" y="3940"/>
                  <a:pt x="12774" y="3558"/>
                  <a:pt x="13118" y="3022"/>
                </a:cubicBezTo>
                <a:cubicBezTo>
                  <a:pt x="13310" y="2678"/>
                  <a:pt x="13654" y="2449"/>
                  <a:pt x="13922" y="2181"/>
                </a:cubicBezTo>
                <a:cubicBezTo>
                  <a:pt x="14419" y="1722"/>
                  <a:pt x="14916" y="1263"/>
                  <a:pt x="15337" y="766"/>
                </a:cubicBezTo>
                <a:cubicBezTo>
                  <a:pt x="15451" y="651"/>
                  <a:pt x="15566" y="536"/>
                  <a:pt x="15643" y="383"/>
                </a:cubicBezTo>
                <a:cubicBezTo>
                  <a:pt x="15375" y="269"/>
                  <a:pt x="15107" y="116"/>
                  <a:pt x="1484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p15">
            <a:extLst>
              <a:ext uri="{FF2B5EF4-FFF2-40B4-BE49-F238E27FC236}">
                <a16:creationId xmlns:a16="http://schemas.microsoft.com/office/drawing/2014/main" id="{3D3F2463-FC88-CFA1-BE49-30609C92A7BF}"/>
              </a:ext>
            </a:extLst>
          </p:cNvPr>
          <p:cNvSpPr/>
          <p:nvPr/>
        </p:nvSpPr>
        <p:spPr>
          <a:xfrm>
            <a:off x="601078" y="2552187"/>
            <a:ext cx="298222" cy="339031"/>
          </a:xfrm>
          <a:custGeom>
            <a:avLst/>
            <a:gdLst/>
            <a:ahLst/>
            <a:cxnLst/>
            <a:rect l="l" t="t" r="r" b="b"/>
            <a:pathLst>
              <a:path w="14535" h="16524" extrusionOk="0">
                <a:moveTo>
                  <a:pt x="13731" y="1"/>
                </a:moveTo>
                <a:cubicBezTo>
                  <a:pt x="13655" y="39"/>
                  <a:pt x="13616" y="115"/>
                  <a:pt x="13578" y="115"/>
                </a:cubicBezTo>
                <a:cubicBezTo>
                  <a:pt x="13310" y="115"/>
                  <a:pt x="13234" y="307"/>
                  <a:pt x="13043" y="421"/>
                </a:cubicBezTo>
                <a:cubicBezTo>
                  <a:pt x="12737" y="689"/>
                  <a:pt x="12622" y="1148"/>
                  <a:pt x="12201" y="1263"/>
                </a:cubicBezTo>
                <a:cubicBezTo>
                  <a:pt x="12163" y="1263"/>
                  <a:pt x="12201" y="1492"/>
                  <a:pt x="12163" y="1607"/>
                </a:cubicBezTo>
                <a:cubicBezTo>
                  <a:pt x="12099" y="1594"/>
                  <a:pt x="12031" y="1582"/>
                  <a:pt x="11966" y="1582"/>
                </a:cubicBezTo>
                <a:cubicBezTo>
                  <a:pt x="11836" y="1582"/>
                  <a:pt x="11717" y="1633"/>
                  <a:pt x="11666" y="1837"/>
                </a:cubicBezTo>
                <a:cubicBezTo>
                  <a:pt x="11628" y="1913"/>
                  <a:pt x="11589" y="2066"/>
                  <a:pt x="11513" y="2104"/>
                </a:cubicBezTo>
                <a:cubicBezTo>
                  <a:pt x="11207" y="2219"/>
                  <a:pt x="11207" y="2448"/>
                  <a:pt x="11207" y="2601"/>
                </a:cubicBezTo>
                <a:cubicBezTo>
                  <a:pt x="10633" y="2831"/>
                  <a:pt x="10442" y="3366"/>
                  <a:pt x="9945" y="3558"/>
                </a:cubicBezTo>
                <a:cubicBezTo>
                  <a:pt x="9983" y="3672"/>
                  <a:pt x="10021" y="3787"/>
                  <a:pt x="10060" y="3902"/>
                </a:cubicBezTo>
                <a:cubicBezTo>
                  <a:pt x="9990" y="3902"/>
                  <a:pt x="9921" y="3892"/>
                  <a:pt x="9856" y="3892"/>
                </a:cubicBezTo>
                <a:cubicBezTo>
                  <a:pt x="9744" y="3892"/>
                  <a:pt x="9649" y="3923"/>
                  <a:pt x="9601" y="4093"/>
                </a:cubicBezTo>
                <a:cubicBezTo>
                  <a:pt x="9524" y="4323"/>
                  <a:pt x="9409" y="4590"/>
                  <a:pt x="9218" y="4705"/>
                </a:cubicBezTo>
                <a:cubicBezTo>
                  <a:pt x="8912" y="4934"/>
                  <a:pt x="8492" y="4973"/>
                  <a:pt x="8492" y="5470"/>
                </a:cubicBezTo>
                <a:cubicBezTo>
                  <a:pt x="8071" y="5546"/>
                  <a:pt x="8071" y="5891"/>
                  <a:pt x="8071" y="6197"/>
                </a:cubicBezTo>
                <a:cubicBezTo>
                  <a:pt x="7956" y="6197"/>
                  <a:pt x="7880" y="6158"/>
                  <a:pt x="7765" y="6158"/>
                </a:cubicBezTo>
                <a:cubicBezTo>
                  <a:pt x="7727" y="6350"/>
                  <a:pt x="7650" y="6503"/>
                  <a:pt x="7650" y="6579"/>
                </a:cubicBezTo>
                <a:cubicBezTo>
                  <a:pt x="7382" y="6732"/>
                  <a:pt x="7115" y="6809"/>
                  <a:pt x="7115" y="6923"/>
                </a:cubicBezTo>
                <a:cubicBezTo>
                  <a:pt x="7076" y="7382"/>
                  <a:pt x="6694" y="7535"/>
                  <a:pt x="6464" y="7803"/>
                </a:cubicBezTo>
                <a:cubicBezTo>
                  <a:pt x="6350" y="7956"/>
                  <a:pt x="6082" y="8415"/>
                  <a:pt x="6044" y="8606"/>
                </a:cubicBezTo>
                <a:cubicBezTo>
                  <a:pt x="5967" y="8568"/>
                  <a:pt x="5891" y="8568"/>
                  <a:pt x="5814" y="8530"/>
                </a:cubicBezTo>
                <a:cubicBezTo>
                  <a:pt x="5738" y="8644"/>
                  <a:pt x="5700" y="8721"/>
                  <a:pt x="5623" y="8836"/>
                </a:cubicBezTo>
                <a:cubicBezTo>
                  <a:pt x="5164" y="9409"/>
                  <a:pt x="4590" y="9906"/>
                  <a:pt x="4361" y="10671"/>
                </a:cubicBezTo>
                <a:cubicBezTo>
                  <a:pt x="4323" y="10748"/>
                  <a:pt x="4246" y="10786"/>
                  <a:pt x="4208" y="10863"/>
                </a:cubicBezTo>
                <a:cubicBezTo>
                  <a:pt x="4160" y="10991"/>
                  <a:pt x="4078" y="11018"/>
                  <a:pt x="3994" y="11018"/>
                </a:cubicBezTo>
                <a:cubicBezTo>
                  <a:pt x="3931" y="11018"/>
                  <a:pt x="3865" y="11002"/>
                  <a:pt x="3812" y="11002"/>
                </a:cubicBezTo>
                <a:cubicBezTo>
                  <a:pt x="3767" y="11002"/>
                  <a:pt x="3731" y="11013"/>
                  <a:pt x="3711" y="11054"/>
                </a:cubicBezTo>
                <a:cubicBezTo>
                  <a:pt x="3634" y="11207"/>
                  <a:pt x="3634" y="11436"/>
                  <a:pt x="3596" y="11589"/>
                </a:cubicBezTo>
                <a:cubicBezTo>
                  <a:pt x="3558" y="11666"/>
                  <a:pt x="3443" y="11742"/>
                  <a:pt x="3405" y="11742"/>
                </a:cubicBezTo>
                <a:cubicBezTo>
                  <a:pt x="3367" y="11735"/>
                  <a:pt x="3335" y="11731"/>
                  <a:pt x="3308" y="11731"/>
                </a:cubicBezTo>
                <a:cubicBezTo>
                  <a:pt x="3064" y="11731"/>
                  <a:pt x="3237" y="12018"/>
                  <a:pt x="3099" y="12086"/>
                </a:cubicBezTo>
                <a:cubicBezTo>
                  <a:pt x="2946" y="12239"/>
                  <a:pt x="2831" y="12431"/>
                  <a:pt x="2716" y="12584"/>
                </a:cubicBezTo>
                <a:cubicBezTo>
                  <a:pt x="2678" y="12622"/>
                  <a:pt x="2755" y="12698"/>
                  <a:pt x="2793" y="12737"/>
                </a:cubicBezTo>
                <a:cubicBezTo>
                  <a:pt x="2640" y="12851"/>
                  <a:pt x="2487" y="12851"/>
                  <a:pt x="2372" y="13043"/>
                </a:cubicBezTo>
                <a:cubicBezTo>
                  <a:pt x="2219" y="13349"/>
                  <a:pt x="1990" y="13616"/>
                  <a:pt x="1913" y="13999"/>
                </a:cubicBezTo>
                <a:cubicBezTo>
                  <a:pt x="1913" y="14114"/>
                  <a:pt x="1760" y="14228"/>
                  <a:pt x="1645" y="14381"/>
                </a:cubicBezTo>
                <a:cubicBezTo>
                  <a:pt x="1607" y="14305"/>
                  <a:pt x="1569" y="14228"/>
                  <a:pt x="1492" y="14152"/>
                </a:cubicBezTo>
                <a:cubicBezTo>
                  <a:pt x="1301" y="14343"/>
                  <a:pt x="1148" y="14534"/>
                  <a:pt x="957" y="14725"/>
                </a:cubicBezTo>
                <a:cubicBezTo>
                  <a:pt x="1225" y="15108"/>
                  <a:pt x="651" y="15031"/>
                  <a:pt x="651" y="15261"/>
                </a:cubicBezTo>
                <a:cubicBezTo>
                  <a:pt x="651" y="15490"/>
                  <a:pt x="307" y="15605"/>
                  <a:pt x="460" y="15911"/>
                </a:cubicBezTo>
                <a:cubicBezTo>
                  <a:pt x="1" y="16064"/>
                  <a:pt x="307" y="16217"/>
                  <a:pt x="460" y="16370"/>
                </a:cubicBezTo>
                <a:cubicBezTo>
                  <a:pt x="460" y="16408"/>
                  <a:pt x="498" y="16447"/>
                  <a:pt x="536" y="16523"/>
                </a:cubicBezTo>
                <a:cubicBezTo>
                  <a:pt x="1110" y="15949"/>
                  <a:pt x="1645" y="15376"/>
                  <a:pt x="2143" y="14802"/>
                </a:cubicBezTo>
                <a:cubicBezTo>
                  <a:pt x="2525" y="14420"/>
                  <a:pt x="2946" y="14037"/>
                  <a:pt x="3214" y="13578"/>
                </a:cubicBezTo>
                <a:cubicBezTo>
                  <a:pt x="3558" y="12928"/>
                  <a:pt x="4246" y="12584"/>
                  <a:pt x="4476" y="11895"/>
                </a:cubicBezTo>
                <a:cubicBezTo>
                  <a:pt x="5049" y="11475"/>
                  <a:pt x="5432" y="10863"/>
                  <a:pt x="5853" y="10327"/>
                </a:cubicBezTo>
                <a:cubicBezTo>
                  <a:pt x="6235" y="9753"/>
                  <a:pt x="6694" y="9218"/>
                  <a:pt x="7076" y="8683"/>
                </a:cubicBezTo>
                <a:cubicBezTo>
                  <a:pt x="7191" y="8491"/>
                  <a:pt x="7574" y="8530"/>
                  <a:pt x="7535" y="8185"/>
                </a:cubicBezTo>
                <a:cubicBezTo>
                  <a:pt x="7880" y="7765"/>
                  <a:pt x="8224" y="7344"/>
                  <a:pt x="8568" y="6923"/>
                </a:cubicBezTo>
                <a:cubicBezTo>
                  <a:pt x="8874" y="6617"/>
                  <a:pt x="9256" y="6350"/>
                  <a:pt x="9448" y="5967"/>
                </a:cubicBezTo>
                <a:cubicBezTo>
                  <a:pt x="9715" y="5470"/>
                  <a:pt x="10136" y="5126"/>
                  <a:pt x="10519" y="4743"/>
                </a:cubicBezTo>
                <a:cubicBezTo>
                  <a:pt x="11054" y="4170"/>
                  <a:pt x="11513" y="3519"/>
                  <a:pt x="12087" y="2946"/>
                </a:cubicBezTo>
                <a:cubicBezTo>
                  <a:pt x="12660" y="2410"/>
                  <a:pt x="13119" y="1722"/>
                  <a:pt x="13693" y="1186"/>
                </a:cubicBezTo>
                <a:cubicBezTo>
                  <a:pt x="13999" y="919"/>
                  <a:pt x="14267" y="574"/>
                  <a:pt x="14534" y="268"/>
                </a:cubicBezTo>
                <a:cubicBezTo>
                  <a:pt x="14267" y="154"/>
                  <a:pt x="13999" y="77"/>
                  <a:pt x="1373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p15">
            <a:extLst>
              <a:ext uri="{FF2B5EF4-FFF2-40B4-BE49-F238E27FC236}">
                <a16:creationId xmlns:a16="http://schemas.microsoft.com/office/drawing/2014/main" id="{0273DC16-9720-8FE0-1B28-80109D1AAFE7}"/>
              </a:ext>
            </a:extLst>
          </p:cNvPr>
          <p:cNvSpPr/>
          <p:nvPr/>
        </p:nvSpPr>
        <p:spPr>
          <a:xfrm>
            <a:off x="695253" y="2619670"/>
            <a:ext cx="354707" cy="395577"/>
          </a:xfrm>
          <a:custGeom>
            <a:avLst/>
            <a:gdLst/>
            <a:ahLst/>
            <a:cxnLst/>
            <a:rect l="l" t="t" r="r" b="b"/>
            <a:pathLst>
              <a:path w="17288" h="19280" extrusionOk="0">
                <a:moveTo>
                  <a:pt x="16561" y="1"/>
                </a:moveTo>
                <a:cubicBezTo>
                  <a:pt x="16523" y="39"/>
                  <a:pt x="16484" y="116"/>
                  <a:pt x="16446" y="154"/>
                </a:cubicBezTo>
                <a:cubicBezTo>
                  <a:pt x="16217" y="345"/>
                  <a:pt x="15949" y="536"/>
                  <a:pt x="15720" y="728"/>
                </a:cubicBezTo>
                <a:cubicBezTo>
                  <a:pt x="15452" y="957"/>
                  <a:pt x="15184" y="1225"/>
                  <a:pt x="14993" y="1493"/>
                </a:cubicBezTo>
                <a:cubicBezTo>
                  <a:pt x="14878" y="1645"/>
                  <a:pt x="14878" y="1837"/>
                  <a:pt x="14649" y="1837"/>
                </a:cubicBezTo>
                <a:cubicBezTo>
                  <a:pt x="14572" y="1837"/>
                  <a:pt x="14496" y="2104"/>
                  <a:pt x="14419" y="2257"/>
                </a:cubicBezTo>
                <a:cubicBezTo>
                  <a:pt x="14419" y="2296"/>
                  <a:pt x="14381" y="2334"/>
                  <a:pt x="14343" y="2334"/>
                </a:cubicBezTo>
                <a:cubicBezTo>
                  <a:pt x="14151" y="2410"/>
                  <a:pt x="13922" y="2449"/>
                  <a:pt x="13769" y="2563"/>
                </a:cubicBezTo>
                <a:cubicBezTo>
                  <a:pt x="13616" y="2716"/>
                  <a:pt x="13539" y="2946"/>
                  <a:pt x="13387" y="3137"/>
                </a:cubicBezTo>
                <a:cubicBezTo>
                  <a:pt x="13348" y="3214"/>
                  <a:pt x="13234" y="3252"/>
                  <a:pt x="13119" y="3328"/>
                </a:cubicBezTo>
                <a:cubicBezTo>
                  <a:pt x="13081" y="3328"/>
                  <a:pt x="12966" y="3405"/>
                  <a:pt x="12966" y="3405"/>
                </a:cubicBezTo>
                <a:cubicBezTo>
                  <a:pt x="13081" y="3749"/>
                  <a:pt x="12736" y="3940"/>
                  <a:pt x="12583" y="4017"/>
                </a:cubicBezTo>
                <a:cubicBezTo>
                  <a:pt x="12048" y="4284"/>
                  <a:pt x="11971" y="4973"/>
                  <a:pt x="11398" y="5126"/>
                </a:cubicBezTo>
                <a:cubicBezTo>
                  <a:pt x="11359" y="5126"/>
                  <a:pt x="11359" y="5241"/>
                  <a:pt x="11321" y="5279"/>
                </a:cubicBezTo>
                <a:cubicBezTo>
                  <a:pt x="11245" y="5394"/>
                  <a:pt x="11168" y="5547"/>
                  <a:pt x="11053" y="5623"/>
                </a:cubicBezTo>
                <a:cubicBezTo>
                  <a:pt x="10862" y="5814"/>
                  <a:pt x="10748" y="6159"/>
                  <a:pt x="10403" y="6197"/>
                </a:cubicBezTo>
                <a:cubicBezTo>
                  <a:pt x="10327" y="6197"/>
                  <a:pt x="10289" y="6388"/>
                  <a:pt x="10250" y="6464"/>
                </a:cubicBezTo>
                <a:cubicBezTo>
                  <a:pt x="10068" y="6683"/>
                  <a:pt x="10025" y="7041"/>
                  <a:pt x="9657" y="7041"/>
                </a:cubicBezTo>
                <a:cubicBezTo>
                  <a:pt x="9639" y="7041"/>
                  <a:pt x="9620" y="7040"/>
                  <a:pt x="9600" y="7038"/>
                </a:cubicBezTo>
                <a:cubicBezTo>
                  <a:pt x="9524" y="7038"/>
                  <a:pt x="9447" y="7153"/>
                  <a:pt x="9409" y="7268"/>
                </a:cubicBezTo>
                <a:cubicBezTo>
                  <a:pt x="9371" y="7306"/>
                  <a:pt x="9371" y="7459"/>
                  <a:pt x="9332" y="7497"/>
                </a:cubicBezTo>
                <a:cubicBezTo>
                  <a:pt x="8950" y="7650"/>
                  <a:pt x="8873" y="8071"/>
                  <a:pt x="8606" y="8300"/>
                </a:cubicBezTo>
                <a:cubicBezTo>
                  <a:pt x="8338" y="8568"/>
                  <a:pt x="8109" y="8836"/>
                  <a:pt x="7879" y="9142"/>
                </a:cubicBezTo>
                <a:cubicBezTo>
                  <a:pt x="7803" y="9256"/>
                  <a:pt x="7841" y="9448"/>
                  <a:pt x="7611" y="9486"/>
                </a:cubicBezTo>
                <a:cubicBezTo>
                  <a:pt x="7539" y="9486"/>
                  <a:pt x="7570" y="9833"/>
                  <a:pt x="7375" y="9833"/>
                </a:cubicBezTo>
                <a:cubicBezTo>
                  <a:pt x="7365" y="9833"/>
                  <a:pt x="7355" y="9832"/>
                  <a:pt x="7344" y="9830"/>
                </a:cubicBezTo>
                <a:cubicBezTo>
                  <a:pt x="7323" y="9827"/>
                  <a:pt x="7305" y="9826"/>
                  <a:pt x="7289" y="9826"/>
                </a:cubicBezTo>
                <a:cubicBezTo>
                  <a:pt x="7092" y="9826"/>
                  <a:pt x="7185" y="10027"/>
                  <a:pt x="7114" y="10098"/>
                </a:cubicBezTo>
                <a:cubicBezTo>
                  <a:pt x="6885" y="10213"/>
                  <a:pt x="6732" y="10442"/>
                  <a:pt x="6540" y="10633"/>
                </a:cubicBezTo>
                <a:cubicBezTo>
                  <a:pt x="6693" y="10978"/>
                  <a:pt x="6043" y="10901"/>
                  <a:pt x="6196" y="11245"/>
                </a:cubicBezTo>
                <a:cubicBezTo>
                  <a:pt x="5699" y="11475"/>
                  <a:pt x="5584" y="12010"/>
                  <a:pt x="5202" y="12354"/>
                </a:cubicBezTo>
                <a:cubicBezTo>
                  <a:pt x="4858" y="12622"/>
                  <a:pt x="4552" y="12890"/>
                  <a:pt x="4437" y="13311"/>
                </a:cubicBezTo>
                <a:cubicBezTo>
                  <a:pt x="4399" y="13464"/>
                  <a:pt x="4207" y="13578"/>
                  <a:pt x="4131" y="13731"/>
                </a:cubicBezTo>
                <a:cubicBezTo>
                  <a:pt x="4016" y="13922"/>
                  <a:pt x="3672" y="13884"/>
                  <a:pt x="3749" y="14190"/>
                </a:cubicBezTo>
                <a:cubicBezTo>
                  <a:pt x="3787" y="14496"/>
                  <a:pt x="3251" y="14343"/>
                  <a:pt x="3366" y="14687"/>
                </a:cubicBezTo>
                <a:cubicBezTo>
                  <a:pt x="2984" y="15185"/>
                  <a:pt x="2716" y="15758"/>
                  <a:pt x="2219" y="16141"/>
                </a:cubicBezTo>
                <a:cubicBezTo>
                  <a:pt x="2066" y="16255"/>
                  <a:pt x="1989" y="16485"/>
                  <a:pt x="1874" y="16676"/>
                </a:cubicBezTo>
                <a:cubicBezTo>
                  <a:pt x="1836" y="16753"/>
                  <a:pt x="1836" y="16829"/>
                  <a:pt x="1798" y="16867"/>
                </a:cubicBezTo>
                <a:cubicBezTo>
                  <a:pt x="1492" y="17135"/>
                  <a:pt x="1224" y="17403"/>
                  <a:pt x="1033" y="17785"/>
                </a:cubicBezTo>
                <a:cubicBezTo>
                  <a:pt x="804" y="18283"/>
                  <a:pt x="383" y="18741"/>
                  <a:pt x="0" y="19277"/>
                </a:cubicBezTo>
                <a:cubicBezTo>
                  <a:pt x="26" y="19279"/>
                  <a:pt x="50" y="19280"/>
                  <a:pt x="73" y="19280"/>
                </a:cubicBezTo>
                <a:cubicBezTo>
                  <a:pt x="543" y="19280"/>
                  <a:pt x="623" y="18924"/>
                  <a:pt x="842" y="18741"/>
                </a:cubicBezTo>
                <a:cubicBezTo>
                  <a:pt x="1186" y="18436"/>
                  <a:pt x="1645" y="18168"/>
                  <a:pt x="1798" y="17747"/>
                </a:cubicBezTo>
                <a:cubicBezTo>
                  <a:pt x="2066" y="17173"/>
                  <a:pt x="2831" y="16982"/>
                  <a:pt x="2907" y="16294"/>
                </a:cubicBezTo>
                <a:lnTo>
                  <a:pt x="2984" y="16294"/>
                </a:lnTo>
                <a:cubicBezTo>
                  <a:pt x="3213" y="16294"/>
                  <a:pt x="3251" y="16026"/>
                  <a:pt x="3366" y="15911"/>
                </a:cubicBezTo>
                <a:cubicBezTo>
                  <a:pt x="3519" y="15758"/>
                  <a:pt x="3710" y="15644"/>
                  <a:pt x="3825" y="15452"/>
                </a:cubicBezTo>
                <a:cubicBezTo>
                  <a:pt x="4169" y="14802"/>
                  <a:pt x="4666" y="14305"/>
                  <a:pt x="5164" y="13808"/>
                </a:cubicBezTo>
                <a:cubicBezTo>
                  <a:pt x="5431" y="13502"/>
                  <a:pt x="5814" y="13234"/>
                  <a:pt x="5967" y="12890"/>
                </a:cubicBezTo>
                <a:cubicBezTo>
                  <a:pt x="6235" y="12393"/>
                  <a:pt x="6655" y="12048"/>
                  <a:pt x="6961" y="11666"/>
                </a:cubicBezTo>
                <a:cubicBezTo>
                  <a:pt x="7611" y="10748"/>
                  <a:pt x="8376" y="9907"/>
                  <a:pt x="9103" y="9065"/>
                </a:cubicBezTo>
                <a:cubicBezTo>
                  <a:pt x="9179" y="8950"/>
                  <a:pt x="9256" y="8836"/>
                  <a:pt x="9332" y="8759"/>
                </a:cubicBezTo>
                <a:cubicBezTo>
                  <a:pt x="9715" y="8339"/>
                  <a:pt x="10136" y="7994"/>
                  <a:pt x="10518" y="7574"/>
                </a:cubicBezTo>
                <a:cubicBezTo>
                  <a:pt x="11053" y="6923"/>
                  <a:pt x="11627" y="6273"/>
                  <a:pt x="12201" y="5623"/>
                </a:cubicBezTo>
                <a:cubicBezTo>
                  <a:pt x="12736" y="5470"/>
                  <a:pt x="12813" y="4820"/>
                  <a:pt x="13272" y="4590"/>
                </a:cubicBezTo>
                <a:cubicBezTo>
                  <a:pt x="13272" y="4246"/>
                  <a:pt x="13692" y="4284"/>
                  <a:pt x="13845" y="4017"/>
                </a:cubicBezTo>
                <a:cubicBezTo>
                  <a:pt x="13960" y="3749"/>
                  <a:pt x="14190" y="3520"/>
                  <a:pt x="14419" y="3328"/>
                </a:cubicBezTo>
                <a:cubicBezTo>
                  <a:pt x="14610" y="3137"/>
                  <a:pt x="14802" y="3022"/>
                  <a:pt x="14878" y="2755"/>
                </a:cubicBezTo>
                <a:cubicBezTo>
                  <a:pt x="14916" y="2525"/>
                  <a:pt x="15146" y="2257"/>
                  <a:pt x="15337" y="2181"/>
                </a:cubicBezTo>
                <a:cubicBezTo>
                  <a:pt x="15911" y="1913"/>
                  <a:pt x="16217" y="1301"/>
                  <a:pt x="16752" y="1034"/>
                </a:cubicBezTo>
                <a:cubicBezTo>
                  <a:pt x="16829" y="728"/>
                  <a:pt x="17058" y="575"/>
                  <a:pt x="17288" y="422"/>
                </a:cubicBezTo>
                <a:cubicBezTo>
                  <a:pt x="17020" y="269"/>
                  <a:pt x="16790" y="116"/>
                  <a:pt x="1656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p15">
            <a:extLst>
              <a:ext uri="{FF2B5EF4-FFF2-40B4-BE49-F238E27FC236}">
                <a16:creationId xmlns:a16="http://schemas.microsoft.com/office/drawing/2014/main" id="{14450A11-B1E5-E509-D89D-8053EE1E3DF9}"/>
              </a:ext>
            </a:extLst>
          </p:cNvPr>
          <p:cNvSpPr/>
          <p:nvPr/>
        </p:nvSpPr>
        <p:spPr>
          <a:xfrm>
            <a:off x="565767" y="2529434"/>
            <a:ext cx="267610" cy="308419"/>
          </a:xfrm>
          <a:custGeom>
            <a:avLst/>
            <a:gdLst/>
            <a:ahLst/>
            <a:cxnLst/>
            <a:rect l="l" t="t" r="r" b="b"/>
            <a:pathLst>
              <a:path w="13043" h="15032" extrusionOk="0">
                <a:moveTo>
                  <a:pt x="12354" y="1"/>
                </a:moveTo>
                <a:cubicBezTo>
                  <a:pt x="12125" y="154"/>
                  <a:pt x="11934" y="307"/>
                  <a:pt x="11742" y="460"/>
                </a:cubicBezTo>
                <a:cubicBezTo>
                  <a:pt x="11742" y="460"/>
                  <a:pt x="11781" y="498"/>
                  <a:pt x="11781" y="536"/>
                </a:cubicBezTo>
                <a:cubicBezTo>
                  <a:pt x="11934" y="498"/>
                  <a:pt x="12048" y="460"/>
                  <a:pt x="12201" y="421"/>
                </a:cubicBezTo>
                <a:lnTo>
                  <a:pt x="12201" y="421"/>
                </a:lnTo>
                <a:cubicBezTo>
                  <a:pt x="12116" y="620"/>
                  <a:pt x="11989" y="798"/>
                  <a:pt x="11835" y="798"/>
                </a:cubicBezTo>
                <a:cubicBezTo>
                  <a:pt x="11781" y="798"/>
                  <a:pt x="11725" y="777"/>
                  <a:pt x="11666" y="727"/>
                </a:cubicBezTo>
                <a:cubicBezTo>
                  <a:pt x="11577" y="664"/>
                  <a:pt x="11513" y="638"/>
                  <a:pt x="11462" y="638"/>
                </a:cubicBezTo>
                <a:cubicBezTo>
                  <a:pt x="11360" y="638"/>
                  <a:pt x="11309" y="740"/>
                  <a:pt x="11207" y="842"/>
                </a:cubicBezTo>
                <a:cubicBezTo>
                  <a:pt x="11322" y="957"/>
                  <a:pt x="11436" y="1033"/>
                  <a:pt x="11475" y="1033"/>
                </a:cubicBezTo>
                <a:cubicBezTo>
                  <a:pt x="11283" y="1263"/>
                  <a:pt x="11130" y="1416"/>
                  <a:pt x="10939" y="1645"/>
                </a:cubicBezTo>
                <a:cubicBezTo>
                  <a:pt x="10863" y="1607"/>
                  <a:pt x="10710" y="1569"/>
                  <a:pt x="10557" y="1530"/>
                </a:cubicBezTo>
                <a:cubicBezTo>
                  <a:pt x="10213" y="1798"/>
                  <a:pt x="9907" y="2295"/>
                  <a:pt x="9792" y="2640"/>
                </a:cubicBezTo>
                <a:cubicBezTo>
                  <a:pt x="9754" y="2754"/>
                  <a:pt x="9639" y="2831"/>
                  <a:pt x="9524" y="2869"/>
                </a:cubicBezTo>
                <a:cubicBezTo>
                  <a:pt x="9501" y="2877"/>
                  <a:pt x="9478" y="2880"/>
                  <a:pt x="9455" y="2880"/>
                </a:cubicBezTo>
                <a:cubicBezTo>
                  <a:pt x="9362" y="2880"/>
                  <a:pt x="9264" y="2831"/>
                  <a:pt x="9142" y="2831"/>
                </a:cubicBezTo>
                <a:cubicBezTo>
                  <a:pt x="9142" y="2946"/>
                  <a:pt x="9180" y="3060"/>
                  <a:pt x="9142" y="3137"/>
                </a:cubicBezTo>
                <a:cubicBezTo>
                  <a:pt x="8912" y="3405"/>
                  <a:pt x="8683" y="3672"/>
                  <a:pt x="8644" y="4055"/>
                </a:cubicBezTo>
                <a:cubicBezTo>
                  <a:pt x="8644" y="4093"/>
                  <a:pt x="8491" y="4208"/>
                  <a:pt x="8415" y="4208"/>
                </a:cubicBezTo>
                <a:cubicBezTo>
                  <a:pt x="7994" y="4208"/>
                  <a:pt x="7688" y="4475"/>
                  <a:pt x="7612" y="4781"/>
                </a:cubicBezTo>
                <a:cubicBezTo>
                  <a:pt x="7535" y="5087"/>
                  <a:pt x="7344" y="5049"/>
                  <a:pt x="7191" y="5126"/>
                </a:cubicBezTo>
                <a:cubicBezTo>
                  <a:pt x="7229" y="5240"/>
                  <a:pt x="7268" y="5393"/>
                  <a:pt x="7268" y="5546"/>
                </a:cubicBezTo>
                <a:cubicBezTo>
                  <a:pt x="7076" y="5585"/>
                  <a:pt x="6885" y="5623"/>
                  <a:pt x="6732" y="5661"/>
                </a:cubicBezTo>
                <a:cubicBezTo>
                  <a:pt x="6885" y="6120"/>
                  <a:pt x="6464" y="6043"/>
                  <a:pt x="6311" y="6196"/>
                </a:cubicBezTo>
                <a:cubicBezTo>
                  <a:pt x="6350" y="6235"/>
                  <a:pt x="6388" y="6273"/>
                  <a:pt x="6464" y="6388"/>
                </a:cubicBezTo>
                <a:cubicBezTo>
                  <a:pt x="6197" y="6579"/>
                  <a:pt x="5891" y="6770"/>
                  <a:pt x="5585" y="7000"/>
                </a:cubicBezTo>
                <a:cubicBezTo>
                  <a:pt x="5623" y="7114"/>
                  <a:pt x="5661" y="7306"/>
                  <a:pt x="5699" y="7535"/>
                </a:cubicBezTo>
                <a:cubicBezTo>
                  <a:pt x="5546" y="7459"/>
                  <a:pt x="5470" y="7382"/>
                  <a:pt x="5432" y="7382"/>
                </a:cubicBezTo>
                <a:cubicBezTo>
                  <a:pt x="5241" y="7612"/>
                  <a:pt x="5088" y="7918"/>
                  <a:pt x="4858" y="7994"/>
                </a:cubicBezTo>
                <a:cubicBezTo>
                  <a:pt x="4552" y="8071"/>
                  <a:pt x="4552" y="8338"/>
                  <a:pt x="4399" y="8491"/>
                </a:cubicBezTo>
                <a:cubicBezTo>
                  <a:pt x="4629" y="8797"/>
                  <a:pt x="4131" y="8912"/>
                  <a:pt x="4170" y="9218"/>
                </a:cubicBezTo>
                <a:cubicBezTo>
                  <a:pt x="4170" y="9218"/>
                  <a:pt x="4085" y="9302"/>
                  <a:pt x="4061" y="9302"/>
                </a:cubicBezTo>
                <a:cubicBezTo>
                  <a:pt x="4057" y="9302"/>
                  <a:pt x="4055" y="9300"/>
                  <a:pt x="4055" y="9294"/>
                </a:cubicBezTo>
                <a:cubicBezTo>
                  <a:pt x="3987" y="9249"/>
                  <a:pt x="3929" y="9230"/>
                  <a:pt x="3878" y="9230"/>
                </a:cubicBezTo>
                <a:cubicBezTo>
                  <a:pt x="3674" y="9230"/>
                  <a:pt x="3589" y="9531"/>
                  <a:pt x="3405" y="9562"/>
                </a:cubicBezTo>
                <a:cubicBezTo>
                  <a:pt x="3366" y="9562"/>
                  <a:pt x="3328" y="9639"/>
                  <a:pt x="3328" y="9677"/>
                </a:cubicBezTo>
                <a:cubicBezTo>
                  <a:pt x="3443" y="9715"/>
                  <a:pt x="3519" y="9753"/>
                  <a:pt x="3634" y="9792"/>
                </a:cubicBezTo>
                <a:cubicBezTo>
                  <a:pt x="3510" y="9947"/>
                  <a:pt x="3436" y="10177"/>
                  <a:pt x="3229" y="10177"/>
                </a:cubicBezTo>
                <a:cubicBezTo>
                  <a:pt x="3181" y="10177"/>
                  <a:pt x="3126" y="10165"/>
                  <a:pt x="3061" y="10136"/>
                </a:cubicBezTo>
                <a:cubicBezTo>
                  <a:pt x="3050" y="10131"/>
                  <a:pt x="3038" y="10128"/>
                  <a:pt x="3025" y="10128"/>
                </a:cubicBezTo>
                <a:cubicBezTo>
                  <a:pt x="2944" y="10128"/>
                  <a:pt x="2826" y="10223"/>
                  <a:pt x="2793" y="10289"/>
                </a:cubicBezTo>
                <a:cubicBezTo>
                  <a:pt x="2755" y="10404"/>
                  <a:pt x="2984" y="10557"/>
                  <a:pt x="2755" y="10710"/>
                </a:cubicBezTo>
                <a:cubicBezTo>
                  <a:pt x="2716" y="10748"/>
                  <a:pt x="2755" y="10939"/>
                  <a:pt x="2755" y="11092"/>
                </a:cubicBezTo>
                <a:cubicBezTo>
                  <a:pt x="2640" y="11015"/>
                  <a:pt x="2525" y="10939"/>
                  <a:pt x="2372" y="10862"/>
                </a:cubicBezTo>
                <a:lnTo>
                  <a:pt x="2372" y="10862"/>
                </a:lnTo>
                <a:cubicBezTo>
                  <a:pt x="2410" y="11015"/>
                  <a:pt x="2449" y="11130"/>
                  <a:pt x="2449" y="11283"/>
                </a:cubicBezTo>
                <a:cubicBezTo>
                  <a:pt x="2334" y="11360"/>
                  <a:pt x="2219" y="11436"/>
                  <a:pt x="2104" y="11551"/>
                </a:cubicBezTo>
                <a:cubicBezTo>
                  <a:pt x="2104" y="11474"/>
                  <a:pt x="2066" y="11398"/>
                  <a:pt x="1990" y="11245"/>
                </a:cubicBezTo>
                <a:cubicBezTo>
                  <a:pt x="1913" y="12086"/>
                  <a:pt x="1569" y="12660"/>
                  <a:pt x="842" y="12890"/>
                </a:cubicBezTo>
                <a:cubicBezTo>
                  <a:pt x="880" y="13081"/>
                  <a:pt x="957" y="13195"/>
                  <a:pt x="957" y="13348"/>
                </a:cubicBezTo>
                <a:cubicBezTo>
                  <a:pt x="880" y="13654"/>
                  <a:pt x="575" y="13616"/>
                  <a:pt x="383" y="13693"/>
                </a:cubicBezTo>
                <a:cubicBezTo>
                  <a:pt x="383" y="13884"/>
                  <a:pt x="383" y="14037"/>
                  <a:pt x="422" y="14228"/>
                </a:cubicBezTo>
                <a:cubicBezTo>
                  <a:pt x="230" y="14152"/>
                  <a:pt x="116" y="14113"/>
                  <a:pt x="1" y="14075"/>
                </a:cubicBezTo>
                <a:lnTo>
                  <a:pt x="1" y="14075"/>
                </a:lnTo>
                <a:cubicBezTo>
                  <a:pt x="77" y="14381"/>
                  <a:pt x="192" y="14649"/>
                  <a:pt x="269" y="15031"/>
                </a:cubicBezTo>
                <a:cubicBezTo>
                  <a:pt x="460" y="14840"/>
                  <a:pt x="613" y="14725"/>
                  <a:pt x="727" y="14572"/>
                </a:cubicBezTo>
                <a:cubicBezTo>
                  <a:pt x="804" y="14458"/>
                  <a:pt x="842" y="14266"/>
                  <a:pt x="919" y="14266"/>
                </a:cubicBezTo>
                <a:cubicBezTo>
                  <a:pt x="1301" y="14190"/>
                  <a:pt x="1263" y="13731"/>
                  <a:pt x="1569" y="13654"/>
                </a:cubicBezTo>
                <a:cubicBezTo>
                  <a:pt x="1875" y="13540"/>
                  <a:pt x="1798" y="13043"/>
                  <a:pt x="2219" y="13043"/>
                </a:cubicBezTo>
                <a:cubicBezTo>
                  <a:pt x="2257" y="13043"/>
                  <a:pt x="2257" y="12928"/>
                  <a:pt x="2296" y="12851"/>
                </a:cubicBezTo>
                <a:cubicBezTo>
                  <a:pt x="2449" y="12698"/>
                  <a:pt x="2525" y="12507"/>
                  <a:pt x="2678" y="12354"/>
                </a:cubicBezTo>
                <a:cubicBezTo>
                  <a:pt x="2869" y="12163"/>
                  <a:pt x="3099" y="12048"/>
                  <a:pt x="3137" y="11704"/>
                </a:cubicBezTo>
                <a:cubicBezTo>
                  <a:pt x="3137" y="11627"/>
                  <a:pt x="3290" y="11513"/>
                  <a:pt x="3366" y="11398"/>
                </a:cubicBezTo>
                <a:cubicBezTo>
                  <a:pt x="3519" y="11283"/>
                  <a:pt x="3672" y="11168"/>
                  <a:pt x="3787" y="11015"/>
                </a:cubicBezTo>
                <a:cubicBezTo>
                  <a:pt x="3902" y="10901"/>
                  <a:pt x="3978" y="10710"/>
                  <a:pt x="4093" y="10595"/>
                </a:cubicBezTo>
                <a:cubicBezTo>
                  <a:pt x="4208" y="10480"/>
                  <a:pt x="4399" y="10365"/>
                  <a:pt x="4437" y="10212"/>
                </a:cubicBezTo>
                <a:cubicBezTo>
                  <a:pt x="4590" y="9830"/>
                  <a:pt x="5202" y="9753"/>
                  <a:pt x="5164" y="9218"/>
                </a:cubicBezTo>
                <a:cubicBezTo>
                  <a:pt x="5508" y="9027"/>
                  <a:pt x="5738" y="8682"/>
                  <a:pt x="5967" y="8376"/>
                </a:cubicBezTo>
                <a:cubicBezTo>
                  <a:pt x="6503" y="7688"/>
                  <a:pt x="7306" y="7229"/>
                  <a:pt x="7650" y="6388"/>
                </a:cubicBezTo>
                <a:cubicBezTo>
                  <a:pt x="7650" y="6349"/>
                  <a:pt x="7688" y="6311"/>
                  <a:pt x="7727" y="6311"/>
                </a:cubicBezTo>
                <a:cubicBezTo>
                  <a:pt x="8224" y="6120"/>
                  <a:pt x="8453" y="5661"/>
                  <a:pt x="8759" y="5317"/>
                </a:cubicBezTo>
                <a:cubicBezTo>
                  <a:pt x="9256" y="4705"/>
                  <a:pt x="9830" y="4169"/>
                  <a:pt x="10327" y="3596"/>
                </a:cubicBezTo>
                <a:cubicBezTo>
                  <a:pt x="10671" y="3213"/>
                  <a:pt x="11130" y="2907"/>
                  <a:pt x="11360" y="2448"/>
                </a:cubicBezTo>
                <a:cubicBezTo>
                  <a:pt x="11513" y="2142"/>
                  <a:pt x="11819" y="2104"/>
                  <a:pt x="11972" y="1875"/>
                </a:cubicBezTo>
                <a:cubicBezTo>
                  <a:pt x="12240" y="1454"/>
                  <a:pt x="12698" y="1263"/>
                  <a:pt x="12851" y="766"/>
                </a:cubicBezTo>
                <a:cubicBezTo>
                  <a:pt x="12851" y="689"/>
                  <a:pt x="12966" y="689"/>
                  <a:pt x="13043" y="651"/>
                </a:cubicBezTo>
                <a:cubicBezTo>
                  <a:pt x="12966" y="230"/>
                  <a:pt x="12737" y="39"/>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p15">
            <a:extLst>
              <a:ext uri="{FF2B5EF4-FFF2-40B4-BE49-F238E27FC236}">
                <a16:creationId xmlns:a16="http://schemas.microsoft.com/office/drawing/2014/main" id="{D56C5B8F-E104-9FF7-C3CD-D5620003E649}"/>
              </a:ext>
            </a:extLst>
          </p:cNvPr>
          <p:cNvSpPr/>
          <p:nvPr/>
        </p:nvSpPr>
        <p:spPr>
          <a:xfrm>
            <a:off x="1027965" y="2885699"/>
            <a:ext cx="338231" cy="350418"/>
          </a:xfrm>
          <a:custGeom>
            <a:avLst/>
            <a:gdLst/>
            <a:ahLst/>
            <a:cxnLst/>
            <a:rect l="l" t="t" r="r" b="b"/>
            <a:pathLst>
              <a:path w="16485" h="17079" extrusionOk="0">
                <a:moveTo>
                  <a:pt x="16102" y="0"/>
                </a:moveTo>
                <a:cubicBezTo>
                  <a:pt x="15796" y="306"/>
                  <a:pt x="15605" y="651"/>
                  <a:pt x="15261" y="880"/>
                </a:cubicBezTo>
                <a:cubicBezTo>
                  <a:pt x="14764" y="1262"/>
                  <a:pt x="14496" y="1874"/>
                  <a:pt x="13922" y="2180"/>
                </a:cubicBezTo>
                <a:cubicBezTo>
                  <a:pt x="13655" y="2754"/>
                  <a:pt x="13196" y="3098"/>
                  <a:pt x="12698" y="3442"/>
                </a:cubicBezTo>
                <a:cubicBezTo>
                  <a:pt x="12698" y="3442"/>
                  <a:pt x="12660" y="3442"/>
                  <a:pt x="12660" y="3481"/>
                </a:cubicBezTo>
                <a:cubicBezTo>
                  <a:pt x="12201" y="3978"/>
                  <a:pt x="11780" y="4475"/>
                  <a:pt x="11207" y="4934"/>
                </a:cubicBezTo>
                <a:cubicBezTo>
                  <a:pt x="10557" y="5431"/>
                  <a:pt x="10021" y="6120"/>
                  <a:pt x="9447" y="6732"/>
                </a:cubicBezTo>
                <a:cubicBezTo>
                  <a:pt x="9103" y="7038"/>
                  <a:pt x="8797" y="7382"/>
                  <a:pt x="8453" y="7650"/>
                </a:cubicBezTo>
                <a:cubicBezTo>
                  <a:pt x="8224" y="7879"/>
                  <a:pt x="8071" y="8185"/>
                  <a:pt x="7726" y="8300"/>
                </a:cubicBezTo>
                <a:cubicBezTo>
                  <a:pt x="7595" y="8365"/>
                  <a:pt x="7746" y="8713"/>
                  <a:pt x="7524" y="8713"/>
                </a:cubicBezTo>
                <a:cubicBezTo>
                  <a:pt x="7488" y="8713"/>
                  <a:pt x="7442" y="8704"/>
                  <a:pt x="7382" y="8682"/>
                </a:cubicBezTo>
                <a:cubicBezTo>
                  <a:pt x="7191" y="9141"/>
                  <a:pt x="6656" y="9294"/>
                  <a:pt x="6426" y="9715"/>
                </a:cubicBezTo>
                <a:cubicBezTo>
                  <a:pt x="6311" y="9944"/>
                  <a:pt x="6197" y="10174"/>
                  <a:pt x="6005" y="10289"/>
                </a:cubicBezTo>
                <a:cubicBezTo>
                  <a:pt x="5432" y="10747"/>
                  <a:pt x="5087" y="11398"/>
                  <a:pt x="4475" y="11818"/>
                </a:cubicBezTo>
                <a:cubicBezTo>
                  <a:pt x="4322" y="11933"/>
                  <a:pt x="4208" y="12086"/>
                  <a:pt x="4131" y="12277"/>
                </a:cubicBezTo>
                <a:cubicBezTo>
                  <a:pt x="4017" y="12430"/>
                  <a:pt x="3978" y="12622"/>
                  <a:pt x="3711" y="12660"/>
                </a:cubicBezTo>
                <a:cubicBezTo>
                  <a:pt x="3672" y="12660"/>
                  <a:pt x="3634" y="12736"/>
                  <a:pt x="3596" y="12774"/>
                </a:cubicBezTo>
                <a:cubicBezTo>
                  <a:pt x="3252" y="13233"/>
                  <a:pt x="2869" y="13692"/>
                  <a:pt x="2525" y="14151"/>
                </a:cubicBezTo>
                <a:cubicBezTo>
                  <a:pt x="2448" y="14190"/>
                  <a:pt x="2372" y="14266"/>
                  <a:pt x="2295" y="14266"/>
                </a:cubicBezTo>
                <a:cubicBezTo>
                  <a:pt x="1934" y="14338"/>
                  <a:pt x="2085" y="14923"/>
                  <a:pt x="1684" y="14923"/>
                </a:cubicBezTo>
                <a:cubicBezTo>
                  <a:pt x="1660" y="14923"/>
                  <a:pt x="1635" y="14921"/>
                  <a:pt x="1607" y="14916"/>
                </a:cubicBezTo>
                <a:cubicBezTo>
                  <a:pt x="1607" y="15069"/>
                  <a:pt x="1607" y="15184"/>
                  <a:pt x="1492" y="15337"/>
                </a:cubicBezTo>
                <a:cubicBezTo>
                  <a:pt x="995" y="15834"/>
                  <a:pt x="498" y="16370"/>
                  <a:pt x="1" y="16867"/>
                </a:cubicBezTo>
                <a:cubicBezTo>
                  <a:pt x="167" y="17012"/>
                  <a:pt x="377" y="17078"/>
                  <a:pt x="566" y="17078"/>
                </a:cubicBezTo>
                <a:cubicBezTo>
                  <a:pt x="726" y="17078"/>
                  <a:pt x="869" y="17031"/>
                  <a:pt x="957" y="16943"/>
                </a:cubicBezTo>
                <a:cubicBezTo>
                  <a:pt x="1378" y="16484"/>
                  <a:pt x="2028" y="16255"/>
                  <a:pt x="2219" y="15605"/>
                </a:cubicBezTo>
                <a:cubicBezTo>
                  <a:pt x="2219" y="15605"/>
                  <a:pt x="2287" y="15622"/>
                  <a:pt x="2332" y="15622"/>
                </a:cubicBezTo>
                <a:cubicBezTo>
                  <a:pt x="2355" y="15622"/>
                  <a:pt x="2372" y="15617"/>
                  <a:pt x="2372" y="15605"/>
                </a:cubicBezTo>
                <a:cubicBezTo>
                  <a:pt x="2525" y="15413"/>
                  <a:pt x="2716" y="15260"/>
                  <a:pt x="2831" y="14993"/>
                </a:cubicBezTo>
                <a:cubicBezTo>
                  <a:pt x="2907" y="14763"/>
                  <a:pt x="3252" y="14610"/>
                  <a:pt x="3519" y="14419"/>
                </a:cubicBezTo>
                <a:cubicBezTo>
                  <a:pt x="3443" y="13960"/>
                  <a:pt x="3940" y="13960"/>
                  <a:pt x="4131" y="13731"/>
                </a:cubicBezTo>
                <a:cubicBezTo>
                  <a:pt x="4208" y="13616"/>
                  <a:pt x="4437" y="13539"/>
                  <a:pt x="4437" y="13501"/>
                </a:cubicBezTo>
                <a:cubicBezTo>
                  <a:pt x="4361" y="13195"/>
                  <a:pt x="4628" y="13119"/>
                  <a:pt x="4743" y="12966"/>
                </a:cubicBezTo>
                <a:cubicBezTo>
                  <a:pt x="4896" y="12813"/>
                  <a:pt x="5164" y="12660"/>
                  <a:pt x="5240" y="12469"/>
                </a:cubicBezTo>
                <a:cubicBezTo>
                  <a:pt x="5317" y="12277"/>
                  <a:pt x="5623" y="12277"/>
                  <a:pt x="5623" y="12010"/>
                </a:cubicBezTo>
                <a:cubicBezTo>
                  <a:pt x="5623" y="11895"/>
                  <a:pt x="6044" y="11895"/>
                  <a:pt x="5929" y="11589"/>
                </a:cubicBezTo>
                <a:cubicBezTo>
                  <a:pt x="6350" y="11474"/>
                  <a:pt x="6388" y="11015"/>
                  <a:pt x="6617" y="10786"/>
                </a:cubicBezTo>
                <a:cubicBezTo>
                  <a:pt x="6732" y="10824"/>
                  <a:pt x="6770" y="10862"/>
                  <a:pt x="6808" y="10900"/>
                </a:cubicBezTo>
                <a:cubicBezTo>
                  <a:pt x="6961" y="10747"/>
                  <a:pt x="7229" y="10594"/>
                  <a:pt x="7229" y="10441"/>
                </a:cubicBezTo>
                <a:cubicBezTo>
                  <a:pt x="7191" y="10097"/>
                  <a:pt x="7497" y="10059"/>
                  <a:pt x="7612" y="9906"/>
                </a:cubicBezTo>
                <a:cubicBezTo>
                  <a:pt x="7765" y="9715"/>
                  <a:pt x="7803" y="9447"/>
                  <a:pt x="8147" y="9447"/>
                </a:cubicBezTo>
                <a:cubicBezTo>
                  <a:pt x="8185" y="9447"/>
                  <a:pt x="8300" y="9256"/>
                  <a:pt x="8300" y="9218"/>
                </a:cubicBezTo>
                <a:cubicBezTo>
                  <a:pt x="8147" y="8873"/>
                  <a:pt x="8377" y="8720"/>
                  <a:pt x="8606" y="8644"/>
                </a:cubicBezTo>
                <a:cubicBezTo>
                  <a:pt x="8729" y="8613"/>
                  <a:pt x="8728" y="8410"/>
                  <a:pt x="8862" y="8410"/>
                </a:cubicBezTo>
                <a:cubicBezTo>
                  <a:pt x="8895" y="8410"/>
                  <a:pt x="8936" y="8422"/>
                  <a:pt x="8989" y="8453"/>
                </a:cubicBezTo>
                <a:cubicBezTo>
                  <a:pt x="9015" y="8460"/>
                  <a:pt x="9038" y="8464"/>
                  <a:pt x="9059" y="8464"/>
                </a:cubicBezTo>
                <a:cubicBezTo>
                  <a:pt x="9250" y="8464"/>
                  <a:pt x="9229" y="8174"/>
                  <a:pt x="9333" y="8070"/>
                </a:cubicBezTo>
                <a:cubicBezTo>
                  <a:pt x="9486" y="7917"/>
                  <a:pt x="9639" y="7803"/>
                  <a:pt x="9792" y="7650"/>
                </a:cubicBezTo>
                <a:cubicBezTo>
                  <a:pt x="9945" y="7497"/>
                  <a:pt x="10059" y="7305"/>
                  <a:pt x="10212" y="7114"/>
                </a:cubicBezTo>
                <a:cubicBezTo>
                  <a:pt x="10327" y="6961"/>
                  <a:pt x="10518" y="6808"/>
                  <a:pt x="10671" y="6655"/>
                </a:cubicBezTo>
                <a:cubicBezTo>
                  <a:pt x="10786" y="6540"/>
                  <a:pt x="10824" y="6349"/>
                  <a:pt x="10977" y="6234"/>
                </a:cubicBezTo>
                <a:cubicBezTo>
                  <a:pt x="11589" y="5661"/>
                  <a:pt x="12201" y="5164"/>
                  <a:pt x="12660" y="4475"/>
                </a:cubicBezTo>
                <a:cubicBezTo>
                  <a:pt x="12660" y="4437"/>
                  <a:pt x="12698" y="4437"/>
                  <a:pt x="12737" y="4437"/>
                </a:cubicBezTo>
                <a:cubicBezTo>
                  <a:pt x="13387" y="3863"/>
                  <a:pt x="13884" y="3098"/>
                  <a:pt x="14649" y="2639"/>
                </a:cubicBezTo>
                <a:cubicBezTo>
                  <a:pt x="14764" y="2563"/>
                  <a:pt x="14840" y="2410"/>
                  <a:pt x="14917" y="2257"/>
                </a:cubicBezTo>
                <a:cubicBezTo>
                  <a:pt x="15031" y="1951"/>
                  <a:pt x="15184" y="1721"/>
                  <a:pt x="15529" y="1607"/>
                </a:cubicBezTo>
                <a:cubicBezTo>
                  <a:pt x="15643" y="1568"/>
                  <a:pt x="15796" y="1454"/>
                  <a:pt x="15796" y="1377"/>
                </a:cubicBezTo>
                <a:cubicBezTo>
                  <a:pt x="15911" y="1071"/>
                  <a:pt x="16141" y="918"/>
                  <a:pt x="16293" y="689"/>
                </a:cubicBezTo>
                <a:cubicBezTo>
                  <a:pt x="16485" y="459"/>
                  <a:pt x="16485" y="383"/>
                  <a:pt x="1610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p15">
            <a:extLst>
              <a:ext uri="{FF2B5EF4-FFF2-40B4-BE49-F238E27FC236}">
                <a16:creationId xmlns:a16="http://schemas.microsoft.com/office/drawing/2014/main" id="{6D6E322E-CDF3-2396-1450-70916D6A7B78}"/>
              </a:ext>
            </a:extLst>
          </p:cNvPr>
          <p:cNvSpPr/>
          <p:nvPr/>
        </p:nvSpPr>
        <p:spPr>
          <a:xfrm>
            <a:off x="812962" y="2668337"/>
            <a:ext cx="313897" cy="334292"/>
          </a:xfrm>
          <a:custGeom>
            <a:avLst/>
            <a:gdLst/>
            <a:ahLst/>
            <a:cxnLst/>
            <a:rect l="l" t="t" r="r" b="b"/>
            <a:pathLst>
              <a:path w="15299" h="16293" extrusionOk="0">
                <a:moveTo>
                  <a:pt x="14687" y="0"/>
                </a:moveTo>
                <a:cubicBezTo>
                  <a:pt x="14228" y="306"/>
                  <a:pt x="14228" y="306"/>
                  <a:pt x="14151" y="765"/>
                </a:cubicBezTo>
                <a:cubicBezTo>
                  <a:pt x="14075" y="689"/>
                  <a:pt x="13998" y="650"/>
                  <a:pt x="13922" y="612"/>
                </a:cubicBezTo>
                <a:cubicBezTo>
                  <a:pt x="13807" y="689"/>
                  <a:pt x="13731" y="803"/>
                  <a:pt x="13616" y="880"/>
                </a:cubicBezTo>
                <a:cubicBezTo>
                  <a:pt x="13310" y="995"/>
                  <a:pt x="13157" y="1186"/>
                  <a:pt x="13348" y="1530"/>
                </a:cubicBezTo>
                <a:cubicBezTo>
                  <a:pt x="13136" y="1672"/>
                  <a:pt x="12924" y="1878"/>
                  <a:pt x="12802" y="1878"/>
                </a:cubicBezTo>
                <a:cubicBezTo>
                  <a:pt x="12792" y="1878"/>
                  <a:pt x="12783" y="1877"/>
                  <a:pt x="12774" y="1874"/>
                </a:cubicBezTo>
                <a:cubicBezTo>
                  <a:pt x="12722" y="1857"/>
                  <a:pt x="12677" y="1849"/>
                  <a:pt x="12639" y="1849"/>
                </a:cubicBezTo>
                <a:cubicBezTo>
                  <a:pt x="12428" y="1849"/>
                  <a:pt x="12413" y="2083"/>
                  <a:pt x="12316" y="2180"/>
                </a:cubicBezTo>
                <a:cubicBezTo>
                  <a:pt x="12086" y="2448"/>
                  <a:pt x="11933" y="2792"/>
                  <a:pt x="11742" y="3098"/>
                </a:cubicBezTo>
                <a:cubicBezTo>
                  <a:pt x="11589" y="2983"/>
                  <a:pt x="11512" y="2945"/>
                  <a:pt x="11359" y="2830"/>
                </a:cubicBezTo>
                <a:lnTo>
                  <a:pt x="11359" y="2830"/>
                </a:lnTo>
                <a:cubicBezTo>
                  <a:pt x="11423" y="3368"/>
                  <a:pt x="11198" y="3540"/>
                  <a:pt x="10794" y="3540"/>
                </a:cubicBezTo>
                <a:cubicBezTo>
                  <a:pt x="10710" y="3540"/>
                  <a:pt x="10617" y="3532"/>
                  <a:pt x="10518" y="3519"/>
                </a:cubicBezTo>
                <a:lnTo>
                  <a:pt x="10518" y="3519"/>
                </a:lnTo>
                <a:cubicBezTo>
                  <a:pt x="10747" y="3634"/>
                  <a:pt x="10824" y="3672"/>
                  <a:pt x="10939" y="3710"/>
                </a:cubicBezTo>
                <a:cubicBezTo>
                  <a:pt x="10685" y="3710"/>
                  <a:pt x="10603" y="4019"/>
                  <a:pt x="10530" y="4019"/>
                </a:cubicBezTo>
                <a:cubicBezTo>
                  <a:pt x="10526" y="4019"/>
                  <a:pt x="10522" y="4018"/>
                  <a:pt x="10518" y="4016"/>
                </a:cubicBezTo>
                <a:cubicBezTo>
                  <a:pt x="10496" y="4014"/>
                  <a:pt x="10476" y="4013"/>
                  <a:pt x="10457" y="4013"/>
                </a:cubicBezTo>
                <a:cubicBezTo>
                  <a:pt x="10161" y="4013"/>
                  <a:pt x="10363" y="4290"/>
                  <a:pt x="10327" y="4398"/>
                </a:cubicBezTo>
                <a:cubicBezTo>
                  <a:pt x="9677" y="4475"/>
                  <a:pt x="9524" y="5240"/>
                  <a:pt x="8950" y="5355"/>
                </a:cubicBezTo>
                <a:cubicBezTo>
                  <a:pt x="8988" y="5546"/>
                  <a:pt x="9026" y="5661"/>
                  <a:pt x="9026" y="5699"/>
                </a:cubicBezTo>
                <a:cubicBezTo>
                  <a:pt x="8873" y="5890"/>
                  <a:pt x="8720" y="6043"/>
                  <a:pt x="8606" y="6196"/>
                </a:cubicBezTo>
                <a:cubicBezTo>
                  <a:pt x="8551" y="6277"/>
                  <a:pt x="8487" y="6301"/>
                  <a:pt x="8417" y="6301"/>
                </a:cubicBezTo>
                <a:cubicBezTo>
                  <a:pt x="8320" y="6301"/>
                  <a:pt x="8212" y="6256"/>
                  <a:pt x="8100" y="6256"/>
                </a:cubicBezTo>
                <a:cubicBezTo>
                  <a:pt x="8065" y="6256"/>
                  <a:pt x="8029" y="6261"/>
                  <a:pt x="7994" y="6273"/>
                </a:cubicBezTo>
                <a:cubicBezTo>
                  <a:pt x="8070" y="6425"/>
                  <a:pt x="8185" y="6540"/>
                  <a:pt x="8300" y="6693"/>
                </a:cubicBezTo>
                <a:cubicBezTo>
                  <a:pt x="8238" y="6679"/>
                  <a:pt x="8185" y="6672"/>
                  <a:pt x="8138" y="6672"/>
                </a:cubicBezTo>
                <a:cubicBezTo>
                  <a:pt x="7694" y="6672"/>
                  <a:pt x="7881" y="7274"/>
                  <a:pt x="7535" y="7343"/>
                </a:cubicBezTo>
                <a:cubicBezTo>
                  <a:pt x="7458" y="7267"/>
                  <a:pt x="7382" y="7152"/>
                  <a:pt x="7229" y="6923"/>
                </a:cubicBezTo>
                <a:lnTo>
                  <a:pt x="7229" y="6923"/>
                </a:lnTo>
                <a:cubicBezTo>
                  <a:pt x="7267" y="7190"/>
                  <a:pt x="6961" y="7076"/>
                  <a:pt x="7076" y="7343"/>
                </a:cubicBezTo>
                <a:cubicBezTo>
                  <a:pt x="7152" y="7573"/>
                  <a:pt x="6999" y="7802"/>
                  <a:pt x="6770" y="7802"/>
                </a:cubicBezTo>
                <a:cubicBezTo>
                  <a:pt x="6540" y="7841"/>
                  <a:pt x="6655" y="7955"/>
                  <a:pt x="6655" y="8070"/>
                </a:cubicBezTo>
                <a:cubicBezTo>
                  <a:pt x="6617" y="8147"/>
                  <a:pt x="6579" y="8300"/>
                  <a:pt x="6540" y="8300"/>
                </a:cubicBezTo>
                <a:cubicBezTo>
                  <a:pt x="6524" y="8298"/>
                  <a:pt x="6508" y="8297"/>
                  <a:pt x="6493" y="8297"/>
                </a:cubicBezTo>
                <a:cubicBezTo>
                  <a:pt x="6157" y="8297"/>
                  <a:pt x="6146" y="8687"/>
                  <a:pt x="5890" y="8797"/>
                </a:cubicBezTo>
                <a:cubicBezTo>
                  <a:pt x="5699" y="8835"/>
                  <a:pt x="5546" y="8950"/>
                  <a:pt x="5661" y="9179"/>
                </a:cubicBezTo>
                <a:cubicBezTo>
                  <a:pt x="5661" y="9217"/>
                  <a:pt x="5546" y="9332"/>
                  <a:pt x="5508" y="9332"/>
                </a:cubicBezTo>
                <a:cubicBezTo>
                  <a:pt x="5087" y="9409"/>
                  <a:pt x="4972" y="9447"/>
                  <a:pt x="4934" y="9638"/>
                </a:cubicBezTo>
                <a:cubicBezTo>
                  <a:pt x="4896" y="10021"/>
                  <a:pt x="4590" y="10212"/>
                  <a:pt x="4360" y="10441"/>
                </a:cubicBezTo>
                <a:cubicBezTo>
                  <a:pt x="4169" y="10633"/>
                  <a:pt x="3978" y="10786"/>
                  <a:pt x="4054" y="11053"/>
                </a:cubicBezTo>
                <a:cubicBezTo>
                  <a:pt x="4054" y="11092"/>
                  <a:pt x="4016" y="11130"/>
                  <a:pt x="3940" y="11168"/>
                </a:cubicBezTo>
                <a:cubicBezTo>
                  <a:pt x="3863" y="11053"/>
                  <a:pt x="3825" y="10939"/>
                  <a:pt x="3787" y="10862"/>
                </a:cubicBezTo>
                <a:cubicBezTo>
                  <a:pt x="3672" y="11015"/>
                  <a:pt x="3595" y="11168"/>
                  <a:pt x="3519" y="11283"/>
                </a:cubicBezTo>
                <a:cubicBezTo>
                  <a:pt x="3557" y="11359"/>
                  <a:pt x="3595" y="11436"/>
                  <a:pt x="3672" y="11550"/>
                </a:cubicBezTo>
                <a:cubicBezTo>
                  <a:pt x="3328" y="11665"/>
                  <a:pt x="3366" y="12162"/>
                  <a:pt x="2945" y="12239"/>
                </a:cubicBezTo>
                <a:cubicBezTo>
                  <a:pt x="2945" y="12124"/>
                  <a:pt x="2945" y="12048"/>
                  <a:pt x="2945" y="12009"/>
                </a:cubicBezTo>
                <a:cubicBezTo>
                  <a:pt x="2869" y="12201"/>
                  <a:pt x="2486" y="12277"/>
                  <a:pt x="2678" y="12583"/>
                </a:cubicBezTo>
                <a:cubicBezTo>
                  <a:pt x="2713" y="12655"/>
                  <a:pt x="2616" y="12893"/>
                  <a:pt x="2384" y="12893"/>
                </a:cubicBezTo>
                <a:cubicBezTo>
                  <a:pt x="2368" y="12893"/>
                  <a:pt x="2351" y="12892"/>
                  <a:pt x="2333" y="12889"/>
                </a:cubicBezTo>
                <a:lnTo>
                  <a:pt x="2142" y="12889"/>
                </a:lnTo>
                <a:cubicBezTo>
                  <a:pt x="1989" y="13272"/>
                  <a:pt x="1913" y="13616"/>
                  <a:pt x="1798" y="13960"/>
                </a:cubicBezTo>
                <a:cubicBezTo>
                  <a:pt x="1607" y="13922"/>
                  <a:pt x="1492" y="13922"/>
                  <a:pt x="1301" y="13883"/>
                </a:cubicBezTo>
                <a:cubicBezTo>
                  <a:pt x="1186" y="14189"/>
                  <a:pt x="1033" y="14457"/>
                  <a:pt x="995" y="14763"/>
                </a:cubicBezTo>
                <a:cubicBezTo>
                  <a:pt x="956" y="14954"/>
                  <a:pt x="880" y="15107"/>
                  <a:pt x="727" y="15146"/>
                </a:cubicBezTo>
                <a:cubicBezTo>
                  <a:pt x="153" y="15299"/>
                  <a:pt x="192" y="15758"/>
                  <a:pt x="0" y="16293"/>
                </a:cubicBezTo>
                <a:cubicBezTo>
                  <a:pt x="306" y="16064"/>
                  <a:pt x="498" y="15949"/>
                  <a:pt x="689" y="15796"/>
                </a:cubicBezTo>
                <a:cubicBezTo>
                  <a:pt x="842" y="15681"/>
                  <a:pt x="956" y="15528"/>
                  <a:pt x="1071" y="15375"/>
                </a:cubicBezTo>
                <a:cubicBezTo>
                  <a:pt x="1224" y="15260"/>
                  <a:pt x="1339" y="15107"/>
                  <a:pt x="1415" y="14916"/>
                </a:cubicBezTo>
                <a:cubicBezTo>
                  <a:pt x="1492" y="14687"/>
                  <a:pt x="1721" y="14840"/>
                  <a:pt x="1836" y="14687"/>
                </a:cubicBezTo>
                <a:cubicBezTo>
                  <a:pt x="1913" y="14572"/>
                  <a:pt x="1989" y="14419"/>
                  <a:pt x="2066" y="14304"/>
                </a:cubicBezTo>
                <a:cubicBezTo>
                  <a:pt x="2219" y="14151"/>
                  <a:pt x="2333" y="13845"/>
                  <a:pt x="2486" y="13807"/>
                </a:cubicBezTo>
                <a:cubicBezTo>
                  <a:pt x="2869" y="13807"/>
                  <a:pt x="2907" y="13386"/>
                  <a:pt x="3175" y="13310"/>
                </a:cubicBezTo>
                <a:cubicBezTo>
                  <a:pt x="3328" y="13233"/>
                  <a:pt x="2983" y="13119"/>
                  <a:pt x="3213" y="13004"/>
                </a:cubicBezTo>
                <a:cubicBezTo>
                  <a:pt x="3481" y="12927"/>
                  <a:pt x="3595" y="12660"/>
                  <a:pt x="3748" y="12468"/>
                </a:cubicBezTo>
                <a:cubicBezTo>
                  <a:pt x="3940" y="12315"/>
                  <a:pt x="4169" y="12239"/>
                  <a:pt x="4246" y="11971"/>
                </a:cubicBezTo>
                <a:cubicBezTo>
                  <a:pt x="4246" y="11933"/>
                  <a:pt x="4322" y="11895"/>
                  <a:pt x="4360" y="11856"/>
                </a:cubicBezTo>
                <a:cubicBezTo>
                  <a:pt x="4513" y="11742"/>
                  <a:pt x="4705" y="11627"/>
                  <a:pt x="4819" y="11474"/>
                </a:cubicBezTo>
                <a:cubicBezTo>
                  <a:pt x="5125" y="11168"/>
                  <a:pt x="5316" y="10671"/>
                  <a:pt x="5737" y="10480"/>
                </a:cubicBezTo>
                <a:cubicBezTo>
                  <a:pt x="5775" y="10441"/>
                  <a:pt x="5775" y="10403"/>
                  <a:pt x="5775" y="10365"/>
                </a:cubicBezTo>
                <a:cubicBezTo>
                  <a:pt x="5661" y="10059"/>
                  <a:pt x="5890" y="10021"/>
                  <a:pt x="6081" y="9944"/>
                </a:cubicBezTo>
                <a:cubicBezTo>
                  <a:pt x="6196" y="9906"/>
                  <a:pt x="6349" y="9829"/>
                  <a:pt x="6426" y="9715"/>
                </a:cubicBezTo>
                <a:cubicBezTo>
                  <a:pt x="6693" y="9217"/>
                  <a:pt x="7114" y="8873"/>
                  <a:pt x="7497" y="8529"/>
                </a:cubicBezTo>
                <a:cubicBezTo>
                  <a:pt x="8032" y="8070"/>
                  <a:pt x="8223" y="7343"/>
                  <a:pt x="8912" y="7037"/>
                </a:cubicBezTo>
                <a:cubicBezTo>
                  <a:pt x="8950" y="7037"/>
                  <a:pt x="8950" y="6999"/>
                  <a:pt x="8988" y="6961"/>
                </a:cubicBezTo>
                <a:cubicBezTo>
                  <a:pt x="9103" y="6387"/>
                  <a:pt x="9868" y="6349"/>
                  <a:pt x="9906" y="5737"/>
                </a:cubicBezTo>
                <a:cubicBezTo>
                  <a:pt x="9934" y="5741"/>
                  <a:pt x="9960" y="5742"/>
                  <a:pt x="9985" y="5742"/>
                </a:cubicBezTo>
                <a:cubicBezTo>
                  <a:pt x="10512" y="5742"/>
                  <a:pt x="10464" y="5009"/>
                  <a:pt x="10939" y="4972"/>
                </a:cubicBezTo>
                <a:cubicBezTo>
                  <a:pt x="11245" y="4398"/>
                  <a:pt x="11780" y="4016"/>
                  <a:pt x="12239" y="3595"/>
                </a:cubicBezTo>
                <a:cubicBezTo>
                  <a:pt x="12583" y="3251"/>
                  <a:pt x="12813" y="2830"/>
                  <a:pt x="13233" y="2563"/>
                </a:cubicBezTo>
                <a:cubicBezTo>
                  <a:pt x="13348" y="2524"/>
                  <a:pt x="13348" y="2371"/>
                  <a:pt x="13425" y="2295"/>
                </a:cubicBezTo>
                <a:cubicBezTo>
                  <a:pt x="13463" y="2218"/>
                  <a:pt x="13539" y="2104"/>
                  <a:pt x="13616" y="2065"/>
                </a:cubicBezTo>
                <a:cubicBezTo>
                  <a:pt x="13998" y="1759"/>
                  <a:pt x="14343" y="1492"/>
                  <a:pt x="14725" y="1224"/>
                </a:cubicBezTo>
                <a:cubicBezTo>
                  <a:pt x="14993" y="995"/>
                  <a:pt x="15222" y="765"/>
                  <a:pt x="15299" y="383"/>
                </a:cubicBezTo>
                <a:cubicBezTo>
                  <a:pt x="15107" y="268"/>
                  <a:pt x="14916" y="115"/>
                  <a:pt x="1468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p15">
            <a:extLst>
              <a:ext uri="{FF2B5EF4-FFF2-40B4-BE49-F238E27FC236}">
                <a16:creationId xmlns:a16="http://schemas.microsoft.com/office/drawing/2014/main" id="{D1546D35-0F91-01A7-A607-EA36769C4205}"/>
              </a:ext>
            </a:extLst>
          </p:cNvPr>
          <p:cNvSpPr/>
          <p:nvPr/>
        </p:nvSpPr>
        <p:spPr>
          <a:xfrm>
            <a:off x="916535" y="2711485"/>
            <a:ext cx="276248" cy="279387"/>
          </a:xfrm>
          <a:custGeom>
            <a:avLst/>
            <a:gdLst/>
            <a:ahLst/>
            <a:cxnLst/>
            <a:rect l="l" t="t" r="r" b="b"/>
            <a:pathLst>
              <a:path w="13464" h="13617" extrusionOk="0">
                <a:moveTo>
                  <a:pt x="12928" y="1"/>
                </a:moveTo>
                <a:cubicBezTo>
                  <a:pt x="12813" y="39"/>
                  <a:pt x="12698" y="115"/>
                  <a:pt x="12698" y="268"/>
                </a:cubicBezTo>
                <a:cubicBezTo>
                  <a:pt x="12431" y="345"/>
                  <a:pt x="12316" y="613"/>
                  <a:pt x="12087" y="766"/>
                </a:cubicBezTo>
                <a:cubicBezTo>
                  <a:pt x="11742" y="1033"/>
                  <a:pt x="11628" y="1607"/>
                  <a:pt x="11054" y="1645"/>
                </a:cubicBezTo>
                <a:cubicBezTo>
                  <a:pt x="10977" y="1645"/>
                  <a:pt x="10863" y="1875"/>
                  <a:pt x="10786" y="1989"/>
                </a:cubicBezTo>
                <a:cubicBezTo>
                  <a:pt x="10786" y="2028"/>
                  <a:pt x="10748" y="2104"/>
                  <a:pt x="10710" y="2142"/>
                </a:cubicBezTo>
                <a:cubicBezTo>
                  <a:pt x="10480" y="2142"/>
                  <a:pt x="10404" y="2257"/>
                  <a:pt x="10289" y="2448"/>
                </a:cubicBezTo>
                <a:cubicBezTo>
                  <a:pt x="10212" y="2601"/>
                  <a:pt x="10098" y="2716"/>
                  <a:pt x="10021" y="2869"/>
                </a:cubicBezTo>
                <a:cubicBezTo>
                  <a:pt x="10021" y="2984"/>
                  <a:pt x="9868" y="3099"/>
                  <a:pt x="9753" y="3137"/>
                </a:cubicBezTo>
                <a:cubicBezTo>
                  <a:pt x="9256" y="3328"/>
                  <a:pt x="8950" y="3558"/>
                  <a:pt x="8759" y="3902"/>
                </a:cubicBezTo>
                <a:cubicBezTo>
                  <a:pt x="8683" y="4055"/>
                  <a:pt x="8644" y="4246"/>
                  <a:pt x="8530" y="4361"/>
                </a:cubicBezTo>
                <a:cubicBezTo>
                  <a:pt x="8457" y="4458"/>
                  <a:pt x="8384" y="4554"/>
                  <a:pt x="8293" y="4554"/>
                </a:cubicBezTo>
                <a:cubicBezTo>
                  <a:pt x="8239" y="4554"/>
                  <a:pt x="8179" y="4522"/>
                  <a:pt x="8109" y="4437"/>
                </a:cubicBezTo>
                <a:cubicBezTo>
                  <a:pt x="8071" y="4820"/>
                  <a:pt x="7612" y="4781"/>
                  <a:pt x="7535" y="5126"/>
                </a:cubicBezTo>
                <a:cubicBezTo>
                  <a:pt x="7497" y="5470"/>
                  <a:pt x="7191" y="5623"/>
                  <a:pt x="6923" y="5814"/>
                </a:cubicBezTo>
                <a:cubicBezTo>
                  <a:pt x="6770" y="5929"/>
                  <a:pt x="6579" y="6082"/>
                  <a:pt x="6464" y="6235"/>
                </a:cubicBezTo>
                <a:cubicBezTo>
                  <a:pt x="6350" y="6426"/>
                  <a:pt x="6005" y="6426"/>
                  <a:pt x="6082" y="6770"/>
                </a:cubicBezTo>
                <a:cubicBezTo>
                  <a:pt x="6082" y="6961"/>
                  <a:pt x="5699" y="6847"/>
                  <a:pt x="5699" y="7153"/>
                </a:cubicBezTo>
                <a:cubicBezTo>
                  <a:pt x="5699" y="7229"/>
                  <a:pt x="5508" y="7344"/>
                  <a:pt x="5393" y="7420"/>
                </a:cubicBezTo>
                <a:cubicBezTo>
                  <a:pt x="5011" y="7650"/>
                  <a:pt x="4667" y="7918"/>
                  <a:pt x="4437" y="8338"/>
                </a:cubicBezTo>
                <a:cubicBezTo>
                  <a:pt x="4284" y="8606"/>
                  <a:pt x="4055" y="8759"/>
                  <a:pt x="3825" y="8950"/>
                </a:cubicBezTo>
                <a:cubicBezTo>
                  <a:pt x="3596" y="9142"/>
                  <a:pt x="3290" y="9333"/>
                  <a:pt x="3213" y="9639"/>
                </a:cubicBezTo>
                <a:cubicBezTo>
                  <a:pt x="3137" y="9983"/>
                  <a:pt x="2946" y="10174"/>
                  <a:pt x="2640" y="10327"/>
                </a:cubicBezTo>
                <a:cubicBezTo>
                  <a:pt x="2449" y="10404"/>
                  <a:pt x="2296" y="10557"/>
                  <a:pt x="2181" y="10710"/>
                </a:cubicBezTo>
                <a:cubicBezTo>
                  <a:pt x="2066" y="10863"/>
                  <a:pt x="2028" y="11092"/>
                  <a:pt x="1913" y="11245"/>
                </a:cubicBezTo>
                <a:cubicBezTo>
                  <a:pt x="1798" y="11398"/>
                  <a:pt x="1607" y="11475"/>
                  <a:pt x="1454" y="11551"/>
                </a:cubicBezTo>
                <a:cubicBezTo>
                  <a:pt x="995" y="11819"/>
                  <a:pt x="842" y="12354"/>
                  <a:pt x="421" y="12622"/>
                </a:cubicBezTo>
                <a:cubicBezTo>
                  <a:pt x="498" y="12660"/>
                  <a:pt x="536" y="12698"/>
                  <a:pt x="574" y="12737"/>
                </a:cubicBezTo>
                <a:cubicBezTo>
                  <a:pt x="383" y="12928"/>
                  <a:pt x="230" y="13119"/>
                  <a:pt x="1" y="13349"/>
                </a:cubicBezTo>
                <a:cubicBezTo>
                  <a:pt x="268" y="13463"/>
                  <a:pt x="460" y="13540"/>
                  <a:pt x="727" y="13616"/>
                </a:cubicBezTo>
                <a:cubicBezTo>
                  <a:pt x="880" y="13502"/>
                  <a:pt x="1033" y="13425"/>
                  <a:pt x="1148" y="13310"/>
                </a:cubicBezTo>
                <a:cubicBezTo>
                  <a:pt x="1416" y="12966"/>
                  <a:pt x="1684" y="12660"/>
                  <a:pt x="1990" y="12316"/>
                </a:cubicBezTo>
                <a:cubicBezTo>
                  <a:pt x="2219" y="12010"/>
                  <a:pt x="2640" y="11857"/>
                  <a:pt x="2754" y="11436"/>
                </a:cubicBezTo>
                <a:cubicBezTo>
                  <a:pt x="3366" y="11322"/>
                  <a:pt x="3213" y="10442"/>
                  <a:pt x="3864" y="10365"/>
                </a:cubicBezTo>
                <a:cubicBezTo>
                  <a:pt x="3978" y="10365"/>
                  <a:pt x="4093" y="10059"/>
                  <a:pt x="4208" y="9906"/>
                </a:cubicBezTo>
                <a:cubicBezTo>
                  <a:pt x="4361" y="9792"/>
                  <a:pt x="4476" y="9600"/>
                  <a:pt x="4629" y="9486"/>
                </a:cubicBezTo>
                <a:cubicBezTo>
                  <a:pt x="4820" y="9409"/>
                  <a:pt x="5049" y="9333"/>
                  <a:pt x="5164" y="9142"/>
                </a:cubicBezTo>
                <a:cubicBezTo>
                  <a:pt x="4896" y="8874"/>
                  <a:pt x="5240" y="8836"/>
                  <a:pt x="5317" y="8721"/>
                </a:cubicBezTo>
                <a:cubicBezTo>
                  <a:pt x="5432" y="8606"/>
                  <a:pt x="5585" y="8415"/>
                  <a:pt x="5738" y="8415"/>
                </a:cubicBezTo>
                <a:cubicBezTo>
                  <a:pt x="6044" y="8415"/>
                  <a:pt x="5776" y="8147"/>
                  <a:pt x="5967" y="8032"/>
                </a:cubicBezTo>
                <a:cubicBezTo>
                  <a:pt x="6350" y="7803"/>
                  <a:pt x="6579" y="7382"/>
                  <a:pt x="6962" y="7153"/>
                </a:cubicBezTo>
                <a:cubicBezTo>
                  <a:pt x="7344" y="6885"/>
                  <a:pt x="7650" y="6617"/>
                  <a:pt x="7765" y="6158"/>
                </a:cubicBezTo>
                <a:cubicBezTo>
                  <a:pt x="7798" y="6125"/>
                  <a:pt x="7887" y="6036"/>
                  <a:pt x="7936" y="6036"/>
                </a:cubicBezTo>
                <a:cubicBezTo>
                  <a:pt x="7944" y="6036"/>
                  <a:pt x="7951" y="6038"/>
                  <a:pt x="7956" y="6044"/>
                </a:cubicBezTo>
                <a:cubicBezTo>
                  <a:pt x="7987" y="6056"/>
                  <a:pt x="8014" y="6061"/>
                  <a:pt x="8037" y="6061"/>
                </a:cubicBezTo>
                <a:cubicBezTo>
                  <a:pt x="8161" y="6061"/>
                  <a:pt x="8198" y="5916"/>
                  <a:pt x="8262" y="5852"/>
                </a:cubicBezTo>
                <a:cubicBezTo>
                  <a:pt x="8606" y="5546"/>
                  <a:pt x="8874" y="5087"/>
                  <a:pt x="9333" y="4896"/>
                </a:cubicBezTo>
                <a:cubicBezTo>
                  <a:pt x="9371" y="4896"/>
                  <a:pt x="9448" y="4858"/>
                  <a:pt x="9409" y="4820"/>
                </a:cubicBezTo>
                <a:cubicBezTo>
                  <a:pt x="9295" y="4361"/>
                  <a:pt x="9753" y="4322"/>
                  <a:pt x="9945" y="4093"/>
                </a:cubicBezTo>
                <a:cubicBezTo>
                  <a:pt x="10327" y="3711"/>
                  <a:pt x="10748" y="3405"/>
                  <a:pt x="11092" y="3022"/>
                </a:cubicBezTo>
                <a:cubicBezTo>
                  <a:pt x="11322" y="2754"/>
                  <a:pt x="11628" y="2601"/>
                  <a:pt x="11857" y="2334"/>
                </a:cubicBezTo>
                <a:cubicBezTo>
                  <a:pt x="12163" y="1875"/>
                  <a:pt x="12584" y="1492"/>
                  <a:pt x="12966" y="1033"/>
                </a:cubicBezTo>
                <a:cubicBezTo>
                  <a:pt x="13119" y="804"/>
                  <a:pt x="13272" y="574"/>
                  <a:pt x="13463" y="345"/>
                </a:cubicBezTo>
                <a:cubicBezTo>
                  <a:pt x="13272" y="230"/>
                  <a:pt x="13081" y="115"/>
                  <a:pt x="129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p15">
            <a:extLst>
              <a:ext uri="{FF2B5EF4-FFF2-40B4-BE49-F238E27FC236}">
                <a16:creationId xmlns:a16="http://schemas.microsoft.com/office/drawing/2014/main" id="{E4A721D6-1D20-34A1-642B-243B33897E0C}"/>
              </a:ext>
            </a:extLst>
          </p:cNvPr>
          <p:cNvSpPr/>
          <p:nvPr/>
        </p:nvSpPr>
        <p:spPr>
          <a:xfrm>
            <a:off x="1117421" y="2935926"/>
            <a:ext cx="302141" cy="309978"/>
          </a:xfrm>
          <a:custGeom>
            <a:avLst/>
            <a:gdLst/>
            <a:ahLst/>
            <a:cxnLst/>
            <a:rect l="l" t="t" r="r" b="b"/>
            <a:pathLst>
              <a:path w="14726" h="15108" extrusionOk="0">
                <a:moveTo>
                  <a:pt x="14228" y="0"/>
                </a:moveTo>
                <a:cubicBezTo>
                  <a:pt x="14037" y="230"/>
                  <a:pt x="13808" y="421"/>
                  <a:pt x="13578" y="612"/>
                </a:cubicBezTo>
                <a:cubicBezTo>
                  <a:pt x="13272" y="880"/>
                  <a:pt x="12851" y="1033"/>
                  <a:pt x="12737" y="1492"/>
                </a:cubicBezTo>
                <a:cubicBezTo>
                  <a:pt x="12737" y="1530"/>
                  <a:pt x="12622" y="1568"/>
                  <a:pt x="12545" y="1606"/>
                </a:cubicBezTo>
                <a:cubicBezTo>
                  <a:pt x="12316" y="1645"/>
                  <a:pt x="12201" y="1836"/>
                  <a:pt x="12086" y="1989"/>
                </a:cubicBezTo>
                <a:cubicBezTo>
                  <a:pt x="11704" y="2448"/>
                  <a:pt x="11283" y="2830"/>
                  <a:pt x="10901" y="3213"/>
                </a:cubicBezTo>
                <a:cubicBezTo>
                  <a:pt x="10786" y="3366"/>
                  <a:pt x="10595" y="3404"/>
                  <a:pt x="10480" y="3519"/>
                </a:cubicBezTo>
                <a:cubicBezTo>
                  <a:pt x="10327" y="3672"/>
                  <a:pt x="10212" y="3825"/>
                  <a:pt x="10098" y="3978"/>
                </a:cubicBezTo>
                <a:cubicBezTo>
                  <a:pt x="9945" y="4131"/>
                  <a:pt x="9792" y="4322"/>
                  <a:pt x="9639" y="4475"/>
                </a:cubicBezTo>
                <a:cubicBezTo>
                  <a:pt x="9486" y="4628"/>
                  <a:pt x="9295" y="4781"/>
                  <a:pt x="9218" y="4972"/>
                </a:cubicBezTo>
                <a:cubicBezTo>
                  <a:pt x="9142" y="5278"/>
                  <a:pt x="8797" y="5125"/>
                  <a:pt x="8683" y="5316"/>
                </a:cubicBezTo>
                <a:cubicBezTo>
                  <a:pt x="8453" y="5660"/>
                  <a:pt x="8185" y="5928"/>
                  <a:pt x="7879" y="6196"/>
                </a:cubicBezTo>
                <a:cubicBezTo>
                  <a:pt x="7229" y="6846"/>
                  <a:pt x="6579" y="7535"/>
                  <a:pt x="5929" y="8223"/>
                </a:cubicBezTo>
                <a:cubicBezTo>
                  <a:pt x="5623" y="8529"/>
                  <a:pt x="5279" y="8873"/>
                  <a:pt x="4973" y="9179"/>
                </a:cubicBezTo>
                <a:cubicBezTo>
                  <a:pt x="4667" y="9523"/>
                  <a:pt x="4399" y="9829"/>
                  <a:pt x="4131" y="10174"/>
                </a:cubicBezTo>
                <a:cubicBezTo>
                  <a:pt x="3481" y="10824"/>
                  <a:pt x="2793" y="11474"/>
                  <a:pt x="2257" y="12239"/>
                </a:cubicBezTo>
                <a:cubicBezTo>
                  <a:pt x="2143" y="12430"/>
                  <a:pt x="2028" y="12621"/>
                  <a:pt x="1837" y="12736"/>
                </a:cubicBezTo>
                <a:cubicBezTo>
                  <a:pt x="1339" y="13004"/>
                  <a:pt x="1148" y="13539"/>
                  <a:pt x="727" y="13922"/>
                </a:cubicBezTo>
                <a:cubicBezTo>
                  <a:pt x="421" y="14228"/>
                  <a:pt x="230" y="14648"/>
                  <a:pt x="1" y="14993"/>
                </a:cubicBezTo>
                <a:cubicBezTo>
                  <a:pt x="154" y="15031"/>
                  <a:pt x="307" y="15069"/>
                  <a:pt x="498" y="15107"/>
                </a:cubicBezTo>
                <a:cubicBezTo>
                  <a:pt x="613" y="14954"/>
                  <a:pt x="689" y="14763"/>
                  <a:pt x="804" y="14648"/>
                </a:cubicBezTo>
                <a:cubicBezTo>
                  <a:pt x="1225" y="14228"/>
                  <a:pt x="1645" y="13807"/>
                  <a:pt x="2104" y="13463"/>
                </a:cubicBezTo>
                <a:cubicBezTo>
                  <a:pt x="2563" y="13042"/>
                  <a:pt x="2907" y="12507"/>
                  <a:pt x="3481" y="12201"/>
                </a:cubicBezTo>
                <a:cubicBezTo>
                  <a:pt x="3634" y="12162"/>
                  <a:pt x="3787" y="12009"/>
                  <a:pt x="3787" y="11856"/>
                </a:cubicBezTo>
                <a:cubicBezTo>
                  <a:pt x="3902" y="11436"/>
                  <a:pt x="4246" y="11244"/>
                  <a:pt x="4552" y="11015"/>
                </a:cubicBezTo>
                <a:cubicBezTo>
                  <a:pt x="4705" y="10862"/>
                  <a:pt x="4896" y="10747"/>
                  <a:pt x="5011" y="10518"/>
                </a:cubicBezTo>
                <a:cubicBezTo>
                  <a:pt x="5126" y="10365"/>
                  <a:pt x="5317" y="10288"/>
                  <a:pt x="5470" y="10097"/>
                </a:cubicBezTo>
                <a:cubicBezTo>
                  <a:pt x="5776" y="9600"/>
                  <a:pt x="6235" y="9179"/>
                  <a:pt x="6617" y="8758"/>
                </a:cubicBezTo>
                <a:cubicBezTo>
                  <a:pt x="6923" y="8452"/>
                  <a:pt x="7229" y="8032"/>
                  <a:pt x="7688" y="7879"/>
                </a:cubicBezTo>
                <a:cubicBezTo>
                  <a:pt x="7956" y="7764"/>
                  <a:pt x="7573" y="7420"/>
                  <a:pt x="7918" y="7343"/>
                </a:cubicBezTo>
                <a:cubicBezTo>
                  <a:pt x="8224" y="7267"/>
                  <a:pt x="8262" y="6846"/>
                  <a:pt x="8606" y="6808"/>
                </a:cubicBezTo>
                <a:cubicBezTo>
                  <a:pt x="8644" y="6464"/>
                  <a:pt x="9027" y="6425"/>
                  <a:pt x="9142" y="6234"/>
                </a:cubicBezTo>
                <a:cubicBezTo>
                  <a:pt x="9333" y="5852"/>
                  <a:pt x="9600" y="5584"/>
                  <a:pt x="9906" y="5393"/>
                </a:cubicBezTo>
                <a:cubicBezTo>
                  <a:pt x="10251" y="5163"/>
                  <a:pt x="10442" y="4819"/>
                  <a:pt x="10710" y="4590"/>
                </a:cubicBezTo>
                <a:cubicBezTo>
                  <a:pt x="10786" y="4513"/>
                  <a:pt x="10901" y="4437"/>
                  <a:pt x="11016" y="4360"/>
                </a:cubicBezTo>
                <a:cubicBezTo>
                  <a:pt x="11092" y="4284"/>
                  <a:pt x="11207" y="4245"/>
                  <a:pt x="11207" y="4169"/>
                </a:cubicBezTo>
                <a:cubicBezTo>
                  <a:pt x="11245" y="3901"/>
                  <a:pt x="11475" y="3748"/>
                  <a:pt x="11704" y="3595"/>
                </a:cubicBezTo>
                <a:cubicBezTo>
                  <a:pt x="11895" y="3480"/>
                  <a:pt x="11895" y="3174"/>
                  <a:pt x="12125" y="3060"/>
                </a:cubicBezTo>
                <a:cubicBezTo>
                  <a:pt x="12354" y="2945"/>
                  <a:pt x="12545" y="2754"/>
                  <a:pt x="12775" y="2601"/>
                </a:cubicBezTo>
                <a:cubicBezTo>
                  <a:pt x="12928" y="2486"/>
                  <a:pt x="12890" y="2257"/>
                  <a:pt x="13081" y="2104"/>
                </a:cubicBezTo>
                <a:cubicBezTo>
                  <a:pt x="13616" y="1683"/>
                  <a:pt x="14114" y="1186"/>
                  <a:pt x="14572" y="688"/>
                </a:cubicBezTo>
                <a:cubicBezTo>
                  <a:pt x="14649" y="612"/>
                  <a:pt x="14687" y="536"/>
                  <a:pt x="14725" y="459"/>
                </a:cubicBezTo>
                <a:cubicBezTo>
                  <a:pt x="14572" y="344"/>
                  <a:pt x="14419" y="191"/>
                  <a:pt x="142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p15">
            <a:extLst>
              <a:ext uri="{FF2B5EF4-FFF2-40B4-BE49-F238E27FC236}">
                <a16:creationId xmlns:a16="http://schemas.microsoft.com/office/drawing/2014/main" id="{7504058D-4674-C0A9-032D-01B9785114AB}"/>
              </a:ext>
            </a:extLst>
          </p:cNvPr>
          <p:cNvSpPr/>
          <p:nvPr/>
        </p:nvSpPr>
        <p:spPr>
          <a:xfrm>
            <a:off x="524979" y="2535712"/>
            <a:ext cx="193049" cy="248775"/>
          </a:xfrm>
          <a:custGeom>
            <a:avLst/>
            <a:gdLst/>
            <a:ahLst/>
            <a:cxnLst/>
            <a:rect l="l" t="t" r="r" b="b"/>
            <a:pathLst>
              <a:path w="9409" h="12125" extrusionOk="0">
                <a:moveTo>
                  <a:pt x="8605" y="1"/>
                </a:moveTo>
                <a:cubicBezTo>
                  <a:pt x="8223" y="383"/>
                  <a:pt x="7840" y="804"/>
                  <a:pt x="7496" y="1186"/>
                </a:cubicBezTo>
                <a:cubicBezTo>
                  <a:pt x="7420" y="1263"/>
                  <a:pt x="7305" y="1339"/>
                  <a:pt x="7305" y="1416"/>
                </a:cubicBezTo>
                <a:cubicBezTo>
                  <a:pt x="7229" y="1760"/>
                  <a:pt x="6961" y="1875"/>
                  <a:pt x="6770" y="2066"/>
                </a:cubicBezTo>
                <a:cubicBezTo>
                  <a:pt x="6655" y="2142"/>
                  <a:pt x="6540" y="2219"/>
                  <a:pt x="6502" y="2334"/>
                </a:cubicBezTo>
                <a:cubicBezTo>
                  <a:pt x="5966" y="3022"/>
                  <a:pt x="5469" y="3749"/>
                  <a:pt x="4972" y="4475"/>
                </a:cubicBezTo>
                <a:cubicBezTo>
                  <a:pt x="4743" y="4743"/>
                  <a:pt x="4551" y="5049"/>
                  <a:pt x="4475" y="5432"/>
                </a:cubicBezTo>
                <a:cubicBezTo>
                  <a:pt x="4322" y="5929"/>
                  <a:pt x="4131" y="6196"/>
                  <a:pt x="3633" y="6541"/>
                </a:cubicBezTo>
                <a:cubicBezTo>
                  <a:pt x="3595" y="6579"/>
                  <a:pt x="3519" y="6655"/>
                  <a:pt x="3519" y="6694"/>
                </a:cubicBezTo>
                <a:cubicBezTo>
                  <a:pt x="3404" y="7114"/>
                  <a:pt x="3136" y="7344"/>
                  <a:pt x="2868" y="7650"/>
                </a:cubicBezTo>
                <a:cubicBezTo>
                  <a:pt x="2677" y="7841"/>
                  <a:pt x="2448" y="8109"/>
                  <a:pt x="2295" y="8376"/>
                </a:cubicBezTo>
                <a:cubicBezTo>
                  <a:pt x="2065" y="8759"/>
                  <a:pt x="1798" y="9180"/>
                  <a:pt x="1492" y="9524"/>
                </a:cubicBezTo>
                <a:cubicBezTo>
                  <a:pt x="1224" y="9868"/>
                  <a:pt x="727" y="10059"/>
                  <a:pt x="727" y="10633"/>
                </a:cubicBezTo>
                <a:cubicBezTo>
                  <a:pt x="727" y="10748"/>
                  <a:pt x="268" y="10901"/>
                  <a:pt x="382" y="11168"/>
                </a:cubicBezTo>
                <a:cubicBezTo>
                  <a:pt x="497" y="11474"/>
                  <a:pt x="0" y="11551"/>
                  <a:pt x="115" y="11857"/>
                </a:cubicBezTo>
                <a:cubicBezTo>
                  <a:pt x="382" y="11933"/>
                  <a:pt x="612" y="12010"/>
                  <a:pt x="918" y="12125"/>
                </a:cubicBezTo>
                <a:cubicBezTo>
                  <a:pt x="1262" y="11704"/>
                  <a:pt x="1645" y="11245"/>
                  <a:pt x="1989" y="10786"/>
                </a:cubicBezTo>
                <a:cubicBezTo>
                  <a:pt x="2677" y="9868"/>
                  <a:pt x="3327" y="8912"/>
                  <a:pt x="4016" y="8032"/>
                </a:cubicBezTo>
                <a:cubicBezTo>
                  <a:pt x="4245" y="7765"/>
                  <a:pt x="4398" y="7459"/>
                  <a:pt x="4628" y="7191"/>
                </a:cubicBezTo>
                <a:cubicBezTo>
                  <a:pt x="4972" y="6732"/>
                  <a:pt x="5393" y="6273"/>
                  <a:pt x="5737" y="5814"/>
                </a:cubicBezTo>
                <a:cubicBezTo>
                  <a:pt x="6119" y="5317"/>
                  <a:pt x="6502" y="4781"/>
                  <a:pt x="6846" y="4284"/>
                </a:cubicBezTo>
                <a:cubicBezTo>
                  <a:pt x="6884" y="4016"/>
                  <a:pt x="6540" y="3787"/>
                  <a:pt x="6808" y="3557"/>
                </a:cubicBezTo>
                <a:cubicBezTo>
                  <a:pt x="6923" y="3443"/>
                  <a:pt x="7076" y="3404"/>
                  <a:pt x="7037" y="3175"/>
                </a:cubicBezTo>
                <a:cubicBezTo>
                  <a:pt x="7037" y="3060"/>
                  <a:pt x="7267" y="2946"/>
                  <a:pt x="7382" y="2831"/>
                </a:cubicBezTo>
                <a:cubicBezTo>
                  <a:pt x="7447" y="2798"/>
                  <a:pt x="7513" y="2708"/>
                  <a:pt x="7555" y="2708"/>
                </a:cubicBezTo>
                <a:cubicBezTo>
                  <a:pt x="7561" y="2708"/>
                  <a:pt x="7567" y="2711"/>
                  <a:pt x="7573" y="2716"/>
                </a:cubicBezTo>
                <a:cubicBezTo>
                  <a:pt x="7593" y="2719"/>
                  <a:pt x="7612" y="2721"/>
                  <a:pt x="7630" y="2721"/>
                </a:cubicBezTo>
                <a:cubicBezTo>
                  <a:pt x="7816" y="2721"/>
                  <a:pt x="7885" y="2550"/>
                  <a:pt x="7955" y="2410"/>
                </a:cubicBezTo>
                <a:cubicBezTo>
                  <a:pt x="7993" y="2257"/>
                  <a:pt x="8108" y="2104"/>
                  <a:pt x="8185" y="1989"/>
                </a:cubicBezTo>
                <a:cubicBezTo>
                  <a:pt x="8605" y="1492"/>
                  <a:pt x="9064" y="995"/>
                  <a:pt x="9409" y="574"/>
                </a:cubicBezTo>
                <a:cubicBezTo>
                  <a:pt x="9409" y="286"/>
                  <a:pt x="9321" y="149"/>
                  <a:pt x="9130" y="149"/>
                </a:cubicBezTo>
                <a:cubicBezTo>
                  <a:pt x="9069" y="149"/>
                  <a:pt x="8996" y="164"/>
                  <a:pt x="8911" y="192"/>
                </a:cubicBezTo>
                <a:cubicBezTo>
                  <a:pt x="8904" y="195"/>
                  <a:pt x="8897" y="197"/>
                  <a:pt x="8890" y="197"/>
                </a:cubicBezTo>
                <a:cubicBezTo>
                  <a:pt x="8814" y="197"/>
                  <a:pt x="8710" y="35"/>
                  <a:pt x="860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p15">
            <a:extLst>
              <a:ext uri="{FF2B5EF4-FFF2-40B4-BE49-F238E27FC236}">
                <a16:creationId xmlns:a16="http://schemas.microsoft.com/office/drawing/2014/main" id="{5D618169-CAF6-63BF-9251-5F668B3955F7}"/>
              </a:ext>
            </a:extLst>
          </p:cNvPr>
          <p:cNvSpPr/>
          <p:nvPr/>
        </p:nvSpPr>
        <p:spPr>
          <a:xfrm>
            <a:off x="1219434" y="2992411"/>
            <a:ext cx="250355" cy="250355"/>
          </a:xfrm>
          <a:custGeom>
            <a:avLst/>
            <a:gdLst/>
            <a:ahLst/>
            <a:cxnLst/>
            <a:rect l="l" t="t" r="r" b="b"/>
            <a:pathLst>
              <a:path w="12202" h="12202" extrusionOk="0">
                <a:moveTo>
                  <a:pt x="11704" y="1"/>
                </a:moveTo>
                <a:cubicBezTo>
                  <a:pt x="11475" y="116"/>
                  <a:pt x="11207" y="230"/>
                  <a:pt x="10977" y="383"/>
                </a:cubicBezTo>
                <a:cubicBezTo>
                  <a:pt x="10863" y="460"/>
                  <a:pt x="10863" y="727"/>
                  <a:pt x="10786" y="727"/>
                </a:cubicBezTo>
                <a:cubicBezTo>
                  <a:pt x="10518" y="766"/>
                  <a:pt x="10442" y="957"/>
                  <a:pt x="10365" y="1186"/>
                </a:cubicBezTo>
                <a:cubicBezTo>
                  <a:pt x="10365" y="1301"/>
                  <a:pt x="10212" y="1416"/>
                  <a:pt x="10098" y="1416"/>
                </a:cubicBezTo>
                <a:cubicBezTo>
                  <a:pt x="9715" y="1454"/>
                  <a:pt x="9562" y="1645"/>
                  <a:pt x="9486" y="2028"/>
                </a:cubicBezTo>
                <a:cubicBezTo>
                  <a:pt x="9447" y="2104"/>
                  <a:pt x="9333" y="2257"/>
                  <a:pt x="9256" y="2296"/>
                </a:cubicBezTo>
                <a:cubicBezTo>
                  <a:pt x="8989" y="2334"/>
                  <a:pt x="8797" y="2372"/>
                  <a:pt x="8683" y="2678"/>
                </a:cubicBezTo>
                <a:cubicBezTo>
                  <a:pt x="8568" y="2869"/>
                  <a:pt x="8338" y="2984"/>
                  <a:pt x="8185" y="3137"/>
                </a:cubicBezTo>
                <a:cubicBezTo>
                  <a:pt x="7956" y="3366"/>
                  <a:pt x="7803" y="3749"/>
                  <a:pt x="7535" y="3864"/>
                </a:cubicBezTo>
                <a:cubicBezTo>
                  <a:pt x="7191" y="3978"/>
                  <a:pt x="7076" y="4323"/>
                  <a:pt x="6770" y="4476"/>
                </a:cubicBezTo>
                <a:cubicBezTo>
                  <a:pt x="6464" y="4629"/>
                  <a:pt x="6197" y="4820"/>
                  <a:pt x="6158" y="5202"/>
                </a:cubicBezTo>
                <a:cubicBezTo>
                  <a:pt x="6158" y="5279"/>
                  <a:pt x="6044" y="5355"/>
                  <a:pt x="5967" y="5393"/>
                </a:cubicBezTo>
                <a:cubicBezTo>
                  <a:pt x="5355" y="5699"/>
                  <a:pt x="4973" y="6235"/>
                  <a:pt x="4514" y="6656"/>
                </a:cubicBezTo>
                <a:cubicBezTo>
                  <a:pt x="4292" y="6877"/>
                  <a:pt x="4320" y="7384"/>
                  <a:pt x="3875" y="7384"/>
                </a:cubicBezTo>
                <a:cubicBezTo>
                  <a:pt x="3859" y="7384"/>
                  <a:pt x="3842" y="7384"/>
                  <a:pt x="3825" y="7382"/>
                </a:cubicBezTo>
                <a:lnTo>
                  <a:pt x="3825" y="7382"/>
                </a:lnTo>
                <a:cubicBezTo>
                  <a:pt x="3978" y="7688"/>
                  <a:pt x="3366" y="7535"/>
                  <a:pt x="3519" y="7879"/>
                </a:cubicBezTo>
                <a:cubicBezTo>
                  <a:pt x="3558" y="8032"/>
                  <a:pt x="3366" y="8224"/>
                  <a:pt x="3099" y="8262"/>
                </a:cubicBezTo>
                <a:cubicBezTo>
                  <a:pt x="3022" y="8262"/>
                  <a:pt x="2869" y="8300"/>
                  <a:pt x="2869" y="8338"/>
                </a:cubicBezTo>
                <a:cubicBezTo>
                  <a:pt x="2869" y="8759"/>
                  <a:pt x="2410" y="8721"/>
                  <a:pt x="2257" y="8989"/>
                </a:cubicBezTo>
                <a:cubicBezTo>
                  <a:pt x="2181" y="9103"/>
                  <a:pt x="1990" y="9218"/>
                  <a:pt x="1951" y="9333"/>
                </a:cubicBezTo>
                <a:cubicBezTo>
                  <a:pt x="1913" y="9792"/>
                  <a:pt x="1569" y="9945"/>
                  <a:pt x="1263" y="10174"/>
                </a:cubicBezTo>
                <a:cubicBezTo>
                  <a:pt x="1110" y="10289"/>
                  <a:pt x="957" y="10327"/>
                  <a:pt x="995" y="10595"/>
                </a:cubicBezTo>
                <a:cubicBezTo>
                  <a:pt x="1033" y="10633"/>
                  <a:pt x="919" y="10748"/>
                  <a:pt x="842" y="10786"/>
                </a:cubicBezTo>
                <a:cubicBezTo>
                  <a:pt x="421" y="11016"/>
                  <a:pt x="192" y="11398"/>
                  <a:pt x="1" y="11781"/>
                </a:cubicBezTo>
                <a:cubicBezTo>
                  <a:pt x="39" y="11819"/>
                  <a:pt x="39" y="11857"/>
                  <a:pt x="77" y="11857"/>
                </a:cubicBezTo>
                <a:cubicBezTo>
                  <a:pt x="230" y="11972"/>
                  <a:pt x="345" y="12048"/>
                  <a:pt x="498" y="12201"/>
                </a:cubicBezTo>
                <a:cubicBezTo>
                  <a:pt x="536" y="11513"/>
                  <a:pt x="1225" y="11322"/>
                  <a:pt x="1454" y="10786"/>
                </a:cubicBezTo>
                <a:cubicBezTo>
                  <a:pt x="1492" y="10779"/>
                  <a:pt x="1535" y="10777"/>
                  <a:pt x="1580" y="10777"/>
                </a:cubicBezTo>
                <a:cubicBezTo>
                  <a:pt x="1611" y="10777"/>
                  <a:pt x="1642" y="10778"/>
                  <a:pt x="1674" y="10778"/>
                </a:cubicBezTo>
                <a:cubicBezTo>
                  <a:pt x="1832" y="10778"/>
                  <a:pt x="2002" y="10761"/>
                  <a:pt x="2104" y="10557"/>
                </a:cubicBezTo>
                <a:cubicBezTo>
                  <a:pt x="2142" y="10442"/>
                  <a:pt x="2410" y="10442"/>
                  <a:pt x="2295" y="10212"/>
                </a:cubicBezTo>
                <a:cubicBezTo>
                  <a:pt x="2448" y="10174"/>
                  <a:pt x="2563" y="10136"/>
                  <a:pt x="2716" y="10098"/>
                </a:cubicBezTo>
                <a:cubicBezTo>
                  <a:pt x="2754" y="10059"/>
                  <a:pt x="2793" y="9983"/>
                  <a:pt x="2869" y="9907"/>
                </a:cubicBezTo>
                <a:lnTo>
                  <a:pt x="2869" y="9907"/>
                </a:lnTo>
                <a:cubicBezTo>
                  <a:pt x="2640" y="9945"/>
                  <a:pt x="2487" y="9945"/>
                  <a:pt x="2219" y="9983"/>
                </a:cubicBezTo>
                <a:cubicBezTo>
                  <a:pt x="2984" y="9562"/>
                  <a:pt x="2984" y="9562"/>
                  <a:pt x="3328" y="8874"/>
                </a:cubicBezTo>
                <a:cubicBezTo>
                  <a:pt x="3405" y="8721"/>
                  <a:pt x="3481" y="8683"/>
                  <a:pt x="3672" y="8683"/>
                </a:cubicBezTo>
                <a:cubicBezTo>
                  <a:pt x="3676" y="8684"/>
                  <a:pt x="3679" y="8685"/>
                  <a:pt x="3683" y="8685"/>
                </a:cubicBezTo>
                <a:cubicBezTo>
                  <a:pt x="3759" y="8685"/>
                  <a:pt x="3867" y="8300"/>
                  <a:pt x="3940" y="8300"/>
                </a:cubicBezTo>
                <a:cubicBezTo>
                  <a:pt x="4323" y="8300"/>
                  <a:pt x="4323" y="8032"/>
                  <a:pt x="4437" y="7803"/>
                </a:cubicBezTo>
                <a:cubicBezTo>
                  <a:pt x="4475" y="7765"/>
                  <a:pt x="4514" y="7765"/>
                  <a:pt x="4552" y="7726"/>
                </a:cubicBezTo>
                <a:cubicBezTo>
                  <a:pt x="4628" y="7803"/>
                  <a:pt x="4705" y="7841"/>
                  <a:pt x="4705" y="7879"/>
                </a:cubicBezTo>
                <a:cubicBezTo>
                  <a:pt x="4896" y="7765"/>
                  <a:pt x="5087" y="7688"/>
                  <a:pt x="5202" y="7535"/>
                </a:cubicBezTo>
                <a:cubicBezTo>
                  <a:pt x="5355" y="7382"/>
                  <a:pt x="5393" y="7153"/>
                  <a:pt x="5508" y="7000"/>
                </a:cubicBezTo>
                <a:cubicBezTo>
                  <a:pt x="5585" y="6885"/>
                  <a:pt x="5738" y="6885"/>
                  <a:pt x="5852" y="6809"/>
                </a:cubicBezTo>
                <a:cubicBezTo>
                  <a:pt x="5776" y="6350"/>
                  <a:pt x="5776" y="6350"/>
                  <a:pt x="6120" y="6197"/>
                </a:cubicBezTo>
                <a:cubicBezTo>
                  <a:pt x="6273" y="6158"/>
                  <a:pt x="6426" y="6120"/>
                  <a:pt x="6579" y="6082"/>
                </a:cubicBezTo>
                <a:cubicBezTo>
                  <a:pt x="6732" y="5967"/>
                  <a:pt x="6923" y="5852"/>
                  <a:pt x="7153" y="5699"/>
                </a:cubicBezTo>
                <a:cubicBezTo>
                  <a:pt x="6847" y="5623"/>
                  <a:pt x="6847" y="5623"/>
                  <a:pt x="6885" y="5355"/>
                </a:cubicBezTo>
                <a:lnTo>
                  <a:pt x="6885" y="5355"/>
                </a:lnTo>
                <a:cubicBezTo>
                  <a:pt x="6968" y="5391"/>
                  <a:pt x="7036" y="5406"/>
                  <a:pt x="7092" y="5406"/>
                </a:cubicBezTo>
                <a:cubicBezTo>
                  <a:pt x="7404" y="5406"/>
                  <a:pt x="7379" y="4943"/>
                  <a:pt x="7573" y="4782"/>
                </a:cubicBezTo>
                <a:cubicBezTo>
                  <a:pt x="7669" y="4854"/>
                  <a:pt x="7765" y="4956"/>
                  <a:pt x="7852" y="4956"/>
                </a:cubicBezTo>
                <a:cubicBezTo>
                  <a:pt x="7903" y="4956"/>
                  <a:pt x="7951" y="4920"/>
                  <a:pt x="7994" y="4820"/>
                </a:cubicBezTo>
                <a:cubicBezTo>
                  <a:pt x="8032" y="4705"/>
                  <a:pt x="8032" y="4590"/>
                  <a:pt x="8071" y="4552"/>
                </a:cubicBezTo>
                <a:cubicBezTo>
                  <a:pt x="8606" y="4399"/>
                  <a:pt x="8683" y="3902"/>
                  <a:pt x="8759" y="3443"/>
                </a:cubicBezTo>
                <a:cubicBezTo>
                  <a:pt x="8912" y="3519"/>
                  <a:pt x="8989" y="3596"/>
                  <a:pt x="9027" y="3634"/>
                </a:cubicBezTo>
                <a:cubicBezTo>
                  <a:pt x="9180" y="3481"/>
                  <a:pt x="9333" y="3328"/>
                  <a:pt x="9409" y="3328"/>
                </a:cubicBezTo>
                <a:cubicBezTo>
                  <a:pt x="9431" y="3330"/>
                  <a:pt x="9451" y="3331"/>
                  <a:pt x="9469" y="3331"/>
                </a:cubicBezTo>
                <a:cubicBezTo>
                  <a:pt x="9787" y="3331"/>
                  <a:pt x="9419" y="3020"/>
                  <a:pt x="9600" y="2984"/>
                </a:cubicBezTo>
                <a:cubicBezTo>
                  <a:pt x="9983" y="2946"/>
                  <a:pt x="10021" y="2563"/>
                  <a:pt x="10251" y="2410"/>
                </a:cubicBezTo>
                <a:cubicBezTo>
                  <a:pt x="10442" y="2219"/>
                  <a:pt x="10671" y="2104"/>
                  <a:pt x="10863" y="1990"/>
                </a:cubicBezTo>
                <a:cubicBezTo>
                  <a:pt x="10824" y="1913"/>
                  <a:pt x="10786" y="1837"/>
                  <a:pt x="10710" y="1760"/>
                </a:cubicBezTo>
                <a:cubicBezTo>
                  <a:pt x="11016" y="1645"/>
                  <a:pt x="11360" y="1684"/>
                  <a:pt x="11436" y="1301"/>
                </a:cubicBezTo>
                <a:lnTo>
                  <a:pt x="11436" y="1301"/>
                </a:lnTo>
                <a:cubicBezTo>
                  <a:pt x="11322" y="1339"/>
                  <a:pt x="11169" y="1339"/>
                  <a:pt x="11054" y="1378"/>
                </a:cubicBezTo>
                <a:cubicBezTo>
                  <a:pt x="11054" y="1339"/>
                  <a:pt x="11054" y="1301"/>
                  <a:pt x="11016" y="1301"/>
                </a:cubicBezTo>
                <a:cubicBezTo>
                  <a:pt x="11322" y="1148"/>
                  <a:pt x="11589" y="1033"/>
                  <a:pt x="11933" y="842"/>
                </a:cubicBezTo>
                <a:cubicBezTo>
                  <a:pt x="11589" y="574"/>
                  <a:pt x="12201" y="269"/>
                  <a:pt x="1170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p15">
            <a:extLst>
              <a:ext uri="{FF2B5EF4-FFF2-40B4-BE49-F238E27FC236}">
                <a16:creationId xmlns:a16="http://schemas.microsoft.com/office/drawing/2014/main" id="{25D3A85A-4847-155B-9E77-0C82409DEC01}"/>
              </a:ext>
            </a:extLst>
          </p:cNvPr>
          <p:cNvSpPr/>
          <p:nvPr/>
        </p:nvSpPr>
        <p:spPr>
          <a:xfrm>
            <a:off x="1267302" y="3063032"/>
            <a:ext cx="222882" cy="202487"/>
          </a:xfrm>
          <a:custGeom>
            <a:avLst/>
            <a:gdLst/>
            <a:ahLst/>
            <a:cxnLst/>
            <a:rect l="l" t="t" r="r" b="b"/>
            <a:pathLst>
              <a:path w="10863" h="9869" extrusionOk="0">
                <a:moveTo>
                  <a:pt x="10557" y="1"/>
                </a:moveTo>
                <a:cubicBezTo>
                  <a:pt x="10251" y="192"/>
                  <a:pt x="10098" y="422"/>
                  <a:pt x="9792" y="460"/>
                </a:cubicBezTo>
                <a:cubicBezTo>
                  <a:pt x="9562" y="498"/>
                  <a:pt x="9294" y="804"/>
                  <a:pt x="9256" y="995"/>
                </a:cubicBezTo>
                <a:cubicBezTo>
                  <a:pt x="9256" y="1187"/>
                  <a:pt x="9180" y="1263"/>
                  <a:pt x="9065" y="1340"/>
                </a:cubicBezTo>
                <a:cubicBezTo>
                  <a:pt x="8721" y="1646"/>
                  <a:pt x="8185" y="1684"/>
                  <a:pt x="7956" y="2181"/>
                </a:cubicBezTo>
                <a:cubicBezTo>
                  <a:pt x="7879" y="2296"/>
                  <a:pt x="7497" y="2257"/>
                  <a:pt x="7344" y="2410"/>
                </a:cubicBezTo>
                <a:cubicBezTo>
                  <a:pt x="7191" y="2525"/>
                  <a:pt x="7191" y="2793"/>
                  <a:pt x="7000" y="2908"/>
                </a:cubicBezTo>
                <a:cubicBezTo>
                  <a:pt x="6732" y="3099"/>
                  <a:pt x="6350" y="3137"/>
                  <a:pt x="6311" y="3558"/>
                </a:cubicBezTo>
                <a:cubicBezTo>
                  <a:pt x="6286" y="3551"/>
                  <a:pt x="6262" y="3549"/>
                  <a:pt x="6240" y="3549"/>
                </a:cubicBezTo>
                <a:cubicBezTo>
                  <a:pt x="5997" y="3549"/>
                  <a:pt x="5942" y="3905"/>
                  <a:pt x="5661" y="3940"/>
                </a:cubicBezTo>
                <a:cubicBezTo>
                  <a:pt x="5317" y="3979"/>
                  <a:pt x="5164" y="4437"/>
                  <a:pt x="4820" y="4590"/>
                </a:cubicBezTo>
                <a:cubicBezTo>
                  <a:pt x="4705" y="4667"/>
                  <a:pt x="4667" y="4896"/>
                  <a:pt x="4552" y="4973"/>
                </a:cubicBezTo>
                <a:cubicBezTo>
                  <a:pt x="4246" y="5164"/>
                  <a:pt x="4093" y="5508"/>
                  <a:pt x="3749" y="5661"/>
                </a:cubicBezTo>
                <a:cubicBezTo>
                  <a:pt x="3558" y="5776"/>
                  <a:pt x="3366" y="5967"/>
                  <a:pt x="3213" y="6159"/>
                </a:cubicBezTo>
                <a:cubicBezTo>
                  <a:pt x="3175" y="6235"/>
                  <a:pt x="3290" y="6388"/>
                  <a:pt x="3099" y="6465"/>
                </a:cubicBezTo>
                <a:cubicBezTo>
                  <a:pt x="2869" y="6579"/>
                  <a:pt x="2601" y="6732"/>
                  <a:pt x="2487" y="6962"/>
                </a:cubicBezTo>
                <a:cubicBezTo>
                  <a:pt x="2372" y="7229"/>
                  <a:pt x="2104" y="7306"/>
                  <a:pt x="1951" y="7497"/>
                </a:cubicBezTo>
                <a:cubicBezTo>
                  <a:pt x="1645" y="7918"/>
                  <a:pt x="1263" y="8262"/>
                  <a:pt x="919" y="8606"/>
                </a:cubicBezTo>
                <a:cubicBezTo>
                  <a:pt x="957" y="8683"/>
                  <a:pt x="1033" y="8798"/>
                  <a:pt x="1148" y="8950"/>
                </a:cubicBezTo>
                <a:cubicBezTo>
                  <a:pt x="957" y="8912"/>
                  <a:pt x="842" y="8874"/>
                  <a:pt x="689" y="8874"/>
                </a:cubicBezTo>
                <a:cubicBezTo>
                  <a:pt x="613" y="9027"/>
                  <a:pt x="536" y="9371"/>
                  <a:pt x="421" y="9409"/>
                </a:cubicBezTo>
                <a:cubicBezTo>
                  <a:pt x="115" y="9448"/>
                  <a:pt x="77" y="9639"/>
                  <a:pt x="1" y="9868"/>
                </a:cubicBezTo>
                <a:lnTo>
                  <a:pt x="192" y="9868"/>
                </a:lnTo>
                <a:cubicBezTo>
                  <a:pt x="727" y="9524"/>
                  <a:pt x="1263" y="9180"/>
                  <a:pt x="1798" y="8836"/>
                </a:cubicBezTo>
                <a:cubicBezTo>
                  <a:pt x="1837" y="8798"/>
                  <a:pt x="1913" y="8721"/>
                  <a:pt x="1913" y="8683"/>
                </a:cubicBezTo>
                <a:cubicBezTo>
                  <a:pt x="1837" y="8453"/>
                  <a:pt x="1951" y="8415"/>
                  <a:pt x="2142" y="8377"/>
                </a:cubicBezTo>
                <a:cubicBezTo>
                  <a:pt x="2219" y="8377"/>
                  <a:pt x="2295" y="8300"/>
                  <a:pt x="2372" y="8224"/>
                </a:cubicBezTo>
                <a:cubicBezTo>
                  <a:pt x="2563" y="7994"/>
                  <a:pt x="2716" y="7688"/>
                  <a:pt x="2907" y="7612"/>
                </a:cubicBezTo>
                <a:cubicBezTo>
                  <a:pt x="3209" y="7545"/>
                  <a:pt x="3188" y="7126"/>
                  <a:pt x="3461" y="7126"/>
                </a:cubicBezTo>
                <a:cubicBezTo>
                  <a:pt x="3499" y="7126"/>
                  <a:pt x="3544" y="7134"/>
                  <a:pt x="3596" y="7153"/>
                </a:cubicBezTo>
                <a:cubicBezTo>
                  <a:pt x="3672" y="6847"/>
                  <a:pt x="3978" y="6770"/>
                  <a:pt x="4170" y="6617"/>
                </a:cubicBezTo>
                <a:cubicBezTo>
                  <a:pt x="4017" y="6312"/>
                  <a:pt x="4208" y="6235"/>
                  <a:pt x="4437" y="6235"/>
                </a:cubicBezTo>
                <a:cubicBezTo>
                  <a:pt x="4457" y="6237"/>
                  <a:pt x="4476" y="6238"/>
                  <a:pt x="4494" y="6238"/>
                </a:cubicBezTo>
                <a:cubicBezTo>
                  <a:pt x="4865" y="6238"/>
                  <a:pt x="4943" y="5880"/>
                  <a:pt x="5126" y="5661"/>
                </a:cubicBezTo>
                <a:cubicBezTo>
                  <a:pt x="5240" y="5508"/>
                  <a:pt x="5240" y="5317"/>
                  <a:pt x="5470" y="5317"/>
                </a:cubicBezTo>
                <a:cubicBezTo>
                  <a:pt x="5546" y="5279"/>
                  <a:pt x="5623" y="5202"/>
                  <a:pt x="5699" y="5126"/>
                </a:cubicBezTo>
                <a:cubicBezTo>
                  <a:pt x="5776" y="5049"/>
                  <a:pt x="5852" y="4973"/>
                  <a:pt x="5967" y="4858"/>
                </a:cubicBezTo>
                <a:cubicBezTo>
                  <a:pt x="6388" y="4437"/>
                  <a:pt x="7038" y="4208"/>
                  <a:pt x="7229" y="3520"/>
                </a:cubicBezTo>
                <a:cubicBezTo>
                  <a:pt x="7267" y="3443"/>
                  <a:pt x="7420" y="3367"/>
                  <a:pt x="7497" y="3367"/>
                </a:cubicBezTo>
                <a:cubicBezTo>
                  <a:pt x="7553" y="3367"/>
                  <a:pt x="7608" y="3377"/>
                  <a:pt x="7656" y="3377"/>
                </a:cubicBezTo>
                <a:cubicBezTo>
                  <a:pt x="7741" y="3377"/>
                  <a:pt x="7803" y="3346"/>
                  <a:pt x="7803" y="3175"/>
                </a:cubicBezTo>
                <a:cubicBezTo>
                  <a:pt x="7765" y="3099"/>
                  <a:pt x="8071" y="3022"/>
                  <a:pt x="8185" y="2946"/>
                </a:cubicBezTo>
                <a:cubicBezTo>
                  <a:pt x="8262" y="2946"/>
                  <a:pt x="8338" y="2869"/>
                  <a:pt x="8338" y="2793"/>
                </a:cubicBezTo>
                <a:cubicBezTo>
                  <a:pt x="8306" y="2474"/>
                  <a:pt x="8487" y="2448"/>
                  <a:pt x="8703" y="2448"/>
                </a:cubicBezTo>
                <a:cubicBezTo>
                  <a:pt x="8746" y="2448"/>
                  <a:pt x="8791" y="2449"/>
                  <a:pt x="8836" y="2449"/>
                </a:cubicBezTo>
                <a:cubicBezTo>
                  <a:pt x="8797" y="2334"/>
                  <a:pt x="8797" y="2181"/>
                  <a:pt x="8797" y="1990"/>
                </a:cubicBezTo>
                <a:lnTo>
                  <a:pt x="8797" y="1990"/>
                </a:lnTo>
                <a:cubicBezTo>
                  <a:pt x="8856" y="2006"/>
                  <a:pt x="8908" y="2014"/>
                  <a:pt x="8955" y="2014"/>
                </a:cubicBezTo>
                <a:cubicBezTo>
                  <a:pt x="9336" y="2014"/>
                  <a:pt x="9366" y="1514"/>
                  <a:pt x="9639" y="1378"/>
                </a:cubicBezTo>
                <a:cubicBezTo>
                  <a:pt x="9715" y="1454"/>
                  <a:pt x="9792" y="1493"/>
                  <a:pt x="9868" y="1569"/>
                </a:cubicBezTo>
                <a:cubicBezTo>
                  <a:pt x="9945" y="957"/>
                  <a:pt x="10595" y="1034"/>
                  <a:pt x="10863" y="575"/>
                </a:cubicBezTo>
                <a:cubicBezTo>
                  <a:pt x="10786" y="383"/>
                  <a:pt x="10671" y="192"/>
                  <a:pt x="10557"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p15">
            <a:extLst>
              <a:ext uri="{FF2B5EF4-FFF2-40B4-BE49-F238E27FC236}">
                <a16:creationId xmlns:a16="http://schemas.microsoft.com/office/drawing/2014/main" id="{FCDF73E3-28FB-8658-055E-0D353B7BF26B}"/>
              </a:ext>
            </a:extLst>
          </p:cNvPr>
          <p:cNvSpPr/>
          <p:nvPr/>
        </p:nvSpPr>
        <p:spPr>
          <a:xfrm>
            <a:off x="506923" y="2525515"/>
            <a:ext cx="136564" cy="156959"/>
          </a:xfrm>
          <a:custGeom>
            <a:avLst/>
            <a:gdLst/>
            <a:ahLst/>
            <a:cxnLst/>
            <a:rect l="l" t="t" r="r" b="b"/>
            <a:pathLst>
              <a:path w="6656" h="7650" extrusionOk="0">
                <a:moveTo>
                  <a:pt x="6005" y="0"/>
                </a:moveTo>
                <a:cubicBezTo>
                  <a:pt x="5508" y="0"/>
                  <a:pt x="5087" y="192"/>
                  <a:pt x="4934" y="765"/>
                </a:cubicBezTo>
                <a:cubicBezTo>
                  <a:pt x="4896" y="880"/>
                  <a:pt x="4743" y="995"/>
                  <a:pt x="4666" y="1110"/>
                </a:cubicBezTo>
                <a:cubicBezTo>
                  <a:pt x="4513" y="1263"/>
                  <a:pt x="4399" y="1415"/>
                  <a:pt x="4284" y="1568"/>
                </a:cubicBezTo>
                <a:cubicBezTo>
                  <a:pt x="4016" y="1913"/>
                  <a:pt x="3748" y="2295"/>
                  <a:pt x="3481" y="2639"/>
                </a:cubicBezTo>
                <a:cubicBezTo>
                  <a:pt x="3443" y="2678"/>
                  <a:pt x="3366" y="2716"/>
                  <a:pt x="3366" y="2792"/>
                </a:cubicBezTo>
                <a:cubicBezTo>
                  <a:pt x="3404" y="3060"/>
                  <a:pt x="3175" y="3213"/>
                  <a:pt x="3022" y="3366"/>
                </a:cubicBezTo>
                <a:cubicBezTo>
                  <a:pt x="2792" y="3596"/>
                  <a:pt x="2563" y="3825"/>
                  <a:pt x="2525" y="4131"/>
                </a:cubicBezTo>
                <a:cubicBezTo>
                  <a:pt x="2525" y="4246"/>
                  <a:pt x="2410" y="4360"/>
                  <a:pt x="2333" y="4475"/>
                </a:cubicBezTo>
                <a:cubicBezTo>
                  <a:pt x="2257" y="4552"/>
                  <a:pt x="2104" y="4666"/>
                  <a:pt x="2066" y="4781"/>
                </a:cubicBezTo>
                <a:cubicBezTo>
                  <a:pt x="1913" y="5317"/>
                  <a:pt x="1568" y="5776"/>
                  <a:pt x="1148" y="6158"/>
                </a:cubicBezTo>
                <a:cubicBezTo>
                  <a:pt x="918" y="6349"/>
                  <a:pt x="765" y="6617"/>
                  <a:pt x="574" y="6846"/>
                </a:cubicBezTo>
                <a:cubicBezTo>
                  <a:pt x="536" y="6885"/>
                  <a:pt x="459" y="6961"/>
                  <a:pt x="421" y="6999"/>
                </a:cubicBezTo>
                <a:cubicBezTo>
                  <a:pt x="39" y="7114"/>
                  <a:pt x="0" y="7382"/>
                  <a:pt x="0" y="7650"/>
                </a:cubicBezTo>
                <a:cubicBezTo>
                  <a:pt x="268" y="7573"/>
                  <a:pt x="498" y="7497"/>
                  <a:pt x="612" y="7458"/>
                </a:cubicBezTo>
                <a:cubicBezTo>
                  <a:pt x="918" y="7076"/>
                  <a:pt x="1186" y="6808"/>
                  <a:pt x="1454" y="6464"/>
                </a:cubicBezTo>
                <a:cubicBezTo>
                  <a:pt x="1545" y="6529"/>
                  <a:pt x="1628" y="6559"/>
                  <a:pt x="1698" y="6559"/>
                </a:cubicBezTo>
                <a:cubicBezTo>
                  <a:pt x="1834" y="6559"/>
                  <a:pt x="1926" y="6449"/>
                  <a:pt x="1951" y="6273"/>
                </a:cubicBezTo>
                <a:cubicBezTo>
                  <a:pt x="1989" y="5967"/>
                  <a:pt x="2219" y="5852"/>
                  <a:pt x="2295" y="5623"/>
                </a:cubicBezTo>
                <a:cubicBezTo>
                  <a:pt x="2678" y="5584"/>
                  <a:pt x="2678" y="5164"/>
                  <a:pt x="2907" y="5011"/>
                </a:cubicBezTo>
                <a:cubicBezTo>
                  <a:pt x="3060" y="4858"/>
                  <a:pt x="3137" y="4666"/>
                  <a:pt x="3366" y="4513"/>
                </a:cubicBezTo>
                <a:cubicBezTo>
                  <a:pt x="3634" y="4360"/>
                  <a:pt x="3825" y="4016"/>
                  <a:pt x="4054" y="3787"/>
                </a:cubicBezTo>
                <a:cubicBezTo>
                  <a:pt x="4207" y="3634"/>
                  <a:pt x="4016" y="3404"/>
                  <a:pt x="4131" y="3404"/>
                </a:cubicBezTo>
                <a:cubicBezTo>
                  <a:pt x="4513" y="3290"/>
                  <a:pt x="4552" y="2869"/>
                  <a:pt x="4819" y="2639"/>
                </a:cubicBezTo>
                <a:cubicBezTo>
                  <a:pt x="5087" y="2486"/>
                  <a:pt x="5125" y="2027"/>
                  <a:pt x="5355" y="1874"/>
                </a:cubicBezTo>
                <a:cubicBezTo>
                  <a:pt x="5661" y="1683"/>
                  <a:pt x="5623" y="1224"/>
                  <a:pt x="6043" y="1186"/>
                </a:cubicBezTo>
                <a:cubicBezTo>
                  <a:pt x="6043" y="1186"/>
                  <a:pt x="6120" y="1110"/>
                  <a:pt x="6081" y="1071"/>
                </a:cubicBezTo>
                <a:cubicBezTo>
                  <a:pt x="6043" y="689"/>
                  <a:pt x="6311" y="612"/>
                  <a:pt x="6579" y="498"/>
                </a:cubicBezTo>
                <a:cubicBezTo>
                  <a:pt x="6617" y="459"/>
                  <a:pt x="6655" y="345"/>
                  <a:pt x="6655" y="306"/>
                </a:cubicBezTo>
                <a:cubicBezTo>
                  <a:pt x="6426" y="192"/>
                  <a:pt x="6234" y="115"/>
                  <a:pt x="600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p15">
            <a:extLst>
              <a:ext uri="{FF2B5EF4-FFF2-40B4-BE49-F238E27FC236}">
                <a16:creationId xmlns:a16="http://schemas.microsoft.com/office/drawing/2014/main" id="{A7E3BB2E-5BF5-4360-2E73-875AC084CCE6}"/>
              </a:ext>
            </a:extLst>
          </p:cNvPr>
          <p:cNvSpPr/>
          <p:nvPr/>
        </p:nvSpPr>
        <p:spPr>
          <a:xfrm>
            <a:off x="1345002" y="3130740"/>
            <a:ext cx="171075" cy="147336"/>
          </a:xfrm>
          <a:custGeom>
            <a:avLst/>
            <a:gdLst/>
            <a:ahLst/>
            <a:cxnLst/>
            <a:rect l="l" t="t" r="r" b="b"/>
            <a:pathLst>
              <a:path w="8338" h="7181" extrusionOk="0">
                <a:moveTo>
                  <a:pt x="7637" y="0"/>
                </a:moveTo>
                <a:cubicBezTo>
                  <a:pt x="7526" y="0"/>
                  <a:pt x="7417" y="61"/>
                  <a:pt x="7267" y="181"/>
                </a:cubicBezTo>
                <a:cubicBezTo>
                  <a:pt x="6923" y="526"/>
                  <a:pt x="6425" y="755"/>
                  <a:pt x="6196" y="1214"/>
                </a:cubicBezTo>
                <a:cubicBezTo>
                  <a:pt x="6119" y="1329"/>
                  <a:pt x="5890" y="1405"/>
                  <a:pt x="5737" y="1482"/>
                </a:cubicBezTo>
                <a:cubicBezTo>
                  <a:pt x="5699" y="1482"/>
                  <a:pt x="5622" y="1367"/>
                  <a:pt x="5546" y="1290"/>
                </a:cubicBezTo>
                <a:cubicBezTo>
                  <a:pt x="5469" y="1405"/>
                  <a:pt x="5355" y="1482"/>
                  <a:pt x="5316" y="1596"/>
                </a:cubicBezTo>
                <a:cubicBezTo>
                  <a:pt x="5316" y="1749"/>
                  <a:pt x="5355" y="1902"/>
                  <a:pt x="5393" y="2017"/>
                </a:cubicBezTo>
                <a:cubicBezTo>
                  <a:pt x="5087" y="2132"/>
                  <a:pt x="4781" y="2208"/>
                  <a:pt x="4590" y="2361"/>
                </a:cubicBezTo>
                <a:cubicBezTo>
                  <a:pt x="4398" y="2553"/>
                  <a:pt x="4284" y="2859"/>
                  <a:pt x="4169" y="3088"/>
                </a:cubicBezTo>
                <a:cubicBezTo>
                  <a:pt x="4054" y="3012"/>
                  <a:pt x="3939" y="2973"/>
                  <a:pt x="3901" y="2935"/>
                </a:cubicBezTo>
                <a:cubicBezTo>
                  <a:pt x="3633" y="3165"/>
                  <a:pt x="3327" y="3432"/>
                  <a:pt x="3022" y="3662"/>
                </a:cubicBezTo>
                <a:cubicBezTo>
                  <a:pt x="3136" y="3738"/>
                  <a:pt x="3213" y="3815"/>
                  <a:pt x="3289" y="3853"/>
                </a:cubicBezTo>
                <a:cubicBezTo>
                  <a:pt x="3174" y="3968"/>
                  <a:pt x="3098" y="4044"/>
                  <a:pt x="2983" y="4159"/>
                </a:cubicBezTo>
                <a:cubicBezTo>
                  <a:pt x="2811" y="4056"/>
                  <a:pt x="2717" y="3999"/>
                  <a:pt x="2661" y="3999"/>
                </a:cubicBezTo>
                <a:cubicBezTo>
                  <a:pt x="2593" y="3999"/>
                  <a:pt x="2584" y="4084"/>
                  <a:pt x="2563" y="4274"/>
                </a:cubicBezTo>
                <a:cubicBezTo>
                  <a:pt x="2524" y="4388"/>
                  <a:pt x="2524" y="4503"/>
                  <a:pt x="2448" y="4580"/>
                </a:cubicBezTo>
                <a:cubicBezTo>
                  <a:pt x="2209" y="4785"/>
                  <a:pt x="2031" y="5051"/>
                  <a:pt x="1723" y="5051"/>
                </a:cubicBezTo>
                <a:cubicBezTo>
                  <a:pt x="1686" y="5051"/>
                  <a:pt x="1647" y="5047"/>
                  <a:pt x="1606" y="5039"/>
                </a:cubicBezTo>
                <a:lnTo>
                  <a:pt x="1606" y="5039"/>
                </a:lnTo>
                <a:cubicBezTo>
                  <a:pt x="1606" y="5153"/>
                  <a:pt x="1645" y="5306"/>
                  <a:pt x="1606" y="5306"/>
                </a:cubicBezTo>
                <a:cubicBezTo>
                  <a:pt x="1339" y="5459"/>
                  <a:pt x="1071" y="5574"/>
                  <a:pt x="803" y="5727"/>
                </a:cubicBezTo>
                <a:cubicBezTo>
                  <a:pt x="841" y="5842"/>
                  <a:pt x="880" y="5995"/>
                  <a:pt x="880" y="6071"/>
                </a:cubicBezTo>
                <a:cubicBezTo>
                  <a:pt x="650" y="6224"/>
                  <a:pt x="459" y="6301"/>
                  <a:pt x="306" y="6492"/>
                </a:cubicBezTo>
                <a:cubicBezTo>
                  <a:pt x="153" y="6683"/>
                  <a:pt x="0" y="6913"/>
                  <a:pt x="38" y="7180"/>
                </a:cubicBezTo>
                <a:cubicBezTo>
                  <a:pt x="536" y="7066"/>
                  <a:pt x="497" y="7066"/>
                  <a:pt x="765" y="6798"/>
                </a:cubicBezTo>
                <a:cubicBezTo>
                  <a:pt x="841" y="6645"/>
                  <a:pt x="956" y="6568"/>
                  <a:pt x="1109" y="6454"/>
                </a:cubicBezTo>
                <a:cubicBezTo>
                  <a:pt x="1300" y="6339"/>
                  <a:pt x="1492" y="6224"/>
                  <a:pt x="1683" y="6071"/>
                </a:cubicBezTo>
                <a:cubicBezTo>
                  <a:pt x="1874" y="5918"/>
                  <a:pt x="2065" y="5727"/>
                  <a:pt x="2257" y="5612"/>
                </a:cubicBezTo>
                <a:cubicBezTo>
                  <a:pt x="2486" y="5536"/>
                  <a:pt x="2524" y="5268"/>
                  <a:pt x="2754" y="5153"/>
                </a:cubicBezTo>
                <a:cubicBezTo>
                  <a:pt x="2945" y="5077"/>
                  <a:pt x="3060" y="4847"/>
                  <a:pt x="3251" y="4694"/>
                </a:cubicBezTo>
                <a:cubicBezTo>
                  <a:pt x="3442" y="4541"/>
                  <a:pt x="3710" y="4427"/>
                  <a:pt x="3863" y="4235"/>
                </a:cubicBezTo>
                <a:cubicBezTo>
                  <a:pt x="4322" y="3700"/>
                  <a:pt x="4934" y="3279"/>
                  <a:pt x="5469" y="2820"/>
                </a:cubicBezTo>
                <a:cubicBezTo>
                  <a:pt x="6005" y="2361"/>
                  <a:pt x="6617" y="1941"/>
                  <a:pt x="7152" y="1443"/>
                </a:cubicBezTo>
                <a:cubicBezTo>
                  <a:pt x="7343" y="1252"/>
                  <a:pt x="7573" y="1061"/>
                  <a:pt x="7802" y="908"/>
                </a:cubicBezTo>
                <a:cubicBezTo>
                  <a:pt x="7993" y="793"/>
                  <a:pt x="8146" y="640"/>
                  <a:pt x="8338" y="449"/>
                </a:cubicBezTo>
                <a:cubicBezTo>
                  <a:pt x="7989" y="147"/>
                  <a:pt x="7810" y="0"/>
                  <a:pt x="763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p15">
            <a:extLst>
              <a:ext uri="{FF2B5EF4-FFF2-40B4-BE49-F238E27FC236}">
                <a16:creationId xmlns:a16="http://schemas.microsoft.com/office/drawing/2014/main" id="{6F665011-E3B1-DBCD-A99A-21BC0AA1C1B8}"/>
              </a:ext>
            </a:extLst>
          </p:cNvPr>
          <p:cNvSpPr/>
          <p:nvPr/>
        </p:nvSpPr>
        <p:spPr>
          <a:xfrm>
            <a:off x="783130" y="2988492"/>
            <a:ext cx="133425" cy="127557"/>
          </a:xfrm>
          <a:custGeom>
            <a:avLst/>
            <a:gdLst/>
            <a:ahLst/>
            <a:cxnLst/>
            <a:rect l="l" t="t" r="r" b="b"/>
            <a:pathLst>
              <a:path w="6503" h="6217" extrusionOk="0">
                <a:moveTo>
                  <a:pt x="6465" y="1"/>
                </a:moveTo>
                <a:cubicBezTo>
                  <a:pt x="6312" y="77"/>
                  <a:pt x="6197" y="154"/>
                  <a:pt x="6082" y="230"/>
                </a:cubicBezTo>
                <a:cubicBezTo>
                  <a:pt x="5700" y="498"/>
                  <a:pt x="5355" y="804"/>
                  <a:pt x="4935" y="1033"/>
                </a:cubicBezTo>
                <a:cubicBezTo>
                  <a:pt x="4476" y="1301"/>
                  <a:pt x="4170" y="1607"/>
                  <a:pt x="4055" y="2104"/>
                </a:cubicBezTo>
                <a:cubicBezTo>
                  <a:pt x="3940" y="2028"/>
                  <a:pt x="3826" y="1989"/>
                  <a:pt x="3711" y="1875"/>
                </a:cubicBezTo>
                <a:cubicBezTo>
                  <a:pt x="3711" y="2219"/>
                  <a:pt x="3558" y="2410"/>
                  <a:pt x="3328" y="2563"/>
                </a:cubicBezTo>
                <a:cubicBezTo>
                  <a:pt x="2984" y="2831"/>
                  <a:pt x="2678" y="3098"/>
                  <a:pt x="2372" y="3328"/>
                </a:cubicBezTo>
                <a:cubicBezTo>
                  <a:pt x="2372" y="3481"/>
                  <a:pt x="2410" y="3557"/>
                  <a:pt x="2449" y="3710"/>
                </a:cubicBezTo>
                <a:cubicBezTo>
                  <a:pt x="2257" y="3634"/>
                  <a:pt x="2104" y="3596"/>
                  <a:pt x="1913" y="3519"/>
                </a:cubicBezTo>
                <a:lnTo>
                  <a:pt x="1913" y="3519"/>
                </a:lnTo>
                <a:cubicBezTo>
                  <a:pt x="1952" y="3710"/>
                  <a:pt x="1990" y="3825"/>
                  <a:pt x="1990" y="3940"/>
                </a:cubicBezTo>
                <a:cubicBezTo>
                  <a:pt x="1875" y="4016"/>
                  <a:pt x="1760" y="3978"/>
                  <a:pt x="1607" y="4093"/>
                </a:cubicBezTo>
                <a:cubicBezTo>
                  <a:pt x="1301" y="4514"/>
                  <a:pt x="919" y="4896"/>
                  <a:pt x="498" y="5202"/>
                </a:cubicBezTo>
                <a:cubicBezTo>
                  <a:pt x="154" y="5431"/>
                  <a:pt x="1" y="5661"/>
                  <a:pt x="77" y="6082"/>
                </a:cubicBezTo>
                <a:cubicBezTo>
                  <a:pt x="294" y="6168"/>
                  <a:pt x="451" y="6217"/>
                  <a:pt x="582" y="6217"/>
                </a:cubicBezTo>
                <a:cubicBezTo>
                  <a:pt x="799" y="6217"/>
                  <a:pt x="949" y="6085"/>
                  <a:pt x="1187" y="5776"/>
                </a:cubicBezTo>
                <a:cubicBezTo>
                  <a:pt x="1301" y="5623"/>
                  <a:pt x="1416" y="5508"/>
                  <a:pt x="1569" y="5355"/>
                </a:cubicBezTo>
                <a:cubicBezTo>
                  <a:pt x="1799" y="5126"/>
                  <a:pt x="2066" y="4973"/>
                  <a:pt x="2257" y="4705"/>
                </a:cubicBezTo>
                <a:cubicBezTo>
                  <a:pt x="2449" y="4475"/>
                  <a:pt x="2755" y="4361"/>
                  <a:pt x="2908" y="4093"/>
                </a:cubicBezTo>
                <a:cubicBezTo>
                  <a:pt x="3137" y="3596"/>
                  <a:pt x="3634" y="3290"/>
                  <a:pt x="3979" y="2907"/>
                </a:cubicBezTo>
                <a:cubicBezTo>
                  <a:pt x="4285" y="2563"/>
                  <a:pt x="4667" y="2257"/>
                  <a:pt x="4935" y="1875"/>
                </a:cubicBezTo>
                <a:cubicBezTo>
                  <a:pt x="5432" y="1263"/>
                  <a:pt x="5891" y="689"/>
                  <a:pt x="6465" y="192"/>
                </a:cubicBezTo>
                <a:cubicBezTo>
                  <a:pt x="6503" y="154"/>
                  <a:pt x="6465" y="115"/>
                  <a:pt x="646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p15">
            <a:extLst>
              <a:ext uri="{FF2B5EF4-FFF2-40B4-BE49-F238E27FC236}">
                <a16:creationId xmlns:a16="http://schemas.microsoft.com/office/drawing/2014/main" id="{5EB4DB8B-5EBE-7F0B-D78C-E35C842E17BE}"/>
              </a:ext>
            </a:extLst>
          </p:cNvPr>
          <p:cNvSpPr/>
          <p:nvPr/>
        </p:nvSpPr>
        <p:spPr>
          <a:xfrm>
            <a:off x="482589" y="2527074"/>
            <a:ext cx="97335" cy="98115"/>
          </a:xfrm>
          <a:custGeom>
            <a:avLst/>
            <a:gdLst/>
            <a:ahLst/>
            <a:cxnLst/>
            <a:rect l="l" t="t" r="r" b="b"/>
            <a:pathLst>
              <a:path w="4744" h="4782" extrusionOk="0">
                <a:moveTo>
                  <a:pt x="4323" y="1"/>
                </a:moveTo>
                <a:cubicBezTo>
                  <a:pt x="4055" y="154"/>
                  <a:pt x="3787" y="307"/>
                  <a:pt x="3481" y="498"/>
                </a:cubicBezTo>
                <a:cubicBezTo>
                  <a:pt x="3443" y="575"/>
                  <a:pt x="3405" y="689"/>
                  <a:pt x="3366" y="842"/>
                </a:cubicBezTo>
                <a:cubicBezTo>
                  <a:pt x="3213" y="881"/>
                  <a:pt x="3060" y="919"/>
                  <a:pt x="3022" y="919"/>
                </a:cubicBezTo>
                <a:cubicBezTo>
                  <a:pt x="2716" y="1263"/>
                  <a:pt x="2487" y="1492"/>
                  <a:pt x="2296" y="1760"/>
                </a:cubicBezTo>
                <a:cubicBezTo>
                  <a:pt x="2028" y="2143"/>
                  <a:pt x="1569" y="2372"/>
                  <a:pt x="1531" y="2908"/>
                </a:cubicBezTo>
                <a:cubicBezTo>
                  <a:pt x="1531" y="2984"/>
                  <a:pt x="1454" y="3061"/>
                  <a:pt x="1416" y="3099"/>
                </a:cubicBezTo>
                <a:cubicBezTo>
                  <a:pt x="957" y="3558"/>
                  <a:pt x="498" y="3978"/>
                  <a:pt x="1" y="4399"/>
                </a:cubicBezTo>
                <a:cubicBezTo>
                  <a:pt x="192" y="4514"/>
                  <a:pt x="307" y="4629"/>
                  <a:pt x="536" y="4782"/>
                </a:cubicBezTo>
                <a:cubicBezTo>
                  <a:pt x="689" y="4552"/>
                  <a:pt x="957" y="4361"/>
                  <a:pt x="995" y="4131"/>
                </a:cubicBezTo>
                <a:cubicBezTo>
                  <a:pt x="1110" y="3825"/>
                  <a:pt x="1263" y="3672"/>
                  <a:pt x="1454" y="3520"/>
                </a:cubicBezTo>
                <a:lnTo>
                  <a:pt x="1913" y="3520"/>
                </a:lnTo>
                <a:lnTo>
                  <a:pt x="1913" y="3290"/>
                </a:lnTo>
                <a:cubicBezTo>
                  <a:pt x="2104" y="3175"/>
                  <a:pt x="2257" y="3099"/>
                  <a:pt x="2448" y="2984"/>
                </a:cubicBezTo>
                <a:cubicBezTo>
                  <a:pt x="2601" y="2869"/>
                  <a:pt x="2793" y="2716"/>
                  <a:pt x="2946" y="2563"/>
                </a:cubicBezTo>
                <a:cubicBezTo>
                  <a:pt x="2907" y="2525"/>
                  <a:pt x="2831" y="2449"/>
                  <a:pt x="2831" y="2449"/>
                </a:cubicBezTo>
                <a:cubicBezTo>
                  <a:pt x="3022" y="2181"/>
                  <a:pt x="3328" y="1951"/>
                  <a:pt x="3558" y="1760"/>
                </a:cubicBezTo>
                <a:cubicBezTo>
                  <a:pt x="3825" y="1569"/>
                  <a:pt x="4017" y="1378"/>
                  <a:pt x="4246" y="1148"/>
                </a:cubicBezTo>
                <a:cubicBezTo>
                  <a:pt x="4552" y="881"/>
                  <a:pt x="4590" y="613"/>
                  <a:pt x="4590" y="269"/>
                </a:cubicBezTo>
                <a:cubicBezTo>
                  <a:pt x="4590" y="230"/>
                  <a:pt x="4667" y="192"/>
                  <a:pt x="4743" y="116"/>
                </a:cubicBezTo>
                <a:cubicBezTo>
                  <a:pt x="4552" y="77"/>
                  <a:pt x="4437" y="1"/>
                  <a:pt x="4323"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p15">
            <a:extLst>
              <a:ext uri="{FF2B5EF4-FFF2-40B4-BE49-F238E27FC236}">
                <a16:creationId xmlns:a16="http://schemas.microsoft.com/office/drawing/2014/main" id="{7BA2010D-9396-9974-3892-5C9C6DFF2E1E}"/>
              </a:ext>
            </a:extLst>
          </p:cNvPr>
          <p:cNvSpPr/>
          <p:nvPr/>
        </p:nvSpPr>
        <p:spPr>
          <a:xfrm>
            <a:off x="747039" y="3013565"/>
            <a:ext cx="56526" cy="68323"/>
          </a:xfrm>
          <a:custGeom>
            <a:avLst/>
            <a:gdLst/>
            <a:ahLst/>
            <a:cxnLst/>
            <a:rect l="l" t="t" r="r" b="b"/>
            <a:pathLst>
              <a:path w="2755" h="3330" extrusionOk="0">
                <a:moveTo>
                  <a:pt x="2628" y="1"/>
                </a:moveTo>
                <a:cubicBezTo>
                  <a:pt x="2484" y="1"/>
                  <a:pt x="2355" y="24"/>
                  <a:pt x="2295" y="232"/>
                </a:cubicBezTo>
                <a:cubicBezTo>
                  <a:pt x="2224" y="375"/>
                  <a:pt x="2119" y="618"/>
                  <a:pt x="1856" y="618"/>
                </a:cubicBezTo>
                <a:cubicBezTo>
                  <a:pt x="1837" y="618"/>
                  <a:pt x="1818" y="617"/>
                  <a:pt x="1798" y="614"/>
                </a:cubicBezTo>
                <a:cubicBezTo>
                  <a:pt x="1798" y="609"/>
                  <a:pt x="1797" y="607"/>
                  <a:pt x="1794" y="607"/>
                </a:cubicBezTo>
                <a:cubicBezTo>
                  <a:pt x="1778" y="607"/>
                  <a:pt x="1722" y="696"/>
                  <a:pt x="1722" y="729"/>
                </a:cubicBezTo>
                <a:cubicBezTo>
                  <a:pt x="1607" y="997"/>
                  <a:pt x="1454" y="1265"/>
                  <a:pt x="1339" y="1532"/>
                </a:cubicBezTo>
                <a:cubicBezTo>
                  <a:pt x="1186" y="1532"/>
                  <a:pt x="1072" y="1494"/>
                  <a:pt x="1033" y="1494"/>
                </a:cubicBezTo>
                <a:cubicBezTo>
                  <a:pt x="689" y="2068"/>
                  <a:pt x="345" y="2527"/>
                  <a:pt x="1" y="3024"/>
                </a:cubicBezTo>
                <a:cubicBezTo>
                  <a:pt x="115" y="3100"/>
                  <a:pt x="230" y="3215"/>
                  <a:pt x="345" y="3330"/>
                </a:cubicBezTo>
                <a:cubicBezTo>
                  <a:pt x="460" y="3177"/>
                  <a:pt x="613" y="3062"/>
                  <a:pt x="574" y="2986"/>
                </a:cubicBezTo>
                <a:cubicBezTo>
                  <a:pt x="530" y="2852"/>
                  <a:pt x="560" y="2822"/>
                  <a:pt x="614" y="2822"/>
                </a:cubicBezTo>
                <a:cubicBezTo>
                  <a:pt x="658" y="2822"/>
                  <a:pt x="717" y="2842"/>
                  <a:pt x="764" y="2842"/>
                </a:cubicBezTo>
                <a:cubicBezTo>
                  <a:pt x="808" y="2842"/>
                  <a:pt x="842" y="2824"/>
                  <a:pt x="842" y="2756"/>
                </a:cubicBezTo>
                <a:cubicBezTo>
                  <a:pt x="804" y="2680"/>
                  <a:pt x="804" y="2603"/>
                  <a:pt x="766" y="2488"/>
                </a:cubicBezTo>
                <a:cubicBezTo>
                  <a:pt x="957" y="2412"/>
                  <a:pt x="1148" y="2488"/>
                  <a:pt x="1263" y="2259"/>
                </a:cubicBezTo>
                <a:cubicBezTo>
                  <a:pt x="1301" y="2068"/>
                  <a:pt x="1492" y="1915"/>
                  <a:pt x="1569" y="1762"/>
                </a:cubicBezTo>
                <a:cubicBezTo>
                  <a:pt x="1951" y="1188"/>
                  <a:pt x="2487" y="653"/>
                  <a:pt x="2754" y="2"/>
                </a:cubicBezTo>
                <a:cubicBezTo>
                  <a:pt x="2712" y="2"/>
                  <a:pt x="2669" y="1"/>
                  <a:pt x="2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p15">
            <a:extLst>
              <a:ext uri="{FF2B5EF4-FFF2-40B4-BE49-F238E27FC236}">
                <a16:creationId xmlns:a16="http://schemas.microsoft.com/office/drawing/2014/main" id="{B5F4C42A-1957-580B-CACD-BF952255804A}"/>
              </a:ext>
            </a:extLst>
          </p:cNvPr>
          <p:cNvSpPr/>
          <p:nvPr/>
        </p:nvSpPr>
        <p:spPr>
          <a:xfrm>
            <a:off x="803545" y="3012826"/>
            <a:ext cx="800" cy="800"/>
          </a:xfrm>
          <a:custGeom>
            <a:avLst/>
            <a:gdLst/>
            <a:ahLst/>
            <a:cxnLst/>
            <a:rect l="l" t="t" r="r" b="b"/>
            <a:pathLst>
              <a:path w="39" h="39" extrusionOk="0">
                <a:moveTo>
                  <a:pt x="0" y="0"/>
                </a:moveTo>
                <a:cubicBezTo>
                  <a:pt x="0" y="0"/>
                  <a:pt x="0" y="0"/>
                  <a:pt x="0" y="38"/>
                </a:cubicBezTo>
                <a:lnTo>
                  <a:pt x="39" y="38"/>
                </a:ln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p15">
            <a:extLst>
              <a:ext uri="{FF2B5EF4-FFF2-40B4-BE49-F238E27FC236}">
                <a16:creationId xmlns:a16="http://schemas.microsoft.com/office/drawing/2014/main" id="{F7F0EBB7-69FC-8019-A517-9DAA8CC51B85}"/>
              </a:ext>
            </a:extLst>
          </p:cNvPr>
          <p:cNvSpPr/>
          <p:nvPr/>
        </p:nvSpPr>
        <p:spPr>
          <a:xfrm>
            <a:off x="1203739" y="3234107"/>
            <a:ext cx="18856" cy="21995"/>
          </a:xfrm>
          <a:custGeom>
            <a:avLst/>
            <a:gdLst/>
            <a:ahLst/>
            <a:cxnLst/>
            <a:rect l="l" t="t" r="r" b="b"/>
            <a:pathLst>
              <a:path w="919" h="1072" extrusionOk="0">
                <a:moveTo>
                  <a:pt x="766" y="1"/>
                </a:moveTo>
                <a:cubicBezTo>
                  <a:pt x="269" y="192"/>
                  <a:pt x="154" y="612"/>
                  <a:pt x="1" y="1071"/>
                </a:cubicBezTo>
                <a:cubicBezTo>
                  <a:pt x="307" y="842"/>
                  <a:pt x="613" y="612"/>
                  <a:pt x="919" y="383"/>
                </a:cubicBezTo>
                <a:cubicBezTo>
                  <a:pt x="919" y="268"/>
                  <a:pt x="880" y="192"/>
                  <a:pt x="842" y="77"/>
                </a:cubicBezTo>
                <a:cubicBezTo>
                  <a:pt x="804" y="77"/>
                  <a:pt x="804" y="39"/>
                  <a:pt x="76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p15">
            <a:extLst>
              <a:ext uri="{FF2B5EF4-FFF2-40B4-BE49-F238E27FC236}">
                <a16:creationId xmlns:a16="http://schemas.microsoft.com/office/drawing/2014/main" id="{4F831D52-FE9A-719C-E4E0-31C8C36A2C29}"/>
              </a:ext>
            </a:extLst>
          </p:cNvPr>
          <p:cNvSpPr/>
          <p:nvPr/>
        </p:nvSpPr>
        <p:spPr>
          <a:xfrm>
            <a:off x="1218655" y="2795463"/>
            <a:ext cx="800" cy="21"/>
          </a:xfrm>
          <a:custGeom>
            <a:avLst/>
            <a:gdLst/>
            <a:ahLst/>
            <a:cxnLst/>
            <a:rect l="l" t="t" r="r" b="b"/>
            <a:pathLst>
              <a:path w="39" h="1" extrusionOk="0">
                <a:moveTo>
                  <a:pt x="39" y="0"/>
                </a:moveTo>
                <a:cubicBezTo>
                  <a:pt x="39" y="0"/>
                  <a:pt x="39" y="0"/>
                  <a:pt x="39" y="0"/>
                </a:cubicBezTo>
                <a:cubicBezTo>
                  <a:pt x="39" y="0"/>
                  <a:pt x="0" y="0"/>
                  <a:pt x="0" y="0"/>
                </a:cubicBezTo>
                <a:lnTo>
                  <a:pt x="39"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p15">
            <a:extLst>
              <a:ext uri="{FF2B5EF4-FFF2-40B4-BE49-F238E27FC236}">
                <a16:creationId xmlns:a16="http://schemas.microsoft.com/office/drawing/2014/main" id="{E2755011-A82E-9BDE-5632-71393BC288AA}"/>
              </a:ext>
            </a:extLst>
          </p:cNvPr>
          <p:cNvSpPr/>
          <p:nvPr/>
        </p:nvSpPr>
        <p:spPr>
          <a:xfrm>
            <a:off x="1219434" y="2787605"/>
            <a:ext cx="10218" cy="10218"/>
          </a:xfrm>
          <a:custGeom>
            <a:avLst/>
            <a:gdLst/>
            <a:ahLst/>
            <a:cxnLst/>
            <a:rect l="l" t="t" r="r" b="b"/>
            <a:pathLst>
              <a:path w="498" h="498" extrusionOk="0">
                <a:moveTo>
                  <a:pt x="498" y="1"/>
                </a:moveTo>
                <a:lnTo>
                  <a:pt x="498" y="1"/>
                </a:lnTo>
                <a:cubicBezTo>
                  <a:pt x="307" y="154"/>
                  <a:pt x="1" y="77"/>
                  <a:pt x="1" y="383"/>
                </a:cubicBezTo>
                <a:cubicBezTo>
                  <a:pt x="115" y="421"/>
                  <a:pt x="268" y="460"/>
                  <a:pt x="421" y="498"/>
                </a:cubicBezTo>
                <a:cubicBezTo>
                  <a:pt x="460" y="307"/>
                  <a:pt x="460" y="192"/>
                  <a:pt x="49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p15">
            <a:extLst>
              <a:ext uri="{FF2B5EF4-FFF2-40B4-BE49-F238E27FC236}">
                <a16:creationId xmlns:a16="http://schemas.microsoft.com/office/drawing/2014/main" id="{4ED15DCD-780D-D2EA-CBA6-7DF5C689AB69}"/>
              </a:ext>
            </a:extLst>
          </p:cNvPr>
          <p:cNvSpPr/>
          <p:nvPr/>
        </p:nvSpPr>
        <p:spPr>
          <a:xfrm>
            <a:off x="1487024" y="3058334"/>
            <a:ext cx="9438" cy="10997"/>
          </a:xfrm>
          <a:custGeom>
            <a:avLst/>
            <a:gdLst/>
            <a:ahLst/>
            <a:cxnLst/>
            <a:rect l="l" t="t" r="r" b="b"/>
            <a:pathLst>
              <a:path w="460" h="536" extrusionOk="0">
                <a:moveTo>
                  <a:pt x="1" y="0"/>
                </a:moveTo>
                <a:cubicBezTo>
                  <a:pt x="115" y="192"/>
                  <a:pt x="192" y="306"/>
                  <a:pt x="307" y="536"/>
                </a:cubicBezTo>
                <a:cubicBezTo>
                  <a:pt x="383" y="306"/>
                  <a:pt x="421" y="153"/>
                  <a:pt x="46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p15">
            <a:extLst>
              <a:ext uri="{FF2B5EF4-FFF2-40B4-BE49-F238E27FC236}">
                <a16:creationId xmlns:a16="http://schemas.microsoft.com/office/drawing/2014/main" id="{42F1F3C4-C5F4-BF6F-6776-C09255C05772}"/>
              </a:ext>
            </a:extLst>
          </p:cNvPr>
          <p:cNvSpPr/>
          <p:nvPr/>
        </p:nvSpPr>
        <p:spPr>
          <a:xfrm>
            <a:off x="803545" y="3012826"/>
            <a:ext cx="800" cy="800"/>
          </a:xfrm>
          <a:custGeom>
            <a:avLst/>
            <a:gdLst/>
            <a:ahLst/>
            <a:cxnLst/>
            <a:rect l="l" t="t" r="r" b="b"/>
            <a:pathLst>
              <a:path w="39" h="39" extrusionOk="0">
                <a:moveTo>
                  <a:pt x="39" y="38"/>
                </a:moveTo>
                <a:cubicBezTo>
                  <a:pt x="0" y="0"/>
                  <a:pt x="0" y="0"/>
                  <a:pt x="0" y="0"/>
                </a:cubicBezTo>
                <a:cubicBezTo>
                  <a:pt x="0" y="0"/>
                  <a:pt x="0" y="0"/>
                  <a:pt x="0" y="0"/>
                </a:cubicBezTo>
                <a:lnTo>
                  <a:pt x="39" y="38"/>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p15">
            <a:extLst>
              <a:ext uri="{FF2B5EF4-FFF2-40B4-BE49-F238E27FC236}">
                <a16:creationId xmlns:a16="http://schemas.microsoft.com/office/drawing/2014/main" id="{1D271975-9AE2-400F-8532-FBC3C3E1E93A}"/>
              </a:ext>
            </a:extLst>
          </p:cNvPr>
          <p:cNvSpPr/>
          <p:nvPr/>
        </p:nvSpPr>
        <p:spPr>
          <a:xfrm>
            <a:off x="801965" y="3002608"/>
            <a:ext cx="11018" cy="10238"/>
          </a:xfrm>
          <a:custGeom>
            <a:avLst/>
            <a:gdLst/>
            <a:ahLst/>
            <a:cxnLst/>
            <a:rect l="l" t="t" r="r" b="b"/>
            <a:pathLst>
              <a:path w="537" h="499" extrusionOk="0">
                <a:moveTo>
                  <a:pt x="422" y="1"/>
                </a:moveTo>
                <a:lnTo>
                  <a:pt x="422" y="1"/>
                </a:lnTo>
                <a:cubicBezTo>
                  <a:pt x="269" y="77"/>
                  <a:pt x="154" y="116"/>
                  <a:pt x="1" y="192"/>
                </a:cubicBezTo>
                <a:cubicBezTo>
                  <a:pt x="39" y="307"/>
                  <a:pt x="77" y="383"/>
                  <a:pt x="77" y="498"/>
                </a:cubicBezTo>
                <a:cubicBezTo>
                  <a:pt x="422" y="269"/>
                  <a:pt x="536" y="154"/>
                  <a:pt x="42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p15">
            <a:extLst>
              <a:ext uri="{FF2B5EF4-FFF2-40B4-BE49-F238E27FC236}">
                <a16:creationId xmlns:a16="http://schemas.microsoft.com/office/drawing/2014/main" id="{F20152BA-D173-658A-0858-B9CA44EA509A}"/>
              </a:ext>
            </a:extLst>
          </p:cNvPr>
          <p:cNvSpPr/>
          <p:nvPr/>
        </p:nvSpPr>
        <p:spPr>
          <a:xfrm>
            <a:off x="1107224" y="3244304"/>
            <a:ext cx="10218" cy="11798"/>
          </a:xfrm>
          <a:custGeom>
            <a:avLst/>
            <a:gdLst/>
            <a:ahLst/>
            <a:cxnLst/>
            <a:rect l="l" t="t" r="r" b="b"/>
            <a:pathLst>
              <a:path w="498" h="575" extrusionOk="0">
                <a:moveTo>
                  <a:pt x="459" y="1"/>
                </a:moveTo>
                <a:cubicBezTo>
                  <a:pt x="307" y="154"/>
                  <a:pt x="154" y="307"/>
                  <a:pt x="1" y="498"/>
                </a:cubicBezTo>
                <a:cubicBezTo>
                  <a:pt x="1" y="498"/>
                  <a:pt x="1" y="574"/>
                  <a:pt x="39" y="574"/>
                </a:cubicBezTo>
                <a:cubicBezTo>
                  <a:pt x="154" y="498"/>
                  <a:pt x="307" y="421"/>
                  <a:pt x="498" y="345"/>
                </a:cubicBezTo>
                <a:cubicBezTo>
                  <a:pt x="498" y="230"/>
                  <a:pt x="498" y="115"/>
                  <a:pt x="45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p15">
            <a:extLst>
              <a:ext uri="{FF2B5EF4-FFF2-40B4-BE49-F238E27FC236}">
                <a16:creationId xmlns:a16="http://schemas.microsoft.com/office/drawing/2014/main" id="{736656D8-70D6-82A1-DEF1-4A6E8B5079D9}"/>
              </a:ext>
            </a:extLst>
          </p:cNvPr>
          <p:cNvSpPr/>
          <p:nvPr/>
        </p:nvSpPr>
        <p:spPr>
          <a:xfrm>
            <a:off x="1116642" y="3243525"/>
            <a:ext cx="800" cy="800"/>
          </a:xfrm>
          <a:custGeom>
            <a:avLst/>
            <a:gdLst/>
            <a:ahLst/>
            <a:cxnLst/>
            <a:rect l="l" t="t" r="r" b="b"/>
            <a:pathLst>
              <a:path w="39" h="39" extrusionOk="0">
                <a:moveTo>
                  <a:pt x="0" y="1"/>
                </a:moveTo>
                <a:cubicBezTo>
                  <a:pt x="0" y="39"/>
                  <a:pt x="0" y="39"/>
                  <a:pt x="0" y="39"/>
                </a:cubicBezTo>
                <a:lnTo>
                  <a:pt x="39" y="39"/>
                </a:lnTo>
                <a:lnTo>
                  <a:pt x="0"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p15">
            <a:extLst>
              <a:ext uri="{FF2B5EF4-FFF2-40B4-BE49-F238E27FC236}">
                <a16:creationId xmlns:a16="http://schemas.microsoft.com/office/drawing/2014/main" id="{F001FAA0-1A25-6092-0A78-B75413E86FE7}"/>
              </a:ext>
            </a:extLst>
          </p:cNvPr>
          <p:cNvSpPr/>
          <p:nvPr/>
        </p:nvSpPr>
        <p:spPr>
          <a:xfrm>
            <a:off x="1012269" y="3001829"/>
            <a:ext cx="821" cy="21"/>
          </a:xfrm>
          <a:custGeom>
            <a:avLst/>
            <a:gdLst/>
            <a:ahLst/>
            <a:cxnLst/>
            <a:rect l="l" t="t" r="r" b="b"/>
            <a:pathLst>
              <a:path w="40" h="1" extrusionOk="0">
                <a:moveTo>
                  <a:pt x="1" y="1"/>
                </a:moveTo>
                <a:lnTo>
                  <a:pt x="39" y="1"/>
                </a:lnTo>
                <a:lnTo>
                  <a:pt x="1" y="1"/>
                </a:lnTo>
                <a:cubicBezTo>
                  <a:pt x="1" y="1"/>
                  <a:pt x="1" y="1"/>
                  <a:pt x="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p15">
            <a:extLst>
              <a:ext uri="{FF2B5EF4-FFF2-40B4-BE49-F238E27FC236}">
                <a16:creationId xmlns:a16="http://schemas.microsoft.com/office/drawing/2014/main" id="{4D65108D-541D-6F8E-B9FD-5D9DD7580839}"/>
              </a:ext>
            </a:extLst>
          </p:cNvPr>
          <p:cNvSpPr/>
          <p:nvPr/>
        </p:nvSpPr>
        <p:spPr>
          <a:xfrm>
            <a:off x="1002072" y="2993991"/>
            <a:ext cx="10218" cy="7858"/>
          </a:xfrm>
          <a:custGeom>
            <a:avLst/>
            <a:gdLst/>
            <a:ahLst/>
            <a:cxnLst/>
            <a:rect l="l" t="t" r="r" b="b"/>
            <a:pathLst>
              <a:path w="498" h="383" extrusionOk="0">
                <a:moveTo>
                  <a:pt x="345" y="0"/>
                </a:moveTo>
                <a:cubicBezTo>
                  <a:pt x="192" y="153"/>
                  <a:pt x="115" y="230"/>
                  <a:pt x="1" y="383"/>
                </a:cubicBezTo>
                <a:lnTo>
                  <a:pt x="498" y="383"/>
                </a:lnTo>
                <a:cubicBezTo>
                  <a:pt x="460" y="268"/>
                  <a:pt x="421" y="153"/>
                  <a:pt x="34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p15">
            <a:extLst>
              <a:ext uri="{FF2B5EF4-FFF2-40B4-BE49-F238E27FC236}">
                <a16:creationId xmlns:a16="http://schemas.microsoft.com/office/drawing/2014/main" id="{48D41054-A88E-D667-C9F7-8A38EC7CC9E1}"/>
              </a:ext>
            </a:extLst>
          </p:cNvPr>
          <p:cNvSpPr/>
          <p:nvPr/>
        </p:nvSpPr>
        <p:spPr>
          <a:xfrm>
            <a:off x="2008066" y="2153553"/>
            <a:ext cx="253494" cy="179733"/>
          </a:xfrm>
          <a:custGeom>
            <a:avLst/>
            <a:gdLst/>
            <a:ahLst/>
            <a:cxnLst/>
            <a:rect l="l" t="t" r="r" b="b"/>
            <a:pathLst>
              <a:path w="12355" h="8760" extrusionOk="0">
                <a:moveTo>
                  <a:pt x="12354" y="1"/>
                </a:moveTo>
                <a:cubicBezTo>
                  <a:pt x="11934" y="345"/>
                  <a:pt x="11475" y="154"/>
                  <a:pt x="11322" y="574"/>
                </a:cubicBezTo>
                <a:cubicBezTo>
                  <a:pt x="11092" y="536"/>
                  <a:pt x="10939" y="498"/>
                  <a:pt x="10786" y="460"/>
                </a:cubicBezTo>
                <a:cubicBezTo>
                  <a:pt x="10595" y="689"/>
                  <a:pt x="10442" y="919"/>
                  <a:pt x="10289" y="1148"/>
                </a:cubicBezTo>
                <a:cubicBezTo>
                  <a:pt x="10289" y="1186"/>
                  <a:pt x="10251" y="1186"/>
                  <a:pt x="10213" y="1186"/>
                </a:cubicBezTo>
                <a:cubicBezTo>
                  <a:pt x="10174" y="1072"/>
                  <a:pt x="10136" y="995"/>
                  <a:pt x="10136" y="919"/>
                </a:cubicBezTo>
                <a:cubicBezTo>
                  <a:pt x="9830" y="1110"/>
                  <a:pt x="9409" y="1186"/>
                  <a:pt x="9486" y="1607"/>
                </a:cubicBezTo>
                <a:cubicBezTo>
                  <a:pt x="9384" y="1607"/>
                  <a:pt x="9282" y="1573"/>
                  <a:pt x="9203" y="1573"/>
                </a:cubicBezTo>
                <a:cubicBezTo>
                  <a:pt x="9163" y="1573"/>
                  <a:pt x="9129" y="1582"/>
                  <a:pt x="9103" y="1607"/>
                </a:cubicBezTo>
                <a:cubicBezTo>
                  <a:pt x="8759" y="2028"/>
                  <a:pt x="8224" y="2143"/>
                  <a:pt x="7803" y="2410"/>
                </a:cubicBezTo>
                <a:cubicBezTo>
                  <a:pt x="7803" y="2602"/>
                  <a:pt x="7803" y="2716"/>
                  <a:pt x="7803" y="2946"/>
                </a:cubicBezTo>
                <a:cubicBezTo>
                  <a:pt x="7612" y="2831"/>
                  <a:pt x="7497" y="2754"/>
                  <a:pt x="7344" y="2678"/>
                </a:cubicBezTo>
                <a:cubicBezTo>
                  <a:pt x="7320" y="3143"/>
                  <a:pt x="7248" y="3311"/>
                  <a:pt x="6999" y="3311"/>
                </a:cubicBezTo>
                <a:cubicBezTo>
                  <a:pt x="6859" y="3311"/>
                  <a:pt x="6663" y="3258"/>
                  <a:pt x="6388" y="3175"/>
                </a:cubicBezTo>
                <a:lnTo>
                  <a:pt x="6388" y="3175"/>
                </a:lnTo>
                <a:cubicBezTo>
                  <a:pt x="6497" y="3467"/>
                  <a:pt x="6537" y="3828"/>
                  <a:pt x="6276" y="3828"/>
                </a:cubicBezTo>
                <a:cubicBezTo>
                  <a:pt x="6263" y="3828"/>
                  <a:pt x="6249" y="3827"/>
                  <a:pt x="6235" y="3825"/>
                </a:cubicBezTo>
                <a:cubicBezTo>
                  <a:pt x="6188" y="3819"/>
                  <a:pt x="6143" y="3816"/>
                  <a:pt x="6100" y="3816"/>
                </a:cubicBezTo>
                <a:cubicBezTo>
                  <a:pt x="5616" y="3816"/>
                  <a:pt x="5359" y="4182"/>
                  <a:pt x="4973" y="4323"/>
                </a:cubicBezTo>
                <a:cubicBezTo>
                  <a:pt x="4514" y="4437"/>
                  <a:pt x="4361" y="4782"/>
                  <a:pt x="4208" y="5164"/>
                </a:cubicBezTo>
                <a:cubicBezTo>
                  <a:pt x="4208" y="5240"/>
                  <a:pt x="4170" y="5317"/>
                  <a:pt x="4131" y="5585"/>
                </a:cubicBezTo>
                <a:cubicBezTo>
                  <a:pt x="4017" y="5317"/>
                  <a:pt x="3979" y="5164"/>
                  <a:pt x="3902" y="5126"/>
                </a:cubicBezTo>
                <a:cubicBezTo>
                  <a:pt x="3819" y="5076"/>
                  <a:pt x="3735" y="5047"/>
                  <a:pt x="3661" y="5047"/>
                </a:cubicBezTo>
                <a:cubicBezTo>
                  <a:pt x="3566" y="5047"/>
                  <a:pt x="3486" y="5094"/>
                  <a:pt x="3443" y="5202"/>
                </a:cubicBezTo>
                <a:cubicBezTo>
                  <a:pt x="3290" y="5470"/>
                  <a:pt x="3634" y="5432"/>
                  <a:pt x="3711" y="5623"/>
                </a:cubicBezTo>
                <a:cubicBezTo>
                  <a:pt x="3290" y="5661"/>
                  <a:pt x="2946" y="5852"/>
                  <a:pt x="2640" y="6350"/>
                </a:cubicBezTo>
                <a:cubicBezTo>
                  <a:pt x="2602" y="6044"/>
                  <a:pt x="2602" y="5929"/>
                  <a:pt x="2563" y="5738"/>
                </a:cubicBezTo>
                <a:cubicBezTo>
                  <a:pt x="2296" y="5852"/>
                  <a:pt x="2334" y="6273"/>
                  <a:pt x="2028" y="6273"/>
                </a:cubicBezTo>
                <a:cubicBezTo>
                  <a:pt x="2028" y="6388"/>
                  <a:pt x="2066" y="6503"/>
                  <a:pt x="2066" y="6656"/>
                </a:cubicBezTo>
                <a:cubicBezTo>
                  <a:pt x="1798" y="6656"/>
                  <a:pt x="1569" y="6617"/>
                  <a:pt x="1340" y="6617"/>
                </a:cubicBezTo>
                <a:cubicBezTo>
                  <a:pt x="1378" y="7306"/>
                  <a:pt x="1378" y="7268"/>
                  <a:pt x="689" y="7344"/>
                </a:cubicBezTo>
                <a:cubicBezTo>
                  <a:pt x="536" y="7344"/>
                  <a:pt x="383" y="7459"/>
                  <a:pt x="230" y="7497"/>
                </a:cubicBezTo>
                <a:cubicBezTo>
                  <a:pt x="269" y="7803"/>
                  <a:pt x="269" y="7803"/>
                  <a:pt x="1" y="7956"/>
                </a:cubicBezTo>
                <a:cubicBezTo>
                  <a:pt x="39" y="8224"/>
                  <a:pt x="77" y="8453"/>
                  <a:pt x="154" y="8721"/>
                </a:cubicBezTo>
                <a:cubicBezTo>
                  <a:pt x="230" y="8721"/>
                  <a:pt x="269" y="8759"/>
                  <a:pt x="307" y="8759"/>
                </a:cubicBezTo>
                <a:cubicBezTo>
                  <a:pt x="536" y="8644"/>
                  <a:pt x="766" y="8491"/>
                  <a:pt x="995" y="8415"/>
                </a:cubicBezTo>
                <a:cubicBezTo>
                  <a:pt x="1225" y="8300"/>
                  <a:pt x="1493" y="8224"/>
                  <a:pt x="1722" y="8071"/>
                </a:cubicBezTo>
                <a:cubicBezTo>
                  <a:pt x="1913" y="7956"/>
                  <a:pt x="2181" y="7841"/>
                  <a:pt x="2257" y="7650"/>
                </a:cubicBezTo>
                <a:cubicBezTo>
                  <a:pt x="2410" y="7382"/>
                  <a:pt x="2678" y="7421"/>
                  <a:pt x="2908" y="7268"/>
                </a:cubicBezTo>
                <a:cubicBezTo>
                  <a:pt x="3405" y="6885"/>
                  <a:pt x="3940" y="6541"/>
                  <a:pt x="4476" y="6158"/>
                </a:cubicBezTo>
                <a:cubicBezTo>
                  <a:pt x="4590" y="6120"/>
                  <a:pt x="4782" y="6082"/>
                  <a:pt x="4782" y="6005"/>
                </a:cubicBezTo>
                <a:cubicBezTo>
                  <a:pt x="4820" y="5661"/>
                  <a:pt x="5126" y="5508"/>
                  <a:pt x="5355" y="5470"/>
                </a:cubicBezTo>
                <a:cubicBezTo>
                  <a:pt x="6044" y="5240"/>
                  <a:pt x="6503" y="4667"/>
                  <a:pt x="7115" y="4323"/>
                </a:cubicBezTo>
                <a:cubicBezTo>
                  <a:pt x="7497" y="4093"/>
                  <a:pt x="7765" y="3634"/>
                  <a:pt x="8147" y="3519"/>
                </a:cubicBezTo>
                <a:cubicBezTo>
                  <a:pt x="8606" y="3366"/>
                  <a:pt x="8874" y="2907"/>
                  <a:pt x="9333" y="2754"/>
                </a:cubicBezTo>
                <a:cubicBezTo>
                  <a:pt x="9448" y="2678"/>
                  <a:pt x="9562" y="2525"/>
                  <a:pt x="9715" y="2410"/>
                </a:cubicBezTo>
                <a:cubicBezTo>
                  <a:pt x="9983" y="2181"/>
                  <a:pt x="10251" y="1951"/>
                  <a:pt x="10557" y="1722"/>
                </a:cubicBezTo>
                <a:cubicBezTo>
                  <a:pt x="10939" y="1454"/>
                  <a:pt x="11475" y="1378"/>
                  <a:pt x="11589" y="804"/>
                </a:cubicBezTo>
                <a:cubicBezTo>
                  <a:pt x="11589" y="766"/>
                  <a:pt x="11666" y="766"/>
                  <a:pt x="11704" y="727"/>
                </a:cubicBezTo>
                <a:cubicBezTo>
                  <a:pt x="11934" y="613"/>
                  <a:pt x="12125" y="421"/>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0;p15">
            <a:extLst>
              <a:ext uri="{FF2B5EF4-FFF2-40B4-BE49-F238E27FC236}">
                <a16:creationId xmlns:a16="http://schemas.microsoft.com/office/drawing/2014/main" id="{16A8961B-8723-5DF7-2FB0-5A45E2D574E5}"/>
              </a:ext>
            </a:extLst>
          </p:cNvPr>
          <p:cNvSpPr/>
          <p:nvPr/>
        </p:nvSpPr>
        <p:spPr>
          <a:xfrm>
            <a:off x="1972755" y="2004473"/>
            <a:ext cx="241717" cy="175014"/>
          </a:xfrm>
          <a:custGeom>
            <a:avLst/>
            <a:gdLst/>
            <a:ahLst/>
            <a:cxnLst/>
            <a:rect l="l" t="t" r="r" b="b"/>
            <a:pathLst>
              <a:path w="11781" h="8530" extrusionOk="0">
                <a:moveTo>
                  <a:pt x="11169" y="0"/>
                </a:moveTo>
                <a:cubicBezTo>
                  <a:pt x="10863" y="191"/>
                  <a:pt x="10595" y="421"/>
                  <a:pt x="10289" y="535"/>
                </a:cubicBezTo>
                <a:cubicBezTo>
                  <a:pt x="9754" y="765"/>
                  <a:pt x="9256" y="1033"/>
                  <a:pt x="8912" y="1492"/>
                </a:cubicBezTo>
                <a:cubicBezTo>
                  <a:pt x="8759" y="1683"/>
                  <a:pt x="8568" y="1683"/>
                  <a:pt x="8377" y="1683"/>
                </a:cubicBezTo>
                <a:cubicBezTo>
                  <a:pt x="8262" y="1683"/>
                  <a:pt x="8185" y="1721"/>
                  <a:pt x="8071" y="1759"/>
                </a:cubicBezTo>
                <a:cubicBezTo>
                  <a:pt x="7994" y="1951"/>
                  <a:pt x="7956" y="2104"/>
                  <a:pt x="7880" y="2295"/>
                </a:cubicBezTo>
                <a:cubicBezTo>
                  <a:pt x="7612" y="2333"/>
                  <a:pt x="7229" y="2295"/>
                  <a:pt x="7153" y="2448"/>
                </a:cubicBezTo>
                <a:cubicBezTo>
                  <a:pt x="7000" y="2677"/>
                  <a:pt x="6809" y="2868"/>
                  <a:pt x="6579" y="3060"/>
                </a:cubicBezTo>
                <a:cubicBezTo>
                  <a:pt x="6503" y="3136"/>
                  <a:pt x="6388" y="3251"/>
                  <a:pt x="6311" y="3251"/>
                </a:cubicBezTo>
                <a:cubicBezTo>
                  <a:pt x="6265" y="3241"/>
                  <a:pt x="6223" y="3236"/>
                  <a:pt x="6184" y="3236"/>
                </a:cubicBezTo>
                <a:cubicBezTo>
                  <a:pt x="5935" y="3236"/>
                  <a:pt x="5832" y="3430"/>
                  <a:pt x="5700" y="3595"/>
                </a:cubicBezTo>
                <a:cubicBezTo>
                  <a:pt x="5623" y="3786"/>
                  <a:pt x="4705" y="4437"/>
                  <a:pt x="4552" y="4513"/>
                </a:cubicBezTo>
                <a:cubicBezTo>
                  <a:pt x="4437" y="4551"/>
                  <a:pt x="4284" y="4590"/>
                  <a:pt x="4323" y="4628"/>
                </a:cubicBezTo>
                <a:cubicBezTo>
                  <a:pt x="4361" y="5010"/>
                  <a:pt x="4017" y="5010"/>
                  <a:pt x="3825" y="5087"/>
                </a:cubicBezTo>
                <a:cubicBezTo>
                  <a:pt x="3519" y="5278"/>
                  <a:pt x="3099" y="5240"/>
                  <a:pt x="3061" y="5699"/>
                </a:cubicBezTo>
                <a:cubicBezTo>
                  <a:pt x="3061" y="5718"/>
                  <a:pt x="3022" y="5718"/>
                  <a:pt x="2974" y="5718"/>
                </a:cubicBezTo>
                <a:cubicBezTo>
                  <a:pt x="2927" y="5718"/>
                  <a:pt x="2869" y="5718"/>
                  <a:pt x="2831" y="5737"/>
                </a:cubicBezTo>
                <a:cubicBezTo>
                  <a:pt x="2716" y="5775"/>
                  <a:pt x="2602" y="5813"/>
                  <a:pt x="2525" y="5852"/>
                </a:cubicBezTo>
                <a:cubicBezTo>
                  <a:pt x="2563" y="5928"/>
                  <a:pt x="2602" y="6005"/>
                  <a:pt x="2678" y="6081"/>
                </a:cubicBezTo>
                <a:cubicBezTo>
                  <a:pt x="2181" y="6272"/>
                  <a:pt x="1722" y="6540"/>
                  <a:pt x="1378" y="6961"/>
                </a:cubicBezTo>
                <a:cubicBezTo>
                  <a:pt x="1318" y="7020"/>
                  <a:pt x="1259" y="7150"/>
                  <a:pt x="1127" y="7150"/>
                </a:cubicBezTo>
                <a:cubicBezTo>
                  <a:pt x="1089" y="7150"/>
                  <a:pt x="1046" y="7139"/>
                  <a:pt x="995" y="7114"/>
                </a:cubicBezTo>
                <a:cubicBezTo>
                  <a:pt x="991" y="7110"/>
                  <a:pt x="985" y="7108"/>
                  <a:pt x="978" y="7108"/>
                </a:cubicBezTo>
                <a:cubicBezTo>
                  <a:pt x="917" y="7108"/>
                  <a:pt x="762" y="7237"/>
                  <a:pt x="728" y="7305"/>
                </a:cubicBezTo>
                <a:cubicBezTo>
                  <a:pt x="613" y="7649"/>
                  <a:pt x="307" y="7764"/>
                  <a:pt x="39" y="7840"/>
                </a:cubicBezTo>
                <a:cubicBezTo>
                  <a:pt x="39" y="8070"/>
                  <a:pt x="1" y="8261"/>
                  <a:pt x="1" y="8452"/>
                </a:cubicBezTo>
                <a:cubicBezTo>
                  <a:pt x="141" y="8506"/>
                  <a:pt x="278" y="8530"/>
                  <a:pt x="409" y="8530"/>
                </a:cubicBezTo>
                <a:cubicBezTo>
                  <a:pt x="741" y="8530"/>
                  <a:pt x="1032" y="8377"/>
                  <a:pt x="1225" y="8185"/>
                </a:cubicBezTo>
                <a:cubicBezTo>
                  <a:pt x="1492" y="7879"/>
                  <a:pt x="1951" y="7879"/>
                  <a:pt x="2143" y="7458"/>
                </a:cubicBezTo>
                <a:cubicBezTo>
                  <a:pt x="2257" y="7229"/>
                  <a:pt x="2640" y="7152"/>
                  <a:pt x="2869" y="6961"/>
                </a:cubicBezTo>
                <a:cubicBezTo>
                  <a:pt x="3137" y="6808"/>
                  <a:pt x="3290" y="6464"/>
                  <a:pt x="3558" y="6425"/>
                </a:cubicBezTo>
                <a:cubicBezTo>
                  <a:pt x="3902" y="6311"/>
                  <a:pt x="3978" y="6043"/>
                  <a:pt x="4170" y="5928"/>
                </a:cubicBezTo>
                <a:cubicBezTo>
                  <a:pt x="4629" y="5622"/>
                  <a:pt x="5164" y="5431"/>
                  <a:pt x="5508" y="4972"/>
                </a:cubicBezTo>
                <a:cubicBezTo>
                  <a:pt x="5547" y="4896"/>
                  <a:pt x="5623" y="4934"/>
                  <a:pt x="5700" y="4896"/>
                </a:cubicBezTo>
                <a:cubicBezTo>
                  <a:pt x="5852" y="4781"/>
                  <a:pt x="6044" y="4704"/>
                  <a:pt x="6197" y="4590"/>
                </a:cubicBezTo>
                <a:cubicBezTo>
                  <a:pt x="6350" y="4475"/>
                  <a:pt x="6541" y="4322"/>
                  <a:pt x="6694" y="4169"/>
                </a:cubicBezTo>
                <a:cubicBezTo>
                  <a:pt x="7153" y="3863"/>
                  <a:pt x="7612" y="3557"/>
                  <a:pt x="8071" y="3251"/>
                </a:cubicBezTo>
                <a:cubicBezTo>
                  <a:pt x="8338" y="3060"/>
                  <a:pt x="8568" y="2754"/>
                  <a:pt x="8836" y="2677"/>
                </a:cubicBezTo>
                <a:cubicBezTo>
                  <a:pt x="9218" y="2601"/>
                  <a:pt x="9295" y="2295"/>
                  <a:pt x="9562" y="2142"/>
                </a:cubicBezTo>
                <a:cubicBezTo>
                  <a:pt x="9868" y="1989"/>
                  <a:pt x="10136" y="1759"/>
                  <a:pt x="10404" y="1568"/>
                </a:cubicBezTo>
                <a:cubicBezTo>
                  <a:pt x="10671" y="1377"/>
                  <a:pt x="10939" y="1147"/>
                  <a:pt x="11207" y="956"/>
                </a:cubicBezTo>
                <a:cubicBezTo>
                  <a:pt x="11475" y="803"/>
                  <a:pt x="11666" y="535"/>
                  <a:pt x="11781" y="191"/>
                </a:cubicBezTo>
                <a:cubicBezTo>
                  <a:pt x="11551" y="115"/>
                  <a:pt x="11360" y="38"/>
                  <a:pt x="1116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p15">
            <a:extLst>
              <a:ext uri="{FF2B5EF4-FFF2-40B4-BE49-F238E27FC236}">
                <a16:creationId xmlns:a16="http://schemas.microsoft.com/office/drawing/2014/main" id="{73D65F3A-7556-E850-CF75-1C6528C66009}"/>
              </a:ext>
            </a:extLst>
          </p:cNvPr>
          <p:cNvSpPr/>
          <p:nvPr/>
        </p:nvSpPr>
        <p:spPr>
          <a:xfrm>
            <a:off x="2004926" y="2093929"/>
            <a:ext cx="224461" cy="160796"/>
          </a:xfrm>
          <a:custGeom>
            <a:avLst/>
            <a:gdLst/>
            <a:ahLst/>
            <a:cxnLst/>
            <a:rect l="l" t="t" r="r" b="b"/>
            <a:pathLst>
              <a:path w="10940" h="7837" extrusionOk="0">
                <a:moveTo>
                  <a:pt x="10595" y="0"/>
                </a:moveTo>
                <a:cubicBezTo>
                  <a:pt x="10557" y="38"/>
                  <a:pt x="10480" y="153"/>
                  <a:pt x="10404" y="191"/>
                </a:cubicBezTo>
                <a:cubicBezTo>
                  <a:pt x="10136" y="344"/>
                  <a:pt x="9830" y="536"/>
                  <a:pt x="9524" y="689"/>
                </a:cubicBezTo>
                <a:cubicBezTo>
                  <a:pt x="9445" y="655"/>
                  <a:pt x="9378" y="640"/>
                  <a:pt x="9321" y="640"/>
                </a:cubicBezTo>
                <a:cubicBezTo>
                  <a:pt x="8993" y="640"/>
                  <a:pt x="8982" y="1126"/>
                  <a:pt x="8721" y="1224"/>
                </a:cubicBezTo>
                <a:lnTo>
                  <a:pt x="8530" y="1224"/>
                </a:lnTo>
                <a:cubicBezTo>
                  <a:pt x="7918" y="1339"/>
                  <a:pt x="7344" y="1606"/>
                  <a:pt x="6962" y="2104"/>
                </a:cubicBezTo>
                <a:cubicBezTo>
                  <a:pt x="6806" y="2322"/>
                  <a:pt x="6726" y="2565"/>
                  <a:pt x="6454" y="2565"/>
                </a:cubicBezTo>
                <a:cubicBezTo>
                  <a:pt x="6392" y="2565"/>
                  <a:pt x="6320" y="2553"/>
                  <a:pt x="6235" y="2524"/>
                </a:cubicBezTo>
                <a:cubicBezTo>
                  <a:pt x="6197" y="2524"/>
                  <a:pt x="6082" y="2601"/>
                  <a:pt x="6044" y="2639"/>
                </a:cubicBezTo>
                <a:cubicBezTo>
                  <a:pt x="5814" y="3060"/>
                  <a:pt x="5355" y="3174"/>
                  <a:pt x="4973" y="3366"/>
                </a:cubicBezTo>
                <a:cubicBezTo>
                  <a:pt x="4858" y="3442"/>
                  <a:pt x="4629" y="3595"/>
                  <a:pt x="4629" y="3710"/>
                </a:cubicBezTo>
                <a:cubicBezTo>
                  <a:pt x="4629" y="3904"/>
                  <a:pt x="4588" y="3958"/>
                  <a:pt x="4479" y="3958"/>
                </a:cubicBezTo>
                <a:cubicBezTo>
                  <a:pt x="4437" y="3958"/>
                  <a:pt x="4386" y="3950"/>
                  <a:pt x="4323" y="3939"/>
                </a:cubicBezTo>
                <a:cubicBezTo>
                  <a:pt x="4315" y="3935"/>
                  <a:pt x="4305" y="3933"/>
                  <a:pt x="4295" y="3933"/>
                </a:cubicBezTo>
                <a:cubicBezTo>
                  <a:pt x="4207" y="3933"/>
                  <a:pt x="4047" y="4066"/>
                  <a:pt x="3979" y="4169"/>
                </a:cubicBezTo>
                <a:cubicBezTo>
                  <a:pt x="3902" y="4245"/>
                  <a:pt x="3940" y="4398"/>
                  <a:pt x="3864" y="4437"/>
                </a:cubicBezTo>
                <a:cubicBezTo>
                  <a:pt x="3673" y="4551"/>
                  <a:pt x="3481" y="4704"/>
                  <a:pt x="3252" y="4743"/>
                </a:cubicBezTo>
                <a:cubicBezTo>
                  <a:pt x="2908" y="4743"/>
                  <a:pt x="3022" y="5202"/>
                  <a:pt x="2793" y="5202"/>
                </a:cubicBezTo>
                <a:cubicBezTo>
                  <a:pt x="2361" y="5202"/>
                  <a:pt x="2302" y="5744"/>
                  <a:pt x="1914" y="5744"/>
                </a:cubicBezTo>
                <a:cubicBezTo>
                  <a:pt x="1889" y="5744"/>
                  <a:pt x="1864" y="5741"/>
                  <a:pt x="1837" y="5737"/>
                </a:cubicBezTo>
                <a:cubicBezTo>
                  <a:pt x="1799" y="5737"/>
                  <a:pt x="1760" y="5813"/>
                  <a:pt x="1760" y="5852"/>
                </a:cubicBezTo>
                <a:cubicBezTo>
                  <a:pt x="1684" y="6158"/>
                  <a:pt x="1454" y="6234"/>
                  <a:pt x="1225" y="6311"/>
                </a:cubicBezTo>
                <a:cubicBezTo>
                  <a:pt x="689" y="6502"/>
                  <a:pt x="154" y="6731"/>
                  <a:pt x="77" y="7382"/>
                </a:cubicBezTo>
                <a:cubicBezTo>
                  <a:pt x="77" y="7458"/>
                  <a:pt x="39" y="7496"/>
                  <a:pt x="1" y="7573"/>
                </a:cubicBezTo>
                <a:cubicBezTo>
                  <a:pt x="319" y="7748"/>
                  <a:pt x="545" y="7837"/>
                  <a:pt x="708" y="7837"/>
                </a:cubicBezTo>
                <a:cubicBezTo>
                  <a:pt x="937" y="7837"/>
                  <a:pt x="1043" y="7662"/>
                  <a:pt x="1110" y="7305"/>
                </a:cubicBezTo>
                <a:cubicBezTo>
                  <a:pt x="1216" y="7341"/>
                  <a:pt x="1323" y="7368"/>
                  <a:pt x="1425" y="7368"/>
                </a:cubicBezTo>
                <a:cubicBezTo>
                  <a:pt x="1544" y="7368"/>
                  <a:pt x="1658" y="7331"/>
                  <a:pt x="1760" y="7229"/>
                </a:cubicBezTo>
                <a:cubicBezTo>
                  <a:pt x="1875" y="7076"/>
                  <a:pt x="2066" y="6884"/>
                  <a:pt x="2257" y="6884"/>
                </a:cubicBezTo>
                <a:cubicBezTo>
                  <a:pt x="2563" y="6808"/>
                  <a:pt x="2372" y="6425"/>
                  <a:pt x="2640" y="6349"/>
                </a:cubicBezTo>
                <a:cubicBezTo>
                  <a:pt x="2716" y="6425"/>
                  <a:pt x="2755" y="6502"/>
                  <a:pt x="2831" y="6540"/>
                </a:cubicBezTo>
                <a:cubicBezTo>
                  <a:pt x="3061" y="6272"/>
                  <a:pt x="3290" y="6005"/>
                  <a:pt x="3520" y="5737"/>
                </a:cubicBezTo>
                <a:cubicBezTo>
                  <a:pt x="3585" y="5867"/>
                  <a:pt x="3687" y="5936"/>
                  <a:pt x="3777" y="5936"/>
                </a:cubicBezTo>
                <a:cubicBezTo>
                  <a:pt x="3846" y="5936"/>
                  <a:pt x="3907" y="5896"/>
                  <a:pt x="3940" y="5813"/>
                </a:cubicBezTo>
                <a:cubicBezTo>
                  <a:pt x="4170" y="5316"/>
                  <a:pt x="5049" y="5469"/>
                  <a:pt x="5011" y="4704"/>
                </a:cubicBezTo>
                <a:lnTo>
                  <a:pt x="5011" y="4704"/>
                </a:lnTo>
                <a:cubicBezTo>
                  <a:pt x="5076" y="4745"/>
                  <a:pt x="5129" y="4761"/>
                  <a:pt x="5174" y="4761"/>
                </a:cubicBezTo>
                <a:cubicBezTo>
                  <a:pt x="5339" y="4761"/>
                  <a:pt x="5388" y="4535"/>
                  <a:pt x="5508" y="4475"/>
                </a:cubicBezTo>
                <a:cubicBezTo>
                  <a:pt x="5700" y="4360"/>
                  <a:pt x="5929" y="4322"/>
                  <a:pt x="6120" y="4169"/>
                </a:cubicBezTo>
                <a:cubicBezTo>
                  <a:pt x="6388" y="4016"/>
                  <a:pt x="6656" y="3786"/>
                  <a:pt x="6923" y="3595"/>
                </a:cubicBezTo>
                <a:cubicBezTo>
                  <a:pt x="6885" y="3519"/>
                  <a:pt x="6770" y="3327"/>
                  <a:pt x="6809" y="3327"/>
                </a:cubicBezTo>
                <a:cubicBezTo>
                  <a:pt x="6870" y="3266"/>
                  <a:pt x="6918" y="3243"/>
                  <a:pt x="6959" y="3243"/>
                </a:cubicBezTo>
                <a:cubicBezTo>
                  <a:pt x="7070" y="3243"/>
                  <a:pt x="7128" y="3414"/>
                  <a:pt x="7268" y="3442"/>
                </a:cubicBezTo>
                <a:cubicBezTo>
                  <a:pt x="7727" y="3136"/>
                  <a:pt x="8147" y="2830"/>
                  <a:pt x="8568" y="2524"/>
                </a:cubicBezTo>
                <a:cubicBezTo>
                  <a:pt x="8530" y="2410"/>
                  <a:pt x="8530" y="2295"/>
                  <a:pt x="8530" y="2142"/>
                </a:cubicBezTo>
                <a:cubicBezTo>
                  <a:pt x="8657" y="2142"/>
                  <a:pt x="8768" y="2159"/>
                  <a:pt x="8873" y="2159"/>
                </a:cubicBezTo>
                <a:cubicBezTo>
                  <a:pt x="8925" y="2159"/>
                  <a:pt x="8976" y="2155"/>
                  <a:pt x="9027" y="2142"/>
                </a:cubicBezTo>
                <a:cubicBezTo>
                  <a:pt x="9333" y="2065"/>
                  <a:pt x="9371" y="1568"/>
                  <a:pt x="9754" y="1568"/>
                </a:cubicBezTo>
                <a:cubicBezTo>
                  <a:pt x="9792" y="1568"/>
                  <a:pt x="9868" y="1415"/>
                  <a:pt x="9907" y="1300"/>
                </a:cubicBezTo>
                <a:cubicBezTo>
                  <a:pt x="9945" y="1224"/>
                  <a:pt x="10021" y="1033"/>
                  <a:pt x="10060" y="1033"/>
                </a:cubicBezTo>
                <a:cubicBezTo>
                  <a:pt x="10595" y="994"/>
                  <a:pt x="10595" y="459"/>
                  <a:pt x="10939" y="230"/>
                </a:cubicBezTo>
                <a:cubicBezTo>
                  <a:pt x="10825" y="115"/>
                  <a:pt x="10748" y="77"/>
                  <a:pt x="1059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p15">
            <a:extLst>
              <a:ext uri="{FF2B5EF4-FFF2-40B4-BE49-F238E27FC236}">
                <a16:creationId xmlns:a16="http://schemas.microsoft.com/office/drawing/2014/main" id="{05AF7F11-7807-845D-FF26-FE5193A4ACB0}"/>
              </a:ext>
            </a:extLst>
          </p:cNvPr>
          <p:cNvSpPr/>
          <p:nvPr/>
        </p:nvSpPr>
        <p:spPr>
          <a:xfrm>
            <a:off x="2067710" y="2299514"/>
            <a:ext cx="211905" cy="144402"/>
          </a:xfrm>
          <a:custGeom>
            <a:avLst/>
            <a:gdLst/>
            <a:ahLst/>
            <a:cxnLst/>
            <a:rect l="l" t="t" r="r" b="b"/>
            <a:pathLst>
              <a:path w="10328" h="7038" extrusionOk="0">
                <a:moveTo>
                  <a:pt x="10251" y="1"/>
                </a:moveTo>
                <a:cubicBezTo>
                  <a:pt x="9945" y="115"/>
                  <a:pt x="9600" y="192"/>
                  <a:pt x="9447" y="498"/>
                </a:cubicBezTo>
                <a:cubicBezTo>
                  <a:pt x="9256" y="842"/>
                  <a:pt x="8568" y="689"/>
                  <a:pt x="8721" y="1301"/>
                </a:cubicBezTo>
                <a:cubicBezTo>
                  <a:pt x="8338" y="1339"/>
                  <a:pt x="8032" y="1645"/>
                  <a:pt x="7726" y="1683"/>
                </a:cubicBezTo>
                <a:cubicBezTo>
                  <a:pt x="7382" y="1760"/>
                  <a:pt x="7191" y="1989"/>
                  <a:pt x="6885" y="2142"/>
                </a:cubicBezTo>
                <a:cubicBezTo>
                  <a:pt x="6732" y="2219"/>
                  <a:pt x="6617" y="2410"/>
                  <a:pt x="6464" y="2410"/>
                </a:cubicBezTo>
                <a:cubicBezTo>
                  <a:pt x="6120" y="2487"/>
                  <a:pt x="5814" y="2716"/>
                  <a:pt x="5470" y="2869"/>
                </a:cubicBezTo>
                <a:cubicBezTo>
                  <a:pt x="4820" y="3175"/>
                  <a:pt x="4131" y="3557"/>
                  <a:pt x="3634" y="4131"/>
                </a:cubicBezTo>
                <a:cubicBezTo>
                  <a:pt x="3548" y="4239"/>
                  <a:pt x="3462" y="4286"/>
                  <a:pt x="3369" y="4286"/>
                </a:cubicBezTo>
                <a:cubicBezTo>
                  <a:pt x="3296" y="4286"/>
                  <a:pt x="3220" y="4258"/>
                  <a:pt x="3137" y="4208"/>
                </a:cubicBezTo>
                <a:cubicBezTo>
                  <a:pt x="2869" y="4705"/>
                  <a:pt x="2869" y="4705"/>
                  <a:pt x="2028" y="4896"/>
                </a:cubicBezTo>
                <a:cubicBezTo>
                  <a:pt x="2142" y="4934"/>
                  <a:pt x="2219" y="4973"/>
                  <a:pt x="2257" y="5011"/>
                </a:cubicBezTo>
                <a:cubicBezTo>
                  <a:pt x="2066" y="5126"/>
                  <a:pt x="1836" y="5240"/>
                  <a:pt x="1683" y="5355"/>
                </a:cubicBezTo>
                <a:cubicBezTo>
                  <a:pt x="1588" y="5482"/>
                  <a:pt x="1520" y="5556"/>
                  <a:pt x="1368" y="5556"/>
                </a:cubicBezTo>
                <a:cubicBezTo>
                  <a:pt x="1337" y="5556"/>
                  <a:pt x="1302" y="5553"/>
                  <a:pt x="1263" y="5546"/>
                </a:cubicBezTo>
                <a:cubicBezTo>
                  <a:pt x="1148" y="5546"/>
                  <a:pt x="957" y="5699"/>
                  <a:pt x="919" y="5814"/>
                </a:cubicBezTo>
                <a:cubicBezTo>
                  <a:pt x="804" y="6120"/>
                  <a:pt x="613" y="6349"/>
                  <a:pt x="307" y="6464"/>
                </a:cubicBezTo>
                <a:cubicBezTo>
                  <a:pt x="1" y="6579"/>
                  <a:pt x="39" y="6808"/>
                  <a:pt x="154" y="7038"/>
                </a:cubicBezTo>
                <a:cubicBezTo>
                  <a:pt x="1072" y="7038"/>
                  <a:pt x="1722" y="6388"/>
                  <a:pt x="2487" y="6082"/>
                </a:cubicBezTo>
                <a:cubicBezTo>
                  <a:pt x="3099" y="5776"/>
                  <a:pt x="3519" y="5164"/>
                  <a:pt x="4246" y="5049"/>
                </a:cubicBezTo>
                <a:cubicBezTo>
                  <a:pt x="4322" y="5049"/>
                  <a:pt x="4399" y="4934"/>
                  <a:pt x="4437" y="4858"/>
                </a:cubicBezTo>
                <a:cubicBezTo>
                  <a:pt x="4628" y="4514"/>
                  <a:pt x="4934" y="4361"/>
                  <a:pt x="5279" y="4246"/>
                </a:cubicBezTo>
                <a:cubicBezTo>
                  <a:pt x="5661" y="4093"/>
                  <a:pt x="6043" y="3940"/>
                  <a:pt x="6349" y="3634"/>
                </a:cubicBezTo>
                <a:cubicBezTo>
                  <a:pt x="6808" y="3175"/>
                  <a:pt x="7344" y="2792"/>
                  <a:pt x="7956" y="2487"/>
                </a:cubicBezTo>
                <a:cubicBezTo>
                  <a:pt x="8224" y="2372"/>
                  <a:pt x="8529" y="2334"/>
                  <a:pt x="8682" y="2028"/>
                </a:cubicBezTo>
                <a:cubicBezTo>
                  <a:pt x="9180" y="1989"/>
                  <a:pt x="9447" y="1607"/>
                  <a:pt x="9715" y="1263"/>
                </a:cubicBezTo>
                <a:cubicBezTo>
                  <a:pt x="9753" y="1224"/>
                  <a:pt x="9868" y="1148"/>
                  <a:pt x="9906" y="1148"/>
                </a:cubicBezTo>
                <a:cubicBezTo>
                  <a:pt x="9979" y="1177"/>
                  <a:pt x="10041" y="1190"/>
                  <a:pt x="10096" y="1190"/>
                </a:cubicBezTo>
                <a:cubicBezTo>
                  <a:pt x="10185" y="1190"/>
                  <a:pt x="10256" y="1157"/>
                  <a:pt x="10327" y="1110"/>
                </a:cubicBezTo>
                <a:cubicBezTo>
                  <a:pt x="10327" y="1071"/>
                  <a:pt x="10289" y="1033"/>
                  <a:pt x="10289" y="995"/>
                </a:cubicBezTo>
                <a:cubicBezTo>
                  <a:pt x="10251" y="651"/>
                  <a:pt x="10251" y="345"/>
                  <a:pt x="1025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p15">
            <a:extLst>
              <a:ext uri="{FF2B5EF4-FFF2-40B4-BE49-F238E27FC236}">
                <a16:creationId xmlns:a16="http://schemas.microsoft.com/office/drawing/2014/main" id="{469A36A5-FE60-E5BB-43B8-C83388421848}"/>
              </a:ext>
            </a:extLst>
          </p:cNvPr>
          <p:cNvSpPr/>
          <p:nvPr/>
        </p:nvSpPr>
        <p:spPr>
          <a:xfrm>
            <a:off x="1980613" y="1918135"/>
            <a:ext cx="206386" cy="160898"/>
          </a:xfrm>
          <a:custGeom>
            <a:avLst/>
            <a:gdLst/>
            <a:ahLst/>
            <a:cxnLst/>
            <a:rect l="l" t="t" r="r" b="b"/>
            <a:pathLst>
              <a:path w="10059" h="7842" extrusionOk="0">
                <a:moveTo>
                  <a:pt x="9141" y="1"/>
                </a:moveTo>
                <a:cubicBezTo>
                  <a:pt x="8988" y="192"/>
                  <a:pt x="8759" y="498"/>
                  <a:pt x="8720" y="498"/>
                </a:cubicBezTo>
                <a:cubicBezTo>
                  <a:pt x="8651" y="458"/>
                  <a:pt x="8594" y="442"/>
                  <a:pt x="8546" y="442"/>
                </a:cubicBezTo>
                <a:cubicBezTo>
                  <a:pt x="8410" y="442"/>
                  <a:pt x="8346" y="576"/>
                  <a:pt x="8261" y="689"/>
                </a:cubicBezTo>
                <a:cubicBezTo>
                  <a:pt x="8070" y="842"/>
                  <a:pt x="7879" y="957"/>
                  <a:pt x="7688" y="1072"/>
                </a:cubicBezTo>
                <a:cubicBezTo>
                  <a:pt x="7420" y="1187"/>
                  <a:pt x="7191" y="1340"/>
                  <a:pt x="6961" y="1607"/>
                </a:cubicBezTo>
                <a:cubicBezTo>
                  <a:pt x="6808" y="1799"/>
                  <a:pt x="6426" y="1875"/>
                  <a:pt x="6158" y="2028"/>
                </a:cubicBezTo>
                <a:cubicBezTo>
                  <a:pt x="6043" y="2066"/>
                  <a:pt x="6005" y="2219"/>
                  <a:pt x="5928" y="2296"/>
                </a:cubicBezTo>
                <a:cubicBezTo>
                  <a:pt x="5852" y="2372"/>
                  <a:pt x="5814" y="2525"/>
                  <a:pt x="5737" y="2525"/>
                </a:cubicBezTo>
                <a:cubicBezTo>
                  <a:pt x="5125" y="2678"/>
                  <a:pt x="4934" y="3405"/>
                  <a:pt x="4284" y="3558"/>
                </a:cubicBezTo>
                <a:cubicBezTo>
                  <a:pt x="4054" y="4285"/>
                  <a:pt x="3213" y="4285"/>
                  <a:pt x="2754" y="4782"/>
                </a:cubicBezTo>
                <a:cubicBezTo>
                  <a:pt x="2601" y="4973"/>
                  <a:pt x="2295" y="4973"/>
                  <a:pt x="2372" y="5317"/>
                </a:cubicBezTo>
                <a:cubicBezTo>
                  <a:pt x="2142" y="5355"/>
                  <a:pt x="1913" y="5317"/>
                  <a:pt x="1874" y="5585"/>
                </a:cubicBezTo>
                <a:cubicBezTo>
                  <a:pt x="1798" y="5929"/>
                  <a:pt x="1530" y="6044"/>
                  <a:pt x="1262" y="6197"/>
                </a:cubicBezTo>
                <a:cubicBezTo>
                  <a:pt x="1109" y="6312"/>
                  <a:pt x="918" y="6388"/>
                  <a:pt x="842" y="6503"/>
                </a:cubicBezTo>
                <a:cubicBezTo>
                  <a:pt x="536" y="6923"/>
                  <a:pt x="306" y="7344"/>
                  <a:pt x="0" y="7841"/>
                </a:cubicBezTo>
                <a:cubicBezTo>
                  <a:pt x="345" y="7765"/>
                  <a:pt x="574" y="7727"/>
                  <a:pt x="803" y="7650"/>
                </a:cubicBezTo>
                <a:cubicBezTo>
                  <a:pt x="956" y="7612"/>
                  <a:pt x="1148" y="7535"/>
                  <a:pt x="1262" y="7382"/>
                </a:cubicBezTo>
                <a:cubicBezTo>
                  <a:pt x="1568" y="6885"/>
                  <a:pt x="2104" y="6694"/>
                  <a:pt x="2563" y="6426"/>
                </a:cubicBezTo>
                <a:cubicBezTo>
                  <a:pt x="2639" y="6350"/>
                  <a:pt x="2792" y="6388"/>
                  <a:pt x="2792" y="6235"/>
                </a:cubicBezTo>
                <a:cubicBezTo>
                  <a:pt x="2754" y="5891"/>
                  <a:pt x="3060" y="5776"/>
                  <a:pt x="3251" y="5700"/>
                </a:cubicBezTo>
                <a:cubicBezTo>
                  <a:pt x="3825" y="5547"/>
                  <a:pt x="4131" y="5049"/>
                  <a:pt x="4666" y="4820"/>
                </a:cubicBezTo>
                <a:cubicBezTo>
                  <a:pt x="4781" y="4743"/>
                  <a:pt x="4858" y="4590"/>
                  <a:pt x="4934" y="4476"/>
                </a:cubicBezTo>
                <a:cubicBezTo>
                  <a:pt x="5164" y="4285"/>
                  <a:pt x="5355" y="3940"/>
                  <a:pt x="5584" y="3902"/>
                </a:cubicBezTo>
                <a:cubicBezTo>
                  <a:pt x="6005" y="3787"/>
                  <a:pt x="6273" y="3558"/>
                  <a:pt x="6464" y="3214"/>
                </a:cubicBezTo>
                <a:cubicBezTo>
                  <a:pt x="6540" y="3137"/>
                  <a:pt x="6617" y="3022"/>
                  <a:pt x="6655" y="3022"/>
                </a:cubicBezTo>
                <a:cubicBezTo>
                  <a:pt x="7114" y="2984"/>
                  <a:pt x="7267" y="2602"/>
                  <a:pt x="7573" y="2410"/>
                </a:cubicBezTo>
                <a:cubicBezTo>
                  <a:pt x="8147" y="1952"/>
                  <a:pt x="8759" y="1607"/>
                  <a:pt x="9332" y="1148"/>
                </a:cubicBezTo>
                <a:cubicBezTo>
                  <a:pt x="9600" y="919"/>
                  <a:pt x="9944" y="728"/>
                  <a:pt x="10059" y="307"/>
                </a:cubicBezTo>
                <a:cubicBezTo>
                  <a:pt x="9715" y="192"/>
                  <a:pt x="9447" y="116"/>
                  <a:pt x="914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p15">
            <a:extLst>
              <a:ext uri="{FF2B5EF4-FFF2-40B4-BE49-F238E27FC236}">
                <a16:creationId xmlns:a16="http://schemas.microsoft.com/office/drawing/2014/main" id="{524D882B-061E-36C2-679B-6BF172B81AC2}"/>
              </a:ext>
            </a:extLst>
          </p:cNvPr>
          <p:cNvSpPr/>
          <p:nvPr/>
        </p:nvSpPr>
        <p:spPr>
          <a:xfrm>
            <a:off x="2032399" y="2255566"/>
            <a:ext cx="202467" cy="126203"/>
          </a:xfrm>
          <a:custGeom>
            <a:avLst/>
            <a:gdLst/>
            <a:ahLst/>
            <a:cxnLst/>
            <a:rect l="l" t="t" r="r" b="b"/>
            <a:pathLst>
              <a:path w="9868" h="6151" extrusionOk="0">
                <a:moveTo>
                  <a:pt x="9180" y="1"/>
                </a:moveTo>
                <a:cubicBezTo>
                  <a:pt x="8988" y="574"/>
                  <a:pt x="8415" y="383"/>
                  <a:pt x="8032" y="574"/>
                </a:cubicBezTo>
                <a:cubicBezTo>
                  <a:pt x="7956" y="613"/>
                  <a:pt x="7803" y="651"/>
                  <a:pt x="7803" y="689"/>
                </a:cubicBezTo>
                <a:cubicBezTo>
                  <a:pt x="7764" y="1033"/>
                  <a:pt x="7497" y="1033"/>
                  <a:pt x="7306" y="1072"/>
                </a:cubicBezTo>
                <a:cubicBezTo>
                  <a:pt x="6847" y="1148"/>
                  <a:pt x="6502" y="1416"/>
                  <a:pt x="6120" y="1645"/>
                </a:cubicBezTo>
                <a:cubicBezTo>
                  <a:pt x="5929" y="1760"/>
                  <a:pt x="5699" y="1951"/>
                  <a:pt x="5508" y="1951"/>
                </a:cubicBezTo>
                <a:cubicBezTo>
                  <a:pt x="5202" y="1990"/>
                  <a:pt x="5011" y="1990"/>
                  <a:pt x="5049" y="2372"/>
                </a:cubicBezTo>
                <a:cubicBezTo>
                  <a:pt x="5049" y="2406"/>
                  <a:pt x="4867" y="2531"/>
                  <a:pt x="4773" y="2531"/>
                </a:cubicBezTo>
                <a:cubicBezTo>
                  <a:pt x="4762" y="2531"/>
                  <a:pt x="4751" y="2529"/>
                  <a:pt x="4743" y="2525"/>
                </a:cubicBezTo>
                <a:cubicBezTo>
                  <a:pt x="4705" y="2512"/>
                  <a:pt x="4672" y="2507"/>
                  <a:pt x="4644" y="2507"/>
                </a:cubicBezTo>
                <a:cubicBezTo>
                  <a:pt x="4431" y="2507"/>
                  <a:pt x="4486" y="2833"/>
                  <a:pt x="4344" y="2833"/>
                </a:cubicBezTo>
                <a:cubicBezTo>
                  <a:pt x="4337" y="2833"/>
                  <a:pt x="4330" y="2832"/>
                  <a:pt x="4322" y="2831"/>
                </a:cubicBezTo>
                <a:cubicBezTo>
                  <a:pt x="4251" y="2800"/>
                  <a:pt x="4193" y="2786"/>
                  <a:pt x="4145" y="2786"/>
                </a:cubicBezTo>
                <a:cubicBezTo>
                  <a:pt x="4014" y="2786"/>
                  <a:pt x="3958" y="2892"/>
                  <a:pt x="3902" y="3060"/>
                </a:cubicBezTo>
                <a:cubicBezTo>
                  <a:pt x="3902" y="3099"/>
                  <a:pt x="3749" y="3137"/>
                  <a:pt x="3672" y="3175"/>
                </a:cubicBezTo>
                <a:cubicBezTo>
                  <a:pt x="3557" y="3213"/>
                  <a:pt x="3328" y="3252"/>
                  <a:pt x="3290" y="3328"/>
                </a:cubicBezTo>
                <a:cubicBezTo>
                  <a:pt x="3137" y="3672"/>
                  <a:pt x="2907" y="3825"/>
                  <a:pt x="2525" y="3864"/>
                </a:cubicBezTo>
                <a:cubicBezTo>
                  <a:pt x="2410" y="3864"/>
                  <a:pt x="2257" y="3940"/>
                  <a:pt x="2219" y="4055"/>
                </a:cubicBezTo>
                <a:cubicBezTo>
                  <a:pt x="2028" y="4437"/>
                  <a:pt x="1454" y="4399"/>
                  <a:pt x="1416" y="4896"/>
                </a:cubicBezTo>
                <a:cubicBezTo>
                  <a:pt x="1385" y="4927"/>
                  <a:pt x="1329" y="4983"/>
                  <a:pt x="1288" y="4983"/>
                </a:cubicBezTo>
                <a:cubicBezTo>
                  <a:pt x="1279" y="4983"/>
                  <a:pt x="1270" y="4980"/>
                  <a:pt x="1263" y="4973"/>
                </a:cubicBezTo>
                <a:cubicBezTo>
                  <a:pt x="1213" y="4960"/>
                  <a:pt x="1166" y="4955"/>
                  <a:pt x="1123" y="4955"/>
                </a:cubicBezTo>
                <a:cubicBezTo>
                  <a:pt x="769" y="4955"/>
                  <a:pt x="617" y="5334"/>
                  <a:pt x="345" y="5470"/>
                </a:cubicBezTo>
                <a:cubicBezTo>
                  <a:pt x="115" y="5546"/>
                  <a:pt x="1" y="5738"/>
                  <a:pt x="154" y="5967"/>
                </a:cubicBezTo>
                <a:cubicBezTo>
                  <a:pt x="238" y="6079"/>
                  <a:pt x="342" y="6150"/>
                  <a:pt x="497" y="6150"/>
                </a:cubicBezTo>
                <a:cubicBezTo>
                  <a:pt x="554" y="6150"/>
                  <a:pt x="617" y="6141"/>
                  <a:pt x="689" y="6120"/>
                </a:cubicBezTo>
                <a:cubicBezTo>
                  <a:pt x="1071" y="5929"/>
                  <a:pt x="1798" y="5546"/>
                  <a:pt x="2028" y="5393"/>
                </a:cubicBezTo>
                <a:cubicBezTo>
                  <a:pt x="2295" y="5202"/>
                  <a:pt x="2678" y="5164"/>
                  <a:pt x="2907" y="4973"/>
                </a:cubicBezTo>
                <a:cubicBezTo>
                  <a:pt x="3137" y="4743"/>
                  <a:pt x="3366" y="4514"/>
                  <a:pt x="3672" y="4399"/>
                </a:cubicBezTo>
                <a:lnTo>
                  <a:pt x="3825" y="4399"/>
                </a:lnTo>
                <a:cubicBezTo>
                  <a:pt x="3902" y="4361"/>
                  <a:pt x="4016" y="4361"/>
                  <a:pt x="4093" y="4323"/>
                </a:cubicBezTo>
                <a:cubicBezTo>
                  <a:pt x="4361" y="4055"/>
                  <a:pt x="4590" y="3825"/>
                  <a:pt x="4858" y="3558"/>
                </a:cubicBezTo>
                <a:cubicBezTo>
                  <a:pt x="4918" y="3578"/>
                  <a:pt x="4971" y="3587"/>
                  <a:pt x="5020" y="3587"/>
                </a:cubicBezTo>
                <a:cubicBezTo>
                  <a:pt x="5341" y="3587"/>
                  <a:pt x="5433" y="3193"/>
                  <a:pt x="5699" y="3060"/>
                </a:cubicBezTo>
                <a:cubicBezTo>
                  <a:pt x="6388" y="2716"/>
                  <a:pt x="7038" y="2257"/>
                  <a:pt x="7688" y="1837"/>
                </a:cubicBezTo>
                <a:cubicBezTo>
                  <a:pt x="7803" y="1798"/>
                  <a:pt x="7803" y="1607"/>
                  <a:pt x="7879" y="1569"/>
                </a:cubicBezTo>
                <a:cubicBezTo>
                  <a:pt x="7936" y="1541"/>
                  <a:pt x="7992" y="1533"/>
                  <a:pt x="8047" y="1533"/>
                </a:cubicBezTo>
                <a:cubicBezTo>
                  <a:pt x="8107" y="1533"/>
                  <a:pt x="8164" y="1542"/>
                  <a:pt x="8217" y="1542"/>
                </a:cubicBezTo>
                <a:cubicBezTo>
                  <a:pt x="8246" y="1542"/>
                  <a:pt x="8274" y="1539"/>
                  <a:pt x="8300" y="1531"/>
                </a:cubicBezTo>
                <a:cubicBezTo>
                  <a:pt x="8376" y="1531"/>
                  <a:pt x="8491" y="1454"/>
                  <a:pt x="8453" y="1416"/>
                </a:cubicBezTo>
                <a:cubicBezTo>
                  <a:pt x="8453" y="1033"/>
                  <a:pt x="8797" y="995"/>
                  <a:pt x="8988" y="842"/>
                </a:cubicBezTo>
                <a:cubicBezTo>
                  <a:pt x="9256" y="613"/>
                  <a:pt x="9524" y="460"/>
                  <a:pt x="9868" y="230"/>
                </a:cubicBezTo>
                <a:cubicBezTo>
                  <a:pt x="9600" y="154"/>
                  <a:pt x="9371" y="77"/>
                  <a:pt x="918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p15">
            <a:extLst>
              <a:ext uri="{FF2B5EF4-FFF2-40B4-BE49-F238E27FC236}">
                <a16:creationId xmlns:a16="http://schemas.microsoft.com/office/drawing/2014/main" id="{7CDFF0CB-6EE7-773F-B960-BD1897A142CC}"/>
              </a:ext>
            </a:extLst>
          </p:cNvPr>
          <p:cNvSpPr/>
          <p:nvPr/>
        </p:nvSpPr>
        <p:spPr>
          <a:xfrm>
            <a:off x="1989251" y="1849873"/>
            <a:ext cx="149101" cy="121648"/>
          </a:xfrm>
          <a:custGeom>
            <a:avLst/>
            <a:gdLst/>
            <a:ahLst/>
            <a:cxnLst/>
            <a:rect l="l" t="t" r="r" b="b"/>
            <a:pathLst>
              <a:path w="7267" h="5929" extrusionOk="0">
                <a:moveTo>
                  <a:pt x="7076" y="1"/>
                </a:moveTo>
                <a:cubicBezTo>
                  <a:pt x="6617" y="345"/>
                  <a:pt x="6005" y="345"/>
                  <a:pt x="5622" y="842"/>
                </a:cubicBezTo>
                <a:cubicBezTo>
                  <a:pt x="5546" y="957"/>
                  <a:pt x="5393" y="995"/>
                  <a:pt x="5240" y="1033"/>
                </a:cubicBezTo>
                <a:cubicBezTo>
                  <a:pt x="5125" y="1110"/>
                  <a:pt x="4972" y="1110"/>
                  <a:pt x="4896" y="1186"/>
                </a:cubicBezTo>
                <a:cubicBezTo>
                  <a:pt x="4131" y="2066"/>
                  <a:pt x="3098" y="2563"/>
                  <a:pt x="2218" y="3251"/>
                </a:cubicBezTo>
                <a:cubicBezTo>
                  <a:pt x="1989" y="3443"/>
                  <a:pt x="1568" y="3557"/>
                  <a:pt x="1530" y="3787"/>
                </a:cubicBezTo>
                <a:cubicBezTo>
                  <a:pt x="1453" y="4093"/>
                  <a:pt x="1109" y="4016"/>
                  <a:pt x="1071" y="4284"/>
                </a:cubicBezTo>
                <a:cubicBezTo>
                  <a:pt x="1033" y="4514"/>
                  <a:pt x="650" y="4628"/>
                  <a:pt x="459" y="4820"/>
                </a:cubicBezTo>
                <a:cubicBezTo>
                  <a:pt x="0" y="5126"/>
                  <a:pt x="0" y="5431"/>
                  <a:pt x="306" y="5929"/>
                </a:cubicBezTo>
                <a:cubicBezTo>
                  <a:pt x="994" y="5661"/>
                  <a:pt x="1492" y="5240"/>
                  <a:pt x="2142" y="4667"/>
                </a:cubicBezTo>
                <a:cubicBezTo>
                  <a:pt x="2639" y="4208"/>
                  <a:pt x="3213" y="3863"/>
                  <a:pt x="3748" y="3481"/>
                </a:cubicBezTo>
                <a:cubicBezTo>
                  <a:pt x="3863" y="3366"/>
                  <a:pt x="3978" y="3328"/>
                  <a:pt x="4092" y="3213"/>
                </a:cubicBezTo>
                <a:cubicBezTo>
                  <a:pt x="4360" y="3022"/>
                  <a:pt x="4590" y="2716"/>
                  <a:pt x="4857" y="2601"/>
                </a:cubicBezTo>
                <a:cubicBezTo>
                  <a:pt x="5507" y="2372"/>
                  <a:pt x="5852" y="1760"/>
                  <a:pt x="6425" y="1454"/>
                </a:cubicBezTo>
                <a:cubicBezTo>
                  <a:pt x="6387" y="1186"/>
                  <a:pt x="6693" y="1263"/>
                  <a:pt x="6770" y="1110"/>
                </a:cubicBezTo>
                <a:cubicBezTo>
                  <a:pt x="6884" y="957"/>
                  <a:pt x="7037" y="689"/>
                  <a:pt x="6999" y="651"/>
                </a:cubicBezTo>
                <a:cubicBezTo>
                  <a:pt x="6731" y="345"/>
                  <a:pt x="7267" y="460"/>
                  <a:pt x="7190" y="268"/>
                </a:cubicBezTo>
                <a:cubicBezTo>
                  <a:pt x="7152" y="192"/>
                  <a:pt x="7114" y="115"/>
                  <a:pt x="707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6;p15">
            <a:extLst>
              <a:ext uri="{FF2B5EF4-FFF2-40B4-BE49-F238E27FC236}">
                <a16:creationId xmlns:a16="http://schemas.microsoft.com/office/drawing/2014/main" id="{B7960A6E-97D8-9152-33C6-55A5A95DA22E}"/>
              </a:ext>
            </a:extLst>
          </p:cNvPr>
          <p:cNvSpPr/>
          <p:nvPr/>
        </p:nvSpPr>
        <p:spPr>
          <a:xfrm>
            <a:off x="2111658" y="2382692"/>
            <a:ext cx="159318" cy="112231"/>
          </a:xfrm>
          <a:custGeom>
            <a:avLst/>
            <a:gdLst/>
            <a:ahLst/>
            <a:cxnLst/>
            <a:rect l="l" t="t" r="r" b="b"/>
            <a:pathLst>
              <a:path w="7765" h="5470" extrusionOk="0">
                <a:moveTo>
                  <a:pt x="7344" y="1"/>
                </a:moveTo>
                <a:cubicBezTo>
                  <a:pt x="7076" y="192"/>
                  <a:pt x="6770" y="383"/>
                  <a:pt x="6426" y="574"/>
                </a:cubicBezTo>
                <a:cubicBezTo>
                  <a:pt x="6234" y="651"/>
                  <a:pt x="6043" y="689"/>
                  <a:pt x="5852" y="727"/>
                </a:cubicBezTo>
                <a:cubicBezTo>
                  <a:pt x="5814" y="766"/>
                  <a:pt x="5699" y="766"/>
                  <a:pt x="5699" y="766"/>
                </a:cubicBezTo>
                <a:cubicBezTo>
                  <a:pt x="5584" y="1263"/>
                  <a:pt x="5087" y="1263"/>
                  <a:pt x="4781" y="1492"/>
                </a:cubicBezTo>
                <a:cubicBezTo>
                  <a:pt x="4500" y="1703"/>
                  <a:pt x="4251" y="2075"/>
                  <a:pt x="3827" y="2075"/>
                </a:cubicBezTo>
                <a:cubicBezTo>
                  <a:pt x="3790" y="2075"/>
                  <a:pt x="3751" y="2072"/>
                  <a:pt x="3710" y="2066"/>
                </a:cubicBezTo>
                <a:cubicBezTo>
                  <a:pt x="3634" y="2066"/>
                  <a:pt x="3557" y="2257"/>
                  <a:pt x="3481" y="2334"/>
                </a:cubicBezTo>
                <a:cubicBezTo>
                  <a:pt x="3404" y="2372"/>
                  <a:pt x="3251" y="2334"/>
                  <a:pt x="3175" y="2410"/>
                </a:cubicBezTo>
                <a:cubicBezTo>
                  <a:pt x="2869" y="2601"/>
                  <a:pt x="2639" y="3022"/>
                  <a:pt x="2333" y="3060"/>
                </a:cubicBezTo>
                <a:cubicBezTo>
                  <a:pt x="1874" y="3099"/>
                  <a:pt x="1836" y="3634"/>
                  <a:pt x="1415" y="3710"/>
                </a:cubicBezTo>
                <a:cubicBezTo>
                  <a:pt x="1339" y="3710"/>
                  <a:pt x="1263" y="3787"/>
                  <a:pt x="1186" y="3825"/>
                </a:cubicBezTo>
                <a:cubicBezTo>
                  <a:pt x="1071" y="3902"/>
                  <a:pt x="918" y="3940"/>
                  <a:pt x="804" y="4055"/>
                </a:cubicBezTo>
                <a:cubicBezTo>
                  <a:pt x="536" y="4361"/>
                  <a:pt x="268" y="4667"/>
                  <a:pt x="0" y="5011"/>
                </a:cubicBezTo>
                <a:cubicBezTo>
                  <a:pt x="0" y="5126"/>
                  <a:pt x="39" y="5240"/>
                  <a:pt x="77" y="5470"/>
                </a:cubicBezTo>
                <a:cubicBezTo>
                  <a:pt x="306" y="5393"/>
                  <a:pt x="536" y="5317"/>
                  <a:pt x="727" y="5240"/>
                </a:cubicBezTo>
                <a:cubicBezTo>
                  <a:pt x="1377" y="4973"/>
                  <a:pt x="1874" y="4399"/>
                  <a:pt x="2563" y="4208"/>
                </a:cubicBezTo>
                <a:cubicBezTo>
                  <a:pt x="2754" y="4131"/>
                  <a:pt x="2869" y="3902"/>
                  <a:pt x="3022" y="3710"/>
                </a:cubicBezTo>
                <a:cubicBezTo>
                  <a:pt x="3098" y="3634"/>
                  <a:pt x="3175" y="3481"/>
                  <a:pt x="3290" y="3443"/>
                </a:cubicBezTo>
                <a:cubicBezTo>
                  <a:pt x="3787" y="3252"/>
                  <a:pt x="4207" y="2869"/>
                  <a:pt x="4666" y="2601"/>
                </a:cubicBezTo>
                <a:cubicBezTo>
                  <a:pt x="5776" y="1989"/>
                  <a:pt x="6732" y="1186"/>
                  <a:pt x="7726" y="383"/>
                </a:cubicBezTo>
                <a:cubicBezTo>
                  <a:pt x="7726" y="383"/>
                  <a:pt x="7726" y="307"/>
                  <a:pt x="7764" y="268"/>
                </a:cubicBezTo>
                <a:cubicBezTo>
                  <a:pt x="7650" y="192"/>
                  <a:pt x="7535" y="115"/>
                  <a:pt x="734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p15">
            <a:extLst>
              <a:ext uri="{FF2B5EF4-FFF2-40B4-BE49-F238E27FC236}">
                <a16:creationId xmlns:a16="http://schemas.microsoft.com/office/drawing/2014/main" id="{8E51A5DC-C638-FEB3-E6F4-4493CD9C9BD2}"/>
              </a:ext>
            </a:extLst>
          </p:cNvPr>
          <p:cNvSpPr/>
          <p:nvPr/>
        </p:nvSpPr>
        <p:spPr>
          <a:xfrm>
            <a:off x="2138331" y="2469625"/>
            <a:ext cx="140483" cy="98258"/>
          </a:xfrm>
          <a:custGeom>
            <a:avLst/>
            <a:gdLst/>
            <a:ahLst/>
            <a:cxnLst/>
            <a:rect l="l" t="t" r="r" b="b"/>
            <a:pathLst>
              <a:path w="6847" h="4789" extrusionOk="0">
                <a:moveTo>
                  <a:pt x="6400" y="0"/>
                </a:moveTo>
                <a:cubicBezTo>
                  <a:pt x="6306" y="0"/>
                  <a:pt x="6192" y="43"/>
                  <a:pt x="6044" y="124"/>
                </a:cubicBezTo>
                <a:cubicBezTo>
                  <a:pt x="5623" y="315"/>
                  <a:pt x="5240" y="544"/>
                  <a:pt x="4896" y="850"/>
                </a:cubicBezTo>
                <a:cubicBezTo>
                  <a:pt x="4677" y="1048"/>
                  <a:pt x="4584" y="1132"/>
                  <a:pt x="4457" y="1132"/>
                </a:cubicBezTo>
                <a:cubicBezTo>
                  <a:pt x="4363" y="1132"/>
                  <a:pt x="4251" y="1085"/>
                  <a:pt x="4055" y="1003"/>
                </a:cubicBezTo>
                <a:cubicBezTo>
                  <a:pt x="3940" y="1118"/>
                  <a:pt x="3825" y="1195"/>
                  <a:pt x="3711" y="1309"/>
                </a:cubicBezTo>
                <a:cubicBezTo>
                  <a:pt x="3864" y="1386"/>
                  <a:pt x="3940" y="1386"/>
                  <a:pt x="4170" y="1501"/>
                </a:cubicBezTo>
                <a:cubicBezTo>
                  <a:pt x="3880" y="1597"/>
                  <a:pt x="3645" y="1748"/>
                  <a:pt x="3486" y="1748"/>
                </a:cubicBezTo>
                <a:cubicBezTo>
                  <a:pt x="3456" y="1748"/>
                  <a:pt x="3429" y="1742"/>
                  <a:pt x="3405" y="1730"/>
                </a:cubicBezTo>
                <a:cubicBezTo>
                  <a:pt x="3318" y="1696"/>
                  <a:pt x="3246" y="1680"/>
                  <a:pt x="3183" y="1680"/>
                </a:cubicBezTo>
                <a:cubicBezTo>
                  <a:pt x="2969" y="1680"/>
                  <a:pt x="2873" y="1858"/>
                  <a:pt x="2754" y="2036"/>
                </a:cubicBezTo>
                <a:cubicBezTo>
                  <a:pt x="2640" y="2227"/>
                  <a:pt x="2563" y="2418"/>
                  <a:pt x="2449" y="2610"/>
                </a:cubicBezTo>
                <a:cubicBezTo>
                  <a:pt x="2255" y="2549"/>
                  <a:pt x="2119" y="2512"/>
                  <a:pt x="2019" y="2512"/>
                </a:cubicBezTo>
                <a:cubicBezTo>
                  <a:pt x="1805" y="2512"/>
                  <a:pt x="1762" y="2687"/>
                  <a:pt x="1684" y="3183"/>
                </a:cubicBezTo>
                <a:cubicBezTo>
                  <a:pt x="1378" y="3222"/>
                  <a:pt x="957" y="3107"/>
                  <a:pt x="766" y="3489"/>
                </a:cubicBezTo>
                <a:cubicBezTo>
                  <a:pt x="842" y="3566"/>
                  <a:pt x="880" y="3642"/>
                  <a:pt x="995" y="3795"/>
                </a:cubicBezTo>
                <a:cubicBezTo>
                  <a:pt x="727" y="3719"/>
                  <a:pt x="574" y="3681"/>
                  <a:pt x="345" y="3642"/>
                </a:cubicBezTo>
                <a:lnTo>
                  <a:pt x="345" y="3642"/>
                </a:lnTo>
                <a:cubicBezTo>
                  <a:pt x="689" y="4101"/>
                  <a:pt x="1" y="4025"/>
                  <a:pt x="39" y="4331"/>
                </a:cubicBezTo>
                <a:cubicBezTo>
                  <a:pt x="334" y="4647"/>
                  <a:pt x="489" y="4789"/>
                  <a:pt x="653" y="4789"/>
                </a:cubicBezTo>
                <a:cubicBezTo>
                  <a:pt x="786" y="4789"/>
                  <a:pt x="925" y="4694"/>
                  <a:pt x="1148" y="4522"/>
                </a:cubicBezTo>
                <a:cubicBezTo>
                  <a:pt x="1416" y="4331"/>
                  <a:pt x="1722" y="4139"/>
                  <a:pt x="1990" y="3948"/>
                </a:cubicBezTo>
                <a:cubicBezTo>
                  <a:pt x="2257" y="3757"/>
                  <a:pt x="2563" y="3566"/>
                  <a:pt x="2831" y="3336"/>
                </a:cubicBezTo>
                <a:cubicBezTo>
                  <a:pt x="3213" y="2954"/>
                  <a:pt x="3787" y="2839"/>
                  <a:pt x="4055" y="2265"/>
                </a:cubicBezTo>
                <a:cubicBezTo>
                  <a:pt x="4170" y="2036"/>
                  <a:pt x="4514" y="1806"/>
                  <a:pt x="4782" y="1730"/>
                </a:cubicBezTo>
                <a:cubicBezTo>
                  <a:pt x="5546" y="1462"/>
                  <a:pt x="6235" y="1195"/>
                  <a:pt x="6847" y="697"/>
                </a:cubicBezTo>
                <a:cubicBezTo>
                  <a:pt x="6809" y="621"/>
                  <a:pt x="6809" y="544"/>
                  <a:pt x="6770" y="468"/>
                </a:cubicBezTo>
                <a:cubicBezTo>
                  <a:pt x="6671" y="146"/>
                  <a:pt x="6572" y="0"/>
                  <a:pt x="640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p15">
            <a:extLst>
              <a:ext uri="{FF2B5EF4-FFF2-40B4-BE49-F238E27FC236}">
                <a16:creationId xmlns:a16="http://schemas.microsoft.com/office/drawing/2014/main" id="{D67D7E84-C799-AE86-06DB-2E33621FC42B}"/>
              </a:ext>
            </a:extLst>
          </p:cNvPr>
          <p:cNvSpPr/>
          <p:nvPr/>
        </p:nvSpPr>
        <p:spPr>
          <a:xfrm>
            <a:off x="1975894" y="1805145"/>
            <a:ext cx="124787" cy="118509"/>
          </a:xfrm>
          <a:custGeom>
            <a:avLst/>
            <a:gdLst/>
            <a:ahLst/>
            <a:cxnLst/>
            <a:rect l="l" t="t" r="r" b="b"/>
            <a:pathLst>
              <a:path w="6082" h="5776" extrusionOk="0">
                <a:moveTo>
                  <a:pt x="5738" y="1"/>
                </a:moveTo>
                <a:cubicBezTo>
                  <a:pt x="5470" y="115"/>
                  <a:pt x="5164" y="230"/>
                  <a:pt x="4782" y="383"/>
                </a:cubicBezTo>
                <a:cubicBezTo>
                  <a:pt x="4782" y="727"/>
                  <a:pt x="4437" y="880"/>
                  <a:pt x="4170" y="1071"/>
                </a:cubicBezTo>
                <a:cubicBezTo>
                  <a:pt x="3978" y="1186"/>
                  <a:pt x="3672" y="1263"/>
                  <a:pt x="3672" y="1377"/>
                </a:cubicBezTo>
                <a:cubicBezTo>
                  <a:pt x="3672" y="1798"/>
                  <a:pt x="3328" y="1836"/>
                  <a:pt x="3099" y="1989"/>
                </a:cubicBezTo>
                <a:cubicBezTo>
                  <a:pt x="2984" y="2066"/>
                  <a:pt x="2908" y="2219"/>
                  <a:pt x="2793" y="2295"/>
                </a:cubicBezTo>
                <a:cubicBezTo>
                  <a:pt x="2181" y="2831"/>
                  <a:pt x="1760" y="3557"/>
                  <a:pt x="1033" y="3940"/>
                </a:cubicBezTo>
                <a:cubicBezTo>
                  <a:pt x="919" y="4016"/>
                  <a:pt x="766" y="4208"/>
                  <a:pt x="766" y="4284"/>
                </a:cubicBezTo>
                <a:cubicBezTo>
                  <a:pt x="842" y="4590"/>
                  <a:pt x="613" y="4590"/>
                  <a:pt x="460" y="4705"/>
                </a:cubicBezTo>
                <a:cubicBezTo>
                  <a:pt x="307" y="4820"/>
                  <a:pt x="154" y="4973"/>
                  <a:pt x="1" y="5087"/>
                </a:cubicBezTo>
                <a:cubicBezTo>
                  <a:pt x="77" y="5317"/>
                  <a:pt x="116" y="5508"/>
                  <a:pt x="192" y="5776"/>
                </a:cubicBezTo>
                <a:cubicBezTo>
                  <a:pt x="230" y="5776"/>
                  <a:pt x="345" y="5776"/>
                  <a:pt x="422" y="5737"/>
                </a:cubicBezTo>
                <a:cubicBezTo>
                  <a:pt x="842" y="5393"/>
                  <a:pt x="1263" y="5087"/>
                  <a:pt x="1569" y="4667"/>
                </a:cubicBezTo>
                <a:cubicBezTo>
                  <a:pt x="2104" y="3978"/>
                  <a:pt x="2946" y="3634"/>
                  <a:pt x="3443" y="2907"/>
                </a:cubicBezTo>
                <a:cubicBezTo>
                  <a:pt x="4246" y="2563"/>
                  <a:pt x="4705" y="1836"/>
                  <a:pt x="5317" y="1301"/>
                </a:cubicBezTo>
                <a:cubicBezTo>
                  <a:pt x="5585" y="1033"/>
                  <a:pt x="6044" y="842"/>
                  <a:pt x="6082" y="459"/>
                </a:cubicBezTo>
                <a:cubicBezTo>
                  <a:pt x="5929" y="230"/>
                  <a:pt x="5814" y="115"/>
                  <a:pt x="573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p15">
            <a:extLst>
              <a:ext uri="{FF2B5EF4-FFF2-40B4-BE49-F238E27FC236}">
                <a16:creationId xmlns:a16="http://schemas.microsoft.com/office/drawing/2014/main" id="{D3EF77D4-A154-232A-4B3C-25CCE40F8854}"/>
              </a:ext>
            </a:extLst>
          </p:cNvPr>
          <p:cNvSpPr/>
          <p:nvPr/>
        </p:nvSpPr>
        <p:spPr>
          <a:xfrm>
            <a:off x="800405" y="1544614"/>
            <a:ext cx="94976" cy="266830"/>
          </a:xfrm>
          <a:custGeom>
            <a:avLst/>
            <a:gdLst/>
            <a:ahLst/>
            <a:cxnLst/>
            <a:rect l="l" t="t" r="r" b="b"/>
            <a:pathLst>
              <a:path w="4629" h="13005" extrusionOk="0">
                <a:moveTo>
                  <a:pt x="4628" y="1"/>
                </a:moveTo>
                <a:lnTo>
                  <a:pt x="4628" y="1"/>
                </a:lnTo>
                <a:cubicBezTo>
                  <a:pt x="4360" y="192"/>
                  <a:pt x="4093" y="345"/>
                  <a:pt x="3863" y="536"/>
                </a:cubicBezTo>
                <a:cubicBezTo>
                  <a:pt x="3825" y="766"/>
                  <a:pt x="3672" y="919"/>
                  <a:pt x="3557" y="1110"/>
                </a:cubicBezTo>
                <a:cubicBezTo>
                  <a:pt x="3328" y="1607"/>
                  <a:pt x="3137" y="2066"/>
                  <a:pt x="3175" y="2640"/>
                </a:cubicBezTo>
                <a:cubicBezTo>
                  <a:pt x="3175" y="2946"/>
                  <a:pt x="3060" y="3252"/>
                  <a:pt x="2945" y="3558"/>
                </a:cubicBezTo>
                <a:cubicBezTo>
                  <a:pt x="2907" y="3711"/>
                  <a:pt x="2792" y="3902"/>
                  <a:pt x="2678" y="4017"/>
                </a:cubicBezTo>
                <a:cubicBezTo>
                  <a:pt x="2525" y="4170"/>
                  <a:pt x="2486" y="4284"/>
                  <a:pt x="2563" y="4514"/>
                </a:cubicBezTo>
                <a:cubicBezTo>
                  <a:pt x="2639" y="4743"/>
                  <a:pt x="2678" y="5088"/>
                  <a:pt x="2295" y="5202"/>
                </a:cubicBezTo>
                <a:cubicBezTo>
                  <a:pt x="2180" y="5241"/>
                  <a:pt x="2066" y="5508"/>
                  <a:pt x="2104" y="5623"/>
                </a:cubicBezTo>
                <a:cubicBezTo>
                  <a:pt x="2257" y="6005"/>
                  <a:pt x="1951" y="6235"/>
                  <a:pt x="1836" y="6541"/>
                </a:cubicBezTo>
                <a:cubicBezTo>
                  <a:pt x="1683" y="7115"/>
                  <a:pt x="1530" y="7650"/>
                  <a:pt x="1339" y="8186"/>
                </a:cubicBezTo>
                <a:cubicBezTo>
                  <a:pt x="1339" y="8300"/>
                  <a:pt x="1339" y="8415"/>
                  <a:pt x="1339" y="8530"/>
                </a:cubicBezTo>
                <a:cubicBezTo>
                  <a:pt x="1339" y="8759"/>
                  <a:pt x="1148" y="9601"/>
                  <a:pt x="957" y="9677"/>
                </a:cubicBezTo>
                <a:cubicBezTo>
                  <a:pt x="612" y="9830"/>
                  <a:pt x="574" y="10136"/>
                  <a:pt x="574" y="10404"/>
                </a:cubicBezTo>
                <a:cubicBezTo>
                  <a:pt x="498" y="10939"/>
                  <a:pt x="536" y="11436"/>
                  <a:pt x="192" y="11895"/>
                </a:cubicBezTo>
                <a:cubicBezTo>
                  <a:pt x="77" y="12048"/>
                  <a:pt x="115" y="12316"/>
                  <a:pt x="77" y="12507"/>
                </a:cubicBezTo>
                <a:lnTo>
                  <a:pt x="268" y="12507"/>
                </a:lnTo>
                <a:cubicBezTo>
                  <a:pt x="77" y="12813"/>
                  <a:pt x="0" y="12890"/>
                  <a:pt x="77" y="13005"/>
                </a:cubicBezTo>
                <a:cubicBezTo>
                  <a:pt x="421" y="12546"/>
                  <a:pt x="804" y="12125"/>
                  <a:pt x="1186" y="11704"/>
                </a:cubicBezTo>
                <a:cubicBezTo>
                  <a:pt x="1454" y="11169"/>
                  <a:pt x="1530" y="10595"/>
                  <a:pt x="1721" y="10021"/>
                </a:cubicBezTo>
                <a:cubicBezTo>
                  <a:pt x="1951" y="9448"/>
                  <a:pt x="1951" y="8836"/>
                  <a:pt x="2372" y="8300"/>
                </a:cubicBezTo>
                <a:cubicBezTo>
                  <a:pt x="2448" y="8262"/>
                  <a:pt x="2486" y="8109"/>
                  <a:pt x="2448" y="8033"/>
                </a:cubicBezTo>
                <a:cubicBezTo>
                  <a:pt x="2410" y="7421"/>
                  <a:pt x="2792" y="6885"/>
                  <a:pt x="2907" y="6311"/>
                </a:cubicBezTo>
                <a:cubicBezTo>
                  <a:pt x="3022" y="5700"/>
                  <a:pt x="3366" y="5126"/>
                  <a:pt x="3443" y="4514"/>
                </a:cubicBezTo>
                <a:cubicBezTo>
                  <a:pt x="3481" y="4208"/>
                  <a:pt x="3710" y="4017"/>
                  <a:pt x="3710" y="3711"/>
                </a:cubicBezTo>
                <a:cubicBezTo>
                  <a:pt x="3748" y="3328"/>
                  <a:pt x="3825" y="2869"/>
                  <a:pt x="4016" y="2525"/>
                </a:cubicBezTo>
                <a:cubicBezTo>
                  <a:pt x="4246" y="2143"/>
                  <a:pt x="4016" y="1645"/>
                  <a:pt x="4399" y="1301"/>
                </a:cubicBezTo>
                <a:cubicBezTo>
                  <a:pt x="4437" y="1301"/>
                  <a:pt x="4437" y="1186"/>
                  <a:pt x="4437" y="1110"/>
                </a:cubicBezTo>
                <a:cubicBezTo>
                  <a:pt x="4360" y="689"/>
                  <a:pt x="4475" y="345"/>
                  <a:pt x="4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0;p15">
            <a:extLst>
              <a:ext uri="{FF2B5EF4-FFF2-40B4-BE49-F238E27FC236}">
                <a16:creationId xmlns:a16="http://schemas.microsoft.com/office/drawing/2014/main" id="{D487FF71-4237-2ABF-2AD9-D7BBBE54D6DA}"/>
              </a:ext>
            </a:extLst>
          </p:cNvPr>
          <p:cNvSpPr/>
          <p:nvPr/>
        </p:nvSpPr>
        <p:spPr>
          <a:xfrm>
            <a:off x="722726" y="1583064"/>
            <a:ext cx="94955" cy="281746"/>
          </a:xfrm>
          <a:custGeom>
            <a:avLst/>
            <a:gdLst/>
            <a:ahLst/>
            <a:cxnLst/>
            <a:rect l="l" t="t" r="r" b="b"/>
            <a:pathLst>
              <a:path w="4628" h="13732" extrusionOk="0">
                <a:moveTo>
                  <a:pt x="4360" y="1"/>
                </a:moveTo>
                <a:cubicBezTo>
                  <a:pt x="4131" y="1"/>
                  <a:pt x="3901" y="39"/>
                  <a:pt x="3978" y="269"/>
                </a:cubicBezTo>
                <a:cubicBezTo>
                  <a:pt x="4131" y="613"/>
                  <a:pt x="3978" y="766"/>
                  <a:pt x="3786" y="919"/>
                </a:cubicBezTo>
                <a:cubicBezTo>
                  <a:pt x="3633" y="1072"/>
                  <a:pt x="3480" y="1225"/>
                  <a:pt x="3404" y="1301"/>
                </a:cubicBezTo>
                <a:cubicBezTo>
                  <a:pt x="3442" y="1531"/>
                  <a:pt x="3519" y="1837"/>
                  <a:pt x="3442" y="1913"/>
                </a:cubicBezTo>
                <a:cubicBezTo>
                  <a:pt x="3021" y="2372"/>
                  <a:pt x="3136" y="2946"/>
                  <a:pt x="2983" y="3443"/>
                </a:cubicBezTo>
                <a:lnTo>
                  <a:pt x="2639" y="3443"/>
                </a:lnTo>
                <a:cubicBezTo>
                  <a:pt x="2677" y="3673"/>
                  <a:pt x="2715" y="3902"/>
                  <a:pt x="2754" y="4131"/>
                </a:cubicBezTo>
                <a:cubicBezTo>
                  <a:pt x="2639" y="4246"/>
                  <a:pt x="2486" y="4361"/>
                  <a:pt x="2333" y="4514"/>
                </a:cubicBezTo>
                <a:cubicBezTo>
                  <a:pt x="2448" y="4743"/>
                  <a:pt x="2486" y="4935"/>
                  <a:pt x="2104" y="5011"/>
                </a:cubicBezTo>
                <a:cubicBezTo>
                  <a:pt x="2218" y="5126"/>
                  <a:pt x="2333" y="5202"/>
                  <a:pt x="2448" y="5279"/>
                </a:cubicBezTo>
                <a:cubicBezTo>
                  <a:pt x="2295" y="5508"/>
                  <a:pt x="1951" y="5700"/>
                  <a:pt x="2142" y="6120"/>
                </a:cubicBezTo>
                <a:cubicBezTo>
                  <a:pt x="2180" y="6159"/>
                  <a:pt x="2027" y="6312"/>
                  <a:pt x="1951" y="6388"/>
                </a:cubicBezTo>
                <a:cubicBezTo>
                  <a:pt x="1836" y="6541"/>
                  <a:pt x="1683" y="6656"/>
                  <a:pt x="1530" y="6809"/>
                </a:cubicBezTo>
                <a:cubicBezTo>
                  <a:pt x="1912" y="7115"/>
                  <a:pt x="1645" y="7268"/>
                  <a:pt x="1415" y="7421"/>
                </a:cubicBezTo>
                <a:cubicBezTo>
                  <a:pt x="1492" y="7497"/>
                  <a:pt x="1568" y="7535"/>
                  <a:pt x="1606" y="7612"/>
                </a:cubicBezTo>
                <a:cubicBezTo>
                  <a:pt x="1645" y="7650"/>
                  <a:pt x="1645" y="7765"/>
                  <a:pt x="1645" y="7803"/>
                </a:cubicBezTo>
                <a:cubicBezTo>
                  <a:pt x="1339" y="7803"/>
                  <a:pt x="1147" y="7880"/>
                  <a:pt x="1147" y="8109"/>
                </a:cubicBezTo>
                <a:cubicBezTo>
                  <a:pt x="1186" y="8453"/>
                  <a:pt x="1224" y="8797"/>
                  <a:pt x="1224" y="9180"/>
                </a:cubicBezTo>
                <a:lnTo>
                  <a:pt x="841" y="9180"/>
                </a:lnTo>
                <a:cubicBezTo>
                  <a:pt x="880" y="9448"/>
                  <a:pt x="994" y="9715"/>
                  <a:pt x="994" y="9983"/>
                </a:cubicBezTo>
                <a:cubicBezTo>
                  <a:pt x="994" y="10251"/>
                  <a:pt x="535" y="10404"/>
                  <a:pt x="803" y="10748"/>
                </a:cubicBezTo>
                <a:cubicBezTo>
                  <a:pt x="382" y="10863"/>
                  <a:pt x="612" y="11207"/>
                  <a:pt x="535" y="11436"/>
                </a:cubicBezTo>
                <a:cubicBezTo>
                  <a:pt x="344" y="11895"/>
                  <a:pt x="535" y="12393"/>
                  <a:pt x="191" y="12813"/>
                </a:cubicBezTo>
                <a:cubicBezTo>
                  <a:pt x="153" y="12890"/>
                  <a:pt x="191" y="13081"/>
                  <a:pt x="38" y="13234"/>
                </a:cubicBezTo>
                <a:cubicBezTo>
                  <a:pt x="0" y="13311"/>
                  <a:pt x="38" y="13464"/>
                  <a:pt x="38" y="13540"/>
                </a:cubicBezTo>
                <a:cubicBezTo>
                  <a:pt x="38" y="13616"/>
                  <a:pt x="77" y="13693"/>
                  <a:pt x="77" y="13731"/>
                </a:cubicBezTo>
                <a:cubicBezTo>
                  <a:pt x="268" y="13655"/>
                  <a:pt x="497" y="13540"/>
                  <a:pt x="688" y="13425"/>
                </a:cubicBezTo>
                <a:cubicBezTo>
                  <a:pt x="765" y="13234"/>
                  <a:pt x="803" y="13043"/>
                  <a:pt x="841" y="12813"/>
                </a:cubicBezTo>
                <a:cubicBezTo>
                  <a:pt x="956" y="12354"/>
                  <a:pt x="956" y="11857"/>
                  <a:pt x="1186" y="11475"/>
                </a:cubicBezTo>
                <a:cubicBezTo>
                  <a:pt x="1377" y="11092"/>
                  <a:pt x="1186" y="10557"/>
                  <a:pt x="1606" y="10251"/>
                </a:cubicBezTo>
                <a:cubicBezTo>
                  <a:pt x="1645" y="10251"/>
                  <a:pt x="1645" y="10136"/>
                  <a:pt x="1645" y="10060"/>
                </a:cubicBezTo>
                <a:cubicBezTo>
                  <a:pt x="1606" y="9448"/>
                  <a:pt x="2065" y="9027"/>
                  <a:pt x="2065" y="8415"/>
                </a:cubicBezTo>
                <a:cubicBezTo>
                  <a:pt x="2065" y="8224"/>
                  <a:pt x="2371" y="7918"/>
                  <a:pt x="2333" y="7841"/>
                </a:cubicBezTo>
                <a:cubicBezTo>
                  <a:pt x="2065" y="7535"/>
                  <a:pt x="2448" y="7459"/>
                  <a:pt x="2524" y="7268"/>
                </a:cubicBezTo>
                <a:cubicBezTo>
                  <a:pt x="2677" y="6503"/>
                  <a:pt x="2945" y="5776"/>
                  <a:pt x="3174" y="5011"/>
                </a:cubicBezTo>
                <a:cubicBezTo>
                  <a:pt x="3289" y="4667"/>
                  <a:pt x="3327" y="4246"/>
                  <a:pt x="3480" y="3940"/>
                </a:cubicBezTo>
                <a:cubicBezTo>
                  <a:pt x="3901" y="3137"/>
                  <a:pt x="4016" y="2257"/>
                  <a:pt x="4322" y="1454"/>
                </a:cubicBezTo>
                <a:cubicBezTo>
                  <a:pt x="4475" y="995"/>
                  <a:pt x="4628" y="498"/>
                  <a:pt x="436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p15">
            <a:extLst>
              <a:ext uri="{FF2B5EF4-FFF2-40B4-BE49-F238E27FC236}">
                <a16:creationId xmlns:a16="http://schemas.microsoft.com/office/drawing/2014/main" id="{93EC4722-7C04-5EFB-5393-AEFAFC504BAD}"/>
              </a:ext>
            </a:extLst>
          </p:cNvPr>
          <p:cNvSpPr/>
          <p:nvPr/>
        </p:nvSpPr>
        <p:spPr>
          <a:xfrm>
            <a:off x="639528" y="1676460"/>
            <a:ext cx="78500" cy="231499"/>
          </a:xfrm>
          <a:custGeom>
            <a:avLst/>
            <a:gdLst/>
            <a:ahLst/>
            <a:cxnLst/>
            <a:rect l="l" t="t" r="r" b="b"/>
            <a:pathLst>
              <a:path w="3826" h="11283" extrusionOk="0">
                <a:moveTo>
                  <a:pt x="3673" y="0"/>
                </a:moveTo>
                <a:cubicBezTo>
                  <a:pt x="3175" y="230"/>
                  <a:pt x="3405" y="803"/>
                  <a:pt x="3061" y="1148"/>
                </a:cubicBezTo>
                <a:cubicBezTo>
                  <a:pt x="2793" y="1415"/>
                  <a:pt x="2869" y="1912"/>
                  <a:pt x="2640" y="2257"/>
                </a:cubicBezTo>
                <a:cubicBezTo>
                  <a:pt x="2410" y="2601"/>
                  <a:pt x="2372" y="2983"/>
                  <a:pt x="2257" y="3404"/>
                </a:cubicBezTo>
                <a:cubicBezTo>
                  <a:pt x="2181" y="3748"/>
                  <a:pt x="1990" y="4054"/>
                  <a:pt x="1913" y="4398"/>
                </a:cubicBezTo>
                <a:cubicBezTo>
                  <a:pt x="1646" y="5278"/>
                  <a:pt x="1416" y="6158"/>
                  <a:pt x="1110" y="6999"/>
                </a:cubicBezTo>
                <a:cubicBezTo>
                  <a:pt x="766" y="7994"/>
                  <a:pt x="728" y="9064"/>
                  <a:pt x="269" y="9982"/>
                </a:cubicBezTo>
                <a:cubicBezTo>
                  <a:pt x="345" y="10441"/>
                  <a:pt x="116" y="10862"/>
                  <a:pt x="1" y="11283"/>
                </a:cubicBezTo>
                <a:cubicBezTo>
                  <a:pt x="116" y="11245"/>
                  <a:pt x="230" y="11206"/>
                  <a:pt x="345" y="11168"/>
                </a:cubicBezTo>
                <a:cubicBezTo>
                  <a:pt x="422" y="10939"/>
                  <a:pt x="575" y="10709"/>
                  <a:pt x="842" y="10633"/>
                </a:cubicBezTo>
                <a:cubicBezTo>
                  <a:pt x="881" y="10594"/>
                  <a:pt x="919" y="10594"/>
                  <a:pt x="957" y="10556"/>
                </a:cubicBezTo>
                <a:cubicBezTo>
                  <a:pt x="842" y="10327"/>
                  <a:pt x="881" y="10135"/>
                  <a:pt x="995" y="9868"/>
                </a:cubicBezTo>
                <a:cubicBezTo>
                  <a:pt x="1072" y="9944"/>
                  <a:pt x="1110" y="9982"/>
                  <a:pt x="1187" y="10059"/>
                </a:cubicBezTo>
                <a:cubicBezTo>
                  <a:pt x="1416" y="9829"/>
                  <a:pt x="1378" y="9600"/>
                  <a:pt x="1148" y="9409"/>
                </a:cubicBezTo>
                <a:cubicBezTo>
                  <a:pt x="1301" y="9179"/>
                  <a:pt x="1493" y="8988"/>
                  <a:pt x="1646" y="8797"/>
                </a:cubicBezTo>
                <a:cubicBezTo>
                  <a:pt x="1340" y="8414"/>
                  <a:pt x="1340" y="8376"/>
                  <a:pt x="1684" y="8108"/>
                </a:cubicBezTo>
                <a:cubicBezTo>
                  <a:pt x="1913" y="7917"/>
                  <a:pt x="1951" y="7726"/>
                  <a:pt x="1875" y="7458"/>
                </a:cubicBezTo>
                <a:cubicBezTo>
                  <a:pt x="1875" y="7343"/>
                  <a:pt x="1760" y="7190"/>
                  <a:pt x="1646" y="6884"/>
                </a:cubicBezTo>
                <a:lnTo>
                  <a:pt x="1646" y="6884"/>
                </a:lnTo>
                <a:cubicBezTo>
                  <a:pt x="1812" y="7007"/>
                  <a:pt x="1927" y="7052"/>
                  <a:pt x="2006" y="7052"/>
                </a:cubicBezTo>
                <a:cubicBezTo>
                  <a:pt x="2197" y="7052"/>
                  <a:pt x="2170" y="6786"/>
                  <a:pt x="2143" y="6731"/>
                </a:cubicBezTo>
                <a:cubicBezTo>
                  <a:pt x="2066" y="6273"/>
                  <a:pt x="2410" y="5967"/>
                  <a:pt x="2525" y="5622"/>
                </a:cubicBezTo>
                <a:cubicBezTo>
                  <a:pt x="2563" y="5584"/>
                  <a:pt x="2563" y="5508"/>
                  <a:pt x="2563" y="5469"/>
                </a:cubicBezTo>
                <a:cubicBezTo>
                  <a:pt x="2487" y="5431"/>
                  <a:pt x="2410" y="5393"/>
                  <a:pt x="2372" y="5355"/>
                </a:cubicBezTo>
                <a:cubicBezTo>
                  <a:pt x="2525" y="5163"/>
                  <a:pt x="2678" y="5010"/>
                  <a:pt x="2793" y="4857"/>
                </a:cubicBezTo>
                <a:cubicBezTo>
                  <a:pt x="3022" y="4551"/>
                  <a:pt x="2487" y="4475"/>
                  <a:pt x="2602" y="4169"/>
                </a:cubicBezTo>
                <a:cubicBezTo>
                  <a:pt x="2678" y="4169"/>
                  <a:pt x="2793" y="4169"/>
                  <a:pt x="2946" y="4131"/>
                </a:cubicBezTo>
                <a:cubicBezTo>
                  <a:pt x="2984" y="3940"/>
                  <a:pt x="2908" y="3710"/>
                  <a:pt x="3022" y="3557"/>
                </a:cubicBezTo>
                <a:cubicBezTo>
                  <a:pt x="3175" y="3213"/>
                  <a:pt x="2984" y="2639"/>
                  <a:pt x="3520" y="2563"/>
                </a:cubicBezTo>
                <a:cubicBezTo>
                  <a:pt x="3634" y="1836"/>
                  <a:pt x="3749" y="1186"/>
                  <a:pt x="3826" y="536"/>
                </a:cubicBezTo>
                <a:cubicBezTo>
                  <a:pt x="3816" y="517"/>
                  <a:pt x="3790" y="512"/>
                  <a:pt x="3759" y="512"/>
                </a:cubicBezTo>
                <a:cubicBezTo>
                  <a:pt x="3728" y="512"/>
                  <a:pt x="3692" y="517"/>
                  <a:pt x="3663" y="517"/>
                </a:cubicBezTo>
                <a:cubicBezTo>
                  <a:pt x="3606" y="517"/>
                  <a:pt x="3577" y="497"/>
                  <a:pt x="3673" y="383"/>
                </a:cubicBezTo>
                <a:cubicBezTo>
                  <a:pt x="3749" y="230"/>
                  <a:pt x="3787" y="153"/>
                  <a:pt x="367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2;p15">
            <a:extLst>
              <a:ext uri="{FF2B5EF4-FFF2-40B4-BE49-F238E27FC236}">
                <a16:creationId xmlns:a16="http://schemas.microsoft.com/office/drawing/2014/main" id="{33B8546D-DA5B-FE1F-7F5A-4914DBCC884B}"/>
              </a:ext>
            </a:extLst>
          </p:cNvPr>
          <p:cNvSpPr/>
          <p:nvPr/>
        </p:nvSpPr>
        <p:spPr>
          <a:xfrm>
            <a:off x="587742" y="1769773"/>
            <a:ext cx="52607" cy="142104"/>
          </a:xfrm>
          <a:custGeom>
            <a:avLst/>
            <a:gdLst/>
            <a:ahLst/>
            <a:cxnLst/>
            <a:rect l="l" t="t" r="r" b="b"/>
            <a:pathLst>
              <a:path w="2564" h="6926" extrusionOk="0">
                <a:moveTo>
                  <a:pt x="2419" y="1"/>
                </a:moveTo>
                <a:cubicBezTo>
                  <a:pt x="2028" y="1"/>
                  <a:pt x="2024" y="319"/>
                  <a:pt x="1951" y="501"/>
                </a:cubicBezTo>
                <a:cubicBezTo>
                  <a:pt x="1760" y="998"/>
                  <a:pt x="1645" y="1495"/>
                  <a:pt x="1454" y="1992"/>
                </a:cubicBezTo>
                <a:cubicBezTo>
                  <a:pt x="1301" y="2298"/>
                  <a:pt x="1148" y="2604"/>
                  <a:pt x="1148" y="2987"/>
                </a:cubicBezTo>
                <a:cubicBezTo>
                  <a:pt x="1148" y="3331"/>
                  <a:pt x="651" y="3560"/>
                  <a:pt x="842" y="4019"/>
                </a:cubicBezTo>
                <a:cubicBezTo>
                  <a:pt x="498" y="4631"/>
                  <a:pt x="421" y="5358"/>
                  <a:pt x="230" y="6046"/>
                </a:cubicBezTo>
                <a:cubicBezTo>
                  <a:pt x="154" y="6314"/>
                  <a:pt x="77" y="6620"/>
                  <a:pt x="1" y="6926"/>
                </a:cubicBezTo>
                <a:cubicBezTo>
                  <a:pt x="230" y="6850"/>
                  <a:pt x="498" y="6850"/>
                  <a:pt x="766" y="6850"/>
                </a:cubicBezTo>
                <a:cubicBezTo>
                  <a:pt x="766" y="6811"/>
                  <a:pt x="766" y="6773"/>
                  <a:pt x="804" y="6735"/>
                </a:cubicBezTo>
                <a:cubicBezTo>
                  <a:pt x="957" y="6544"/>
                  <a:pt x="842" y="6161"/>
                  <a:pt x="880" y="5855"/>
                </a:cubicBezTo>
                <a:cubicBezTo>
                  <a:pt x="919" y="5626"/>
                  <a:pt x="1033" y="5434"/>
                  <a:pt x="1110" y="5205"/>
                </a:cubicBezTo>
                <a:lnTo>
                  <a:pt x="1186" y="5205"/>
                </a:lnTo>
                <a:cubicBezTo>
                  <a:pt x="1263" y="5205"/>
                  <a:pt x="1339" y="5205"/>
                  <a:pt x="1416" y="5167"/>
                </a:cubicBezTo>
                <a:cubicBezTo>
                  <a:pt x="1110" y="4822"/>
                  <a:pt x="1110" y="4822"/>
                  <a:pt x="1225" y="4440"/>
                </a:cubicBezTo>
                <a:lnTo>
                  <a:pt x="1225" y="4440"/>
                </a:lnTo>
                <a:cubicBezTo>
                  <a:pt x="1301" y="4478"/>
                  <a:pt x="1378" y="4516"/>
                  <a:pt x="1492" y="4555"/>
                </a:cubicBezTo>
                <a:cubicBezTo>
                  <a:pt x="1531" y="4172"/>
                  <a:pt x="1301" y="3713"/>
                  <a:pt x="1798" y="3446"/>
                </a:cubicBezTo>
                <a:cubicBezTo>
                  <a:pt x="1837" y="3446"/>
                  <a:pt x="1798" y="3293"/>
                  <a:pt x="1798" y="3216"/>
                </a:cubicBezTo>
                <a:cubicBezTo>
                  <a:pt x="1798" y="2987"/>
                  <a:pt x="1798" y="2757"/>
                  <a:pt x="1837" y="2489"/>
                </a:cubicBezTo>
                <a:cubicBezTo>
                  <a:pt x="1951" y="2489"/>
                  <a:pt x="2028" y="2489"/>
                  <a:pt x="2142" y="2528"/>
                </a:cubicBezTo>
                <a:cubicBezTo>
                  <a:pt x="2257" y="1686"/>
                  <a:pt x="2563" y="883"/>
                  <a:pt x="2487" y="3"/>
                </a:cubicBezTo>
                <a:cubicBezTo>
                  <a:pt x="2463" y="1"/>
                  <a:pt x="2440" y="1"/>
                  <a:pt x="241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3;p15">
            <a:extLst>
              <a:ext uri="{FF2B5EF4-FFF2-40B4-BE49-F238E27FC236}">
                <a16:creationId xmlns:a16="http://schemas.microsoft.com/office/drawing/2014/main" id="{51C5E612-8135-4F7B-2379-BA578EF56A86}"/>
              </a:ext>
            </a:extLst>
          </p:cNvPr>
          <p:cNvSpPr/>
          <p:nvPr/>
        </p:nvSpPr>
        <p:spPr>
          <a:xfrm>
            <a:off x="714868" y="1676460"/>
            <a:ext cx="800" cy="21"/>
          </a:xfrm>
          <a:custGeom>
            <a:avLst/>
            <a:gdLst/>
            <a:ahLst/>
            <a:cxnLst/>
            <a:rect l="l" t="t" r="r" b="b"/>
            <a:pathLst>
              <a:path w="39" h="1" extrusionOk="0">
                <a:moveTo>
                  <a:pt x="39" y="0"/>
                </a:moveTo>
                <a:cubicBezTo>
                  <a:pt x="39" y="0"/>
                  <a:pt x="39" y="0"/>
                  <a:pt x="39" y="0"/>
                </a:cubicBezTo>
                <a:cubicBezTo>
                  <a:pt x="1" y="0"/>
                  <a:pt x="1" y="0"/>
                  <a:pt x="1" y="0"/>
                </a:cubicBezTo>
                <a:lnTo>
                  <a:pt x="39" y="0"/>
                </a:lnTo>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4;p15">
            <a:extLst>
              <a:ext uri="{FF2B5EF4-FFF2-40B4-BE49-F238E27FC236}">
                <a16:creationId xmlns:a16="http://schemas.microsoft.com/office/drawing/2014/main" id="{F2703ABC-EF20-46DA-A8EF-E9BBCBC831E7}"/>
              </a:ext>
            </a:extLst>
          </p:cNvPr>
          <p:cNvSpPr/>
          <p:nvPr/>
        </p:nvSpPr>
        <p:spPr>
          <a:xfrm>
            <a:off x="715648" y="1668601"/>
            <a:ext cx="11798" cy="7961"/>
          </a:xfrm>
          <a:custGeom>
            <a:avLst/>
            <a:gdLst/>
            <a:ahLst/>
            <a:cxnLst/>
            <a:rect l="l" t="t" r="r" b="b"/>
            <a:pathLst>
              <a:path w="575" h="388" extrusionOk="0">
                <a:moveTo>
                  <a:pt x="223" y="0"/>
                </a:moveTo>
                <a:cubicBezTo>
                  <a:pt x="36" y="0"/>
                  <a:pt x="28" y="88"/>
                  <a:pt x="1" y="383"/>
                </a:cubicBezTo>
                <a:cubicBezTo>
                  <a:pt x="21" y="386"/>
                  <a:pt x="40" y="387"/>
                  <a:pt x="58" y="387"/>
                </a:cubicBezTo>
                <a:cubicBezTo>
                  <a:pt x="281" y="387"/>
                  <a:pt x="362" y="180"/>
                  <a:pt x="574" y="39"/>
                </a:cubicBezTo>
                <a:cubicBezTo>
                  <a:pt x="414" y="16"/>
                  <a:pt x="302" y="0"/>
                  <a:pt x="22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7;p15">
            <a:extLst>
              <a:ext uri="{FF2B5EF4-FFF2-40B4-BE49-F238E27FC236}">
                <a16:creationId xmlns:a16="http://schemas.microsoft.com/office/drawing/2014/main" id="{6486C9B4-6A9D-3C07-1F67-D1B3AAD2F1D6}"/>
              </a:ext>
            </a:extLst>
          </p:cNvPr>
          <p:cNvSpPr/>
          <p:nvPr/>
        </p:nvSpPr>
        <p:spPr>
          <a:xfrm>
            <a:off x="-4701" y="1796507"/>
            <a:ext cx="3139" cy="40050"/>
          </a:xfrm>
          <a:custGeom>
            <a:avLst/>
            <a:gdLst/>
            <a:ahLst/>
            <a:cxnLst/>
            <a:rect l="l" t="t" r="r" b="b"/>
            <a:pathLst>
              <a:path w="153" h="1952" extrusionOk="0">
                <a:moveTo>
                  <a:pt x="0" y="1"/>
                </a:moveTo>
                <a:lnTo>
                  <a:pt x="0" y="1951"/>
                </a:lnTo>
                <a:cubicBezTo>
                  <a:pt x="0" y="1798"/>
                  <a:pt x="38" y="1607"/>
                  <a:pt x="38" y="1454"/>
                </a:cubicBezTo>
                <a:cubicBezTo>
                  <a:pt x="0" y="1148"/>
                  <a:pt x="115" y="880"/>
                  <a:pt x="115" y="575"/>
                </a:cubicBezTo>
                <a:cubicBezTo>
                  <a:pt x="153" y="498"/>
                  <a:pt x="115" y="383"/>
                  <a:pt x="115" y="307"/>
                </a:cubicBezTo>
                <a:cubicBezTo>
                  <a:pt x="76" y="192"/>
                  <a:pt x="38" y="116"/>
                  <a:pt x="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9;p15">
            <a:extLst>
              <a:ext uri="{FF2B5EF4-FFF2-40B4-BE49-F238E27FC236}">
                <a16:creationId xmlns:a16="http://schemas.microsoft.com/office/drawing/2014/main" id="{8DD50D8C-1811-08FF-74BB-6B1ADD0B49CC}"/>
              </a:ext>
            </a:extLst>
          </p:cNvPr>
          <p:cNvSpPr/>
          <p:nvPr/>
        </p:nvSpPr>
        <p:spPr>
          <a:xfrm>
            <a:off x="1763467" y="3688188"/>
            <a:ext cx="2117417" cy="507583"/>
          </a:xfrm>
          <a:custGeom>
            <a:avLst/>
            <a:gdLst/>
            <a:ahLst/>
            <a:cxnLst/>
            <a:rect l="l" t="t" r="r" b="b"/>
            <a:pathLst>
              <a:path w="45590" h="28341" extrusionOk="0">
                <a:moveTo>
                  <a:pt x="880" y="0"/>
                </a:moveTo>
                <a:cubicBezTo>
                  <a:pt x="765" y="77"/>
                  <a:pt x="651" y="115"/>
                  <a:pt x="536" y="192"/>
                </a:cubicBezTo>
                <a:cubicBezTo>
                  <a:pt x="192" y="383"/>
                  <a:pt x="574" y="957"/>
                  <a:pt x="115" y="1110"/>
                </a:cubicBezTo>
                <a:cubicBezTo>
                  <a:pt x="77" y="1148"/>
                  <a:pt x="77" y="1224"/>
                  <a:pt x="77" y="1263"/>
                </a:cubicBezTo>
                <a:cubicBezTo>
                  <a:pt x="268" y="1989"/>
                  <a:pt x="1" y="2754"/>
                  <a:pt x="268" y="3481"/>
                </a:cubicBezTo>
                <a:cubicBezTo>
                  <a:pt x="268" y="3557"/>
                  <a:pt x="268" y="3672"/>
                  <a:pt x="307" y="3749"/>
                </a:cubicBezTo>
                <a:cubicBezTo>
                  <a:pt x="307" y="3940"/>
                  <a:pt x="421" y="4169"/>
                  <a:pt x="345" y="4246"/>
                </a:cubicBezTo>
                <a:cubicBezTo>
                  <a:pt x="115" y="4552"/>
                  <a:pt x="460" y="4666"/>
                  <a:pt x="460" y="4819"/>
                </a:cubicBezTo>
                <a:cubicBezTo>
                  <a:pt x="460" y="5584"/>
                  <a:pt x="727" y="6273"/>
                  <a:pt x="842" y="6999"/>
                </a:cubicBezTo>
                <a:cubicBezTo>
                  <a:pt x="842" y="7267"/>
                  <a:pt x="1148" y="7535"/>
                  <a:pt x="1148" y="7803"/>
                </a:cubicBezTo>
                <a:cubicBezTo>
                  <a:pt x="1148" y="8147"/>
                  <a:pt x="1263" y="8415"/>
                  <a:pt x="1377" y="8721"/>
                </a:cubicBezTo>
                <a:cubicBezTo>
                  <a:pt x="1492" y="8988"/>
                  <a:pt x="1836" y="9218"/>
                  <a:pt x="1798" y="9371"/>
                </a:cubicBezTo>
                <a:cubicBezTo>
                  <a:pt x="1607" y="9944"/>
                  <a:pt x="2219" y="10136"/>
                  <a:pt x="2181" y="10633"/>
                </a:cubicBezTo>
                <a:cubicBezTo>
                  <a:pt x="2334" y="10518"/>
                  <a:pt x="2448" y="10442"/>
                  <a:pt x="2601" y="10327"/>
                </a:cubicBezTo>
                <a:cubicBezTo>
                  <a:pt x="2640" y="10480"/>
                  <a:pt x="2716" y="10633"/>
                  <a:pt x="2716" y="10748"/>
                </a:cubicBezTo>
                <a:cubicBezTo>
                  <a:pt x="2754" y="10862"/>
                  <a:pt x="2716" y="10977"/>
                  <a:pt x="2716" y="11130"/>
                </a:cubicBezTo>
                <a:lnTo>
                  <a:pt x="3481" y="12163"/>
                </a:lnTo>
                <a:cubicBezTo>
                  <a:pt x="3787" y="12660"/>
                  <a:pt x="4093" y="13195"/>
                  <a:pt x="4743" y="13348"/>
                </a:cubicBezTo>
                <a:cubicBezTo>
                  <a:pt x="4743" y="13348"/>
                  <a:pt x="4743" y="13387"/>
                  <a:pt x="4743" y="13387"/>
                </a:cubicBezTo>
                <a:cubicBezTo>
                  <a:pt x="4781" y="13693"/>
                  <a:pt x="4934" y="13807"/>
                  <a:pt x="5240" y="13846"/>
                </a:cubicBezTo>
                <a:cubicBezTo>
                  <a:pt x="5431" y="13846"/>
                  <a:pt x="5546" y="14190"/>
                  <a:pt x="5699" y="14381"/>
                </a:cubicBezTo>
                <a:cubicBezTo>
                  <a:pt x="5737" y="14381"/>
                  <a:pt x="5737" y="14419"/>
                  <a:pt x="5776" y="14419"/>
                </a:cubicBezTo>
                <a:cubicBezTo>
                  <a:pt x="5847" y="14394"/>
                  <a:pt x="5910" y="14383"/>
                  <a:pt x="5967" y="14383"/>
                </a:cubicBezTo>
                <a:cubicBezTo>
                  <a:pt x="6336" y="14383"/>
                  <a:pt x="6428" y="14860"/>
                  <a:pt x="6694" y="14993"/>
                </a:cubicBezTo>
                <a:cubicBezTo>
                  <a:pt x="6923" y="15108"/>
                  <a:pt x="7076" y="15375"/>
                  <a:pt x="7420" y="15375"/>
                </a:cubicBezTo>
                <a:cubicBezTo>
                  <a:pt x="7424" y="15371"/>
                  <a:pt x="7430" y="15369"/>
                  <a:pt x="7437" y="15369"/>
                </a:cubicBezTo>
                <a:cubicBezTo>
                  <a:pt x="7490" y="15369"/>
                  <a:pt x="7611" y="15494"/>
                  <a:pt x="7611" y="15528"/>
                </a:cubicBezTo>
                <a:cubicBezTo>
                  <a:pt x="7497" y="15873"/>
                  <a:pt x="7764" y="15949"/>
                  <a:pt x="7994" y="15949"/>
                </a:cubicBezTo>
                <a:cubicBezTo>
                  <a:pt x="8568" y="16064"/>
                  <a:pt x="8912" y="16599"/>
                  <a:pt x="9486" y="16637"/>
                </a:cubicBezTo>
                <a:cubicBezTo>
                  <a:pt x="9600" y="16637"/>
                  <a:pt x="9677" y="16867"/>
                  <a:pt x="9753" y="16982"/>
                </a:cubicBezTo>
                <a:cubicBezTo>
                  <a:pt x="10097" y="16982"/>
                  <a:pt x="10403" y="17020"/>
                  <a:pt x="10709" y="17364"/>
                </a:cubicBezTo>
                <a:cubicBezTo>
                  <a:pt x="10939" y="17555"/>
                  <a:pt x="11321" y="17785"/>
                  <a:pt x="11627" y="17785"/>
                </a:cubicBezTo>
                <a:cubicBezTo>
                  <a:pt x="11972" y="17785"/>
                  <a:pt x="12239" y="17785"/>
                  <a:pt x="12469" y="18091"/>
                </a:cubicBezTo>
                <a:cubicBezTo>
                  <a:pt x="12502" y="18157"/>
                  <a:pt x="12620" y="18251"/>
                  <a:pt x="12677" y="18251"/>
                </a:cubicBezTo>
                <a:cubicBezTo>
                  <a:pt x="12686" y="18251"/>
                  <a:pt x="12693" y="18249"/>
                  <a:pt x="12698" y="18244"/>
                </a:cubicBezTo>
                <a:cubicBezTo>
                  <a:pt x="12758" y="18228"/>
                  <a:pt x="12815" y="18221"/>
                  <a:pt x="12871" y="18221"/>
                </a:cubicBezTo>
                <a:cubicBezTo>
                  <a:pt x="13206" y="18221"/>
                  <a:pt x="13474" y="18479"/>
                  <a:pt x="13769" y="18512"/>
                </a:cubicBezTo>
                <a:lnTo>
                  <a:pt x="14190" y="18512"/>
                </a:lnTo>
                <a:cubicBezTo>
                  <a:pt x="14243" y="18761"/>
                  <a:pt x="14347" y="18828"/>
                  <a:pt x="14465" y="18828"/>
                </a:cubicBezTo>
                <a:cubicBezTo>
                  <a:pt x="14601" y="18828"/>
                  <a:pt x="14756" y="18741"/>
                  <a:pt x="14878" y="18741"/>
                </a:cubicBezTo>
                <a:cubicBezTo>
                  <a:pt x="14993" y="18741"/>
                  <a:pt x="15108" y="18741"/>
                  <a:pt x="15261" y="18703"/>
                </a:cubicBezTo>
                <a:lnTo>
                  <a:pt x="15261" y="19162"/>
                </a:lnTo>
                <a:cubicBezTo>
                  <a:pt x="15417" y="19143"/>
                  <a:pt x="15575" y="19135"/>
                  <a:pt x="15733" y="19135"/>
                </a:cubicBezTo>
                <a:cubicBezTo>
                  <a:pt x="16897" y="19135"/>
                  <a:pt x="18088" y="19590"/>
                  <a:pt x="18626" y="19927"/>
                </a:cubicBezTo>
                <a:cubicBezTo>
                  <a:pt x="18741" y="19850"/>
                  <a:pt x="18894" y="19774"/>
                  <a:pt x="19009" y="19697"/>
                </a:cubicBezTo>
                <a:cubicBezTo>
                  <a:pt x="19405" y="19913"/>
                  <a:pt x="20651" y="20198"/>
                  <a:pt x="21113" y="20198"/>
                </a:cubicBezTo>
                <a:cubicBezTo>
                  <a:pt x="21141" y="20198"/>
                  <a:pt x="21167" y="20197"/>
                  <a:pt x="21189" y="20194"/>
                </a:cubicBezTo>
                <a:cubicBezTo>
                  <a:pt x="21367" y="20162"/>
                  <a:pt x="21565" y="20150"/>
                  <a:pt x="21746" y="20150"/>
                </a:cubicBezTo>
                <a:cubicBezTo>
                  <a:pt x="21994" y="20150"/>
                  <a:pt x="22210" y="20172"/>
                  <a:pt x="22298" y="20194"/>
                </a:cubicBezTo>
                <a:cubicBezTo>
                  <a:pt x="22561" y="20314"/>
                  <a:pt x="22794" y="20374"/>
                  <a:pt x="23062" y="20374"/>
                </a:cubicBezTo>
                <a:cubicBezTo>
                  <a:pt x="23224" y="20374"/>
                  <a:pt x="23398" y="20352"/>
                  <a:pt x="23598" y="20309"/>
                </a:cubicBezTo>
                <a:cubicBezTo>
                  <a:pt x="23675" y="20290"/>
                  <a:pt x="23780" y="20280"/>
                  <a:pt x="23871" y="20280"/>
                </a:cubicBezTo>
                <a:cubicBezTo>
                  <a:pt x="23962" y="20280"/>
                  <a:pt x="24038" y="20290"/>
                  <a:pt x="24057" y="20309"/>
                </a:cubicBezTo>
                <a:cubicBezTo>
                  <a:pt x="24130" y="20472"/>
                  <a:pt x="24219" y="20515"/>
                  <a:pt x="24318" y="20515"/>
                </a:cubicBezTo>
                <a:cubicBezTo>
                  <a:pt x="24428" y="20515"/>
                  <a:pt x="24548" y="20462"/>
                  <a:pt x="24669" y="20462"/>
                </a:cubicBezTo>
                <a:cubicBezTo>
                  <a:pt x="24713" y="20471"/>
                  <a:pt x="24758" y="20474"/>
                  <a:pt x="24804" y="20474"/>
                </a:cubicBezTo>
                <a:cubicBezTo>
                  <a:pt x="24886" y="20474"/>
                  <a:pt x="24970" y="20465"/>
                  <a:pt x="25048" y="20465"/>
                </a:cubicBezTo>
                <a:cubicBezTo>
                  <a:pt x="25119" y="20465"/>
                  <a:pt x="25186" y="20472"/>
                  <a:pt x="25243" y="20500"/>
                </a:cubicBezTo>
                <a:cubicBezTo>
                  <a:pt x="25390" y="20542"/>
                  <a:pt x="25537" y="20573"/>
                  <a:pt x="25684" y="20573"/>
                </a:cubicBezTo>
                <a:cubicBezTo>
                  <a:pt x="25804" y="20573"/>
                  <a:pt x="25925" y="20552"/>
                  <a:pt x="26046" y="20500"/>
                </a:cubicBezTo>
                <a:cubicBezTo>
                  <a:pt x="26154" y="20473"/>
                  <a:pt x="26301" y="20446"/>
                  <a:pt x="26404" y="20446"/>
                </a:cubicBezTo>
                <a:cubicBezTo>
                  <a:pt x="26447" y="20446"/>
                  <a:pt x="26483" y="20451"/>
                  <a:pt x="26505" y="20462"/>
                </a:cubicBezTo>
                <a:cubicBezTo>
                  <a:pt x="26574" y="20532"/>
                  <a:pt x="26636" y="20557"/>
                  <a:pt x="26693" y="20557"/>
                </a:cubicBezTo>
                <a:cubicBezTo>
                  <a:pt x="26857" y="20557"/>
                  <a:pt x="26985" y="20347"/>
                  <a:pt x="27155" y="20347"/>
                </a:cubicBezTo>
                <a:cubicBezTo>
                  <a:pt x="27155" y="20462"/>
                  <a:pt x="27155" y="20577"/>
                  <a:pt x="27193" y="20806"/>
                </a:cubicBezTo>
                <a:cubicBezTo>
                  <a:pt x="27346" y="20615"/>
                  <a:pt x="27423" y="20500"/>
                  <a:pt x="27461" y="20462"/>
                </a:cubicBezTo>
                <a:cubicBezTo>
                  <a:pt x="27573" y="20446"/>
                  <a:pt x="27684" y="20440"/>
                  <a:pt x="27794" y="20440"/>
                </a:cubicBezTo>
                <a:cubicBezTo>
                  <a:pt x="28218" y="20440"/>
                  <a:pt x="28630" y="20533"/>
                  <a:pt x="29031" y="20533"/>
                </a:cubicBezTo>
                <a:cubicBezTo>
                  <a:pt x="29277" y="20533"/>
                  <a:pt x="29518" y="20498"/>
                  <a:pt x="29756" y="20386"/>
                </a:cubicBezTo>
                <a:cubicBezTo>
                  <a:pt x="29946" y="20404"/>
                  <a:pt x="30133" y="20413"/>
                  <a:pt x="30318" y="20413"/>
                </a:cubicBezTo>
                <a:cubicBezTo>
                  <a:pt x="30918" y="20413"/>
                  <a:pt x="31496" y="20313"/>
                  <a:pt x="32051" y="20080"/>
                </a:cubicBezTo>
                <a:cubicBezTo>
                  <a:pt x="32165" y="20118"/>
                  <a:pt x="32242" y="20194"/>
                  <a:pt x="32357" y="20233"/>
                </a:cubicBezTo>
                <a:cubicBezTo>
                  <a:pt x="32395" y="20099"/>
                  <a:pt x="32443" y="20061"/>
                  <a:pt x="32505" y="20061"/>
                </a:cubicBezTo>
                <a:cubicBezTo>
                  <a:pt x="32567" y="20061"/>
                  <a:pt x="32643" y="20099"/>
                  <a:pt x="32739" y="20118"/>
                </a:cubicBezTo>
                <a:cubicBezTo>
                  <a:pt x="32825" y="20152"/>
                  <a:pt x="32934" y="20171"/>
                  <a:pt x="33039" y="20171"/>
                </a:cubicBezTo>
                <a:cubicBezTo>
                  <a:pt x="33167" y="20171"/>
                  <a:pt x="33288" y="20143"/>
                  <a:pt x="33351" y="20080"/>
                </a:cubicBezTo>
                <a:cubicBezTo>
                  <a:pt x="33504" y="19927"/>
                  <a:pt x="33657" y="19888"/>
                  <a:pt x="33815" y="19888"/>
                </a:cubicBezTo>
                <a:cubicBezTo>
                  <a:pt x="33973" y="19888"/>
                  <a:pt x="34135" y="19927"/>
                  <a:pt x="34307" y="19927"/>
                </a:cubicBezTo>
                <a:cubicBezTo>
                  <a:pt x="34391" y="19941"/>
                  <a:pt x="34480" y="19950"/>
                  <a:pt x="34567" y="19950"/>
                </a:cubicBezTo>
                <a:cubicBezTo>
                  <a:pt x="34717" y="19950"/>
                  <a:pt x="34860" y="19923"/>
                  <a:pt x="34957" y="19850"/>
                </a:cubicBezTo>
                <a:cubicBezTo>
                  <a:pt x="35493" y="19544"/>
                  <a:pt x="36143" y="19735"/>
                  <a:pt x="36678" y="19391"/>
                </a:cubicBezTo>
                <a:cubicBezTo>
                  <a:pt x="36691" y="19378"/>
                  <a:pt x="36704" y="19374"/>
                  <a:pt x="36717" y="19374"/>
                </a:cubicBezTo>
                <a:cubicBezTo>
                  <a:pt x="36742" y="19374"/>
                  <a:pt x="36768" y="19391"/>
                  <a:pt x="36793" y="19391"/>
                </a:cubicBezTo>
                <a:cubicBezTo>
                  <a:pt x="37482" y="19391"/>
                  <a:pt x="38094" y="19200"/>
                  <a:pt x="38705" y="19085"/>
                </a:cubicBezTo>
                <a:cubicBezTo>
                  <a:pt x="39064" y="19003"/>
                  <a:pt x="39382" y="18761"/>
                  <a:pt x="39718" y="18761"/>
                </a:cubicBezTo>
                <a:cubicBezTo>
                  <a:pt x="39848" y="18761"/>
                  <a:pt x="39981" y="18798"/>
                  <a:pt x="40121" y="18894"/>
                </a:cubicBezTo>
                <a:cubicBezTo>
                  <a:pt x="40580" y="18359"/>
                  <a:pt x="41191" y="18512"/>
                  <a:pt x="41765" y="18320"/>
                </a:cubicBezTo>
                <a:lnTo>
                  <a:pt x="41765" y="18320"/>
                </a:lnTo>
                <a:cubicBezTo>
                  <a:pt x="41612" y="18588"/>
                  <a:pt x="41536" y="19009"/>
                  <a:pt x="41383" y="19047"/>
                </a:cubicBezTo>
                <a:cubicBezTo>
                  <a:pt x="40809" y="19162"/>
                  <a:pt x="40618" y="19888"/>
                  <a:pt x="39968" y="19888"/>
                </a:cubicBezTo>
                <a:cubicBezTo>
                  <a:pt x="39929" y="19888"/>
                  <a:pt x="39853" y="20003"/>
                  <a:pt x="39853" y="20041"/>
                </a:cubicBezTo>
                <a:cubicBezTo>
                  <a:pt x="40044" y="20462"/>
                  <a:pt x="39623" y="20539"/>
                  <a:pt x="39470" y="20615"/>
                </a:cubicBezTo>
                <a:cubicBezTo>
                  <a:pt x="38858" y="20921"/>
                  <a:pt x="38438" y="21380"/>
                  <a:pt x="38017" y="21877"/>
                </a:cubicBezTo>
                <a:cubicBezTo>
                  <a:pt x="37788" y="22183"/>
                  <a:pt x="37520" y="22451"/>
                  <a:pt x="37252" y="22642"/>
                </a:cubicBezTo>
                <a:cubicBezTo>
                  <a:pt x="36602" y="23063"/>
                  <a:pt x="36602" y="23025"/>
                  <a:pt x="36067" y="23981"/>
                </a:cubicBezTo>
                <a:cubicBezTo>
                  <a:pt x="35990" y="24057"/>
                  <a:pt x="35914" y="24095"/>
                  <a:pt x="35837" y="24134"/>
                </a:cubicBezTo>
                <a:cubicBezTo>
                  <a:pt x="35608" y="24248"/>
                  <a:pt x="35378" y="24325"/>
                  <a:pt x="35187" y="24478"/>
                </a:cubicBezTo>
                <a:cubicBezTo>
                  <a:pt x="35034" y="24593"/>
                  <a:pt x="34843" y="24746"/>
                  <a:pt x="34804" y="24937"/>
                </a:cubicBezTo>
                <a:cubicBezTo>
                  <a:pt x="34766" y="25243"/>
                  <a:pt x="34537" y="25396"/>
                  <a:pt x="34307" y="25511"/>
                </a:cubicBezTo>
                <a:cubicBezTo>
                  <a:pt x="34192" y="25549"/>
                  <a:pt x="34039" y="25472"/>
                  <a:pt x="34078" y="25702"/>
                </a:cubicBezTo>
                <a:cubicBezTo>
                  <a:pt x="34124" y="25934"/>
                  <a:pt x="34001" y="25969"/>
                  <a:pt x="33880" y="25969"/>
                </a:cubicBezTo>
                <a:cubicBezTo>
                  <a:pt x="33829" y="25969"/>
                  <a:pt x="33778" y="25963"/>
                  <a:pt x="33741" y="25963"/>
                </a:cubicBezTo>
                <a:cubicBezTo>
                  <a:pt x="33721" y="25963"/>
                  <a:pt x="33706" y="25964"/>
                  <a:pt x="33695" y="25970"/>
                </a:cubicBezTo>
                <a:cubicBezTo>
                  <a:pt x="33504" y="26352"/>
                  <a:pt x="33657" y="26811"/>
                  <a:pt x="33160" y="26964"/>
                </a:cubicBezTo>
                <a:cubicBezTo>
                  <a:pt x="33083" y="26964"/>
                  <a:pt x="33083" y="27117"/>
                  <a:pt x="33045" y="27232"/>
                </a:cubicBezTo>
                <a:cubicBezTo>
                  <a:pt x="32969" y="27461"/>
                  <a:pt x="32854" y="27729"/>
                  <a:pt x="32777" y="27920"/>
                </a:cubicBezTo>
                <a:cubicBezTo>
                  <a:pt x="32969" y="28073"/>
                  <a:pt x="33083" y="28188"/>
                  <a:pt x="33236" y="28341"/>
                </a:cubicBezTo>
                <a:cubicBezTo>
                  <a:pt x="33275" y="28303"/>
                  <a:pt x="33389" y="28188"/>
                  <a:pt x="33504" y="28111"/>
                </a:cubicBezTo>
                <a:cubicBezTo>
                  <a:pt x="34001" y="27920"/>
                  <a:pt x="34422" y="27652"/>
                  <a:pt x="34613" y="27155"/>
                </a:cubicBezTo>
                <a:cubicBezTo>
                  <a:pt x="34690" y="27002"/>
                  <a:pt x="34804" y="26964"/>
                  <a:pt x="34996" y="26964"/>
                </a:cubicBezTo>
                <a:cubicBezTo>
                  <a:pt x="35012" y="26967"/>
                  <a:pt x="35028" y="26969"/>
                  <a:pt x="35043" y="26969"/>
                </a:cubicBezTo>
                <a:cubicBezTo>
                  <a:pt x="35206" y="26969"/>
                  <a:pt x="35308" y="26785"/>
                  <a:pt x="35378" y="26505"/>
                </a:cubicBezTo>
                <a:cubicBezTo>
                  <a:pt x="35411" y="26305"/>
                  <a:pt x="35474" y="26192"/>
                  <a:pt x="35642" y="26192"/>
                </a:cubicBezTo>
                <a:cubicBezTo>
                  <a:pt x="35666" y="26192"/>
                  <a:pt x="35693" y="26194"/>
                  <a:pt x="35722" y="26199"/>
                </a:cubicBezTo>
                <a:cubicBezTo>
                  <a:pt x="35780" y="26199"/>
                  <a:pt x="35837" y="26209"/>
                  <a:pt x="35894" y="26209"/>
                </a:cubicBezTo>
                <a:cubicBezTo>
                  <a:pt x="35952" y="26209"/>
                  <a:pt x="36009" y="26199"/>
                  <a:pt x="36067" y="26161"/>
                </a:cubicBezTo>
                <a:cubicBezTo>
                  <a:pt x="36143" y="26123"/>
                  <a:pt x="36181" y="25931"/>
                  <a:pt x="36258" y="25893"/>
                </a:cubicBezTo>
                <a:cubicBezTo>
                  <a:pt x="36487" y="25740"/>
                  <a:pt x="36602" y="25587"/>
                  <a:pt x="36602" y="25319"/>
                </a:cubicBezTo>
                <a:cubicBezTo>
                  <a:pt x="36630" y="25093"/>
                  <a:pt x="36784" y="25034"/>
                  <a:pt x="36955" y="25034"/>
                </a:cubicBezTo>
                <a:cubicBezTo>
                  <a:pt x="37015" y="25034"/>
                  <a:pt x="37077" y="25042"/>
                  <a:pt x="37137" y="25052"/>
                </a:cubicBezTo>
                <a:cubicBezTo>
                  <a:pt x="37137" y="25013"/>
                  <a:pt x="37137" y="24975"/>
                  <a:pt x="37137" y="24975"/>
                </a:cubicBezTo>
                <a:cubicBezTo>
                  <a:pt x="37214" y="24631"/>
                  <a:pt x="37443" y="24440"/>
                  <a:pt x="37749" y="24325"/>
                </a:cubicBezTo>
                <a:cubicBezTo>
                  <a:pt x="37826" y="24325"/>
                  <a:pt x="37902" y="24210"/>
                  <a:pt x="37902" y="24210"/>
                </a:cubicBezTo>
                <a:cubicBezTo>
                  <a:pt x="37827" y="23934"/>
                  <a:pt x="37851" y="23839"/>
                  <a:pt x="37973" y="23839"/>
                </a:cubicBezTo>
                <a:cubicBezTo>
                  <a:pt x="38037" y="23839"/>
                  <a:pt x="38128" y="23865"/>
                  <a:pt x="38247" y="23904"/>
                </a:cubicBezTo>
                <a:cubicBezTo>
                  <a:pt x="38252" y="23910"/>
                  <a:pt x="38259" y="23912"/>
                  <a:pt x="38267" y="23912"/>
                </a:cubicBezTo>
                <a:cubicBezTo>
                  <a:pt x="38316" y="23912"/>
                  <a:pt x="38410" y="23822"/>
                  <a:pt x="38476" y="23790"/>
                </a:cubicBezTo>
                <a:cubicBezTo>
                  <a:pt x="38438" y="23713"/>
                  <a:pt x="38361" y="23637"/>
                  <a:pt x="38323" y="23560"/>
                </a:cubicBezTo>
                <a:cubicBezTo>
                  <a:pt x="38514" y="23407"/>
                  <a:pt x="38705" y="23292"/>
                  <a:pt x="38858" y="23101"/>
                </a:cubicBezTo>
                <a:cubicBezTo>
                  <a:pt x="38979" y="22951"/>
                  <a:pt x="39099" y="22848"/>
                  <a:pt x="39257" y="22848"/>
                </a:cubicBezTo>
                <a:cubicBezTo>
                  <a:pt x="39299" y="22848"/>
                  <a:pt x="39345" y="22855"/>
                  <a:pt x="39394" y="22872"/>
                </a:cubicBezTo>
                <a:cubicBezTo>
                  <a:pt x="39470" y="22872"/>
                  <a:pt x="39700" y="22489"/>
                  <a:pt x="39738" y="22374"/>
                </a:cubicBezTo>
                <a:cubicBezTo>
                  <a:pt x="39891" y="21954"/>
                  <a:pt x="40235" y="21839"/>
                  <a:pt x="40580" y="21801"/>
                </a:cubicBezTo>
                <a:cubicBezTo>
                  <a:pt x="40580" y="21686"/>
                  <a:pt x="40541" y="21609"/>
                  <a:pt x="40541" y="21533"/>
                </a:cubicBezTo>
                <a:cubicBezTo>
                  <a:pt x="40656" y="21265"/>
                  <a:pt x="41000" y="21380"/>
                  <a:pt x="41153" y="21151"/>
                </a:cubicBezTo>
                <a:cubicBezTo>
                  <a:pt x="41306" y="20883"/>
                  <a:pt x="41459" y="20653"/>
                  <a:pt x="41612" y="20424"/>
                </a:cubicBezTo>
                <a:cubicBezTo>
                  <a:pt x="41689" y="20386"/>
                  <a:pt x="41842" y="20386"/>
                  <a:pt x="41956" y="20347"/>
                </a:cubicBezTo>
                <a:cubicBezTo>
                  <a:pt x="42071" y="20347"/>
                  <a:pt x="42224" y="20309"/>
                  <a:pt x="42339" y="20271"/>
                </a:cubicBezTo>
                <a:cubicBezTo>
                  <a:pt x="42224" y="20041"/>
                  <a:pt x="42186" y="19850"/>
                  <a:pt x="42301" y="19812"/>
                </a:cubicBezTo>
                <a:cubicBezTo>
                  <a:pt x="42607" y="19659"/>
                  <a:pt x="42989" y="19544"/>
                  <a:pt x="43104" y="19162"/>
                </a:cubicBezTo>
                <a:cubicBezTo>
                  <a:pt x="43126" y="19164"/>
                  <a:pt x="43146" y="19165"/>
                  <a:pt x="43166" y="19165"/>
                </a:cubicBezTo>
                <a:cubicBezTo>
                  <a:pt x="43533" y="19165"/>
                  <a:pt x="43613" y="18844"/>
                  <a:pt x="43830" y="18626"/>
                </a:cubicBezTo>
                <a:cubicBezTo>
                  <a:pt x="44098" y="18320"/>
                  <a:pt x="44404" y="18053"/>
                  <a:pt x="44710" y="17785"/>
                </a:cubicBezTo>
                <a:cubicBezTo>
                  <a:pt x="44906" y="17883"/>
                  <a:pt x="45102" y="18012"/>
                  <a:pt x="45268" y="18012"/>
                </a:cubicBezTo>
                <a:cubicBezTo>
                  <a:pt x="45361" y="18012"/>
                  <a:pt x="45444" y="17971"/>
                  <a:pt x="45513" y="17861"/>
                </a:cubicBezTo>
                <a:cubicBezTo>
                  <a:pt x="45475" y="17555"/>
                  <a:pt x="45399" y="17326"/>
                  <a:pt x="45475" y="17173"/>
                </a:cubicBezTo>
                <a:cubicBezTo>
                  <a:pt x="45590" y="16829"/>
                  <a:pt x="45131" y="16790"/>
                  <a:pt x="45207" y="16523"/>
                </a:cubicBezTo>
                <a:cubicBezTo>
                  <a:pt x="45360" y="16179"/>
                  <a:pt x="45016" y="16217"/>
                  <a:pt x="44940" y="16064"/>
                </a:cubicBezTo>
                <a:cubicBezTo>
                  <a:pt x="44825" y="16179"/>
                  <a:pt x="44748" y="16217"/>
                  <a:pt x="44710" y="16255"/>
                </a:cubicBezTo>
                <a:cubicBezTo>
                  <a:pt x="44557" y="16102"/>
                  <a:pt x="44481" y="15911"/>
                  <a:pt x="44328" y="15873"/>
                </a:cubicBezTo>
                <a:cubicBezTo>
                  <a:pt x="43716" y="15720"/>
                  <a:pt x="43180" y="15490"/>
                  <a:pt x="42721" y="15069"/>
                </a:cubicBezTo>
                <a:cubicBezTo>
                  <a:pt x="42683" y="15031"/>
                  <a:pt x="42607" y="14993"/>
                  <a:pt x="42568" y="14993"/>
                </a:cubicBezTo>
                <a:cubicBezTo>
                  <a:pt x="42148" y="14840"/>
                  <a:pt x="41612" y="14878"/>
                  <a:pt x="41306" y="14457"/>
                </a:cubicBezTo>
                <a:cubicBezTo>
                  <a:pt x="41279" y="14430"/>
                  <a:pt x="41233" y="14403"/>
                  <a:pt x="41195" y="14403"/>
                </a:cubicBezTo>
                <a:cubicBezTo>
                  <a:pt x="41179" y="14403"/>
                  <a:pt x="41164" y="14408"/>
                  <a:pt x="41153" y="14419"/>
                </a:cubicBezTo>
                <a:cubicBezTo>
                  <a:pt x="41089" y="14438"/>
                  <a:pt x="41031" y="14447"/>
                  <a:pt x="40977" y="14447"/>
                </a:cubicBezTo>
                <a:cubicBezTo>
                  <a:pt x="40705" y="14447"/>
                  <a:pt x="40535" y="14234"/>
                  <a:pt x="40312" y="14075"/>
                </a:cubicBezTo>
                <a:cubicBezTo>
                  <a:pt x="39915" y="13810"/>
                  <a:pt x="39518" y="13517"/>
                  <a:pt x="39071" y="13517"/>
                </a:cubicBezTo>
                <a:cubicBezTo>
                  <a:pt x="39001" y="13517"/>
                  <a:pt x="38931" y="13524"/>
                  <a:pt x="38858" y="13540"/>
                </a:cubicBezTo>
                <a:cubicBezTo>
                  <a:pt x="38782" y="13425"/>
                  <a:pt x="38744" y="13348"/>
                  <a:pt x="38667" y="13272"/>
                </a:cubicBezTo>
                <a:cubicBezTo>
                  <a:pt x="38285" y="12851"/>
                  <a:pt x="37596" y="12966"/>
                  <a:pt x="37290" y="12430"/>
                </a:cubicBezTo>
                <a:cubicBezTo>
                  <a:pt x="36602" y="12354"/>
                  <a:pt x="36105" y="11818"/>
                  <a:pt x="35416" y="11666"/>
                </a:cubicBezTo>
                <a:cubicBezTo>
                  <a:pt x="35340" y="11627"/>
                  <a:pt x="35263" y="11436"/>
                  <a:pt x="35225" y="11321"/>
                </a:cubicBezTo>
                <a:cubicBezTo>
                  <a:pt x="35110" y="11398"/>
                  <a:pt x="34996" y="11474"/>
                  <a:pt x="34843" y="11589"/>
                </a:cubicBezTo>
                <a:cubicBezTo>
                  <a:pt x="34766" y="11360"/>
                  <a:pt x="34690" y="11207"/>
                  <a:pt x="34613" y="11015"/>
                </a:cubicBezTo>
                <a:cubicBezTo>
                  <a:pt x="33963" y="10862"/>
                  <a:pt x="33313" y="10671"/>
                  <a:pt x="32624" y="10480"/>
                </a:cubicBezTo>
                <a:cubicBezTo>
                  <a:pt x="32433" y="10633"/>
                  <a:pt x="32165" y="10824"/>
                  <a:pt x="31898" y="11015"/>
                </a:cubicBezTo>
                <a:cubicBezTo>
                  <a:pt x="32051" y="11207"/>
                  <a:pt x="32127" y="11398"/>
                  <a:pt x="32280" y="11513"/>
                </a:cubicBezTo>
                <a:cubicBezTo>
                  <a:pt x="32548" y="11818"/>
                  <a:pt x="32854" y="12048"/>
                  <a:pt x="33160" y="12316"/>
                </a:cubicBezTo>
                <a:cubicBezTo>
                  <a:pt x="33248" y="12286"/>
                  <a:pt x="33328" y="12273"/>
                  <a:pt x="33402" y="12273"/>
                </a:cubicBezTo>
                <a:cubicBezTo>
                  <a:pt x="33808" y="12273"/>
                  <a:pt x="34022" y="12669"/>
                  <a:pt x="34345" y="12928"/>
                </a:cubicBezTo>
                <a:cubicBezTo>
                  <a:pt x="34425" y="12753"/>
                  <a:pt x="34505" y="12697"/>
                  <a:pt x="34579" y="12697"/>
                </a:cubicBezTo>
                <a:cubicBezTo>
                  <a:pt x="34683" y="12697"/>
                  <a:pt x="34776" y="12806"/>
                  <a:pt x="34843" y="12851"/>
                </a:cubicBezTo>
                <a:cubicBezTo>
                  <a:pt x="35072" y="13042"/>
                  <a:pt x="35263" y="13272"/>
                  <a:pt x="35455" y="13463"/>
                </a:cubicBezTo>
                <a:cubicBezTo>
                  <a:pt x="35558" y="13411"/>
                  <a:pt x="35640" y="13390"/>
                  <a:pt x="35707" y="13390"/>
                </a:cubicBezTo>
                <a:cubicBezTo>
                  <a:pt x="35984" y="13390"/>
                  <a:pt x="35989" y="13768"/>
                  <a:pt x="36143" y="13922"/>
                </a:cubicBezTo>
                <a:cubicBezTo>
                  <a:pt x="36219" y="13999"/>
                  <a:pt x="36411" y="13960"/>
                  <a:pt x="36525" y="13999"/>
                </a:cubicBezTo>
                <a:cubicBezTo>
                  <a:pt x="36755" y="14113"/>
                  <a:pt x="36984" y="14113"/>
                  <a:pt x="37214" y="14419"/>
                </a:cubicBezTo>
                <a:cubicBezTo>
                  <a:pt x="37443" y="14687"/>
                  <a:pt x="37941" y="14955"/>
                  <a:pt x="38285" y="14955"/>
                </a:cubicBezTo>
                <a:cubicBezTo>
                  <a:pt x="38312" y="14953"/>
                  <a:pt x="38339" y="14952"/>
                  <a:pt x="38365" y="14952"/>
                </a:cubicBezTo>
                <a:cubicBezTo>
                  <a:pt x="39009" y="14952"/>
                  <a:pt x="39452" y="15387"/>
                  <a:pt x="39929" y="15681"/>
                </a:cubicBezTo>
                <a:cubicBezTo>
                  <a:pt x="40274" y="15873"/>
                  <a:pt x="40733" y="15873"/>
                  <a:pt x="40924" y="16332"/>
                </a:cubicBezTo>
                <a:cubicBezTo>
                  <a:pt x="40924" y="16370"/>
                  <a:pt x="41000" y="16370"/>
                  <a:pt x="41038" y="16370"/>
                </a:cubicBezTo>
                <a:cubicBezTo>
                  <a:pt x="41109" y="16346"/>
                  <a:pt x="41177" y="16336"/>
                  <a:pt x="41243" y="16336"/>
                </a:cubicBezTo>
                <a:cubicBezTo>
                  <a:pt x="41605" y="16336"/>
                  <a:pt x="41906" y="16637"/>
                  <a:pt x="42262" y="16637"/>
                </a:cubicBezTo>
                <a:cubicBezTo>
                  <a:pt x="42262" y="16637"/>
                  <a:pt x="42301" y="16714"/>
                  <a:pt x="42301" y="16752"/>
                </a:cubicBezTo>
                <a:cubicBezTo>
                  <a:pt x="42224" y="16790"/>
                  <a:pt x="42148" y="16790"/>
                  <a:pt x="42071" y="16829"/>
                </a:cubicBezTo>
                <a:cubicBezTo>
                  <a:pt x="42158" y="16967"/>
                  <a:pt x="42260" y="17012"/>
                  <a:pt x="42378" y="17012"/>
                </a:cubicBezTo>
                <a:cubicBezTo>
                  <a:pt x="42521" y="17012"/>
                  <a:pt x="42686" y="16947"/>
                  <a:pt x="42874" y="16905"/>
                </a:cubicBezTo>
                <a:lnTo>
                  <a:pt x="42874" y="16905"/>
                </a:lnTo>
                <a:cubicBezTo>
                  <a:pt x="42798" y="17135"/>
                  <a:pt x="42721" y="17249"/>
                  <a:pt x="42721" y="17288"/>
                </a:cubicBezTo>
                <a:cubicBezTo>
                  <a:pt x="42441" y="17288"/>
                  <a:pt x="42177" y="17271"/>
                  <a:pt x="41931" y="17271"/>
                </a:cubicBezTo>
                <a:cubicBezTo>
                  <a:pt x="41808" y="17271"/>
                  <a:pt x="41689" y="17275"/>
                  <a:pt x="41574" y="17288"/>
                </a:cubicBezTo>
                <a:cubicBezTo>
                  <a:pt x="40312" y="17441"/>
                  <a:pt x="39088" y="17632"/>
                  <a:pt x="37826" y="17785"/>
                </a:cubicBezTo>
                <a:cubicBezTo>
                  <a:pt x="37703" y="17785"/>
                  <a:pt x="37557" y="17736"/>
                  <a:pt x="37424" y="17736"/>
                </a:cubicBezTo>
                <a:cubicBezTo>
                  <a:pt x="37391" y="17736"/>
                  <a:pt x="37359" y="17739"/>
                  <a:pt x="37329" y="17747"/>
                </a:cubicBezTo>
                <a:cubicBezTo>
                  <a:pt x="36946" y="17900"/>
                  <a:pt x="36564" y="18053"/>
                  <a:pt x="36143" y="18091"/>
                </a:cubicBezTo>
                <a:cubicBezTo>
                  <a:pt x="36028" y="18091"/>
                  <a:pt x="35952" y="18282"/>
                  <a:pt x="35875" y="18359"/>
                </a:cubicBezTo>
                <a:cubicBezTo>
                  <a:pt x="35743" y="18293"/>
                  <a:pt x="35611" y="18198"/>
                  <a:pt x="35504" y="18198"/>
                </a:cubicBezTo>
                <a:cubicBezTo>
                  <a:pt x="35487" y="18198"/>
                  <a:pt x="35470" y="18200"/>
                  <a:pt x="35455" y="18206"/>
                </a:cubicBezTo>
                <a:cubicBezTo>
                  <a:pt x="35367" y="18254"/>
                  <a:pt x="35271" y="18268"/>
                  <a:pt x="35172" y="18268"/>
                </a:cubicBezTo>
                <a:cubicBezTo>
                  <a:pt x="35041" y="18268"/>
                  <a:pt x="34904" y="18244"/>
                  <a:pt x="34769" y="18244"/>
                </a:cubicBezTo>
                <a:cubicBezTo>
                  <a:pt x="34606" y="18244"/>
                  <a:pt x="34447" y="18279"/>
                  <a:pt x="34307" y="18435"/>
                </a:cubicBezTo>
                <a:cubicBezTo>
                  <a:pt x="34253" y="18489"/>
                  <a:pt x="34103" y="18543"/>
                  <a:pt x="33993" y="18543"/>
                </a:cubicBezTo>
                <a:cubicBezTo>
                  <a:pt x="33948" y="18543"/>
                  <a:pt x="33909" y="18534"/>
                  <a:pt x="33886" y="18512"/>
                </a:cubicBezTo>
                <a:cubicBezTo>
                  <a:pt x="33775" y="18437"/>
                  <a:pt x="33667" y="18411"/>
                  <a:pt x="33561" y="18411"/>
                </a:cubicBezTo>
                <a:cubicBezTo>
                  <a:pt x="33340" y="18411"/>
                  <a:pt x="33125" y="18524"/>
                  <a:pt x="32892" y="18550"/>
                </a:cubicBezTo>
                <a:cubicBezTo>
                  <a:pt x="32475" y="18550"/>
                  <a:pt x="32058" y="18793"/>
                  <a:pt x="31626" y="18793"/>
                </a:cubicBezTo>
                <a:cubicBezTo>
                  <a:pt x="31464" y="18793"/>
                  <a:pt x="31300" y="18758"/>
                  <a:pt x="31133" y="18665"/>
                </a:cubicBezTo>
                <a:cubicBezTo>
                  <a:pt x="31133" y="18652"/>
                  <a:pt x="31124" y="18648"/>
                  <a:pt x="31112" y="18648"/>
                </a:cubicBezTo>
                <a:cubicBezTo>
                  <a:pt x="31086" y="18648"/>
                  <a:pt x="31044" y="18665"/>
                  <a:pt x="31018" y="18665"/>
                </a:cubicBezTo>
                <a:cubicBezTo>
                  <a:pt x="30840" y="18776"/>
                  <a:pt x="30675" y="18835"/>
                  <a:pt x="30507" y="18835"/>
                </a:cubicBezTo>
                <a:cubicBezTo>
                  <a:pt x="30387" y="18835"/>
                  <a:pt x="30266" y="18805"/>
                  <a:pt x="30138" y="18741"/>
                </a:cubicBezTo>
                <a:cubicBezTo>
                  <a:pt x="30032" y="18847"/>
                  <a:pt x="29914" y="18881"/>
                  <a:pt x="29793" y="18881"/>
                </a:cubicBezTo>
                <a:cubicBezTo>
                  <a:pt x="29610" y="18881"/>
                  <a:pt x="29420" y="18802"/>
                  <a:pt x="29259" y="18779"/>
                </a:cubicBezTo>
                <a:cubicBezTo>
                  <a:pt x="29067" y="18779"/>
                  <a:pt x="28915" y="18818"/>
                  <a:pt x="28800" y="18856"/>
                </a:cubicBezTo>
                <a:cubicBezTo>
                  <a:pt x="28454" y="18880"/>
                  <a:pt x="28093" y="19001"/>
                  <a:pt x="27736" y="19001"/>
                </a:cubicBezTo>
                <a:cubicBezTo>
                  <a:pt x="27540" y="19001"/>
                  <a:pt x="27345" y="18964"/>
                  <a:pt x="27155" y="18856"/>
                </a:cubicBezTo>
                <a:cubicBezTo>
                  <a:pt x="27073" y="18807"/>
                  <a:pt x="26970" y="18793"/>
                  <a:pt x="26861" y="18793"/>
                </a:cubicBezTo>
                <a:cubicBezTo>
                  <a:pt x="26716" y="18793"/>
                  <a:pt x="26560" y="18818"/>
                  <a:pt x="26429" y="18818"/>
                </a:cubicBezTo>
                <a:cubicBezTo>
                  <a:pt x="26429" y="18894"/>
                  <a:pt x="26429" y="18971"/>
                  <a:pt x="26467" y="19085"/>
                </a:cubicBezTo>
                <a:cubicBezTo>
                  <a:pt x="25893" y="18894"/>
                  <a:pt x="25281" y="19047"/>
                  <a:pt x="24784" y="18894"/>
                </a:cubicBezTo>
                <a:cubicBezTo>
                  <a:pt x="24497" y="18826"/>
                  <a:pt x="24210" y="18816"/>
                  <a:pt x="23927" y="18816"/>
                </a:cubicBezTo>
                <a:cubicBezTo>
                  <a:pt x="23814" y="18816"/>
                  <a:pt x="23701" y="18818"/>
                  <a:pt x="23589" y="18818"/>
                </a:cubicBezTo>
                <a:cubicBezTo>
                  <a:pt x="23197" y="18818"/>
                  <a:pt x="22814" y="18798"/>
                  <a:pt x="22451" y="18626"/>
                </a:cubicBezTo>
                <a:lnTo>
                  <a:pt x="22298" y="18626"/>
                </a:lnTo>
                <a:cubicBezTo>
                  <a:pt x="22170" y="18678"/>
                  <a:pt x="22043" y="18696"/>
                  <a:pt x="21918" y="18696"/>
                </a:cubicBezTo>
                <a:cubicBezTo>
                  <a:pt x="21573" y="18696"/>
                  <a:pt x="21236" y="18554"/>
                  <a:pt x="20890" y="18554"/>
                </a:cubicBezTo>
                <a:cubicBezTo>
                  <a:pt x="20799" y="18554"/>
                  <a:pt x="20707" y="18563"/>
                  <a:pt x="20615" y="18588"/>
                </a:cubicBezTo>
                <a:cubicBezTo>
                  <a:pt x="20577" y="18588"/>
                  <a:pt x="20462" y="18550"/>
                  <a:pt x="20424" y="18473"/>
                </a:cubicBezTo>
                <a:cubicBezTo>
                  <a:pt x="20351" y="18328"/>
                  <a:pt x="20248" y="18275"/>
                  <a:pt x="20113" y="18275"/>
                </a:cubicBezTo>
                <a:cubicBezTo>
                  <a:pt x="20036" y="18275"/>
                  <a:pt x="19948" y="18292"/>
                  <a:pt x="19850" y="18320"/>
                </a:cubicBezTo>
                <a:cubicBezTo>
                  <a:pt x="19814" y="18328"/>
                  <a:pt x="19777" y="18331"/>
                  <a:pt x="19740" y="18331"/>
                </a:cubicBezTo>
                <a:cubicBezTo>
                  <a:pt x="19585" y="18331"/>
                  <a:pt x="19424" y="18275"/>
                  <a:pt x="19238" y="18244"/>
                </a:cubicBezTo>
                <a:cubicBezTo>
                  <a:pt x="18473" y="18167"/>
                  <a:pt x="17747" y="17823"/>
                  <a:pt x="16944" y="17823"/>
                </a:cubicBezTo>
                <a:cubicBezTo>
                  <a:pt x="16700" y="17823"/>
                  <a:pt x="16425" y="17665"/>
                  <a:pt x="16119" y="17665"/>
                </a:cubicBezTo>
                <a:cubicBezTo>
                  <a:pt x="16088" y="17665"/>
                  <a:pt x="16057" y="17667"/>
                  <a:pt x="16026" y="17670"/>
                </a:cubicBezTo>
                <a:cubicBezTo>
                  <a:pt x="15643" y="17211"/>
                  <a:pt x="14955" y="17402"/>
                  <a:pt x="14496" y="17020"/>
                </a:cubicBezTo>
                <a:cubicBezTo>
                  <a:pt x="14451" y="16975"/>
                  <a:pt x="14378" y="16965"/>
                  <a:pt x="14294" y="16965"/>
                </a:cubicBezTo>
                <a:cubicBezTo>
                  <a:pt x="14225" y="16965"/>
                  <a:pt x="14150" y="16972"/>
                  <a:pt x="14077" y="16972"/>
                </a:cubicBezTo>
                <a:cubicBezTo>
                  <a:pt x="14008" y="16972"/>
                  <a:pt x="13941" y="16966"/>
                  <a:pt x="13884" y="16943"/>
                </a:cubicBezTo>
                <a:cubicBezTo>
                  <a:pt x="13387" y="16752"/>
                  <a:pt x="12966" y="16523"/>
                  <a:pt x="12507" y="16332"/>
                </a:cubicBezTo>
                <a:cubicBezTo>
                  <a:pt x="12201" y="16179"/>
                  <a:pt x="11972" y="15949"/>
                  <a:pt x="11666" y="15911"/>
                </a:cubicBezTo>
                <a:cubicBezTo>
                  <a:pt x="11436" y="15911"/>
                  <a:pt x="11245" y="15834"/>
                  <a:pt x="11054" y="15720"/>
                </a:cubicBezTo>
                <a:cubicBezTo>
                  <a:pt x="10671" y="15490"/>
                  <a:pt x="10289" y="15261"/>
                  <a:pt x="9906" y="15031"/>
                </a:cubicBezTo>
                <a:cubicBezTo>
                  <a:pt x="9792" y="14916"/>
                  <a:pt x="9639" y="14840"/>
                  <a:pt x="9486" y="14840"/>
                </a:cubicBezTo>
                <a:cubicBezTo>
                  <a:pt x="9103" y="14840"/>
                  <a:pt x="8835" y="14572"/>
                  <a:pt x="8568" y="14343"/>
                </a:cubicBezTo>
                <a:cubicBezTo>
                  <a:pt x="8070" y="13999"/>
                  <a:pt x="7611" y="13654"/>
                  <a:pt x="7153" y="13272"/>
                </a:cubicBezTo>
                <a:cubicBezTo>
                  <a:pt x="6961" y="13119"/>
                  <a:pt x="6770" y="12966"/>
                  <a:pt x="6579" y="12851"/>
                </a:cubicBezTo>
                <a:cubicBezTo>
                  <a:pt x="6158" y="12583"/>
                  <a:pt x="5852" y="12239"/>
                  <a:pt x="5623" y="11857"/>
                </a:cubicBezTo>
                <a:cubicBezTo>
                  <a:pt x="5546" y="11979"/>
                  <a:pt x="5476" y="12028"/>
                  <a:pt x="5416" y="12028"/>
                </a:cubicBezTo>
                <a:cubicBezTo>
                  <a:pt x="5327" y="12028"/>
                  <a:pt x="5263" y="11918"/>
                  <a:pt x="5240" y="11780"/>
                </a:cubicBezTo>
                <a:cubicBezTo>
                  <a:pt x="5164" y="11360"/>
                  <a:pt x="5011" y="11015"/>
                  <a:pt x="4590" y="10824"/>
                </a:cubicBezTo>
                <a:cubicBezTo>
                  <a:pt x="4514" y="10786"/>
                  <a:pt x="4437" y="10633"/>
                  <a:pt x="4399" y="10556"/>
                </a:cubicBezTo>
                <a:cubicBezTo>
                  <a:pt x="3863" y="9830"/>
                  <a:pt x="3404" y="9065"/>
                  <a:pt x="3060" y="8185"/>
                </a:cubicBezTo>
                <a:cubicBezTo>
                  <a:pt x="2984" y="7917"/>
                  <a:pt x="2907" y="7611"/>
                  <a:pt x="2754" y="7420"/>
                </a:cubicBezTo>
                <a:cubicBezTo>
                  <a:pt x="2563" y="7229"/>
                  <a:pt x="2945" y="7152"/>
                  <a:pt x="2754" y="6999"/>
                </a:cubicBezTo>
                <a:cubicBezTo>
                  <a:pt x="2640" y="6885"/>
                  <a:pt x="2716" y="6655"/>
                  <a:pt x="2678" y="6502"/>
                </a:cubicBezTo>
                <a:cubicBezTo>
                  <a:pt x="2601" y="6388"/>
                  <a:pt x="2448" y="6273"/>
                  <a:pt x="2334" y="6158"/>
                </a:cubicBezTo>
                <a:cubicBezTo>
                  <a:pt x="2295" y="6120"/>
                  <a:pt x="2295" y="6005"/>
                  <a:pt x="2295" y="5929"/>
                </a:cubicBezTo>
                <a:cubicBezTo>
                  <a:pt x="2257" y="5393"/>
                  <a:pt x="2410" y="4819"/>
                  <a:pt x="1951" y="4361"/>
                </a:cubicBezTo>
                <a:cubicBezTo>
                  <a:pt x="1951" y="4361"/>
                  <a:pt x="1951" y="4284"/>
                  <a:pt x="1951" y="4284"/>
                </a:cubicBezTo>
                <a:cubicBezTo>
                  <a:pt x="2295" y="4093"/>
                  <a:pt x="1989" y="3825"/>
                  <a:pt x="1989" y="3634"/>
                </a:cubicBezTo>
                <a:cubicBezTo>
                  <a:pt x="1989" y="3290"/>
                  <a:pt x="1989" y="2792"/>
                  <a:pt x="1530" y="2678"/>
                </a:cubicBezTo>
                <a:cubicBezTo>
                  <a:pt x="1683" y="2448"/>
                  <a:pt x="1798" y="2257"/>
                  <a:pt x="1989" y="1989"/>
                </a:cubicBezTo>
                <a:lnTo>
                  <a:pt x="1607" y="1989"/>
                </a:lnTo>
                <a:cubicBezTo>
                  <a:pt x="1607" y="1875"/>
                  <a:pt x="1607" y="1722"/>
                  <a:pt x="1645" y="1722"/>
                </a:cubicBezTo>
                <a:cubicBezTo>
                  <a:pt x="1913" y="1683"/>
                  <a:pt x="2066" y="1454"/>
                  <a:pt x="1875" y="1301"/>
                </a:cubicBezTo>
                <a:cubicBezTo>
                  <a:pt x="1569" y="1071"/>
                  <a:pt x="1836" y="804"/>
                  <a:pt x="1798" y="689"/>
                </a:cubicBezTo>
                <a:cubicBezTo>
                  <a:pt x="1569" y="230"/>
                  <a:pt x="957" y="536"/>
                  <a:pt x="88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11;p15">
            <a:extLst>
              <a:ext uri="{FF2B5EF4-FFF2-40B4-BE49-F238E27FC236}">
                <a16:creationId xmlns:a16="http://schemas.microsoft.com/office/drawing/2014/main" id="{445A4C2A-C2B0-A248-4391-923CA50BB718}"/>
              </a:ext>
            </a:extLst>
          </p:cNvPr>
          <p:cNvSpPr/>
          <p:nvPr/>
        </p:nvSpPr>
        <p:spPr>
          <a:xfrm>
            <a:off x="2259199" y="1668602"/>
            <a:ext cx="1484668" cy="657180"/>
          </a:xfrm>
          <a:custGeom>
            <a:avLst/>
            <a:gdLst/>
            <a:ahLst/>
            <a:cxnLst/>
            <a:rect l="l" t="t" r="r" b="b"/>
            <a:pathLst>
              <a:path w="35570" h="62737" extrusionOk="0">
                <a:moveTo>
                  <a:pt x="24975" y="0"/>
                </a:moveTo>
                <a:cubicBezTo>
                  <a:pt x="24899" y="153"/>
                  <a:pt x="24822" y="306"/>
                  <a:pt x="24784" y="421"/>
                </a:cubicBezTo>
                <a:cubicBezTo>
                  <a:pt x="25128" y="1147"/>
                  <a:pt x="25473" y="1798"/>
                  <a:pt x="26314" y="1989"/>
                </a:cubicBezTo>
                <a:cubicBezTo>
                  <a:pt x="26352" y="2027"/>
                  <a:pt x="26390" y="2142"/>
                  <a:pt x="26467" y="2218"/>
                </a:cubicBezTo>
                <a:cubicBezTo>
                  <a:pt x="26735" y="2371"/>
                  <a:pt x="27002" y="2524"/>
                  <a:pt x="27270" y="2754"/>
                </a:cubicBezTo>
                <a:cubicBezTo>
                  <a:pt x="27385" y="2907"/>
                  <a:pt x="27691" y="2754"/>
                  <a:pt x="27767" y="3098"/>
                </a:cubicBezTo>
                <a:cubicBezTo>
                  <a:pt x="27806" y="3251"/>
                  <a:pt x="28265" y="3289"/>
                  <a:pt x="28494" y="3404"/>
                </a:cubicBezTo>
                <a:cubicBezTo>
                  <a:pt x="29068" y="3748"/>
                  <a:pt x="29527" y="4322"/>
                  <a:pt x="30253" y="4398"/>
                </a:cubicBezTo>
                <a:cubicBezTo>
                  <a:pt x="30368" y="4437"/>
                  <a:pt x="30483" y="4513"/>
                  <a:pt x="30559" y="4551"/>
                </a:cubicBezTo>
                <a:cubicBezTo>
                  <a:pt x="30827" y="4704"/>
                  <a:pt x="31095" y="4895"/>
                  <a:pt x="31401" y="5048"/>
                </a:cubicBezTo>
                <a:cubicBezTo>
                  <a:pt x="31248" y="5125"/>
                  <a:pt x="31056" y="5201"/>
                  <a:pt x="30865" y="5278"/>
                </a:cubicBezTo>
                <a:cubicBezTo>
                  <a:pt x="30751" y="5163"/>
                  <a:pt x="30636" y="5048"/>
                  <a:pt x="30598" y="5010"/>
                </a:cubicBezTo>
                <a:cubicBezTo>
                  <a:pt x="30253" y="5163"/>
                  <a:pt x="29833" y="5201"/>
                  <a:pt x="29641" y="5431"/>
                </a:cubicBezTo>
                <a:cubicBezTo>
                  <a:pt x="29414" y="5744"/>
                  <a:pt x="29144" y="5845"/>
                  <a:pt x="28832" y="5845"/>
                </a:cubicBezTo>
                <a:cubicBezTo>
                  <a:pt x="28724" y="5845"/>
                  <a:pt x="28612" y="5833"/>
                  <a:pt x="28494" y="5813"/>
                </a:cubicBezTo>
                <a:cubicBezTo>
                  <a:pt x="28439" y="5803"/>
                  <a:pt x="28386" y="5799"/>
                  <a:pt x="28336" y="5799"/>
                </a:cubicBezTo>
                <a:cubicBezTo>
                  <a:pt x="28004" y="5799"/>
                  <a:pt x="27780" y="6007"/>
                  <a:pt x="27614" y="6272"/>
                </a:cubicBezTo>
                <a:cubicBezTo>
                  <a:pt x="27382" y="6086"/>
                  <a:pt x="27200" y="5988"/>
                  <a:pt x="27040" y="5988"/>
                </a:cubicBezTo>
                <a:cubicBezTo>
                  <a:pt x="26805" y="5988"/>
                  <a:pt x="26618" y="6200"/>
                  <a:pt x="26390" y="6655"/>
                </a:cubicBezTo>
                <a:cubicBezTo>
                  <a:pt x="26097" y="6476"/>
                  <a:pt x="25936" y="6373"/>
                  <a:pt x="25818" y="6373"/>
                </a:cubicBezTo>
                <a:cubicBezTo>
                  <a:pt x="25658" y="6373"/>
                  <a:pt x="25577" y="6560"/>
                  <a:pt x="25358" y="6999"/>
                </a:cubicBezTo>
                <a:cubicBezTo>
                  <a:pt x="25320" y="7076"/>
                  <a:pt x="25243" y="7114"/>
                  <a:pt x="25167" y="7229"/>
                </a:cubicBezTo>
                <a:cubicBezTo>
                  <a:pt x="25052" y="7114"/>
                  <a:pt x="24937" y="6999"/>
                  <a:pt x="24861" y="6923"/>
                </a:cubicBezTo>
                <a:cubicBezTo>
                  <a:pt x="24211" y="6923"/>
                  <a:pt x="23837" y="7564"/>
                  <a:pt x="23246" y="7564"/>
                </a:cubicBezTo>
                <a:cubicBezTo>
                  <a:pt x="23176" y="7564"/>
                  <a:pt x="23102" y="7555"/>
                  <a:pt x="23025" y="7534"/>
                </a:cubicBezTo>
                <a:cubicBezTo>
                  <a:pt x="22948" y="7726"/>
                  <a:pt x="22910" y="7840"/>
                  <a:pt x="22834" y="7993"/>
                </a:cubicBezTo>
                <a:cubicBezTo>
                  <a:pt x="22693" y="7953"/>
                  <a:pt x="22560" y="7934"/>
                  <a:pt x="22433" y="7934"/>
                </a:cubicBezTo>
                <a:cubicBezTo>
                  <a:pt x="22077" y="7934"/>
                  <a:pt x="21767" y="8084"/>
                  <a:pt x="21457" y="8338"/>
                </a:cubicBezTo>
                <a:cubicBezTo>
                  <a:pt x="21266" y="8491"/>
                  <a:pt x="21074" y="8758"/>
                  <a:pt x="20692" y="8758"/>
                </a:cubicBezTo>
                <a:cubicBezTo>
                  <a:pt x="20309"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97" y="10519"/>
                </a:cubicBezTo>
                <a:cubicBezTo>
                  <a:pt x="17885" y="10519"/>
                  <a:pt x="17874" y="10519"/>
                  <a:pt x="17862" y="10518"/>
                </a:cubicBezTo>
                <a:cubicBezTo>
                  <a:pt x="17747" y="10518"/>
                  <a:pt x="17632" y="10594"/>
                  <a:pt x="17517" y="10671"/>
                </a:cubicBezTo>
                <a:cubicBezTo>
                  <a:pt x="17173" y="10938"/>
                  <a:pt x="16676" y="11130"/>
                  <a:pt x="16561" y="11474"/>
                </a:cubicBezTo>
                <a:cubicBezTo>
                  <a:pt x="16408" y="11818"/>
                  <a:pt x="16179" y="11971"/>
                  <a:pt x="15949" y="12124"/>
                </a:cubicBezTo>
                <a:cubicBezTo>
                  <a:pt x="15567" y="12392"/>
                  <a:pt x="15184" y="12659"/>
                  <a:pt x="14917" y="13042"/>
                </a:cubicBezTo>
                <a:cubicBezTo>
                  <a:pt x="14305" y="13769"/>
                  <a:pt x="13425" y="14228"/>
                  <a:pt x="12966" y="15031"/>
                </a:cubicBezTo>
                <a:cubicBezTo>
                  <a:pt x="12392" y="15222"/>
                  <a:pt x="12239" y="15796"/>
                  <a:pt x="11857" y="16178"/>
                </a:cubicBezTo>
                <a:cubicBezTo>
                  <a:pt x="11513" y="16484"/>
                  <a:pt x="11245" y="16867"/>
                  <a:pt x="10977" y="17211"/>
                </a:cubicBezTo>
                <a:cubicBezTo>
                  <a:pt x="10710" y="17593"/>
                  <a:pt x="10480" y="17976"/>
                  <a:pt x="10212" y="18320"/>
                </a:cubicBezTo>
                <a:cubicBezTo>
                  <a:pt x="9983" y="18664"/>
                  <a:pt x="9639" y="18932"/>
                  <a:pt x="9562" y="19391"/>
                </a:cubicBezTo>
                <a:cubicBezTo>
                  <a:pt x="9486" y="19620"/>
                  <a:pt x="9103" y="19773"/>
                  <a:pt x="8950" y="20003"/>
                </a:cubicBezTo>
                <a:cubicBezTo>
                  <a:pt x="8759" y="20232"/>
                  <a:pt x="8797" y="20615"/>
                  <a:pt x="8606" y="20844"/>
                </a:cubicBezTo>
                <a:cubicBezTo>
                  <a:pt x="8262" y="21265"/>
                  <a:pt x="7956" y="21686"/>
                  <a:pt x="7726" y="22183"/>
                </a:cubicBezTo>
                <a:cubicBezTo>
                  <a:pt x="7535" y="22642"/>
                  <a:pt x="7191" y="23024"/>
                  <a:pt x="7038" y="23483"/>
                </a:cubicBezTo>
                <a:cubicBezTo>
                  <a:pt x="6809" y="24171"/>
                  <a:pt x="6197" y="24707"/>
                  <a:pt x="6158" y="25472"/>
                </a:cubicBezTo>
                <a:cubicBezTo>
                  <a:pt x="5470" y="26313"/>
                  <a:pt x="5317" y="27422"/>
                  <a:pt x="4781" y="28340"/>
                </a:cubicBezTo>
                <a:cubicBezTo>
                  <a:pt x="5011" y="28761"/>
                  <a:pt x="4514" y="28876"/>
                  <a:pt x="4399" y="29182"/>
                </a:cubicBezTo>
                <a:cubicBezTo>
                  <a:pt x="4208" y="29755"/>
                  <a:pt x="4093" y="30367"/>
                  <a:pt x="3787" y="30903"/>
                </a:cubicBezTo>
                <a:cubicBezTo>
                  <a:pt x="3519" y="31515"/>
                  <a:pt x="3366" y="32203"/>
                  <a:pt x="3137" y="32853"/>
                </a:cubicBezTo>
                <a:cubicBezTo>
                  <a:pt x="2946" y="33351"/>
                  <a:pt x="2831" y="33848"/>
                  <a:pt x="2678" y="34345"/>
                </a:cubicBezTo>
                <a:cubicBezTo>
                  <a:pt x="2563" y="34842"/>
                  <a:pt x="2563" y="35378"/>
                  <a:pt x="2334" y="35798"/>
                </a:cubicBezTo>
                <a:cubicBezTo>
                  <a:pt x="2066" y="36295"/>
                  <a:pt x="2257" y="36869"/>
                  <a:pt x="1837" y="37290"/>
                </a:cubicBezTo>
                <a:cubicBezTo>
                  <a:pt x="1798" y="38170"/>
                  <a:pt x="1607" y="39087"/>
                  <a:pt x="1416" y="39967"/>
                </a:cubicBezTo>
                <a:cubicBezTo>
                  <a:pt x="1301" y="40579"/>
                  <a:pt x="880" y="41191"/>
                  <a:pt x="1186" y="41879"/>
                </a:cubicBezTo>
                <a:cubicBezTo>
                  <a:pt x="880" y="42262"/>
                  <a:pt x="995" y="42683"/>
                  <a:pt x="995" y="43142"/>
                </a:cubicBezTo>
                <a:cubicBezTo>
                  <a:pt x="995" y="43753"/>
                  <a:pt x="804" y="44327"/>
                  <a:pt x="727" y="44939"/>
                </a:cubicBezTo>
                <a:cubicBezTo>
                  <a:pt x="689" y="45589"/>
                  <a:pt x="460" y="46201"/>
                  <a:pt x="613" y="46813"/>
                </a:cubicBezTo>
                <a:cubicBezTo>
                  <a:pt x="613" y="46851"/>
                  <a:pt x="613" y="46890"/>
                  <a:pt x="574" y="46928"/>
                </a:cubicBezTo>
                <a:cubicBezTo>
                  <a:pt x="498" y="48037"/>
                  <a:pt x="345" y="49184"/>
                  <a:pt x="345" y="50332"/>
                </a:cubicBezTo>
                <a:cubicBezTo>
                  <a:pt x="345" y="51441"/>
                  <a:pt x="39" y="52550"/>
                  <a:pt x="268" y="53659"/>
                </a:cubicBezTo>
                <a:cubicBezTo>
                  <a:pt x="345" y="54080"/>
                  <a:pt x="383" y="54577"/>
                  <a:pt x="268" y="54998"/>
                </a:cubicBezTo>
                <a:cubicBezTo>
                  <a:pt x="192" y="55457"/>
                  <a:pt x="1" y="55877"/>
                  <a:pt x="307" y="56336"/>
                </a:cubicBezTo>
                <a:cubicBezTo>
                  <a:pt x="115" y="56910"/>
                  <a:pt x="268" y="57522"/>
                  <a:pt x="345" y="58096"/>
                </a:cubicBezTo>
                <a:cubicBezTo>
                  <a:pt x="383" y="58669"/>
                  <a:pt x="77" y="59281"/>
                  <a:pt x="460" y="59817"/>
                </a:cubicBezTo>
                <a:cubicBezTo>
                  <a:pt x="498" y="59855"/>
                  <a:pt x="383" y="59970"/>
                  <a:pt x="345" y="60046"/>
                </a:cubicBezTo>
                <a:cubicBezTo>
                  <a:pt x="345" y="60123"/>
                  <a:pt x="307" y="60276"/>
                  <a:pt x="345" y="60314"/>
                </a:cubicBezTo>
                <a:cubicBezTo>
                  <a:pt x="574" y="60467"/>
                  <a:pt x="460" y="60696"/>
                  <a:pt x="460" y="60888"/>
                </a:cubicBezTo>
                <a:cubicBezTo>
                  <a:pt x="421" y="61270"/>
                  <a:pt x="383" y="61653"/>
                  <a:pt x="421" y="62035"/>
                </a:cubicBezTo>
                <a:cubicBezTo>
                  <a:pt x="421" y="62303"/>
                  <a:pt x="574" y="62532"/>
                  <a:pt x="880" y="62647"/>
                </a:cubicBezTo>
                <a:cubicBezTo>
                  <a:pt x="1031" y="62702"/>
                  <a:pt x="1142" y="62737"/>
                  <a:pt x="1226" y="62737"/>
                </a:cubicBezTo>
                <a:cubicBezTo>
                  <a:pt x="1378" y="62737"/>
                  <a:pt x="1443" y="62623"/>
                  <a:pt x="1492" y="62303"/>
                </a:cubicBezTo>
                <a:cubicBezTo>
                  <a:pt x="1607" y="61806"/>
                  <a:pt x="1837" y="61232"/>
                  <a:pt x="1684" y="60811"/>
                </a:cubicBezTo>
                <a:cubicBezTo>
                  <a:pt x="1454" y="60276"/>
                  <a:pt x="1722" y="59779"/>
                  <a:pt x="1607" y="59281"/>
                </a:cubicBezTo>
                <a:cubicBezTo>
                  <a:pt x="1454" y="58593"/>
                  <a:pt x="1454" y="57866"/>
                  <a:pt x="1645" y="57140"/>
                </a:cubicBezTo>
                <a:cubicBezTo>
                  <a:pt x="1684" y="56948"/>
                  <a:pt x="1760" y="56834"/>
                  <a:pt x="1607" y="56681"/>
                </a:cubicBezTo>
                <a:cubicBezTo>
                  <a:pt x="1569" y="56566"/>
                  <a:pt x="1645" y="56413"/>
                  <a:pt x="1645" y="56260"/>
                </a:cubicBezTo>
                <a:cubicBezTo>
                  <a:pt x="1645" y="56107"/>
                  <a:pt x="1645" y="55916"/>
                  <a:pt x="1607" y="55763"/>
                </a:cubicBezTo>
                <a:cubicBezTo>
                  <a:pt x="1607" y="55610"/>
                  <a:pt x="1569" y="55457"/>
                  <a:pt x="1492" y="55342"/>
                </a:cubicBezTo>
                <a:cubicBezTo>
                  <a:pt x="1339" y="55074"/>
                  <a:pt x="1722" y="55151"/>
                  <a:pt x="1722" y="55036"/>
                </a:cubicBezTo>
                <a:cubicBezTo>
                  <a:pt x="1684" y="54921"/>
                  <a:pt x="1531" y="54807"/>
                  <a:pt x="1492" y="54692"/>
                </a:cubicBezTo>
                <a:cubicBezTo>
                  <a:pt x="1454" y="54654"/>
                  <a:pt x="1531" y="54577"/>
                  <a:pt x="1531" y="54501"/>
                </a:cubicBezTo>
                <a:cubicBezTo>
                  <a:pt x="1684" y="54156"/>
                  <a:pt x="1607" y="53850"/>
                  <a:pt x="1607" y="53468"/>
                </a:cubicBezTo>
                <a:cubicBezTo>
                  <a:pt x="1569" y="53047"/>
                  <a:pt x="1301" y="52512"/>
                  <a:pt x="1760" y="52168"/>
                </a:cubicBezTo>
                <a:cubicBezTo>
                  <a:pt x="1722" y="51747"/>
                  <a:pt x="1301" y="51479"/>
                  <a:pt x="1645" y="51097"/>
                </a:cubicBezTo>
                <a:lnTo>
                  <a:pt x="1645" y="51097"/>
                </a:lnTo>
                <a:cubicBezTo>
                  <a:pt x="1684" y="51173"/>
                  <a:pt x="1760" y="51211"/>
                  <a:pt x="1875" y="51364"/>
                </a:cubicBezTo>
                <a:cubicBezTo>
                  <a:pt x="1798" y="50982"/>
                  <a:pt x="1760" y="50714"/>
                  <a:pt x="1684" y="50447"/>
                </a:cubicBezTo>
                <a:cubicBezTo>
                  <a:pt x="1684" y="50332"/>
                  <a:pt x="1607" y="50179"/>
                  <a:pt x="1645" y="50064"/>
                </a:cubicBezTo>
                <a:cubicBezTo>
                  <a:pt x="1837" y="49376"/>
                  <a:pt x="1798" y="49376"/>
                  <a:pt x="1722" y="48725"/>
                </a:cubicBezTo>
                <a:cubicBezTo>
                  <a:pt x="1684" y="48305"/>
                  <a:pt x="1531" y="47808"/>
                  <a:pt x="1951" y="47463"/>
                </a:cubicBezTo>
                <a:cubicBezTo>
                  <a:pt x="1990" y="47425"/>
                  <a:pt x="2066" y="47272"/>
                  <a:pt x="2028" y="47272"/>
                </a:cubicBezTo>
                <a:cubicBezTo>
                  <a:pt x="1722" y="46928"/>
                  <a:pt x="2181" y="46660"/>
                  <a:pt x="2104" y="46354"/>
                </a:cubicBezTo>
                <a:cubicBezTo>
                  <a:pt x="1990" y="46316"/>
                  <a:pt x="1875" y="46278"/>
                  <a:pt x="1760"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87" y="41879"/>
                  <a:pt x="2525" y="41459"/>
                </a:cubicBezTo>
                <a:cubicBezTo>
                  <a:pt x="2563" y="41229"/>
                  <a:pt x="2448" y="40962"/>
                  <a:pt x="2563" y="40847"/>
                </a:cubicBezTo>
                <a:cubicBezTo>
                  <a:pt x="2984" y="40273"/>
                  <a:pt x="2907" y="39623"/>
                  <a:pt x="2984" y="39011"/>
                </a:cubicBezTo>
                <a:cubicBezTo>
                  <a:pt x="3022" y="38781"/>
                  <a:pt x="3022" y="38514"/>
                  <a:pt x="3252" y="38246"/>
                </a:cubicBezTo>
                <a:cubicBezTo>
                  <a:pt x="3519" y="37978"/>
                  <a:pt x="3328" y="37405"/>
                  <a:pt x="3443" y="37060"/>
                </a:cubicBezTo>
                <a:cubicBezTo>
                  <a:pt x="3596" y="36716"/>
                  <a:pt x="3405" y="36181"/>
                  <a:pt x="3864" y="35951"/>
                </a:cubicBezTo>
                <a:cubicBezTo>
                  <a:pt x="3634" y="35492"/>
                  <a:pt x="4055" y="35148"/>
                  <a:pt x="4131" y="34766"/>
                </a:cubicBezTo>
                <a:cubicBezTo>
                  <a:pt x="4284" y="34039"/>
                  <a:pt x="4514" y="33351"/>
                  <a:pt x="4705" y="32662"/>
                </a:cubicBezTo>
                <a:cubicBezTo>
                  <a:pt x="4858" y="32088"/>
                  <a:pt x="4973" y="31476"/>
                  <a:pt x="5546" y="31132"/>
                </a:cubicBezTo>
                <a:cubicBezTo>
                  <a:pt x="5393" y="31018"/>
                  <a:pt x="5317" y="30941"/>
                  <a:pt x="5202" y="30865"/>
                </a:cubicBezTo>
                <a:cubicBezTo>
                  <a:pt x="5355" y="30673"/>
                  <a:pt x="5623" y="30750"/>
                  <a:pt x="5661" y="30367"/>
                </a:cubicBezTo>
                <a:cubicBezTo>
                  <a:pt x="5699" y="29679"/>
                  <a:pt x="6235" y="29143"/>
                  <a:pt x="6311" y="28417"/>
                </a:cubicBezTo>
                <a:cubicBezTo>
                  <a:pt x="6350" y="28226"/>
                  <a:pt x="6617" y="28034"/>
                  <a:pt x="6770" y="27881"/>
                </a:cubicBezTo>
                <a:cubicBezTo>
                  <a:pt x="6732" y="27728"/>
                  <a:pt x="6617" y="27537"/>
                  <a:pt x="6656" y="27499"/>
                </a:cubicBezTo>
                <a:cubicBezTo>
                  <a:pt x="7459" y="26657"/>
                  <a:pt x="7459" y="25319"/>
                  <a:pt x="8300" y="24477"/>
                </a:cubicBezTo>
                <a:cubicBezTo>
                  <a:pt x="8377" y="24439"/>
                  <a:pt x="8300" y="24248"/>
                  <a:pt x="8338" y="24171"/>
                </a:cubicBezTo>
                <a:cubicBezTo>
                  <a:pt x="8453" y="23866"/>
                  <a:pt x="8453" y="23521"/>
                  <a:pt x="8797" y="23330"/>
                </a:cubicBezTo>
                <a:cubicBezTo>
                  <a:pt x="9180" y="23101"/>
                  <a:pt x="8950"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39" y="19697"/>
                  <a:pt x="11016" y="19467"/>
                  <a:pt x="11322" y="19429"/>
                </a:cubicBezTo>
                <a:cubicBezTo>
                  <a:pt x="11475" y="19391"/>
                  <a:pt x="11704" y="19047"/>
                  <a:pt x="11666" y="18970"/>
                </a:cubicBezTo>
                <a:cubicBezTo>
                  <a:pt x="11475" y="18588"/>
                  <a:pt x="11819" y="18511"/>
                  <a:pt x="11972" y="18320"/>
                </a:cubicBezTo>
                <a:cubicBezTo>
                  <a:pt x="12201" y="18014"/>
                  <a:pt x="12469" y="17746"/>
                  <a:pt x="12698" y="17440"/>
                </a:cubicBezTo>
                <a:cubicBezTo>
                  <a:pt x="12890" y="17249"/>
                  <a:pt x="12928" y="16943"/>
                  <a:pt x="13272" y="16905"/>
                </a:cubicBezTo>
                <a:cubicBezTo>
                  <a:pt x="13349" y="16867"/>
                  <a:pt x="13502" y="16752"/>
                  <a:pt x="13502" y="16675"/>
                </a:cubicBezTo>
                <a:cubicBezTo>
                  <a:pt x="13463" y="16293"/>
                  <a:pt x="13769" y="16255"/>
                  <a:pt x="13999" y="16216"/>
                </a:cubicBezTo>
                <a:cubicBezTo>
                  <a:pt x="14458" y="16178"/>
                  <a:pt x="13884" y="15757"/>
                  <a:pt x="14228" y="15643"/>
                </a:cubicBezTo>
                <a:cubicBezTo>
                  <a:pt x="14534" y="15528"/>
                  <a:pt x="14802" y="15298"/>
                  <a:pt x="15070" y="15107"/>
                </a:cubicBezTo>
                <a:cubicBezTo>
                  <a:pt x="15261" y="14954"/>
                  <a:pt x="15529" y="14686"/>
                  <a:pt x="15529" y="14533"/>
                </a:cubicBezTo>
                <a:cubicBezTo>
                  <a:pt x="15452" y="14113"/>
                  <a:pt x="15643" y="13960"/>
                  <a:pt x="15911" y="13807"/>
                </a:cubicBezTo>
                <a:cubicBezTo>
                  <a:pt x="16026" y="13922"/>
                  <a:pt x="16102" y="14036"/>
                  <a:pt x="16179" y="14113"/>
                </a:cubicBezTo>
                <a:cubicBezTo>
                  <a:pt x="16752" y="13616"/>
                  <a:pt x="17403" y="13195"/>
                  <a:pt x="17862" y="12659"/>
                </a:cubicBezTo>
                <a:cubicBezTo>
                  <a:pt x="18244" y="12239"/>
                  <a:pt x="18703" y="12086"/>
                  <a:pt x="19085" y="11703"/>
                </a:cubicBezTo>
                <a:cubicBezTo>
                  <a:pt x="19391" y="11359"/>
                  <a:pt x="20003" y="11206"/>
                  <a:pt x="20462" y="10938"/>
                </a:cubicBezTo>
                <a:cubicBezTo>
                  <a:pt x="20960" y="10671"/>
                  <a:pt x="21648" y="10556"/>
                  <a:pt x="21801" y="9867"/>
                </a:cubicBezTo>
                <a:cubicBezTo>
                  <a:pt x="21839" y="9829"/>
                  <a:pt x="21916" y="9791"/>
                  <a:pt x="21954" y="9791"/>
                </a:cubicBezTo>
                <a:cubicBezTo>
                  <a:pt x="23063" y="9753"/>
                  <a:pt x="23063" y="9753"/>
                  <a:pt x="23599" y="9447"/>
                </a:cubicBezTo>
                <a:cubicBezTo>
                  <a:pt x="24019" y="9217"/>
                  <a:pt x="24440" y="9064"/>
                  <a:pt x="24861" y="8911"/>
                </a:cubicBezTo>
                <a:cubicBezTo>
                  <a:pt x="25664" y="8644"/>
                  <a:pt x="26429" y="8338"/>
                  <a:pt x="27194" y="8108"/>
                </a:cubicBezTo>
                <a:cubicBezTo>
                  <a:pt x="27767" y="7917"/>
                  <a:pt x="28341" y="7687"/>
                  <a:pt x="28915" y="7649"/>
                </a:cubicBezTo>
                <a:cubicBezTo>
                  <a:pt x="29259" y="7611"/>
                  <a:pt x="29527" y="7496"/>
                  <a:pt x="29833" y="7343"/>
                </a:cubicBezTo>
                <a:cubicBezTo>
                  <a:pt x="30100" y="7229"/>
                  <a:pt x="30445" y="7229"/>
                  <a:pt x="30751" y="7190"/>
                </a:cubicBezTo>
                <a:lnTo>
                  <a:pt x="31936" y="6808"/>
                </a:lnTo>
                <a:cubicBezTo>
                  <a:pt x="32319" y="6731"/>
                  <a:pt x="32701" y="6655"/>
                  <a:pt x="33084" y="6617"/>
                </a:cubicBezTo>
                <a:cubicBezTo>
                  <a:pt x="33122" y="6693"/>
                  <a:pt x="33122" y="6731"/>
                  <a:pt x="33122" y="6731"/>
                </a:cubicBezTo>
                <a:cubicBezTo>
                  <a:pt x="32854" y="7037"/>
                  <a:pt x="32625" y="7381"/>
                  <a:pt x="32280" y="7573"/>
                </a:cubicBezTo>
                <a:cubicBezTo>
                  <a:pt x="31821" y="7840"/>
                  <a:pt x="31898" y="8299"/>
                  <a:pt x="31630" y="8644"/>
                </a:cubicBezTo>
                <a:cubicBezTo>
                  <a:pt x="31401" y="8988"/>
                  <a:pt x="30903" y="9141"/>
                  <a:pt x="30865" y="9638"/>
                </a:cubicBezTo>
                <a:cubicBezTo>
                  <a:pt x="30445" y="9753"/>
                  <a:pt x="30292" y="10059"/>
                  <a:pt x="30177" y="10479"/>
                </a:cubicBezTo>
                <a:cubicBezTo>
                  <a:pt x="30139" y="10671"/>
                  <a:pt x="29833" y="10785"/>
                  <a:pt x="29680" y="10938"/>
                </a:cubicBezTo>
                <a:cubicBezTo>
                  <a:pt x="29029" y="11665"/>
                  <a:pt x="28570" y="12506"/>
                  <a:pt x="27882" y="13157"/>
                </a:cubicBezTo>
                <a:cubicBezTo>
                  <a:pt x="27729" y="13310"/>
                  <a:pt x="27538" y="13539"/>
                  <a:pt x="27538" y="13654"/>
                </a:cubicBezTo>
                <a:cubicBezTo>
                  <a:pt x="27614" y="13960"/>
                  <a:pt x="27385" y="14113"/>
                  <a:pt x="27308" y="14304"/>
                </a:cubicBezTo>
                <a:cubicBezTo>
                  <a:pt x="27194" y="14533"/>
                  <a:pt x="27155" y="14801"/>
                  <a:pt x="27041" y="15031"/>
                </a:cubicBezTo>
                <a:cubicBezTo>
                  <a:pt x="27002" y="15222"/>
                  <a:pt x="26888" y="15413"/>
                  <a:pt x="26773" y="15681"/>
                </a:cubicBezTo>
                <a:cubicBezTo>
                  <a:pt x="27079" y="15643"/>
                  <a:pt x="27308" y="15643"/>
                  <a:pt x="27538" y="15566"/>
                </a:cubicBezTo>
                <a:cubicBezTo>
                  <a:pt x="27729" y="15528"/>
                  <a:pt x="27882" y="15375"/>
                  <a:pt x="28073" y="15298"/>
                </a:cubicBezTo>
                <a:cubicBezTo>
                  <a:pt x="28303" y="15184"/>
                  <a:pt x="28494" y="15145"/>
                  <a:pt x="28609" y="14839"/>
                </a:cubicBezTo>
                <a:cubicBezTo>
                  <a:pt x="28647" y="14686"/>
                  <a:pt x="29068" y="14572"/>
                  <a:pt x="29029" y="14495"/>
                </a:cubicBezTo>
                <a:cubicBezTo>
                  <a:pt x="28953" y="14075"/>
                  <a:pt x="29527" y="14189"/>
                  <a:pt x="29488" y="13960"/>
                </a:cubicBezTo>
                <a:cubicBezTo>
                  <a:pt x="29374" y="13577"/>
                  <a:pt x="29718" y="13539"/>
                  <a:pt x="29909" y="13386"/>
                </a:cubicBezTo>
                <a:cubicBezTo>
                  <a:pt x="30024" y="13271"/>
                  <a:pt x="30062" y="13080"/>
                  <a:pt x="30177" y="12927"/>
                </a:cubicBezTo>
                <a:cubicBezTo>
                  <a:pt x="30483" y="12506"/>
                  <a:pt x="30789" y="12048"/>
                  <a:pt x="31133" y="11665"/>
                </a:cubicBezTo>
                <a:cubicBezTo>
                  <a:pt x="31362" y="11359"/>
                  <a:pt x="31630" y="11091"/>
                  <a:pt x="31898" y="10824"/>
                </a:cubicBezTo>
                <a:cubicBezTo>
                  <a:pt x="32013" y="10709"/>
                  <a:pt x="32280" y="10594"/>
                  <a:pt x="32280" y="10518"/>
                </a:cubicBezTo>
                <a:cubicBezTo>
                  <a:pt x="32204" y="10326"/>
                  <a:pt x="32204" y="10135"/>
                  <a:pt x="32433" y="10135"/>
                </a:cubicBezTo>
                <a:cubicBezTo>
                  <a:pt x="32586" y="10097"/>
                  <a:pt x="32625" y="10173"/>
                  <a:pt x="32739" y="9944"/>
                </a:cubicBezTo>
                <a:cubicBezTo>
                  <a:pt x="33007" y="9409"/>
                  <a:pt x="33351" y="8911"/>
                  <a:pt x="33734" y="8491"/>
                </a:cubicBezTo>
                <a:cubicBezTo>
                  <a:pt x="34001" y="8185"/>
                  <a:pt x="34231" y="7840"/>
                  <a:pt x="34460" y="7496"/>
                </a:cubicBezTo>
                <a:cubicBezTo>
                  <a:pt x="34690" y="7152"/>
                  <a:pt x="35072" y="6884"/>
                  <a:pt x="35417" y="6578"/>
                </a:cubicBezTo>
                <a:cubicBezTo>
                  <a:pt x="35493" y="6502"/>
                  <a:pt x="35531" y="6387"/>
                  <a:pt x="35570" y="6311"/>
                </a:cubicBezTo>
                <a:cubicBezTo>
                  <a:pt x="35340" y="5852"/>
                  <a:pt x="35340" y="5316"/>
                  <a:pt x="34690" y="5278"/>
                </a:cubicBezTo>
                <a:cubicBezTo>
                  <a:pt x="34652" y="5278"/>
                  <a:pt x="34613" y="5087"/>
                  <a:pt x="34537" y="5010"/>
                </a:cubicBezTo>
                <a:cubicBezTo>
                  <a:pt x="34361" y="4864"/>
                  <a:pt x="34253" y="4628"/>
                  <a:pt x="34023" y="4628"/>
                </a:cubicBezTo>
                <a:cubicBezTo>
                  <a:pt x="33953" y="4628"/>
                  <a:pt x="33871" y="4650"/>
                  <a:pt x="33772" y="4704"/>
                </a:cubicBezTo>
                <a:cubicBezTo>
                  <a:pt x="33772" y="4704"/>
                  <a:pt x="33619" y="4666"/>
                  <a:pt x="33619" y="4628"/>
                </a:cubicBezTo>
                <a:cubicBezTo>
                  <a:pt x="33695" y="4207"/>
                  <a:pt x="33313" y="4245"/>
                  <a:pt x="33122" y="4169"/>
                </a:cubicBezTo>
                <a:cubicBezTo>
                  <a:pt x="32892" y="4054"/>
                  <a:pt x="32625" y="4054"/>
                  <a:pt x="32357" y="3978"/>
                </a:cubicBezTo>
                <a:cubicBezTo>
                  <a:pt x="32242" y="3939"/>
                  <a:pt x="32089" y="3825"/>
                  <a:pt x="32089" y="3710"/>
                </a:cubicBezTo>
                <a:cubicBezTo>
                  <a:pt x="32022" y="3339"/>
                  <a:pt x="31746" y="3206"/>
                  <a:pt x="31472" y="3206"/>
                </a:cubicBezTo>
                <a:cubicBezTo>
                  <a:pt x="31435" y="3206"/>
                  <a:pt x="31399" y="3208"/>
                  <a:pt x="31362" y="3213"/>
                </a:cubicBezTo>
                <a:cubicBezTo>
                  <a:pt x="31133" y="3213"/>
                  <a:pt x="31056" y="3136"/>
                  <a:pt x="30903" y="3021"/>
                </a:cubicBezTo>
                <a:cubicBezTo>
                  <a:pt x="30712" y="2907"/>
                  <a:pt x="30445" y="2830"/>
                  <a:pt x="30215" y="2715"/>
                </a:cubicBezTo>
                <a:cubicBezTo>
                  <a:pt x="29909" y="2562"/>
                  <a:pt x="29527" y="2410"/>
                  <a:pt x="29335" y="2180"/>
                </a:cubicBezTo>
                <a:cubicBezTo>
                  <a:pt x="29029" y="1798"/>
                  <a:pt x="28609" y="1645"/>
                  <a:pt x="28188" y="1453"/>
                </a:cubicBezTo>
                <a:cubicBezTo>
                  <a:pt x="28073" y="1415"/>
                  <a:pt x="27959" y="1377"/>
                  <a:pt x="27844" y="1339"/>
                </a:cubicBezTo>
                <a:cubicBezTo>
                  <a:pt x="27709" y="1237"/>
                  <a:pt x="27812" y="898"/>
                  <a:pt x="27523" y="898"/>
                </a:cubicBezTo>
                <a:cubicBezTo>
                  <a:pt x="27485" y="898"/>
                  <a:pt x="27439" y="904"/>
                  <a:pt x="27385" y="918"/>
                </a:cubicBezTo>
                <a:cubicBezTo>
                  <a:pt x="27270" y="918"/>
                  <a:pt x="27117" y="497"/>
                  <a:pt x="26888" y="382"/>
                </a:cubicBezTo>
                <a:cubicBezTo>
                  <a:pt x="26620" y="229"/>
                  <a:pt x="26314" y="153"/>
                  <a:pt x="26008" y="76"/>
                </a:cubicBezTo>
                <a:cubicBezTo>
                  <a:pt x="25740"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4;p15">
            <a:extLst>
              <a:ext uri="{FF2B5EF4-FFF2-40B4-BE49-F238E27FC236}">
                <a16:creationId xmlns:a16="http://schemas.microsoft.com/office/drawing/2014/main" id="{B2E94596-CEFC-9254-19C8-0381391E9BF3}"/>
              </a:ext>
            </a:extLst>
          </p:cNvPr>
          <p:cNvSpPr/>
          <p:nvPr/>
        </p:nvSpPr>
        <p:spPr>
          <a:xfrm>
            <a:off x="2348143" y="2703443"/>
            <a:ext cx="10710" cy="8576"/>
          </a:xfrm>
          <a:custGeom>
            <a:avLst/>
            <a:gdLst/>
            <a:ahLst/>
            <a:cxnLst/>
            <a:rect l="l" t="t" r="r" b="b"/>
            <a:pathLst>
              <a:path w="522" h="418" extrusionOk="0">
                <a:moveTo>
                  <a:pt x="161" y="0"/>
                </a:moveTo>
                <a:cubicBezTo>
                  <a:pt x="69" y="0"/>
                  <a:pt x="0" y="31"/>
                  <a:pt x="25" y="201"/>
                </a:cubicBezTo>
                <a:cubicBezTo>
                  <a:pt x="114" y="321"/>
                  <a:pt x="204" y="417"/>
                  <a:pt x="330" y="417"/>
                </a:cubicBezTo>
                <a:cubicBezTo>
                  <a:pt x="365" y="417"/>
                  <a:pt x="403" y="409"/>
                  <a:pt x="445" y="393"/>
                </a:cubicBezTo>
                <a:cubicBezTo>
                  <a:pt x="522" y="201"/>
                  <a:pt x="522" y="48"/>
                  <a:pt x="331" y="10"/>
                </a:cubicBezTo>
                <a:cubicBezTo>
                  <a:pt x="275" y="10"/>
                  <a:pt x="214" y="0"/>
                  <a:pt x="161"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p15">
            <a:extLst>
              <a:ext uri="{FF2B5EF4-FFF2-40B4-BE49-F238E27FC236}">
                <a16:creationId xmlns:a16="http://schemas.microsoft.com/office/drawing/2014/main" id="{A31E5161-D7FA-6657-739D-BC3F16AF8B91}"/>
              </a:ext>
            </a:extLst>
          </p:cNvPr>
          <p:cNvSpPr/>
          <p:nvPr/>
        </p:nvSpPr>
        <p:spPr>
          <a:xfrm>
            <a:off x="945567" y="2067236"/>
            <a:ext cx="821" cy="800"/>
          </a:xfrm>
          <a:custGeom>
            <a:avLst/>
            <a:gdLst/>
            <a:ahLst/>
            <a:cxnLst/>
            <a:rect l="l" t="t" r="r" b="b"/>
            <a:pathLst>
              <a:path w="40" h="39" extrusionOk="0">
                <a:moveTo>
                  <a:pt x="1" y="1"/>
                </a:moveTo>
                <a:cubicBezTo>
                  <a:pt x="1" y="1"/>
                  <a:pt x="1" y="39"/>
                  <a:pt x="1" y="39"/>
                </a:cubicBezTo>
                <a:cubicBezTo>
                  <a:pt x="39" y="39"/>
                  <a:pt x="1" y="1"/>
                  <a:pt x="1" y="1"/>
                </a:cubicBezTo>
                <a:close/>
              </a:path>
            </a:pathLst>
          </a:custGeom>
          <a:solidFill>
            <a:srgbClr val="222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1160;p38">
            <a:extLst>
              <a:ext uri="{FF2B5EF4-FFF2-40B4-BE49-F238E27FC236}">
                <a16:creationId xmlns:a16="http://schemas.microsoft.com/office/drawing/2014/main" id="{C91046C8-612D-EED4-A96E-C2618308C4CE}"/>
              </a:ext>
            </a:extLst>
          </p:cNvPr>
          <p:cNvGrpSpPr/>
          <p:nvPr/>
        </p:nvGrpSpPr>
        <p:grpSpPr>
          <a:xfrm>
            <a:off x="995813" y="1930753"/>
            <a:ext cx="583045" cy="634694"/>
            <a:chOff x="5513725" y="2561325"/>
            <a:chExt cx="616150" cy="964650"/>
          </a:xfrm>
        </p:grpSpPr>
        <p:sp>
          <p:nvSpPr>
            <p:cNvPr id="93" name="Google Shape;1161;p38">
              <a:extLst>
                <a:ext uri="{FF2B5EF4-FFF2-40B4-BE49-F238E27FC236}">
                  <a16:creationId xmlns:a16="http://schemas.microsoft.com/office/drawing/2014/main" id="{A36260A7-4124-6C0E-DCBD-B101D3043AF8}"/>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162;p38">
              <a:extLst>
                <a:ext uri="{FF2B5EF4-FFF2-40B4-BE49-F238E27FC236}">
                  <a16:creationId xmlns:a16="http://schemas.microsoft.com/office/drawing/2014/main" id="{8BAE7827-7BD8-3917-1DC2-C1A55CB4F8FB}"/>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163;p38">
              <a:extLst>
                <a:ext uri="{FF2B5EF4-FFF2-40B4-BE49-F238E27FC236}">
                  <a16:creationId xmlns:a16="http://schemas.microsoft.com/office/drawing/2014/main" id="{A4FB7ABB-36B5-AAF0-F291-F8E73AB8FC5D}"/>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164;p38">
              <a:extLst>
                <a:ext uri="{FF2B5EF4-FFF2-40B4-BE49-F238E27FC236}">
                  <a16:creationId xmlns:a16="http://schemas.microsoft.com/office/drawing/2014/main" id="{5C6D3ABA-712F-4FA0-B040-5FB8EEA81B48}"/>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165;p38">
              <a:extLst>
                <a:ext uri="{FF2B5EF4-FFF2-40B4-BE49-F238E27FC236}">
                  <a16:creationId xmlns:a16="http://schemas.microsoft.com/office/drawing/2014/main" id="{AB592FDF-C1D2-E954-15BB-2A37D073B2D5}"/>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166;p38">
              <a:extLst>
                <a:ext uri="{FF2B5EF4-FFF2-40B4-BE49-F238E27FC236}">
                  <a16:creationId xmlns:a16="http://schemas.microsoft.com/office/drawing/2014/main" id="{F3187BDF-D186-DE11-5DC6-992B265E64DE}"/>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167;p38">
              <a:extLst>
                <a:ext uri="{FF2B5EF4-FFF2-40B4-BE49-F238E27FC236}">
                  <a16:creationId xmlns:a16="http://schemas.microsoft.com/office/drawing/2014/main" id="{A519B4CD-1A26-6AC3-76B5-604A7CD306EF}"/>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168;p38">
              <a:extLst>
                <a:ext uri="{FF2B5EF4-FFF2-40B4-BE49-F238E27FC236}">
                  <a16:creationId xmlns:a16="http://schemas.microsoft.com/office/drawing/2014/main" id="{062F2558-A6B6-6EBA-4768-FEF3104C21D1}"/>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1" name="Google Shape;1130;p38">
            <a:extLst>
              <a:ext uri="{FF2B5EF4-FFF2-40B4-BE49-F238E27FC236}">
                <a16:creationId xmlns:a16="http://schemas.microsoft.com/office/drawing/2014/main" id="{297F74D1-D25A-A296-AD49-9E789E5BE8CD}"/>
              </a:ext>
            </a:extLst>
          </p:cNvPr>
          <p:cNvGrpSpPr/>
          <p:nvPr/>
        </p:nvGrpSpPr>
        <p:grpSpPr>
          <a:xfrm>
            <a:off x="354645" y="3312407"/>
            <a:ext cx="540736" cy="619593"/>
            <a:chOff x="7463625" y="3603475"/>
            <a:chExt cx="651425" cy="815500"/>
          </a:xfrm>
        </p:grpSpPr>
        <p:sp>
          <p:nvSpPr>
            <p:cNvPr id="102" name="Google Shape;1131;p38">
              <a:extLst>
                <a:ext uri="{FF2B5EF4-FFF2-40B4-BE49-F238E27FC236}">
                  <a16:creationId xmlns:a16="http://schemas.microsoft.com/office/drawing/2014/main" id="{E427352B-C722-8BFB-5DCF-7F5FDDF84EA5}"/>
                </a:ext>
              </a:extLst>
            </p:cNvPr>
            <p:cNvSpPr/>
            <p:nvPr/>
          </p:nvSpPr>
          <p:spPr>
            <a:xfrm>
              <a:off x="7471075" y="3613900"/>
              <a:ext cx="632950" cy="580725"/>
            </a:xfrm>
            <a:custGeom>
              <a:avLst/>
              <a:gdLst/>
              <a:ahLst/>
              <a:cxnLst/>
              <a:rect l="l" t="t" r="r" b="b"/>
              <a:pathLst>
                <a:path w="25318" h="23229" extrusionOk="0">
                  <a:moveTo>
                    <a:pt x="23145" y="1"/>
                  </a:moveTo>
                  <a:cubicBezTo>
                    <a:pt x="22543" y="1"/>
                    <a:pt x="22024" y="454"/>
                    <a:pt x="21957" y="1067"/>
                  </a:cubicBezTo>
                  <a:lnTo>
                    <a:pt x="21135" y="8473"/>
                  </a:lnTo>
                  <a:lnTo>
                    <a:pt x="20905" y="8473"/>
                  </a:lnTo>
                  <a:lnTo>
                    <a:pt x="20905" y="4484"/>
                  </a:lnTo>
                  <a:cubicBezTo>
                    <a:pt x="20905" y="3634"/>
                    <a:pt x="20219" y="2948"/>
                    <a:pt x="19369" y="2948"/>
                  </a:cubicBezTo>
                  <a:lnTo>
                    <a:pt x="18025" y="2948"/>
                  </a:lnTo>
                  <a:cubicBezTo>
                    <a:pt x="17175" y="2948"/>
                    <a:pt x="16486" y="3634"/>
                    <a:pt x="16486" y="4484"/>
                  </a:cubicBezTo>
                  <a:lnTo>
                    <a:pt x="16486" y="8419"/>
                  </a:lnTo>
                  <a:cubicBezTo>
                    <a:pt x="16486" y="8437"/>
                    <a:pt x="16489" y="8455"/>
                    <a:pt x="16489" y="8473"/>
                  </a:cubicBezTo>
                  <a:lnTo>
                    <a:pt x="16191" y="8473"/>
                  </a:lnTo>
                  <a:lnTo>
                    <a:pt x="16191" y="3687"/>
                  </a:lnTo>
                  <a:cubicBezTo>
                    <a:pt x="16191" y="2837"/>
                    <a:pt x="15505" y="2148"/>
                    <a:pt x="14655" y="2148"/>
                  </a:cubicBezTo>
                  <a:lnTo>
                    <a:pt x="13312" y="2148"/>
                  </a:lnTo>
                  <a:cubicBezTo>
                    <a:pt x="12461" y="2148"/>
                    <a:pt x="11772" y="2837"/>
                    <a:pt x="11772" y="3687"/>
                  </a:cubicBezTo>
                  <a:lnTo>
                    <a:pt x="11772" y="8419"/>
                  </a:lnTo>
                  <a:cubicBezTo>
                    <a:pt x="11772" y="8437"/>
                    <a:pt x="11775" y="8455"/>
                    <a:pt x="11775" y="8473"/>
                  </a:cubicBezTo>
                  <a:lnTo>
                    <a:pt x="11520" y="8473"/>
                  </a:lnTo>
                  <a:lnTo>
                    <a:pt x="11520" y="4165"/>
                  </a:lnTo>
                  <a:cubicBezTo>
                    <a:pt x="11520" y="3314"/>
                    <a:pt x="10685" y="2625"/>
                    <a:pt x="9833" y="2625"/>
                  </a:cubicBezTo>
                  <a:lnTo>
                    <a:pt x="8491" y="2625"/>
                  </a:lnTo>
                  <a:cubicBezTo>
                    <a:pt x="7640" y="2625"/>
                    <a:pt x="7101" y="3314"/>
                    <a:pt x="7101" y="4165"/>
                  </a:cubicBezTo>
                  <a:lnTo>
                    <a:pt x="7101" y="8419"/>
                  </a:lnTo>
                  <a:cubicBezTo>
                    <a:pt x="7101" y="8437"/>
                    <a:pt x="7105" y="8455"/>
                    <a:pt x="7105" y="8473"/>
                  </a:cubicBezTo>
                  <a:lnTo>
                    <a:pt x="7101" y="8473"/>
                  </a:lnTo>
                  <a:lnTo>
                    <a:pt x="7101" y="13445"/>
                  </a:lnTo>
                  <a:lnTo>
                    <a:pt x="5701" y="12358"/>
                  </a:lnTo>
                  <a:cubicBezTo>
                    <a:pt x="5082" y="11878"/>
                    <a:pt x="4349" y="11645"/>
                    <a:pt x="3622" y="11645"/>
                  </a:cubicBezTo>
                  <a:cubicBezTo>
                    <a:pt x="2609" y="11645"/>
                    <a:pt x="1606" y="12097"/>
                    <a:pt x="937" y="12961"/>
                  </a:cubicBezTo>
                  <a:lnTo>
                    <a:pt x="432" y="13614"/>
                  </a:lnTo>
                  <a:cubicBezTo>
                    <a:pt x="1" y="14170"/>
                    <a:pt x="104" y="14971"/>
                    <a:pt x="661" y="15402"/>
                  </a:cubicBezTo>
                  <a:lnTo>
                    <a:pt x="8947" y="21824"/>
                  </a:lnTo>
                  <a:cubicBezTo>
                    <a:pt x="9177" y="22032"/>
                    <a:pt x="9427" y="22219"/>
                    <a:pt x="9689" y="22384"/>
                  </a:cubicBezTo>
                  <a:cubicBezTo>
                    <a:pt x="9862" y="22496"/>
                    <a:pt x="10038" y="22596"/>
                    <a:pt x="10218" y="22679"/>
                  </a:cubicBezTo>
                  <a:cubicBezTo>
                    <a:pt x="10943" y="23030"/>
                    <a:pt x="11762" y="23228"/>
                    <a:pt x="12623" y="23228"/>
                  </a:cubicBezTo>
                  <a:lnTo>
                    <a:pt x="18948" y="23228"/>
                  </a:lnTo>
                  <a:cubicBezTo>
                    <a:pt x="21996" y="23228"/>
                    <a:pt x="24470" y="20758"/>
                    <a:pt x="24470" y="17706"/>
                  </a:cubicBezTo>
                  <a:lnTo>
                    <a:pt x="24470" y="8473"/>
                  </a:lnTo>
                  <a:lnTo>
                    <a:pt x="24462" y="8473"/>
                  </a:lnTo>
                  <a:lnTo>
                    <a:pt x="25246" y="1433"/>
                  </a:lnTo>
                  <a:cubicBezTo>
                    <a:pt x="25317" y="776"/>
                    <a:pt x="24843" y="184"/>
                    <a:pt x="24186" y="108"/>
                  </a:cubicBezTo>
                  <a:lnTo>
                    <a:pt x="23278" y="8"/>
                  </a:lnTo>
                  <a:cubicBezTo>
                    <a:pt x="23233" y="3"/>
                    <a:pt x="23189" y="1"/>
                    <a:pt x="23145"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132;p38">
              <a:extLst>
                <a:ext uri="{FF2B5EF4-FFF2-40B4-BE49-F238E27FC236}">
                  <a16:creationId xmlns:a16="http://schemas.microsoft.com/office/drawing/2014/main" id="{DFCDCFAA-8F02-2C0B-312D-62046557145C}"/>
                </a:ext>
              </a:extLst>
            </p:cNvPr>
            <p:cNvSpPr/>
            <p:nvPr/>
          </p:nvSpPr>
          <p:spPr>
            <a:xfrm>
              <a:off x="7512100" y="3905075"/>
              <a:ext cx="136525" cy="97100"/>
            </a:xfrm>
            <a:custGeom>
              <a:avLst/>
              <a:gdLst/>
              <a:ahLst/>
              <a:cxnLst/>
              <a:rect l="l" t="t" r="r" b="b"/>
              <a:pathLst>
                <a:path w="5461" h="3884" extrusionOk="0">
                  <a:moveTo>
                    <a:pt x="1988" y="0"/>
                  </a:moveTo>
                  <a:cubicBezTo>
                    <a:pt x="1284" y="0"/>
                    <a:pt x="585" y="218"/>
                    <a:pt x="0" y="639"/>
                  </a:cubicBezTo>
                  <a:cubicBezTo>
                    <a:pt x="7" y="639"/>
                    <a:pt x="14" y="639"/>
                    <a:pt x="20" y="639"/>
                  </a:cubicBezTo>
                  <a:cubicBezTo>
                    <a:pt x="746" y="639"/>
                    <a:pt x="1474" y="869"/>
                    <a:pt x="2090" y="1346"/>
                  </a:cubicBezTo>
                  <a:lnTo>
                    <a:pt x="5460" y="3884"/>
                  </a:lnTo>
                  <a:lnTo>
                    <a:pt x="5460" y="1766"/>
                  </a:lnTo>
                  <a:lnTo>
                    <a:pt x="4060" y="711"/>
                  </a:lnTo>
                  <a:cubicBezTo>
                    <a:pt x="3443" y="231"/>
                    <a:pt x="2713" y="0"/>
                    <a:pt x="1988"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133;p38">
              <a:extLst>
                <a:ext uri="{FF2B5EF4-FFF2-40B4-BE49-F238E27FC236}">
                  <a16:creationId xmlns:a16="http://schemas.microsoft.com/office/drawing/2014/main" id="{F7F0B7E6-7EB8-3241-F0CC-8A11A2738AD6}"/>
                </a:ext>
              </a:extLst>
            </p:cNvPr>
            <p:cNvSpPr/>
            <p:nvPr/>
          </p:nvSpPr>
          <p:spPr>
            <a:xfrm>
              <a:off x="7720575" y="4169725"/>
              <a:ext cx="290200" cy="76325"/>
            </a:xfrm>
            <a:custGeom>
              <a:avLst/>
              <a:gdLst/>
              <a:ahLst/>
              <a:cxnLst/>
              <a:rect l="l" t="t" r="r" b="b"/>
              <a:pathLst>
                <a:path w="11608" h="3053" extrusionOk="0">
                  <a:moveTo>
                    <a:pt x="1" y="0"/>
                  </a:moveTo>
                  <a:lnTo>
                    <a:pt x="1" y="3052"/>
                  </a:lnTo>
                  <a:lnTo>
                    <a:pt x="11607" y="3052"/>
                  </a:lnTo>
                  <a:lnTo>
                    <a:pt x="11607" y="0"/>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134;p38">
              <a:extLst>
                <a:ext uri="{FF2B5EF4-FFF2-40B4-BE49-F238E27FC236}">
                  <a16:creationId xmlns:a16="http://schemas.microsoft.com/office/drawing/2014/main" id="{3AF23579-D9D0-A004-6DD9-5978D5CB4ABA}"/>
                </a:ext>
              </a:extLst>
            </p:cNvPr>
            <p:cNvSpPr/>
            <p:nvPr/>
          </p:nvSpPr>
          <p:spPr>
            <a:xfrm>
              <a:off x="7691050" y="4246025"/>
              <a:ext cx="349325" cy="162475"/>
            </a:xfrm>
            <a:custGeom>
              <a:avLst/>
              <a:gdLst/>
              <a:ahLst/>
              <a:cxnLst/>
              <a:rect l="l" t="t" r="r" b="b"/>
              <a:pathLst>
                <a:path w="13973" h="6499" extrusionOk="0">
                  <a:moveTo>
                    <a:pt x="0" y="0"/>
                  </a:moveTo>
                  <a:lnTo>
                    <a:pt x="0" y="6498"/>
                  </a:lnTo>
                  <a:lnTo>
                    <a:pt x="13973" y="6498"/>
                  </a:lnTo>
                  <a:lnTo>
                    <a:pt x="1397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135;p38">
              <a:extLst>
                <a:ext uri="{FF2B5EF4-FFF2-40B4-BE49-F238E27FC236}">
                  <a16:creationId xmlns:a16="http://schemas.microsoft.com/office/drawing/2014/main" id="{0B3F50C6-83F7-1CDE-31DD-112EE1C1F43C}"/>
                </a:ext>
              </a:extLst>
            </p:cNvPr>
            <p:cNvSpPr/>
            <p:nvPr/>
          </p:nvSpPr>
          <p:spPr>
            <a:xfrm>
              <a:off x="7981200" y="4246025"/>
              <a:ext cx="59175" cy="162475"/>
            </a:xfrm>
            <a:custGeom>
              <a:avLst/>
              <a:gdLst/>
              <a:ahLst/>
              <a:cxnLst/>
              <a:rect l="l" t="t" r="r" b="b"/>
              <a:pathLst>
                <a:path w="2367" h="6499" extrusionOk="0">
                  <a:moveTo>
                    <a:pt x="1" y="0"/>
                  </a:moveTo>
                  <a:lnTo>
                    <a:pt x="1" y="6498"/>
                  </a:lnTo>
                  <a:lnTo>
                    <a:pt x="2367" y="6498"/>
                  </a:lnTo>
                  <a:lnTo>
                    <a:pt x="2367"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136;p38">
              <a:extLst>
                <a:ext uri="{FF2B5EF4-FFF2-40B4-BE49-F238E27FC236}">
                  <a16:creationId xmlns:a16="http://schemas.microsoft.com/office/drawing/2014/main" id="{3AF3B386-0B73-A832-5069-906D24708EC9}"/>
                </a:ext>
              </a:extLst>
            </p:cNvPr>
            <p:cNvSpPr/>
            <p:nvPr/>
          </p:nvSpPr>
          <p:spPr>
            <a:xfrm>
              <a:off x="7907350" y="3613950"/>
              <a:ext cx="196675" cy="580675"/>
            </a:xfrm>
            <a:custGeom>
              <a:avLst/>
              <a:gdLst/>
              <a:ahLst/>
              <a:cxnLst/>
              <a:rect l="l" t="t" r="r" b="b"/>
              <a:pathLst>
                <a:path w="7867" h="23227" extrusionOk="0">
                  <a:moveTo>
                    <a:pt x="5701" y="0"/>
                  </a:moveTo>
                  <a:cubicBezTo>
                    <a:pt x="5527" y="0"/>
                    <a:pt x="5359" y="36"/>
                    <a:pt x="5205" y="103"/>
                  </a:cubicBezTo>
                  <a:lnTo>
                    <a:pt x="5238" y="106"/>
                  </a:lnTo>
                  <a:cubicBezTo>
                    <a:pt x="5895" y="182"/>
                    <a:pt x="6369" y="774"/>
                    <a:pt x="6297" y="1431"/>
                  </a:cubicBezTo>
                  <a:lnTo>
                    <a:pt x="5515" y="8471"/>
                  </a:lnTo>
                  <a:lnTo>
                    <a:pt x="5522" y="8471"/>
                  </a:lnTo>
                  <a:lnTo>
                    <a:pt x="5522" y="17704"/>
                  </a:lnTo>
                  <a:cubicBezTo>
                    <a:pt x="5522" y="20756"/>
                    <a:pt x="3048" y="23226"/>
                    <a:pt x="1" y="23226"/>
                  </a:cubicBezTo>
                  <a:lnTo>
                    <a:pt x="1497" y="23226"/>
                  </a:lnTo>
                  <a:cubicBezTo>
                    <a:pt x="4545" y="23226"/>
                    <a:pt x="7019" y="20756"/>
                    <a:pt x="7019" y="17704"/>
                  </a:cubicBezTo>
                  <a:lnTo>
                    <a:pt x="7019" y="8471"/>
                  </a:lnTo>
                  <a:lnTo>
                    <a:pt x="7011" y="8471"/>
                  </a:lnTo>
                  <a:lnTo>
                    <a:pt x="7795" y="1431"/>
                  </a:lnTo>
                  <a:cubicBezTo>
                    <a:pt x="7866" y="774"/>
                    <a:pt x="7392" y="182"/>
                    <a:pt x="6735" y="106"/>
                  </a:cubicBezTo>
                  <a:lnTo>
                    <a:pt x="5827" y="6"/>
                  </a:lnTo>
                  <a:cubicBezTo>
                    <a:pt x="5785" y="2"/>
                    <a:pt x="5743" y="0"/>
                    <a:pt x="5701"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137;p38">
              <a:extLst>
                <a:ext uri="{FF2B5EF4-FFF2-40B4-BE49-F238E27FC236}">
                  <a16:creationId xmlns:a16="http://schemas.microsoft.com/office/drawing/2014/main" id="{CC3668BE-0BC6-C7DD-EF42-392C427F2FD3}"/>
                </a:ext>
              </a:extLst>
            </p:cNvPr>
            <p:cNvSpPr/>
            <p:nvPr/>
          </p:nvSpPr>
          <p:spPr>
            <a:xfrm>
              <a:off x="7463625" y="3603475"/>
              <a:ext cx="651425" cy="815500"/>
            </a:xfrm>
            <a:custGeom>
              <a:avLst/>
              <a:gdLst/>
              <a:ahLst/>
              <a:cxnLst/>
              <a:rect l="l" t="t" r="r" b="b"/>
              <a:pathLst>
                <a:path w="26057" h="32620" extrusionOk="0">
                  <a:moveTo>
                    <a:pt x="23444" y="837"/>
                  </a:moveTo>
                  <a:cubicBezTo>
                    <a:pt x="23472" y="837"/>
                    <a:pt x="23501" y="838"/>
                    <a:pt x="23529" y="841"/>
                  </a:cubicBezTo>
                  <a:lnTo>
                    <a:pt x="24441" y="942"/>
                  </a:lnTo>
                  <a:cubicBezTo>
                    <a:pt x="24865" y="989"/>
                    <a:pt x="25173" y="1376"/>
                    <a:pt x="25127" y="1804"/>
                  </a:cubicBezTo>
                  <a:lnTo>
                    <a:pt x="24348" y="8843"/>
                  </a:lnTo>
                  <a:cubicBezTo>
                    <a:pt x="24341" y="8879"/>
                    <a:pt x="24344" y="8915"/>
                    <a:pt x="24348" y="8951"/>
                  </a:cubicBezTo>
                  <a:lnTo>
                    <a:pt x="24348" y="18123"/>
                  </a:lnTo>
                  <a:cubicBezTo>
                    <a:pt x="24348" y="19994"/>
                    <a:pt x="23328" y="21710"/>
                    <a:pt x="21688" y="22607"/>
                  </a:cubicBezTo>
                  <a:cubicBezTo>
                    <a:pt x="21551" y="22680"/>
                    <a:pt x="21468" y="22823"/>
                    <a:pt x="21468" y="22973"/>
                  </a:cubicBezTo>
                  <a:lnTo>
                    <a:pt x="21468" y="25286"/>
                  </a:lnTo>
                  <a:lnTo>
                    <a:pt x="10698" y="25286"/>
                  </a:lnTo>
                  <a:lnTo>
                    <a:pt x="10698" y="22978"/>
                  </a:lnTo>
                  <a:cubicBezTo>
                    <a:pt x="10698" y="22827"/>
                    <a:pt x="10616" y="22683"/>
                    <a:pt x="10479" y="22611"/>
                  </a:cubicBezTo>
                  <a:cubicBezTo>
                    <a:pt x="10397" y="22564"/>
                    <a:pt x="10311" y="22514"/>
                    <a:pt x="10211" y="22449"/>
                  </a:cubicBezTo>
                  <a:cubicBezTo>
                    <a:pt x="9966" y="22295"/>
                    <a:pt x="9737" y="22120"/>
                    <a:pt x="9521" y="21929"/>
                  </a:cubicBezTo>
                  <a:cubicBezTo>
                    <a:pt x="9514" y="21922"/>
                    <a:pt x="9507" y="21918"/>
                    <a:pt x="9500" y="21911"/>
                  </a:cubicBezTo>
                  <a:lnTo>
                    <a:pt x="1214" y="15489"/>
                  </a:lnTo>
                  <a:cubicBezTo>
                    <a:pt x="1035" y="15348"/>
                    <a:pt x="916" y="15147"/>
                    <a:pt x="887" y="14917"/>
                  </a:cubicBezTo>
                  <a:cubicBezTo>
                    <a:pt x="859" y="14692"/>
                    <a:pt x="919" y="14469"/>
                    <a:pt x="1063" y="14286"/>
                  </a:cubicBezTo>
                  <a:lnTo>
                    <a:pt x="1565" y="13633"/>
                  </a:lnTo>
                  <a:cubicBezTo>
                    <a:pt x="2054" y="13008"/>
                    <a:pt x="2758" y="12606"/>
                    <a:pt x="3544" y="12505"/>
                  </a:cubicBezTo>
                  <a:cubicBezTo>
                    <a:pt x="3670" y="12489"/>
                    <a:pt x="3797" y="12481"/>
                    <a:pt x="3922" y="12481"/>
                  </a:cubicBezTo>
                  <a:cubicBezTo>
                    <a:pt x="4580" y="12481"/>
                    <a:pt x="5213" y="12698"/>
                    <a:pt x="5741" y="13105"/>
                  </a:cubicBezTo>
                  <a:lnTo>
                    <a:pt x="6983" y="14067"/>
                  </a:lnTo>
                  <a:lnTo>
                    <a:pt x="6983" y="15431"/>
                  </a:lnTo>
                  <a:cubicBezTo>
                    <a:pt x="6983" y="15661"/>
                    <a:pt x="7170" y="15848"/>
                    <a:pt x="7399" y="15848"/>
                  </a:cubicBezTo>
                  <a:cubicBezTo>
                    <a:pt x="7633" y="15848"/>
                    <a:pt x="7820" y="15661"/>
                    <a:pt x="7820" y="15431"/>
                  </a:cubicBezTo>
                  <a:lnTo>
                    <a:pt x="7820" y="8937"/>
                  </a:lnTo>
                  <a:lnTo>
                    <a:pt x="7820" y="8879"/>
                  </a:lnTo>
                  <a:lnTo>
                    <a:pt x="7820" y="8836"/>
                  </a:lnTo>
                  <a:lnTo>
                    <a:pt x="7820" y="4582"/>
                  </a:lnTo>
                  <a:cubicBezTo>
                    <a:pt x="7820" y="4044"/>
                    <a:pt x="8121" y="3462"/>
                    <a:pt x="8789" y="3462"/>
                  </a:cubicBezTo>
                  <a:lnTo>
                    <a:pt x="10131" y="3462"/>
                  </a:lnTo>
                  <a:cubicBezTo>
                    <a:pt x="10784" y="3462"/>
                    <a:pt x="11402" y="4004"/>
                    <a:pt x="11402" y="4582"/>
                  </a:cubicBezTo>
                  <a:lnTo>
                    <a:pt x="11402" y="8890"/>
                  </a:lnTo>
                  <a:cubicBezTo>
                    <a:pt x="11402" y="9120"/>
                    <a:pt x="11589" y="9307"/>
                    <a:pt x="11818" y="9307"/>
                  </a:cubicBezTo>
                  <a:lnTo>
                    <a:pt x="12073" y="9307"/>
                  </a:lnTo>
                  <a:cubicBezTo>
                    <a:pt x="12189" y="9307"/>
                    <a:pt x="12297" y="9264"/>
                    <a:pt x="12371" y="9181"/>
                  </a:cubicBezTo>
                  <a:cubicBezTo>
                    <a:pt x="12451" y="9102"/>
                    <a:pt x="12494" y="8990"/>
                    <a:pt x="12494" y="8879"/>
                  </a:cubicBezTo>
                  <a:cubicBezTo>
                    <a:pt x="12494" y="8865"/>
                    <a:pt x="12490" y="8851"/>
                    <a:pt x="12490" y="8836"/>
                  </a:cubicBezTo>
                  <a:lnTo>
                    <a:pt x="12490" y="4104"/>
                  </a:lnTo>
                  <a:cubicBezTo>
                    <a:pt x="12490" y="3484"/>
                    <a:pt x="12993" y="2984"/>
                    <a:pt x="13610" y="2984"/>
                  </a:cubicBezTo>
                  <a:lnTo>
                    <a:pt x="14953" y="2984"/>
                  </a:lnTo>
                  <a:cubicBezTo>
                    <a:pt x="15571" y="2984"/>
                    <a:pt x="16073" y="3484"/>
                    <a:pt x="16073" y="4104"/>
                  </a:cubicBezTo>
                  <a:lnTo>
                    <a:pt x="16073" y="8890"/>
                  </a:lnTo>
                  <a:cubicBezTo>
                    <a:pt x="16073" y="9120"/>
                    <a:pt x="16260" y="9307"/>
                    <a:pt x="16489" y="9307"/>
                  </a:cubicBezTo>
                  <a:lnTo>
                    <a:pt x="16787" y="9307"/>
                  </a:lnTo>
                  <a:cubicBezTo>
                    <a:pt x="16898" y="9307"/>
                    <a:pt x="17009" y="9264"/>
                    <a:pt x="17085" y="9181"/>
                  </a:cubicBezTo>
                  <a:cubicBezTo>
                    <a:pt x="17165" y="9102"/>
                    <a:pt x="17208" y="8990"/>
                    <a:pt x="17208" y="8879"/>
                  </a:cubicBezTo>
                  <a:cubicBezTo>
                    <a:pt x="17208" y="8865"/>
                    <a:pt x="17203" y="8851"/>
                    <a:pt x="17203" y="8836"/>
                  </a:cubicBezTo>
                  <a:lnTo>
                    <a:pt x="17203" y="4901"/>
                  </a:lnTo>
                  <a:cubicBezTo>
                    <a:pt x="17203" y="4284"/>
                    <a:pt x="17706" y="3781"/>
                    <a:pt x="18323" y="3781"/>
                  </a:cubicBezTo>
                  <a:lnTo>
                    <a:pt x="19667" y="3781"/>
                  </a:lnTo>
                  <a:cubicBezTo>
                    <a:pt x="20284" y="3781"/>
                    <a:pt x="20787" y="4284"/>
                    <a:pt x="20787" y="4901"/>
                  </a:cubicBezTo>
                  <a:lnTo>
                    <a:pt x="20787" y="8890"/>
                  </a:lnTo>
                  <a:cubicBezTo>
                    <a:pt x="20787" y="9120"/>
                    <a:pt x="20973" y="9307"/>
                    <a:pt x="21203" y="9307"/>
                  </a:cubicBezTo>
                  <a:lnTo>
                    <a:pt x="21433" y="9307"/>
                  </a:lnTo>
                  <a:cubicBezTo>
                    <a:pt x="21645" y="9307"/>
                    <a:pt x="21824" y="9149"/>
                    <a:pt x="21849" y="8937"/>
                  </a:cubicBezTo>
                  <a:lnTo>
                    <a:pt x="22668" y="1531"/>
                  </a:lnTo>
                  <a:cubicBezTo>
                    <a:pt x="22693" y="1322"/>
                    <a:pt x="22793" y="1140"/>
                    <a:pt x="22954" y="1007"/>
                  </a:cubicBezTo>
                  <a:cubicBezTo>
                    <a:pt x="23097" y="895"/>
                    <a:pt x="23266" y="837"/>
                    <a:pt x="23444" y="837"/>
                  </a:cubicBezTo>
                  <a:close/>
                  <a:moveTo>
                    <a:pt x="22649" y="26123"/>
                  </a:moveTo>
                  <a:lnTo>
                    <a:pt x="22649" y="31783"/>
                  </a:lnTo>
                  <a:lnTo>
                    <a:pt x="9518" y="31783"/>
                  </a:lnTo>
                  <a:lnTo>
                    <a:pt x="9518" y="26123"/>
                  </a:lnTo>
                  <a:close/>
                  <a:moveTo>
                    <a:pt x="23434" y="1"/>
                  </a:moveTo>
                  <a:cubicBezTo>
                    <a:pt x="23070" y="1"/>
                    <a:pt x="22722" y="123"/>
                    <a:pt x="22434" y="353"/>
                  </a:cubicBezTo>
                  <a:cubicBezTo>
                    <a:pt x="22097" y="626"/>
                    <a:pt x="21885" y="1010"/>
                    <a:pt x="21839" y="1438"/>
                  </a:cubicBezTo>
                  <a:lnTo>
                    <a:pt x="21522" y="4281"/>
                  </a:lnTo>
                  <a:cubicBezTo>
                    <a:pt x="21264" y="3505"/>
                    <a:pt x="20528" y="2945"/>
                    <a:pt x="19667" y="2945"/>
                  </a:cubicBezTo>
                  <a:lnTo>
                    <a:pt x="18323" y="2945"/>
                  </a:lnTo>
                  <a:cubicBezTo>
                    <a:pt x="17735" y="2945"/>
                    <a:pt x="17208" y="3207"/>
                    <a:pt x="16848" y="3617"/>
                  </a:cubicBezTo>
                  <a:cubicBezTo>
                    <a:pt x="16633" y="2773"/>
                    <a:pt x="15864" y="2144"/>
                    <a:pt x="14953" y="2144"/>
                  </a:cubicBezTo>
                  <a:lnTo>
                    <a:pt x="13610" y="2144"/>
                  </a:lnTo>
                  <a:cubicBezTo>
                    <a:pt x="12777" y="2144"/>
                    <a:pt x="12066" y="2669"/>
                    <a:pt x="11783" y="3401"/>
                  </a:cubicBezTo>
                  <a:cubicBezTo>
                    <a:pt x="11392" y="2934"/>
                    <a:pt x="10784" y="2626"/>
                    <a:pt x="10131" y="2626"/>
                  </a:cubicBezTo>
                  <a:lnTo>
                    <a:pt x="8789" y="2626"/>
                  </a:lnTo>
                  <a:cubicBezTo>
                    <a:pt x="7740" y="2626"/>
                    <a:pt x="6983" y="3448"/>
                    <a:pt x="6983" y="4582"/>
                  </a:cubicBezTo>
                  <a:lnTo>
                    <a:pt x="6983" y="8836"/>
                  </a:lnTo>
                  <a:lnTo>
                    <a:pt x="6983" y="8865"/>
                  </a:lnTo>
                  <a:lnTo>
                    <a:pt x="6983" y="8890"/>
                  </a:lnTo>
                  <a:lnTo>
                    <a:pt x="6983" y="13008"/>
                  </a:lnTo>
                  <a:lnTo>
                    <a:pt x="6254" y="12445"/>
                  </a:lnTo>
                  <a:cubicBezTo>
                    <a:pt x="5581" y="11921"/>
                    <a:pt x="4768" y="11645"/>
                    <a:pt x="3929" y="11645"/>
                  </a:cubicBezTo>
                  <a:cubicBezTo>
                    <a:pt x="3767" y="11645"/>
                    <a:pt x="3603" y="11655"/>
                    <a:pt x="3439" y="11676"/>
                  </a:cubicBezTo>
                  <a:cubicBezTo>
                    <a:pt x="2431" y="11802"/>
                    <a:pt x="1530" y="12319"/>
                    <a:pt x="905" y="13123"/>
                  </a:cubicBezTo>
                  <a:lnTo>
                    <a:pt x="399" y="13776"/>
                  </a:lnTo>
                  <a:cubicBezTo>
                    <a:pt x="122" y="14132"/>
                    <a:pt x="1" y="14577"/>
                    <a:pt x="57" y="15025"/>
                  </a:cubicBezTo>
                  <a:cubicBezTo>
                    <a:pt x="115" y="15474"/>
                    <a:pt x="345" y="15873"/>
                    <a:pt x="700" y="16149"/>
                  </a:cubicBezTo>
                  <a:lnTo>
                    <a:pt x="8975" y="22564"/>
                  </a:lnTo>
                  <a:cubicBezTo>
                    <a:pt x="9220" y="22779"/>
                    <a:pt x="9485" y="22981"/>
                    <a:pt x="9758" y="23153"/>
                  </a:cubicBezTo>
                  <a:cubicBezTo>
                    <a:pt x="9794" y="23175"/>
                    <a:pt x="9830" y="23197"/>
                    <a:pt x="9862" y="23218"/>
                  </a:cubicBezTo>
                  <a:lnTo>
                    <a:pt x="9862" y="25286"/>
                  </a:lnTo>
                  <a:lnTo>
                    <a:pt x="9097" y="25286"/>
                  </a:lnTo>
                  <a:cubicBezTo>
                    <a:pt x="8867" y="25286"/>
                    <a:pt x="8681" y="25472"/>
                    <a:pt x="8681" y="25702"/>
                  </a:cubicBezTo>
                  <a:lnTo>
                    <a:pt x="8681" y="32200"/>
                  </a:lnTo>
                  <a:cubicBezTo>
                    <a:pt x="8681" y="32434"/>
                    <a:pt x="8867" y="32620"/>
                    <a:pt x="9097" y="32620"/>
                  </a:cubicBezTo>
                  <a:lnTo>
                    <a:pt x="23070" y="32620"/>
                  </a:lnTo>
                  <a:cubicBezTo>
                    <a:pt x="23299" y="32620"/>
                    <a:pt x="23486" y="32434"/>
                    <a:pt x="23486" y="32200"/>
                  </a:cubicBezTo>
                  <a:lnTo>
                    <a:pt x="23486" y="25702"/>
                  </a:lnTo>
                  <a:cubicBezTo>
                    <a:pt x="23486" y="25472"/>
                    <a:pt x="23299" y="25286"/>
                    <a:pt x="23070" y="25286"/>
                  </a:cubicBezTo>
                  <a:lnTo>
                    <a:pt x="22305" y="25286"/>
                  </a:lnTo>
                  <a:lnTo>
                    <a:pt x="22305" y="23218"/>
                  </a:lnTo>
                  <a:cubicBezTo>
                    <a:pt x="24089" y="22144"/>
                    <a:pt x="25184" y="20216"/>
                    <a:pt x="25184" y="18123"/>
                  </a:cubicBezTo>
                  <a:lnTo>
                    <a:pt x="25184" y="8890"/>
                  </a:lnTo>
                  <a:lnTo>
                    <a:pt x="25184" y="8872"/>
                  </a:lnTo>
                  <a:lnTo>
                    <a:pt x="25960" y="1893"/>
                  </a:lnTo>
                  <a:cubicBezTo>
                    <a:pt x="26056" y="1010"/>
                    <a:pt x="25418" y="210"/>
                    <a:pt x="24531" y="112"/>
                  </a:cubicBezTo>
                  <a:lnTo>
                    <a:pt x="23622" y="12"/>
                  </a:lnTo>
                  <a:cubicBezTo>
                    <a:pt x="23559" y="4"/>
                    <a:pt x="23496" y="1"/>
                    <a:pt x="23434" y="1"/>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2" name="TextBox 111">
            <a:extLst>
              <a:ext uri="{FF2B5EF4-FFF2-40B4-BE49-F238E27FC236}">
                <a16:creationId xmlns:a16="http://schemas.microsoft.com/office/drawing/2014/main" id="{81103120-76C9-398B-CEA5-6545E1AFD651}"/>
              </a:ext>
            </a:extLst>
          </p:cNvPr>
          <p:cNvSpPr txBox="1"/>
          <p:nvPr/>
        </p:nvSpPr>
        <p:spPr>
          <a:xfrm rot="20776394">
            <a:off x="2414404" y="1435813"/>
            <a:ext cx="929227" cy="369332"/>
          </a:xfrm>
          <a:prstGeom prst="rect">
            <a:avLst/>
          </a:prstGeom>
          <a:noFill/>
        </p:spPr>
        <p:txBody>
          <a:bodyPr wrap="square" rtlCol="1">
            <a:spAutoFit/>
          </a:bodyPr>
          <a:lstStyle/>
          <a:p>
            <a:r>
              <a:rPr lang="en-US" sz="1800" b="1" dirty="0"/>
              <a:t>Name</a:t>
            </a:r>
            <a:endParaRPr lang="ar-EG" sz="1800" b="1" dirty="0"/>
          </a:p>
        </p:txBody>
      </p:sp>
      <p:sp>
        <p:nvSpPr>
          <p:cNvPr id="113" name="TextBox 112">
            <a:extLst>
              <a:ext uri="{FF2B5EF4-FFF2-40B4-BE49-F238E27FC236}">
                <a16:creationId xmlns:a16="http://schemas.microsoft.com/office/drawing/2014/main" id="{C637EBE9-5B91-9041-1CE6-F849EA039F23}"/>
              </a:ext>
            </a:extLst>
          </p:cNvPr>
          <p:cNvSpPr txBox="1"/>
          <p:nvPr/>
        </p:nvSpPr>
        <p:spPr>
          <a:xfrm rot="353425">
            <a:off x="1812981" y="3369437"/>
            <a:ext cx="1417383" cy="369332"/>
          </a:xfrm>
          <a:prstGeom prst="rect">
            <a:avLst/>
          </a:prstGeom>
          <a:noFill/>
        </p:spPr>
        <p:txBody>
          <a:bodyPr wrap="square" rtlCol="1">
            <a:spAutoFit/>
          </a:bodyPr>
          <a:lstStyle/>
          <a:p>
            <a:r>
              <a:rPr lang="en-US" sz="1800" b="1" dirty="0"/>
              <a:t>The Model</a:t>
            </a:r>
            <a:endParaRPr lang="ar-EG" sz="1800" b="1" dirty="0"/>
          </a:p>
        </p:txBody>
      </p:sp>
      <p:pic>
        <p:nvPicPr>
          <p:cNvPr id="9" name="Picture 8" descr="A screenshot of a computer code&#10;&#10;Description automatically generated">
            <a:extLst>
              <a:ext uri="{FF2B5EF4-FFF2-40B4-BE49-F238E27FC236}">
                <a16:creationId xmlns:a16="http://schemas.microsoft.com/office/drawing/2014/main" id="{08149C5A-19FD-13A8-2163-EC71994DD809}"/>
              </a:ext>
            </a:extLst>
          </p:cNvPr>
          <p:cNvPicPr>
            <a:picLocks noChangeAspect="1"/>
          </p:cNvPicPr>
          <p:nvPr/>
        </p:nvPicPr>
        <p:blipFill>
          <a:blip r:embed="rId2"/>
          <a:stretch>
            <a:fillRect/>
          </a:stretch>
        </p:blipFill>
        <p:spPr>
          <a:xfrm>
            <a:off x="3797232" y="1005490"/>
            <a:ext cx="4781550" cy="1114425"/>
          </a:xfrm>
          <a:prstGeom prst="rect">
            <a:avLst/>
          </a:prstGeom>
        </p:spPr>
      </p:pic>
      <p:pic>
        <p:nvPicPr>
          <p:cNvPr id="63" name="Picture 62" descr="A screenshot of a computer&#10;&#10;Description automatically generated">
            <a:extLst>
              <a:ext uri="{FF2B5EF4-FFF2-40B4-BE49-F238E27FC236}">
                <a16:creationId xmlns:a16="http://schemas.microsoft.com/office/drawing/2014/main" id="{422AD1F3-D94A-C6EF-757F-6BDE215C5081}"/>
              </a:ext>
            </a:extLst>
          </p:cNvPr>
          <p:cNvPicPr>
            <a:picLocks noChangeAspect="1"/>
          </p:cNvPicPr>
          <p:nvPr/>
        </p:nvPicPr>
        <p:blipFill>
          <a:blip r:embed="rId3"/>
          <a:stretch>
            <a:fillRect/>
          </a:stretch>
        </p:blipFill>
        <p:spPr>
          <a:xfrm>
            <a:off x="3915188" y="3278704"/>
            <a:ext cx="4574389" cy="1019175"/>
          </a:xfrm>
          <a:prstGeom prst="rect">
            <a:avLst/>
          </a:prstGeom>
        </p:spPr>
      </p:pic>
      <p:sp>
        <p:nvSpPr>
          <p:cNvPr id="86" name="TextBox 85"/>
          <p:cNvSpPr txBox="1"/>
          <p:nvPr/>
        </p:nvSpPr>
        <p:spPr>
          <a:xfrm>
            <a:off x="8361348" y="4732995"/>
            <a:ext cx="396378" cy="307777"/>
          </a:xfrm>
          <a:prstGeom prst="rect">
            <a:avLst/>
          </a:prstGeom>
          <a:noFill/>
        </p:spPr>
        <p:txBody>
          <a:bodyPr wrap="square" rtlCol="1">
            <a:spAutoFit/>
          </a:bodyPr>
          <a:lstStyle/>
          <a:p>
            <a:r>
              <a:rPr lang="en-US" dirty="0"/>
              <a:t>51</a:t>
            </a:r>
            <a:endParaRPr lang="ar-EG" dirty="0"/>
          </a:p>
        </p:txBody>
      </p:sp>
    </p:spTree>
    <p:extLst>
      <p:ext uri="{BB962C8B-B14F-4D97-AF65-F5344CB8AC3E}">
        <p14:creationId xmlns:p14="http://schemas.microsoft.com/office/powerpoint/2010/main" val="1304155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E6151-96DF-4A92-C746-DDE64B85BD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C8C74DC-CAEB-279B-1A24-5BA739AFEF76}"/>
              </a:ext>
            </a:extLst>
          </p:cNvPr>
          <p:cNvSpPr>
            <a:spLocks noGrp="1"/>
          </p:cNvSpPr>
          <p:nvPr>
            <p:ph type="title"/>
          </p:nvPr>
        </p:nvSpPr>
        <p:spPr>
          <a:xfrm>
            <a:off x="715099" y="535000"/>
            <a:ext cx="4011279" cy="664200"/>
          </a:xfrm>
        </p:spPr>
        <p:txBody>
          <a:bodyPr/>
          <a:lstStyle/>
          <a:p>
            <a:r>
              <a:rPr lang="en-US" dirty="0"/>
              <a:t>Yolov8 Model</a:t>
            </a:r>
            <a:br>
              <a:rPr lang="en-US" dirty="0"/>
            </a:br>
            <a:endParaRPr lang="ar-EG" dirty="0"/>
          </a:p>
        </p:txBody>
      </p:sp>
      <p:sp>
        <p:nvSpPr>
          <p:cNvPr id="4" name="Rectangle 3">
            <a:extLst>
              <a:ext uri="{FF2B5EF4-FFF2-40B4-BE49-F238E27FC236}">
                <a16:creationId xmlns:a16="http://schemas.microsoft.com/office/drawing/2014/main" id="{822F8C53-CE92-867B-4F37-73069169D0A0}"/>
              </a:ext>
            </a:extLst>
          </p:cNvPr>
          <p:cNvSpPr/>
          <p:nvPr/>
        </p:nvSpPr>
        <p:spPr>
          <a:xfrm>
            <a:off x="4454820" y="2417862"/>
            <a:ext cx="184731" cy="307777"/>
          </a:xfrm>
          <a:prstGeom prst="rect">
            <a:avLst/>
          </a:prstGeom>
        </p:spPr>
        <p:txBody>
          <a:bodyPr wrap="none">
            <a:spAutoFit/>
          </a:bodyPr>
          <a:lstStyle/>
          <a:p>
            <a:endParaRPr lang="ar-EG" dirty="0"/>
          </a:p>
        </p:txBody>
      </p:sp>
      <p:sp>
        <p:nvSpPr>
          <p:cNvPr id="5" name="Google Shape;48;p15">
            <a:extLst>
              <a:ext uri="{FF2B5EF4-FFF2-40B4-BE49-F238E27FC236}">
                <a16:creationId xmlns:a16="http://schemas.microsoft.com/office/drawing/2014/main" id="{0BC276A1-B0A6-6448-A0BB-411AB7A34DC9}"/>
              </a:ext>
            </a:extLst>
          </p:cNvPr>
          <p:cNvSpPr/>
          <p:nvPr/>
        </p:nvSpPr>
        <p:spPr>
          <a:xfrm>
            <a:off x="446499" y="1427870"/>
            <a:ext cx="1816619" cy="1860629"/>
          </a:xfrm>
          <a:custGeom>
            <a:avLst/>
            <a:gdLst/>
            <a:ahLst/>
            <a:cxnLst/>
            <a:rect l="l" t="t" r="r" b="b"/>
            <a:pathLst>
              <a:path w="88540" h="90685" extrusionOk="0">
                <a:moveTo>
                  <a:pt x="42321" y="1"/>
                </a:moveTo>
                <a:cubicBezTo>
                  <a:pt x="42092" y="1"/>
                  <a:pt x="41858" y="81"/>
                  <a:pt x="41612" y="183"/>
                </a:cubicBezTo>
                <a:cubicBezTo>
                  <a:pt x="41558" y="210"/>
                  <a:pt x="41466" y="238"/>
                  <a:pt x="41416" y="238"/>
                </a:cubicBezTo>
                <a:cubicBezTo>
                  <a:pt x="41396" y="238"/>
                  <a:pt x="41383" y="233"/>
                  <a:pt x="41383" y="222"/>
                </a:cubicBezTo>
                <a:cubicBezTo>
                  <a:pt x="41288" y="111"/>
                  <a:pt x="41200" y="79"/>
                  <a:pt x="41113" y="79"/>
                </a:cubicBezTo>
                <a:cubicBezTo>
                  <a:pt x="40989" y="79"/>
                  <a:pt x="40867" y="145"/>
                  <a:pt x="40732" y="145"/>
                </a:cubicBezTo>
                <a:lnTo>
                  <a:pt x="39853" y="145"/>
                </a:lnTo>
                <a:cubicBezTo>
                  <a:pt x="39814" y="222"/>
                  <a:pt x="39776" y="336"/>
                  <a:pt x="39700" y="451"/>
                </a:cubicBezTo>
                <a:cubicBezTo>
                  <a:pt x="39654" y="245"/>
                  <a:pt x="39636" y="162"/>
                  <a:pt x="39554" y="162"/>
                </a:cubicBezTo>
                <a:cubicBezTo>
                  <a:pt x="39499" y="162"/>
                  <a:pt x="39417" y="199"/>
                  <a:pt x="39279" y="260"/>
                </a:cubicBezTo>
                <a:cubicBezTo>
                  <a:pt x="39241" y="260"/>
                  <a:pt x="39126" y="260"/>
                  <a:pt x="39088" y="222"/>
                </a:cubicBezTo>
                <a:cubicBezTo>
                  <a:pt x="39030" y="164"/>
                  <a:pt x="38976" y="145"/>
                  <a:pt x="38924" y="145"/>
                </a:cubicBezTo>
                <a:cubicBezTo>
                  <a:pt x="38818" y="145"/>
                  <a:pt x="38722" y="226"/>
                  <a:pt x="38627" y="226"/>
                </a:cubicBezTo>
                <a:cubicBezTo>
                  <a:pt x="38615" y="226"/>
                  <a:pt x="38603" y="225"/>
                  <a:pt x="38591" y="222"/>
                </a:cubicBezTo>
                <a:cubicBezTo>
                  <a:pt x="38578" y="220"/>
                  <a:pt x="38566" y="219"/>
                  <a:pt x="38553" y="219"/>
                </a:cubicBezTo>
                <a:cubicBezTo>
                  <a:pt x="38405" y="219"/>
                  <a:pt x="38244" y="350"/>
                  <a:pt x="38088" y="350"/>
                </a:cubicBezTo>
                <a:cubicBezTo>
                  <a:pt x="38011" y="350"/>
                  <a:pt x="37936" y="317"/>
                  <a:pt x="37864" y="222"/>
                </a:cubicBezTo>
                <a:cubicBezTo>
                  <a:pt x="37817" y="269"/>
                  <a:pt x="37770" y="286"/>
                  <a:pt x="37724" y="286"/>
                </a:cubicBezTo>
                <a:cubicBezTo>
                  <a:pt x="37603" y="286"/>
                  <a:pt x="37486" y="171"/>
                  <a:pt x="37383" y="171"/>
                </a:cubicBezTo>
                <a:cubicBezTo>
                  <a:pt x="37364" y="171"/>
                  <a:pt x="37346" y="175"/>
                  <a:pt x="37329" y="183"/>
                </a:cubicBezTo>
                <a:cubicBezTo>
                  <a:pt x="37176" y="298"/>
                  <a:pt x="37023" y="451"/>
                  <a:pt x="36908" y="604"/>
                </a:cubicBezTo>
                <a:cubicBezTo>
                  <a:pt x="36678" y="489"/>
                  <a:pt x="36449" y="413"/>
                  <a:pt x="36181" y="298"/>
                </a:cubicBezTo>
                <a:lnTo>
                  <a:pt x="36181" y="298"/>
                </a:lnTo>
                <a:cubicBezTo>
                  <a:pt x="36219" y="413"/>
                  <a:pt x="36219" y="528"/>
                  <a:pt x="36219" y="528"/>
                </a:cubicBezTo>
                <a:cubicBezTo>
                  <a:pt x="35939" y="635"/>
                  <a:pt x="35647" y="682"/>
                  <a:pt x="35349" y="682"/>
                </a:cubicBezTo>
                <a:cubicBezTo>
                  <a:pt x="35119" y="682"/>
                  <a:pt x="34885" y="654"/>
                  <a:pt x="34651" y="604"/>
                </a:cubicBezTo>
                <a:cubicBezTo>
                  <a:pt x="34558" y="573"/>
                  <a:pt x="34416" y="517"/>
                  <a:pt x="34324" y="517"/>
                </a:cubicBezTo>
                <a:cubicBezTo>
                  <a:pt x="34302" y="517"/>
                  <a:pt x="34283" y="520"/>
                  <a:pt x="34269" y="528"/>
                </a:cubicBezTo>
                <a:cubicBezTo>
                  <a:pt x="34154" y="642"/>
                  <a:pt x="34078" y="872"/>
                  <a:pt x="34001" y="1025"/>
                </a:cubicBezTo>
                <a:cubicBezTo>
                  <a:pt x="33914" y="1019"/>
                  <a:pt x="33835" y="1015"/>
                  <a:pt x="33763" y="1015"/>
                </a:cubicBezTo>
                <a:cubicBezTo>
                  <a:pt x="33387" y="1015"/>
                  <a:pt x="33174" y="1100"/>
                  <a:pt x="32854" y="1293"/>
                </a:cubicBezTo>
                <a:cubicBezTo>
                  <a:pt x="32777" y="1178"/>
                  <a:pt x="32662" y="1063"/>
                  <a:pt x="32548" y="948"/>
                </a:cubicBezTo>
                <a:cubicBezTo>
                  <a:pt x="32433" y="1101"/>
                  <a:pt x="32357" y="1216"/>
                  <a:pt x="32242" y="1331"/>
                </a:cubicBezTo>
                <a:cubicBezTo>
                  <a:pt x="32181" y="1225"/>
                  <a:pt x="32108" y="1191"/>
                  <a:pt x="32031" y="1191"/>
                </a:cubicBezTo>
                <a:cubicBezTo>
                  <a:pt x="31913" y="1191"/>
                  <a:pt x="31784" y="1269"/>
                  <a:pt x="31668" y="1293"/>
                </a:cubicBezTo>
                <a:cubicBezTo>
                  <a:pt x="31477" y="1331"/>
                  <a:pt x="31209" y="1331"/>
                  <a:pt x="31094" y="1637"/>
                </a:cubicBezTo>
                <a:cubicBezTo>
                  <a:pt x="31056" y="1752"/>
                  <a:pt x="30521" y="1637"/>
                  <a:pt x="30406" y="1790"/>
                </a:cubicBezTo>
                <a:cubicBezTo>
                  <a:pt x="30329" y="1876"/>
                  <a:pt x="30265" y="1907"/>
                  <a:pt x="30208" y="1907"/>
                </a:cubicBezTo>
                <a:cubicBezTo>
                  <a:pt x="30058" y="1907"/>
                  <a:pt x="29958" y="1697"/>
                  <a:pt x="29822" y="1697"/>
                </a:cubicBezTo>
                <a:cubicBezTo>
                  <a:pt x="29801" y="1697"/>
                  <a:pt x="29779" y="1702"/>
                  <a:pt x="29756" y="1713"/>
                </a:cubicBezTo>
                <a:cubicBezTo>
                  <a:pt x="29756" y="1752"/>
                  <a:pt x="29718" y="1752"/>
                  <a:pt x="29679" y="1790"/>
                </a:cubicBezTo>
                <a:cubicBezTo>
                  <a:pt x="29756" y="1866"/>
                  <a:pt x="29794" y="1943"/>
                  <a:pt x="29871" y="2057"/>
                </a:cubicBezTo>
                <a:cubicBezTo>
                  <a:pt x="29686" y="2088"/>
                  <a:pt x="29452" y="2193"/>
                  <a:pt x="29347" y="2193"/>
                </a:cubicBezTo>
                <a:cubicBezTo>
                  <a:pt x="29322" y="2193"/>
                  <a:pt x="29304" y="2187"/>
                  <a:pt x="29297" y="2172"/>
                </a:cubicBezTo>
                <a:cubicBezTo>
                  <a:pt x="29258" y="2118"/>
                  <a:pt x="29216" y="2098"/>
                  <a:pt x="29172" y="2098"/>
                </a:cubicBezTo>
                <a:cubicBezTo>
                  <a:pt x="29059" y="2098"/>
                  <a:pt x="28935" y="2232"/>
                  <a:pt x="28828" y="2232"/>
                </a:cubicBezTo>
                <a:cubicBezTo>
                  <a:pt x="28775" y="2232"/>
                  <a:pt x="28726" y="2198"/>
                  <a:pt x="28685" y="2096"/>
                </a:cubicBezTo>
                <a:cubicBezTo>
                  <a:pt x="28494" y="2172"/>
                  <a:pt x="28302" y="2287"/>
                  <a:pt x="28073" y="2402"/>
                </a:cubicBezTo>
                <a:cubicBezTo>
                  <a:pt x="28226" y="2440"/>
                  <a:pt x="28302" y="2478"/>
                  <a:pt x="28494" y="2555"/>
                </a:cubicBezTo>
                <a:cubicBezTo>
                  <a:pt x="28302" y="2593"/>
                  <a:pt x="28149" y="2631"/>
                  <a:pt x="28035" y="2669"/>
                </a:cubicBezTo>
                <a:cubicBezTo>
                  <a:pt x="27949" y="2669"/>
                  <a:pt x="27841" y="2605"/>
                  <a:pt x="27777" y="2605"/>
                </a:cubicBezTo>
                <a:cubicBezTo>
                  <a:pt x="27755" y="2605"/>
                  <a:pt x="27738" y="2612"/>
                  <a:pt x="27729" y="2631"/>
                </a:cubicBezTo>
                <a:cubicBezTo>
                  <a:pt x="27346" y="3052"/>
                  <a:pt x="26734" y="2975"/>
                  <a:pt x="26314" y="3320"/>
                </a:cubicBezTo>
                <a:cubicBezTo>
                  <a:pt x="26352" y="3358"/>
                  <a:pt x="26352" y="3358"/>
                  <a:pt x="26467" y="3511"/>
                </a:cubicBezTo>
                <a:cubicBezTo>
                  <a:pt x="26237" y="3549"/>
                  <a:pt x="25969" y="3511"/>
                  <a:pt x="25816" y="3626"/>
                </a:cubicBezTo>
                <a:cubicBezTo>
                  <a:pt x="25013" y="4199"/>
                  <a:pt x="24057" y="4467"/>
                  <a:pt x="23292" y="5041"/>
                </a:cubicBezTo>
                <a:cubicBezTo>
                  <a:pt x="22757" y="5423"/>
                  <a:pt x="22221" y="5729"/>
                  <a:pt x="21648" y="6035"/>
                </a:cubicBezTo>
                <a:cubicBezTo>
                  <a:pt x="21189" y="6265"/>
                  <a:pt x="20768" y="6571"/>
                  <a:pt x="20309" y="6838"/>
                </a:cubicBezTo>
                <a:cubicBezTo>
                  <a:pt x="19659" y="7259"/>
                  <a:pt x="18970" y="7680"/>
                  <a:pt x="18320" y="8100"/>
                </a:cubicBezTo>
                <a:cubicBezTo>
                  <a:pt x="17900" y="8406"/>
                  <a:pt x="17555" y="8904"/>
                  <a:pt x="16982" y="9018"/>
                </a:cubicBezTo>
                <a:cubicBezTo>
                  <a:pt x="16867" y="9057"/>
                  <a:pt x="16752" y="9171"/>
                  <a:pt x="16714" y="9286"/>
                </a:cubicBezTo>
                <a:cubicBezTo>
                  <a:pt x="16523" y="9592"/>
                  <a:pt x="16217" y="9783"/>
                  <a:pt x="15911" y="9898"/>
                </a:cubicBezTo>
                <a:cubicBezTo>
                  <a:pt x="15758" y="9974"/>
                  <a:pt x="15643" y="10051"/>
                  <a:pt x="15528" y="10166"/>
                </a:cubicBezTo>
                <a:cubicBezTo>
                  <a:pt x="15299" y="10357"/>
                  <a:pt x="15146" y="10739"/>
                  <a:pt x="14916" y="10778"/>
                </a:cubicBezTo>
                <a:cubicBezTo>
                  <a:pt x="14496" y="10778"/>
                  <a:pt x="14534" y="11198"/>
                  <a:pt x="14304" y="11351"/>
                </a:cubicBezTo>
                <a:cubicBezTo>
                  <a:pt x="14113" y="11466"/>
                  <a:pt x="13960" y="11619"/>
                  <a:pt x="13769" y="11772"/>
                </a:cubicBezTo>
                <a:cubicBezTo>
                  <a:pt x="13654" y="11925"/>
                  <a:pt x="13425" y="12040"/>
                  <a:pt x="13387" y="12193"/>
                </a:cubicBezTo>
                <a:cubicBezTo>
                  <a:pt x="13310" y="12499"/>
                  <a:pt x="12889" y="12193"/>
                  <a:pt x="12928" y="12537"/>
                </a:cubicBezTo>
                <a:cubicBezTo>
                  <a:pt x="13004" y="12881"/>
                  <a:pt x="12583" y="12805"/>
                  <a:pt x="12545" y="12958"/>
                </a:cubicBezTo>
                <a:cubicBezTo>
                  <a:pt x="12392" y="13455"/>
                  <a:pt x="11895" y="13608"/>
                  <a:pt x="11665" y="14067"/>
                </a:cubicBezTo>
                <a:cubicBezTo>
                  <a:pt x="11359" y="14717"/>
                  <a:pt x="10595" y="14985"/>
                  <a:pt x="10212" y="15597"/>
                </a:cubicBezTo>
                <a:cubicBezTo>
                  <a:pt x="10097" y="15788"/>
                  <a:pt x="9753" y="15864"/>
                  <a:pt x="9715" y="16056"/>
                </a:cubicBezTo>
                <a:cubicBezTo>
                  <a:pt x="9638" y="16361"/>
                  <a:pt x="9409" y="16438"/>
                  <a:pt x="9218" y="16591"/>
                </a:cubicBezTo>
                <a:cubicBezTo>
                  <a:pt x="9065" y="16744"/>
                  <a:pt x="9103" y="17050"/>
                  <a:pt x="9026" y="17088"/>
                </a:cubicBezTo>
                <a:cubicBezTo>
                  <a:pt x="8415" y="17662"/>
                  <a:pt x="8109" y="18427"/>
                  <a:pt x="7650" y="19039"/>
                </a:cubicBezTo>
                <a:cubicBezTo>
                  <a:pt x="7497" y="19230"/>
                  <a:pt x="7344" y="19459"/>
                  <a:pt x="7229" y="19689"/>
                </a:cubicBezTo>
                <a:cubicBezTo>
                  <a:pt x="6808" y="20607"/>
                  <a:pt x="5967" y="21333"/>
                  <a:pt x="5661" y="22366"/>
                </a:cubicBezTo>
                <a:cubicBezTo>
                  <a:pt x="5661" y="22366"/>
                  <a:pt x="5623" y="22404"/>
                  <a:pt x="5623" y="22404"/>
                </a:cubicBezTo>
                <a:cubicBezTo>
                  <a:pt x="5164" y="22863"/>
                  <a:pt x="4972" y="23514"/>
                  <a:pt x="4705" y="24087"/>
                </a:cubicBezTo>
                <a:cubicBezTo>
                  <a:pt x="4475" y="24508"/>
                  <a:pt x="4360" y="24967"/>
                  <a:pt x="4169" y="25426"/>
                </a:cubicBezTo>
                <a:cubicBezTo>
                  <a:pt x="4016" y="25732"/>
                  <a:pt x="3825" y="25999"/>
                  <a:pt x="3710" y="26305"/>
                </a:cubicBezTo>
                <a:cubicBezTo>
                  <a:pt x="3557" y="26573"/>
                  <a:pt x="3251" y="26879"/>
                  <a:pt x="3290" y="27147"/>
                </a:cubicBezTo>
                <a:cubicBezTo>
                  <a:pt x="3366" y="27568"/>
                  <a:pt x="2945" y="27682"/>
                  <a:pt x="2907" y="27950"/>
                </a:cubicBezTo>
                <a:cubicBezTo>
                  <a:pt x="2907" y="28027"/>
                  <a:pt x="2831" y="28065"/>
                  <a:pt x="2831" y="28103"/>
                </a:cubicBezTo>
                <a:cubicBezTo>
                  <a:pt x="2869" y="28562"/>
                  <a:pt x="2525" y="28906"/>
                  <a:pt x="2486" y="29327"/>
                </a:cubicBezTo>
                <a:cubicBezTo>
                  <a:pt x="2486" y="29786"/>
                  <a:pt x="2142" y="30168"/>
                  <a:pt x="2027" y="30589"/>
                </a:cubicBezTo>
                <a:cubicBezTo>
                  <a:pt x="1836" y="31239"/>
                  <a:pt x="1683" y="31889"/>
                  <a:pt x="1416" y="32501"/>
                </a:cubicBezTo>
                <a:cubicBezTo>
                  <a:pt x="1263" y="32922"/>
                  <a:pt x="1377" y="33419"/>
                  <a:pt x="1033" y="33763"/>
                </a:cubicBezTo>
                <a:cubicBezTo>
                  <a:pt x="1110" y="34452"/>
                  <a:pt x="727" y="35026"/>
                  <a:pt x="689" y="35676"/>
                </a:cubicBezTo>
                <a:cubicBezTo>
                  <a:pt x="574" y="36632"/>
                  <a:pt x="268" y="37550"/>
                  <a:pt x="230" y="38506"/>
                </a:cubicBezTo>
                <a:cubicBezTo>
                  <a:pt x="192" y="39080"/>
                  <a:pt x="153" y="39692"/>
                  <a:pt x="115" y="40304"/>
                </a:cubicBezTo>
                <a:cubicBezTo>
                  <a:pt x="77" y="41221"/>
                  <a:pt x="39" y="42178"/>
                  <a:pt x="39" y="43134"/>
                </a:cubicBezTo>
                <a:cubicBezTo>
                  <a:pt x="0" y="44166"/>
                  <a:pt x="77" y="45237"/>
                  <a:pt x="115" y="46270"/>
                </a:cubicBezTo>
                <a:cubicBezTo>
                  <a:pt x="115" y="46652"/>
                  <a:pt x="153" y="46997"/>
                  <a:pt x="115" y="47341"/>
                </a:cubicBezTo>
                <a:cubicBezTo>
                  <a:pt x="115" y="47609"/>
                  <a:pt x="39" y="47914"/>
                  <a:pt x="77" y="48182"/>
                </a:cubicBezTo>
                <a:cubicBezTo>
                  <a:pt x="115" y="48565"/>
                  <a:pt x="306" y="48985"/>
                  <a:pt x="268" y="49406"/>
                </a:cubicBezTo>
                <a:cubicBezTo>
                  <a:pt x="192" y="50209"/>
                  <a:pt x="498" y="50974"/>
                  <a:pt x="536" y="51777"/>
                </a:cubicBezTo>
                <a:cubicBezTo>
                  <a:pt x="536" y="52083"/>
                  <a:pt x="765" y="52389"/>
                  <a:pt x="727" y="52695"/>
                </a:cubicBezTo>
                <a:cubicBezTo>
                  <a:pt x="689" y="53116"/>
                  <a:pt x="842" y="53498"/>
                  <a:pt x="957" y="53881"/>
                </a:cubicBezTo>
                <a:cubicBezTo>
                  <a:pt x="1033" y="54072"/>
                  <a:pt x="957" y="54302"/>
                  <a:pt x="957" y="54569"/>
                </a:cubicBezTo>
                <a:cubicBezTo>
                  <a:pt x="1454" y="54990"/>
                  <a:pt x="918" y="55793"/>
                  <a:pt x="1416" y="56290"/>
                </a:cubicBezTo>
                <a:cubicBezTo>
                  <a:pt x="1339" y="56482"/>
                  <a:pt x="1263" y="56635"/>
                  <a:pt x="1148" y="56826"/>
                </a:cubicBezTo>
                <a:cubicBezTo>
                  <a:pt x="1377" y="56826"/>
                  <a:pt x="1492" y="56864"/>
                  <a:pt x="1722" y="56864"/>
                </a:cubicBezTo>
                <a:cubicBezTo>
                  <a:pt x="1645" y="57094"/>
                  <a:pt x="1607" y="57323"/>
                  <a:pt x="1569" y="57514"/>
                </a:cubicBezTo>
                <a:cubicBezTo>
                  <a:pt x="1607" y="57514"/>
                  <a:pt x="1645" y="57552"/>
                  <a:pt x="1683" y="57552"/>
                </a:cubicBezTo>
                <a:cubicBezTo>
                  <a:pt x="1607" y="57858"/>
                  <a:pt x="1951" y="58011"/>
                  <a:pt x="1874" y="58279"/>
                </a:cubicBezTo>
                <a:cubicBezTo>
                  <a:pt x="1722" y="58776"/>
                  <a:pt x="1798" y="59235"/>
                  <a:pt x="2219" y="59618"/>
                </a:cubicBezTo>
                <a:cubicBezTo>
                  <a:pt x="2257" y="59656"/>
                  <a:pt x="2180" y="59847"/>
                  <a:pt x="2180" y="60000"/>
                </a:cubicBezTo>
                <a:cubicBezTo>
                  <a:pt x="2295" y="60115"/>
                  <a:pt x="2563" y="60268"/>
                  <a:pt x="2563" y="60421"/>
                </a:cubicBezTo>
                <a:cubicBezTo>
                  <a:pt x="2563" y="60880"/>
                  <a:pt x="2869" y="61148"/>
                  <a:pt x="2945" y="61530"/>
                </a:cubicBezTo>
                <a:cubicBezTo>
                  <a:pt x="3022" y="61836"/>
                  <a:pt x="3137" y="62104"/>
                  <a:pt x="3251" y="62371"/>
                </a:cubicBezTo>
                <a:cubicBezTo>
                  <a:pt x="3366" y="62639"/>
                  <a:pt x="3213" y="63022"/>
                  <a:pt x="3596" y="63098"/>
                </a:cubicBezTo>
                <a:cubicBezTo>
                  <a:pt x="3710" y="63672"/>
                  <a:pt x="4131" y="64054"/>
                  <a:pt x="4284" y="64551"/>
                </a:cubicBezTo>
                <a:cubicBezTo>
                  <a:pt x="4437" y="65125"/>
                  <a:pt x="4781" y="65546"/>
                  <a:pt x="5011" y="66081"/>
                </a:cubicBezTo>
                <a:cubicBezTo>
                  <a:pt x="5240" y="66693"/>
                  <a:pt x="5623" y="67229"/>
                  <a:pt x="5852" y="67841"/>
                </a:cubicBezTo>
                <a:cubicBezTo>
                  <a:pt x="5929" y="68147"/>
                  <a:pt x="6273" y="68338"/>
                  <a:pt x="6349" y="68606"/>
                </a:cubicBezTo>
                <a:cubicBezTo>
                  <a:pt x="6464" y="69065"/>
                  <a:pt x="6808" y="69370"/>
                  <a:pt x="6961" y="69829"/>
                </a:cubicBezTo>
                <a:cubicBezTo>
                  <a:pt x="7038" y="69982"/>
                  <a:pt x="7229" y="70135"/>
                  <a:pt x="7344" y="70250"/>
                </a:cubicBezTo>
                <a:cubicBezTo>
                  <a:pt x="7420" y="70327"/>
                  <a:pt x="7497" y="70403"/>
                  <a:pt x="7497" y="70403"/>
                </a:cubicBezTo>
                <a:cubicBezTo>
                  <a:pt x="7305" y="70747"/>
                  <a:pt x="7650" y="70862"/>
                  <a:pt x="7764" y="71015"/>
                </a:cubicBezTo>
                <a:cubicBezTo>
                  <a:pt x="8109" y="71398"/>
                  <a:pt x="8376" y="71818"/>
                  <a:pt x="8606" y="72277"/>
                </a:cubicBezTo>
                <a:cubicBezTo>
                  <a:pt x="8797" y="72583"/>
                  <a:pt x="8950" y="72927"/>
                  <a:pt x="9218" y="73157"/>
                </a:cubicBezTo>
                <a:cubicBezTo>
                  <a:pt x="9409" y="73348"/>
                  <a:pt x="9485" y="73616"/>
                  <a:pt x="9638" y="73692"/>
                </a:cubicBezTo>
                <a:cubicBezTo>
                  <a:pt x="9906" y="73845"/>
                  <a:pt x="9983" y="74075"/>
                  <a:pt x="10174" y="74228"/>
                </a:cubicBezTo>
                <a:cubicBezTo>
                  <a:pt x="10365" y="74381"/>
                  <a:pt x="10442" y="74687"/>
                  <a:pt x="10633" y="74878"/>
                </a:cubicBezTo>
                <a:cubicBezTo>
                  <a:pt x="10939" y="75107"/>
                  <a:pt x="10862" y="75681"/>
                  <a:pt x="11436" y="75681"/>
                </a:cubicBezTo>
                <a:cubicBezTo>
                  <a:pt x="11474" y="75681"/>
                  <a:pt x="11512" y="75834"/>
                  <a:pt x="11589" y="75911"/>
                </a:cubicBezTo>
                <a:cubicBezTo>
                  <a:pt x="11780" y="76140"/>
                  <a:pt x="11971" y="76331"/>
                  <a:pt x="12163" y="76561"/>
                </a:cubicBezTo>
                <a:cubicBezTo>
                  <a:pt x="12277" y="76637"/>
                  <a:pt x="12392" y="76714"/>
                  <a:pt x="12469" y="76828"/>
                </a:cubicBezTo>
                <a:cubicBezTo>
                  <a:pt x="12851" y="77555"/>
                  <a:pt x="13654" y="77976"/>
                  <a:pt x="14075" y="78664"/>
                </a:cubicBezTo>
                <a:cubicBezTo>
                  <a:pt x="14534" y="78817"/>
                  <a:pt x="14649" y="79391"/>
                  <a:pt x="15108" y="79582"/>
                </a:cubicBezTo>
                <a:cubicBezTo>
                  <a:pt x="15337" y="79659"/>
                  <a:pt x="15490" y="79888"/>
                  <a:pt x="15681" y="80041"/>
                </a:cubicBezTo>
                <a:cubicBezTo>
                  <a:pt x="15788" y="80148"/>
                  <a:pt x="15862" y="80389"/>
                  <a:pt x="15934" y="80389"/>
                </a:cubicBezTo>
                <a:cubicBezTo>
                  <a:pt x="15939" y="80389"/>
                  <a:pt x="15944" y="80388"/>
                  <a:pt x="15949" y="80385"/>
                </a:cubicBezTo>
                <a:cubicBezTo>
                  <a:pt x="15979" y="80380"/>
                  <a:pt x="16008" y="80378"/>
                  <a:pt x="16035" y="80378"/>
                </a:cubicBezTo>
                <a:cubicBezTo>
                  <a:pt x="16415" y="80378"/>
                  <a:pt x="16474" y="80849"/>
                  <a:pt x="16867" y="80921"/>
                </a:cubicBezTo>
                <a:cubicBezTo>
                  <a:pt x="17173" y="80959"/>
                  <a:pt x="17402" y="81418"/>
                  <a:pt x="17670" y="81686"/>
                </a:cubicBezTo>
                <a:cubicBezTo>
                  <a:pt x="17747" y="81724"/>
                  <a:pt x="17785" y="81800"/>
                  <a:pt x="17861" y="81839"/>
                </a:cubicBezTo>
                <a:cubicBezTo>
                  <a:pt x="18129" y="82030"/>
                  <a:pt x="18397" y="82221"/>
                  <a:pt x="18664" y="82412"/>
                </a:cubicBezTo>
                <a:cubicBezTo>
                  <a:pt x="19085" y="82718"/>
                  <a:pt x="19621" y="82910"/>
                  <a:pt x="19850" y="83445"/>
                </a:cubicBezTo>
                <a:cubicBezTo>
                  <a:pt x="19888" y="83483"/>
                  <a:pt x="20003" y="83483"/>
                  <a:pt x="20080" y="83522"/>
                </a:cubicBezTo>
                <a:cubicBezTo>
                  <a:pt x="20271" y="83598"/>
                  <a:pt x="20462" y="83675"/>
                  <a:pt x="20653" y="83789"/>
                </a:cubicBezTo>
                <a:cubicBezTo>
                  <a:pt x="20806" y="83904"/>
                  <a:pt x="20997" y="84095"/>
                  <a:pt x="21150" y="84210"/>
                </a:cubicBezTo>
                <a:cubicBezTo>
                  <a:pt x="21227" y="84172"/>
                  <a:pt x="21303" y="84133"/>
                  <a:pt x="21342" y="84133"/>
                </a:cubicBezTo>
                <a:cubicBezTo>
                  <a:pt x="21571" y="84325"/>
                  <a:pt x="21724" y="84592"/>
                  <a:pt x="21954" y="84631"/>
                </a:cubicBezTo>
                <a:cubicBezTo>
                  <a:pt x="22336" y="84669"/>
                  <a:pt x="22604" y="85051"/>
                  <a:pt x="23025" y="85051"/>
                </a:cubicBezTo>
                <a:cubicBezTo>
                  <a:pt x="23177" y="85090"/>
                  <a:pt x="23445" y="85128"/>
                  <a:pt x="23483" y="85243"/>
                </a:cubicBezTo>
                <a:cubicBezTo>
                  <a:pt x="23598" y="85549"/>
                  <a:pt x="23866" y="85549"/>
                  <a:pt x="24095" y="85625"/>
                </a:cubicBezTo>
                <a:cubicBezTo>
                  <a:pt x="24401" y="85778"/>
                  <a:pt x="24784" y="85816"/>
                  <a:pt x="24975" y="86008"/>
                </a:cubicBezTo>
                <a:cubicBezTo>
                  <a:pt x="25358" y="86428"/>
                  <a:pt x="25893" y="86581"/>
                  <a:pt x="26390" y="86619"/>
                </a:cubicBezTo>
                <a:cubicBezTo>
                  <a:pt x="26598" y="86619"/>
                  <a:pt x="26598" y="86943"/>
                  <a:pt x="26732" y="86943"/>
                </a:cubicBezTo>
                <a:cubicBezTo>
                  <a:pt x="26770" y="86943"/>
                  <a:pt x="26819" y="86917"/>
                  <a:pt x="26887" y="86849"/>
                </a:cubicBezTo>
                <a:cubicBezTo>
                  <a:pt x="27079" y="87002"/>
                  <a:pt x="27270" y="87040"/>
                  <a:pt x="27499" y="87078"/>
                </a:cubicBezTo>
                <a:cubicBezTo>
                  <a:pt x="27691" y="87117"/>
                  <a:pt x="27844" y="87270"/>
                  <a:pt x="28035" y="87346"/>
                </a:cubicBezTo>
                <a:cubicBezTo>
                  <a:pt x="28226" y="87423"/>
                  <a:pt x="28379" y="87537"/>
                  <a:pt x="28570" y="87576"/>
                </a:cubicBezTo>
                <a:cubicBezTo>
                  <a:pt x="28761" y="87652"/>
                  <a:pt x="28991" y="87652"/>
                  <a:pt x="29220" y="87729"/>
                </a:cubicBezTo>
                <a:cubicBezTo>
                  <a:pt x="29362" y="87764"/>
                  <a:pt x="29503" y="87962"/>
                  <a:pt x="29584" y="87962"/>
                </a:cubicBezTo>
                <a:cubicBezTo>
                  <a:pt x="29591" y="87962"/>
                  <a:pt x="29597" y="87961"/>
                  <a:pt x="29603" y="87958"/>
                </a:cubicBezTo>
                <a:cubicBezTo>
                  <a:pt x="29665" y="87944"/>
                  <a:pt x="29722" y="87938"/>
                  <a:pt x="29775" y="87938"/>
                </a:cubicBezTo>
                <a:cubicBezTo>
                  <a:pt x="30018" y="87938"/>
                  <a:pt x="30187" y="88069"/>
                  <a:pt x="30406" y="88226"/>
                </a:cubicBezTo>
                <a:cubicBezTo>
                  <a:pt x="30712" y="88417"/>
                  <a:pt x="31094" y="88570"/>
                  <a:pt x="31477" y="88646"/>
                </a:cubicBezTo>
                <a:cubicBezTo>
                  <a:pt x="31517" y="88667"/>
                  <a:pt x="31565" y="88673"/>
                  <a:pt x="31616" y="88673"/>
                </a:cubicBezTo>
                <a:cubicBezTo>
                  <a:pt x="31732" y="88673"/>
                  <a:pt x="31867" y="88638"/>
                  <a:pt x="31974" y="88638"/>
                </a:cubicBezTo>
                <a:cubicBezTo>
                  <a:pt x="32002" y="88638"/>
                  <a:pt x="32028" y="88641"/>
                  <a:pt x="32051" y="88646"/>
                </a:cubicBezTo>
                <a:cubicBezTo>
                  <a:pt x="32265" y="88718"/>
                  <a:pt x="32479" y="88956"/>
                  <a:pt x="32600" y="88956"/>
                </a:cubicBezTo>
                <a:cubicBezTo>
                  <a:pt x="32609" y="88956"/>
                  <a:pt x="32617" y="88955"/>
                  <a:pt x="32624" y="88952"/>
                </a:cubicBezTo>
                <a:cubicBezTo>
                  <a:pt x="32691" y="88930"/>
                  <a:pt x="32749" y="88921"/>
                  <a:pt x="32800" y="88921"/>
                </a:cubicBezTo>
                <a:cubicBezTo>
                  <a:pt x="32924" y="88921"/>
                  <a:pt x="33013" y="88975"/>
                  <a:pt x="33121" y="89029"/>
                </a:cubicBezTo>
                <a:cubicBezTo>
                  <a:pt x="33274" y="89105"/>
                  <a:pt x="33580" y="89105"/>
                  <a:pt x="33580" y="89144"/>
                </a:cubicBezTo>
                <a:cubicBezTo>
                  <a:pt x="33580" y="89299"/>
                  <a:pt x="33625" y="89341"/>
                  <a:pt x="33685" y="89341"/>
                </a:cubicBezTo>
                <a:cubicBezTo>
                  <a:pt x="33755" y="89341"/>
                  <a:pt x="33847" y="89284"/>
                  <a:pt x="33916" y="89284"/>
                </a:cubicBezTo>
                <a:cubicBezTo>
                  <a:pt x="33933" y="89284"/>
                  <a:pt x="33949" y="89287"/>
                  <a:pt x="33963" y="89297"/>
                </a:cubicBezTo>
                <a:cubicBezTo>
                  <a:pt x="34099" y="89399"/>
                  <a:pt x="34297" y="89532"/>
                  <a:pt x="34447" y="89532"/>
                </a:cubicBezTo>
                <a:cubicBezTo>
                  <a:pt x="34465" y="89532"/>
                  <a:pt x="34482" y="89530"/>
                  <a:pt x="34498" y="89526"/>
                </a:cubicBezTo>
                <a:cubicBezTo>
                  <a:pt x="34629" y="89482"/>
                  <a:pt x="34754" y="89464"/>
                  <a:pt x="34874" y="89464"/>
                </a:cubicBezTo>
                <a:cubicBezTo>
                  <a:pt x="35173" y="89464"/>
                  <a:pt x="35438" y="89581"/>
                  <a:pt x="35684" y="89717"/>
                </a:cubicBezTo>
                <a:cubicBezTo>
                  <a:pt x="35867" y="89827"/>
                  <a:pt x="36040" y="89875"/>
                  <a:pt x="36206" y="89875"/>
                </a:cubicBezTo>
                <a:cubicBezTo>
                  <a:pt x="36386" y="89875"/>
                  <a:pt x="36557" y="89817"/>
                  <a:pt x="36717" y="89717"/>
                </a:cubicBezTo>
                <a:cubicBezTo>
                  <a:pt x="37023" y="89832"/>
                  <a:pt x="37290" y="89947"/>
                  <a:pt x="37558" y="89985"/>
                </a:cubicBezTo>
                <a:cubicBezTo>
                  <a:pt x="38285" y="89985"/>
                  <a:pt x="38973" y="90176"/>
                  <a:pt x="39700" y="90329"/>
                </a:cubicBezTo>
                <a:cubicBezTo>
                  <a:pt x="40197" y="90406"/>
                  <a:pt x="40732" y="90368"/>
                  <a:pt x="41230" y="90559"/>
                </a:cubicBezTo>
                <a:lnTo>
                  <a:pt x="41306" y="90559"/>
                </a:lnTo>
                <a:cubicBezTo>
                  <a:pt x="41718" y="90507"/>
                  <a:pt x="42129" y="90471"/>
                  <a:pt x="42537" y="90471"/>
                </a:cubicBezTo>
                <a:cubicBezTo>
                  <a:pt x="43039" y="90471"/>
                  <a:pt x="43536" y="90526"/>
                  <a:pt x="44022" y="90674"/>
                </a:cubicBezTo>
                <a:cubicBezTo>
                  <a:pt x="44044" y="90681"/>
                  <a:pt x="44069" y="90684"/>
                  <a:pt x="44095" y="90684"/>
                </a:cubicBezTo>
                <a:cubicBezTo>
                  <a:pt x="44197" y="90684"/>
                  <a:pt x="44320" y="90635"/>
                  <a:pt x="44442" y="90635"/>
                </a:cubicBezTo>
                <a:cubicBezTo>
                  <a:pt x="44817" y="90601"/>
                  <a:pt x="45222" y="90476"/>
                  <a:pt x="45603" y="90476"/>
                </a:cubicBezTo>
                <a:cubicBezTo>
                  <a:pt x="45650" y="90476"/>
                  <a:pt x="45697" y="90478"/>
                  <a:pt x="45743" y="90482"/>
                </a:cubicBezTo>
                <a:cubicBezTo>
                  <a:pt x="45947" y="90508"/>
                  <a:pt x="46146" y="90516"/>
                  <a:pt x="46345" y="90516"/>
                </a:cubicBezTo>
                <a:cubicBezTo>
                  <a:pt x="46741" y="90516"/>
                  <a:pt x="47132" y="90482"/>
                  <a:pt x="47540" y="90482"/>
                </a:cubicBezTo>
                <a:cubicBezTo>
                  <a:pt x="47770" y="90482"/>
                  <a:pt x="47961" y="90444"/>
                  <a:pt x="48190" y="90444"/>
                </a:cubicBezTo>
                <a:cubicBezTo>
                  <a:pt x="48443" y="90486"/>
                  <a:pt x="48696" y="90503"/>
                  <a:pt x="48949" y="90503"/>
                </a:cubicBezTo>
                <a:cubicBezTo>
                  <a:pt x="49385" y="90503"/>
                  <a:pt x="49820" y="90454"/>
                  <a:pt x="50256" y="90406"/>
                </a:cubicBezTo>
                <a:cubicBezTo>
                  <a:pt x="50409" y="90368"/>
                  <a:pt x="50715" y="90406"/>
                  <a:pt x="50791" y="90329"/>
                </a:cubicBezTo>
                <a:cubicBezTo>
                  <a:pt x="50969" y="90181"/>
                  <a:pt x="51182" y="90159"/>
                  <a:pt x="51401" y="90159"/>
                </a:cubicBezTo>
                <a:cubicBezTo>
                  <a:pt x="51490" y="90159"/>
                  <a:pt x="51581" y="90163"/>
                  <a:pt x="51670" y="90163"/>
                </a:cubicBezTo>
                <a:cubicBezTo>
                  <a:pt x="51924" y="90163"/>
                  <a:pt x="52169" y="90133"/>
                  <a:pt x="52359" y="89909"/>
                </a:cubicBezTo>
                <a:cubicBezTo>
                  <a:pt x="52466" y="89957"/>
                  <a:pt x="52568" y="89976"/>
                  <a:pt x="52667" y="89976"/>
                </a:cubicBezTo>
                <a:cubicBezTo>
                  <a:pt x="52957" y="89976"/>
                  <a:pt x="53221" y="89813"/>
                  <a:pt x="53507" y="89756"/>
                </a:cubicBezTo>
                <a:cubicBezTo>
                  <a:pt x="53927" y="89603"/>
                  <a:pt x="54310" y="89450"/>
                  <a:pt x="54730" y="89411"/>
                </a:cubicBezTo>
                <a:cubicBezTo>
                  <a:pt x="55266" y="89373"/>
                  <a:pt x="55801" y="89297"/>
                  <a:pt x="56299" y="88991"/>
                </a:cubicBezTo>
                <a:cubicBezTo>
                  <a:pt x="56604" y="88761"/>
                  <a:pt x="57102" y="88991"/>
                  <a:pt x="57408" y="88646"/>
                </a:cubicBezTo>
                <a:cubicBezTo>
                  <a:pt x="57517" y="88701"/>
                  <a:pt x="57624" y="88725"/>
                  <a:pt x="57728" y="88725"/>
                </a:cubicBezTo>
                <a:cubicBezTo>
                  <a:pt x="57985" y="88725"/>
                  <a:pt x="58222" y="88581"/>
                  <a:pt x="58440" y="88417"/>
                </a:cubicBezTo>
                <a:cubicBezTo>
                  <a:pt x="58536" y="88341"/>
                  <a:pt x="58651" y="88341"/>
                  <a:pt x="58761" y="88341"/>
                </a:cubicBezTo>
                <a:cubicBezTo>
                  <a:pt x="58871" y="88341"/>
                  <a:pt x="58976" y="88341"/>
                  <a:pt x="59052" y="88264"/>
                </a:cubicBezTo>
                <a:cubicBezTo>
                  <a:pt x="59243" y="88073"/>
                  <a:pt x="59473" y="88073"/>
                  <a:pt x="59741" y="87958"/>
                </a:cubicBezTo>
                <a:cubicBezTo>
                  <a:pt x="60276" y="87805"/>
                  <a:pt x="60850" y="87576"/>
                  <a:pt x="61347" y="87308"/>
                </a:cubicBezTo>
                <a:cubicBezTo>
                  <a:pt x="61844" y="87040"/>
                  <a:pt x="62303" y="86811"/>
                  <a:pt x="62839" y="86696"/>
                </a:cubicBezTo>
                <a:cubicBezTo>
                  <a:pt x="63221" y="86619"/>
                  <a:pt x="63565" y="86428"/>
                  <a:pt x="63909" y="86275"/>
                </a:cubicBezTo>
                <a:cubicBezTo>
                  <a:pt x="64101" y="85549"/>
                  <a:pt x="64980" y="85778"/>
                  <a:pt x="65286" y="85204"/>
                </a:cubicBezTo>
                <a:cubicBezTo>
                  <a:pt x="65325" y="85281"/>
                  <a:pt x="65363" y="85357"/>
                  <a:pt x="65439" y="85472"/>
                </a:cubicBezTo>
                <a:cubicBezTo>
                  <a:pt x="65554" y="85281"/>
                  <a:pt x="65669" y="85166"/>
                  <a:pt x="65784" y="85013"/>
                </a:cubicBezTo>
                <a:cubicBezTo>
                  <a:pt x="66204" y="84631"/>
                  <a:pt x="66931" y="84669"/>
                  <a:pt x="67199" y="84057"/>
                </a:cubicBezTo>
                <a:cubicBezTo>
                  <a:pt x="67199" y="84057"/>
                  <a:pt x="67216" y="84074"/>
                  <a:pt x="67238" y="84074"/>
                </a:cubicBezTo>
                <a:cubicBezTo>
                  <a:pt x="67250" y="84074"/>
                  <a:pt x="67262" y="84070"/>
                  <a:pt x="67275" y="84057"/>
                </a:cubicBezTo>
                <a:cubicBezTo>
                  <a:pt x="68002" y="83751"/>
                  <a:pt x="68767" y="83522"/>
                  <a:pt x="69226" y="82833"/>
                </a:cubicBezTo>
                <a:cubicBezTo>
                  <a:pt x="69264" y="82795"/>
                  <a:pt x="69379" y="82795"/>
                  <a:pt x="69417" y="82757"/>
                </a:cubicBezTo>
                <a:cubicBezTo>
                  <a:pt x="69723" y="82451"/>
                  <a:pt x="70335" y="82451"/>
                  <a:pt x="70411" y="81877"/>
                </a:cubicBezTo>
                <a:cubicBezTo>
                  <a:pt x="70411" y="81877"/>
                  <a:pt x="70450" y="81877"/>
                  <a:pt x="70488" y="81839"/>
                </a:cubicBezTo>
                <a:cubicBezTo>
                  <a:pt x="70665" y="81733"/>
                  <a:pt x="70841" y="81528"/>
                  <a:pt x="70958" y="81528"/>
                </a:cubicBezTo>
                <a:cubicBezTo>
                  <a:pt x="70967" y="81528"/>
                  <a:pt x="70976" y="81530"/>
                  <a:pt x="70985" y="81533"/>
                </a:cubicBezTo>
                <a:cubicBezTo>
                  <a:pt x="71032" y="81545"/>
                  <a:pt x="71072" y="81550"/>
                  <a:pt x="71104" y="81550"/>
                </a:cubicBezTo>
                <a:cubicBezTo>
                  <a:pt x="71386" y="81550"/>
                  <a:pt x="71162" y="81150"/>
                  <a:pt x="71367" y="81150"/>
                </a:cubicBezTo>
                <a:cubicBezTo>
                  <a:pt x="71400" y="81150"/>
                  <a:pt x="71433" y="81066"/>
                  <a:pt x="71466" y="81066"/>
                </a:cubicBezTo>
                <a:cubicBezTo>
                  <a:pt x="71471" y="81066"/>
                  <a:pt x="71477" y="81068"/>
                  <a:pt x="71482" y="81074"/>
                </a:cubicBezTo>
                <a:cubicBezTo>
                  <a:pt x="71520" y="81081"/>
                  <a:pt x="71554" y="81085"/>
                  <a:pt x="71586" y="81085"/>
                </a:cubicBezTo>
                <a:cubicBezTo>
                  <a:pt x="71881" y="81085"/>
                  <a:pt x="71960" y="80791"/>
                  <a:pt x="72132" y="80653"/>
                </a:cubicBezTo>
                <a:cubicBezTo>
                  <a:pt x="72477" y="80309"/>
                  <a:pt x="72783" y="79812"/>
                  <a:pt x="73203" y="79620"/>
                </a:cubicBezTo>
                <a:cubicBezTo>
                  <a:pt x="73777" y="79391"/>
                  <a:pt x="73892" y="78664"/>
                  <a:pt x="74504" y="78550"/>
                </a:cubicBezTo>
                <a:cubicBezTo>
                  <a:pt x="74542" y="78550"/>
                  <a:pt x="74542" y="78435"/>
                  <a:pt x="74542" y="78397"/>
                </a:cubicBezTo>
                <a:cubicBezTo>
                  <a:pt x="74657" y="78244"/>
                  <a:pt x="74771" y="78091"/>
                  <a:pt x="74924" y="77938"/>
                </a:cubicBezTo>
                <a:cubicBezTo>
                  <a:pt x="75077" y="77785"/>
                  <a:pt x="75383" y="77785"/>
                  <a:pt x="75345" y="77479"/>
                </a:cubicBezTo>
                <a:cubicBezTo>
                  <a:pt x="75536" y="77479"/>
                  <a:pt x="75727" y="77440"/>
                  <a:pt x="75727" y="77287"/>
                </a:cubicBezTo>
                <a:cubicBezTo>
                  <a:pt x="75727" y="76981"/>
                  <a:pt x="76072" y="77020"/>
                  <a:pt x="76186" y="76867"/>
                </a:cubicBezTo>
                <a:cubicBezTo>
                  <a:pt x="76645" y="76293"/>
                  <a:pt x="77104" y="75758"/>
                  <a:pt x="77563" y="75184"/>
                </a:cubicBezTo>
                <a:cubicBezTo>
                  <a:pt x="77984" y="74610"/>
                  <a:pt x="78596" y="74189"/>
                  <a:pt x="78940" y="73501"/>
                </a:cubicBezTo>
                <a:cubicBezTo>
                  <a:pt x="79093" y="73157"/>
                  <a:pt x="79514" y="72966"/>
                  <a:pt x="79552" y="72507"/>
                </a:cubicBezTo>
                <a:cubicBezTo>
                  <a:pt x="79973" y="72430"/>
                  <a:pt x="80088" y="72009"/>
                  <a:pt x="80279" y="71742"/>
                </a:cubicBezTo>
                <a:cubicBezTo>
                  <a:pt x="80699" y="71245"/>
                  <a:pt x="80967" y="70594"/>
                  <a:pt x="81464" y="70097"/>
                </a:cubicBezTo>
                <a:cubicBezTo>
                  <a:pt x="81617" y="69944"/>
                  <a:pt x="81656" y="69753"/>
                  <a:pt x="81732" y="69562"/>
                </a:cubicBezTo>
                <a:cubicBezTo>
                  <a:pt x="81809" y="69409"/>
                  <a:pt x="81847" y="69218"/>
                  <a:pt x="81962" y="69103"/>
                </a:cubicBezTo>
                <a:cubicBezTo>
                  <a:pt x="82229" y="68644"/>
                  <a:pt x="82306" y="68032"/>
                  <a:pt x="82803" y="67688"/>
                </a:cubicBezTo>
                <a:cubicBezTo>
                  <a:pt x="82841" y="67688"/>
                  <a:pt x="82803" y="67573"/>
                  <a:pt x="82841" y="67535"/>
                </a:cubicBezTo>
                <a:cubicBezTo>
                  <a:pt x="82956" y="67343"/>
                  <a:pt x="82573" y="67037"/>
                  <a:pt x="83071" y="66884"/>
                </a:cubicBezTo>
                <a:cubicBezTo>
                  <a:pt x="83224" y="66846"/>
                  <a:pt x="83300" y="66426"/>
                  <a:pt x="83377" y="66196"/>
                </a:cubicBezTo>
                <a:cubicBezTo>
                  <a:pt x="83491" y="65928"/>
                  <a:pt x="83606" y="65661"/>
                  <a:pt x="83683" y="65393"/>
                </a:cubicBezTo>
                <a:cubicBezTo>
                  <a:pt x="83721" y="65202"/>
                  <a:pt x="83683" y="64972"/>
                  <a:pt x="83797" y="64819"/>
                </a:cubicBezTo>
                <a:cubicBezTo>
                  <a:pt x="84142" y="64475"/>
                  <a:pt x="84218" y="64016"/>
                  <a:pt x="84371" y="63595"/>
                </a:cubicBezTo>
                <a:cubicBezTo>
                  <a:pt x="84562" y="63136"/>
                  <a:pt x="84983" y="62830"/>
                  <a:pt x="84907" y="62257"/>
                </a:cubicBezTo>
                <a:cubicBezTo>
                  <a:pt x="85518" y="61607"/>
                  <a:pt x="85442" y="60650"/>
                  <a:pt x="85939" y="59962"/>
                </a:cubicBezTo>
                <a:cubicBezTo>
                  <a:pt x="85977" y="59885"/>
                  <a:pt x="85901" y="59732"/>
                  <a:pt x="85939" y="59656"/>
                </a:cubicBezTo>
                <a:cubicBezTo>
                  <a:pt x="85939" y="59541"/>
                  <a:pt x="85977" y="59388"/>
                  <a:pt x="86016" y="59312"/>
                </a:cubicBezTo>
                <a:cubicBezTo>
                  <a:pt x="86398" y="58776"/>
                  <a:pt x="86475" y="58203"/>
                  <a:pt x="86589" y="57591"/>
                </a:cubicBezTo>
                <a:cubicBezTo>
                  <a:pt x="86589" y="57438"/>
                  <a:pt x="86704" y="57285"/>
                  <a:pt x="86781" y="57170"/>
                </a:cubicBezTo>
                <a:cubicBezTo>
                  <a:pt x="86857" y="57055"/>
                  <a:pt x="86934" y="56941"/>
                  <a:pt x="86934" y="56864"/>
                </a:cubicBezTo>
                <a:cubicBezTo>
                  <a:pt x="86819" y="56367"/>
                  <a:pt x="87087" y="55908"/>
                  <a:pt x="87125" y="55449"/>
                </a:cubicBezTo>
                <a:cubicBezTo>
                  <a:pt x="87201" y="54761"/>
                  <a:pt x="87469" y="54110"/>
                  <a:pt x="87622" y="53422"/>
                </a:cubicBezTo>
                <a:cubicBezTo>
                  <a:pt x="87737" y="52772"/>
                  <a:pt x="87966" y="52122"/>
                  <a:pt x="87928" y="51471"/>
                </a:cubicBezTo>
                <a:cubicBezTo>
                  <a:pt x="87928" y="51165"/>
                  <a:pt x="88004" y="50859"/>
                  <a:pt x="88081" y="50553"/>
                </a:cubicBezTo>
                <a:cubicBezTo>
                  <a:pt x="88157" y="50286"/>
                  <a:pt x="88272" y="49980"/>
                  <a:pt x="88310" y="49712"/>
                </a:cubicBezTo>
                <a:cubicBezTo>
                  <a:pt x="88349" y="49406"/>
                  <a:pt x="88425" y="49024"/>
                  <a:pt x="88310" y="48832"/>
                </a:cubicBezTo>
                <a:cubicBezTo>
                  <a:pt x="88081" y="48488"/>
                  <a:pt x="88425" y="48297"/>
                  <a:pt x="88387" y="47991"/>
                </a:cubicBezTo>
                <a:cubicBezTo>
                  <a:pt x="88272" y="47303"/>
                  <a:pt x="88349" y="46576"/>
                  <a:pt x="88425" y="45849"/>
                </a:cubicBezTo>
                <a:cubicBezTo>
                  <a:pt x="88463" y="45390"/>
                  <a:pt x="88463" y="44970"/>
                  <a:pt x="88502" y="44511"/>
                </a:cubicBezTo>
                <a:cubicBezTo>
                  <a:pt x="88540" y="43554"/>
                  <a:pt x="88425" y="42598"/>
                  <a:pt x="88463" y="41604"/>
                </a:cubicBezTo>
                <a:cubicBezTo>
                  <a:pt x="88502" y="41413"/>
                  <a:pt x="88425" y="41221"/>
                  <a:pt x="88425" y="41030"/>
                </a:cubicBezTo>
                <a:cubicBezTo>
                  <a:pt x="88425" y="40304"/>
                  <a:pt x="88463" y="39539"/>
                  <a:pt x="88425" y="38774"/>
                </a:cubicBezTo>
                <a:cubicBezTo>
                  <a:pt x="88425" y="38391"/>
                  <a:pt x="88157" y="37932"/>
                  <a:pt x="88272" y="37626"/>
                </a:cubicBezTo>
                <a:cubicBezTo>
                  <a:pt x="88463" y="37129"/>
                  <a:pt x="87966" y="36708"/>
                  <a:pt x="88234" y="36249"/>
                </a:cubicBezTo>
                <a:cubicBezTo>
                  <a:pt x="88043" y="36020"/>
                  <a:pt x="87813" y="35829"/>
                  <a:pt x="87966" y="35446"/>
                </a:cubicBezTo>
                <a:cubicBezTo>
                  <a:pt x="88043" y="35179"/>
                  <a:pt x="87737" y="34911"/>
                  <a:pt x="87775" y="34567"/>
                </a:cubicBezTo>
                <a:cubicBezTo>
                  <a:pt x="87775" y="34108"/>
                  <a:pt x="87584" y="33610"/>
                  <a:pt x="87316" y="33228"/>
                </a:cubicBezTo>
                <a:cubicBezTo>
                  <a:pt x="87010" y="32731"/>
                  <a:pt x="86895" y="32157"/>
                  <a:pt x="86704" y="31622"/>
                </a:cubicBezTo>
                <a:cubicBezTo>
                  <a:pt x="86551" y="31239"/>
                  <a:pt x="86589" y="30704"/>
                  <a:pt x="86322" y="30398"/>
                </a:cubicBezTo>
                <a:cubicBezTo>
                  <a:pt x="86054" y="30092"/>
                  <a:pt x="85939" y="29786"/>
                  <a:pt x="85863" y="29403"/>
                </a:cubicBezTo>
                <a:cubicBezTo>
                  <a:pt x="85824" y="29097"/>
                  <a:pt x="85557" y="28868"/>
                  <a:pt x="85557" y="28524"/>
                </a:cubicBezTo>
                <a:cubicBezTo>
                  <a:pt x="85557" y="28409"/>
                  <a:pt x="85404" y="28294"/>
                  <a:pt x="85327" y="28180"/>
                </a:cubicBezTo>
                <a:cubicBezTo>
                  <a:pt x="85289" y="28103"/>
                  <a:pt x="85174" y="28065"/>
                  <a:pt x="85136" y="27988"/>
                </a:cubicBezTo>
                <a:cubicBezTo>
                  <a:pt x="85098" y="27797"/>
                  <a:pt x="85021" y="27568"/>
                  <a:pt x="84945" y="27376"/>
                </a:cubicBezTo>
                <a:cubicBezTo>
                  <a:pt x="84868" y="27185"/>
                  <a:pt x="84754" y="27032"/>
                  <a:pt x="84677" y="26803"/>
                </a:cubicBezTo>
                <a:cubicBezTo>
                  <a:pt x="84601" y="26611"/>
                  <a:pt x="84562" y="26229"/>
                  <a:pt x="84448" y="26229"/>
                </a:cubicBezTo>
                <a:cubicBezTo>
                  <a:pt x="84065" y="26152"/>
                  <a:pt x="84371" y="25847"/>
                  <a:pt x="84180" y="25694"/>
                </a:cubicBezTo>
                <a:cubicBezTo>
                  <a:pt x="84065" y="25579"/>
                  <a:pt x="84103" y="25273"/>
                  <a:pt x="83989" y="25235"/>
                </a:cubicBezTo>
                <a:cubicBezTo>
                  <a:pt x="83797" y="25082"/>
                  <a:pt x="83797" y="24929"/>
                  <a:pt x="83721" y="24737"/>
                </a:cubicBezTo>
                <a:cubicBezTo>
                  <a:pt x="83683" y="24508"/>
                  <a:pt x="83530" y="24355"/>
                  <a:pt x="83415" y="24164"/>
                </a:cubicBezTo>
                <a:cubicBezTo>
                  <a:pt x="83185" y="23743"/>
                  <a:pt x="82956" y="23284"/>
                  <a:pt x="82726" y="22863"/>
                </a:cubicBezTo>
                <a:cubicBezTo>
                  <a:pt x="82994" y="22596"/>
                  <a:pt x="82497" y="22481"/>
                  <a:pt x="82535" y="22251"/>
                </a:cubicBezTo>
                <a:cubicBezTo>
                  <a:pt x="82229" y="22251"/>
                  <a:pt x="82421" y="21907"/>
                  <a:pt x="82306" y="21831"/>
                </a:cubicBezTo>
                <a:cubicBezTo>
                  <a:pt x="82115" y="21716"/>
                  <a:pt x="82076" y="21563"/>
                  <a:pt x="82000" y="21410"/>
                </a:cubicBezTo>
                <a:cubicBezTo>
                  <a:pt x="81770" y="21028"/>
                  <a:pt x="81694" y="20530"/>
                  <a:pt x="81235" y="20377"/>
                </a:cubicBezTo>
                <a:cubicBezTo>
                  <a:pt x="81158" y="20339"/>
                  <a:pt x="81082" y="20263"/>
                  <a:pt x="81082" y="20224"/>
                </a:cubicBezTo>
                <a:cubicBezTo>
                  <a:pt x="80891" y="19498"/>
                  <a:pt x="80432" y="18962"/>
                  <a:pt x="79973" y="18427"/>
                </a:cubicBezTo>
                <a:cubicBezTo>
                  <a:pt x="79629" y="18044"/>
                  <a:pt x="79514" y="17471"/>
                  <a:pt x="78978" y="17279"/>
                </a:cubicBezTo>
                <a:cubicBezTo>
                  <a:pt x="78711" y="16591"/>
                  <a:pt x="78022" y="16209"/>
                  <a:pt x="77678" y="15597"/>
                </a:cubicBezTo>
                <a:cubicBezTo>
                  <a:pt x="77640" y="15444"/>
                  <a:pt x="77602" y="15252"/>
                  <a:pt x="77525" y="15176"/>
                </a:cubicBezTo>
                <a:cubicBezTo>
                  <a:pt x="77104" y="14793"/>
                  <a:pt x="76569" y="14564"/>
                  <a:pt x="76378" y="13952"/>
                </a:cubicBezTo>
                <a:cubicBezTo>
                  <a:pt x="75727" y="13608"/>
                  <a:pt x="75269" y="12996"/>
                  <a:pt x="74695" y="12575"/>
                </a:cubicBezTo>
                <a:cubicBezTo>
                  <a:pt x="73509" y="11657"/>
                  <a:pt x="72438" y="10625"/>
                  <a:pt x="71291" y="9668"/>
                </a:cubicBezTo>
                <a:cubicBezTo>
                  <a:pt x="71061" y="9477"/>
                  <a:pt x="70908" y="9209"/>
                  <a:pt x="70641" y="9057"/>
                </a:cubicBezTo>
                <a:cubicBezTo>
                  <a:pt x="69991" y="8598"/>
                  <a:pt x="69417" y="8024"/>
                  <a:pt x="68652" y="7718"/>
                </a:cubicBezTo>
                <a:cubicBezTo>
                  <a:pt x="68040" y="7412"/>
                  <a:pt x="67505" y="6915"/>
                  <a:pt x="66893" y="6609"/>
                </a:cubicBezTo>
                <a:cubicBezTo>
                  <a:pt x="66281" y="6303"/>
                  <a:pt x="65707" y="5882"/>
                  <a:pt x="65019" y="5806"/>
                </a:cubicBezTo>
                <a:cubicBezTo>
                  <a:pt x="64766" y="5774"/>
                  <a:pt x="64539" y="5586"/>
                  <a:pt x="64253" y="5586"/>
                </a:cubicBezTo>
                <a:cubicBezTo>
                  <a:pt x="64192" y="5586"/>
                  <a:pt x="64129" y="5594"/>
                  <a:pt x="64062" y="5614"/>
                </a:cubicBezTo>
                <a:lnTo>
                  <a:pt x="64062" y="4811"/>
                </a:lnTo>
                <a:cubicBezTo>
                  <a:pt x="63871" y="5041"/>
                  <a:pt x="63756" y="5194"/>
                  <a:pt x="63718" y="5270"/>
                </a:cubicBezTo>
                <a:cubicBezTo>
                  <a:pt x="63259" y="5079"/>
                  <a:pt x="62877" y="5002"/>
                  <a:pt x="62494" y="4811"/>
                </a:cubicBezTo>
                <a:cubicBezTo>
                  <a:pt x="62150" y="4620"/>
                  <a:pt x="61806" y="4314"/>
                  <a:pt x="61500" y="4085"/>
                </a:cubicBezTo>
                <a:cubicBezTo>
                  <a:pt x="61349" y="4192"/>
                  <a:pt x="61283" y="4239"/>
                  <a:pt x="61241" y="4239"/>
                </a:cubicBezTo>
                <a:cubicBezTo>
                  <a:pt x="61208" y="4239"/>
                  <a:pt x="61189" y="4211"/>
                  <a:pt x="61156" y="4161"/>
                </a:cubicBezTo>
                <a:cubicBezTo>
                  <a:pt x="61118" y="4123"/>
                  <a:pt x="61041" y="4008"/>
                  <a:pt x="61003" y="4008"/>
                </a:cubicBezTo>
                <a:cubicBezTo>
                  <a:pt x="60937" y="4036"/>
                  <a:pt x="60879" y="4048"/>
                  <a:pt x="60825" y="4048"/>
                </a:cubicBezTo>
                <a:cubicBezTo>
                  <a:pt x="60658" y="4048"/>
                  <a:pt x="60535" y="3932"/>
                  <a:pt x="60391" y="3817"/>
                </a:cubicBezTo>
                <a:cubicBezTo>
                  <a:pt x="60276" y="3702"/>
                  <a:pt x="60161" y="3587"/>
                  <a:pt x="60047" y="3549"/>
                </a:cubicBezTo>
                <a:cubicBezTo>
                  <a:pt x="58976" y="3205"/>
                  <a:pt x="57905" y="2899"/>
                  <a:pt x="56910" y="2325"/>
                </a:cubicBezTo>
                <a:cubicBezTo>
                  <a:pt x="56834" y="2249"/>
                  <a:pt x="56719" y="2210"/>
                  <a:pt x="56643" y="2210"/>
                </a:cubicBezTo>
                <a:cubicBezTo>
                  <a:pt x="56069" y="2172"/>
                  <a:pt x="55534" y="1981"/>
                  <a:pt x="54960" y="1828"/>
                </a:cubicBezTo>
                <a:cubicBezTo>
                  <a:pt x="54271" y="1637"/>
                  <a:pt x="53507" y="1675"/>
                  <a:pt x="52895" y="1254"/>
                </a:cubicBezTo>
                <a:cubicBezTo>
                  <a:pt x="52862" y="1235"/>
                  <a:pt x="52829" y="1227"/>
                  <a:pt x="52797" y="1227"/>
                </a:cubicBezTo>
                <a:cubicBezTo>
                  <a:pt x="52701" y="1227"/>
                  <a:pt x="52607" y="1291"/>
                  <a:pt x="52519" y="1291"/>
                </a:cubicBezTo>
                <a:cubicBezTo>
                  <a:pt x="52463" y="1291"/>
                  <a:pt x="52409" y="1265"/>
                  <a:pt x="52359" y="1178"/>
                </a:cubicBezTo>
                <a:cubicBezTo>
                  <a:pt x="52289" y="1073"/>
                  <a:pt x="52212" y="1048"/>
                  <a:pt x="52130" y="1048"/>
                </a:cubicBezTo>
                <a:cubicBezTo>
                  <a:pt x="52054" y="1048"/>
                  <a:pt x="51974" y="1070"/>
                  <a:pt x="51894" y="1070"/>
                </a:cubicBezTo>
                <a:cubicBezTo>
                  <a:pt x="51871" y="1070"/>
                  <a:pt x="51847" y="1068"/>
                  <a:pt x="51824" y="1063"/>
                </a:cubicBezTo>
                <a:cubicBezTo>
                  <a:pt x="51288" y="948"/>
                  <a:pt x="50715" y="1063"/>
                  <a:pt x="50179" y="834"/>
                </a:cubicBezTo>
                <a:cubicBezTo>
                  <a:pt x="49988" y="757"/>
                  <a:pt x="49797" y="719"/>
                  <a:pt x="49605" y="719"/>
                </a:cubicBezTo>
                <a:cubicBezTo>
                  <a:pt x="49423" y="693"/>
                  <a:pt x="49240" y="631"/>
                  <a:pt x="49081" y="631"/>
                </a:cubicBezTo>
                <a:cubicBezTo>
                  <a:pt x="49008" y="631"/>
                  <a:pt x="48939" y="644"/>
                  <a:pt x="48879" y="681"/>
                </a:cubicBezTo>
                <a:cubicBezTo>
                  <a:pt x="48794" y="723"/>
                  <a:pt x="48720" y="741"/>
                  <a:pt x="48654" y="741"/>
                </a:cubicBezTo>
                <a:cubicBezTo>
                  <a:pt x="48426" y="741"/>
                  <a:pt x="48301" y="523"/>
                  <a:pt x="48152" y="375"/>
                </a:cubicBezTo>
                <a:cubicBezTo>
                  <a:pt x="47876" y="548"/>
                  <a:pt x="47607" y="611"/>
                  <a:pt x="47339" y="611"/>
                </a:cubicBezTo>
                <a:cubicBezTo>
                  <a:pt x="47014" y="611"/>
                  <a:pt x="46690" y="518"/>
                  <a:pt x="46355" y="413"/>
                </a:cubicBezTo>
                <a:cubicBezTo>
                  <a:pt x="45691" y="192"/>
                  <a:pt x="45027" y="81"/>
                  <a:pt x="44353" y="81"/>
                </a:cubicBezTo>
                <a:cubicBezTo>
                  <a:pt x="43978" y="81"/>
                  <a:pt x="43601" y="115"/>
                  <a:pt x="43218" y="183"/>
                </a:cubicBezTo>
                <a:cubicBezTo>
                  <a:pt x="43164" y="210"/>
                  <a:pt x="43053" y="238"/>
                  <a:pt x="42979" y="238"/>
                </a:cubicBezTo>
                <a:cubicBezTo>
                  <a:pt x="42948" y="238"/>
                  <a:pt x="42924" y="233"/>
                  <a:pt x="42912" y="222"/>
                </a:cubicBezTo>
                <a:cubicBezTo>
                  <a:pt x="42717" y="62"/>
                  <a:pt x="42521" y="1"/>
                  <a:pt x="42321" y="1"/>
                </a:cubicBezTo>
                <a:close/>
              </a:path>
            </a:pathLst>
          </a:custGeom>
          <a:solidFill>
            <a:srgbClr val="6BD9FE">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p15">
            <a:extLst>
              <a:ext uri="{FF2B5EF4-FFF2-40B4-BE49-F238E27FC236}">
                <a16:creationId xmlns:a16="http://schemas.microsoft.com/office/drawing/2014/main" id="{ADD2591B-4080-4B7B-3C3B-E88601E3CD39}"/>
              </a:ext>
            </a:extLst>
          </p:cNvPr>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DDE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p15">
            <a:extLst>
              <a:ext uri="{FF2B5EF4-FFF2-40B4-BE49-F238E27FC236}">
                <a16:creationId xmlns:a16="http://schemas.microsoft.com/office/drawing/2014/main" id="{4BD55895-C7DC-9245-4DF1-CABD21BC9029}"/>
              </a:ext>
            </a:extLst>
          </p:cNvPr>
          <p:cNvSpPr/>
          <p:nvPr/>
        </p:nvSpPr>
        <p:spPr>
          <a:xfrm>
            <a:off x="206372" y="2415879"/>
            <a:ext cx="1591399" cy="2060039"/>
          </a:xfrm>
          <a:custGeom>
            <a:avLst/>
            <a:gdLst/>
            <a:ahLst/>
            <a:cxnLst/>
            <a:rect l="l" t="t" r="r" b="b"/>
            <a:pathLst>
              <a:path w="77563" h="100404" extrusionOk="0">
                <a:moveTo>
                  <a:pt x="24150" y="1"/>
                </a:moveTo>
                <a:cubicBezTo>
                  <a:pt x="24068" y="1"/>
                  <a:pt x="23986" y="3"/>
                  <a:pt x="23904" y="9"/>
                </a:cubicBezTo>
                <a:cubicBezTo>
                  <a:pt x="23101" y="95"/>
                  <a:pt x="22276" y="138"/>
                  <a:pt x="21462" y="138"/>
                </a:cubicBezTo>
                <a:cubicBezTo>
                  <a:pt x="21191" y="138"/>
                  <a:pt x="20921" y="133"/>
                  <a:pt x="20653" y="123"/>
                </a:cubicBezTo>
                <a:cubicBezTo>
                  <a:pt x="20583" y="109"/>
                  <a:pt x="20508" y="101"/>
                  <a:pt x="20437" y="101"/>
                </a:cubicBezTo>
                <a:cubicBezTo>
                  <a:pt x="20314" y="101"/>
                  <a:pt x="20204" y="127"/>
                  <a:pt x="20156" y="200"/>
                </a:cubicBezTo>
                <a:cubicBezTo>
                  <a:pt x="19970" y="365"/>
                  <a:pt x="19762" y="396"/>
                  <a:pt x="19556" y="396"/>
                </a:cubicBezTo>
                <a:cubicBezTo>
                  <a:pt x="19429" y="396"/>
                  <a:pt x="19302" y="384"/>
                  <a:pt x="19182" y="384"/>
                </a:cubicBezTo>
                <a:cubicBezTo>
                  <a:pt x="19136" y="384"/>
                  <a:pt x="19090" y="386"/>
                  <a:pt x="19046" y="391"/>
                </a:cubicBezTo>
                <a:cubicBezTo>
                  <a:pt x="18626" y="468"/>
                  <a:pt x="18243" y="468"/>
                  <a:pt x="17861" y="659"/>
                </a:cubicBezTo>
                <a:cubicBezTo>
                  <a:pt x="17784" y="735"/>
                  <a:pt x="17631" y="697"/>
                  <a:pt x="17517" y="735"/>
                </a:cubicBezTo>
                <a:cubicBezTo>
                  <a:pt x="16866" y="812"/>
                  <a:pt x="16178" y="1003"/>
                  <a:pt x="15528" y="1041"/>
                </a:cubicBezTo>
                <a:cubicBezTo>
                  <a:pt x="15214" y="1073"/>
                  <a:pt x="14926" y="1310"/>
                  <a:pt x="14601" y="1310"/>
                </a:cubicBezTo>
                <a:cubicBezTo>
                  <a:pt x="14529" y="1310"/>
                  <a:pt x="14456" y="1298"/>
                  <a:pt x="14380" y="1271"/>
                </a:cubicBezTo>
                <a:cubicBezTo>
                  <a:pt x="14075" y="1653"/>
                  <a:pt x="13616" y="1462"/>
                  <a:pt x="13271" y="1615"/>
                </a:cubicBezTo>
                <a:cubicBezTo>
                  <a:pt x="13195" y="1653"/>
                  <a:pt x="13123" y="1670"/>
                  <a:pt x="13055" y="1670"/>
                </a:cubicBezTo>
                <a:cubicBezTo>
                  <a:pt x="12919" y="1670"/>
                  <a:pt x="12800" y="1602"/>
                  <a:pt x="12698" y="1500"/>
                </a:cubicBezTo>
                <a:cubicBezTo>
                  <a:pt x="12620" y="1391"/>
                  <a:pt x="12554" y="1345"/>
                  <a:pt x="12499" y="1345"/>
                </a:cubicBezTo>
                <a:cubicBezTo>
                  <a:pt x="12419" y="1345"/>
                  <a:pt x="12360" y="1441"/>
                  <a:pt x="12315" y="1577"/>
                </a:cubicBezTo>
                <a:cubicBezTo>
                  <a:pt x="12162" y="1883"/>
                  <a:pt x="11933" y="2036"/>
                  <a:pt x="11589" y="2036"/>
                </a:cubicBezTo>
                <a:cubicBezTo>
                  <a:pt x="11397" y="2036"/>
                  <a:pt x="11206" y="2112"/>
                  <a:pt x="11053" y="2189"/>
                </a:cubicBezTo>
                <a:cubicBezTo>
                  <a:pt x="11015" y="2189"/>
                  <a:pt x="11015" y="2303"/>
                  <a:pt x="10977" y="2380"/>
                </a:cubicBezTo>
                <a:cubicBezTo>
                  <a:pt x="10938" y="2342"/>
                  <a:pt x="10900" y="2303"/>
                  <a:pt x="10862" y="2265"/>
                </a:cubicBezTo>
                <a:cubicBezTo>
                  <a:pt x="10777" y="2053"/>
                  <a:pt x="10727" y="1946"/>
                  <a:pt x="10654" y="1946"/>
                </a:cubicBezTo>
                <a:cubicBezTo>
                  <a:pt x="10596" y="1946"/>
                  <a:pt x="10522" y="2014"/>
                  <a:pt x="10403" y="2150"/>
                </a:cubicBezTo>
                <a:cubicBezTo>
                  <a:pt x="10288" y="2303"/>
                  <a:pt x="10212" y="2456"/>
                  <a:pt x="10059" y="2571"/>
                </a:cubicBezTo>
                <a:cubicBezTo>
                  <a:pt x="10020" y="2648"/>
                  <a:pt x="9867" y="2686"/>
                  <a:pt x="9829" y="2686"/>
                </a:cubicBezTo>
                <a:cubicBezTo>
                  <a:pt x="9711" y="2582"/>
                  <a:pt x="9604" y="2536"/>
                  <a:pt x="9503" y="2536"/>
                </a:cubicBezTo>
                <a:cubicBezTo>
                  <a:pt x="9345" y="2536"/>
                  <a:pt x="9205" y="2651"/>
                  <a:pt x="9064" y="2839"/>
                </a:cubicBezTo>
                <a:cubicBezTo>
                  <a:pt x="9064" y="2850"/>
                  <a:pt x="9051" y="2855"/>
                  <a:pt x="9032" y="2855"/>
                </a:cubicBezTo>
                <a:cubicBezTo>
                  <a:pt x="8985" y="2855"/>
                  <a:pt x="8900" y="2828"/>
                  <a:pt x="8873" y="2801"/>
                </a:cubicBezTo>
                <a:cubicBezTo>
                  <a:pt x="8827" y="2739"/>
                  <a:pt x="8781" y="2715"/>
                  <a:pt x="8735" y="2715"/>
                </a:cubicBezTo>
                <a:cubicBezTo>
                  <a:pt x="8667" y="2715"/>
                  <a:pt x="8598" y="2770"/>
                  <a:pt x="8529" y="2839"/>
                </a:cubicBezTo>
                <a:cubicBezTo>
                  <a:pt x="8414" y="2954"/>
                  <a:pt x="8261" y="3030"/>
                  <a:pt x="8108" y="3107"/>
                </a:cubicBezTo>
                <a:cubicBezTo>
                  <a:pt x="7496" y="3260"/>
                  <a:pt x="6961" y="3527"/>
                  <a:pt x="6464" y="3872"/>
                </a:cubicBezTo>
                <a:cubicBezTo>
                  <a:pt x="6451" y="3884"/>
                  <a:pt x="6430" y="3889"/>
                  <a:pt x="6403" y="3889"/>
                </a:cubicBezTo>
                <a:cubicBezTo>
                  <a:pt x="6349" y="3889"/>
                  <a:pt x="6272" y="3872"/>
                  <a:pt x="6196" y="3872"/>
                </a:cubicBezTo>
                <a:cubicBezTo>
                  <a:pt x="6158" y="3833"/>
                  <a:pt x="6005" y="3833"/>
                  <a:pt x="6005" y="3833"/>
                </a:cubicBezTo>
                <a:cubicBezTo>
                  <a:pt x="5890" y="4216"/>
                  <a:pt x="5546" y="4139"/>
                  <a:pt x="5278" y="4254"/>
                </a:cubicBezTo>
                <a:cubicBezTo>
                  <a:pt x="4857" y="4445"/>
                  <a:pt x="4551" y="4789"/>
                  <a:pt x="4054" y="4904"/>
                </a:cubicBezTo>
                <a:cubicBezTo>
                  <a:pt x="3863" y="4942"/>
                  <a:pt x="3710" y="5325"/>
                  <a:pt x="3366" y="5325"/>
                </a:cubicBezTo>
                <a:cubicBezTo>
                  <a:pt x="3251" y="5784"/>
                  <a:pt x="2792" y="5516"/>
                  <a:pt x="2562" y="5746"/>
                </a:cubicBezTo>
                <a:cubicBezTo>
                  <a:pt x="2409" y="5899"/>
                  <a:pt x="2218" y="5975"/>
                  <a:pt x="2065" y="6052"/>
                </a:cubicBezTo>
                <a:cubicBezTo>
                  <a:pt x="1798" y="6243"/>
                  <a:pt x="1492" y="6396"/>
                  <a:pt x="1300" y="6625"/>
                </a:cubicBezTo>
                <a:cubicBezTo>
                  <a:pt x="1071" y="6855"/>
                  <a:pt x="727" y="6855"/>
                  <a:pt x="459" y="6969"/>
                </a:cubicBezTo>
                <a:cubicBezTo>
                  <a:pt x="306" y="7046"/>
                  <a:pt x="153" y="7161"/>
                  <a:pt x="0" y="7237"/>
                </a:cubicBezTo>
                <a:lnTo>
                  <a:pt x="0" y="92143"/>
                </a:lnTo>
                <a:cubicBezTo>
                  <a:pt x="344" y="92449"/>
                  <a:pt x="688" y="92679"/>
                  <a:pt x="1147" y="92870"/>
                </a:cubicBezTo>
                <a:cubicBezTo>
                  <a:pt x="1453" y="92947"/>
                  <a:pt x="1721" y="93214"/>
                  <a:pt x="2065" y="93329"/>
                </a:cubicBezTo>
                <a:cubicBezTo>
                  <a:pt x="2333" y="93444"/>
                  <a:pt x="2601" y="93635"/>
                  <a:pt x="2868" y="93788"/>
                </a:cubicBezTo>
                <a:cubicBezTo>
                  <a:pt x="3213" y="93979"/>
                  <a:pt x="3672" y="93979"/>
                  <a:pt x="3939" y="94362"/>
                </a:cubicBezTo>
                <a:cubicBezTo>
                  <a:pt x="3978" y="94354"/>
                  <a:pt x="4015" y="94350"/>
                  <a:pt x="4051" y="94350"/>
                </a:cubicBezTo>
                <a:cubicBezTo>
                  <a:pt x="4493" y="94350"/>
                  <a:pt x="4756" y="94888"/>
                  <a:pt x="5207" y="94888"/>
                </a:cubicBezTo>
                <a:cubicBezTo>
                  <a:pt x="5265" y="94888"/>
                  <a:pt x="5327" y="94879"/>
                  <a:pt x="5393" y="94859"/>
                </a:cubicBezTo>
                <a:cubicBezTo>
                  <a:pt x="5775" y="95356"/>
                  <a:pt x="6425" y="95318"/>
                  <a:pt x="6846" y="95624"/>
                </a:cubicBezTo>
                <a:cubicBezTo>
                  <a:pt x="7114" y="95853"/>
                  <a:pt x="7534" y="95662"/>
                  <a:pt x="7726" y="95930"/>
                </a:cubicBezTo>
                <a:cubicBezTo>
                  <a:pt x="7955" y="96236"/>
                  <a:pt x="8261" y="96197"/>
                  <a:pt x="8529" y="96389"/>
                </a:cubicBezTo>
                <a:cubicBezTo>
                  <a:pt x="8644" y="96427"/>
                  <a:pt x="8835" y="96389"/>
                  <a:pt x="8988" y="96465"/>
                </a:cubicBezTo>
                <a:cubicBezTo>
                  <a:pt x="9103" y="96503"/>
                  <a:pt x="9141" y="96695"/>
                  <a:pt x="9256" y="96733"/>
                </a:cubicBezTo>
                <a:cubicBezTo>
                  <a:pt x="9465" y="96872"/>
                  <a:pt x="9706" y="97044"/>
                  <a:pt x="9921" y="97044"/>
                </a:cubicBezTo>
                <a:cubicBezTo>
                  <a:pt x="9942" y="97044"/>
                  <a:pt x="9962" y="97042"/>
                  <a:pt x="9982" y="97039"/>
                </a:cubicBezTo>
                <a:cubicBezTo>
                  <a:pt x="10064" y="97018"/>
                  <a:pt x="10141" y="97009"/>
                  <a:pt x="10212" y="97009"/>
                </a:cubicBezTo>
                <a:cubicBezTo>
                  <a:pt x="10406" y="97009"/>
                  <a:pt x="10559" y="97080"/>
                  <a:pt x="10671" y="97192"/>
                </a:cubicBezTo>
                <a:cubicBezTo>
                  <a:pt x="11206" y="97613"/>
                  <a:pt x="12009" y="97536"/>
                  <a:pt x="12506" y="98071"/>
                </a:cubicBezTo>
                <a:cubicBezTo>
                  <a:pt x="12515" y="98080"/>
                  <a:pt x="12528" y="98083"/>
                  <a:pt x="12544" y="98083"/>
                </a:cubicBezTo>
                <a:cubicBezTo>
                  <a:pt x="12589" y="98083"/>
                  <a:pt x="12659" y="98060"/>
                  <a:pt x="12717" y="98060"/>
                </a:cubicBezTo>
                <a:cubicBezTo>
                  <a:pt x="12738" y="98060"/>
                  <a:pt x="12758" y="98063"/>
                  <a:pt x="12774" y="98071"/>
                </a:cubicBezTo>
                <a:cubicBezTo>
                  <a:pt x="13004" y="98071"/>
                  <a:pt x="13195" y="98071"/>
                  <a:pt x="13386" y="98148"/>
                </a:cubicBezTo>
                <a:cubicBezTo>
                  <a:pt x="14113" y="98492"/>
                  <a:pt x="14839" y="98760"/>
                  <a:pt x="15643" y="98798"/>
                </a:cubicBezTo>
                <a:cubicBezTo>
                  <a:pt x="15910" y="98798"/>
                  <a:pt x="16178" y="98836"/>
                  <a:pt x="16446" y="98913"/>
                </a:cubicBezTo>
                <a:cubicBezTo>
                  <a:pt x="16713" y="98989"/>
                  <a:pt x="16981" y="99181"/>
                  <a:pt x="17249" y="99257"/>
                </a:cubicBezTo>
                <a:cubicBezTo>
                  <a:pt x="17517" y="99334"/>
                  <a:pt x="17861" y="99257"/>
                  <a:pt x="18090" y="99372"/>
                </a:cubicBezTo>
                <a:cubicBezTo>
                  <a:pt x="18626" y="99678"/>
                  <a:pt x="19199" y="99601"/>
                  <a:pt x="19735" y="99716"/>
                </a:cubicBezTo>
                <a:cubicBezTo>
                  <a:pt x="20003" y="99754"/>
                  <a:pt x="20156" y="99831"/>
                  <a:pt x="20347" y="99946"/>
                </a:cubicBezTo>
                <a:cubicBezTo>
                  <a:pt x="20381" y="99968"/>
                  <a:pt x="20415" y="99977"/>
                  <a:pt x="20448" y="99977"/>
                </a:cubicBezTo>
                <a:cubicBezTo>
                  <a:pt x="20604" y="99977"/>
                  <a:pt x="20762" y="99783"/>
                  <a:pt x="20934" y="99783"/>
                </a:cubicBezTo>
                <a:cubicBezTo>
                  <a:pt x="20980" y="99783"/>
                  <a:pt x="21026" y="99797"/>
                  <a:pt x="21074" y="99831"/>
                </a:cubicBezTo>
                <a:cubicBezTo>
                  <a:pt x="21112" y="99850"/>
                  <a:pt x="21169" y="99850"/>
                  <a:pt x="21217" y="99850"/>
                </a:cubicBezTo>
                <a:cubicBezTo>
                  <a:pt x="21265" y="99850"/>
                  <a:pt x="21303" y="99850"/>
                  <a:pt x="21303" y="99869"/>
                </a:cubicBezTo>
                <a:cubicBezTo>
                  <a:pt x="21382" y="100139"/>
                  <a:pt x="21508" y="100218"/>
                  <a:pt x="21652" y="100218"/>
                </a:cubicBezTo>
                <a:cubicBezTo>
                  <a:pt x="21855" y="100218"/>
                  <a:pt x="22096" y="100060"/>
                  <a:pt x="22297" y="100060"/>
                </a:cubicBezTo>
                <a:cubicBezTo>
                  <a:pt x="22399" y="100060"/>
                  <a:pt x="22552" y="100026"/>
                  <a:pt x="22654" y="100026"/>
                </a:cubicBezTo>
                <a:cubicBezTo>
                  <a:pt x="22705" y="100026"/>
                  <a:pt x="22744" y="100035"/>
                  <a:pt x="22756" y="100060"/>
                </a:cubicBezTo>
                <a:cubicBezTo>
                  <a:pt x="22893" y="100197"/>
                  <a:pt x="23030" y="100216"/>
                  <a:pt x="23166" y="100216"/>
                </a:cubicBezTo>
                <a:cubicBezTo>
                  <a:pt x="23221" y="100216"/>
                  <a:pt x="23275" y="100213"/>
                  <a:pt x="23330" y="100213"/>
                </a:cubicBezTo>
                <a:cubicBezTo>
                  <a:pt x="23719" y="100213"/>
                  <a:pt x="24109" y="100375"/>
                  <a:pt x="24513" y="100375"/>
                </a:cubicBezTo>
                <a:cubicBezTo>
                  <a:pt x="24665" y="100375"/>
                  <a:pt x="24818" y="100352"/>
                  <a:pt x="24975" y="100290"/>
                </a:cubicBezTo>
                <a:cubicBezTo>
                  <a:pt x="25111" y="100377"/>
                  <a:pt x="25252" y="100403"/>
                  <a:pt x="25395" y="100403"/>
                </a:cubicBezTo>
                <a:cubicBezTo>
                  <a:pt x="25618" y="100403"/>
                  <a:pt x="25847" y="100339"/>
                  <a:pt x="26078" y="100339"/>
                </a:cubicBezTo>
                <a:cubicBezTo>
                  <a:pt x="26156" y="100339"/>
                  <a:pt x="26235" y="100347"/>
                  <a:pt x="26313" y="100366"/>
                </a:cubicBezTo>
                <a:cubicBezTo>
                  <a:pt x="26405" y="100382"/>
                  <a:pt x="26498" y="100388"/>
                  <a:pt x="26593" y="100388"/>
                </a:cubicBezTo>
                <a:cubicBezTo>
                  <a:pt x="26970" y="100388"/>
                  <a:pt x="27361" y="100290"/>
                  <a:pt x="27728" y="100290"/>
                </a:cubicBezTo>
                <a:cubicBezTo>
                  <a:pt x="28004" y="100290"/>
                  <a:pt x="28279" y="100284"/>
                  <a:pt x="28552" y="100284"/>
                </a:cubicBezTo>
                <a:cubicBezTo>
                  <a:pt x="28961" y="100284"/>
                  <a:pt x="29365" y="100297"/>
                  <a:pt x="29755" y="100366"/>
                </a:cubicBezTo>
                <a:cubicBezTo>
                  <a:pt x="29803" y="100376"/>
                  <a:pt x="29849" y="100380"/>
                  <a:pt x="29892" y="100380"/>
                </a:cubicBezTo>
                <a:cubicBezTo>
                  <a:pt x="30196" y="100380"/>
                  <a:pt x="30406" y="100175"/>
                  <a:pt x="30673" y="100175"/>
                </a:cubicBezTo>
                <a:cubicBezTo>
                  <a:pt x="31362" y="100175"/>
                  <a:pt x="32088" y="99984"/>
                  <a:pt x="32777" y="99984"/>
                </a:cubicBezTo>
                <a:cubicBezTo>
                  <a:pt x="33427" y="99946"/>
                  <a:pt x="34115" y="99984"/>
                  <a:pt x="34727" y="99678"/>
                </a:cubicBezTo>
                <a:cubicBezTo>
                  <a:pt x="34804" y="99678"/>
                  <a:pt x="34919" y="99754"/>
                  <a:pt x="34995" y="99754"/>
                </a:cubicBezTo>
                <a:cubicBezTo>
                  <a:pt x="35072" y="99793"/>
                  <a:pt x="35110" y="99831"/>
                  <a:pt x="35186" y="99869"/>
                </a:cubicBezTo>
                <a:cubicBezTo>
                  <a:pt x="35339" y="99448"/>
                  <a:pt x="35798" y="99640"/>
                  <a:pt x="36066" y="99487"/>
                </a:cubicBezTo>
                <a:cubicBezTo>
                  <a:pt x="36247" y="99396"/>
                  <a:pt x="36441" y="99252"/>
                  <a:pt x="36625" y="99252"/>
                </a:cubicBezTo>
                <a:cubicBezTo>
                  <a:pt x="36752" y="99252"/>
                  <a:pt x="36874" y="99321"/>
                  <a:pt x="36984" y="99525"/>
                </a:cubicBezTo>
                <a:cubicBezTo>
                  <a:pt x="36984" y="99536"/>
                  <a:pt x="37000" y="99541"/>
                  <a:pt x="37025" y="99541"/>
                </a:cubicBezTo>
                <a:cubicBezTo>
                  <a:pt x="37086" y="99541"/>
                  <a:pt x="37197" y="99514"/>
                  <a:pt x="37252" y="99487"/>
                </a:cubicBezTo>
                <a:cubicBezTo>
                  <a:pt x="38131" y="99295"/>
                  <a:pt x="38973" y="99104"/>
                  <a:pt x="39814" y="98875"/>
                </a:cubicBezTo>
                <a:cubicBezTo>
                  <a:pt x="40197" y="98760"/>
                  <a:pt x="40579" y="98645"/>
                  <a:pt x="40923" y="98492"/>
                </a:cubicBezTo>
                <a:cubicBezTo>
                  <a:pt x="41114" y="98416"/>
                  <a:pt x="41267" y="98301"/>
                  <a:pt x="41497" y="98301"/>
                </a:cubicBezTo>
                <a:cubicBezTo>
                  <a:pt x="41688" y="98301"/>
                  <a:pt x="41879" y="98186"/>
                  <a:pt x="42032" y="98110"/>
                </a:cubicBezTo>
                <a:cubicBezTo>
                  <a:pt x="42317" y="97952"/>
                  <a:pt x="42575" y="97689"/>
                  <a:pt x="42915" y="97689"/>
                </a:cubicBezTo>
                <a:cubicBezTo>
                  <a:pt x="42987" y="97689"/>
                  <a:pt x="43062" y="97701"/>
                  <a:pt x="43141" y="97727"/>
                </a:cubicBezTo>
                <a:cubicBezTo>
                  <a:pt x="43180" y="97727"/>
                  <a:pt x="43218" y="97613"/>
                  <a:pt x="43294" y="97574"/>
                </a:cubicBezTo>
                <a:cubicBezTo>
                  <a:pt x="43447" y="97498"/>
                  <a:pt x="43562" y="97421"/>
                  <a:pt x="43715" y="97383"/>
                </a:cubicBezTo>
                <a:cubicBezTo>
                  <a:pt x="43983" y="97268"/>
                  <a:pt x="44251" y="97192"/>
                  <a:pt x="44480" y="97115"/>
                </a:cubicBezTo>
                <a:cubicBezTo>
                  <a:pt x="44686" y="97057"/>
                  <a:pt x="44869" y="96862"/>
                  <a:pt x="45099" y="96862"/>
                </a:cubicBezTo>
                <a:cubicBezTo>
                  <a:pt x="45168" y="96862"/>
                  <a:pt x="45242" y="96880"/>
                  <a:pt x="45321" y="96924"/>
                </a:cubicBezTo>
                <a:cubicBezTo>
                  <a:pt x="45321" y="96932"/>
                  <a:pt x="45326" y="96935"/>
                  <a:pt x="45333" y="96935"/>
                </a:cubicBezTo>
                <a:cubicBezTo>
                  <a:pt x="45361" y="96935"/>
                  <a:pt x="45429" y="96886"/>
                  <a:pt x="45398" y="96886"/>
                </a:cubicBezTo>
                <a:cubicBezTo>
                  <a:pt x="45321" y="96542"/>
                  <a:pt x="45627" y="96618"/>
                  <a:pt x="45780" y="96580"/>
                </a:cubicBezTo>
                <a:cubicBezTo>
                  <a:pt x="45876" y="96542"/>
                  <a:pt x="45972" y="96532"/>
                  <a:pt x="46067" y="96532"/>
                </a:cubicBezTo>
                <a:cubicBezTo>
                  <a:pt x="46163" y="96532"/>
                  <a:pt x="46259" y="96542"/>
                  <a:pt x="46354" y="96542"/>
                </a:cubicBezTo>
                <a:cubicBezTo>
                  <a:pt x="46410" y="96550"/>
                  <a:pt x="46462" y="96554"/>
                  <a:pt x="46511" y="96554"/>
                </a:cubicBezTo>
                <a:cubicBezTo>
                  <a:pt x="46699" y="96554"/>
                  <a:pt x="46845" y="96486"/>
                  <a:pt x="46966" y="96274"/>
                </a:cubicBezTo>
                <a:cubicBezTo>
                  <a:pt x="47157" y="96274"/>
                  <a:pt x="47425" y="96274"/>
                  <a:pt x="47463" y="95968"/>
                </a:cubicBezTo>
                <a:cubicBezTo>
                  <a:pt x="47463" y="95834"/>
                  <a:pt x="47492" y="95786"/>
                  <a:pt x="47540" y="95786"/>
                </a:cubicBezTo>
                <a:cubicBezTo>
                  <a:pt x="47588" y="95786"/>
                  <a:pt x="47654" y="95834"/>
                  <a:pt x="47731" y="95891"/>
                </a:cubicBezTo>
                <a:cubicBezTo>
                  <a:pt x="47753" y="95903"/>
                  <a:pt x="47779" y="95907"/>
                  <a:pt x="47807" y="95907"/>
                </a:cubicBezTo>
                <a:cubicBezTo>
                  <a:pt x="47875" y="95907"/>
                  <a:pt x="47956" y="95880"/>
                  <a:pt x="48037" y="95853"/>
                </a:cubicBezTo>
                <a:cubicBezTo>
                  <a:pt x="48006" y="95572"/>
                  <a:pt x="48102" y="95546"/>
                  <a:pt x="48285" y="95546"/>
                </a:cubicBezTo>
                <a:cubicBezTo>
                  <a:pt x="48326" y="95546"/>
                  <a:pt x="48371" y="95547"/>
                  <a:pt x="48419" y="95547"/>
                </a:cubicBezTo>
                <a:cubicBezTo>
                  <a:pt x="48504" y="95555"/>
                  <a:pt x="48589" y="95561"/>
                  <a:pt x="48673" y="95561"/>
                </a:cubicBezTo>
                <a:cubicBezTo>
                  <a:pt x="49007" y="95561"/>
                  <a:pt x="49307" y="95463"/>
                  <a:pt x="49337" y="94974"/>
                </a:cubicBezTo>
                <a:cubicBezTo>
                  <a:pt x="49337" y="94935"/>
                  <a:pt x="49452" y="94859"/>
                  <a:pt x="49529" y="94859"/>
                </a:cubicBezTo>
                <a:cubicBezTo>
                  <a:pt x="50523" y="94591"/>
                  <a:pt x="51211" y="93788"/>
                  <a:pt x="52129" y="93405"/>
                </a:cubicBezTo>
                <a:cubicBezTo>
                  <a:pt x="52512" y="93252"/>
                  <a:pt x="52856" y="92908"/>
                  <a:pt x="53238" y="92679"/>
                </a:cubicBezTo>
                <a:cubicBezTo>
                  <a:pt x="53697" y="92373"/>
                  <a:pt x="54233" y="92182"/>
                  <a:pt x="54692" y="91837"/>
                </a:cubicBezTo>
                <a:cubicBezTo>
                  <a:pt x="55036" y="91570"/>
                  <a:pt x="55495" y="91455"/>
                  <a:pt x="55877" y="91187"/>
                </a:cubicBezTo>
                <a:cubicBezTo>
                  <a:pt x="56757" y="90499"/>
                  <a:pt x="57560" y="89696"/>
                  <a:pt x="58593" y="89198"/>
                </a:cubicBezTo>
                <a:cubicBezTo>
                  <a:pt x="58708" y="89122"/>
                  <a:pt x="58822" y="88969"/>
                  <a:pt x="58899" y="88854"/>
                </a:cubicBezTo>
                <a:cubicBezTo>
                  <a:pt x="59014" y="88778"/>
                  <a:pt x="59090" y="88701"/>
                  <a:pt x="59205" y="88663"/>
                </a:cubicBezTo>
                <a:cubicBezTo>
                  <a:pt x="59396" y="88472"/>
                  <a:pt x="59625" y="88281"/>
                  <a:pt x="59855" y="88051"/>
                </a:cubicBezTo>
                <a:cubicBezTo>
                  <a:pt x="59970" y="87936"/>
                  <a:pt x="60084" y="87707"/>
                  <a:pt x="60199" y="87669"/>
                </a:cubicBezTo>
                <a:cubicBezTo>
                  <a:pt x="60849" y="87592"/>
                  <a:pt x="61002" y="86942"/>
                  <a:pt x="61500" y="86712"/>
                </a:cubicBezTo>
                <a:cubicBezTo>
                  <a:pt x="61729" y="86598"/>
                  <a:pt x="61844" y="86215"/>
                  <a:pt x="62035" y="85986"/>
                </a:cubicBezTo>
                <a:cubicBezTo>
                  <a:pt x="62264" y="85756"/>
                  <a:pt x="62532" y="85565"/>
                  <a:pt x="62762" y="85336"/>
                </a:cubicBezTo>
                <a:cubicBezTo>
                  <a:pt x="63144" y="84991"/>
                  <a:pt x="63603" y="84685"/>
                  <a:pt x="63871" y="84226"/>
                </a:cubicBezTo>
                <a:cubicBezTo>
                  <a:pt x="64138" y="83806"/>
                  <a:pt x="64674" y="83576"/>
                  <a:pt x="64827" y="83041"/>
                </a:cubicBezTo>
                <a:cubicBezTo>
                  <a:pt x="64827" y="82964"/>
                  <a:pt x="64903" y="82888"/>
                  <a:pt x="64980" y="82888"/>
                </a:cubicBezTo>
                <a:cubicBezTo>
                  <a:pt x="65707" y="82888"/>
                  <a:pt x="65745" y="81970"/>
                  <a:pt x="66395" y="81817"/>
                </a:cubicBezTo>
                <a:cubicBezTo>
                  <a:pt x="66433" y="81779"/>
                  <a:pt x="66472" y="81587"/>
                  <a:pt x="66472" y="81473"/>
                </a:cubicBezTo>
                <a:cubicBezTo>
                  <a:pt x="66433" y="81129"/>
                  <a:pt x="66663" y="80937"/>
                  <a:pt x="66854" y="80784"/>
                </a:cubicBezTo>
                <a:cubicBezTo>
                  <a:pt x="67007" y="80593"/>
                  <a:pt x="67236" y="80517"/>
                  <a:pt x="67428" y="80364"/>
                </a:cubicBezTo>
                <a:cubicBezTo>
                  <a:pt x="67542" y="80325"/>
                  <a:pt x="67657" y="80172"/>
                  <a:pt x="67619" y="80134"/>
                </a:cubicBezTo>
                <a:cubicBezTo>
                  <a:pt x="67466" y="79637"/>
                  <a:pt x="67925" y="79522"/>
                  <a:pt x="68116" y="79369"/>
                </a:cubicBezTo>
                <a:cubicBezTo>
                  <a:pt x="68499" y="79140"/>
                  <a:pt x="68537" y="79216"/>
                  <a:pt x="68613" y="78872"/>
                </a:cubicBezTo>
                <a:cubicBezTo>
                  <a:pt x="68613" y="78795"/>
                  <a:pt x="68652" y="78681"/>
                  <a:pt x="68690" y="78681"/>
                </a:cubicBezTo>
                <a:cubicBezTo>
                  <a:pt x="68996" y="78643"/>
                  <a:pt x="68957" y="78298"/>
                  <a:pt x="69110" y="78145"/>
                </a:cubicBezTo>
                <a:cubicBezTo>
                  <a:pt x="69302" y="77992"/>
                  <a:pt x="69340" y="77648"/>
                  <a:pt x="69531" y="77457"/>
                </a:cubicBezTo>
                <a:cubicBezTo>
                  <a:pt x="69722" y="77189"/>
                  <a:pt x="70028" y="76960"/>
                  <a:pt x="70220" y="76692"/>
                </a:cubicBezTo>
                <a:cubicBezTo>
                  <a:pt x="70449" y="76386"/>
                  <a:pt x="70564" y="76004"/>
                  <a:pt x="70717" y="75621"/>
                </a:cubicBezTo>
                <a:cubicBezTo>
                  <a:pt x="70793" y="75545"/>
                  <a:pt x="70870" y="75468"/>
                  <a:pt x="70946" y="75353"/>
                </a:cubicBezTo>
                <a:cubicBezTo>
                  <a:pt x="71176" y="75047"/>
                  <a:pt x="71482" y="74780"/>
                  <a:pt x="71558" y="74435"/>
                </a:cubicBezTo>
                <a:cubicBezTo>
                  <a:pt x="71673" y="73938"/>
                  <a:pt x="72094" y="73594"/>
                  <a:pt x="72208" y="73135"/>
                </a:cubicBezTo>
                <a:cubicBezTo>
                  <a:pt x="72247" y="72867"/>
                  <a:pt x="72514" y="72638"/>
                  <a:pt x="72706" y="72408"/>
                </a:cubicBezTo>
                <a:cubicBezTo>
                  <a:pt x="72859" y="72217"/>
                  <a:pt x="72706" y="71873"/>
                  <a:pt x="73050" y="71796"/>
                </a:cubicBezTo>
                <a:cubicBezTo>
                  <a:pt x="73088" y="71796"/>
                  <a:pt x="73126" y="71720"/>
                  <a:pt x="73126" y="71682"/>
                </a:cubicBezTo>
                <a:cubicBezTo>
                  <a:pt x="72897" y="71338"/>
                  <a:pt x="73241" y="71185"/>
                  <a:pt x="73356" y="70955"/>
                </a:cubicBezTo>
                <a:cubicBezTo>
                  <a:pt x="73585" y="70726"/>
                  <a:pt x="73700" y="70458"/>
                  <a:pt x="73738" y="70114"/>
                </a:cubicBezTo>
                <a:cubicBezTo>
                  <a:pt x="73776" y="69961"/>
                  <a:pt x="73929" y="69846"/>
                  <a:pt x="73929" y="69655"/>
                </a:cubicBezTo>
                <a:cubicBezTo>
                  <a:pt x="74006" y="69157"/>
                  <a:pt x="74427" y="68852"/>
                  <a:pt x="74427" y="68278"/>
                </a:cubicBezTo>
                <a:cubicBezTo>
                  <a:pt x="74465" y="67666"/>
                  <a:pt x="74694" y="67092"/>
                  <a:pt x="74847" y="66480"/>
                </a:cubicBezTo>
                <a:cubicBezTo>
                  <a:pt x="74962" y="65983"/>
                  <a:pt x="75192" y="65486"/>
                  <a:pt x="75306" y="65027"/>
                </a:cubicBezTo>
                <a:cubicBezTo>
                  <a:pt x="75498" y="64033"/>
                  <a:pt x="75689" y="63038"/>
                  <a:pt x="76071" y="62120"/>
                </a:cubicBezTo>
                <a:cubicBezTo>
                  <a:pt x="76224" y="61776"/>
                  <a:pt x="76033" y="61547"/>
                  <a:pt x="76148" y="61202"/>
                </a:cubicBezTo>
                <a:cubicBezTo>
                  <a:pt x="76415" y="60552"/>
                  <a:pt x="76568" y="59864"/>
                  <a:pt x="76607" y="59175"/>
                </a:cubicBezTo>
                <a:cubicBezTo>
                  <a:pt x="76607" y="58831"/>
                  <a:pt x="76798" y="58563"/>
                  <a:pt x="76836" y="58219"/>
                </a:cubicBezTo>
                <a:cubicBezTo>
                  <a:pt x="76874" y="57607"/>
                  <a:pt x="76913" y="57034"/>
                  <a:pt x="76989" y="56422"/>
                </a:cubicBezTo>
                <a:cubicBezTo>
                  <a:pt x="77066" y="55810"/>
                  <a:pt x="77219" y="55198"/>
                  <a:pt x="77257" y="54624"/>
                </a:cubicBezTo>
                <a:cubicBezTo>
                  <a:pt x="77372" y="53706"/>
                  <a:pt x="77448" y="52788"/>
                  <a:pt x="77448" y="51870"/>
                </a:cubicBezTo>
                <a:cubicBezTo>
                  <a:pt x="77486" y="50685"/>
                  <a:pt x="77525" y="49461"/>
                  <a:pt x="77525" y="48275"/>
                </a:cubicBezTo>
                <a:cubicBezTo>
                  <a:pt x="77486" y="47969"/>
                  <a:pt x="77333" y="47740"/>
                  <a:pt x="77410" y="47472"/>
                </a:cubicBezTo>
                <a:cubicBezTo>
                  <a:pt x="77563" y="46707"/>
                  <a:pt x="77333" y="45904"/>
                  <a:pt x="77410" y="45101"/>
                </a:cubicBezTo>
                <a:cubicBezTo>
                  <a:pt x="77486" y="44565"/>
                  <a:pt x="77295" y="43953"/>
                  <a:pt x="77219" y="43380"/>
                </a:cubicBezTo>
                <a:cubicBezTo>
                  <a:pt x="77180" y="43074"/>
                  <a:pt x="77180" y="42768"/>
                  <a:pt x="77104" y="42462"/>
                </a:cubicBezTo>
                <a:cubicBezTo>
                  <a:pt x="77066" y="42232"/>
                  <a:pt x="76874" y="42041"/>
                  <a:pt x="76874" y="41850"/>
                </a:cubicBezTo>
                <a:cubicBezTo>
                  <a:pt x="76836" y="41582"/>
                  <a:pt x="76760" y="41276"/>
                  <a:pt x="76913" y="41123"/>
                </a:cubicBezTo>
                <a:cubicBezTo>
                  <a:pt x="77180" y="40779"/>
                  <a:pt x="76607" y="40817"/>
                  <a:pt x="76760" y="40626"/>
                </a:cubicBezTo>
                <a:cubicBezTo>
                  <a:pt x="76913" y="40396"/>
                  <a:pt x="76760" y="40243"/>
                  <a:pt x="76760" y="40052"/>
                </a:cubicBezTo>
                <a:cubicBezTo>
                  <a:pt x="76645" y="39517"/>
                  <a:pt x="76492" y="39020"/>
                  <a:pt x="76415" y="38484"/>
                </a:cubicBezTo>
                <a:cubicBezTo>
                  <a:pt x="76301" y="37719"/>
                  <a:pt x="76071" y="36993"/>
                  <a:pt x="75880" y="36228"/>
                </a:cubicBezTo>
                <a:cubicBezTo>
                  <a:pt x="75727" y="35616"/>
                  <a:pt x="75612" y="35004"/>
                  <a:pt x="75459" y="34392"/>
                </a:cubicBezTo>
                <a:cubicBezTo>
                  <a:pt x="75383" y="33971"/>
                  <a:pt x="75268" y="33589"/>
                  <a:pt x="75077" y="33244"/>
                </a:cubicBezTo>
                <a:cubicBezTo>
                  <a:pt x="74962" y="33053"/>
                  <a:pt x="74924" y="32939"/>
                  <a:pt x="74886" y="32747"/>
                </a:cubicBezTo>
                <a:cubicBezTo>
                  <a:pt x="74771" y="32250"/>
                  <a:pt x="74388" y="31829"/>
                  <a:pt x="74350" y="31256"/>
                </a:cubicBezTo>
                <a:cubicBezTo>
                  <a:pt x="74350" y="31217"/>
                  <a:pt x="74274" y="31141"/>
                  <a:pt x="74235" y="31103"/>
                </a:cubicBezTo>
                <a:cubicBezTo>
                  <a:pt x="73891" y="30988"/>
                  <a:pt x="74044" y="30644"/>
                  <a:pt x="73853" y="30453"/>
                </a:cubicBezTo>
                <a:cubicBezTo>
                  <a:pt x="73815" y="30414"/>
                  <a:pt x="73853" y="30185"/>
                  <a:pt x="73776" y="30147"/>
                </a:cubicBezTo>
                <a:cubicBezTo>
                  <a:pt x="73547" y="29994"/>
                  <a:pt x="73471" y="29802"/>
                  <a:pt x="73509" y="29496"/>
                </a:cubicBezTo>
                <a:cubicBezTo>
                  <a:pt x="73509" y="29382"/>
                  <a:pt x="73394" y="29152"/>
                  <a:pt x="73279" y="29114"/>
                </a:cubicBezTo>
                <a:cubicBezTo>
                  <a:pt x="73012" y="29037"/>
                  <a:pt x="72973" y="28808"/>
                  <a:pt x="72935" y="28617"/>
                </a:cubicBezTo>
                <a:cubicBezTo>
                  <a:pt x="72782" y="28196"/>
                  <a:pt x="72361" y="27928"/>
                  <a:pt x="72476" y="27393"/>
                </a:cubicBezTo>
                <a:cubicBezTo>
                  <a:pt x="72476" y="27355"/>
                  <a:pt x="72361" y="27240"/>
                  <a:pt x="72285" y="27163"/>
                </a:cubicBezTo>
                <a:cubicBezTo>
                  <a:pt x="71826" y="26704"/>
                  <a:pt x="71673" y="26360"/>
                  <a:pt x="71443" y="25710"/>
                </a:cubicBezTo>
                <a:cubicBezTo>
                  <a:pt x="71443" y="25595"/>
                  <a:pt x="71367" y="25404"/>
                  <a:pt x="71290" y="25366"/>
                </a:cubicBezTo>
                <a:cubicBezTo>
                  <a:pt x="70832" y="25328"/>
                  <a:pt x="70793" y="24945"/>
                  <a:pt x="70679" y="24601"/>
                </a:cubicBezTo>
                <a:cubicBezTo>
                  <a:pt x="70411" y="23759"/>
                  <a:pt x="69722" y="23186"/>
                  <a:pt x="69263" y="22459"/>
                </a:cubicBezTo>
                <a:cubicBezTo>
                  <a:pt x="69225" y="22344"/>
                  <a:pt x="69072" y="22268"/>
                  <a:pt x="68957" y="22230"/>
                </a:cubicBezTo>
                <a:cubicBezTo>
                  <a:pt x="68766" y="22191"/>
                  <a:pt x="68805" y="22115"/>
                  <a:pt x="68881" y="21962"/>
                </a:cubicBezTo>
                <a:cubicBezTo>
                  <a:pt x="68919" y="21885"/>
                  <a:pt x="68881" y="21771"/>
                  <a:pt x="68843" y="21694"/>
                </a:cubicBezTo>
                <a:cubicBezTo>
                  <a:pt x="68575" y="21312"/>
                  <a:pt x="68346" y="20929"/>
                  <a:pt x="67963" y="20700"/>
                </a:cubicBezTo>
                <a:cubicBezTo>
                  <a:pt x="67810" y="20623"/>
                  <a:pt x="67695" y="20509"/>
                  <a:pt x="67619" y="20394"/>
                </a:cubicBezTo>
                <a:cubicBezTo>
                  <a:pt x="67428" y="20126"/>
                  <a:pt x="67351" y="19744"/>
                  <a:pt x="67083" y="19591"/>
                </a:cubicBezTo>
                <a:cubicBezTo>
                  <a:pt x="66739" y="19399"/>
                  <a:pt x="66701" y="19055"/>
                  <a:pt x="66472" y="18864"/>
                </a:cubicBezTo>
                <a:cubicBezTo>
                  <a:pt x="66166" y="18596"/>
                  <a:pt x="66013" y="18214"/>
                  <a:pt x="65745" y="17946"/>
                </a:cubicBezTo>
                <a:cubicBezTo>
                  <a:pt x="65668" y="17870"/>
                  <a:pt x="65592" y="17755"/>
                  <a:pt x="65515" y="17678"/>
                </a:cubicBezTo>
                <a:cubicBezTo>
                  <a:pt x="65209" y="17449"/>
                  <a:pt x="64980" y="17219"/>
                  <a:pt x="64712" y="16760"/>
                </a:cubicBezTo>
                <a:cubicBezTo>
                  <a:pt x="64636" y="16646"/>
                  <a:pt x="64483" y="16569"/>
                  <a:pt x="64406" y="16531"/>
                </a:cubicBezTo>
                <a:cubicBezTo>
                  <a:pt x="63909" y="16301"/>
                  <a:pt x="63756" y="16110"/>
                  <a:pt x="63603" y="15575"/>
                </a:cubicBezTo>
                <a:cubicBezTo>
                  <a:pt x="63603" y="15498"/>
                  <a:pt x="63527" y="15422"/>
                  <a:pt x="63450" y="15384"/>
                </a:cubicBezTo>
                <a:cubicBezTo>
                  <a:pt x="63259" y="15269"/>
                  <a:pt x="63068" y="15231"/>
                  <a:pt x="63106" y="14963"/>
                </a:cubicBezTo>
                <a:cubicBezTo>
                  <a:pt x="63106" y="14925"/>
                  <a:pt x="62915" y="14848"/>
                  <a:pt x="62838" y="14810"/>
                </a:cubicBezTo>
                <a:cubicBezTo>
                  <a:pt x="62723" y="14733"/>
                  <a:pt x="62570" y="14695"/>
                  <a:pt x="62494" y="14619"/>
                </a:cubicBezTo>
                <a:cubicBezTo>
                  <a:pt x="62264" y="14389"/>
                  <a:pt x="61920" y="14198"/>
                  <a:pt x="61882" y="13930"/>
                </a:cubicBezTo>
                <a:cubicBezTo>
                  <a:pt x="61844" y="13586"/>
                  <a:pt x="61079" y="13854"/>
                  <a:pt x="61423" y="13318"/>
                </a:cubicBezTo>
                <a:cubicBezTo>
                  <a:pt x="61385" y="13280"/>
                  <a:pt x="61308" y="13242"/>
                  <a:pt x="61232" y="13242"/>
                </a:cubicBezTo>
                <a:cubicBezTo>
                  <a:pt x="61169" y="13263"/>
                  <a:pt x="61114" y="13272"/>
                  <a:pt x="61068" y="13272"/>
                </a:cubicBezTo>
                <a:cubicBezTo>
                  <a:pt x="60862" y="13272"/>
                  <a:pt x="60811" y="13085"/>
                  <a:pt x="60811" y="12898"/>
                </a:cubicBezTo>
                <a:cubicBezTo>
                  <a:pt x="60782" y="12725"/>
                  <a:pt x="60754" y="12639"/>
                  <a:pt x="60644" y="12639"/>
                </a:cubicBezTo>
                <a:cubicBezTo>
                  <a:pt x="60608" y="12639"/>
                  <a:pt x="60563" y="12649"/>
                  <a:pt x="60505" y="12668"/>
                </a:cubicBezTo>
                <a:cubicBezTo>
                  <a:pt x="60489" y="12673"/>
                  <a:pt x="60474" y="12676"/>
                  <a:pt x="60460" y="12676"/>
                </a:cubicBezTo>
                <a:cubicBezTo>
                  <a:pt x="60369" y="12676"/>
                  <a:pt x="60303" y="12581"/>
                  <a:pt x="60237" y="12515"/>
                </a:cubicBezTo>
                <a:cubicBezTo>
                  <a:pt x="59970" y="12324"/>
                  <a:pt x="59702" y="12171"/>
                  <a:pt x="59587" y="11865"/>
                </a:cubicBezTo>
                <a:cubicBezTo>
                  <a:pt x="58899" y="11712"/>
                  <a:pt x="58708" y="10756"/>
                  <a:pt x="57943" y="10756"/>
                </a:cubicBezTo>
                <a:cubicBezTo>
                  <a:pt x="57904" y="10756"/>
                  <a:pt x="57828" y="10679"/>
                  <a:pt x="57828" y="10641"/>
                </a:cubicBezTo>
                <a:cubicBezTo>
                  <a:pt x="57790" y="10259"/>
                  <a:pt x="57445" y="10182"/>
                  <a:pt x="57178" y="10029"/>
                </a:cubicBezTo>
                <a:cubicBezTo>
                  <a:pt x="56719" y="9761"/>
                  <a:pt x="56298" y="9532"/>
                  <a:pt x="55839" y="9264"/>
                </a:cubicBezTo>
                <a:cubicBezTo>
                  <a:pt x="55571" y="9111"/>
                  <a:pt x="55265" y="8882"/>
                  <a:pt x="54959" y="8729"/>
                </a:cubicBezTo>
                <a:cubicBezTo>
                  <a:pt x="54692" y="8538"/>
                  <a:pt x="54348" y="8461"/>
                  <a:pt x="54156" y="8232"/>
                </a:cubicBezTo>
                <a:cubicBezTo>
                  <a:pt x="53927" y="7926"/>
                  <a:pt x="53583" y="7964"/>
                  <a:pt x="53315" y="7773"/>
                </a:cubicBezTo>
                <a:cubicBezTo>
                  <a:pt x="52779" y="7428"/>
                  <a:pt x="52091" y="7275"/>
                  <a:pt x="51709" y="6702"/>
                </a:cubicBezTo>
                <a:cubicBezTo>
                  <a:pt x="51632" y="6625"/>
                  <a:pt x="51517" y="6587"/>
                  <a:pt x="51441" y="6587"/>
                </a:cubicBezTo>
                <a:cubicBezTo>
                  <a:pt x="51399" y="6596"/>
                  <a:pt x="51360" y="6600"/>
                  <a:pt x="51322" y="6600"/>
                </a:cubicBezTo>
                <a:cubicBezTo>
                  <a:pt x="51050" y="6600"/>
                  <a:pt x="50878" y="6377"/>
                  <a:pt x="50676" y="6243"/>
                </a:cubicBezTo>
                <a:cubicBezTo>
                  <a:pt x="50408" y="6128"/>
                  <a:pt x="50217" y="5860"/>
                  <a:pt x="49949" y="5822"/>
                </a:cubicBezTo>
                <a:cubicBezTo>
                  <a:pt x="49605" y="5822"/>
                  <a:pt x="49299" y="5593"/>
                  <a:pt x="49146" y="5401"/>
                </a:cubicBezTo>
                <a:cubicBezTo>
                  <a:pt x="48917" y="5095"/>
                  <a:pt x="48572" y="5172"/>
                  <a:pt x="48419" y="4942"/>
                </a:cubicBezTo>
                <a:cubicBezTo>
                  <a:pt x="48305" y="4805"/>
                  <a:pt x="48204" y="4777"/>
                  <a:pt x="48092" y="4777"/>
                </a:cubicBezTo>
                <a:cubicBezTo>
                  <a:pt x="48017" y="4777"/>
                  <a:pt x="47938" y="4789"/>
                  <a:pt x="47846" y="4789"/>
                </a:cubicBezTo>
                <a:cubicBezTo>
                  <a:pt x="47836" y="4792"/>
                  <a:pt x="47826" y="4793"/>
                  <a:pt x="47816" y="4793"/>
                </a:cubicBezTo>
                <a:cubicBezTo>
                  <a:pt x="47673" y="4793"/>
                  <a:pt x="47527" y="4550"/>
                  <a:pt x="47349" y="4407"/>
                </a:cubicBezTo>
                <a:cubicBezTo>
                  <a:pt x="47349" y="4407"/>
                  <a:pt x="47272" y="4445"/>
                  <a:pt x="47234" y="4483"/>
                </a:cubicBezTo>
                <a:cubicBezTo>
                  <a:pt x="47182" y="4501"/>
                  <a:pt x="47131" y="4518"/>
                  <a:pt x="47094" y="4518"/>
                </a:cubicBezTo>
                <a:cubicBezTo>
                  <a:pt x="47047" y="4518"/>
                  <a:pt x="47021" y="4492"/>
                  <a:pt x="47043" y="4407"/>
                </a:cubicBezTo>
                <a:cubicBezTo>
                  <a:pt x="47043" y="4254"/>
                  <a:pt x="47043" y="4177"/>
                  <a:pt x="46890" y="4139"/>
                </a:cubicBezTo>
                <a:cubicBezTo>
                  <a:pt x="46125" y="3910"/>
                  <a:pt x="45398" y="3680"/>
                  <a:pt x="44710" y="3298"/>
                </a:cubicBezTo>
                <a:cubicBezTo>
                  <a:pt x="44327" y="3068"/>
                  <a:pt x="43868" y="3030"/>
                  <a:pt x="43447" y="2915"/>
                </a:cubicBezTo>
                <a:cubicBezTo>
                  <a:pt x="42797" y="2724"/>
                  <a:pt x="42185" y="2571"/>
                  <a:pt x="41612" y="2303"/>
                </a:cubicBezTo>
                <a:cubicBezTo>
                  <a:pt x="41382" y="2189"/>
                  <a:pt x="41191" y="2074"/>
                  <a:pt x="40961" y="1997"/>
                </a:cubicBezTo>
                <a:cubicBezTo>
                  <a:pt x="40464" y="1883"/>
                  <a:pt x="40005" y="1806"/>
                  <a:pt x="39508" y="1691"/>
                </a:cubicBezTo>
                <a:cubicBezTo>
                  <a:pt x="38973" y="1539"/>
                  <a:pt x="38437" y="1347"/>
                  <a:pt x="37864" y="1194"/>
                </a:cubicBezTo>
                <a:cubicBezTo>
                  <a:pt x="36907" y="927"/>
                  <a:pt x="35913" y="1003"/>
                  <a:pt x="34957" y="735"/>
                </a:cubicBezTo>
                <a:cubicBezTo>
                  <a:pt x="34001" y="506"/>
                  <a:pt x="32968" y="468"/>
                  <a:pt x="31974" y="391"/>
                </a:cubicBezTo>
                <a:cubicBezTo>
                  <a:pt x="31668" y="353"/>
                  <a:pt x="31362" y="429"/>
                  <a:pt x="31056" y="238"/>
                </a:cubicBezTo>
                <a:cubicBezTo>
                  <a:pt x="30979" y="162"/>
                  <a:pt x="30826" y="162"/>
                  <a:pt x="30673" y="162"/>
                </a:cubicBezTo>
                <a:cubicBezTo>
                  <a:pt x="30392" y="190"/>
                  <a:pt x="30069" y="280"/>
                  <a:pt x="29781" y="280"/>
                </a:cubicBezTo>
                <a:cubicBezTo>
                  <a:pt x="29677" y="280"/>
                  <a:pt x="29579" y="268"/>
                  <a:pt x="29488" y="238"/>
                </a:cubicBezTo>
                <a:cubicBezTo>
                  <a:pt x="29239" y="151"/>
                  <a:pt x="28991" y="125"/>
                  <a:pt x="28741" y="125"/>
                </a:cubicBezTo>
                <a:cubicBezTo>
                  <a:pt x="28353" y="125"/>
                  <a:pt x="27962" y="189"/>
                  <a:pt x="27563" y="189"/>
                </a:cubicBezTo>
                <a:cubicBezTo>
                  <a:pt x="27428" y="189"/>
                  <a:pt x="27292" y="181"/>
                  <a:pt x="27155" y="162"/>
                </a:cubicBezTo>
                <a:cubicBezTo>
                  <a:pt x="26696" y="85"/>
                  <a:pt x="26122" y="123"/>
                  <a:pt x="25625" y="85"/>
                </a:cubicBezTo>
                <a:cubicBezTo>
                  <a:pt x="25133" y="85"/>
                  <a:pt x="24641" y="1"/>
                  <a:pt x="24150" y="1"/>
                </a:cubicBezTo>
                <a:close/>
              </a:path>
            </a:pathLst>
          </a:custGeom>
          <a:solidFill>
            <a:srgbClr val="FA47E3">
              <a:alpha val="3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p15">
            <a:extLst>
              <a:ext uri="{FF2B5EF4-FFF2-40B4-BE49-F238E27FC236}">
                <a16:creationId xmlns:a16="http://schemas.microsoft.com/office/drawing/2014/main" id="{CFE3F899-B207-4470-10BF-FAC24A8FD660}"/>
              </a:ext>
            </a:extLst>
          </p:cNvPr>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p15">
            <a:extLst>
              <a:ext uri="{FF2B5EF4-FFF2-40B4-BE49-F238E27FC236}">
                <a16:creationId xmlns:a16="http://schemas.microsoft.com/office/drawing/2014/main" id="{A13B2384-73EF-F2BB-0A5E-A1E18406D7A8}"/>
              </a:ext>
            </a:extLst>
          </p:cNvPr>
          <p:cNvSpPr/>
          <p:nvPr/>
        </p:nvSpPr>
        <p:spPr>
          <a:xfrm>
            <a:off x="203756" y="2397086"/>
            <a:ext cx="1619651" cy="2117283"/>
          </a:xfrm>
          <a:custGeom>
            <a:avLst/>
            <a:gdLst/>
            <a:ahLst/>
            <a:cxnLst/>
            <a:rect l="l" t="t" r="r" b="b"/>
            <a:pathLst>
              <a:path w="78940" h="103194" extrusionOk="0">
                <a:moveTo>
                  <a:pt x="24128" y="0"/>
                </a:moveTo>
                <a:cubicBezTo>
                  <a:pt x="23645" y="0"/>
                  <a:pt x="23163" y="158"/>
                  <a:pt x="22680" y="185"/>
                </a:cubicBezTo>
                <a:cubicBezTo>
                  <a:pt x="21991" y="224"/>
                  <a:pt x="21265" y="185"/>
                  <a:pt x="20538" y="338"/>
                </a:cubicBezTo>
                <a:cubicBezTo>
                  <a:pt x="19964" y="491"/>
                  <a:pt x="19276" y="338"/>
                  <a:pt x="18664" y="568"/>
                </a:cubicBezTo>
                <a:cubicBezTo>
                  <a:pt x="18588" y="606"/>
                  <a:pt x="18492" y="616"/>
                  <a:pt x="18392" y="616"/>
                </a:cubicBezTo>
                <a:cubicBezTo>
                  <a:pt x="18291" y="616"/>
                  <a:pt x="18186" y="606"/>
                  <a:pt x="18090" y="606"/>
                </a:cubicBezTo>
                <a:cubicBezTo>
                  <a:pt x="17976" y="606"/>
                  <a:pt x="17899" y="568"/>
                  <a:pt x="17823" y="568"/>
                </a:cubicBezTo>
                <a:cubicBezTo>
                  <a:pt x="17249" y="682"/>
                  <a:pt x="16713" y="797"/>
                  <a:pt x="16178" y="950"/>
                </a:cubicBezTo>
                <a:cubicBezTo>
                  <a:pt x="15107" y="1180"/>
                  <a:pt x="14036" y="1294"/>
                  <a:pt x="13004" y="1639"/>
                </a:cubicBezTo>
                <a:cubicBezTo>
                  <a:pt x="12736" y="1753"/>
                  <a:pt x="12430" y="1792"/>
                  <a:pt x="12162" y="1868"/>
                </a:cubicBezTo>
                <a:cubicBezTo>
                  <a:pt x="12009" y="1906"/>
                  <a:pt x="11856" y="1945"/>
                  <a:pt x="11703" y="1983"/>
                </a:cubicBezTo>
                <a:cubicBezTo>
                  <a:pt x="11206" y="2174"/>
                  <a:pt x="10671" y="2404"/>
                  <a:pt x="10173" y="2557"/>
                </a:cubicBezTo>
                <a:cubicBezTo>
                  <a:pt x="9600" y="2748"/>
                  <a:pt x="8988" y="2863"/>
                  <a:pt x="8452" y="3054"/>
                </a:cubicBezTo>
                <a:cubicBezTo>
                  <a:pt x="7840" y="3283"/>
                  <a:pt x="7267" y="3627"/>
                  <a:pt x="6693" y="3780"/>
                </a:cubicBezTo>
                <a:cubicBezTo>
                  <a:pt x="5966" y="3972"/>
                  <a:pt x="5354" y="4239"/>
                  <a:pt x="4781" y="4622"/>
                </a:cubicBezTo>
                <a:cubicBezTo>
                  <a:pt x="4666" y="4698"/>
                  <a:pt x="4551" y="4813"/>
                  <a:pt x="4475" y="4813"/>
                </a:cubicBezTo>
                <a:cubicBezTo>
                  <a:pt x="4416" y="4798"/>
                  <a:pt x="4360" y="4792"/>
                  <a:pt x="4307" y="4792"/>
                </a:cubicBezTo>
                <a:cubicBezTo>
                  <a:pt x="3830" y="4792"/>
                  <a:pt x="3539" y="5316"/>
                  <a:pt x="3101" y="5316"/>
                </a:cubicBezTo>
                <a:cubicBezTo>
                  <a:pt x="3075" y="5316"/>
                  <a:pt x="3048" y="5314"/>
                  <a:pt x="3021" y="5310"/>
                </a:cubicBezTo>
                <a:cubicBezTo>
                  <a:pt x="2677" y="5846"/>
                  <a:pt x="1951" y="5654"/>
                  <a:pt x="1568" y="6152"/>
                </a:cubicBezTo>
                <a:cubicBezTo>
                  <a:pt x="1526" y="6147"/>
                  <a:pt x="1486" y="6145"/>
                  <a:pt x="1448" y="6145"/>
                </a:cubicBezTo>
                <a:cubicBezTo>
                  <a:pt x="1169" y="6145"/>
                  <a:pt x="976" y="6270"/>
                  <a:pt x="841" y="6572"/>
                </a:cubicBezTo>
                <a:cubicBezTo>
                  <a:pt x="803" y="6649"/>
                  <a:pt x="688" y="6687"/>
                  <a:pt x="650" y="6687"/>
                </a:cubicBezTo>
                <a:cubicBezTo>
                  <a:pt x="590" y="6670"/>
                  <a:pt x="533" y="6662"/>
                  <a:pt x="480" y="6662"/>
                </a:cubicBezTo>
                <a:cubicBezTo>
                  <a:pt x="296" y="6662"/>
                  <a:pt x="148" y="6751"/>
                  <a:pt x="0" y="6840"/>
                </a:cubicBezTo>
                <a:lnTo>
                  <a:pt x="0" y="8714"/>
                </a:lnTo>
                <a:cubicBezTo>
                  <a:pt x="153" y="8638"/>
                  <a:pt x="306" y="8523"/>
                  <a:pt x="459" y="8446"/>
                </a:cubicBezTo>
                <a:cubicBezTo>
                  <a:pt x="727" y="8332"/>
                  <a:pt x="1071" y="8332"/>
                  <a:pt x="1300" y="8102"/>
                </a:cubicBezTo>
                <a:cubicBezTo>
                  <a:pt x="1492" y="7873"/>
                  <a:pt x="1798" y="7720"/>
                  <a:pt x="2065" y="7529"/>
                </a:cubicBezTo>
                <a:cubicBezTo>
                  <a:pt x="2218" y="7452"/>
                  <a:pt x="2409" y="7376"/>
                  <a:pt x="2562" y="7223"/>
                </a:cubicBezTo>
                <a:cubicBezTo>
                  <a:pt x="2792" y="6993"/>
                  <a:pt x="3251" y="7261"/>
                  <a:pt x="3366" y="6802"/>
                </a:cubicBezTo>
                <a:cubicBezTo>
                  <a:pt x="3710" y="6802"/>
                  <a:pt x="3863" y="6419"/>
                  <a:pt x="4054" y="6381"/>
                </a:cubicBezTo>
                <a:cubicBezTo>
                  <a:pt x="4551" y="6266"/>
                  <a:pt x="4857" y="5922"/>
                  <a:pt x="5278" y="5731"/>
                </a:cubicBezTo>
                <a:cubicBezTo>
                  <a:pt x="5546" y="5616"/>
                  <a:pt x="5890" y="5693"/>
                  <a:pt x="6005" y="5310"/>
                </a:cubicBezTo>
                <a:cubicBezTo>
                  <a:pt x="6005" y="5310"/>
                  <a:pt x="6158" y="5310"/>
                  <a:pt x="6196" y="5349"/>
                </a:cubicBezTo>
                <a:cubicBezTo>
                  <a:pt x="6272" y="5349"/>
                  <a:pt x="6349" y="5366"/>
                  <a:pt x="6403" y="5366"/>
                </a:cubicBezTo>
                <a:cubicBezTo>
                  <a:pt x="6430" y="5366"/>
                  <a:pt x="6451" y="5361"/>
                  <a:pt x="6464" y="5349"/>
                </a:cubicBezTo>
                <a:cubicBezTo>
                  <a:pt x="6961" y="5004"/>
                  <a:pt x="7496" y="4737"/>
                  <a:pt x="8108" y="4584"/>
                </a:cubicBezTo>
                <a:cubicBezTo>
                  <a:pt x="8261" y="4507"/>
                  <a:pt x="8414" y="4431"/>
                  <a:pt x="8529" y="4316"/>
                </a:cubicBezTo>
                <a:cubicBezTo>
                  <a:pt x="8598" y="4247"/>
                  <a:pt x="8667" y="4192"/>
                  <a:pt x="8735" y="4192"/>
                </a:cubicBezTo>
                <a:cubicBezTo>
                  <a:pt x="8781" y="4192"/>
                  <a:pt x="8827" y="4216"/>
                  <a:pt x="8873" y="4278"/>
                </a:cubicBezTo>
                <a:cubicBezTo>
                  <a:pt x="8900" y="4305"/>
                  <a:pt x="8985" y="4332"/>
                  <a:pt x="9032" y="4332"/>
                </a:cubicBezTo>
                <a:cubicBezTo>
                  <a:pt x="9051" y="4332"/>
                  <a:pt x="9064" y="4327"/>
                  <a:pt x="9064" y="4316"/>
                </a:cubicBezTo>
                <a:cubicBezTo>
                  <a:pt x="9205" y="4128"/>
                  <a:pt x="9345" y="4013"/>
                  <a:pt x="9503" y="4013"/>
                </a:cubicBezTo>
                <a:cubicBezTo>
                  <a:pt x="9604" y="4013"/>
                  <a:pt x="9711" y="4059"/>
                  <a:pt x="9829" y="4163"/>
                </a:cubicBezTo>
                <a:cubicBezTo>
                  <a:pt x="9867" y="4163"/>
                  <a:pt x="10020" y="4125"/>
                  <a:pt x="10059" y="4048"/>
                </a:cubicBezTo>
                <a:cubicBezTo>
                  <a:pt x="10212" y="3933"/>
                  <a:pt x="10288" y="3780"/>
                  <a:pt x="10403" y="3627"/>
                </a:cubicBezTo>
                <a:cubicBezTo>
                  <a:pt x="10522" y="3491"/>
                  <a:pt x="10596" y="3423"/>
                  <a:pt x="10654" y="3423"/>
                </a:cubicBezTo>
                <a:cubicBezTo>
                  <a:pt x="10727" y="3423"/>
                  <a:pt x="10777" y="3530"/>
                  <a:pt x="10862" y="3742"/>
                </a:cubicBezTo>
                <a:cubicBezTo>
                  <a:pt x="10900" y="3780"/>
                  <a:pt x="10938" y="3819"/>
                  <a:pt x="10977" y="3857"/>
                </a:cubicBezTo>
                <a:cubicBezTo>
                  <a:pt x="11015" y="3780"/>
                  <a:pt x="11015" y="3666"/>
                  <a:pt x="11053" y="3666"/>
                </a:cubicBezTo>
                <a:cubicBezTo>
                  <a:pt x="11206" y="3589"/>
                  <a:pt x="11397" y="3513"/>
                  <a:pt x="11589" y="3513"/>
                </a:cubicBezTo>
                <a:cubicBezTo>
                  <a:pt x="11933" y="3513"/>
                  <a:pt x="12162" y="3360"/>
                  <a:pt x="12315" y="3054"/>
                </a:cubicBezTo>
                <a:cubicBezTo>
                  <a:pt x="12360" y="2918"/>
                  <a:pt x="12419" y="2822"/>
                  <a:pt x="12499" y="2822"/>
                </a:cubicBezTo>
                <a:cubicBezTo>
                  <a:pt x="12554" y="2822"/>
                  <a:pt x="12620" y="2868"/>
                  <a:pt x="12698" y="2977"/>
                </a:cubicBezTo>
                <a:cubicBezTo>
                  <a:pt x="12800" y="3079"/>
                  <a:pt x="12919" y="3147"/>
                  <a:pt x="13055" y="3147"/>
                </a:cubicBezTo>
                <a:cubicBezTo>
                  <a:pt x="13123" y="3147"/>
                  <a:pt x="13195" y="3130"/>
                  <a:pt x="13271" y="3092"/>
                </a:cubicBezTo>
                <a:cubicBezTo>
                  <a:pt x="13616" y="2939"/>
                  <a:pt x="14075" y="3130"/>
                  <a:pt x="14380" y="2748"/>
                </a:cubicBezTo>
                <a:cubicBezTo>
                  <a:pt x="14456" y="2775"/>
                  <a:pt x="14529" y="2787"/>
                  <a:pt x="14601" y="2787"/>
                </a:cubicBezTo>
                <a:cubicBezTo>
                  <a:pt x="14926" y="2787"/>
                  <a:pt x="15214" y="2550"/>
                  <a:pt x="15528" y="2518"/>
                </a:cubicBezTo>
                <a:cubicBezTo>
                  <a:pt x="16178" y="2480"/>
                  <a:pt x="16866" y="2289"/>
                  <a:pt x="17517" y="2212"/>
                </a:cubicBezTo>
                <a:cubicBezTo>
                  <a:pt x="17631" y="2174"/>
                  <a:pt x="17784" y="2212"/>
                  <a:pt x="17861" y="2136"/>
                </a:cubicBezTo>
                <a:cubicBezTo>
                  <a:pt x="18243" y="1945"/>
                  <a:pt x="18626" y="1945"/>
                  <a:pt x="19046" y="1868"/>
                </a:cubicBezTo>
                <a:cubicBezTo>
                  <a:pt x="19090" y="1863"/>
                  <a:pt x="19136" y="1861"/>
                  <a:pt x="19182" y="1861"/>
                </a:cubicBezTo>
                <a:cubicBezTo>
                  <a:pt x="19302" y="1861"/>
                  <a:pt x="19429" y="1873"/>
                  <a:pt x="19556" y="1873"/>
                </a:cubicBezTo>
                <a:cubicBezTo>
                  <a:pt x="19762" y="1873"/>
                  <a:pt x="19970" y="1842"/>
                  <a:pt x="20156" y="1677"/>
                </a:cubicBezTo>
                <a:cubicBezTo>
                  <a:pt x="20204" y="1604"/>
                  <a:pt x="20314" y="1578"/>
                  <a:pt x="20437" y="1578"/>
                </a:cubicBezTo>
                <a:cubicBezTo>
                  <a:pt x="20508" y="1578"/>
                  <a:pt x="20583" y="1586"/>
                  <a:pt x="20653" y="1600"/>
                </a:cubicBezTo>
                <a:cubicBezTo>
                  <a:pt x="20921" y="1610"/>
                  <a:pt x="21191" y="1615"/>
                  <a:pt x="21462" y="1615"/>
                </a:cubicBezTo>
                <a:cubicBezTo>
                  <a:pt x="22276" y="1615"/>
                  <a:pt x="23101" y="1572"/>
                  <a:pt x="23904" y="1486"/>
                </a:cubicBezTo>
                <a:cubicBezTo>
                  <a:pt x="23986" y="1480"/>
                  <a:pt x="24068" y="1478"/>
                  <a:pt x="24150" y="1478"/>
                </a:cubicBezTo>
                <a:cubicBezTo>
                  <a:pt x="24641" y="1478"/>
                  <a:pt x="25133" y="1562"/>
                  <a:pt x="25625" y="1562"/>
                </a:cubicBezTo>
                <a:cubicBezTo>
                  <a:pt x="26122" y="1600"/>
                  <a:pt x="26696" y="1562"/>
                  <a:pt x="27155" y="1639"/>
                </a:cubicBezTo>
                <a:cubicBezTo>
                  <a:pt x="27292" y="1658"/>
                  <a:pt x="27428" y="1666"/>
                  <a:pt x="27563" y="1666"/>
                </a:cubicBezTo>
                <a:cubicBezTo>
                  <a:pt x="27962" y="1666"/>
                  <a:pt x="28353" y="1602"/>
                  <a:pt x="28741" y="1602"/>
                </a:cubicBezTo>
                <a:cubicBezTo>
                  <a:pt x="28991" y="1602"/>
                  <a:pt x="29239" y="1628"/>
                  <a:pt x="29488" y="1715"/>
                </a:cubicBezTo>
                <a:cubicBezTo>
                  <a:pt x="29579" y="1745"/>
                  <a:pt x="29677" y="1757"/>
                  <a:pt x="29781" y="1757"/>
                </a:cubicBezTo>
                <a:cubicBezTo>
                  <a:pt x="30069" y="1757"/>
                  <a:pt x="30392" y="1667"/>
                  <a:pt x="30673" y="1639"/>
                </a:cubicBezTo>
                <a:cubicBezTo>
                  <a:pt x="30826" y="1639"/>
                  <a:pt x="30979" y="1639"/>
                  <a:pt x="31056" y="1715"/>
                </a:cubicBezTo>
                <a:cubicBezTo>
                  <a:pt x="31362" y="1906"/>
                  <a:pt x="31668" y="1830"/>
                  <a:pt x="31974" y="1868"/>
                </a:cubicBezTo>
                <a:cubicBezTo>
                  <a:pt x="32968" y="1945"/>
                  <a:pt x="34001" y="1983"/>
                  <a:pt x="34957" y="2212"/>
                </a:cubicBezTo>
                <a:cubicBezTo>
                  <a:pt x="35913" y="2480"/>
                  <a:pt x="36907" y="2404"/>
                  <a:pt x="37864" y="2671"/>
                </a:cubicBezTo>
                <a:cubicBezTo>
                  <a:pt x="38437" y="2824"/>
                  <a:pt x="38973" y="3016"/>
                  <a:pt x="39508" y="3168"/>
                </a:cubicBezTo>
                <a:cubicBezTo>
                  <a:pt x="40005" y="3283"/>
                  <a:pt x="40464" y="3360"/>
                  <a:pt x="40961" y="3474"/>
                </a:cubicBezTo>
                <a:cubicBezTo>
                  <a:pt x="41191" y="3551"/>
                  <a:pt x="41382" y="3666"/>
                  <a:pt x="41612" y="3780"/>
                </a:cubicBezTo>
                <a:cubicBezTo>
                  <a:pt x="42185" y="4048"/>
                  <a:pt x="42797" y="4201"/>
                  <a:pt x="43447" y="4392"/>
                </a:cubicBezTo>
                <a:cubicBezTo>
                  <a:pt x="43868" y="4507"/>
                  <a:pt x="44327" y="4545"/>
                  <a:pt x="44710" y="4775"/>
                </a:cubicBezTo>
                <a:cubicBezTo>
                  <a:pt x="45398" y="5157"/>
                  <a:pt x="46125" y="5387"/>
                  <a:pt x="46890" y="5616"/>
                </a:cubicBezTo>
                <a:cubicBezTo>
                  <a:pt x="47043" y="5654"/>
                  <a:pt x="47043" y="5731"/>
                  <a:pt x="47043" y="5884"/>
                </a:cubicBezTo>
                <a:cubicBezTo>
                  <a:pt x="47021" y="5969"/>
                  <a:pt x="47047" y="5995"/>
                  <a:pt x="47094" y="5995"/>
                </a:cubicBezTo>
                <a:cubicBezTo>
                  <a:pt x="47131" y="5995"/>
                  <a:pt x="47182" y="5978"/>
                  <a:pt x="47234" y="5960"/>
                </a:cubicBezTo>
                <a:cubicBezTo>
                  <a:pt x="47272" y="5922"/>
                  <a:pt x="47349" y="5884"/>
                  <a:pt x="47349" y="5884"/>
                </a:cubicBezTo>
                <a:cubicBezTo>
                  <a:pt x="47527" y="6027"/>
                  <a:pt x="47673" y="6270"/>
                  <a:pt x="47816" y="6270"/>
                </a:cubicBezTo>
                <a:cubicBezTo>
                  <a:pt x="47826" y="6270"/>
                  <a:pt x="47836" y="6269"/>
                  <a:pt x="47846" y="6266"/>
                </a:cubicBezTo>
                <a:cubicBezTo>
                  <a:pt x="47938" y="6266"/>
                  <a:pt x="48017" y="6254"/>
                  <a:pt x="48092" y="6254"/>
                </a:cubicBezTo>
                <a:cubicBezTo>
                  <a:pt x="48204" y="6254"/>
                  <a:pt x="48305" y="6282"/>
                  <a:pt x="48419" y="6419"/>
                </a:cubicBezTo>
                <a:cubicBezTo>
                  <a:pt x="48572" y="6649"/>
                  <a:pt x="48917" y="6572"/>
                  <a:pt x="49146" y="6878"/>
                </a:cubicBezTo>
                <a:cubicBezTo>
                  <a:pt x="49299" y="7070"/>
                  <a:pt x="49605" y="7299"/>
                  <a:pt x="49949" y="7299"/>
                </a:cubicBezTo>
                <a:cubicBezTo>
                  <a:pt x="50217" y="7337"/>
                  <a:pt x="50408" y="7605"/>
                  <a:pt x="50676" y="7720"/>
                </a:cubicBezTo>
                <a:cubicBezTo>
                  <a:pt x="50878" y="7854"/>
                  <a:pt x="51050" y="8077"/>
                  <a:pt x="51322" y="8077"/>
                </a:cubicBezTo>
                <a:cubicBezTo>
                  <a:pt x="51360" y="8077"/>
                  <a:pt x="51399" y="8073"/>
                  <a:pt x="51441" y="8064"/>
                </a:cubicBezTo>
                <a:cubicBezTo>
                  <a:pt x="51517" y="8064"/>
                  <a:pt x="51632" y="8102"/>
                  <a:pt x="51709" y="8179"/>
                </a:cubicBezTo>
                <a:cubicBezTo>
                  <a:pt x="52091" y="8752"/>
                  <a:pt x="52779" y="8905"/>
                  <a:pt x="53315" y="9250"/>
                </a:cubicBezTo>
                <a:cubicBezTo>
                  <a:pt x="53583" y="9441"/>
                  <a:pt x="53927" y="9403"/>
                  <a:pt x="54156" y="9709"/>
                </a:cubicBezTo>
                <a:cubicBezTo>
                  <a:pt x="54348" y="9938"/>
                  <a:pt x="54692" y="10015"/>
                  <a:pt x="54959" y="10206"/>
                </a:cubicBezTo>
                <a:cubicBezTo>
                  <a:pt x="55265" y="10359"/>
                  <a:pt x="55571" y="10588"/>
                  <a:pt x="55839" y="10741"/>
                </a:cubicBezTo>
                <a:cubicBezTo>
                  <a:pt x="56298" y="11009"/>
                  <a:pt x="56719" y="11238"/>
                  <a:pt x="57178" y="11506"/>
                </a:cubicBezTo>
                <a:cubicBezTo>
                  <a:pt x="57445" y="11659"/>
                  <a:pt x="57790" y="11736"/>
                  <a:pt x="57828" y="12118"/>
                </a:cubicBezTo>
                <a:cubicBezTo>
                  <a:pt x="57828" y="12156"/>
                  <a:pt x="57904" y="12233"/>
                  <a:pt x="57943" y="12233"/>
                </a:cubicBezTo>
                <a:cubicBezTo>
                  <a:pt x="58708" y="12233"/>
                  <a:pt x="58899" y="13189"/>
                  <a:pt x="59587" y="13342"/>
                </a:cubicBezTo>
                <a:cubicBezTo>
                  <a:pt x="59702" y="13648"/>
                  <a:pt x="59970" y="13801"/>
                  <a:pt x="60237" y="13992"/>
                </a:cubicBezTo>
                <a:cubicBezTo>
                  <a:pt x="60303" y="14058"/>
                  <a:pt x="60369" y="14153"/>
                  <a:pt x="60460" y="14153"/>
                </a:cubicBezTo>
                <a:cubicBezTo>
                  <a:pt x="60474" y="14153"/>
                  <a:pt x="60489" y="14150"/>
                  <a:pt x="60505" y="14145"/>
                </a:cubicBezTo>
                <a:cubicBezTo>
                  <a:pt x="60563" y="14126"/>
                  <a:pt x="60608" y="14116"/>
                  <a:pt x="60644" y="14116"/>
                </a:cubicBezTo>
                <a:cubicBezTo>
                  <a:pt x="60754" y="14116"/>
                  <a:pt x="60782" y="14202"/>
                  <a:pt x="60811" y="14375"/>
                </a:cubicBezTo>
                <a:cubicBezTo>
                  <a:pt x="60811" y="14562"/>
                  <a:pt x="60862" y="14749"/>
                  <a:pt x="61068" y="14749"/>
                </a:cubicBezTo>
                <a:cubicBezTo>
                  <a:pt x="61114" y="14749"/>
                  <a:pt x="61169" y="14740"/>
                  <a:pt x="61232" y="14719"/>
                </a:cubicBezTo>
                <a:cubicBezTo>
                  <a:pt x="61308" y="14719"/>
                  <a:pt x="61385" y="14757"/>
                  <a:pt x="61423" y="14795"/>
                </a:cubicBezTo>
                <a:cubicBezTo>
                  <a:pt x="61079" y="15331"/>
                  <a:pt x="61844" y="15063"/>
                  <a:pt x="61882" y="15407"/>
                </a:cubicBezTo>
                <a:cubicBezTo>
                  <a:pt x="61920" y="15675"/>
                  <a:pt x="62264" y="15866"/>
                  <a:pt x="62494" y="16096"/>
                </a:cubicBezTo>
                <a:cubicBezTo>
                  <a:pt x="62570" y="16172"/>
                  <a:pt x="62723" y="16210"/>
                  <a:pt x="62838" y="16287"/>
                </a:cubicBezTo>
                <a:cubicBezTo>
                  <a:pt x="62915" y="16325"/>
                  <a:pt x="63106" y="16402"/>
                  <a:pt x="63106" y="16440"/>
                </a:cubicBezTo>
                <a:cubicBezTo>
                  <a:pt x="63068" y="16708"/>
                  <a:pt x="63259" y="16746"/>
                  <a:pt x="63450" y="16861"/>
                </a:cubicBezTo>
                <a:cubicBezTo>
                  <a:pt x="63527" y="16899"/>
                  <a:pt x="63603" y="16975"/>
                  <a:pt x="63603" y="17052"/>
                </a:cubicBezTo>
                <a:cubicBezTo>
                  <a:pt x="63756" y="17587"/>
                  <a:pt x="63909" y="17778"/>
                  <a:pt x="64406" y="18008"/>
                </a:cubicBezTo>
                <a:cubicBezTo>
                  <a:pt x="64483" y="18046"/>
                  <a:pt x="64636" y="18123"/>
                  <a:pt x="64712" y="18237"/>
                </a:cubicBezTo>
                <a:cubicBezTo>
                  <a:pt x="64980" y="18696"/>
                  <a:pt x="65209" y="18926"/>
                  <a:pt x="65515" y="19155"/>
                </a:cubicBezTo>
                <a:cubicBezTo>
                  <a:pt x="65592" y="19232"/>
                  <a:pt x="65668" y="19347"/>
                  <a:pt x="65745" y="19423"/>
                </a:cubicBezTo>
                <a:cubicBezTo>
                  <a:pt x="66013" y="19691"/>
                  <a:pt x="66166" y="20073"/>
                  <a:pt x="66472" y="20341"/>
                </a:cubicBezTo>
                <a:cubicBezTo>
                  <a:pt x="66701" y="20532"/>
                  <a:pt x="66739" y="20876"/>
                  <a:pt x="67083" y="21068"/>
                </a:cubicBezTo>
                <a:cubicBezTo>
                  <a:pt x="67351" y="21221"/>
                  <a:pt x="67428" y="21603"/>
                  <a:pt x="67619" y="21871"/>
                </a:cubicBezTo>
                <a:cubicBezTo>
                  <a:pt x="67695" y="21986"/>
                  <a:pt x="67810" y="22100"/>
                  <a:pt x="67963" y="22177"/>
                </a:cubicBezTo>
                <a:cubicBezTo>
                  <a:pt x="68346" y="22406"/>
                  <a:pt x="68575" y="22789"/>
                  <a:pt x="68843" y="23171"/>
                </a:cubicBezTo>
                <a:cubicBezTo>
                  <a:pt x="68881" y="23248"/>
                  <a:pt x="68919" y="23362"/>
                  <a:pt x="68881" y="23439"/>
                </a:cubicBezTo>
                <a:cubicBezTo>
                  <a:pt x="68805" y="23592"/>
                  <a:pt x="68766" y="23668"/>
                  <a:pt x="68957" y="23707"/>
                </a:cubicBezTo>
                <a:cubicBezTo>
                  <a:pt x="69072" y="23745"/>
                  <a:pt x="69225" y="23821"/>
                  <a:pt x="69263" y="23936"/>
                </a:cubicBezTo>
                <a:cubicBezTo>
                  <a:pt x="69722" y="24663"/>
                  <a:pt x="70411" y="25236"/>
                  <a:pt x="70679" y="26078"/>
                </a:cubicBezTo>
                <a:cubicBezTo>
                  <a:pt x="70793" y="26422"/>
                  <a:pt x="70832" y="26805"/>
                  <a:pt x="71290" y="26843"/>
                </a:cubicBezTo>
                <a:cubicBezTo>
                  <a:pt x="71367" y="26881"/>
                  <a:pt x="71443" y="27072"/>
                  <a:pt x="71443" y="27187"/>
                </a:cubicBezTo>
                <a:cubicBezTo>
                  <a:pt x="71673" y="27837"/>
                  <a:pt x="71826" y="28181"/>
                  <a:pt x="72285" y="28640"/>
                </a:cubicBezTo>
                <a:cubicBezTo>
                  <a:pt x="72361" y="28717"/>
                  <a:pt x="72476" y="28832"/>
                  <a:pt x="72476" y="28870"/>
                </a:cubicBezTo>
                <a:cubicBezTo>
                  <a:pt x="72361" y="29405"/>
                  <a:pt x="72782" y="29673"/>
                  <a:pt x="72935" y="30094"/>
                </a:cubicBezTo>
                <a:cubicBezTo>
                  <a:pt x="72973" y="30285"/>
                  <a:pt x="73012" y="30514"/>
                  <a:pt x="73279" y="30591"/>
                </a:cubicBezTo>
                <a:cubicBezTo>
                  <a:pt x="73394" y="30629"/>
                  <a:pt x="73509" y="30859"/>
                  <a:pt x="73509" y="30973"/>
                </a:cubicBezTo>
                <a:cubicBezTo>
                  <a:pt x="73471" y="31279"/>
                  <a:pt x="73547" y="31471"/>
                  <a:pt x="73776" y="31624"/>
                </a:cubicBezTo>
                <a:cubicBezTo>
                  <a:pt x="73853" y="31662"/>
                  <a:pt x="73815" y="31891"/>
                  <a:pt x="73853" y="31930"/>
                </a:cubicBezTo>
                <a:cubicBezTo>
                  <a:pt x="74044" y="32121"/>
                  <a:pt x="73891" y="32465"/>
                  <a:pt x="74235" y="32580"/>
                </a:cubicBezTo>
                <a:cubicBezTo>
                  <a:pt x="74274" y="32618"/>
                  <a:pt x="74350" y="32694"/>
                  <a:pt x="74350" y="32733"/>
                </a:cubicBezTo>
                <a:cubicBezTo>
                  <a:pt x="74388" y="33306"/>
                  <a:pt x="74771" y="33727"/>
                  <a:pt x="74886" y="34224"/>
                </a:cubicBezTo>
                <a:cubicBezTo>
                  <a:pt x="74924" y="34416"/>
                  <a:pt x="74962" y="34530"/>
                  <a:pt x="75077" y="34721"/>
                </a:cubicBezTo>
                <a:cubicBezTo>
                  <a:pt x="75268" y="35066"/>
                  <a:pt x="75383" y="35448"/>
                  <a:pt x="75459" y="35869"/>
                </a:cubicBezTo>
                <a:cubicBezTo>
                  <a:pt x="75612" y="36481"/>
                  <a:pt x="75727" y="37093"/>
                  <a:pt x="75880" y="37705"/>
                </a:cubicBezTo>
                <a:cubicBezTo>
                  <a:pt x="76071" y="38470"/>
                  <a:pt x="76301" y="39196"/>
                  <a:pt x="76415" y="39961"/>
                </a:cubicBezTo>
                <a:cubicBezTo>
                  <a:pt x="76492" y="40497"/>
                  <a:pt x="76645" y="40994"/>
                  <a:pt x="76760" y="41529"/>
                </a:cubicBezTo>
                <a:cubicBezTo>
                  <a:pt x="76760" y="41720"/>
                  <a:pt x="76913" y="41873"/>
                  <a:pt x="76760" y="42103"/>
                </a:cubicBezTo>
                <a:cubicBezTo>
                  <a:pt x="76607" y="42294"/>
                  <a:pt x="77180" y="42256"/>
                  <a:pt x="76913" y="42600"/>
                </a:cubicBezTo>
                <a:cubicBezTo>
                  <a:pt x="76760" y="42753"/>
                  <a:pt x="76836" y="43059"/>
                  <a:pt x="76874" y="43327"/>
                </a:cubicBezTo>
                <a:cubicBezTo>
                  <a:pt x="76874" y="43518"/>
                  <a:pt x="77066" y="43709"/>
                  <a:pt x="77104" y="43939"/>
                </a:cubicBezTo>
                <a:cubicBezTo>
                  <a:pt x="77180" y="44245"/>
                  <a:pt x="77180" y="44551"/>
                  <a:pt x="77219" y="44857"/>
                </a:cubicBezTo>
                <a:cubicBezTo>
                  <a:pt x="77295" y="45430"/>
                  <a:pt x="77486" y="46042"/>
                  <a:pt x="77410" y="46578"/>
                </a:cubicBezTo>
                <a:cubicBezTo>
                  <a:pt x="77333" y="47381"/>
                  <a:pt x="77563" y="48184"/>
                  <a:pt x="77410" y="48949"/>
                </a:cubicBezTo>
                <a:cubicBezTo>
                  <a:pt x="77333" y="49217"/>
                  <a:pt x="77486" y="49446"/>
                  <a:pt x="77525" y="49752"/>
                </a:cubicBezTo>
                <a:cubicBezTo>
                  <a:pt x="77525" y="50938"/>
                  <a:pt x="77486" y="52162"/>
                  <a:pt x="77448" y="53347"/>
                </a:cubicBezTo>
                <a:cubicBezTo>
                  <a:pt x="77448" y="54265"/>
                  <a:pt x="77372" y="55183"/>
                  <a:pt x="77257" y="56101"/>
                </a:cubicBezTo>
                <a:cubicBezTo>
                  <a:pt x="77219" y="56675"/>
                  <a:pt x="77066" y="57287"/>
                  <a:pt x="76989" y="57899"/>
                </a:cubicBezTo>
                <a:cubicBezTo>
                  <a:pt x="76913" y="58511"/>
                  <a:pt x="76874" y="59084"/>
                  <a:pt x="76836" y="59696"/>
                </a:cubicBezTo>
                <a:cubicBezTo>
                  <a:pt x="76798" y="60040"/>
                  <a:pt x="76607" y="60308"/>
                  <a:pt x="76607" y="60652"/>
                </a:cubicBezTo>
                <a:cubicBezTo>
                  <a:pt x="76568" y="61341"/>
                  <a:pt x="76415" y="62029"/>
                  <a:pt x="76148" y="62679"/>
                </a:cubicBezTo>
                <a:cubicBezTo>
                  <a:pt x="76033" y="63024"/>
                  <a:pt x="76224" y="63253"/>
                  <a:pt x="76071" y="63597"/>
                </a:cubicBezTo>
                <a:cubicBezTo>
                  <a:pt x="75689" y="64515"/>
                  <a:pt x="75498" y="65510"/>
                  <a:pt x="75306" y="66504"/>
                </a:cubicBezTo>
                <a:cubicBezTo>
                  <a:pt x="75192" y="66963"/>
                  <a:pt x="74962" y="67460"/>
                  <a:pt x="74847" y="67957"/>
                </a:cubicBezTo>
                <a:cubicBezTo>
                  <a:pt x="74694" y="68569"/>
                  <a:pt x="74465" y="69143"/>
                  <a:pt x="74427" y="69755"/>
                </a:cubicBezTo>
                <a:cubicBezTo>
                  <a:pt x="74427" y="70329"/>
                  <a:pt x="74006" y="70634"/>
                  <a:pt x="73929" y="71132"/>
                </a:cubicBezTo>
                <a:cubicBezTo>
                  <a:pt x="73929" y="71323"/>
                  <a:pt x="73776" y="71438"/>
                  <a:pt x="73738" y="71591"/>
                </a:cubicBezTo>
                <a:cubicBezTo>
                  <a:pt x="73700" y="71935"/>
                  <a:pt x="73585" y="72203"/>
                  <a:pt x="73356" y="72432"/>
                </a:cubicBezTo>
                <a:cubicBezTo>
                  <a:pt x="73241" y="72662"/>
                  <a:pt x="72897" y="72815"/>
                  <a:pt x="73126" y="73159"/>
                </a:cubicBezTo>
                <a:cubicBezTo>
                  <a:pt x="73126" y="73197"/>
                  <a:pt x="73088" y="73273"/>
                  <a:pt x="73050" y="73273"/>
                </a:cubicBezTo>
                <a:cubicBezTo>
                  <a:pt x="72706" y="73350"/>
                  <a:pt x="72859" y="73694"/>
                  <a:pt x="72706" y="73885"/>
                </a:cubicBezTo>
                <a:cubicBezTo>
                  <a:pt x="72514" y="74115"/>
                  <a:pt x="72247" y="74344"/>
                  <a:pt x="72208" y="74612"/>
                </a:cubicBezTo>
                <a:cubicBezTo>
                  <a:pt x="72094" y="75071"/>
                  <a:pt x="71673" y="75415"/>
                  <a:pt x="71558" y="75912"/>
                </a:cubicBezTo>
                <a:cubicBezTo>
                  <a:pt x="71482" y="76257"/>
                  <a:pt x="71176" y="76524"/>
                  <a:pt x="70946" y="76830"/>
                </a:cubicBezTo>
                <a:cubicBezTo>
                  <a:pt x="70870" y="76945"/>
                  <a:pt x="70793" y="77022"/>
                  <a:pt x="70717" y="77098"/>
                </a:cubicBezTo>
                <a:cubicBezTo>
                  <a:pt x="70564" y="77481"/>
                  <a:pt x="70449" y="77863"/>
                  <a:pt x="70220" y="78169"/>
                </a:cubicBezTo>
                <a:cubicBezTo>
                  <a:pt x="70028" y="78437"/>
                  <a:pt x="69722" y="78666"/>
                  <a:pt x="69531" y="78934"/>
                </a:cubicBezTo>
                <a:cubicBezTo>
                  <a:pt x="69340" y="79125"/>
                  <a:pt x="69302" y="79469"/>
                  <a:pt x="69110" y="79622"/>
                </a:cubicBezTo>
                <a:cubicBezTo>
                  <a:pt x="68957" y="79775"/>
                  <a:pt x="68996" y="80120"/>
                  <a:pt x="68690" y="80158"/>
                </a:cubicBezTo>
                <a:cubicBezTo>
                  <a:pt x="68652" y="80158"/>
                  <a:pt x="68613" y="80272"/>
                  <a:pt x="68613" y="80349"/>
                </a:cubicBezTo>
                <a:cubicBezTo>
                  <a:pt x="68537" y="80693"/>
                  <a:pt x="68499" y="80617"/>
                  <a:pt x="68116" y="80846"/>
                </a:cubicBezTo>
                <a:cubicBezTo>
                  <a:pt x="67925" y="80999"/>
                  <a:pt x="67466" y="81114"/>
                  <a:pt x="67619" y="81611"/>
                </a:cubicBezTo>
                <a:cubicBezTo>
                  <a:pt x="67657" y="81649"/>
                  <a:pt x="67542" y="81802"/>
                  <a:pt x="67428" y="81841"/>
                </a:cubicBezTo>
                <a:cubicBezTo>
                  <a:pt x="67236" y="81994"/>
                  <a:pt x="67007" y="82070"/>
                  <a:pt x="66854" y="82261"/>
                </a:cubicBezTo>
                <a:cubicBezTo>
                  <a:pt x="66663" y="82414"/>
                  <a:pt x="66433" y="82606"/>
                  <a:pt x="66472" y="82950"/>
                </a:cubicBezTo>
                <a:cubicBezTo>
                  <a:pt x="66472" y="83064"/>
                  <a:pt x="66433" y="83256"/>
                  <a:pt x="66395" y="83294"/>
                </a:cubicBezTo>
                <a:cubicBezTo>
                  <a:pt x="65745" y="83447"/>
                  <a:pt x="65707" y="84365"/>
                  <a:pt x="64980" y="84365"/>
                </a:cubicBezTo>
                <a:cubicBezTo>
                  <a:pt x="64903" y="84365"/>
                  <a:pt x="64827" y="84441"/>
                  <a:pt x="64827" y="84518"/>
                </a:cubicBezTo>
                <a:cubicBezTo>
                  <a:pt x="64674" y="85053"/>
                  <a:pt x="64138" y="85283"/>
                  <a:pt x="63871" y="85703"/>
                </a:cubicBezTo>
                <a:cubicBezTo>
                  <a:pt x="63603" y="86162"/>
                  <a:pt x="63144" y="86468"/>
                  <a:pt x="62762" y="86813"/>
                </a:cubicBezTo>
                <a:cubicBezTo>
                  <a:pt x="62532" y="87042"/>
                  <a:pt x="62264" y="87233"/>
                  <a:pt x="62035" y="87463"/>
                </a:cubicBezTo>
                <a:cubicBezTo>
                  <a:pt x="61844" y="87692"/>
                  <a:pt x="61729" y="88075"/>
                  <a:pt x="61500" y="88189"/>
                </a:cubicBezTo>
                <a:cubicBezTo>
                  <a:pt x="61002" y="88419"/>
                  <a:pt x="60849" y="89069"/>
                  <a:pt x="60199" y="89146"/>
                </a:cubicBezTo>
                <a:cubicBezTo>
                  <a:pt x="60084" y="89184"/>
                  <a:pt x="59970" y="89413"/>
                  <a:pt x="59855" y="89528"/>
                </a:cubicBezTo>
                <a:cubicBezTo>
                  <a:pt x="59625" y="89758"/>
                  <a:pt x="59396" y="89949"/>
                  <a:pt x="59205" y="90140"/>
                </a:cubicBezTo>
                <a:cubicBezTo>
                  <a:pt x="59090" y="90178"/>
                  <a:pt x="59014" y="90255"/>
                  <a:pt x="58899" y="90331"/>
                </a:cubicBezTo>
                <a:cubicBezTo>
                  <a:pt x="58822" y="90446"/>
                  <a:pt x="58708" y="90599"/>
                  <a:pt x="58593" y="90675"/>
                </a:cubicBezTo>
                <a:cubicBezTo>
                  <a:pt x="57560" y="91173"/>
                  <a:pt x="56757" y="91976"/>
                  <a:pt x="55877" y="92664"/>
                </a:cubicBezTo>
                <a:cubicBezTo>
                  <a:pt x="55495" y="92932"/>
                  <a:pt x="55036" y="93047"/>
                  <a:pt x="54692" y="93314"/>
                </a:cubicBezTo>
                <a:cubicBezTo>
                  <a:pt x="54233" y="93659"/>
                  <a:pt x="53697" y="93850"/>
                  <a:pt x="53238" y="94156"/>
                </a:cubicBezTo>
                <a:cubicBezTo>
                  <a:pt x="52856" y="94385"/>
                  <a:pt x="52512" y="94729"/>
                  <a:pt x="52129" y="94882"/>
                </a:cubicBezTo>
                <a:cubicBezTo>
                  <a:pt x="51211" y="95265"/>
                  <a:pt x="50523" y="96068"/>
                  <a:pt x="49529" y="96336"/>
                </a:cubicBezTo>
                <a:cubicBezTo>
                  <a:pt x="49452" y="96336"/>
                  <a:pt x="49337" y="96412"/>
                  <a:pt x="49337" y="96451"/>
                </a:cubicBezTo>
                <a:cubicBezTo>
                  <a:pt x="49307" y="96940"/>
                  <a:pt x="49007" y="97038"/>
                  <a:pt x="48673" y="97038"/>
                </a:cubicBezTo>
                <a:cubicBezTo>
                  <a:pt x="48589" y="97038"/>
                  <a:pt x="48504" y="97032"/>
                  <a:pt x="48419" y="97024"/>
                </a:cubicBezTo>
                <a:cubicBezTo>
                  <a:pt x="48371" y="97024"/>
                  <a:pt x="48326" y="97023"/>
                  <a:pt x="48285" y="97023"/>
                </a:cubicBezTo>
                <a:cubicBezTo>
                  <a:pt x="48102" y="97023"/>
                  <a:pt x="48006" y="97049"/>
                  <a:pt x="48037" y="97330"/>
                </a:cubicBezTo>
                <a:cubicBezTo>
                  <a:pt x="47956" y="97357"/>
                  <a:pt x="47875" y="97384"/>
                  <a:pt x="47807" y="97384"/>
                </a:cubicBezTo>
                <a:cubicBezTo>
                  <a:pt x="47779" y="97384"/>
                  <a:pt x="47753" y="97380"/>
                  <a:pt x="47731" y="97368"/>
                </a:cubicBezTo>
                <a:cubicBezTo>
                  <a:pt x="47654" y="97311"/>
                  <a:pt x="47588" y="97263"/>
                  <a:pt x="47540" y="97263"/>
                </a:cubicBezTo>
                <a:cubicBezTo>
                  <a:pt x="47492" y="97263"/>
                  <a:pt x="47463" y="97311"/>
                  <a:pt x="47463" y="97445"/>
                </a:cubicBezTo>
                <a:cubicBezTo>
                  <a:pt x="47425" y="97751"/>
                  <a:pt x="47157" y="97751"/>
                  <a:pt x="46966" y="97751"/>
                </a:cubicBezTo>
                <a:cubicBezTo>
                  <a:pt x="46845" y="97963"/>
                  <a:pt x="46699" y="98031"/>
                  <a:pt x="46511" y="98031"/>
                </a:cubicBezTo>
                <a:cubicBezTo>
                  <a:pt x="46462" y="98031"/>
                  <a:pt x="46410" y="98027"/>
                  <a:pt x="46354" y="98019"/>
                </a:cubicBezTo>
                <a:cubicBezTo>
                  <a:pt x="46259" y="98019"/>
                  <a:pt x="46163" y="98009"/>
                  <a:pt x="46067" y="98009"/>
                </a:cubicBezTo>
                <a:cubicBezTo>
                  <a:pt x="45972" y="98009"/>
                  <a:pt x="45876" y="98019"/>
                  <a:pt x="45780" y="98057"/>
                </a:cubicBezTo>
                <a:cubicBezTo>
                  <a:pt x="45627" y="98095"/>
                  <a:pt x="45321" y="98019"/>
                  <a:pt x="45398" y="98363"/>
                </a:cubicBezTo>
                <a:cubicBezTo>
                  <a:pt x="45429" y="98363"/>
                  <a:pt x="45361" y="98412"/>
                  <a:pt x="45333" y="98412"/>
                </a:cubicBezTo>
                <a:cubicBezTo>
                  <a:pt x="45326" y="98412"/>
                  <a:pt x="45321" y="98409"/>
                  <a:pt x="45321" y="98401"/>
                </a:cubicBezTo>
                <a:cubicBezTo>
                  <a:pt x="45242" y="98357"/>
                  <a:pt x="45168" y="98339"/>
                  <a:pt x="45099" y="98339"/>
                </a:cubicBezTo>
                <a:cubicBezTo>
                  <a:pt x="44869" y="98339"/>
                  <a:pt x="44686" y="98534"/>
                  <a:pt x="44480" y="98592"/>
                </a:cubicBezTo>
                <a:cubicBezTo>
                  <a:pt x="44251" y="98669"/>
                  <a:pt x="43983" y="98745"/>
                  <a:pt x="43715" y="98860"/>
                </a:cubicBezTo>
                <a:cubicBezTo>
                  <a:pt x="43562" y="98898"/>
                  <a:pt x="43447" y="98975"/>
                  <a:pt x="43294" y="99051"/>
                </a:cubicBezTo>
                <a:cubicBezTo>
                  <a:pt x="43218" y="99090"/>
                  <a:pt x="43180" y="99204"/>
                  <a:pt x="43141" y="99204"/>
                </a:cubicBezTo>
                <a:cubicBezTo>
                  <a:pt x="43062" y="99178"/>
                  <a:pt x="42987" y="99166"/>
                  <a:pt x="42915" y="99166"/>
                </a:cubicBezTo>
                <a:cubicBezTo>
                  <a:pt x="42575" y="99166"/>
                  <a:pt x="42317" y="99429"/>
                  <a:pt x="42032" y="99587"/>
                </a:cubicBezTo>
                <a:cubicBezTo>
                  <a:pt x="41879" y="99663"/>
                  <a:pt x="41688" y="99778"/>
                  <a:pt x="41497" y="99778"/>
                </a:cubicBezTo>
                <a:cubicBezTo>
                  <a:pt x="41267" y="99778"/>
                  <a:pt x="41114" y="99893"/>
                  <a:pt x="40923" y="99969"/>
                </a:cubicBezTo>
                <a:cubicBezTo>
                  <a:pt x="40579" y="100122"/>
                  <a:pt x="40197" y="100237"/>
                  <a:pt x="39814" y="100352"/>
                </a:cubicBezTo>
                <a:cubicBezTo>
                  <a:pt x="38973" y="100581"/>
                  <a:pt x="38131" y="100772"/>
                  <a:pt x="37252" y="100964"/>
                </a:cubicBezTo>
                <a:cubicBezTo>
                  <a:pt x="37197" y="100991"/>
                  <a:pt x="37086" y="101018"/>
                  <a:pt x="37025" y="101018"/>
                </a:cubicBezTo>
                <a:cubicBezTo>
                  <a:pt x="37000" y="101018"/>
                  <a:pt x="36984" y="101013"/>
                  <a:pt x="36984" y="101002"/>
                </a:cubicBezTo>
                <a:cubicBezTo>
                  <a:pt x="36874" y="100798"/>
                  <a:pt x="36752" y="100729"/>
                  <a:pt x="36625" y="100729"/>
                </a:cubicBezTo>
                <a:cubicBezTo>
                  <a:pt x="36441" y="100729"/>
                  <a:pt x="36247" y="100873"/>
                  <a:pt x="36066" y="100964"/>
                </a:cubicBezTo>
                <a:cubicBezTo>
                  <a:pt x="35798" y="101117"/>
                  <a:pt x="35339" y="100925"/>
                  <a:pt x="35186" y="101346"/>
                </a:cubicBezTo>
                <a:cubicBezTo>
                  <a:pt x="35110" y="101308"/>
                  <a:pt x="35072" y="101270"/>
                  <a:pt x="34995" y="101231"/>
                </a:cubicBezTo>
                <a:cubicBezTo>
                  <a:pt x="34919" y="101231"/>
                  <a:pt x="34804" y="101155"/>
                  <a:pt x="34727" y="101155"/>
                </a:cubicBezTo>
                <a:cubicBezTo>
                  <a:pt x="34115" y="101461"/>
                  <a:pt x="33427" y="101423"/>
                  <a:pt x="32777" y="101461"/>
                </a:cubicBezTo>
                <a:cubicBezTo>
                  <a:pt x="32088" y="101461"/>
                  <a:pt x="31362" y="101652"/>
                  <a:pt x="30673" y="101652"/>
                </a:cubicBezTo>
                <a:cubicBezTo>
                  <a:pt x="30406" y="101652"/>
                  <a:pt x="30196" y="101857"/>
                  <a:pt x="29892" y="101857"/>
                </a:cubicBezTo>
                <a:cubicBezTo>
                  <a:pt x="29849" y="101857"/>
                  <a:pt x="29803" y="101853"/>
                  <a:pt x="29755" y="101843"/>
                </a:cubicBezTo>
                <a:cubicBezTo>
                  <a:pt x="29365" y="101774"/>
                  <a:pt x="28961" y="101761"/>
                  <a:pt x="28552" y="101761"/>
                </a:cubicBezTo>
                <a:cubicBezTo>
                  <a:pt x="28279" y="101761"/>
                  <a:pt x="28004" y="101767"/>
                  <a:pt x="27728" y="101767"/>
                </a:cubicBezTo>
                <a:cubicBezTo>
                  <a:pt x="27361" y="101767"/>
                  <a:pt x="26970" y="101865"/>
                  <a:pt x="26593" y="101865"/>
                </a:cubicBezTo>
                <a:cubicBezTo>
                  <a:pt x="26498" y="101865"/>
                  <a:pt x="26405" y="101859"/>
                  <a:pt x="26313" y="101843"/>
                </a:cubicBezTo>
                <a:cubicBezTo>
                  <a:pt x="26235" y="101824"/>
                  <a:pt x="26156" y="101816"/>
                  <a:pt x="26078" y="101816"/>
                </a:cubicBezTo>
                <a:cubicBezTo>
                  <a:pt x="25847" y="101816"/>
                  <a:pt x="25618" y="101880"/>
                  <a:pt x="25395" y="101880"/>
                </a:cubicBezTo>
                <a:cubicBezTo>
                  <a:pt x="25252" y="101880"/>
                  <a:pt x="25111" y="101854"/>
                  <a:pt x="24975" y="101767"/>
                </a:cubicBezTo>
                <a:cubicBezTo>
                  <a:pt x="24818" y="101829"/>
                  <a:pt x="24665" y="101852"/>
                  <a:pt x="24513" y="101852"/>
                </a:cubicBezTo>
                <a:cubicBezTo>
                  <a:pt x="24109" y="101852"/>
                  <a:pt x="23719" y="101690"/>
                  <a:pt x="23330" y="101690"/>
                </a:cubicBezTo>
                <a:cubicBezTo>
                  <a:pt x="23275" y="101690"/>
                  <a:pt x="23221" y="101693"/>
                  <a:pt x="23166" y="101693"/>
                </a:cubicBezTo>
                <a:cubicBezTo>
                  <a:pt x="23030" y="101693"/>
                  <a:pt x="22893" y="101674"/>
                  <a:pt x="22756" y="101537"/>
                </a:cubicBezTo>
                <a:cubicBezTo>
                  <a:pt x="22744" y="101512"/>
                  <a:pt x="22705" y="101503"/>
                  <a:pt x="22654" y="101503"/>
                </a:cubicBezTo>
                <a:cubicBezTo>
                  <a:pt x="22552" y="101503"/>
                  <a:pt x="22399" y="101537"/>
                  <a:pt x="22297" y="101537"/>
                </a:cubicBezTo>
                <a:cubicBezTo>
                  <a:pt x="22096" y="101537"/>
                  <a:pt x="21855" y="101695"/>
                  <a:pt x="21652" y="101695"/>
                </a:cubicBezTo>
                <a:cubicBezTo>
                  <a:pt x="21508" y="101695"/>
                  <a:pt x="21382" y="101616"/>
                  <a:pt x="21303" y="101346"/>
                </a:cubicBezTo>
                <a:cubicBezTo>
                  <a:pt x="21303" y="101327"/>
                  <a:pt x="21265" y="101327"/>
                  <a:pt x="21217" y="101327"/>
                </a:cubicBezTo>
                <a:cubicBezTo>
                  <a:pt x="21169" y="101327"/>
                  <a:pt x="21112" y="101327"/>
                  <a:pt x="21074" y="101308"/>
                </a:cubicBezTo>
                <a:cubicBezTo>
                  <a:pt x="21026" y="101274"/>
                  <a:pt x="20980" y="101260"/>
                  <a:pt x="20934" y="101260"/>
                </a:cubicBezTo>
                <a:cubicBezTo>
                  <a:pt x="20762" y="101260"/>
                  <a:pt x="20604" y="101454"/>
                  <a:pt x="20448" y="101454"/>
                </a:cubicBezTo>
                <a:cubicBezTo>
                  <a:pt x="20415" y="101454"/>
                  <a:pt x="20381" y="101445"/>
                  <a:pt x="20347" y="101423"/>
                </a:cubicBezTo>
                <a:cubicBezTo>
                  <a:pt x="20156" y="101308"/>
                  <a:pt x="20003" y="101231"/>
                  <a:pt x="19735" y="101193"/>
                </a:cubicBezTo>
                <a:cubicBezTo>
                  <a:pt x="19199" y="101078"/>
                  <a:pt x="18626" y="101155"/>
                  <a:pt x="18090" y="100849"/>
                </a:cubicBezTo>
                <a:cubicBezTo>
                  <a:pt x="17861" y="100734"/>
                  <a:pt x="17517" y="100811"/>
                  <a:pt x="17249" y="100734"/>
                </a:cubicBezTo>
                <a:cubicBezTo>
                  <a:pt x="16981" y="100658"/>
                  <a:pt x="16713" y="100466"/>
                  <a:pt x="16446" y="100390"/>
                </a:cubicBezTo>
                <a:cubicBezTo>
                  <a:pt x="16178" y="100313"/>
                  <a:pt x="15910" y="100275"/>
                  <a:pt x="15643" y="100275"/>
                </a:cubicBezTo>
                <a:cubicBezTo>
                  <a:pt x="14839" y="100237"/>
                  <a:pt x="14113" y="99969"/>
                  <a:pt x="13386" y="99625"/>
                </a:cubicBezTo>
                <a:cubicBezTo>
                  <a:pt x="13195" y="99548"/>
                  <a:pt x="13004" y="99548"/>
                  <a:pt x="12774" y="99548"/>
                </a:cubicBezTo>
                <a:cubicBezTo>
                  <a:pt x="12758" y="99540"/>
                  <a:pt x="12738" y="99537"/>
                  <a:pt x="12717" y="99537"/>
                </a:cubicBezTo>
                <a:cubicBezTo>
                  <a:pt x="12659" y="99537"/>
                  <a:pt x="12589" y="99560"/>
                  <a:pt x="12544" y="99560"/>
                </a:cubicBezTo>
                <a:cubicBezTo>
                  <a:pt x="12528" y="99560"/>
                  <a:pt x="12515" y="99557"/>
                  <a:pt x="12506" y="99548"/>
                </a:cubicBezTo>
                <a:cubicBezTo>
                  <a:pt x="12009" y="99013"/>
                  <a:pt x="11206" y="99090"/>
                  <a:pt x="10671" y="98669"/>
                </a:cubicBezTo>
                <a:cubicBezTo>
                  <a:pt x="10559" y="98557"/>
                  <a:pt x="10406" y="98486"/>
                  <a:pt x="10212" y="98486"/>
                </a:cubicBezTo>
                <a:cubicBezTo>
                  <a:pt x="10141" y="98486"/>
                  <a:pt x="10064" y="98495"/>
                  <a:pt x="9982" y="98516"/>
                </a:cubicBezTo>
                <a:cubicBezTo>
                  <a:pt x="9962" y="98519"/>
                  <a:pt x="9942" y="98521"/>
                  <a:pt x="9921" y="98521"/>
                </a:cubicBezTo>
                <a:cubicBezTo>
                  <a:pt x="9706" y="98521"/>
                  <a:pt x="9465" y="98349"/>
                  <a:pt x="9256" y="98210"/>
                </a:cubicBezTo>
                <a:cubicBezTo>
                  <a:pt x="9141" y="98172"/>
                  <a:pt x="9103" y="97980"/>
                  <a:pt x="8988" y="97942"/>
                </a:cubicBezTo>
                <a:cubicBezTo>
                  <a:pt x="8835" y="97866"/>
                  <a:pt x="8644" y="97904"/>
                  <a:pt x="8529" y="97866"/>
                </a:cubicBezTo>
                <a:cubicBezTo>
                  <a:pt x="8261" y="97674"/>
                  <a:pt x="7955" y="97713"/>
                  <a:pt x="7726" y="97407"/>
                </a:cubicBezTo>
                <a:cubicBezTo>
                  <a:pt x="7534" y="97139"/>
                  <a:pt x="7114" y="97330"/>
                  <a:pt x="6846" y="97101"/>
                </a:cubicBezTo>
                <a:cubicBezTo>
                  <a:pt x="6425" y="96795"/>
                  <a:pt x="5775" y="96833"/>
                  <a:pt x="5393" y="96336"/>
                </a:cubicBezTo>
                <a:cubicBezTo>
                  <a:pt x="5327" y="96356"/>
                  <a:pt x="5265" y="96365"/>
                  <a:pt x="5207" y="96365"/>
                </a:cubicBezTo>
                <a:cubicBezTo>
                  <a:pt x="4756" y="96365"/>
                  <a:pt x="4493" y="95827"/>
                  <a:pt x="4051" y="95827"/>
                </a:cubicBezTo>
                <a:cubicBezTo>
                  <a:pt x="4015" y="95827"/>
                  <a:pt x="3978" y="95831"/>
                  <a:pt x="3939" y="95839"/>
                </a:cubicBezTo>
                <a:cubicBezTo>
                  <a:pt x="3672" y="95456"/>
                  <a:pt x="3213" y="95456"/>
                  <a:pt x="2868" y="95265"/>
                </a:cubicBezTo>
                <a:cubicBezTo>
                  <a:pt x="2601" y="95112"/>
                  <a:pt x="2333" y="94921"/>
                  <a:pt x="2065" y="94806"/>
                </a:cubicBezTo>
                <a:cubicBezTo>
                  <a:pt x="1721" y="94691"/>
                  <a:pt x="1453" y="94424"/>
                  <a:pt x="1147" y="94347"/>
                </a:cubicBezTo>
                <a:cubicBezTo>
                  <a:pt x="688" y="94156"/>
                  <a:pt x="344" y="93926"/>
                  <a:pt x="0" y="93620"/>
                </a:cubicBezTo>
                <a:lnTo>
                  <a:pt x="0" y="95762"/>
                </a:lnTo>
                <a:cubicBezTo>
                  <a:pt x="153" y="95839"/>
                  <a:pt x="306" y="95953"/>
                  <a:pt x="459" y="95992"/>
                </a:cubicBezTo>
                <a:cubicBezTo>
                  <a:pt x="1377" y="96451"/>
                  <a:pt x="2257" y="97063"/>
                  <a:pt x="3251" y="97368"/>
                </a:cubicBezTo>
                <a:cubicBezTo>
                  <a:pt x="3901" y="97598"/>
                  <a:pt x="4513" y="97942"/>
                  <a:pt x="5163" y="98210"/>
                </a:cubicBezTo>
                <a:cubicBezTo>
                  <a:pt x="6196" y="98669"/>
                  <a:pt x="7305" y="99051"/>
                  <a:pt x="8452" y="99281"/>
                </a:cubicBezTo>
                <a:cubicBezTo>
                  <a:pt x="8682" y="99357"/>
                  <a:pt x="8950" y="99319"/>
                  <a:pt x="9141" y="99434"/>
                </a:cubicBezTo>
                <a:cubicBezTo>
                  <a:pt x="9867" y="99931"/>
                  <a:pt x="10747" y="100084"/>
                  <a:pt x="11550" y="100428"/>
                </a:cubicBezTo>
                <a:cubicBezTo>
                  <a:pt x="12047" y="100658"/>
                  <a:pt x="12583" y="100696"/>
                  <a:pt x="13080" y="101002"/>
                </a:cubicBezTo>
                <a:cubicBezTo>
                  <a:pt x="13347" y="101168"/>
                  <a:pt x="13729" y="101277"/>
                  <a:pt x="14076" y="101277"/>
                </a:cubicBezTo>
                <a:cubicBezTo>
                  <a:pt x="14127" y="101277"/>
                  <a:pt x="14178" y="101275"/>
                  <a:pt x="14228" y="101270"/>
                </a:cubicBezTo>
                <a:cubicBezTo>
                  <a:pt x="14576" y="101270"/>
                  <a:pt x="14845" y="101584"/>
                  <a:pt x="15188" y="101584"/>
                </a:cubicBezTo>
                <a:cubicBezTo>
                  <a:pt x="15259" y="101584"/>
                  <a:pt x="15334" y="101570"/>
                  <a:pt x="15413" y="101537"/>
                </a:cubicBezTo>
                <a:cubicBezTo>
                  <a:pt x="15719" y="101805"/>
                  <a:pt x="16140" y="101729"/>
                  <a:pt x="16484" y="101843"/>
                </a:cubicBezTo>
                <a:cubicBezTo>
                  <a:pt x="17134" y="102034"/>
                  <a:pt x="17784" y="102034"/>
                  <a:pt x="18396" y="102149"/>
                </a:cubicBezTo>
                <a:cubicBezTo>
                  <a:pt x="18626" y="102226"/>
                  <a:pt x="18817" y="102379"/>
                  <a:pt x="19008" y="102379"/>
                </a:cubicBezTo>
                <a:cubicBezTo>
                  <a:pt x="19106" y="102362"/>
                  <a:pt x="19202" y="102355"/>
                  <a:pt x="19297" y="102355"/>
                </a:cubicBezTo>
                <a:cubicBezTo>
                  <a:pt x="19872" y="102355"/>
                  <a:pt x="20406" y="102614"/>
                  <a:pt x="20997" y="102646"/>
                </a:cubicBezTo>
                <a:cubicBezTo>
                  <a:pt x="21227" y="102646"/>
                  <a:pt x="21456" y="102799"/>
                  <a:pt x="21724" y="102838"/>
                </a:cubicBezTo>
                <a:cubicBezTo>
                  <a:pt x="21742" y="102841"/>
                  <a:pt x="21761" y="102842"/>
                  <a:pt x="21779" y="102842"/>
                </a:cubicBezTo>
                <a:cubicBezTo>
                  <a:pt x="21903" y="102842"/>
                  <a:pt x="22026" y="102782"/>
                  <a:pt x="22150" y="102782"/>
                </a:cubicBezTo>
                <a:cubicBezTo>
                  <a:pt x="22237" y="102782"/>
                  <a:pt x="22325" y="102812"/>
                  <a:pt x="22412" y="102914"/>
                </a:cubicBezTo>
                <a:cubicBezTo>
                  <a:pt x="22438" y="102952"/>
                  <a:pt x="22497" y="102965"/>
                  <a:pt x="22574" y="102965"/>
                </a:cubicBezTo>
                <a:cubicBezTo>
                  <a:pt x="22727" y="102965"/>
                  <a:pt x="22948" y="102914"/>
                  <a:pt x="23101" y="102914"/>
                </a:cubicBezTo>
                <a:cubicBezTo>
                  <a:pt x="23521" y="102914"/>
                  <a:pt x="23942" y="102952"/>
                  <a:pt x="24363" y="102991"/>
                </a:cubicBezTo>
                <a:cubicBezTo>
                  <a:pt x="24485" y="102991"/>
                  <a:pt x="24607" y="102942"/>
                  <a:pt x="24710" y="102942"/>
                </a:cubicBezTo>
                <a:cubicBezTo>
                  <a:pt x="24736" y="102942"/>
                  <a:pt x="24760" y="102945"/>
                  <a:pt x="24783" y="102952"/>
                </a:cubicBezTo>
                <a:cubicBezTo>
                  <a:pt x="24898" y="102991"/>
                  <a:pt x="25013" y="103144"/>
                  <a:pt x="25051" y="103144"/>
                </a:cubicBezTo>
                <a:cubicBezTo>
                  <a:pt x="25202" y="103068"/>
                  <a:pt x="25370" y="102942"/>
                  <a:pt x="25522" y="102942"/>
                </a:cubicBezTo>
                <a:cubicBezTo>
                  <a:pt x="25600" y="102942"/>
                  <a:pt x="25674" y="102976"/>
                  <a:pt x="25740" y="103067"/>
                </a:cubicBezTo>
                <a:cubicBezTo>
                  <a:pt x="25814" y="103152"/>
                  <a:pt x="25882" y="103181"/>
                  <a:pt x="25949" y="103181"/>
                </a:cubicBezTo>
                <a:cubicBezTo>
                  <a:pt x="26092" y="103181"/>
                  <a:pt x="26227" y="103047"/>
                  <a:pt x="26394" y="103047"/>
                </a:cubicBezTo>
                <a:cubicBezTo>
                  <a:pt x="26429" y="103047"/>
                  <a:pt x="26466" y="103053"/>
                  <a:pt x="26504" y="103067"/>
                </a:cubicBezTo>
                <a:cubicBezTo>
                  <a:pt x="26706" y="103157"/>
                  <a:pt x="26947" y="103194"/>
                  <a:pt x="27181" y="103194"/>
                </a:cubicBezTo>
                <a:cubicBezTo>
                  <a:pt x="27347" y="103194"/>
                  <a:pt x="27509" y="103175"/>
                  <a:pt x="27652" y="103144"/>
                </a:cubicBezTo>
                <a:cubicBezTo>
                  <a:pt x="28234" y="102993"/>
                  <a:pt x="28804" y="102975"/>
                  <a:pt x="29369" y="102975"/>
                </a:cubicBezTo>
                <a:cubicBezTo>
                  <a:pt x="29536" y="102975"/>
                  <a:pt x="29702" y="102977"/>
                  <a:pt x="29868" y="102977"/>
                </a:cubicBezTo>
                <a:cubicBezTo>
                  <a:pt x="30137" y="102977"/>
                  <a:pt x="30405" y="102973"/>
                  <a:pt x="30673" y="102952"/>
                </a:cubicBezTo>
                <a:cubicBezTo>
                  <a:pt x="30711" y="102949"/>
                  <a:pt x="30749" y="102947"/>
                  <a:pt x="30788" y="102947"/>
                </a:cubicBezTo>
                <a:cubicBezTo>
                  <a:pt x="30957" y="102947"/>
                  <a:pt x="31131" y="102977"/>
                  <a:pt x="31306" y="102977"/>
                </a:cubicBezTo>
                <a:cubicBezTo>
                  <a:pt x="31493" y="102977"/>
                  <a:pt x="31680" y="102942"/>
                  <a:pt x="31859" y="102799"/>
                </a:cubicBezTo>
                <a:cubicBezTo>
                  <a:pt x="31875" y="102767"/>
                  <a:pt x="31912" y="102755"/>
                  <a:pt x="31954" y="102755"/>
                </a:cubicBezTo>
                <a:cubicBezTo>
                  <a:pt x="32013" y="102755"/>
                  <a:pt x="32082" y="102777"/>
                  <a:pt x="32127" y="102799"/>
                </a:cubicBezTo>
                <a:cubicBezTo>
                  <a:pt x="32239" y="102880"/>
                  <a:pt x="32345" y="102913"/>
                  <a:pt x="32450" y="102913"/>
                </a:cubicBezTo>
                <a:cubicBezTo>
                  <a:pt x="32594" y="102913"/>
                  <a:pt x="32736" y="102850"/>
                  <a:pt x="32892" y="102761"/>
                </a:cubicBezTo>
                <a:cubicBezTo>
                  <a:pt x="32962" y="102714"/>
                  <a:pt x="33063" y="102681"/>
                  <a:pt x="33156" y="102681"/>
                </a:cubicBezTo>
                <a:cubicBezTo>
                  <a:pt x="33213" y="102681"/>
                  <a:pt x="33268" y="102694"/>
                  <a:pt x="33312" y="102723"/>
                </a:cubicBezTo>
                <a:cubicBezTo>
                  <a:pt x="33377" y="102774"/>
                  <a:pt x="33440" y="102794"/>
                  <a:pt x="33502" y="102794"/>
                </a:cubicBezTo>
                <a:cubicBezTo>
                  <a:pt x="33724" y="102794"/>
                  <a:pt x="33935" y="102539"/>
                  <a:pt x="34142" y="102539"/>
                </a:cubicBezTo>
                <a:cubicBezTo>
                  <a:pt x="34223" y="102539"/>
                  <a:pt x="34303" y="102578"/>
                  <a:pt x="34383" y="102685"/>
                </a:cubicBezTo>
                <a:cubicBezTo>
                  <a:pt x="34383" y="102692"/>
                  <a:pt x="34387" y="102695"/>
                  <a:pt x="34394" y="102695"/>
                </a:cubicBezTo>
                <a:cubicBezTo>
                  <a:pt x="34423" y="102695"/>
                  <a:pt x="34498" y="102639"/>
                  <a:pt x="34498" y="102608"/>
                </a:cubicBezTo>
                <a:cubicBezTo>
                  <a:pt x="34584" y="102350"/>
                  <a:pt x="34821" y="102285"/>
                  <a:pt x="35014" y="102285"/>
                </a:cubicBezTo>
                <a:cubicBezTo>
                  <a:pt x="35079" y="102285"/>
                  <a:pt x="35138" y="102293"/>
                  <a:pt x="35186" y="102302"/>
                </a:cubicBezTo>
                <a:cubicBezTo>
                  <a:pt x="35260" y="102315"/>
                  <a:pt x="35333" y="102320"/>
                  <a:pt x="35403" y="102320"/>
                </a:cubicBezTo>
                <a:cubicBezTo>
                  <a:pt x="35769" y="102320"/>
                  <a:pt x="36089" y="102175"/>
                  <a:pt x="36410" y="102111"/>
                </a:cubicBezTo>
                <a:cubicBezTo>
                  <a:pt x="36525" y="102073"/>
                  <a:pt x="36640" y="102073"/>
                  <a:pt x="36754" y="102073"/>
                </a:cubicBezTo>
                <a:cubicBezTo>
                  <a:pt x="36907" y="102034"/>
                  <a:pt x="37060" y="101958"/>
                  <a:pt x="37213" y="101958"/>
                </a:cubicBezTo>
                <a:cubicBezTo>
                  <a:pt x="37254" y="101950"/>
                  <a:pt x="37296" y="101947"/>
                  <a:pt x="37339" y="101947"/>
                </a:cubicBezTo>
                <a:cubicBezTo>
                  <a:pt x="37457" y="101947"/>
                  <a:pt x="37582" y="101969"/>
                  <a:pt x="37700" y="101969"/>
                </a:cubicBezTo>
                <a:cubicBezTo>
                  <a:pt x="37743" y="101969"/>
                  <a:pt x="37785" y="101966"/>
                  <a:pt x="37825" y="101958"/>
                </a:cubicBezTo>
                <a:cubicBezTo>
                  <a:pt x="38437" y="101843"/>
                  <a:pt x="39087" y="101652"/>
                  <a:pt x="39699" y="101499"/>
                </a:cubicBezTo>
                <a:cubicBezTo>
                  <a:pt x="39828" y="101435"/>
                  <a:pt x="39983" y="101290"/>
                  <a:pt x="40097" y="101290"/>
                </a:cubicBezTo>
                <a:cubicBezTo>
                  <a:pt x="40119" y="101290"/>
                  <a:pt x="40140" y="101295"/>
                  <a:pt x="40158" y="101308"/>
                </a:cubicBezTo>
                <a:cubicBezTo>
                  <a:pt x="40243" y="101350"/>
                  <a:pt x="40322" y="101366"/>
                  <a:pt x="40400" y="101366"/>
                </a:cubicBezTo>
                <a:cubicBezTo>
                  <a:pt x="40533" y="101366"/>
                  <a:pt x="40663" y="101318"/>
                  <a:pt x="40808" y="101270"/>
                </a:cubicBezTo>
                <a:cubicBezTo>
                  <a:pt x="41000" y="101193"/>
                  <a:pt x="41229" y="101193"/>
                  <a:pt x="41459" y="101117"/>
                </a:cubicBezTo>
                <a:cubicBezTo>
                  <a:pt x="41609" y="101056"/>
                  <a:pt x="41736" y="100830"/>
                  <a:pt x="41933" y="100830"/>
                </a:cubicBezTo>
                <a:cubicBezTo>
                  <a:pt x="41986" y="100830"/>
                  <a:pt x="42044" y="100846"/>
                  <a:pt x="42109" y="100887"/>
                </a:cubicBezTo>
                <a:cubicBezTo>
                  <a:pt x="42169" y="100925"/>
                  <a:pt x="42219" y="100940"/>
                  <a:pt x="42261" y="100940"/>
                </a:cubicBezTo>
                <a:cubicBezTo>
                  <a:pt x="42434" y="100940"/>
                  <a:pt x="42483" y="100681"/>
                  <a:pt x="42606" y="100619"/>
                </a:cubicBezTo>
                <a:cubicBezTo>
                  <a:pt x="43256" y="100428"/>
                  <a:pt x="43906" y="100199"/>
                  <a:pt x="44557" y="100007"/>
                </a:cubicBezTo>
                <a:cubicBezTo>
                  <a:pt x="44786" y="99931"/>
                  <a:pt x="45092" y="99969"/>
                  <a:pt x="45283" y="99816"/>
                </a:cubicBezTo>
                <a:cubicBezTo>
                  <a:pt x="46010" y="99357"/>
                  <a:pt x="46966" y="99396"/>
                  <a:pt x="47654" y="98784"/>
                </a:cubicBezTo>
                <a:cubicBezTo>
                  <a:pt x="48305" y="98745"/>
                  <a:pt x="48725" y="98210"/>
                  <a:pt x="49337" y="98019"/>
                </a:cubicBezTo>
                <a:cubicBezTo>
                  <a:pt x="49720" y="97904"/>
                  <a:pt x="50064" y="97751"/>
                  <a:pt x="50408" y="97560"/>
                </a:cubicBezTo>
                <a:cubicBezTo>
                  <a:pt x="51288" y="97101"/>
                  <a:pt x="52168" y="96604"/>
                  <a:pt x="53047" y="96106"/>
                </a:cubicBezTo>
                <a:cubicBezTo>
                  <a:pt x="53162" y="96068"/>
                  <a:pt x="53277" y="95915"/>
                  <a:pt x="53277" y="95800"/>
                </a:cubicBezTo>
                <a:cubicBezTo>
                  <a:pt x="53333" y="95574"/>
                  <a:pt x="53348" y="95515"/>
                  <a:pt x="53460" y="95515"/>
                </a:cubicBezTo>
                <a:cubicBezTo>
                  <a:pt x="53499" y="95515"/>
                  <a:pt x="53551" y="95523"/>
                  <a:pt x="53621" y="95533"/>
                </a:cubicBezTo>
                <a:cubicBezTo>
                  <a:pt x="53697" y="95533"/>
                  <a:pt x="53850" y="95571"/>
                  <a:pt x="53850" y="95571"/>
                </a:cubicBezTo>
                <a:cubicBezTo>
                  <a:pt x="54195" y="95074"/>
                  <a:pt x="54959" y="95188"/>
                  <a:pt x="55227" y="94577"/>
                </a:cubicBezTo>
                <a:cubicBezTo>
                  <a:pt x="55265" y="94462"/>
                  <a:pt x="55533" y="94385"/>
                  <a:pt x="55724" y="94309"/>
                </a:cubicBezTo>
                <a:cubicBezTo>
                  <a:pt x="55916" y="94232"/>
                  <a:pt x="56107" y="94194"/>
                  <a:pt x="56298" y="94118"/>
                </a:cubicBezTo>
                <a:cubicBezTo>
                  <a:pt x="56489" y="94079"/>
                  <a:pt x="56260" y="93850"/>
                  <a:pt x="56528" y="93735"/>
                </a:cubicBezTo>
                <a:cubicBezTo>
                  <a:pt x="57139" y="93429"/>
                  <a:pt x="57790" y="93085"/>
                  <a:pt x="58287" y="92588"/>
                </a:cubicBezTo>
                <a:cubicBezTo>
                  <a:pt x="58708" y="92205"/>
                  <a:pt x="59243" y="91976"/>
                  <a:pt x="59511" y="91479"/>
                </a:cubicBezTo>
                <a:cubicBezTo>
                  <a:pt x="59549" y="91402"/>
                  <a:pt x="59625" y="91364"/>
                  <a:pt x="59664" y="91326"/>
                </a:cubicBezTo>
                <a:cubicBezTo>
                  <a:pt x="60467" y="90752"/>
                  <a:pt x="61270" y="90178"/>
                  <a:pt x="62073" y="89566"/>
                </a:cubicBezTo>
                <a:cubicBezTo>
                  <a:pt x="62188" y="89528"/>
                  <a:pt x="62303" y="89413"/>
                  <a:pt x="62341" y="89299"/>
                </a:cubicBezTo>
                <a:cubicBezTo>
                  <a:pt x="62341" y="89107"/>
                  <a:pt x="62570" y="89031"/>
                  <a:pt x="62609" y="88954"/>
                </a:cubicBezTo>
                <a:cubicBezTo>
                  <a:pt x="62762" y="88610"/>
                  <a:pt x="63068" y="88572"/>
                  <a:pt x="63297" y="88457"/>
                </a:cubicBezTo>
                <a:cubicBezTo>
                  <a:pt x="63871" y="88151"/>
                  <a:pt x="64062" y="87501"/>
                  <a:pt x="64559" y="87119"/>
                </a:cubicBezTo>
                <a:cubicBezTo>
                  <a:pt x="65133" y="86698"/>
                  <a:pt x="65630" y="86124"/>
                  <a:pt x="66089" y="85589"/>
                </a:cubicBezTo>
                <a:cubicBezTo>
                  <a:pt x="66204" y="85474"/>
                  <a:pt x="66510" y="85283"/>
                  <a:pt x="66242" y="85015"/>
                </a:cubicBezTo>
                <a:cubicBezTo>
                  <a:pt x="66242" y="85015"/>
                  <a:pt x="66242" y="84900"/>
                  <a:pt x="66280" y="84900"/>
                </a:cubicBezTo>
                <a:cubicBezTo>
                  <a:pt x="66854" y="84862"/>
                  <a:pt x="66892" y="84365"/>
                  <a:pt x="67045" y="83982"/>
                </a:cubicBezTo>
                <a:cubicBezTo>
                  <a:pt x="67083" y="83906"/>
                  <a:pt x="67160" y="83791"/>
                  <a:pt x="67198" y="83791"/>
                </a:cubicBezTo>
                <a:cubicBezTo>
                  <a:pt x="67227" y="83796"/>
                  <a:pt x="67254" y="83798"/>
                  <a:pt x="67279" y="83798"/>
                </a:cubicBezTo>
                <a:cubicBezTo>
                  <a:pt x="67658" y="83798"/>
                  <a:pt x="67679" y="83292"/>
                  <a:pt x="68001" y="83256"/>
                </a:cubicBezTo>
                <a:cubicBezTo>
                  <a:pt x="68001" y="82797"/>
                  <a:pt x="68613" y="82758"/>
                  <a:pt x="68690" y="82453"/>
                </a:cubicBezTo>
                <a:cubicBezTo>
                  <a:pt x="68919" y="81688"/>
                  <a:pt x="69799" y="81343"/>
                  <a:pt x="69914" y="80540"/>
                </a:cubicBezTo>
                <a:cubicBezTo>
                  <a:pt x="70411" y="80311"/>
                  <a:pt x="70296" y="79546"/>
                  <a:pt x="70870" y="79355"/>
                </a:cubicBezTo>
                <a:cubicBezTo>
                  <a:pt x="70755" y="78896"/>
                  <a:pt x="71405" y="78857"/>
                  <a:pt x="71367" y="78437"/>
                </a:cubicBezTo>
                <a:cubicBezTo>
                  <a:pt x="71329" y="78016"/>
                  <a:pt x="71673" y="77787"/>
                  <a:pt x="71979" y="77557"/>
                </a:cubicBezTo>
                <a:cubicBezTo>
                  <a:pt x="72017" y="77557"/>
                  <a:pt x="72055" y="77481"/>
                  <a:pt x="72017" y="77442"/>
                </a:cubicBezTo>
                <a:cubicBezTo>
                  <a:pt x="71979" y="77060"/>
                  <a:pt x="72208" y="76830"/>
                  <a:pt x="72438" y="76601"/>
                </a:cubicBezTo>
                <a:cubicBezTo>
                  <a:pt x="72553" y="76524"/>
                  <a:pt x="72667" y="76410"/>
                  <a:pt x="72667" y="76295"/>
                </a:cubicBezTo>
                <a:cubicBezTo>
                  <a:pt x="72744" y="75759"/>
                  <a:pt x="73050" y="75301"/>
                  <a:pt x="73241" y="74803"/>
                </a:cubicBezTo>
                <a:cubicBezTo>
                  <a:pt x="73509" y="74191"/>
                  <a:pt x="74082" y="73732"/>
                  <a:pt x="74044" y="73006"/>
                </a:cubicBezTo>
                <a:cubicBezTo>
                  <a:pt x="74044" y="72815"/>
                  <a:pt x="74274" y="72662"/>
                  <a:pt x="74388" y="72470"/>
                </a:cubicBezTo>
                <a:cubicBezTo>
                  <a:pt x="74503" y="72317"/>
                  <a:pt x="74618" y="72088"/>
                  <a:pt x="74694" y="71897"/>
                </a:cubicBezTo>
                <a:cubicBezTo>
                  <a:pt x="74771" y="71744"/>
                  <a:pt x="74809" y="71514"/>
                  <a:pt x="74886" y="71361"/>
                </a:cubicBezTo>
                <a:cubicBezTo>
                  <a:pt x="74924" y="71208"/>
                  <a:pt x="75115" y="71017"/>
                  <a:pt x="75077" y="70902"/>
                </a:cubicBezTo>
                <a:cubicBezTo>
                  <a:pt x="75039" y="70482"/>
                  <a:pt x="75383" y="70252"/>
                  <a:pt x="75459" y="69908"/>
                </a:cubicBezTo>
                <a:cubicBezTo>
                  <a:pt x="75498" y="69678"/>
                  <a:pt x="75651" y="69487"/>
                  <a:pt x="75689" y="69296"/>
                </a:cubicBezTo>
                <a:cubicBezTo>
                  <a:pt x="75880" y="68760"/>
                  <a:pt x="76071" y="68225"/>
                  <a:pt x="76262" y="67690"/>
                </a:cubicBezTo>
                <a:cubicBezTo>
                  <a:pt x="76377" y="67231"/>
                  <a:pt x="76454" y="66695"/>
                  <a:pt x="76645" y="66236"/>
                </a:cubicBezTo>
                <a:cubicBezTo>
                  <a:pt x="76760" y="65968"/>
                  <a:pt x="76721" y="65663"/>
                  <a:pt x="76874" y="65357"/>
                </a:cubicBezTo>
                <a:cubicBezTo>
                  <a:pt x="76989" y="65089"/>
                  <a:pt x="76951" y="64745"/>
                  <a:pt x="77027" y="64439"/>
                </a:cubicBezTo>
                <a:cubicBezTo>
                  <a:pt x="77142" y="64094"/>
                  <a:pt x="77410" y="63788"/>
                  <a:pt x="77410" y="63444"/>
                </a:cubicBezTo>
                <a:cubicBezTo>
                  <a:pt x="77410" y="63138"/>
                  <a:pt x="77716" y="62909"/>
                  <a:pt x="77601" y="62641"/>
                </a:cubicBezTo>
                <a:cubicBezTo>
                  <a:pt x="77448" y="62297"/>
                  <a:pt x="77754" y="62029"/>
                  <a:pt x="77792" y="61723"/>
                </a:cubicBezTo>
                <a:cubicBezTo>
                  <a:pt x="77831" y="60652"/>
                  <a:pt x="78213" y="59620"/>
                  <a:pt x="78175" y="58549"/>
                </a:cubicBezTo>
                <a:cubicBezTo>
                  <a:pt x="78175" y="58472"/>
                  <a:pt x="78175" y="58396"/>
                  <a:pt x="78213" y="58358"/>
                </a:cubicBezTo>
                <a:cubicBezTo>
                  <a:pt x="78595" y="58166"/>
                  <a:pt x="78442" y="57937"/>
                  <a:pt x="78366" y="57593"/>
                </a:cubicBezTo>
                <a:cubicBezTo>
                  <a:pt x="78290" y="57134"/>
                  <a:pt x="78481" y="56675"/>
                  <a:pt x="78557" y="56177"/>
                </a:cubicBezTo>
                <a:cubicBezTo>
                  <a:pt x="78710" y="54992"/>
                  <a:pt x="78557" y="53806"/>
                  <a:pt x="78710" y="52659"/>
                </a:cubicBezTo>
                <a:cubicBezTo>
                  <a:pt x="78787" y="52047"/>
                  <a:pt x="78710" y="51473"/>
                  <a:pt x="78748" y="50861"/>
                </a:cubicBezTo>
                <a:cubicBezTo>
                  <a:pt x="78825" y="49943"/>
                  <a:pt x="78748" y="48987"/>
                  <a:pt x="78825" y="48069"/>
                </a:cubicBezTo>
                <a:cubicBezTo>
                  <a:pt x="78940" y="47037"/>
                  <a:pt x="78710" y="46042"/>
                  <a:pt x="78595" y="45048"/>
                </a:cubicBezTo>
                <a:cubicBezTo>
                  <a:pt x="78557" y="44589"/>
                  <a:pt x="78519" y="44092"/>
                  <a:pt x="78442" y="43633"/>
                </a:cubicBezTo>
                <a:lnTo>
                  <a:pt x="78481" y="43633"/>
                </a:lnTo>
                <a:cubicBezTo>
                  <a:pt x="78481" y="43518"/>
                  <a:pt x="78519" y="43403"/>
                  <a:pt x="78481" y="43327"/>
                </a:cubicBezTo>
                <a:cubicBezTo>
                  <a:pt x="78251" y="42677"/>
                  <a:pt x="78404" y="41950"/>
                  <a:pt x="78060" y="41338"/>
                </a:cubicBezTo>
                <a:cubicBezTo>
                  <a:pt x="78022" y="41223"/>
                  <a:pt x="78022" y="41109"/>
                  <a:pt x="78022" y="41032"/>
                </a:cubicBezTo>
                <a:cubicBezTo>
                  <a:pt x="77831" y="39961"/>
                  <a:pt x="77639" y="38852"/>
                  <a:pt x="77410" y="37781"/>
                </a:cubicBezTo>
                <a:cubicBezTo>
                  <a:pt x="77295" y="37284"/>
                  <a:pt x="77410" y="36710"/>
                  <a:pt x="76913" y="36290"/>
                </a:cubicBezTo>
                <a:cubicBezTo>
                  <a:pt x="77066" y="35907"/>
                  <a:pt x="76874" y="35563"/>
                  <a:pt x="76760" y="35219"/>
                </a:cubicBezTo>
                <a:cubicBezTo>
                  <a:pt x="76415" y="34186"/>
                  <a:pt x="76109" y="33115"/>
                  <a:pt x="75574" y="32197"/>
                </a:cubicBezTo>
                <a:cubicBezTo>
                  <a:pt x="75039" y="31203"/>
                  <a:pt x="74656" y="30132"/>
                  <a:pt x="74006" y="29176"/>
                </a:cubicBezTo>
                <a:cubicBezTo>
                  <a:pt x="73853" y="28258"/>
                  <a:pt x="72973" y="27646"/>
                  <a:pt x="72820" y="26690"/>
                </a:cubicBezTo>
                <a:cubicBezTo>
                  <a:pt x="72820" y="26613"/>
                  <a:pt x="72667" y="26499"/>
                  <a:pt x="72591" y="26422"/>
                </a:cubicBezTo>
                <a:cubicBezTo>
                  <a:pt x="72514" y="26307"/>
                  <a:pt x="72400" y="26193"/>
                  <a:pt x="72323" y="26040"/>
                </a:cubicBezTo>
                <a:cubicBezTo>
                  <a:pt x="72017" y="25504"/>
                  <a:pt x="71826" y="24854"/>
                  <a:pt x="71176" y="24510"/>
                </a:cubicBezTo>
                <a:cubicBezTo>
                  <a:pt x="71138" y="24510"/>
                  <a:pt x="71099" y="24433"/>
                  <a:pt x="71099" y="24395"/>
                </a:cubicBezTo>
                <a:cubicBezTo>
                  <a:pt x="71061" y="23936"/>
                  <a:pt x="70679" y="23745"/>
                  <a:pt x="70487" y="23401"/>
                </a:cubicBezTo>
                <a:cubicBezTo>
                  <a:pt x="70067" y="22597"/>
                  <a:pt x="69569" y="21871"/>
                  <a:pt x="68996" y="21221"/>
                </a:cubicBezTo>
                <a:cubicBezTo>
                  <a:pt x="68805" y="21029"/>
                  <a:pt x="68652" y="20762"/>
                  <a:pt x="68460" y="20570"/>
                </a:cubicBezTo>
                <a:cubicBezTo>
                  <a:pt x="68078" y="20150"/>
                  <a:pt x="67542" y="19806"/>
                  <a:pt x="67313" y="19308"/>
                </a:cubicBezTo>
                <a:cubicBezTo>
                  <a:pt x="66969" y="18582"/>
                  <a:pt x="66319" y="18237"/>
                  <a:pt x="65860" y="17625"/>
                </a:cubicBezTo>
                <a:cubicBezTo>
                  <a:pt x="65324" y="16899"/>
                  <a:pt x="64636" y="16325"/>
                  <a:pt x="64024" y="15637"/>
                </a:cubicBezTo>
                <a:cubicBezTo>
                  <a:pt x="63335" y="14948"/>
                  <a:pt x="62685" y="14260"/>
                  <a:pt x="61958" y="13610"/>
                </a:cubicBezTo>
                <a:cubicBezTo>
                  <a:pt x="61729" y="13380"/>
                  <a:pt x="61500" y="13189"/>
                  <a:pt x="61232" y="12959"/>
                </a:cubicBezTo>
                <a:cubicBezTo>
                  <a:pt x="60658" y="12501"/>
                  <a:pt x="60046" y="12080"/>
                  <a:pt x="59472" y="11583"/>
                </a:cubicBezTo>
                <a:cubicBezTo>
                  <a:pt x="59128" y="11238"/>
                  <a:pt x="58631" y="11047"/>
                  <a:pt x="58363" y="10588"/>
                </a:cubicBezTo>
                <a:cubicBezTo>
                  <a:pt x="58325" y="10512"/>
                  <a:pt x="58249" y="10473"/>
                  <a:pt x="58172" y="10397"/>
                </a:cubicBezTo>
                <a:cubicBezTo>
                  <a:pt x="57560" y="9862"/>
                  <a:pt x="56757" y="9594"/>
                  <a:pt x="56222" y="8944"/>
                </a:cubicBezTo>
                <a:cubicBezTo>
                  <a:pt x="56107" y="8829"/>
                  <a:pt x="55916" y="8791"/>
                  <a:pt x="55724" y="8752"/>
                </a:cubicBezTo>
                <a:cubicBezTo>
                  <a:pt x="55533" y="8714"/>
                  <a:pt x="55533" y="8714"/>
                  <a:pt x="55227" y="8332"/>
                </a:cubicBezTo>
                <a:cubicBezTo>
                  <a:pt x="55189" y="8293"/>
                  <a:pt x="55036" y="8293"/>
                  <a:pt x="55036" y="8293"/>
                </a:cubicBezTo>
                <a:cubicBezTo>
                  <a:pt x="54944" y="8416"/>
                  <a:pt x="54871" y="8465"/>
                  <a:pt x="54806" y="8465"/>
                </a:cubicBezTo>
                <a:cubicBezTo>
                  <a:pt x="54709" y="8465"/>
                  <a:pt x="54631" y="8355"/>
                  <a:pt x="54539" y="8217"/>
                </a:cubicBezTo>
                <a:cubicBezTo>
                  <a:pt x="54462" y="8064"/>
                  <a:pt x="54386" y="7835"/>
                  <a:pt x="54309" y="7796"/>
                </a:cubicBezTo>
                <a:cubicBezTo>
                  <a:pt x="53850" y="7682"/>
                  <a:pt x="53544" y="7414"/>
                  <a:pt x="53200" y="7184"/>
                </a:cubicBezTo>
                <a:cubicBezTo>
                  <a:pt x="53085" y="7108"/>
                  <a:pt x="52971" y="7070"/>
                  <a:pt x="52856" y="7031"/>
                </a:cubicBezTo>
                <a:lnTo>
                  <a:pt x="52168" y="6802"/>
                </a:lnTo>
                <a:cubicBezTo>
                  <a:pt x="52061" y="6731"/>
                  <a:pt x="51890" y="6530"/>
                  <a:pt x="51804" y="6530"/>
                </a:cubicBezTo>
                <a:cubicBezTo>
                  <a:pt x="51797" y="6530"/>
                  <a:pt x="51791" y="6531"/>
                  <a:pt x="51785" y="6534"/>
                </a:cubicBezTo>
                <a:cubicBezTo>
                  <a:pt x="51733" y="6563"/>
                  <a:pt x="51690" y="6576"/>
                  <a:pt x="51654" y="6576"/>
                </a:cubicBezTo>
                <a:cubicBezTo>
                  <a:pt x="51465" y="6576"/>
                  <a:pt x="51481" y="6226"/>
                  <a:pt x="51311" y="6226"/>
                </a:cubicBezTo>
                <a:cubicBezTo>
                  <a:pt x="51303" y="6226"/>
                  <a:pt x="51296" y="6227"/>
                  <a:pt x="51288" y="6228"/>
                </a:cubicBezTo>
                <a:cubicBezTo>
                  <a:pt x="51277" y="6234"/>
                  <a:pt x="51266" y="6236"/>
                  <a:pt x="51255" y="6236"/>
                </a:cubicBezTo>
                <a:cubicBezTo>
                  <a:pt x="51190" y="6236"/>
                  <a:pt x="51129" y="6152"/>
                  <a:pt x="51097" y="6152"/>
                </a:cubicBezTo>
                <a:cubicBezTo>
                  <a:pt x="51050" y="6162"/>
                  <a:pt x="51007" y="6167"/>
                  <a:pt x="50968" y="6167"/>
                </a:cubicBezTo>
                <a:cubicBezTo>
                  <a:pt x="50720" y="6167"/>
                  <a:pt x="50612" y="5978"/>
                  <a:pt x="50446" y="5846"/>
                </a:cubicBezTo>
                <a:cubicBezTo>
                  <a:pt x="49911" y="5349"/>
                  <a:pt x="49337" y="5004"/>
                  <a:pt x="48611" y="4890"/>
                </a:cubicBezTo>
                <a:cubicBezTo>
                  <a:pt x="48385" y="4857"/>
                  <a:pt x="48213" y="4634"/>
                  <a:pt x="47959" y="4634"/>
                </a:cubicBezTo>
                <a:cubicBezTo>
                  <a:pt x="47911" y="4634"/>
                  <a:pt x="47861" y="4642"/>
                  <a:pt x="47807" y="4660"/>
                </a:cubicBezTo>
                <a:cubicBezTo>
                  <a:pt x="47731" y="4660"/>
                  <a:pt x="47654" y="4354"/>
                  <a:pt x="47502" y="4278"/>
                </a:cubicBezTo>
                <a:cubicBezTo>
                  <a:pt x="47425" y="4201"/>
                  <a:pt x="47234" y="4239"/>
                  <a:pt x="47119" y="4163"/>
                </a:cubicBezTo>
                <a:cubicBezTo>
                  <a:pt x="46851" y="4048"/>
                  <a:pt x="46584" y="3780"/>
                  <a:pt x="46354" y="3780"/>
                </a:cubicBezTo>
                <a:cubicBezTo>
                  <a:pt x="46048" y="3780"/>
                  <a:pt x="45857" y="3742"/>
                  <a:pt x="45589" y="3627"/>
                </a:cubicBezTo>
                <a:cubicBezTo>
                  <a:pt x="45550" y="3667"/>
                  <a:pt x="45516" y="3683"/>
                  <a:pt x="45486" y="3683"/>
                </a:cubicBezTo>
                <a:cubicBezTo>
                  <a:pt x="45355" y="3683"/>
                  <a:pt x="45301" y="3369"/>
                  <a:pt x="45166" y="3369"/>
                </a:cubicBezTo>
                <a:cubicBezTo>
                  <a:pt x="45125" y="3369"/>
                  <a:pt x="45076" y="3398"/>
                  <a:pt x="45016" y="3474"/>
                </a:cubicBezTo>
                <a:cubicBezTo>
                  <a:pt x="44824" y="3091"/>
                  <a:pt x="44554" y="2963"/>
                  <a:pt x="44205" y="2963"/>
                </a:cubicBezTo>
                <a:cubicBezTo>
                  <a:pt x="44067" y="2963"/>
                  <a:pt x="43916" y="2983"/>
                  <a:pt x="43753" y="3016"/>
                </a:cubicBezTo>
                <a:cubicBezTo>
                  <a:pt x="43733" y="3019"/>
                  <a:pt x="43712" y="3021"/>
                  <a:pt x="43689" y="3021"/>
                </a:cubicBezTo>
                <a:cubicBezTo>
                  <a:pt x="43493" y="3021"/>
                  <a:pt x="43206" y="2881"/>
                  <a:pt x="43103" y="2710"/>
                </a:cubicBezTo>
                <a:cubicBezTo>
                  <a:pt x="43038" y="2605"/>
                  <a:pt x="42955" y="2576"/>
                  <a:pt x="42869" y="2576"/>
                </a:cubicBezTo>
                <a:cubicBezTo>
                  <a:pt x="42765" y="2576"/>
                  <a:pt x="42657" y="2618"/>
                  <a:pt x="42573" y="2618"/>
                </a:cubicBezTo>
                <a:cubicBezTo>
                  <a:pt x="42523" y="2618"/>
                  <a:pt x="42481" y="2603"/>
                  <a:pt x="42453" y="2557"/>
                </a:cubicBezTo>
                <a:cubicBezTo>
                  <a:pt x="42396" y="2465"/>
                  <a:pt x="42345" y="2435"/>
                  <a:pt x="42300" y="2435"/>
                </a:cubicBezTo>
                <a:cubicBezTo>
                  <a:pt x="42214" y="2435"/>
                  <a:pt x="42145" y="2541"/>
                  <a:pt x="42080" y="2541"/>
                </a:cubicBezTo>
                <a:cubicBezTo>
                  <a:pt x="42064" y="2541"/>
                  <a:pt x="42048" y="2534"/>
                  <a:pt x="42032" y="2518"/>
                </a:cubicBezTo>
                <a:cubicBezTo>
                  <a:pt x="41879" y="2404"/>
                  <a:pt x="41803" y="2212"/>
                  <a:pt x="41650" y="2098"/>
                </a:cubicBezTo>
                <a:cubicBezTo>
                  <a:pt x="41497" y="2021"/>
                  <a:pt x="41306" y="2021"/>
                  <a:pt x="41153" y="1983"/>
                </a:cubicBezTo>
                <a:cubicBezTo>
                  <a:pt x="40732" y="1906"/>
                  <a:pt x="40235" y="1945"/>
                  <a:pt x="39891" y="1715"/>
                </a:cubicBezTo>
                <a:cubicBezTo>
                  <a:pt x="39585" y="1524"/>
                  <a:pt x="39164" y="1753"/>
                  <a:pt x="38973" y="1447"/>
                </a:cubicBezTo>
                <a:cubicBezTo>
                  <a:pt x="38820" y="1275"/>
                  <a:pt x="38648" y="1237"/>
                  <a:pt x="38475" y="1237"/>
                </a:cubicBezTo>
                <a:cubicBezTo>
                  <a:pt x="38338" y="1237"/>
                  <a:pt x="38200" y="1262"/>
                  <a:pt x="38072" y="1262"/>
                </a:cubicBezTo>
                <a:cubicBezTo>
                  <a:pt x="38040" y="1262"/>
                  <a:pt x="38009" y="1260"/>
                  <a:pt x="37978" y="1256"/>
                </a:cubicBezTo>
                <a:cubicBezTo>
                  <a:pt x="37512" y="1140"/>
                  <a:pt x="37023" y="912"/>
                  <a:pt x="36529" y="912"/>
                </a:cubicBezTo>
                <a:cubicBezTo>
                  <a:pt x="36375" y="912"/>
                  <a:pt x="36220" y="934"/>
                  <a:pt x="36066" y="988"/>
                </a:cubicBezTo>
                <a:cubicBezTo>
                  <a:pt x="35989" y="988"/>
                  <a:pt x="35913" y="874"/>
                  <a:pt x="35875" y="874"/>
                </a:cubicBezTo>
                <a:cubicBezTo>
                  <a:pt x="35110" y="682"/>
                  <a:pt x="34345" y="644"/>
                  <a:pt x="33618" y="568"/>
                </a:cubicBezTo>
                <a:cubicBezTo>
                  <a:pt x="33312" y="530"/>
                  <a:pt x="33006" y="568"/>
                  <a:pt x="32739" y="415"/>
                </a:cubicBezTo>
                <a:cubicBezTo>
                  <a:pt x="32547" y="300"/>
                  <a:pt x="32394" y="300"/>
                  <a:pt x="32165" y="300"/>
                </a:cubicBezTo>
                <a:cubicBezTo>
                  <a:pt x="31974" y="300"/>
                  <a:pt x="31744" y="262"/>
                  <a:pt x="31515" y="262"/>
                </a:cubicBezTo>
                <a:cubicBezTo>
                  <a:pt x="31502" y="263"/>
                  <a:pt x="31489" y="264"/>
                  <a:pt x="31476" y="264"/>
                </a:cubicBezTo>
                <a:cubicBezTo>
                  <a:pt x="31259" y="264"/>
                  <a:pt x="31029" y="78"/>
                  <a:pt x="30814" y="78"/>
                </a:cubicBezTo>
                <a:cubicBezTo>
                  <a:pt x="30697" y="78"/>
                  <a:pt x="30585" y="132"/>
                  <a:pt x="30482" y="300"/>
                </a:cubicBezTo>
                <a:lnTo>
                  <a:pt x="30406" y="300"/>
                </a:lnTo>
                <a:cubicBezTo>
                  <a:pt x="29908" y="109"/>
                  <a:pt x="29373" y="224"/>
                  <a:pt x="28952" y="71"/>
                </a:cubicBezTo>
                <a:cubicBezTo>
                  <a:pt x="28812" y="24"/>
                  <a:pt x="28676" y="9"/>
                  <a:pt x="28542" y="9"/>
                </a:cubicBezTo>
                <a:cubicBezTo>
                  <a:pt x="28316" y="9"/>
                  <a:pt x="28096" y="51"/>
                  <a:pt x="27879" y="51"/>
                </a:cubicBezTo>
                <a:cubicBezTo>
                  <a:pt x="27803" y="51"/>
                  <a:pt x="27727" y="46"/>
                  <a:pt x="27652" y="32"/>
                </a:cubicBezTo>
                <a:cubicBezTo>
                  <a:pt x="27591" y="25"/>
                  <a:pt x="27529" y="22"/>
                  <a:pt x="27468" y="22"/>
                </a:cubicBezTo>
                <a:cubicBezTo>
                  <a:pt x="27223" y="22"/>
                  <a:pt x="26979" y="71"/>
                  <a:pt x="26734" y="71"/>
                </a:cubicBezTo>
                <a:cubicBezTo>
                  <a:pt x="26351" y="71"/>
                  <a:pt x="26007" y="32"/>
                  <a:pt x="25625" y="32"/>
                </a:cubicBezTo>
                <a:cubicBezTo>
                  <a:pt x="25380" y="32"/>
                  <a:pt x="25135" y="130"/>
                  <a:pt x="24910" y="130"/>
                </a:cubicBezTo>
                <a:cubicBezTo>
                  <a:pt x="24854" y="130"/>
                  <a:pt x="24799" y="124"/>
                  <a:pt x="24745" y="109"/>
                </a:cubicBezTo>
                <a:cubicBezTo>
                  <a:pt x="24539" y="29"/>
                  <a:pt x="24334" y="0"/>
                  <a:pt x="241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p15">
            <a:extLst>
              <a:ext uri="{FF2B5EF4-FFF2-40B4-BE49-F238E27FC236}">
                <a16:creationId xmlns:a16="http://schemas.microsoft.com/office/drawing/2014/main" id="{6D69BC8C-F475-A378-195B-5DB31C62DB99}"/>
              </a:ext>
            </a:extLst>
          </p:cNvPr>
          <p:cNvSpPr/>
          <p:nvPr/>
        </p:nvSpPr>
        <p:spPr>
          <a:xfrm>
            <a:off x="958124" y="4495133"/>
            <a:ext cx="821" cy="21"/>
          </a:xfrm>
          <a:custGeom>
            <a:avLst/>
            <a:gdLst/>
            <a:ahLst/>
            <a:cxnLst/>
            <a:rect l="l" t="t" r="r" b="b"/>
            <a:pathLst>
              <a:path w="40" h="1" extrusionOk="0">
                <a:moveTo>
                  <a:pt x="39" y="1"/>
                </a:moveTo>
                <a:cubicBezTo>
                  <a:pt x="39" y="1"/>
                  <a:pt x="39" y="1"/>
                  <a:pt x="39" y="1"/>
                </a:cubicBezTo>
                <a:cubicBezTo>
                  <a:pt x="39" y="1"/>
                  <a:pt x="1" y="1"/>
                  <a:pt x="1" y="1"/>
                </a:cubicBezTo>
                <a:lnTo>
                  <a:pt x="39"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p15">
            <a:extLst>
              <a:ext uri="{FF2B5EF4-FFF2-40B4-BE49-F238E27FC236}">
                <a16:creationId xmlns:a16="http://schemas.microsoft.com/office/drawing/2014/main" id="{43E1F7B4-3633-202A-1168-CC438179AA68}"/>
              </a:ext>
            </a:extLst>
          </p:cNvPr>
          <p:cNvSpPr/>
          <p:nvPr/>
        </p:nvSpPr>
        <p:spPr>
          <a:xfrm>
            <a:off x="952645" y="4490086"/>
            <a:ext cx="9438" cy="5068"/>
          </a:xfrm>
          <a:custGeom>
            <a:avLst/>
            <a:gdLst/>
            <a:ahLst/>
            <a:cxnLst/>
            <a:rect l="l" t="t" r="r" b="b"/>
            <a:pathLst>
              <a:path w="460" h="247" extrusionOk="0">
                <a:moveTo>
                  <a:pt x="354" y="0"/>
                </a:moveTo>
                <a:cubicBezTo>
                  <a:pt x="336" y="0"/>
                  <a:pt x="319" y="5"/>
                  <a:pt x="306" y="17"/>
                </a:cubicBezTo>
                <a:cubicBezTo>
                  <a:pt x="191" y="56"/>
                  <a:pt x="115" y="132"/>
                  <a:pt x="0" y="170"/>
                </a:cubicBezTo>
                <a:cubicBezTo>
                  <a:pt x="115" y="209"/>
                  <a:pt x="191" y="209"/>
                  <a:pt x="306" y="247"/>
                </a:cubicBezTo>
                <a:cubicBezTo>
                  <a:pt x="344" y="170"/>
                  <a:pt x="421" y="94"/>
                  <a:pt x="459" y="17"/>
                </a:cubicBezTo>
                <a:cubicBezTo>
                  <a:pt x="434" y="17"/>
                  <a:pt x="391" y="0"/>
                  <a:pt x="354"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7;p15">
            <a:extLst>
              <a:ext uri="{FF2B5EF4-FFF2-40B4-BE49-F238E27FC236}">
                <a16:creationId xmlns:a16="http://schemas.microsoft.com/office/drawing/2014/main" id="{455E1BE9-E302-03A9-2DFD-A76461080E0F}"/>
              </a:ext>
            </a:extLst>
          </p:cNvPr>
          <p:cNvSpPr/>
          <p:nvPr/>
        </p:nvSpPr>
        <p:spPr>
          <a:xfrm>
            <a:off x="412748" y="1409650"/>
            <a:ext cx="1876264" cy="1901418"/>
          </a:xfrm>
          <a:custGeom>
            <a:avLst/>
            <a:gdLst/>
            <a:ahLst/>
            <a:cxnLst/>
            <a:rect l="l" t="t" r="r" b="b"/>
            <a:pathLst>
              <a:path w="91447" h="92673" extrusionOk="0">
                <a:moveTo>
                  <a:pt x="43966" y="889"/>
                </a:moveTo>
                <a:cubicBezTo>
                  <a:pt x="44166" y="889"/>
                  <a:pt x="44362" y="950"/>
                  <a:pt x="44557" y="1110"/>
                </a:cubicBezTo>
                <a:cubicBezTo>
                  <a:pt x="44569" y="1121"/>
                  <a:pt x="44593" y="1126"/>
                  <a:pt x="44624" y="1126"/>
                </a:cubicBezTo>
                <a:cubicBezTo>
                  <a:pt x="44698" y="1126"/>
                  <a:pt x="44809" y="1098"/>
                  <a:pt x="44863" y="1071"/>
                </a:cubicBezTo>
                <a:cubicBezTo>
                  <a:pt x="45246" y="1003"/>
                  <a:pt x="45623" y="969"/>
                  <a:pt x="45998" y="969"/>
                </a:cubicBezTo>
                <a:cubicBezTo>
                  <a:pt x="46672" y="969"/>
                  <a:pt x="47336" y="1080"/>
                  <a:pt x="48000" y="1301"/>
                </a:cubicBezTo>
                <a:cubicBezTo>
                  <a:pt x="48335" y="1406"/>
                  <a:pt x="48659" y="1499"/>
                  <a:pt x="48984" y="1499"/>
                </a:cubicBezTo>
                <a:cubicBezTo>
                  <a:pt x="49252" y="1499"/>
                  <a:pt x="49521" y="1436"/>
                  <a:pt x="49797" y="1263"/>
                </a:cubicBezTo>
                <a:cubicBezTo>
                  <a:pt x="49946" y="1411"/>
                  <a:pt x="50071" y="1629"/>
                  <a:pt x="50299" y="1629"/>
                </a:cubicBezTo>
                <a:cubicBezTo>
                  <a:pt x="50365" y="1629"/>
                  <a:pt x="50439" y="1611"/>
                  <a:pt x="50524" y="1569"/>
                </a:cubicBezTo>
                <a:cubicBezTo>
                  <a:pt x="50584" y="1532"/>
                  <a:pt x="50653" y="1519"/>
                  <a:pt x="50726" y="1519"/>
                </a:cubicBezTo>
                <a:cubicBezTo>
                  <a:pt x="50885" y="1519"/>
                  <a:pt x="51068" y="1581"/>
                  <a:pt x="51250" y="1607"/>
                </a:cubicBezTo>
                <a:cubicBezTo>
                  <a:pt x="51442" y="1607"/>
                  <a:pt x="51633" y="1645"/>
                  <a:pt x="51824" y="1722"/>
                </a:cubicBezTo>
                <a:cubicBezTo>
                  <a:pt x="52360" y="1951"/>
                  <a:pt x="52933" y="1836"/>
                  <a:pt x="53469" y="1951"/>
                </a:cubicBezTo>
                <a:cubicBezTo>
                  <a:pt x="53492" y="1956"/>
                  <a:pt x="53516" y="1958"/>
                  <a:pt x="53539" y="1958"/>
                </a:cubicBezTo>
                <a:cubicBezTo>
                  <a:pt x="53619" y="1958"/>
                  <a:pt x="53699" y="1936"/>
                  <a:pt x="53775" y="1936"/>
                </a:cubicBezTo>
                <a:cubicBezTo>
                  <a:pt x="53857" y="1936"/>
                  <a:pt x="53934" y="1961"/>
                  <a:pt x="54004" y="2066"/>
                </a:cubicBezTo>
                <a:cubicBezTo>
                  <a:pt x="54054" y="2153"/>
                  <a:pt x="54108" y="2179"/>
                  <a:pt x="54164" y="2179"/>
                </a:cubicBezTo>
                <a:cubicBezTo>
                  <a:pt x="54252" y="2179"/>
                  <a:pt x="54346" y="2115"/>
                  <a:pt x="54442" y="2115"/>
                </a:cubicBezTo>
                <a:cubicBezTo>
                  <a:pt x="54474" y="2115"/>
                  <a:pt x="54507" y="2123"/>
                  <a:pt x="54540" y="2142"/>
                </a:cubicBezTo>
                <a:cubicBezTo>
                  <a:pt x="55152" y="2563"/>
                  <a:pt x="55916" y="2525"/>
                  <a:pt x="56605" y="2716"/>
                </a:cubicBezTo>
                <a:cubicBezTo>
                  <a:pt x="57179" y="2869"/>
                  <a:pt x="57714" y="3060"/>
                  <a:pt x="58288" y="3098"/>
                </a:cubicBezTo>
                <a:cubicBezTo>
                  <a:pt x="58364" y="3098"/>
                  <a:pt x="58479" y="3137"/>
                  <a:pt x="58555" y="3213"/>
                </a:cubicBezTo>
                <a:cubicBezTo>
                  <a:pt x="59550" y="3787"/>
                  <a:pt x="60621" y="4093"/>
                  <a:pt x="61692" y="4437"/>
                </a:cubicBezTo>
                <a:cubicBezTo>
                  <a:pt x="61806" y="4475"/>
                  <a:pt x="61921" y="4590"/>
                  <a:pt x="62036" y="4705"/>
                </a:cubicBezTo>
                <a:cubicBezTo>
                  <a:pt x="62180" y="4820"/>
                  <a:pt x="62303" y="4936"/>
                  <a:pt x="62470" y="4936"/>
                </a:cubicBezTo>
                <a:cubicBezTo>
                  <a:pt x="62524" y="4936"/>
                  <a:pt x="62582" y="4924"/>
                  <a:pt x="62648" y="4896"/>
                </a:cubicBezTo>
                <a:cubicBezTo>
                  <a:pt x="62686" y="4896"/>
                  <a:pt x="62763" y="5011"/>
                  <a:pt x="62801" y="5049"/>
                </a:cubicBezTo>
                <a:cubicBezTo>
                  <a:pt x="62834" y="5099"/>
                  <a:pt x="62853" y="5127"/>
                  <a:pt x="62886" y="5127"/>
                </a:cubicBezTo>
                <a:cubicBezTo>
                  <a:pt x="62928" y="5127"/>
                  <a:pt x="62994" y="5080"/>
                  <a:pt x="63145" y="4973"/>
                </a:cubicBezTo>
                <a:cubicBezTo>
                  <a:pt x="63451" y="5202"/>
                  <a:pt x="63795" y="5508"/>
                  <a:pt x="64139" y="5699"/>
                </a:cubicBezTo>
                <a:cubicBezTo>
                  <a:pt x="64522" y="5890"/>
                  <a:pt x="64904" y="5967"/>
                  <a:pt x="65363" y="6158"/>
                </a:cubicBezTo>
                <a:cubicBezTo>
                  <a:pt x="65401" y="6082"/>
                  <a:pt x="65516" y="5929"/>
                  <a:pt x="65707" y="5699"/>
                </a:cubicBezTo>
                <a:lnTo>
                  <a:pt x="65707" y="6502"/>
                </a:lnTo>
                <a:cubicBezTo>
                  <a:pt x="65774" y="6482"/>
                  <a:pt x="65837" y="6474"/>
                  <a:pt x="65898" y="6474"/>
                </a:cubicBezTo>
                <a:cubicBezTo>
                  <a:pt x="66184" y="6474"/>
                  <a:pt x="66411" y="6662"/>
                  <a:pt x="66664" y="6694"/>
                </a:cubicBezTo>
                <a:cubicBezTo>
                  <a:pt x="67352" y="6770"/>
                  <a:pt x="67926" y="7191"/>
                  <a:pt x="68538" y="7497"/>
                </a:cubicBezTo>
                <a:cubicBezTo>
                  <a:pt x="69150" y="7803"/>
                  <a:pt x="69685" y="8300"/>
                  <a:pt x="70297" y="8606"/>
                </a:cubicBezTo>
                <a:cubicBezTo>
                  <a:pt x="71062" y="8912"/>
                  <a:pt x="71636" y="9486"/>
                  <a:pt x="72286" y="9945"/>
                </a:cubicBezTo>
                <a:cubicBezTo>
                  <a:pt x="72553" y="10097"/>
                  <a:pt x="72706" y="10365"/>
                  <a:pt x="72936" y="10556"/>
                </a:cubicBezTo>
                <a:cubicBezTo>
                  <a:pt x="74083" y="11513"/>
                  <a:pt x="75154" y="12545"/>
                  <a:pt x="76340" y="13463"/>
                </a:cubicBezTo>
                <a:cubicBezTo>
                  <a:pt x="76914" y="13884"/>
                  <a:pt x="77372" y="14496"/>
                  <a:pt x="78023" y="14840"/>
                </a:cubicBezTo>
                <a:cubicBezTo>
                  <a:pt x="78214" y="15452"/>
                  <a:pt x="78749" y="15681"/>
                  <a:pt x="79170" y="16064"/>
                </a:cubicBezTo>
                <a:cubicBezTo>
                  <a:pt x="79247" y="16140"/>
                  <a:pt x="79285" y="16332"/>
                  <a:pt x="79323" y="16485"/>
                </a:cubicBezTo>
                <a:cubicBezTo>
                  <a:pt x="79667" y="17097"/>
                  <a:pt x="80356" y="17479"/>
                  <a:pt x="80623" y="18167"/>
                </a:cubicBezTo>
                <a:cubicBezTo>
                  <a:pt x="81159" y="18359"/>
                  <a:pt x="81274" y="18932"/>
                  <a:pt x="81618" y="19315"/>
                </a:cubicBezTo>
                <a:cubicBezTo>
                  <a:pt x="82077" y="19850"/>
                  <a:pt x="82536" y="20386"/>
                  <a:pt x="82727" y="21112"/>
                </a:cubicBezTo>
                <a:cubicBezTo>
                  <a:pt x="82727" y="21151"/>
                  <a:pt x="82803" y="21227"/>
                  <a:pt x="82880" y="21265"/>
                </a:cubicBezTo>
                <a:cubicBezTo>
                  <a:pt x="83339" y="21418"/>
                  <a:pt x="83415" y="21916"/>
                  <a:pt x="83645" y="22298"/>
                </a:cubicBezTo>
                <a:cubicBezTo>
                  <a:pt x="83721" y="22451"/>
                  <a:pt x="83760" y="22604"/>
                  <a:pt x="83951" y="22719"/>
                </a:cubicBezTo>
                <a:cubicBezTo>
                  <a:pt x="84066" y="22795"/>
                  <a:pt x="83874" y="23139"/>
                  <a:pt x="84180" y="23139"/>
                </a:cubicBezTo>
                <a:cubicBezTo>
                  <a:pt x="84142" y="23369"/>
                  <a:pt x="84639" y="23484"/>
                  <a:pt x="84371" y="23751"/>
                </a:cubicBezTo>
                <a:cubicBezTo>
                  <a:pt x="84601" y="24172"/>
                  <a:pt x="84830" y="24631"/>
                  <a:pt x="85060" y="25052"/>
                </a:cubicBezTo>
                <a:cubicBezTo>
                  <a:pt x="85175" y="25243"/>
                  <a:pt x="85328" y="25396"/>
                  <a:pt x="85366" y="25625"/>
                </a:cubicBezTo>
                <a:cubicBezTo>
                  <a:pt x="85442" y="25817"/>
                  <a:pt x="85442" y="25970"/>
                  <a:pt x="85634" y="26123"/>
                </a:cubicBezTo>
                <a:cubicBezTo>
                  <a:pt x="85748" y="26161"/>
                  <a:pt x="85710" y="26467"/>
                  <a:pt x="85825" y="26582"/>
                </a:cubicBezTo>
                <a:cubicBezTo>
                  <a:pt x="86016" y="26735"/>
                  <a:pt x="85710" y="27040"/>
                  <a:pt x="86093" y="27117"/>
                </a:cubicBezTo>
                <a:cubicBezTo>
                  <a:pt x="86207" y="27117"/>
                  <a:pt x="86246" y="27499"/>
                  <a:pt x="86322" y="27691"/>
                </a:cubicBezTo>
                <a:cubicBezTo>
                  <a:pt x="86399" y="27920"/>
                  <a:pt x="86513" y="28073"/>
                  <a:pt x="86590" y="28264"/>
                </a:cubicBezTo>
                <a:cubicBezTo>
                  <a:pt x="86666" y="28456"/>
                  <a:pt x="86743" y="28685"/>
                  <a:pt x="86781" y="28876"/>
                </a:cubicBezTo>
                <a:cubicBezTo>
                  <a:pt x="86819" y="28953"/>
                  <a:pt x="86934" y="28991"/>
                  <a:pt x="86972" y="29068"/>
                </a:cubicBezTo>
                <a:cubicBezTo>
                  <a:pt x="87049" y="29182"/>
                  <a:pt x="87202" y="29297"/>
                  <a:pt x="87202" y="29412"/>
                </a:cubicBezTo>
                <a:cubicBezTo>
                  <a:pt x="87202" y="29756"/>
                  <a:pt x="87469" y="29985"/>
                  <a:pt x="87508" y="30291"/>
                </a:cubicBezTo>
                <a:cubicBezTo>
                  <a:pt x="87584" y="30674"/>
                  <a:pt x="87699" y="30980"/>
                  <a:pt x="87967" y="31286"/>
                </a:cubicBezTo>
                <a:cubicBezTo>
                  <a:pt x="88234" y="31592"/>
                  <a:pt x="88196" y="32127"/>
                  <a:pt x="88349" y="32510"/>
                </a:cubicBezTo>
                <a:cubicBezTo>
                  <a:pt x="88540" y="33045"/>
                  <a:pt x="88655" y="33619"/>
                  <a:pt x="88961" y="34116"/>
                </a:cubicBezTo>
                <a:cubicBezTo>
                  <a:pt x="89229" y="34498"/>
                  <a:pt x="89420" y="34996"/>
                  <a:pt x="89420" y="35455"/>
                </a:cubicBezTo>
                <a:cubicBezTo>
                  <a:pt x="89382" y="35799"/>
                  <a:pt x="89688" y="36067"/>
                  <a:pt x="89611" y="36334"/>
                </a:cubicBezTo>
                <a:cubicBezTo>
                  <a:pt x="89458" y="36717"/>
                  <a:pt x="89688" y="36908"/>
                  <a:pt x="89879" y="37137"/>
                </a:cubicBezTo>
                <a:cubicBezTo>
                  <a:pt x="89611" y="37596"/>
                  <a:pt x="90108" y="38017"/>
                  <a:pt x="89917" y="38514"/>
                </a:cubicBezTo>
                <a:cubicBezTo>
                  <a:pt x="89802" y="38820"/>
                  <a:pt x="90070" y="39279"/>
                  <a:pt x="90070" y="39662"/>
                </a:cubicBezTo>
                <a:cubicBezTo>
                  <a:pt x="90108" y="40427"/>
                  <a:pt x="90070" y="41192"/>
                  <a:pt x="90070" y="41918"/>
                </a:cubicBezTo>
                <a:cubicBezTo>
                  <a:pt x="90070" y="42109"/>
                  <a:pt x="90147" y="42301"/>
                  <a:pt x="90108" y="42492"/>
                </a:cubicBezTo>
                <a:cubicBezTo>
                  <a:pt x="90070" y="43486"/>
                  <a:pt x="90185" y="44442"/>
                  <a:pt x="90147" y="45399"/>
                </a:cubicBezTo>
                <a:cubicBezTo>
                  <a:pt x="90108" y="45858"/>
                  <a:pt x="90108" y="46278"/>
                  <a:pt x="90070" y="46737"/>
                </a:cubicBezTo>
                <a:cubicBezTo>
                  <a:pt x="89994" y="47464"/>
                  <a:pt x="89917" y="48191"/>
                  <a:pt x="90032" y="48879"/>
                </a:cubicBezTo>
                <a:cubicBezTo>
                  <a:pt x="90070" y="49185"/>
                  <a:pt x="89726" y="49376"/>
                  <a:pt x="89955" y="49720"/>
                </a:cubicBezTo>
                <a:cubicBezTo>
                  <a:pt x="90070" y="49912"/>
                  <a:pt x="89994" y="50294"/>
                  <a:pt x="89955" y="50600"/>
                </a:cubicBezTo>
                <a:cubicBezTo>
                  <a:pt x="89917" y="50868"/>
                  <a:pt x="89802" y="51174"/>
                  <a:pt x="89726" y="51441"/>
                </a:cubicBezTo>
                <a:cubicBezTo>
                  <a:pt x="89649" y="51747"/>
                  <a:pt x="89573" y="52053"/>
                  <a:pt x="89573" y="52359"/>
                </a:cubicBezTo>
                <a:cubicBezTo>
                  <a:pt x="89611" y="53010"/>
                  <a:pt x="89382" y="53660"/>
                  <a:pt x="89267" y="54310"/>
                </a:cubicBezTo>
                <a:cubicBezTo>
                  <a:pt x="89114" y="54998"/>
                  <a:pt x="88846" y="55649"/>
                  <a:pt x="88770" y="56337"/>
                </a:cubicBezTo>
                <a:cubicBezTo>
                  <a:pt x="88732" y="56796"/>
                  <a:pt x="88464" y="57255"/>
                  <a:pt x="88579" y="57752"/>
                </a:cubicBezTo>
                <a:cubicBezTo>
                  <a:pt x="88579" y="57829"/>
                  <a:pt x="88502" y="57943"/>
                  <a:pt x="88426" y="58058"/>
                </a:cubicBezTo>
                <a:cubicBezTo>
                  <a:pt x="88349" y="58173"/>
                  <a:pt x="88234" y="58326"/>
                  <a:pt x="88234" y="58479"/>
                </a:cubicBezTo>
                <a:cubicBezTo>
                  <a:pt x="88120" y="59091"/>
                  <a:pt x="88043" y="59664"/>
                  <a:pt x="87661" y="60200"/>
                </a:cubicBezTo>
                <a:cubicBezTo>
                  <a:pt x="87622" y="60276"/>
                  <a:pt x="87584" y="60429"/>
                  <a:pt x="87584" y="60544"/>
                </a:cubicBezTo>
                <a:cubicBezTo>
                  <a:pt x="87546" y="60620"/>
                  <a:pt x="87622" y="60773"/>
                  <a:pt x="87584" y="60850"/>
                </a:cubicBezTo>
                <a:cubicBezTo>
                  <a:pt x="87087" y="61538"/>
                  <a:pt x="87163" y="62495"/>
                  <a:pt x="86552" y="63145"/>
                </a:cubicBezTo>
                <a:cubicBezTo>
                  <a:pt x="86628" y="63718"/>
                  <a:pt x="86207" y="64024"/>
                  <a:pt x="86016" y="64483"/>
                </a:cubicBezTo>
                <a:cubicBezTo>
                  <a:pt x="85863" y="64904"/>
                  <a:pt x="85787" y="65363"/>
                  <a:pt x="85442" y="65707"/>
                </a:cubicBezTo>
                <a:cubicBezTo>
                  <a:pt x="85328" y="65860"/>
                  <a:pt x="85366" y="66090"/>
                  <a:pt x="85328" y="66281"/>
                </a:cubicBezTo>
                <a:cubicBezTo>
                  <a:pt x="85251" y="66549"/>
                  <a:pt x="85136" y="66816"/>
                  <a:pt x="85022" y="67084"/>
                </a:cubicBezTo>
                <a:cubicBezTo>
                  <a:pt x="84945" y="67314"/>
                  <a:pt x="84869" y="67734"/>
                  <a:pt x="84716" y="67772"/>
                </a:cubicBezTo>
                <a:cubicBezTo>
                  <a:pt x="84218" y="67925"/>
                  <a:pt x="84601" y="68231"/>
                  <a:pt x="84486" y="68423"/>
                </a:cubicBezTo>
                <a:cubicBezTo>
                  <a:pt x="84448" y="68461"/>
                  <a:pt x="84486" y="68576"/>
                  <a:pt x="84448" y="68576"/>
                </a:cubicBezTo>
                <a:cubicBezTo>
                  <a:pt x="83951" y="68920"/>
                  <a:pt x="83874" y="69532"/>
                  <a:pt x="83607" y="69991"/>
                </a:cubicBezTo>
                <a:cubicBezTo>
                  <a:pt x="83492" y="70106"/>
                  <a:pt x="83454" y="70297"/>
                  <a:pt x="83377" y="70450"/>
                </a:cubicBezTo>
                <a:cubicBezTo>
                  <a:pt x="83301" y="70641"/>
                  <a:pt x="83262" y="70832"/>
                  <a:pt x="83109" y="70985"/>
                </a:cubicBezTo>
                <a:cubicBezTo>
                  <a:pt x="82612" y="71482"/>
                  <a:pt x="82344" y="72133"/>
                  <a:pt x="81924" y="72630"/>
                </a:cubicBezTo>
                <a:cubicBezTo>
                  <a:pt x="81733" y="72897"/>
                  <a:pt x="81618" y="73318"/>
                  <a:pt x="81197" y="73395"/>
                </a:cubicBezTo>
                <a:cubicBezTo>
                  <a:pt x="81159" y="73854"/>
                  <a:pt x="80738" y="74045"/>
                  <a:pt x="80585" y="74389"/>
                </a:cubicBezTo>
                <a:cubicBezTo>
                  <a:pt x="80241" y="75077"/>
                  <a:pt x="79629" y="75498"/>
                  <a:pt x="79208" y="76072"/>
                </a:cubicBezTo>
                <a:cubicBezTo>
                  <a:pt x="78749" y="76646"/>
                  <a:pt x="78290" y="77181"/>
                  <a:pt x="77831" y="77755"/>
                </a:cubicBezTo>
                <a:cubicBezTo>
                  <a:pt x="77717" y="77908"/>
                  <a:pt x="77372" y="77869"/>
                  <a:pt x="77372" y="78175"/>
                </a:cubicBezTo>
                <a:cubicBezTo>
                  <a:pt x="77372" y="78328"/>
                  <a:pt x="77181" y="78367"/>
                  <a:pt x="76990" y="78367"/>
                </a:cubicBezTo>
                <a:cubicBezTo>
                  <a:pt x="77028" y="78673"/>
                  <a:pt x="76722" y="78673"/>
                  <a:pt x="76569" y="78826"/>
                </a:cubicBezTo>
                <a:cubicBezTo>
                  <a:pt x="76416" y="78979"/>
                  <a:pt x="76302" y="79132"/>
                  <a:pt x="76187" y="79285"/>
                </a:cubicBezTo>
                <a:cubicBezTo>
                  <a:pt x="76187" y="79323"/>
                  <a:pt x="76187" y="79438"/>
                  <a:pt x="76149" y="79438"/>
                </a:cubicBezTo>
                <a:cubicBezTo>
                  <a:pt x="75537" y="79552"/>
                  <a:pt x="75422" y="80279"/>
                  <a:pt x="74848" y="80508"/>
                </a:cubicBezTo>
                <a:cubicBezTo>
                  <a:pt x="74428" y="80700"/>
                  <a:pt x="74122" y="81197"/>
                  <a:pt x="73777" y="81541"/>
                </a:cubicBezTo>
                <a:cubicBezTo>
                  <a:pt x="73605" y="81679"/>
                  <a:pt x="73526" y="81973"/>
                  <a:pt x="73231" y="81973"/>
                </a:cubicBezTo>
                <a:cubicBezTo>
                  <a:pt x="73199" y="81973"/>
                  <a:pt x="73165" y="81969"/>
                  <a:pt x="73127" y="81962"/>
                </a:cubicBezTo>
                <a:cubicBezTo>
                  <a:pt x="73122" y="81956"/>
                  <a:pt x="73116" y="81954"/>
                  <a:pt x="73111" y="81954"/>
                </a:cubicBezTo>
                <a:cubicBezTo>
                  <a:pt x="73078" y="81954"/>
                  <a:pt x="73045" y="82038"/>
                  <a:pt x="73012" y="82038"/>
                </a:cubicBezTo>
                <a:cubicBezTo>
                  <a:pt x="72807" y="82038"/>
                  <a:pt x="73031" y="82438"/>
                  <a:pt x="72749" y="82438"/>
                </a:cubicBezTo>
                <a:cubicBezTo>
                  <a:pt x="72717" y="82438"/>
                  <a:pt x="72677" y="82433"/>
                  <a:pt x="72630" y="82421"/>
                </a:cubicBezTo>
                <a:cubicBezTo>
                  <a:pt x="72621" y="82418"/>
                  <a:pt x="72612" y="82416"/>
                  <a:pt x="72603" y="82416"/>
                </a:cubicBezTo>
                <a:cubicBezTo>
                  <a:pt x="72486" y="82416"/>
                  <a:pt x="72310" y="82621"/>
                  <a:pt x="72133" y="82727"/>
                </a:cubicBezTo>
                <a:cubicBezTo>
                  <a:pt x="72095" y="82765"/>
                  <a:pt x="72056" y="82765"/>
                  <a:pt x="72056" y="82765"/>
                </a:cubicBezTo>
                <a:cubicBezTo>
                  <a:pt x="71980" y="83339"/>
                  <a:pt x="71368" y="83339"/>
                  <a:pt x="71062" y="83645"/>
                </a:cubicBezTo>
                <a:cubicBezTo>
                  <a:pt x="71024" y="83683"/>
                  <a:pt x="70909" y="83683"/>
                  <a:pt x="70871" y="83721"/>
                </a:cubicBezTo>
                <a:cubicBezTo>
                  <a:pt x="70412" y="84410"/>
                  <a:pt x="69647" y="84639"/>
                  <a:pt x="68920" y="84945"/>
                </a:cubicBezTo>
                <a:cubicBezTo>
                  <a:pt x="68907" y="84958"/>
                  <a:pt x="68895" y="84962"/>
                  <a:pt x="68883" y="84962"/>
                </a:cubicBezTo>
                <a:cubicBezTo>
                  <a:pt x="68861" y="84962"/>
                  <a:pt x="68844" y="84945"/>
                  <a:pt x="68844" y="84945"/>
                </a:cubicBezTo>
                <a:cubicBezTo>
                  <a:pt x="68576" y="85557"/>
                  <a:pt x="67849" y="85519"/>
                  <a:pt x="67429" y="85901"/>
                </a:cubicBezTo>
                <a:cubicBezTo>
                  <a:pt x="67314" y="86054"/>
                  <a:pt x="67199" y="86169"/>
                  <a:pt x="67084" y="86360"/>
                </a:cubicBezTo>
                <a:cubicBezTo>
                  <a:pt x="67008" y="86245"/>
                  <a:pt x="66970" y="86169"/>
                  <a:pt x="66931" y="86092"/>
                </a:cubicBezTo>
                <a:cubicBezTo>
                  <a:pt x="66625" y="86666"/>
                  <a:pt x="65746" y="86437"/>
                  <a:pt x="65554" y="87163"/>
                </a:cubicBezTo>
                <a:cubicBezTo>
                  <a:pt x="65210" y="87316"/>
                  <a:pt x="64866" y="87507"/>
                  <a:pt x="64484" y="87584"/>
                </a:cubicBezTo>
                <a:cubicBezTo>
                  <a:pt x="63948" y="87699"/>
                  <a:pt x="63489" y="87928"/>
                  <a:pt x="62992" y="88196"/>
                </a:cubicBezTo>
                <a:cubicBezTo>
                  <a:pt x="62495" y="88464"/>
                  <a:pt x="61921" y="88693"/>
                  <a:pt x="61386" y="88846"/>
                </a:cubicBezTo>
                <a:cubicBezTo>
                  <a:pt x="61118" y="88961"/>
                  <a:pt x="60888" y="88961"/>
                  <a:pt x="60697" y="89152"/>
                </a:cubicBezTo>
                <a:cubicBezTo>
                  <a:pt x="60621" y="89229"/>
                  <a:pt x="60516" y="89229"/>
                  <a:pt x="60406" y="89229"/>
                </a:cubicBezTo>
                <a:cubicBezTo>
                  <a:pt x="60296" y="89229"/>
                  <a:pt x="60181" y="89229"/>
                  <a:pt x="60085" y="89305"/>
                </a:cubicBezTo>
                <a:cubicBezTo>
                  <a:pt x="59867" y="89469"/>
                  <a:pt x="59630" y="89613"/>
                  <a:pt x="59373" y="89613"/>
                </a:cubicBezTo>
                <a:cubicBezTo>
                  <a:pt x="59269" y="89613"/>
                  <a:pt x="59162" y="89589"/>
                  <a:pt x="59053" y="89534"/>
                </a:cubicBezTo>
                <a:cubicBezTo>
                  <a:pt x="58747" y="89879"/>
                  <a:pt x="58249" y="89649"/>
                  <a:pt x="57944" y="89879"/>
                </a:cubicBezTo>
                <a:cubicBezTo>
                  <a:pt x="57446" y="90185"/>
                  <a:pt x="56911" y="90261"/>
                  <a:pt x="56375" y="90299"/>
                </a:cubicBezTo>
                <a:cubicBezTo>
                  <a:pt x="55955" y="90338"/>
                  <a:pt x="55572" y="90491"/>
                  <a:pt x="55152" y="90644"/>
                </a:cubicBezTo>
                <a:cubicBezTo>
                  <a:pt x="54866" y="90701"/>
                  <a:pt x="54602" y="90864"/>
                  <a:pt x="54312" y="90864"/>
                </a:cubicBezTo>
                <a:cubicBezTo>
                  <a:pt x="54213" y="90864"/>
                  <a:pt x="54111" y="90845"/>
                  <a:pt x="54004" y="90797"/>
                </a:cubicBezTo>
                <a:cubicBezTo>
                  <a:pt x="53814" y="91021"/>
                  <a:pt x="53569" y="91051"/>
                  <a:pt x="53315" y="91051"/>
                </a:cubicBezTo>
                <a:cubicBezTo>
                  <a:pt x="53226" y="91051"/>
                  <a:pt x="53135" y="91047"/>
                  <a:pt x="53046" y="91047"/>
                </a:cubicBezTo>
                <a:cubicBezTo>
                  <a:pt x="52827" y="91047"/>
                  <a:pt x="52614" y="91069"/>
                  <a:pt x="52436" y="91217"/>
                </a:cubicBezTo>
                <a:cubicBezTo>
                  <a:pt x="52360" y="91294"/>
                  <a:pt x="52054" y="91256"/>
                  <a:pt x="51901" y="91294"/>
                </a:cubicBezTo>
                <a:cubicBezTo>
                  <a:pt x="51465" y="91342"/>
                  <a:pt x="51030" y="91391"/>
                  <a:pt x="50594" y="91391"/>
                </a:cubicBezTo>
                <a:cubicBezTo>
                  <a:pt x="50341" y="91391"/>
                  <a:pt x="50088" y="91374"/>
                  <a:pt x="49835" y="91332"/>
                </a:cubicBezTo>
                <a:cubicBezTo>
                  <a:pt x="49606" y="91332"/>
                  <a:pt x="49415" y="91370"/>
                  <a:pt x="49185" y="91370"/>
                </a:cubicBezTo>
                <a:cubicBezTo>
                  <a:pt x="48777" y="91370"/>
                  <a:pt x="48386" y="91404"/>
                  <a:pt x="47990" y="91404"/>
                </a:cubicBezTo>
                <a:cubicBezTo>
                  <a:pt x="47791" y="91404"/>
                  <a:pt x="47592" y="91396"/>
                  <a:pt x="47388" y="91370"/>
                </a:cubicBezTo>
                <a:cubicBezTo>
                  <a:pt x="47342" y="91366"/>
                  <a:pt x="47295" y="91364"/>
                  <a:pt x="47248" y="91364"/>
                </a:cubicBezTo>
                <a:cubicBezTo>
                  <a:pt x="46867" y="91364"/>
                  <a:pt x="46462" y="91489"/>
                  <a:pt x="46087" y="91523"/>
                </a:cubicBezTo>
                <a:cubicBezTo>
                  <a:pt x="45965" y="91523"/>
                  <a:pt x="45842" y="91572"/>
                  <a:pt x="45740" y="91572"/>
                </a:cubicBezTo>
                <a:cubicBezTo>
                  <a:pt x="45714" y="91572"/>
                  <a:pt x="45689" y="91569"/>
                  <a:pt x="45667" y="91562"/>
                </a:cubicBezTo>
                <a:cubicBezTo>
                  <a:pt x="45181" y="91414"/>
                  <a:pt x="44684" y="91359"/>
                  <a:pt x="44182" y="91359"/>
                </a:cubicBezTo>
                <a:cubicBezTo>
                  <a:pt x="43774" y="91359"/>
                  <a:pt x="43363" y="91395"/>
                  <a:pt x="42951" y="91447"/>
                </a:cubicBezTo>
                <a:lnTo>
                  <a:pt x="42875" y="91447"/>
                </a:lnTo>
                <a:cubicBezTo>
                  <a:pt x="42377" y="91256"/>
                  <a:pt x="41842" y="91294"/>
                  <a:pt x="41345" y="91217"/>
                </a:cubicBezTo>
                <a:cubicBezTo>
                  <a:pt x="40618" y="91064"/>
                  <a:pt x="39930" y="90873"/>
                  <a:pt x="39203" y="90873"/>
                </a:cubicBezTo>
                <a:cubicBezTo>
                  <a:pt x="38935" y="90835"/>
                  <a:pt x="38668" y="90720"/>
                  <a:pt x="38362" y="90605"/>
                </a:cubicBezTo>
                <a:cubicBezTo>
                  <a:pt x="38202" y="90705"/>
                  <a:pt x="38031" y="90763"/>
                  <a:pt x="37851" y="90763"/>
                </a:cubicBezTo>
                <a:cubicBezTo>
                  <a:pt x="37685" y="90763"/>
                  <a:pt x="37512" y="90715"/>
                  <a:pt x="37329" y="90605"/>
                </a:cubicBezTo>
                <a:cubicBezTo>
                  <a:pt x="37083" y="90469"/>
                  <a:pt x="36818" y="90352"/>
                  <a:pt x="36519" y="90352"/>
                </a:cubicBezTo>
                <a:cubicBezTo>
                  <a:pt x="36399" y="90352"/>
                  <a:pt x="36274" y="90370"/>
                  <a:pt x="36143" y="90414"/>
                </a:cubicBezTo>
                <a:cubicBezTo>
                  <a:pt x="36127" y="90418"/>
                  <a:pt x="36110" y="90420"/>
                  <a:pt x="36092" y="90420"/>
                </a:cubicBezTo>
                <a:cubicBezTo>
                  <a:pt x="35942" y="90420"/>
                  <a:pt x="35744" y="90287"/>
                  <a:pt x="35608" y="90185"/>
                </a:cubicBezTo>
                <a:cubicBezTo>
                  <a:pt x="35594" y="90175"/>
                  <a:pt x="35578" y="90172"/>
                  <a:pt x="35561" y="90172"/>
                </a:cubicBezTo>
                <a:cubicBezTo>
                  <a:pt x="35492" y="90172"/>
                  <a:pt x="35400" y="90229"/>
                  <a:pt x="35330" y="90229"/>
                </a:cubicBezTo>
                <a:cubicBezTo>
                  <a:pt x="35270" y="90229"/>
                  <a:pt x="35225" y="90187"/>
                  <a:pt x="35225" y="90032"/>
                </a:cubicBezTo>
                <a:cubicBezTo>
                  <a:pt x="35225" y="89993"/>
                  <a:pt x="34919" y="89993"/>
                  <a:pt x="34766" y="89917"/>
                </a:cubicBezTo>
                <a:cubicBezTo>
                  <a:pt x="34658" y="89863"/>
                  <a:pt x="34569" y="89809"/>
                  <a:pt x="34445" y="89809"/>
                </a:cubicBezTo>
                <a:cubicBezTo>
                  <a:pt x="34394" y="89809"/>
                  <a:pt x="34336" y="89818"/>
                  <a:pt x="34269" y="89840"/>
                </a:cubicBezTo>
                <a:cubicBezTo>
                  <a:pt x="34262" y="89843"/>
                  <a:pt x="34254" y="89844"/>
                  <a:pt x="34245" y="89844"/>
                </a:cubicBezTo>
                <a:cubicBezTo>
                  <a:pt x="34124" y="89844"/>
                  <a:pt x="33910" y="89606"/>
                  <a:pt x="33696" y="89534"/>
                </a:cubicBezTo>
                <a:cubicBezTo>
                  <a:pt x="33673" y="89529"/>
                  <a:pt x="33647" y="89526"/>
                  <a:pt x="33619" y="89526"/>
                </a:cubicBezTo>
                <a:cubicBezTo>
                  <a:pt x="33512" y="89526"/>
                  <a:pt x="33377" y="89561"/>
                  <a:pt x="33261" y="89561"/>
                </a:cubicBezTo>
                <a:cubicBezTo>
                  <a:pt x="33210" y="89561"/>
                  <a:pt x="33162" y="89555"/>
                  <a:pt x="33122" y="89534"/>
                </a:cubicBezTo>
                <a:cubicBezTo>
                  <a:pt x="32739" y="89458"/>
                  <a:pt x="32357" y="89305"/>
                  <a:pt x="32051" y="89114"/>
                </a:cubicBezTo>
                <a:cubicBezTo>
                  <a:pt x="31832" y="88957"/>
                  <a:pt x="31663" y="88826"/>
                  <a:pt x="31420" y="88826"/>
                </a:cubicBezTo>
                <a:cubicBezTo>
                  <a:pt x="31367" y="88826"/>
                  <a:pt x="31310" y="88832"/>
                  <a:pt x="31248" y="88846"/>
                </a:cubicBezTo>
                <a:cubicBezTo>
                  <a:pt x="31242" y="88849"/>
                  <a:pt x="31236" y="88850"/>
                  <a:pt x="31229" y="88850"/>
                </a:cubicBezTo>
                <a:cubicBezTo>
                  <a:pt x="31148" y="88850"/>
                  <a:pt x="31007" y="88652"/>
                  <a:pt x="30865" y="88617"/>
                </a:cubicBezTo>
                <a:cubicBezTo>
                  <a:pt x="30636" y="88540"/>
                  <a:pt x="30406" y="88540"/>
                  <a:pt x="30215" y="88464"/>
                </a:cubicBezTo>
                <a:cubicBezTo>
                  <a:pt x="30024" y="88425"/>
                  <a:pt x="29871" y="88311"/>
                  <a:pt x="29680" y="88234"/>
                </a:cubicBezTo>
                <a:cubicBezTo>
                  <a:pt x="29489" y="88158"/>
                  <a:pt x="29336" y="88005"/>
                  <a:pt x="29144" y="87966"/>
                </a:cubicBezTo>
                <a:cubicBezTo>
                  <a:pt x="28915" y="87928"/>
                  <a:pt x="28724" y="87890"/>
                  <a:pt x="28532" y="87737"/>
                </a:cubicBezTo>
                <a:cubicBezTo>
                  <a:pt x="28464" y="87805"/>
                  <a:pt x="28415" y="87831"/>
                  <a:pt x="28377" y="87831"/>
                </a:cubicBezTo>
                <a:cubicBezTo>
                  <a:pt x="28243" y="87831"/>
                  <a:pt x="28243" y="87507"/>
                  <a:pt x="28035" y="87507"/>
                </a:cubicBezTo>
                <a:cubicBezTo>
                  <a:pt x="27538" y="87469"/>
                  <a:pt x="27003" y="87316"/>
                  <a:pt x="26620" y="86896"/>
                </a:cubicBezTo>
                <a:cubicBezTo>
                  <a:pt x="26429" y="86704"/>
                  <a:pt x="26046" y="86666"/>
                  <a:pt x="25740" y="86513"/>
                </a:cubicBezTo>
                <a:cubicBezTo>
                  <a:pt x="25511" y="86437"/>
                  <a:pt x="25243" y="86437"/>
                  <a:pt x="25128" y="86131"/>
                </a:cubicBezTo>
                <a:cubicBezTo>
                  <a:pt x="25090" y="86016"/>
                  <a:pt x="24822" y="85978"/>
                  <a:pt x="24670" y="85939"/>
                </a:cubicBezTo>
                <a:cubicBezTo>
                  <a:pt x="24249" y="85939"/>
                  <a:pt x="23981" y="85557"/>
                  <a:pt x="23599" y="85519"/>
                </a:cubicBezTo>
                <a:cubicBezTo>
                  <a:pt x="23369" y="85480"/>
                  <a:pt x="23216" y="85213"/>
                  <a:pt x="22987" y="85021"/>
                </a:cubicBezTo>
                <a:cubicBezTo>
                  <a:pt x="22948" y="85021"/>
                  <a:pt x="22872" y="85060"/>
                  <a:pt x="22795" y="85098"/>
                </a:cubicBezTo>
                <a:cubicBezTo>
                  <a:pt x="22642" y="84983"/>
                  <a:pt x="22451" y="84792"/>
                  <a:pt x="22298" y="84677"/>
                </a:cubicBezTo>
                <a:cubicBezTo>
                  <a:pt x="22107" y="84563"/>
                  <a:pt x="21916" y="84486"/>
                  <a:pt x="21725" y="84410"/>
                </a:cubicBezTo>
                <a:cubicBezTo>
                  <a:pt x="21648" y="84371"/>
                  <a:pt x="21533" y="84371"/>
                  <a:pt x="21495" y="84333"/>
                </a:cubicBezTo>
                <a:cubicBezTo>
                  <a:pt x="21266" y="83798"/>
                  <a:pt x="20730" y="83606"/>
                  <a:pt x="20309" y="83300"/>
                </a:cubicBezTo>
                <a:cubicBezTo>
                  <a:pt x="20042" y="83109"/>
                  <a:pt x="19774" y="82918"/>
                  <a:pt x="19506" y="82727"/>
                </a:cubicBezTo>
                <a:cubicBezTo>
                  <a:pt x="19430" y="82688"/>
                  <a:pt x="19392" y="82612"/>
                  <a:pt x="19315" y="82574"/>
                </a:cubicBezTo>
                <a:cubicBezTo>
                  <a:pt x="19047" y="82306"/>
                  <a:pt x="18818" y="81847"/>
                  <a:pt x="18512" y="81809"/>
                </a:cubicBezTo>
                <a:cubicBezTo>
                  <a:pt x="18119" y="81737"/>
                  <a:pt x="18060" y="81266"/>
                  <a:pt x="17680" y="81266"/>
                </a:cubicBezTo>
                <a:cubicBezTo>
                  <a:pt x="17653" y="81266"/>
                  <a:pt x="17624" y="81268"/>
                  <a:pt x="17594" y="81273"/>
                </a:cubicBezTo>
                <a:cubicBezTo>
                  <a:pt x="17589" y="81276"/>
                  <a:pt x="17584" y="81277"/>
                  <a:pt x="17579" y="81277"/>
                </a:cubicBezTo>
                <a:cubicBezTo>
                  <a:pt x="17507" y="81277"/>
                  <a:pt x="17433" y="81036"/>
                  <a:pt x="17326" y="80929"/>
                </a:cubicBezTo>
                <a:cubicBezTo>
                  <a:pt x="17135" y="80776"/>
                  <a:pt x="16982" y="80547"/>
                  <a:pt x="16753" y="80470"/>
                </a:cubicBezTo>
                <a:cubicBezTo>
                  <a:pt x="16294" y="80279"/>
                  <a:pt x="16179" y="79705"/>
                  <a:pt x="15720" y="79552"/>
                </a:cubicBezTo>
                <a:cubicBezTo>
                  <a:pt x="15299" y="78864"/>
                  <a:pt x="14496" y="78443"/>
                  <a:pt x="14114" y="77716"/>
                </a:cubicBezTo>
                <a:cubicBezTo>
                  <a:pt x="14037" y="77602"/>
                  <a:pt x="13922" y="77525"/>
                  <a:pt x="13808" y="77449"/>
                </a:cubicBezTo>
                <a:cubicBezTo>
                  <a:pt x="13616" y="77219"/>
                  <a:pt x="13425" y="77028"/>
                  <a:pt x="13234" y="76799"/>
                </a:cubicBezTo>
                <a:cubicBezTo>
                  <a:pt x="13157" y="76722"/>
                  <a:pt x="13119" y="76569"/>
                  <a:pt x="13081" y="76569"/>
                </a:cubicBezTo>
                <a:cubicBezTo>
                  <a:pt x="12507" y="76569"/>
                  <a:pt x="12584" y="75995"/>
                  <a:pt x="12278" y="75766"/>
                </a:cubicBezTo>
                <a:cubicBezTo>
                  <a:pt x="12087" y="75575"/>
                  <a:pt x="12010" y="75269"/>
                  <a:pt x="11819" y="75116"/>
                </a:cubicBezTo>
                <a:cubicBezTo>
                  <a:pt x="11628" y="74963"/>
                  <a:pt x="11551" y="74733"/>
                  <a:pt x="11283" y="74580"/>
                </a:cubicBezTo>
                <a:cubicBezTo>
                  <a:pt x="11130" y="74504"/>
                  <a:pt x="11054" y="74236"/>
                  <a:pt x="10863" y="74045"/>
                </a:cubicBezTo>
                <a:cubicBezTo>
                  <a:pt x="10595" y="73815"/>
                  <a:pt x="10442" y="73471"/>
                  <a:pt x="10251" y="73165"/>
                </a:cubicBezTo>
                <a:cubicBezTo>
                  <a:pt x="10021" y="72706"/>
                  <a:pt x="9754" y="72286"/>
                  <a:pt x="9409" y="71903"/>
                </a:cubicBezTo>
                <a:cubicBezTo>
                  <a:pt x="9295" y="71750"/>
                  <a:pt x="8950" y="71635"/>
                  <a:pt x="9142" y="71291"/>
                </a:cubicBezTo>
                <a:cubicBezTo>
                  <a:pt x="9142" y="71291"/>
                  <a:pt x="9065" y="71215"/>
                  <a:pt x="8989" y="71138"/>
                </a:cubicBezTo>
                <a:cubicBezTo>
                  <a:pt x="8874" y="71023"/>
                  <a:pt x="8683" y="70870"/>
                  <a:pt x="8606" y="70717"/>
                </a:cubicBezTo>
                <a:cubicBezTo>
                  <a:pt x="8453" y="70258"/>
                  <a:pt x="8109" y="69953"/>
                  <a:pt x="7994" y="69494"/>
                </a:cubicBezTo>
                <a:cubicBezTo>
                  <a:pt x="7918" y="69226"/>
                  <a:pt x="7574" y="69035"/>
                  <a:pt x="7497" y="68729"/>
                </a:cubicBezTo>
                <a:cubicBezTo>
                  <a:pt x="7268" y="68117"/>
                  <a:pt x="6885" y="67581"/>
                  <a:pt x="6656" y="66969"/>
                </a:cubicBezTo>
                <a:cubicBezTo>
                  <a:pt x="6426" y="66434"/>
                  <a:pt x="6082" y="66013"/>
                  <a:pt x="5929" y="65439"/>
                </a:cubicBezTo>
                <a:cubicBezTo>
                  <a:pt x="5776" y="64942"/>
                  <a:pt x="5355" y="64560"/>
                  <a:pt x="5241" y="63986"/>
                </a:cubicBezTo>
                <a:cubicBezTo>
                  <a:pt x="4858" y="63910"/>
                  <a:pt x="5011" y="63527"/>
                  <a:pt x="4896" y="63259"/>
                </a:cubicBezTo>
                <a:cubicBezTo>
                  <a:pt x="4782" y="62992"/>
                  <a:pt x="4667" y="62724"/>
                  <a:pt x="4590" y="62418"/>
                </a:cubicBezTo>
                <a:cubicBezTo>
                  <a:pt x="4514" y="62036"/>
                  <a:pt x="4208" y="61768"/>
                  <a:pt x="4208" y="61309"/>
                </a:cubicBezTo>
                <a:cubicBezTo>
                  <a:pt x="4208" y="61156"/>
                  <a:pt x="3940" y="61003"/>
                  <a:pt x="3825" y="60888"/>
                </a:cubicBezTo>
                <a:cubicBezTo>
                  <a:pt x="3825" y="60735"/>
                  <a:pt x="3902" y="60544"/>
                  <a:pt x="3864" y="60506"/>
                </a:cubicBezTo>
                <a:cubicBezTo>
                  <a:pt x="3443" y="60123"/>
                  <a:pt x="3367" y="59664"/>
                  <a:pt x="3519" y="59167"/>
                </a:cubicBezTo>
                <a:cubicBezTo>
                  <a:pt x="3596" y="58899"/>
                  <a:pt x="3252" y="58746"/>
                  <a:pt x="3328" y="58440"/>
                </a:cubicBezTo>
                <a:cubicBezTo>
                  <a:pt x="3290" y="58440"/>
                  <a:pt x="3252" y="58402"/>
                  <a:pt x="3214" y="58402"/>
                </a:cubicBezTo>
                <a:cubicBezTo>
                  <a:pt x="3252" y="58211"/>
                  <a:pt x="3290" y="57982"/>
                  <a:pt x="3367" y="57752"/>
                </a:cubicBezTo>
                <a:cubicBezTo>
                  <a:pt x="3137" y="57752"/>
                  <a:pt x="3022" y="57714"/>
                  <a:pt x="2793" y="57714"/>
                </a:cubicBezTo>
                <a:cubicBezTo>
                  <a:pt x="2908" y="57523"/>
                  <a:pt x="2984" y="57370"/>
                  <a:pt x="3061" y="57178"/>
                </a:cubicBezTo>
                <a:cubicBezTo>
                  <a:pt x="2563" y="56681"/>
                  <a:pt x="3099" y="55878"/>
                  <a:pt x="2602" y="55457"/>
                </a:cubicBezTo>
                <a:cubicBezTo>
                  <a:pt x="2602" y="55190"/>
                  <a:pt x="2678" y="54960"/>
                  <a:pt x="2602" y="54769"/>
                </a:cubicBezTo>
                <a:cubicBezTo>
                  <a:pt x="2487" y="54386"/>
                  <a:pt x="2334" y="54004"/>
                  <a:pt x="2372" y="53583"/>
                </a:cubicBezTo>
                <a:cubicBezTo>
                  <a:pt x="2410" y="53277"/>
                  <a:pt x="2181" y="52971"/>
                  <a:pt x="2181" y="52665"/>
                </a:cubicBezTo>
                <a:cubicBezTo>
                  <a:pt x="2143" y="51862"/>
                  <a:pt x="1837" y="51097"/>
                  <a:pt x="1913" y="50294"/>
                </a:cubicBezTo>
                <a:cubicBezTo>
                  <a:pt x="1951" y="49873"/>
                  <a:pt x="1760" y="49453"/>
                  <a:pt x="1722" y="49070"/>
                </a:cubicBezTo>
                <a:cubicBezTo>
                  <a:pt x="1684" y="48802"/>
                  <a:pt x="1760" y="48497"/>
                  <a:pt x="1760" y="48229"/>
                </a:cubicBezTo>
                <a:cubicBezTo>
                  <a:pt x="1798" y="47885"/>
                  <a:pt x="1760" y="47540"/>
                  <a:pt x="1760" y="47158"/>
                </a:cubicBezTo>
                <a:cubicBezTo>
                  <a:pt x="1722" y="46125"/>
                  <a:pt x="1645" y="45054"/>
                  <a:pt x="1684" y="44022"/>
                </a:cubicBezTo>
                <a:cubicBezTo>
                  <a:pt x="1684" y="43066"/>
                  <a:pt x="1722" y="42109"/>
                  <a:pt x="1760" y="41192"/>
                </a:cubicBezTo>
                <a:cubicBezTo>
                  <a:pt x="1798" y="40580"/>
                  <a:pt x="1837" y="39968"/>
                  <a:pt x="1875" y="39394"/>
                </a:cubicBezTo>
                <a:cubicBezTo>
                  <a:pt x="1913" y="38438"/>
                  <a:pt x="2219" y="37520"/>
                  <a:pt x="2334" y="36564"/>
                </a:cubicBezTo>
                <a:cubicBezTo>
                  <a:pt x="2372" y="35914"/>
                  <a:pt x="2755" y="35340"/>
                  <a:pt x="2678" y="34651"/>
                </a:cubicBezTo>
                <a:cubicBezTo>
                  <a:pt x="3022" y="34307"/>
                  <a:pt x="2908" y="33810"/>
                  <a:pt x="3061" y="33389"/>
                </a:cubicBezTo>
                <a:cubicBezTo>
                  <a:pt x="3328" y="32777"/>
                  <a:pt x="3481" y="32127"/>
                  <a:pt x="3672" y="31477"/>
                </a:cubicBezTo>
                <a:cubicBezTo>
                  <a:pt x="3787" y="31056"/>
                  <a:pt x="4131" y="30674"/>
                  <a:pt x="4131" y="30215"/>
                </a:cubicBezTo>
                <a:cubicBezTo>
                  <a:pt x="4170" y="29794"/>
                  <a:pt x="4514" y="29450"/>
                  <a:pt x="4476" y="28991"/>
                </a:cubicBezTo>
                <a:cubicBezTo>
                  <a:pt x="4476" y="28953"/>
                  <a:pt x="4552" y="28915"/>
                  <a:pt x="4552" y="28838"/>
                </a:cubicBezTo>
                <a:cubicBezTo>
                  <a:pt x="4590" y="28570"/>
                  <a:pt x="5011" y="28456"/>
                  <a:pt x="4935" y="28035"/>
                </a:cubicBezTo>
                <a:cubicBezTo>
                  <a:pt x="4896" y="27767"/>
                  <a:pt x="5202" y="27461"/>
                  <a:pt x="5355" y="27193"/>
                </a:cubicBezTo>
                <a:cubicBezTo>
                  <a:pt x="5470" y="26887"/>
                  <a:pt x="5661" y="26620"/>
                  <a:pt x="5814" y="26314"/>
                </a:cubicBezTo>
                <a:cubicBezTo>
                  <a:pt x="6005" y="25855"/>
                  <a:pt x="6120" y="25396"/>
                  <a:pt x="6350" y="24975"/>
                </a:cubicBezTo>
                <a:cubicBezTo>
                  <a:pt x="6617" y="24402"/>
                  <a:pt x="6809" y="23751"/>
                  <a:pt x="7268" y="23292"/>
                </a:cubicBezTo>
                <a:cubicBezTo>
                  <a:pt x="7268" y="23292"/>
                  <a:pt x="7306" y="23254"/>
                  <a:pt x="7306" y="23254"/>
                </a:cubicBezTo>
                <a:cubicBezTo>
                  <a:pt x="7612" y="22221"/>
                  <a:pt x="8453" y="21495"/>
                  <a:pt x="8874" y="20577"/>
                </a:cubicBezTo>
                <a:cubicBezTo>
                  <a:pt x="8989" y="20347"/>
                  <a:pt x="9142" y="20118"/>
                  <a:pt x="9295" y="19927"/>
                </a:cubicBezTo>
                <a:cubicBezTo>
                  <a:pt x="9754" y="19315"/>
                  <a:pt x="10060" y="18550"/>
                  <a:pt x="10671" y="17976"/>
                </a:cubicBezTo>
                <a:cubicBezTo>
                  <a:pt x="10748" y="17938"/>
                  <a:pt x="10710" y="17632"/>
                  <a:pt x="10863" y="17479"/>
                </a:cubicBezTo>
                <a:cubicBezTo>
                  <a:pt x="11054" y="17326"/>
                  <a:pt x="11283" y="17249"/>
                  <a:pt x="11360" y="16944"/>
                </a:cubicBezTo>
                <a:cubicBezTo>
                  <a:pt x="11398" y="16752"/>
                  <a:pt x="11742" y="16676"/>
                  <a:pt x="11857" y="16485"/>
                </a:cubicBezTo>
                <a:cubicBezTo>
                  <a:pt x="12240" y="15873"/>
                  <a:pt x="13004" y="15605"/>
                  <a:pt x="13310" y="14955"/>
                </a:cubicBezTo>
                <a:cubicBezTo>
                  <a:pt x="13540" y="14496"/>
                  <a:pt x="14037" y="14343"/>
                  <a:pt x="14190" y="13846"/>
                </a:cubicBezTo>
                <a:cubicBezTo>
                  <a:pt x="14228" y="13693"/>
                  <a:pt x="14649" y="13769"/>
                  <a:pt x="14573" y="13425"/>
                </a:cubicBezTo>
                <a:cubicBezTo>
                  <a:pt x="14534" y="13081"/>
                  <a:pt x="14955" y="13387"/>
                  <a:pt x="15032" y="13081"/>
                </a:cubicBezTo>
                <a:cubicBezTo>
                  <a:pt x="15070" y="12928"/>
                  <a:pt x="15299" y="12813"/>
                  <a:pt x="15414" y="12660"/>
                </a:cubicBezTo>
                <a:cubicBezTo>
                  <a:pt x="15605" y="12507"/>
                  <a:pt x="15758" y="12354"/>
                  <a:pt x="15949" y="12239"/>
                </a:cubicBezTo>
                <a:cubicBezTo>
                  <a:pt x="16179" y="12086"/>
                  <a:pt x="16141" y="11666"/>
                  <a:pt x="16561" y="11666"/>
                </a:cubicBezTo>
                <a:cubicBezTo>
                  <a:pt x="16791" y="11627"/>
                  <a:pt x="16944" y="11245"/>
                  <a:pt x="17173" y="11054"/>
                </a:cubicBezTo>
                <a:cubicBezTo>
                  <a:pt x="17288" y="10939"/>
                  <a:pt x="17403" y="10862"/>
                  <a:pt x="17556" y="10786"/>
                </a:cubicBezTo>
                <a:cubicBezTo>
                  <a:pt x="17862" y="10671"/>
                  <a:pt x="18168" y="10480"/>
                  <a:pt x="18359" y="10174"/>
                </a:cubicBezTo>
                <a:cubicBezTo>
                  <a:pt x="18397" y="10059"/>
                  <a:pt x="18512" y="9945"/>
                  <a:pt x="18627" y="9906"/>
                </a:cubicBezTo>
                <a:cubicBezTo>
                  <a:pt x="19200" y="9792"/>
                  <a:pt x="19545" y="9294"/>
                  <a:pt x="19965" y="8988"/>
                </a:cubicBezTo>
                <a:cubicBezTo>
                  <a:pt x="20615" y="8568"/>
                  <a:pt x="21304" y="8147"/>
                  <a:pt x="21954" y="7726"/>
                </a:cubicBezTo>
                <a:cubicBezTo>
                  <a:pt x="22413" y="7459"/>
                  <a:pt x="22834" y="7153"/>
                  <a:pt x="23293" y="6923"/>
                </a:cubicBezTo>
                <a:cubicBezTo>
                  <a:pt x="23866" y="6617"/>
                  <a:pt x="24402" y="6311"/>
                  <a:pt x="24937" y="5929"/>
                </a:cubicBezTo>
                <a:cubicBezTo>
                  <a:pt x="25702" y="5355"/>
                  <a:pt x="26658" y="5087"/>
                  <a:pt x="27461" y="4514"/>
                </a:cubicBezTo>
                <a:cubicBezTo>
                  <a:pt x="27614" y="4399"/>
                  <a:pt x="27882" y="4437"/>
                  <a:pt x="28112" y="4399"/>
                </a:cubicBezTo>
                <a:cubicBezTo>
                  <a:pt x="27997" y="4246"/>
                  <a:pt x="27997" y="4246"/>
                  <a:pt x="27959" y="4208"/>
                </a:cubicBezTo>
                <a:cubicBezTo>
                  <a:pt x="28379" y="3863"/>
                  <a:pt x="28991" y="3940"/>
                  <a:pt x="29374" y="3519"/>
                </a:cubicBezTo>
                <a:cubicBezTo>
                  <a:pt x="29383" y="3500"/>
                  <a:pt x="29400" y="3493"/>
                  <a:pt x="29422" y="3493"/>
                </a:cubicBezTo>
                <a:cubicBezTo>
                  <a:pt x="29486" y="3493"/>
                  <a:pt x="29594" y="3557"/>
                  <a:pt x="29680" y="3557"/>
                </a:cubicBezTo>
                <a:cubicBezTo>
                  <a:pt x="29794" y="3519"/>
                  <a:pt x="29947" y="3481"/>
                  <a:pt x="30139" y="3443"/>
                </a:cubicBezTo>
                <a:cubicBezTo>
                  <a:pt x="29947" y="3366"/>
                  <a:pt x="29871" y="3328"/>
                  <a:pt x="29718" y="3290"/>
                </a:cubicBezTo>
                <a:cubicBezTo>
                  <a:pt x="29947" y="3175"/>
                  <a:pt x="30139" y="3060"/>
                  <a:pt x="30330" y="2984"/>
                </a:cubicBezTo>
                <a:cubicBezTo>
                  <a:pt x="30371" y="3086"/>
                  <a:pt x="30420" y="3120"/>
                  <a:pt x="30473" y="3120"/>
                </a:cubicBezTo>
                <a:cubicBezTo>
                  <a:pt x="30580" y="3120"/>
                  <a:pt x="30704" y="2986"/>
                  <a:pt x="30817" y="2986"/>
                </a:cubicBezTo>
                <a:cubicBezTo>
                  <a:pt x="30861" y="2986"/>
                  <a:pt x="30903" y="3006"/>
                  <a:pt x="30942" y="3060"/>
                </a:cubicBezTo>
                <a:cubicBezTo>
                  <a:pt x="30949" y="3075"/>
                  <a:pt x="30967" y="3081"/>
                  <a:pt x="30992" y="3081"/>
                </a:cubicBezTo>
                <a:cubicBezTo>
                  <a:pt x="31097" y="3081"/>
                  <a:pt x="31331" y="2976"/>
                  <a:pt x="31516" y="2945"/>
                </a:cubicBezTo>
                <a:cubicBezTo>
                  <a:pt x="31439" y="2831"/>
                  <a:pt x="31401" y="2754"/>
                  <a:pt x="31324" y="2678"/>
                </a:cubicBezTo>
                <a:cubicBezTo>
                  <a:pt x="31363" y="2640"/>
                  <a:pt x="31401" y="2640"/>
                  <a:pt x="31401" y="2601"/>
                </a:cubicBezTo>
                <a:cubicBezTo>
                  <a:pt x="31424" y="2590"/>
                  <a:pt x="31446" y="2585"/>
                  <a:pt x="31467" y="2585"/>
                </a:cubicBezTo>
                <a:cubicBezTo>
                  <a:pt x="31603" y="2585"/>
                  <a:pt x="31703" y="2795"/>
                  <a:pt x="31853" y="2795"/>
                </a:cubicBezTo>
                <a:cubicBezTo>
                  <a:pt x="31910" y="2795"/>
                  <a:pt x="31974" y="2764"/>
                  <a:pt x="32051" y="2678"/>
                </a:cubicBezTo>
                <a:cubicBezTo>
                  <a:pt x="32166" y="2525"/>
                  <a:pt x="32701" y="2640"/>
                  <a:pt x="32739" y="2525"/>
                </a:cubicBezTo>
                <a:cubicBezTo>
                  <a:pt x="32854" y="2219"/>
                  <a:pt x="33122" y="2219"/>
                  <a:pt x="33313" y="2181"/>
                </a:cubicBezTo>
                <a:cubicBezTo>
                  <a:pt x="33429" y="2157"/>
                  <a:pt x="33558" y="2079"/>
                  <a:pt x="33676" y="2079"/>
                </a:cubicBezTo>
                <a:cubicBezTo>
                  <a:pt x="33753" y="2079"/>
                  <a:pt x="33826" y="2113"/>
                  <a:pt x="33887" y="2219"/>
                </a:cubicBezTo>
                <a:cubicBezTo>
                  <a:pt x="34002" y="2104"/>
                  <a:pt x="34078" y="1989"/>
                  <a:pt x="34193" y="1836"/>
                </a:cubicBezTo>
                <a:cubicBezTo>
                  <a:pt x="34307" y="1951"/>
                  <a:pt x="34422" y="2066"/>
                  <a:pt x="34499" y="2181"/>
                </a:cubicBezTo>
                <a:cubicBezTo>
                  <a:pt x="34819" y="1988"/>
                  <a:pt x="35032" y="1903"/>
                  <a:pt x="35408" y="1903"/>
                </a:cubicBezTo>
                <a:cubicBezTo>
                  <a:pt x="35480" y="1903"/>
                  <a:pt x="35559" y="1907"/>
                  <a:pt x="35646" y="1913"/>
                </a:cubicBezTo>
                <a:cubicBezTo>
                  <a:pt x="35723" y="1760"/>
                  <a:pt x="35799" y="1530"/>
                  <a:pt x="35914" y="1416"/>
                </a:cubicBezTo>
                <a:cubicBezTo>
                  <a:pt x="35928" y="1408"/>
                  <a:pt x="35947" y="1405"/>
                  <a:pt x="35969" y="1405"/>
                </a:cubicBezTo>
                <a:cubicBezTo>
                  <a:pt x="36061" y="1405"/>
                  <a:pt x="36203" y="1461"/>
                  <a:pt x="36296" y="1492"/>
                </a:cubicBezTo>
                <a:cubicBezTo>
                  <a:pt x="36530" y="1542"/>
                  <a:pt x="36764" y="1570"/>
                  <a:pt x="36994" y="1570"/>
                </a:cubicBezTo>
                <a:cubicBezTo>
                  <a:pt x="37292" y="1570"/>
                  <a:pt x="37584" y="1523"/>
                  <a:pt x="37864" y="1416"/>
                </a:cubicBezTo>
                <a:cubicBezTo>
                  <a:pt x="37864" y="1416"/>
                  <a:pt x="37864" y="1301"/>
                  <a:pt x="37826" y="1186"/>
                </a:cubicBezTo>
                <a:lnTo>
                  <a:pt x="37826" y="1186"/>
                </a:lnTo>
                <a:cubicBezTo>
                  <a:pt x="38094" y="1301"/>
                  <a:pt x="38323" y="1377"/>
                  <a:pt x="38553" y="1492"/>
                </a:cubicBezTo>
                <a:cubicBezTo>
                  <a:pt x="38668" y="1339"/>
                  <a:pt x="38821" y="1186"/>
                  <a:pt x="38974" y="1071"/>
                </a:cubicBezTo>
                <a:cubicBezTo>
                  <a:pt x="38991" y="1063"/>
                  <a:pt x="39009" y="1059"/>
                  <a:pt x="39028" y="1059"/>
                </a:cubicBezTo>
                <a:cubicBezTo>
                  <a:pt x="39131" y="1059"/>
                  <a:pt x="39248" y="1174"/>
                  <a:pt x="39369" y="1174"/>
                </a:cubicBezTo>
                <a:cubicBezTo>
                  <a:pt x="39415" y="1174"/>
                  <a:pt x="39462" y="1157"/>
                  <a:pt x="39509" y="1110"/>
                </a:cubicBezTo>
                <a:cubicBezTo>
                  <a:pt x="39581" y="1205"/>
                  <a:pt x="39656" y="1238"/>
                  <a:pt x="39733" y="1238"/>
                </a:cubicBezTo>
                <a:cubicBezTo>
                  <a:pt x="39889" y="1238"/>
                  <a:pt x="40050" y="1107"/>
                  <a:pt x="40198" y="1107"/>
                </a:cubicBezTo>
                <a:cubicBezTo>
                  <a:pt x="40211" y="1107"/>
                  <a:pt x="40223" y="1108"/>
                  <a:pt x="40236" y="1110"/>
                </a:cubicBezTo>
                <a:cubicBezTo>
                  <a:pt x="40248" y="1113"/>
                  <a:pt x="40260" y="1114"/>
                  <a:pt x="40272" y="1114"/>
                </a:cubicBezTo>
                <a:cubicBezTo>
                  <a:pt x="40367" y="1114"/>
                  <a:pt x="40463" y="1033"/>
                  <a:pt x="40569" y="1033"/>
                </a:cubicBezTo>
                <a:cubicBezTo>
                  <a:pt x="40621" y="1033"/>
                  <a:pt x="40675" y="1052"/>
                  <a:pt x="40733" y="1110"/>
                </a:cubicBezTo>
                <a:cubicBezTo>
                  <a:pt x="40771" y="1148"/>
                  <a:pt x="40886" y="1148"/>
                  <a:pt x="40924" y="1148"/>
                </a:cubicBezTo>
                <a:cubicBezTo>
                  <a:pt x="41062" y="1087"/>
                  <a:pt x="41144" y="1050"/>
                  <a:pt x="41199" y="1050"/>
                </a:cubicBezTo>
                <a:cubicBezTo>
                  <a:pt x="41281" y="1050"/>
                  <a:pt x="41299" y="1133"/>
                  <a:pt x="41345" y="1339"/>
                </a:cubicBezTo>
                <a:cubicBezTo>
                  <a:pt x="41421" y="1224"/>
                  <a:pt x="41459" y="1110"/>
                  <a:pt x="41498" y="1033"/>
                </a:cubicBezTo>
                <a:lnTo>
                  <a:pt x="42377" y="1033"/>
                </a:lnTo>
                <a:cubicBezTo>
                  <a:pt x="42512" y="1033"/>
                  <a:pt x="42634" y="967"/>
                  <a:pt x="42758" y="967"/>
                </a:cubicBezTo>
                <a:cubicBezTo>
                  <a:pt x="42845" y="967"/>
                  <a:pt x="42933" y="999"/>
                  <a:pt x="43028" y="1110"/>
                </a:cubicBezTo>
                <a:cubicBezTo>
                  <a:pt x="43028" y="1121"/>
                  <a:pt x="43041" y="1126"/>
                  <a:pt x="43061" y="1126"/>
                </a:cubicBezTo>
                <a:cubicBezTo>
                  <a:pt x="43111" y="1126"/>
                  <a:pt x="43203" y="1098"/>
                  <a:pt x="43257" y="1071"/>
                </a:cubicBezTo>
                <a:cubicBezTo>
                  <a:pt x="43503" y="969"/>
                  <a:pt x="43737" y="889"/>
                  <a:pt x="43966" y="889"/>
                </a:cubicBezTo>
                <a:close/>
                <a:moveTo>
                  <a:pt x="41918" y="1"/>
                </a:moveTo>
                <a:cubicBezTo>
                  <a:pt x="41714" y="182"/>
                  <a:pt x="41469" y="229"/>
                  <a:pt x="41223" y="229"/>
                </a:cubicBezTo>
                <a:cubicBezTo>
                  <a:pt x="41056" y="229"/>
                  <a:pt x="40888" y="207"/>
                  <a:pt x="40733" y="192"/>
                </a:cubicBezTo>
                <a:cubicBezTo>
                  <a:pt x="40696" y="190"/>
                  <a:pt x="40659" y="189"/>
                  <a:pt x="40622" y="189"/>
                </a:cubicBezTo>
                <a:cubicBezTo>
                  <a:pt x="40095" y="189"/>
                  <a:pt x="39568" y="364"/>
                  <a:pt x="39041" y="364"/>
                </a:cubicBezTo>
                <a:cubicBezTo>
                  <a:pt x="38840" y="364"/>
                  <a:pt x="38639" y="339"/>
                  <a:pt x="38438" y="268"/>
                </a:cubicBezTo>
                <a:cubicBezTo>
                  <a:pt x="37750" y="612"/>
                  <a:pt x="36946" y="383"/>
                  <a:pt x="36258" y="727"/>
                </a:cubicBezTo>
                <a:lnTo>
                  <a:pt x="36143" y="727"/>
                </a:lnTo>
                <a:cubicBezTo>
                  <a:pt x="36055" y="693"/>
                  <a:pt x="35969" y="680"/>
                  <a:pt x="35885" y="680"/>
                </a:cubicBezTo>
                <a:cubicBezTo>
                  <a:pt x="35565" y="680"/>
                  <a:pt x="35271" y="874"/>
                  <a:pt x="34967" y="874"/>
                </a:cubicBezTo>
                <a:cubicBezTo>
                  <a:pt x="34901" y="874"/>
                  <a:pt x="34834" y="864"/>
                  <a:pt x="34766" y="842"/>
                </a:cubicBezTo>
                <a:cubicBezTo>
                  <a:pt x="34231" y="1301"/>
                  <a:pt x="33543" y="1110"/>
                  <a:pt x="32969" y="1377"/>
                </a:cubicBezTo>
                <a:cubicBezTo>
                  <a:pt x="32548" y="1569"/>
                  <a:pt x="32089" y="1569"/>
                  <a:pt x="31707" y="1722"/>
                </a:cubicBezTo>
                <a:cubicBezTo>
                  <a:pt x="31248" y="1875"/>
                  <a:pt x="30789" y="1875"/>
                  <a:pt x="30406" y="2219"/>
                </a:cubicBezTo>
                <a:cubicBezTo>
                  <a:pt x="30292" y="2334"/>
                  <a:pt x="30024" y="2334"/>
                  <a:pt x="29794" y="2334"/>
                </a:cubicBezTo>
                <a:cubicBezTo>
                  <a:pt x="29603" y="2334"/>
                  <a:pt x="29489" y="2334"/>
                  <a:pt x="29374" y="2487"/>
                </a:cubicBezTo>
                <a:cubicBezTo>
                  <a:pt x="29221" y="2640"/>
                  <a:pt x="29030" y="2716"/>
                  <a:pt x="28838" y="2831"/>
                </a:cubicBezTo>
                <a:cubicBezTo>
                  <a:pt x="28800" y="2754"/>
                  <a:pt x="28724" y="2678"/>
                  <a:pt x="28724" y="2640"/>
                </a:cubicBezTo>
                <a:cubicBezTo>
                  <a:pt x="28699" y="2635"/>
                  <a:pt x="28676" y="2634"/>
                  <a:pt x="28654" y="2634"/>
                </a:cubicBezTo>
                <a:cubicBezTo>
                  <a:pt x="28316" y="2634"/>
                  <a:pt x="28197" y="3069"/>
                  <a:pt x="27882" y="3069"/>
                </a:cubicBezTo>
                <a:cubicBezTo>
                  <a:pt x="27825" y="3069"/>
                  <a:pt x="27763" y="3055"/>
                  <a:pt x="27691" y="3022"/>
                </a:cubicBezTo>
                <a:cubicBezTo>
                  <a:pt x="27538" y="3175"/>
                  <a:pt x="27385" y="3328"/>
                  <a:pt x="27232" y="3519"/>
                </a:cubicBezTo>
                <a:cubicBezTo>
                  <a:pt x="27116" y="3475"/>
                  <a:pt x="27008" y="3455"/>
                  <a:pt x="26908" y="3455"/>
                </a:cubicBezTo>
                <a:cubicBezTo>
                  <a:pt x="26576" y="3455"/>
                  <a:pt x="26319" y="3667"/>
                  <a:pt x="26085" y="3902"/>
                </a:cubicBezTo>
                <a:cubicBezTo>
                  <a:pt x="25932" y="4016"/>
                  <a:pt x="25779" y="4016"/>
                  <a:pt x="25664" y="4093"/>
                </a:cubicBezTo>
                <a:cubicBezTo>
                  <a:pt x="25511" y="4208"/>
                  <a:pt x="25320" y="4399"/>
                  <a:pt x="25167" y="4399"/>
                </a:cubicBezTo>
                <a:cubicBezTo>
                  <a:pt x="25142" y="4396"/>
                  <a:pt x="25117" y="4395"/>
                  <a:pt x="25094" y="4395"/>
                </a:cubicBezTo>
                <a:cubicBezTo>
                  <a:pt x="24754" y="4395"/>
                  <a:pt x="24537" y="4638"/>
                  <a:pt x="24287" y="4781"/>
                </a:cubicBezTo>
                <a:cubicBezTo>
                  <a:pt x="24058" y="4896"/>
                  <a:pt x="23866" y="5087"/>
                  <a:pt x="23637" y="5202"/>
                </a:cubicBezTo>
                <a:cubicBezTo>
                  <a:pt x="23369" y="5355"/>
                  <a:pt x="23140" y="5508"/>
                  <a:pt x="22872" y="5623"/>
                </a:cubicBezTo>
                <a:cubicBezTo>
                  <a:pt x="22757" y="5661"/>
                  <a:pt x="22681" y="5776"/>
                  <a:pt x="22642" y="5890"/>
                </a:cubicBezTo>
                <a:cubicBezTo>
                  <a:pt x="22609" y="5981"/>
                  <a:pt x="22582" y="6011"/>
                  <a:pt x="22558" y="6011"/>
                </a:cubicBezTo>
                <a:cubicBezTo>
                  <a:pt x="22509" y="6011"/>
                  <a:pt x="22477" y="5880"/>
                  <a:pt x="22434" y="5880"/>
                </a:cubicBezTo>
                <a:cubicBezTo>
                  <a:pt x="22427" y="5880"/>
                  <a:pt x="22420" y="5883"/>
                  <a:pt x="22413" y="5890"/>
                </a:cubicBezTo>
                <a:cubicBezTo>
                  <a:pt x="22337" y="5929"/>
                  <a:pt x="22337" y="6082"/>
                  <a:pt x="22260" y="6120"/>
                </a:cubicBezTo>
                <a:cubicBezTo>
                  <a:pt x="22145" y="6158"/>
                  <a:pt x="22031" y="6158"/>
                  <a:pt x="21916" y="6196"/>
                </a:cubicBezTo>
                <a:cubicBezTo>
                  <a:pt x="21801" y="6235"/>
                  <a:pt x="21686" y="6273"/>
                  <a:pt x="21648" y="6349"/>
                </a:cubicBezTo>
                <a:cubicBezTo>
                  <a:pt x="21342" y="6923"/>
                  <a:pt x="20807" y="7114"/>
                  <a:pt x="20271" y="7344"/>
                </a:cubicBezTo>
                <a:cubicBezTo>
                  <a:pt x="20195" y="7382"/>
                  <a:pt x="20080" y="7420"/>
                  <a:pt x="20004" y="7420"/>
                </a:cubicBezTo>
                <a:cubicBezTo>
                  <a:pt x="20118" y="7803"/>
                  <a:pt x="19736" y="7726"/>
                  <a:pt x="19583" y="7879"/>
                </a:cubicBezTo>
                <a:cubicBezTo>
                  <a:pt x="19468" y="8032"/>
                  <a:pt x="19162" y="8032"/>
                  <a:pt x="18971" y="8147"/>
                </a:cubicBezTo>
                <a:cubicBezTo>
                  <a:pt x="18818" y="8223"/>
                  <a:pt x="18627" y="8300"/>
                  <a:pt x="18550" y="8415"/>
                </a:cubicBezTo>
                <a:cubicBezTo>
                  <a:pt x="18359" y="8874"/>
                  <a:pt x="17747" y="8835"/>
                  <a:pt x="17632" y="9333"/>
                </a:cubicBezTo>
                <a:cubicBezTo>
                  <a:pt x="17250" y="9333"/>
                  <a:pt x="17059" y="9639"/>
                  <a:pt x="16791" y="9830"/>
                </a:cubicBezTo>
                <a:cubicBezTo>
                  <a:pt x="16561" y="10021"/>
                  <a:pt x="16294" y="10212"/>
                  <a:pt x="16026" y="10403"/>
                </a:cubicBezTo>
                <a:cubicBezTo>
                  <a:pt x="16179" y="10862"/>
                  <a:pt x="15682" y="10824"/>
                  <a:pt x="15529" y="11092"/>
                </a:cubicBezTo>
                <a:cubicBezTo>
                  <a:pt x="15452" y="11283"/>
                  <a:pt x="15185" y="11321"/>
                  <a:pt x="15032" y="11474"/>
                </a:cubicBezTo>
                <a:cubicBezTo>
                  <a:pt x="14879" y="11666"/>
                  <a:pt x="14764" y="11895"/>
                  <a:pt x="14611" y="12086"/>
                </a:cubicBezTo>
                <a:cubicBezTo>
                  <a:pt x="14534" y="12125"/>
                  <a:pt x="14381" y="12086"/>
                  <a:pt x="14305" y="12163"/>
                </a:cubicBezTo>
                <a:cubicBezTo>
                  <a:pt x="14037" y="12354"/>
                  <a:pt x="13769" y="12545"/>
                  <a:pt x="13578" y="12813"/>
                </a:cubicBezTo>
                <a:cubicBezTo>
                  <a:pt x="13540" y="12851"/>
                  <a:pt x="13616" y="13119"/>
                  <a:pt x="13463" y="13119"/>
                </a:cubicBezTo>
                <a:cubicBezTo>
                  <a:pt x="13119" y="13157"/>
                  <a:pt x="13463" y="13387"/>
                  <a:pt x="13310" y="13463"/>
                </a:cubicBezTo>
                <a:cubicBezTo>
                  <a:pt x="13157" y="13540"/>
                  <a:pt x="12966" y="13654"/>
                  <a:pt x="12852" y="13769"/>
                </a:cubicBezTo>
                <a:cubicBezTo>
                  <a:pt x="12622" y="14228"/>
                  <a:pt x="12201" y="14458"/>
                  <a:pt x="11857" y="14764"/>
                </a:cubicBezTo>
                <a:cubicBezTo>
                  <a:pt x="11551" y="15069"/>
                  <a:pt x="11130" y="15299"/>
                  <a:pt x="11092" y="15834"/>
                </a:cubicBezTo>
                <a:cubicBezTo>
                  <a:pt x="11092" y="15949"/>
                  <a:pt x="10901" y="16064"/>
                  <a:pt x="10786" y="16140"/>
                </a:cubicBezTo>
                <a:cubicBezTo>
                  <a:pt x="10289" y="16446"/>
                  <a:pt x="9830" y="16791"/>
                  <a:pt x="9715" y="17441"/>
                </a:cubicBezTo>
                <a:cubicBezTo>
                  <a:pt x="9715" y="17594"/>
                  <a:pt x="9562" y="17747"/>
                  <a:pt x="9448" y="17861"/>
                </a:cubicBezTo>
                <a:cubicBezTo>
                  <a:pt x="9256" y="18014"/>
                  <a:pt x="9180" y="18167"/>
                  <a:pt x="9103" y="18397"/>
                </a:cubicBezTo>
                <a:cubicBezTo>
                  <a:pt x="9027" y="18779"/>
                  <a:pt x="8606" y="18894"/>
                  <a:pt x="8377" y="19124"/>
                </a:cubicBezTo>
                <a:cubicBezTo>
                  <a:pt x="8185" y="19391"/>
                  <a:pt x="8338" y="19850"/>
                  <a:pt x="7994" y="20080"/>
                </a:cubicBezTo>
                <a:cubicBezTo>
                  <a:pt x="7574" y="20347"/>
                  <a:pt x="7650" y="20998"/>
                  <a:pt x="7153" y="21151"/>
                </a:cubicBezTo>
                <a:cubicBezTo>
                  <a:pt x="7115" y="21571"/>
                  <a:pt x="6847" y="21839"/>
                  <a:pt x="6541" y="22145"/>
                </a:cubicBezTo>
                <a:cubicBezTo>
                  <a:pt x="6464" y="22221"/>
                  <a:pt x="6464" y="22413"/>
                  <a:pt x="6426" y="22527"/>
                </a:cubicBezTo>
                <a:cubicBezTo>
                  <a:pt x="6388" y="22642"/>
                  <a:pt x="6311" y="22719"/>
                  <a:pt x="6273" y="22833"/>
                </a:cubicBezTo>
                <a:cubicBezTo>
                  <a:pt x="6158" y="22986"/>
                  <a:pt x="6082" y="23178"/>
                  <a:pt x="5967" y="23331"/>
                </a:cubicBezTo>
                <a:cubicBezTo>
                  <a:pt x="5852" y="23484"/>
                  <a:pt x="5852" y="23713"/>
                  <a:pt x="5585" y="23790"/>
                </a:cubicBezTo>
                <a:cubicBezTo>
                  <a:pt x="5355" y="23904"/>
                  <a:pt x="5241" y="24210"/>
                  <a:pt x="5126" y="24478"/>
                </a:cubicBezTo>
                <a:cubicBezTo>
                  <a:pt x="5011" y="24631"/>
                  <a:pt x="5049" y="24860"/>
                  <a:pt x="5011" y="25052"/>
                </a:cubicBezTo>
                <a:cubicBezTo>
                  <a:pt x="4935" y="25205"/>
                  <a:pt x="4743" y="25358"/>
                  <a:pt x="4782" y="25511"/>
                </a:cubicBezTo>
                <a:cubicBezTo>
                  <a:pt x="4820" y="25855"/>
                  <a:pt x="4476" y="25702"/>
                  <a:pt x="4399" y="25893"/>
                </a:cubicBezTo>
                <a:cubicBezTo>
                  <a:pt x="4361" y="25931"/>
                  <a:pt x="4323" y="26008"/>
                  <a:pt x="4323" y="26084"/>
                </a:cubicBezTo>
                <a:cubicBezTo>
                  <a:pt x="4476" y="26696"/>
                  <a:pt x="3749" y="27040"/>
                  <a:pt x="3902" y="27652"/>
                </a:cubicBezTo>
                <a:cubicBezTo>
                  <a:pt x="3902" y="27691"/>
                  <a:pt x="3864" y="27767"/>
                  <a:pt x="3825" y="27767"/>
                </a:cubicBezTo>
                <a:cubicBezTo>
                  <a:pt x="3596" y="27844"/>
                  <a:pt x="3596" y="28073"/>
                  <a:pt x="3519" y="28226"/>
                </a:cubicBezTo>
                <a:cubicBezTo>
                  <a:pt x="3099" y="28876"/>
                  <a:pt x="3022" y="29679"/>
                  <a:pt x="2487" y="30215"/>
                </a:cubicBezTo>
                <a:cubicBezTo>
                  <a:pt x="2640" y="30559"/>
                  <a:pt x="2296" y="30674"/>
                  <a:pt x="2181" y="30903"/>
                </a:cubicBezTo>
                <a:cubicBezTo>
                  <a:pt x="2104" y="31133"/>
                  <a:pt x="2066" y="31401"/>
                  <a:pt x="1990" y="31668"/>
                </a:cubicBezTo>
                <a:cubicBezTo>
                  <a:pt x="1913" y="31936"/>
                  <a:pt x="1760" y="32204"/>
                  <a:pt x="1645" y="32471"/>
                </a:cubicBezTo>
                <a:cubicBezTo>
                  <a:pt x="1990" y="32777"/>
                  <a:pt x="1645" y="32930"/>
                  <a:pt x="1492" y="33083"/>
                </a:cubicBezTo>
                <a:cubicBezTo>
                  <a:pt x="1492" y="33122"/>
                  <a:pt x="1492" y="33160"/>
                  <a:pt x="1492" y="33160"/>
                </a:cubicBezTo>
                <a:cubicBezTo>
                  <a:pt x="1607" y="33848"/>
                  <a:pt x="1148" y="34460"/>
                  <a:pt x="1148" y="35149"/>
                </a:cubicBezTo>
                <a:cubicBezTo>
                  <a:pt x="1148" y="35761"/>
                  <a:pt x="804" y="36411"/>
                  <a:pt x="766" y="37023"/>
                </a:cubicBezTo>
                <a:cubicBezTo>
                  <a:pt x="651" y="37864"/>
                  <a:pt x="536" y="38667"/>
                  <a:pt x="422" y="39509"/>
                </a:cubicBezTo>
                <a:cubicBezTo>
                  <a:pt x="307" y="40197"/>
                  <a:pt x="154" y="40886"/>
                  <a:pt x="192" y="41574"/>
                </a:cubicBezTo>
                <a:cubicBezTo>
                  <a:pt x="269" y="42530"/>
                  <a:pt x="116" y="43486"/>
                  <a:pt x="77" y="44404"/>
                </a:cubicBezTo>
                <a:cubicBezTo>
                  <a:pt x="1" y="45093"/>
                  <a:pt x="39" y="45781"/>
                  <a:pt x="77" y="46431"/>
                </a:cubicBezTo>
                <a:cubicBezTo>
                  <a:pt x="116" y="47158"/>
                  <a:pt x="116" y="47885"/>
                  <a:pt x="116" y="48611"/>
                </a:cubicBezTo>
                <a:cubicBezTo>
                  <a:pt x="154" y="49376"/>
                  <a:pt x="345" y="50103"/>
                  <a:pt x="422" y="50868"/>
                </a:cubicBezTo>
                <a:cubicBezTo>
                  <a:pt x="460" y="51174"/>
                  <a:pt x="498" y="51480"/>
                  <a:pt x="536" y="51786"/>
                </a:cubicBezTo>
                <a:cubicBezTo>
                  <a:pt x="575" y="52168"/>
                  <a:pt x="536" y="52589"/>
                  <a:pt x="689" y="52933"/>
                </a:cubicBezTo>
                <a:cubicBezTo>
                  <a:pt x="804" y="53239"/>
                  <a:pt x="919" y="53468"/>
                  <a:pt x="919" y="53813"/>
                </a:cubicBezTo>
                <a:cubicBezTo>
                  <a:pt x="881" y="54042"/>
                  <a:pt x="957" y="54272"/>
                  <a:pt x="1034" y="54463"/>
                </a:cubicBezTo>
                <a:cubicBezTo>
                  <a:pt x="1110" y="54578"/>
                  <a:pt x="1110" y="54692"/>
                  <a:pt x="1148" y="54845"/>
                </a:cubicBezTo>
                <a:cubicBezTo>
                  <a:pt x="1263" y="55343"/>
                  <a:pt x="1072" y="55916"/>
                  <a:pt x="1492" y="56375"/>
                </a:cubicBezTo>
                <a:cubicBezTo>
                  <a:pt x="1645" y="56566"/>
                  <a:pt x="1454" y="57025"/>
                  <a:pt x="1798" y="57217"/>
                </a:cubicBezTo>
                <a:cubicBezTo>
                  <a:pt x="1645" y="57523"/>
                  <a:pt x="1798" y="57714"/>
                  <a:pt x="1913" y="57982"/>
                </a:cubicBezTo>
                <a:cubicBezTo>
                  <a:pt x="2066" y="58440"/>
                  <a:pt x="2257" y="58861"/>
                  <a:pt x="2296" y="59358"/>
                </a:cubicBezTo>
                <a:cubicBezTo>
                  <a:pt x="2334" y="59473"/>
                  <a:pt x="2410" y="59588"/>
                  <a:pt x="2449" y="59703"/>
                </a:cubicBezTo>
                <a:cubicBezTo>
                  <a:pt x="2602" y="60123"/>
                  <a:pt x="2755" y="60506"/>
                  <a:pt x="2869" y="60926"/>
                </a:cubicBezTo>
                <a:cubicBezTo>
                  <a:pt x="3175" y="61997"/>
                  <a:pt x="3214" y="63145"/>
                  <a:pt x="3825" y="64101"/>
                </a:cubicBezTo>
                <a:cubicBezTo>
                  <a:pt x="3902" y="64216"/>
                  <a:pt x="4017" y="64369"/>
                  <a:pt x="3978" y="64445"/>
                </a:cubicBezTo>
                <a:cubicBezTo>
                  <a:pt x="3940" y="64789"/>
                  <a:pt x="4170" y="65019"/>
                  <a:pt x="4284" y="65287"/>
                </a:cubicBezTo>
                <a:cubicBezTo>
                  <a:pt x="4705" y="66090"/>
                  <a:pt x="5126" y="66855"/>
                  <a:pt x="5470" y="67658"/>
                </a:cubicBezTo>
                <a:cubicBezTo>
                  <a:pt x="5738" y="68346"/>
                  <a:pt x="6082" y="69035"/>
                  <a:pt x="6541" y="69647"/>
                </a:cubicBezTo>
                <a:cubicBezTo>
                  <a:pt x="6656" y="69800"/>
                  <a:pt x="6732" y="69991"/>
                  <a:pt x="6847" y="70182"/>
                </a:cubicBezTo>
                <a:cubicBezTo>
                  <a:pt x="7076" y="70641"/>
                  <a:pt x="7115" y="71253"/>
                  <a:pt x="7688" y="71521"/>
                </a:cubicBezTo>
                <a:cubicBezTo>
                  <a:pt x="7765" y="71559"/>
                  <a:pt x="7803" y="71712"/>
                  <a:pt x="7841" y="71788"/>
                </a:cubicBezTo>
                <a:cubicBezTo>
                  <a:pt x="8071" y="72324"/>
                  <a:pt x="8338" y="72859"/>
                  <a:pt x="8797" y="73242"/>
                </a:cubicBezTo>
                <a:cubicBezTo>
                  <a:pt x="9065" y="73433"/>
                  <a:pt x="9065" y="73662"/>
                  <a:pt x="8912" y="73892"/>
                </a:cubicBezTo>
                <a:cubicBezTo>
                  <a:pt x="9065" y="74007"/>
                  <a:pt x="9295" y="74083"/>
                  <a:pt x="9256" y="74121"/>
                </a:cubicBezTo>
                <a:cubicBezTo>
                  <a:pt x="9180" y="74504"/>
                  <a:pt x="9601" y="74580"/>
                  <a:pt x="9715" y="74848"/>
                </a:cubicBezTo>
                <a:cubicBezTo>
                  <a:pt x="9830" y="75116"/>
                  <a:pt x="10021" y="75345"/>
                  <a:pt x="10213" y="75575"/>
                </a:cubicBezTo>
                <a:cubicBezTo>
                  <a:pt x="10633" y="76034"/>
                  <a:pt x="11130" y="76493"/>
                  <a:pt x="11513" y="76990"/>
                </a:cubicBezTo>
                <a:cubicBezTo>
                  <a:pt x="12163" y="77869"/>
                  <a:pt x="13004" y="78558"/>
                  <a:pt x="13769" y="79361"/>
                </a:cubicBezTo>
                <a:cubicBezTo>
                  <a:pt x="13846" y="79438"/>
                  <a:pt x="13999" y="79514"/>
                  <a:pt x="14037" y="79629"/>
                </a:cubicBezTo>
                <a:cubicBezTo>
                  <a:pt x="14381" y="80164"/>
                  <a:pt x="14879" y="80508"/>
                  <a:pt x="15337" y="80929"/>
                </a:cubicBezTo>
                <a:cubicBezTo>
                  <a:pt x="15796" y="81426"/>
                  <a:pt x="16447" y="81694"/>
                  <a:pt x="16867" y="82230"/>
                </a:cubicBezTo>
                <a:cubicBezTo>
                  <a:pt x="16972" y="82369"/>
                  <a:pt x="17108" y="82540"/>
                  <a:pt x="17190" y="82540"/>
                </a:cubicBezTo>
                <a:cubicBezTo>
                  <a:pt x="17198" y="82540"/>
                  <a:pt x="17205" y="82539"/>
                  <a:pt x="17212" y="82535"/>
                </a:cubicBezTo>
                <a:cubicBezTo>
                  <a:pt x="17236" y="82531"/>
                  <a:pt x="17259" y="82529"/>
                  <a:pt x="17280" y="82529"/>
                </a:cubicBezTo>
                <a:cubicBezTo>
                  <a:pt x="17451" y="82529"/>
                  <a:pt x="17496" y="82658"/>
                  <a:pt x="17632" y="82727"/>
                </a:cubicBezTo>
                <a:cubicBezTo>
                  <a:pt x="17956" y="82979"/>
                  <a:pt x="18043" y="83536"/>
                  <a:pt x="18564" y="83536"/>
                </a:cubicBezTo>
                <a:cubicBezTo>
                  <a:pt x="18596" y="83536"/>
                  <a:pt x="18629" y="83534"/>
                  <a:pt x="18665" y="83530"/>
                </a:cubicBezTo>
                <a:cubicBezTo>
                  <a:pt x="19124" y="84295"/>
                  <a:pt x="20042" y="84486"/>
                  <a:pt x="20654" y="85098"/>
                </a:cubicBezTo>
                <a:cubicBezTo>
                  <a:pt x="21380" y="85174"/>
                  <a:pt x="21763" y="85978"/>
                  <a:pt x="22489" y="86054"/>
                </a:cubicBezTo>
                <a:cubicBezTo>
                  <a:pt x="22566" y="86054"/>
                  <a:pt x="22642" y="86131"/>
                  <a:pt x="22642" y="86207"/>
                </a:cubicBezTo>
                <a:cubicBezTo>
                  <a:pt x="22681" y="86590"/>
                  <a:pt x="22987" y="86590"/>
                  <a:pt x="23293" y="86743"/>
                </a:cubicBezTo>
                <a:cubicBezTo>
                  <a:pt x="23752" y="86934"/>
                  <a:pt x="24249" y="87125"/>
                  <a:pt x="24631" y="87469"/>
                </a:cubicBezTo>
                <a:cubicBezTo>
                  <a:pt x="24822" y="87660"/>
                  <a:pt x="25052" y="87775"/>
                  <a:pt x="25281" y="87890"/>
                </a:cubicBezTo>
                <a:cubicBezTo>
                  <a:pt x="25626" y="88005"/>
                  <a:pt x="25970" y="88119"/>
                  <a:pt x="26276" y="88234"/>
                </a:cubicBezTo>
                <a:cubicBezTo>
                  <a:pt x="26620" y="88387"/>
                  <a:pt x="27003" y="88502"/>
                  <a:pt x="27194" y="88770"/>
                </a:cubicBezTo>
                <a:cubicBezTo>
                  <a:pt x="27392" y="89018"/>
                  <a:pt x="27575" y="89121"/>
                  <a:pt x="27794" y="89121"/>
                </a:cubicBezTo>
                <a:cubicBezTo>
                  <a:pt x="27912" y="89121"/>
                  <a:pt x="28041" y="89091"/>
                  <a:pt x="28188" y="89037"/>
                </a:cubicBezTo>
                <a:cubicBezTo>
                  <a:pt x="28439" y="89395"/>
                  <a:pt x="28723" y="89653"/>
                  <a:pt x="29166" y="89653"/>
                </a:cubicBezTo>
                <a:cubicBezTo>
                  <a:pt x="29196" y="89653"/>
                  <a:pt x="29227" y="89652"/>
                  <a:pt x="29259" y="89649"/>
                </a:cubicBezTo>
                <a:cubicBezTo>
                  <a:pt x="29294" y="89642"/>
                  <a:pt x="29332" y="89639"/>
                  <a:pt x="29371" y="89639"/>
                </a:cubicBezTo>
                <a:cubicBezTo>
                  <a:pt x="29545" y="89639"/>
                  <a:pt x="29746" y="89702"/>
                  <a:pt x="29871" y="89764"/>
                </a:cubicBezTo>
                <a:cubicBezTo>
                  <a:pt x="30222" y="89956"/>
                  <a:pt x="30547" y="90174"/>
                  <a:pt x="30934" y="90174"/>
                </a:cubicBezTo>
                <a:cubicBezTo>
                  <a:pt x="31010" y="90174"/>
                  <a:pt x="31089" y="90165"/>
                  <a:pt x="31171" y="90146"/>
                </a:cubicBezTo>
                <a:cubicBezTo>
                  <a:pt x="31210" y="90146"/>
                  <a:pt x="31248" y="90223"/>
                  <a:pt x="31286" y="90261"/>
                </a:cubicBezTo>
                <a:cubicBezTo>
                  <a:pt x="31332" y="90399"/>
                  <a:pt x="31378" y="90468"/>
                  <a:pt x="31457" y="90468"/>
                </a:cubicBezTo>
                <a:cubicBezTo>
                  <a:pt x="31509" y="90468"/>
                  <a:pt x="31577" y="90437"/>
                  <a:pt x="31669" y="90376"/>
                </a:cubicBezTo>
                <a:cubicBezTo>
                  <a:pt x="31707" y="90338"/>
                  <a:pt x="31774" y="90328"/>
                  <a:pt x="31845" y="90328"/>
                </a:cubicBezTo>
                <a:cubicBezTo>
                  <a:pt x="31917" y="90328"/>
                  <a:pt x="31994" y="90338"/>
                  <a:pt x="32051" y="90338"/>
                </a:cubicBezTo>
                <a:cubicBezTo>
                  <a:pt x="31974" y="90491"/>
                  <a:pt x="32089" y="90567"/>
                  <a:pt x="32242" y="90567"/>
                </a:cubicBezTo>
                <a:cubicBezTo>
                  <a:pt x="32357" y="90605"/>
                  <a:pt x="32510" y="90605"/>
                  <a:pt x="32663" y="90605"/>
                </a:cubicBezTo>
                <a:cubicBezTo>
                  <a:pt x="32778" y="90605"/>
                  <a:pt x="32931" y="90605"/>
                  <a:pt x="33007" y="90644"/>
                </a:cubicBezTo>
                <a:cubicBezTo>
                  <a:pt x="33313" y="91064"/>
                  <a:pt x="33810" y="91026"/>
                  <a:pt x="34193" y="91179"/>
                </a:cubicBezTo>
                <a:cubicBezTo>
                  <a:pt x="35034" y="91562"/>
                  <a:pt x="35914" y="91676"/>
                  <a:pt x="36793" y="91829"/>
                </a:cubicBezTo>
                <a:cubicBezTo>
                  <a:pt x="37750" y="91944"/>
                  <a:pt x="38706" y="92059"/>
                  <a:pt x="39662" y="92212"/>
                </a:cubicBezTo>
                <a:cubicBezTo>
                  <a:pt x="39891" y="92250"/>
                  <a:pt x="40083" y="92326"/>
                  <a:pt x="40312" y="92365"/>
                </a:cubicBezTo>
                <a:cubicBezTo>
                  <a:pt x="40465" y="92403"/>
                  <a:pt x="40618" y="92479"/>
                  <a:pt x="40771" y="92479"/>
                </a:cubicBezTo>
                <a:cubicBezTo>
                  <a:pt x="40962" y="92468"/>
                  <a:pt x="41152" y="92464"/>
                  <a:pt x="41342" y="92464"/>
                </a:cubicBezTo>
                <a:cubicBezTo>
                  <a:pt x="41802" y="92464"/>
                  <a:pt x="42262" y="92491"/>
                  <a:pt x="42722" y="92518"/>
                </a:cubicBezTo>
                <a:cubicBezTo>
                  <a:pt x="43303" y="92518"/>
                  <a:pt x="43884" y="92616"/>
                  <a:pt x="44485" y="92616"/>
                </a:cubicBezTo>
                <a:cubicBezTo>
                  <a:pt x="44635" y="92616"/>
                  <a:pt x="44787" y="92609"/>
                  <a:pt x="44940" y="92594"/>
                </a:cubicBezTo>
                <a:cubicBezTo>
                  <a:pt x="45130" y="92570"/>
                  <a:pt x="45319" y="92561"/>
                  <a:pt x="45509" y="92561"/>
                </a:cubicBezTo>
                <a:cubicBezTo>
                  <a:pt x="45931" y="92561"/>
                  <a:pt x="46354" y="92606"/>
                  <a:pt x="46776" y="92632"/>
                </a:cubicBezTo>
                <a:cubicBezTo>
                  <a:pt x="47040" y="92649"/>
                  <a:pt x="47304" y="92673"/>
                  <a:pt x="47565" y="92673"/>
                </a:cubicBezTo>
                <a:cubicBezTo>
                  <a:pt x="47909" y="92673"/>
                  <a:pt x="48247" y="92632"/>
                  <a:pt x="48573" y="92479"/>
                </a:cubicBezTo>
                <a:cubicBezTo>
                  <a:pt x="48617" y="92450"/>
                  <a:pt x="48666" y="92438"/>
                  <a:pt x="48717" y="92438"/>
                </a:cubicBezTo>
                <a:cubicBezTo>
                  <a:pt x="48799" y="92438"/>
                  <a:pt x="48885" y="92470"/>
                  <a:pt x="48956" y="92518"/>
                </a:cubicBezTo>
                <a:cubicBezTo>
                  <a:pt x="49057" y="92575"/>
                  <a:pt x="49152" y="92595"/>
                  <a:pt x="49244" y="92595"/>
                </a:cubicBezTo>
                <a:cubicBezTo>
                  <a:pt x="49397" y="92595"/>
                  <a:pt x="49539" y="92542"/>
                  <a:pt x="49682" y="92518"/>
                </a:cubicBezTo>
                <a:cubicBezTo>
                  <a:pt x="49733" y="92505"/>
                  <a:pt x="49784" y="92501"/>
                  <a:pt x="49835" y="92501"/>
                </a:cubicBezTo>
                <a:cubicBezTo>
                  <a:pt x="49937" y="92501"/>
                  <a:pt x="50039" y="92518"/>
                  <a:pt x="50141" y="92518"/>
                </a:cubicBezTo>
                <a:cubicBezTo>
                  <a:pt x="50294" y="92518"/>
                  <a:pt x="50486" y="92518"/>
                  <a:pt x="50639" y="92441"/>
                </a:cubicBezTo>
                <a:cubicBezTo>
                  <a:pt x="50830" y="92326"/>
                  <a:pt x="50983" y="92326"/>
                  <a:pt x="51174" y="92326"/>
                </a:cubicBezTo>
                <a:cubicBezTo>
                  <a:pt x="51282" y="92335"/>
                  <a:pt x="51391" y="92340"/>
                  <a:pt x="51498" y="92340"/>
                </a:cubicBezTo>
                <a:cubicBezTo>
                  <a:pt x="51845" y="92340"/>
                  <a:pt x="52182" y="92290"/>
                  <a:pt x="52474" y="92173"/>
                </a:cubicBezTo>
                <a:cubicBezTo>
                  <a:pt x="52742" y="92097"/>
                  <a:pt x="53010" y="92135"/>
                  <a:pt x="53239" y="92020"/>
                </a:cubicBezTo>
                <a:cubicBezTo>
                  <a:pt x="53295" y="91988"/>
                  <a:pt x="53355" y="91978"/>
                  <a:pt x="53415" y="91978"/>
                </a:cubicBezTo>
                <a:cubicBezTo>
                  <a:pt x="53521" y="91978"/>
                  <a:pt x="53630" y="92010"/>
                  <a:pt x="53729" y="92010"/>
                </a:cubicBezTo>
                <a:cubicBezTo>
                  <a:pt x="53841" y="92010"/>
                  <a:pt x="53940" y="91968"/>
                  <a:pt x="54004" y="91791"/>
                </a:cubicBezTo>
                <a:cubicBezTo>
                  <a:pt x="54107" y="91871"/>
                  <a:pt x="54203" y="91900"/>
                  <a:pt x="54295" y="91900"/>
                </a:cubicBezTo>
                <a:cubicBezTo>
                  <a:pt x="54512" y="91900"/>
                  <a:pt x="54708" y="91741"/>
                  <a:pt x="54922" y="91715"/>
                </a:cubicBezTo>
                <a:cubicBezTo>
                  <a:pt x="55217" y="91685"/>
                  <a:pt x="55512" y="91450"/>
                  <a:pt x="55843" y="91450"/>
                </a:cubicBezTo>
                <a:cubicBezTo>
                  <a:pt x="55940" y="91450"/>
                  <a:pt x="56041" y="91471"/>
                  <a:pt x="56146" y="91523"/>
                </a:cubicBezTo>
                <a:cubicBezTo>
                  <a:pt x="56153" y="91531"/>
                  <a:pt x="56163" y="91534"/>
                  <a:pt x="56175" y="91534"/>
                </a:cubicBezTo>
                <a:cubicBezTo>
                  <a:pt x="56225" y="91534"/>
                  <a:pt x="56306" y="91478"/>
                  <a:pt x="56337" y="91447"/>
                </a:cubicBezTo>
                <a:cubicBezTo>
                  <a:pt x="56406" y="91309"/>
                  <a:pt x="56502" y="91282"/>
                  <a:pt x="56610" y="91282"/>
                </a:cubicBezTo>
                <a:cubicBezTo>
                  <a:pt x="56681" y="91282"/>
                  <a:pt x="56758" y="91294"/>
                  <a:pt x="56834" y="91294"/>
                </a:cubicBezTo>
                <a:cubicBezTo>
                  <a:pt x="57228" y="91261"/>
                  <a:pt x="57566" y="91003"/>
                  <a:pt x="57944" y="91003"/>
                </a:cubicBezTo>
                <a:cubicBezTo>
                  <a:pt x="58006" y="91003"/>
                  <a:pt x="58070" y="91010"/>
                  <a:pt x="58135" y="91026"/>
                </a:cubicBezTo>
                <a:cubicBezTo>
                  <a:pt x="58364" y="90682"/>
                  <a:pt x="58785" y="90797"/>
                  <a:pt x="59129" y="90720"/>
                </a:cubicBezTo>
                <a:cubicBezTo>
                  <a:pt x="59588" y="90605"/>
                  <a:pt x="60047" y="90567"/>
                  <a:pt x="60430" y="90261"/>
                </a:cubicBezTo>
                <a:cubicBezTo>
                  <a:pt x="60544" y="90146"/>
                  <a:pt x="60774" y="90146"/>
                  <a:pt x="60927" y="90108"/>
                </a:cubicBezTo>
                <a:cubicBezTo>
                  <a:pt x="61041" y="90070"/>
                  <a:pt x="61959" y="89840"/>
                  <a:pt x="61998" y="89764"/>
                </a:cubicBezTo>
                <a:cubicBezTo>
                  <a:pt x="62265" y="89496"/>
                  <a:pt x="62571" y="89534"/>
                  <a:pt x="62915" y="89458"/>
                </a:cubicBezTo>
                <a:cubicBezTo>
                  <a:pt x="63183" y="89382"/>
                  <a:pt x="63451" y="89152"/>
                  <a:pt x="63719" y="88999"/>
                </a:cubicBezTo>
                <a:cubicBezTo>
                  <a:pt x="63757" y="88961"/>
                  <a:pt x="63795" y="88961"/>
                  <a:pt x="63795" y="88961"/>
                </a:cubicBezTo>
                <a:cubicBezTo>
                  <a:pt x="63878" y="89032"/>
                  <a:pt x="63954" y="89059"/>
                  <a:pt x="64024" y="89059"/>
                </a:cubicBezTo>
                <a:cubicBezTo>
                  <a:pt x="64181" y="89059"/>
                  <a:pt x="64313" y="88925"/>
                  <a:pt x="64445" y="88846"/>
                </a:cubicBezTo>
                <a:cubicBezTo>
                  <a:pt x="64751" y="88693"/>
                  <a:pt x="65134" y="88655"/>
                  <a:pt x="65401" y="88349"/>
                </a:cubicBezTo>
                <a:cubicBezTo>
                  <a:pt x="65554" y="88196"/>
                  <a:pt x="65899" y="88234"/>
                  <a:pt x="66128" y="88158"/>
                </a:cubicBezTo>
                <a:cubicBezTo>
                  <a:pt x="66931" y="87890"/>
                  <a:pt x="67658" y="87431"/>
                  <a:pt x="68346" y="86934"/>
                </a:cubicBezTo>
                <a:cubicBezTo>
                  <a:pt x="68729" y="86666"/>
                  <a:pt x="69303" y="86628"/>
                  <a:pt x="69647" y="86169"/>
                </a:cubicBezTo>
                <a:cubicBezTo>
                  <a:pt x="69684" y="86178"/>
                  <a:pt x="69719" y="86182"/>
                  <a:pt x="69753" y="86182"/>
                </a:cubicBezTo>
                <a:cubicBezTo>
                  <a:pt x="69999" y="86182"/>
                  <a:pt x="70167" y="85959"/>
                  <a:pt x="70335" y="85825"/>
                </a:cubicBezTo>
                <a:cubicBezTo>
                  <a:pt x="70641" y="85595"/>
                  <a:pt x="70871" y="85289"/>
                  <a:pt x="71215" y="85098"/>
                </a:cubicBezTo>
                <a:cubicBezTo>
                  <a:pt x="71597" y="84868"/>
                  <a:pt x="71942" y="84563"/>
                  <a:pt x="72248" y="84257"/>
                </a:cubicBezTo>
                <a:cubicBezTo>
                  <a:pt x="72439" y="84027"/>
                  <a:pt x="72668" y="83798"/>
                  <a:pt x="73012" y="83798"/>
                </a:cubicBezTo>
                <a:cubicBezTo>
                  <a:pt x="73051" y="83798"/>
                  <a:pt x="73165" y="83759"/>
                  <a:pt x="73165" y="83721"/>
                </a:cubicBezTo>
                <a:cubicBezTo>
                  <a:pt x="73280" y="83339"/>
                  <a:pt x="73739" y="83415"/>
                  <a:pt x="73854" y="83109"/>
                </a:cubicBezTo>
                <a:cubicBezTo>
                  <a:pt x="74007" y="82765"/>
                  <a:pt x="74313" y="82650"/>
                  <a:pt x="74619" y="82650"/>
                </a:cubicBezTo>
                <a:cubicBezTo>
                  <a:pt x="74695" y="82650"/>
                  <a:pt x="74733" y="82535"/>
                  <a:pt x="74772" y="82459"/>
                </a:cubicBezTo>
                <a:cubicBezTo>
                  <a:pt x="74810" y="82306"/>
                  <a:pt x="74886" y="82268"/>
                  <a:pt x="75078" y="82230"/>
                </a:cubicBezTo>
                <a:cubicBezTo>
                  <a:pt x="75269" y="82191"/>
                  <a:pt x="75498" y="82000"/>
                  <a:pt x="75575" y="81809"/>
                </a:cubicBezTo>
                <a:cubicBezTo>
                  <a:pt x="75996" y="81197"/>
                  <a:pt x="76608" y="80738"/>
                  <a:pt x="77066" y="80164"/>
                </a:cubicBezTo>
                <a:cubicBezTo>
                  <a:pt x="77793" y="79285"/>
                  <a:pt x="78596" y="78520"/>
                  <a:pt x="79208" y="77563"/>
                </a:cubicBezTo>
                <a:cubicBezTo>
                  <a:pt x="79285" y="77487"/>
                  <a:pt x="79361" y="77411"/>
                  <a:pt x="79400" y="77334"/>
                </a:cubicBezTo>
                <a:cubicBezTo>
                  <a:pt x="79935" y="76875"/>
                  <a:pt x="80432" y="76378"/>
                  <a:pt x="80968" y="75881"/>
                </a:cubicBezTo>
                <a:cubicBezTo>
                  <a:pt x="81006" y="75842"/>
                  <a:pt x="81082" y="75766"/>
                  <a:pt x="81082" y="75689"/>
                </a:cubicBezTo>
                <a:cubicBezTo>
                  <a:pt x="81235" y="75116"/>
                  <a:pt x="81847" y="74810"/>
                  <a:pt x="81962" y="74198"/>
                </a:cubicBezTo>
                <a:cubicBezTo>
                  <a:pt x="82306" y="74045"/>
                  <a:pt x="82421" y="73624"/>
                  <a:pt x="82689" y="73509"/>
                </a:cubicBezTo>
                <a:cubicBezTo>
                  <a:pt x="83071" y="73356"/>
                  <a:pt x="82650" y="73165"/>
                  <a:pt x="82803" y="73050"/>
                </a:cubicBezTo>
                <a:cubicBezTo>
                  <a:pt x="83148" y="72859"/>
                  <a:pt x="83301" y="72553"/>
                  <a:pt x="83530" y="72247"/>
                </a:cubicBezTo>
                <a:cubicBezTo>
                  <a:pt x="84066" y="71482"/>
                  <a:pt x="84601" y="70756"/>
                  <a:pt x="84869" y="69876"/>
                </a:cubicBezTo>
                <a:cubicBezTo>
                  <a:pt x="84907" y="69723"/>
                  <a:pt x="84945" y="69570"/>
                  <a:pt x="85060" y="69455"/>
                </a:cubicBezTo>
                <a:cubicBezTo>
                  <a:pt x="85328" y="69035"/>
                  <a:pt x="85787" y="68614"/>
                  <a:pt x="85748" y="68078"/>
                </a:cubicBezTo>
                <a:cubicBezTo>
                  <a:pt x="85710" y="67505"/>
                  <a:pt x="86246" y="67237"/>
                  <a:pt x="86399" y="66778"/>
                </a:cubicBezTo>
                <a:cubicBezTo>
                  <a:pt x="86437" y="66625"/>
                  <a:pt x="86628" y="66549"/>
                  <a:pt x="86628" y="66434"/>
                </a:cubicBezTo>
                <a:cubicBezTo>
                  <a:pt x="86590" y="66013"/>
                  <a:pt x="86704" y="65669"/>
                  <a:pt x="86972" y="65325"/>
                </a:cubicBezTo>
                <a:cubicBezTo>
                  <a:pt x="86704" y="64828"/>
                  <a:pt x="87278" y="64675"/>
                  <a:pt x="87393" y="64330"/>
                </a:cubicBezTo>
                <a:cubicBezTo>
                  <a:pt x="87431" y="64254"/>
                  <a:pt x="87508" y="64177"/>
                  <a:pt x="87469" y="64101"/>
                </a:cubicBezTo>
                <a:cubicBezTo>
                  <a:pt x="87393" y="63795"/>
                  <a:pt x="87775" y="63718"/>
                  <a:pt x="87737" y="63374"/>
                </a:cubicBezTo>
                <a:cubicBezTo>
                  <a:pt x="87699" y="63183"/>
                  <a:pt x="87967" y="62915"/>
                  <a:pt x="88120" y="62686"/>
                </a:cubicBezTo>
                <a:cubicBezTo>
                  <a:pt x="88120" y="62648"/>
                  <a:pt x="88196" y="62609"/>
                  <a:pt x="88196" y="62571"/>
                </a:cubicBezTo>
                <a:cubicBezTo>
                  <a:pt x="88158" y="62074"/>
                  <a:pt x="88464" y="61691"/>
                  <a:pt x="88540" y="61271"/>
                </a:cubicBezTo>
                <a:cubicBezTo>
                  <a:pt x="88579" y="60812"/>
                  <a:pt x="89076" y="60506"/>
                  <a:pt x="88923" y="60009"/>
                </a:cubicBezTo>
                <a:cubicBezTo>
                  <a:pt x="89267" y="59817"/>
                  <a:pt x="89037" y="59473"/>
                  <a:pt x="89190" y="59205"/>
                </a:cubicBezTo>
                <a:cubicBezTo>
                  <a:pt x="89343" y="58976"/>
                  <a:pt x="89267" y="58555"/>
                  <a:pt x="89458" y="58479"/>
                </a:cubicBezTo>
                <a:cubicBezTo>
                  <a:pt x="89764" y="58249"/>
                  <a:pt x="89535" y="57982"/>
                  <a:pt x="89649" y="57752"/>
                </a:cubicBezTo>
                <a:cubicBezTo>
                  <a:pt x="89841" y="57408"/>
                  <a:pt x="89955" y="56987"/>
                  <a:pt x="90032" y="56605"/>
                </a:cubicBezTo>
                <a:cubicBezTo>
                  <a:pt x="90108" y="56222"/>
                  <a:pt x="90376" y="55916"/>
                  <a:pt x="90376" y="55534"/>
                </a:cubicBezTo>
                <a:cubicBezTo>
                  <a:pt x="90414" y="55228"/>
                  <a:pt x="90414" y="54960"/>
                  <a:pt x="90414" y="54692"/>
                </a:cubicBezTo>
                <a:cubicBezTo>
                  <a:pt x="90453" y="54386"/>
                  <a:pt x="90414" y="54080"/>
                  <a:pt x="90529" y="53851"/>
                </a:cubicBezTo>
                <a:cubicBezTo>
                  <a:pt x="90682" y="53545"/>
                  <a:pt x="90414" y="53354"/>
                  <a:pt x="90491" y="53086"/>
                </a:cubicBezTo>
                <a:cubicBezTo>
                  <a:pt x="90567" y="52895"/>
                  <a:pt x="90567" y="52704"/>
                  <a:pt x="90606" y="52512"/>
                </a:cubicBezTo>
                <a:cubicBezTo>
                  <a:pt x="90682" y="52092"/>
                  <a:pt x="90835" y="51671"/>
                  <a:pt x="90797" y="51288"/>
                </a:cubicBezTo>
                <a:cubicBezTo>
                  <a:pt x="90797" y="50982"/>
                  <a:pt x="90835" y="50715"/>
                  <a:pt x="91103" y="50562"/>
                </a:cubicBezTo>
                <a:cubicBezTo>
                  <a:pt x="90950" y="50447"/>
                  <a:pt x="90797" y="50332"/>
                  <a:pt x="90720" y="50294"/>
                </a:cubicBezTo>
                <a:cubicBezTo>
                  <a:pt x="90873" y="50065"/>
                  <a:pt x="90988" y="49835"/>
                  <a:pt x="91103" y="49644"/>
                </a:cubicBezTo>
                <a:cubicBezTo>
                  <a:pt x="90950" y="49567"/>
                  <a:pt x="90835" y="49491"/>
                  <a:pt x="90720" y="49453"/>
                </a:cubicBezTo>
                <a:cubicBezTo>
                  <a:pt x="91103" y="49147"/>
                  <a:pt x="91141" y="49070"/>
                  <a:pt x="91065" y="48802"/>
                </a:cubicBezTo>
                <a:cubicBezTo>
                  <a:pt x="90988" y="48458"/>
                  <a:pt x="91065" y="47732"/>
                  <a:pt x="91256" y="47387"/>
                </a:cubicBezTo>
                <a:cubicBezTo>
                  <a:pt x="91141" y="47387"/>
                  <a:pt x="91026" y="47349"/>
                  <a:pt x="90912" y="47349"/>
                </a:cubicBezTo>
                <a:cubicBezTo>
                  <a:pt x="90759" y="46967"/>
                  <a:pt x="90950" y="46699"/>
                  <a:pt x="91179" y="46469"/>
                </a:cubicBezTo>
                <a:cubicBezTo>
                  <a:pt x="91026" y="46393"/>
                  <a:pt x="90912" y="46316"/>
                  <a:pt x="90835" y="46278"/>
                </a:cubicBezTo>
                <a:cubicBezTo>
                  <a:pt x="90988" y="45972"/>
                  <a:pt x="91256" y="45743"/>
                  <a:pt x="91294" y="45360"/>
                </a:cubicBezTo>
                <a:cubicBezTo>
                  <a:pt x="91179" y="45360"/>
                  <a:pt x="91065" y="45360"/>
                  <a:pt x="90873" y="45399"/>
                </a:cubicBezTo>
                <a:cubicBezTo>
                  <a:pt x="91026" y="45246"/>
                  <a:pt x="91065" y="45093"/>
                  <a:pt x="91179" y="45054"/>
                </a:cubicBezTo>
                <a:cubicBezTo>
                  <a:pt x="91447" y="44940"/>
                  <a:pt x="91332" y="44672"/>
                  <a:pt x="91294" y="44634"/>
                </a:cubicBezTo>
                <a:cubicBezTo>
                  <a:pt x="91026" y="44595"/>
                  <a:pt x="91065" y="44481"/>
                  <a:pt x="91103" y="44289"/>
                </a:cubicBezTo>
                <a:cubicBezTo>
                  <a:pt x="91141" y="44175"/>
                  <a:pt x="91179" y="43983"/>
                  <a:pt x="91103" y="43869"/>
                </a:cubicBezTo>
                <a:cubicBezTo>
                  <a:pt x="90988" y="43678"/>
                  <a:pt x="90912" y="43601"/>
                  <a:pt x="91103" y="43410"/>
                </a:cubicBezTo>
                <a:cubicBezTo>
                  <a:pt x="91141" y="43372"/>
                  <a:pt x="91103" y="43219"/>
                  <a:pt x="91065" y="43180"/>
                </a:cubicBezTo>
                <a:cubicBezTo>
                  <a:pt x="90644" y="42607"/>
                  <a:pt x="90759" y="42071"/>
                  <a:pt x="91141" y="41536"/>
                </a:cubicBezTo>
                <a:cubicBezTo>
                  <a:pt x="90988" y="41459"/>
                  <a:pt x="90873" y="41421"/>
                  <a:pt x="90797" y="41383"/>
                </a:cubicBezTo>
                <a:cubicBezTo>
                  <a:pt x="90835" y="41230"/>
                  <a:pt x="90835" y="41077"/>
                  <a:pt x="90912" y="41000"/>
                </a:cubicBezTo>
                <a:cubicBezTo>
                  <a:pt x="91141" y="40847"/>
                  <a:pt x="91256" y="40694"/>
                  <a:pt x="91026" y="40465"/>
                </a:cubicBezTo>
                <a:cubicBezTo>
                  <a:pt x="90988" y="40388"/>
                  <a:pt x="91026" y="40274"/>
                  <a:pt x="91026" y="40159"/>
                </a:cubicBezTo>
                <a:cubicBezTo>
                  <a:pt x="91065" y="39853"/>
                  <a:pt x="90988" y="39050"/>
                  <a:pt x="90873" y="38744"/>
                </a:cubicBezTo>
                <a:cubicBezTo>
                  <a:pt x="90835" y="38629"/>
                  <a:pt x="90873" y="38514"/>
                  <a:pt x="90835" y="38438"/>
                </a:cubicBezTo>
                <a:cubicBezTo>
                  <a:pt x="90797" y="37979"/>
                  <a:pt x="90720" y="37520"/>
                  <a:pt x="90720" y="37061"/>
                </a:cubicBezTo>
                <a:cubicBezTo>
                  <a:pt x="90682" y="36640"/>
                  <a:pt x="90453" y="36220"/>
                  <a:pt x="90453" y="35761"/>
                </a:cubicBezTo>
                <a:cubicBezTo>
                  <a:pt x="90453" y="35302"/>
                  <a:pt x="90338" y="34843"/>
                  <a:pt x="90185" y="34422"/>
                </a:cubicBezTo>
                <a:cubicBezTo>
                  <a:pt x="89994" y="34040"/>
                  <a:pt x="89649" y="33734"/>
                  <a:pt x="89764" y="33236"/>
                </a:cubicBezTo>
                <a:cubicBezTo>
                  <a:pt x="89764" y="33198"/>
                  <a:pt x="89726" y="33122"/>
                  <a:pt x="89688" y="33122"/>
                </a:cubicBezTo>
                <a:cubicBezTo>
                  <a:pt x="89382" y="33007"/>
                  <a:pt x="89420" y="32701"/>
                  <a:pt x="89343" y="32510"/>
                </a:cubicBezTo>
                <a:cubicBezTo>
                  <a:pt x="89229" y="32051"/>
                  <a:pt x="88961" y="31668"/>
                  <a:pt x="88961" y="31171"/>
                </a:cubicBezTo>
                <a:cubicBezTo>
                  <a:pt x="88502" y="30980"/>
                  <a:pt x="88732" y="30444"/>
                  <a:pt x="88464" y="30100"/>
                </a:cubicBezTo>
                <a:cubicBezTo>
                  <a:pt x="88234" y="29794"/>
                  <a:pt x="88158" y="29335"/>
                  <a:pt x="87967" y="28953"/>
                </a:cubicBezTo>
                <a:cubicBezTo>
                  <a:pt x="87928" y="28762"/>
                  <a:pt x="87775" y="28609"/>
                  <a:pt x="87775" y="28417"/>
                </a:cubicBezTo>
                <a:cubicBezTo>
                  <a:pt x="87775" y="28188"/>
                  <a:pt x="87737" y="28035"/>
                  <a:pt x="87469" y="27997"/>
                </a:cubicBezTo>
                <a:cubicBezTo>
                  <a:pt x="87584" y="27729"/>
                  <a:pt x="87010" y="27538"/>
                  <a:pt x="87431" y="27232"/>
                </a:cubicBezTo>
                <a:cubicBezTo>
                  <a:pt x="87125" y="27079"/>
                  <a:pt x="86896" y="27002"/>
                  <a:pt x="86857" y="26658"/>
                </a:cubicBezTo>
                <a:cubicBezTo>
                  <a:pt x="86819" y="26314"/>
                  <a:pt x="86628" y="26008"/>
                  <a:pt x="86475" y="25702"/>
                </a:cubicBezTo>
                <a:cubicBezTo>
                  <a:pt x="86399" y="25587"/>
                  <a:pt x="86475" y="25281"/>
                  <a:pt x="86399" y="25243"/>
                </a:cubicBezTo>
                <a:cubicBezTo>
                  <a:pt x="86093" y="25052"/>
                  <a:pt x="85901" y="24746"/>
                  <a:pt x="85863" y="24440"/>
                </a:cubicBezTo>
                <a:cubicBezTo>
                  <a:pt x="85787" y="24134"/>
                  <a:pt x="85519" y="23943"/>
                  <a:pt x="85481" y="23598"/>
                </a:cubicBezTo>
                <a:cubicBezTo>
                  <a:pt x="85481" y="23445"/>
                  <a:pt x="85328" y="23292"/>
                  <a:pt x="85213" y="23101"/>
                </a:cubicBezTo>
                <a:cubicBezTo>
                  <a:pt x="85136" y="23025"/>
                  <a:pt x="85022" y="22872"/>
                  <a:pt x="85022" y="22833"/>
                </a:cubicBezTo>
                <a:cubicBezTo>
                  <a:pt x="85175" y="22374"/>
                  <a:pt x="84524" y="22260"/>
                  <a:pt x="84677" y="21877"/>
                </a:cubicBezTo>
                <a:cubicBezTo>
                  <a:pt x="84371" y="21763"/>
                  <a:pt x="84448" y="21304"/>
                  <a:pt x="84257" y="21265"/>
                </a:cubicBezTo>
                <a:cubicBezTo>
                  <a:pt x="83913" y="21112"/>
                  <a:pt x="83989" y="20730"/>
                  <a:pt x="83798" y="20615"/>
                </a:cubicBezTo>
                <a:cubicBezTo>
                  <a:pt x="83415" y="20347"/>
                  <a:pt x="83301" y="19927"/>
                  <a:pt x="83033" y="19583"/>
                </a:cubicBezTo>
                <a:cubicBezTo>
                  <a:pt x="82727" y="19200"/>
                  <a:pt x="82421" y="18741"/>
                  <a:pt x="82077" y="18359"/>
                </a:cubicBezTo>
                <a:cubicBezTo>
                  <a:pt x="82038" y="18320"/>
                  <a:pt x="82000" y="18282"/>
                  <a:pt x="81962" y="18206"/>
                </a:cubicBezTo>
                <a:cubicBezTo>
                  <a:pt x="81924" y="18129"/>
                  <a:pt x="81503" y="17364"/>
                  <a:pt x="81503" y="17364"/>
                </a:cubicBezTo>
                <a:cubicBezTo>
                  <a:pt x="81121" y="17364"/>
                  <a:pt x="81197" y="16944"/>
                  <a:pt x="81006" y="16791"/>
                </a:cubicBezTo>
                <a:cubicBezTo>
                  <a:pt x="80776" y="16638"/>
                  <a:pt x="80585" y="16446"/>
                  <a:pt x="80547" y="16140"/>
                </a:cubicBezTo>
                <a:cubicBezTo>
                  <a:pt x="80509" y="16064"/>
                  <a:pt x="80279" y="16026"/>
                  <a:pt x="80088" y="15949"/>
                </a:cubicBezTo>
                <a:cubicBezTo>
                  <a:pt x="79858" y="15299"/>
                  <a:pt x="79858" y="15299"/>
                  <a:pt x="79132" y="14840"/>
                </a:cubicBezTo>
                <a:cubicBezTo>
                  <a:pt x="79055" y="14802"/>
                  <a:pt x="78979" y="14764"/>
                  <a:pt x="78941" y="14687"/>
                </a:cubicBezTo>
                <a:cubicBezTo>
                  <a:pt x="78826" y="14113"/>
                  <a:pt x="78176" y="13999"/>
                  <a:pt x="77908" y="13501"/>
                </a:cubicBezTo>
                <a:cubicBezTo>
                  <a:pt x="77831" y="13348"/>
                  <a:pt x="77564" y="13234"/>
                  <a:pt x="77372" y="13157"/>
                </a:cubicBezTo>
                <a:cubicBezTo>
                  <a:pt x="77143" y="13119"/>
                  <a:pt x="77066" y="12966"/>
                  <a:pt x="76914" y="12813"/>
                </a:cubicBezTo>
                <a:cubicBezTo>
                  <a:pt x="76531" y="12354"/>
                  <a:pt x="76072" y="11972"/>
                  <a:pt x="75651" y="11551"/>
                </a:cubicBezTo>
                <a:cubicBezTo>
                  <a:pt x="75582" y="11578"/>
                  <a:pt x="75520" y="11589"/>
                  <a:pt x="75465" y="11589"/>
                </a:cubicBezTo>
                <a:cubicBezTo>
                  <a:pt x="75127" y="11589"/>
                  <a:pt x="75029" y="11147"/>
                  <a:pt x="74733" y="11015"/>
                </a:cubicBezTo>
                <a:cubicBezTo>
                  <a:pt x="74486" y="10874"/>
                  <a:pt x="74402" y="10471"/>
                  <a:pt x="74029" y="10471"/>
                </a:cubicBezTo>
                <a:cubicBezTo>
                  <a:pt x="73998" y="10471"/>
                  <a:pt x="73965" y="10474"/>
                  <a:pt x="73930" y="10480"/>
                </a:cubicBezTo>
                <a:cubicBezTo>
                  <a:pt x="73930" y="10487"/>
                  <a:pt x="73928" y="10490"/>
                  <a:pt x="73923" y="10490"/>
                </a:cubicBezTo>
                <a:cubicBezTo>
                  <a:pt x="73904" y="10490"/>
                  <a:pt x="73854" y="10434"/>
                  <a:pt x="73854" y="10403"/>
                </a:cubicBezTo>
                <a:cubicBezTo>
                  <a:pt x="73818" y="10226"/>
                  <a:pt x="73881" y="10017"/>
                  <a:pt x="73618" y="10017"/>
                </a:cubicBezTo>
                <a:cubicBezTo>
                  <a:pt x="73597" y="10017"/>
                  <a:pt x="73574" y="10018"/>
                  <a:pt x="73548" y="10021"/>
                </a:cubicBezTo>
                <a:cubicBezTo>
                  <a:pt x="73532" y="10023"/>
                  <a:pt x="73517" y="10024"/>
                  <a:pt x="73503" y="10024"/>
                </a:cubicBezTo>
                <a:cubicBezTo>
                  <a:pt x="73228" y="10024"/>
                  <a:pt x="73462" y="9673"/>
                  <a:pt x="73280" y="9600"/>
                </a:cubicBezTo>
                <a:cubicBezTo>
                  <a:pt x="72668" y="9256"/>
                  <a:pt x="72056" y="8912"/>
                  <a:pt x="71636" y="8300"/>
                </a:cubicBezTo>
                <a:cubicBezTo>
                  <a:pt x="71636" y="8300"/>
                  <a:pt x="71597" y="8262"/>
                  <a:pt x="71559" y="8262"/>
                </a:cubicBezTo>
                <a:cubicBezTo>
                  <a:pt x="70947" y="8185"/>
                  <a:pt x="70565" y="7688"/>
                  <a:pt x="70106" y="7344"/>
                </a:cubicBezTo>
                <a:cubicBezTo>
                  <a:pt x="70003" y="7276"/>
                  <a:pt x="69871" y="7147"/>
                  <a:pt x="69789" y="7147"/>
                </a:cubicBezTo>
                <a:cubicBezTo>
                  <a:pt x="69779" y="7147"/>
                  <a:pt x="69770" y="7148"/>
                  <a:pt x="69762" y="7153"/>
                </a:cubicBezTo>
                <a:cubicBezTo>
                  <a:pt x="69721" y="7159"/>
                  <a:pt x="69684" y="7163"/>
                  <a:pt x="69650" y="7163"/>
                </a:cubicBezTo>
                <a:cubicBezTo>
                  <a:pt x="69308" y="7163"/>
                  <a:pt x="69334" y="6833"/>
                  <a:pt x="69264" y="6694"/>
                </a:cubicBezTo>
                <a:cubicBezTo>
                  <a:pt x="68882" y="6655"/>
                  <a:pt x="68499" y="6732"/>
                  <a:pt x="68270" y="6349"/>
                </a:cubicBezTo>
                <a:cubicBezTo>
                  <a:pt x="68232" y="6235"/>
                  <a:pt x="68040" y="6120"/>
                  <a:pt x="67887" y="6120"/>
                </a:cubicBezTo>
                <a:cubicBezTo>
                  <a:pt x="67467" y="6082"/>
                  <a:pt x="67161" y="5967"/>
                  <a:pt x="66970" y="5546"/>
                </a:cubicBezTo>
                <a:cubicBezTo>
                  <a:pt x="66931" y="5508"/>
                  <a:pt x="66778" y="5508"/>
                  <a:pt x="66664" y="5470"/>
                </a:cubicBezTo>
                <a:cubicBezTo>
                  <a:pt x="66511" y="5431"/>
                  <a:pt x="66396" y="5393"/>
                  <a:pt x="66243" y="5393"/>
                </a:cubicBezTo>
                <a:cubicBezTo>
                  <a:pt x="66281" y="5278"/>
                  <a:pt x="66281" y="5202"/>
                  <a:pt x="66319" y="5125"/>
                </a:cubicBezTo>
                <a:cubicBezTo>
                  <a:pt x="65937" y="5011"/>
                  <a:pt x="65593" y="4820"/>
                  <a:pt x="65248" y="4820"/>
                </a:cubicBezTo>
                <a:cubicBezTo>
                  <a:pt x="65185" y="4829"/>
                  <a:pt x="65124" y="4833"/>
                  <a:pt x="65066" y="4833"/>
                </a:cubicBezTo>
                <a:cubicBezTo>
                  <a:pt x="64879" y="4833"/>
                  <a:pt x="64724" y="4783"/>
                  <a:pt x="64637" y="4667"/>
                </a:cubicBezTo>
                <a:cubicBezTo>
                  <a:pt x="64292" y="4284"/>
                  <a:pt x="63680" y="4552"/>
                  <a:pt x="63413" y="4055"/>
                </a:cubicBezTo>
                <a:cubicBezTo>
                  <a:pt x="63341" y="4087"/>
                  <a:pt x="63278" y="4101"/>
                  <a:pt x="63222" y="4101"/>
                </a:cubicBezTo>
                <a:cubicBezTo>
                  <a:pt x="62949" y="4101"/>
                  <a:pt x="62832" y="3774"/>
                  <a:pt x="62610" y="3710"/>
                </a:cubicBezTo>
                <a:cubicBezTo>
                  <a:pt x="62304" y="3634"/>
                  <a:pt x="62112" y="3519"/>
                  <a:pt x="61883" y="3366"/>
                </a:cubicBezTo>
                <a:cubicBezTo>
                  <a:pt x="61805" y="3424"/>
                  <a:pt x="61733" y="3446"/>
                  <a:pt x="61662" y="3446"/>
                </a:cubicBezTo>
                <a:cubicBezTo>
                  <a:pt x="61470" y="3446"/>
                  <a:pt x="61297" y="3287"/>
                  <a:pt x="61090" y="3287"/>
                </a:cubicBezTo>
                <a:cubicBezTo>
                  <a:pt x="61074" y="3287"/>
                  <a:pt x="61058" y="3288"/>
                  <a:pt x="61041" y="3290"/>
                </a:cubicBezTo>
                <a:cubicBezTo>
                  <a:pt x="61014" y="3296"/>
                  <a:pt x="60982" y="3300"/>
                  <a:pt x="60948" y="3300"/>
                </a:cubicBezTo>
                <a:cubicBezTo>
                  <a:pt x="60787" y="3300"/>
                  <a:pt x="60569" y="3231"/>
                  <a:pt x="60506" y="3137"/>
                </a:cubicBezTo>
                <a:cubicBezTo>
                  <a:pt x="60353" y="2831"/>
                  <a:pt x="59971" y="2907"/>
                  <a:pt x="59856" y="2792"/>
                </a:cubicBezTo>
                <a:cubicBezTo>
                  <a:pt x="59665" y="2487"/>
                  <a:pt x="59397" y="2525"/>
                  <a:pt x="59167" y="2448"/>
                </a:cubicBezTo>
                <a:cubicBezTo>
                  <a:pt x="59053" y="2410"/>
                  <a:pt x="58900" y="2372"/>
                  <a:pt x="58785" y="2372"/>
                </a:cubicBezTo>
                <a:cubicBezTo>
                  <a:pt x="58647" y="2383"/>
                  <a:pt x="58505" y="2395"/>
                  <a:pt x="58362" y="2395"/>
                </a:cubicBezTo>
                <a:cubicBezTo>
                  <a:pt x="58033" y="2395"/>
                  <a:pt x="57702" y="2333"/>
                  <a:pt x="57408" y="2066"/>
                </a:cubicBezTo>
                <a:cubicBezTo>
                  <a:pt x="57332" y="2028"/>
                  <a:pt x="57217" y="1989"/>
                  <a:pt x="57140" y="1989"/>
                </a:cubicBezTo>
                <a:cubicBezTo>
                  <a:pt x="56567" y="1798"/>
                  <a:pt x="56031" y="1683"/>
                  <a:pt x="55458" y="1530"/>
                </a:cubicBezTo>
                <a:cubicBezTo>
                  <a:pt x="54960" y="1377"/>
                  <a:pt x="54463" y="1148"/>
                  <a:pt x="53928" y="1110"/>
                </a:cubicBezTo>
                <a:cubicBezTo>
                  <a:pt x="53430" y="1110"/>
                  <a:pt x="52972" y="995"/>
                  <a:pt x="52513" y="804"/>
                </a:cubicBezTo>
                <a:cubicBezTo>
                  <a:pt x="52336" y="745"/>
                  <a:pt x="52138" y="664"/>
                  <a:pt x="51951" y="664"/>
                </a:cubicBezTo>
                <a:cubicBezTo>
                  <a:pt x="51895" y="664"/>
                  <a:pt x="51839" y="671"/>
                  <a:pt x="51786" y="689"/>
                </a:cubicBezTo>
                <a:cubicBezTo>
                  <a:pt x="51705" y="716"/>
                  <a:pt x="51628" y="729"/>
                  <a:pt x="51555" y="729"/>
                </a:cubicBezTo>
                <a:cubicBezTo>
                  <a:pt x="51421" y="729"/>
                  <a:pt x="51297" y="687"/>
                  <a:pt x="51174" y="612"/>
                </a:cubicBezTo>
                <a:cubicBezTo>
                  <a:pt x="51027" y="554"/>
                  <a:pt x="50858" y="473"/>
                  <a:pt x="50718" y="473"/>
                </a:cubicBezTo>
                <a:cubicBezTo>
                  <a:pt x="50676" y="473"/>
                  <a:pt x="50636" y="480"/>
                  <a:pt x="50600" y="498"/>
                </a:cubicBezTo>
                <a:cubicBezTo>
                  <a:pt x="50517" y="516"/>
                  <a:pt x="50433" y="524"/>
                  <a:pt x="50351" y="524"/>
                </a:cubicBezTo>
                <a:cubicBezTo>
                  <a:pt x="49900" y="524"/>
                  <a:pt x="49460" y="292"/>
                  <a:pt x="48998" y="292"/>
                </a:cubicBezTo>
                <a:cubicBezTo>
                  <a:pt x="48847" y="292"/>
                  <a:pt x="48693" y="317"/>
                  <a:pt x="48535" y="383"/>
                </a:cubicBezTo>
                <a:cubicBezTo>
                  <a:pt x="48378" y="278"/>
                  <a:pt x="48205" y="253"/>
                  <a:pt x="48027" y="253"/>
                </a:cubicBezTo>
                <a:cubicBezTo>
                  <a:pt x="47863" y="253"/>
                  <a:pt x="47694" y="275"/>
                  <a:pt x="47530" y="275"/>
                </a:cubicBezTo>
                <a:cubicBezTo>
                  <a:pt x="47482" y="275"/>
                  <a:pt x="47434" y="273"/>
                  <a:pt x="47388" y="268"/>
                </a:cubicBezTo>
                <a:cubicBezTo>
                  <a:pt x="46929" y="230"/>
                  <a:pt x="46470" y="230"/>
                  <a:pt x="46011" y="154"/>
                </a:cubicBezTo>
                <a:cubicBezTo>
                  <a:pt x="45934" y="154"/>
                  <a:pt x="45820" y="39"/>
                  <a:pt x="45743" y="1"/>
                </a:cubicBezTo>
                <a:lnTo>
                  <a:pt x="45590" y="1"/>
                </a:lnTo>
                <a:cubicBezTo>
                  <a:pt x="45552" y="39"/>
                  <a:pt x="45514" y="154"/>
                  <a:pt x="45475" y="154"/>
                </a:cubicBezTo>
                <a:lnTo>
                  <a:pt x="42951" y="154"/>
                </a:lnTo>
                <a:cubicBezTo>
                  <a:pt x="42913" y="154"/>
                  <a:pt x="42875" y="39"/>
                  <a:pt x="4283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p15">
            <a:extLst>
              <a:ext uri="{FF2B5EF4-FFF2-40B4-BE49-F238E27FC236}">
                <a16:creationId xmlns:a16="http://schemas.microsoft.com/office/drawing/2014/main" id="{179FB6CD-02A5-4B43-5E5C-FD3B660754F6}"/>
              </a:ext>
            </a:extLst>
          </p:cNvPr>
          <p:cNvSpPr/>
          <p:nvPr/>
        </p:nvSpPr>
        <p:spPr>
          <a:xfrm>
            <a:off x="928312" y="2851169"/>
            <a:ext cx="366484" cy="368043"/>
          </a:xfrm>
          <a:custGeom>
            <a:avLst/>
            <a:gdLst/>
            <a:ahLst/>
            <a:cxnLst/>
            <a:rect l="l" t="t" r="r" b="b"/>
            <a:pathLst>
              <a:path w="17862" h="17938" extrusionOk="0">
                <a:moveTo>
                  <a:pt x="17708" y="0"/>
                </a:moveTo>
                <a:cubicBezTo>
                  <a:pt x="17555" y="0"/>
                  <a:pt x="17364" y="39"/>
                  <a:pt x="17326" y="77"/>
                </a:cubicBezTo>
                <a:cubicBezTo>
                  <a:pt x="17249" y="306"/>
                  <a:pt x="17096" y="345"/>
                  <a:pt x="16905" y="459"/>
                </a:cubicBezTo>
                <a:cubicBezTo>
                  <a:pt x="16714" y="574"/>
                  <a:pt x="16484" y="765"/>
                  <a:pt x="16370" y="995"/>
                </a:cubicBezTo>
                <a:cubicBezTo>
                  <a:pt x="15911" y="1607"/>
                  <a:pt x="15146" y="1875"/>
                  <a:pt x="14763" y="2563"/>
                </a:cubicBezTo>
                <a:cubicBezTo>
                  <a:pt x="14725" y="2563"/>
                  <a:pt x="14687" y="2601"/>
                  <a:pt x="14649" y="2601"/>
                </a:cubicBezTo>
                <a:cubicBezTo>
                  <a:pt x="14075" y="2869"/>
                  <a:pt x="13807" y="3519"/>
                  <a:pt x="13195" y="3787"/>
                </a:cubicBezTo>
                <a:cubicBezTo>
                  <a:pt x="13272" y="4169"/>
                  <a:pt x="12928" y="4246"/>
                  <a:pt x="12736" y="4437"/>
                </a:cubicBezTo>
                <a:cubicBezTo>
                  <a:pt x="12277" y="4819"/>
                  <a:pt x="11857" y="5240"/>
                  <a:pt x="11436" y="5699"/>
                </a:cubicBezTo>
                <a:cubicBezTo>
                  <a:pt x="11130" y="6043"/>
                  <a:pt x="10862" y="6426"/>
                  <a:pt x="10403" y="6579"/>
                </a:cubicBezTo>
                <a:cubicBezTo>
                  <a:pt x="10250" y="6617"/>
                  <a:pt x="10136" y="6847"/>
                  <a:pt x="10059" y="6961"/>
                </a:cubicBezTo>
                <a:cubicBezTo>
                  <a:pt x="9944" y="7076"/>
                  <a:pt x="9868" y="7191"/>
                  <a:pt x="9791" y="7305"/>
                </a:cubicBezTo>
                <a:cubicBezTo>
                  <a:pt x="9677" y="7420"/>
                  <a:pt x="9524" y="7535"/>
                  <a:pt x="9485" y="7650"/>
                </a:cubicBezTo>
                <a:cubicBezTo>
                  <a:pt x="9447" y="7841"/>
                  <a:pt x="9103" y="7688"/>
                  <a:pt x="9179" y="7956"/>
                </a:cubicBezTo>
                <a:cubicBezTo>
                  <a:pt x="8797" y="8338"/>
                  <a:pt x="8453" y="8759"/>
                  <a:pt x="8032" y="9065"/>
                </a:cubicBezTo>
                <a:cubicBezTo>
                  <a:pt x="7611" y="9371"/>
                  <a:pt x="7229" y="9753"/>
                  <a:pt x="6885" y="10097"/>
                </a:cubicBezTo>
                <a:cubicBezTo>
                  <a:pt x="6579" y="10403"/>
                  <a:pt x="6388" y="10824"/>
                  <a:pt x="5967" y="10939"/>
                </a:cubicBezTo>
                <a:cubicBezTo>
                  <a:pt x="5623" y="11054"/>
                  <a:pt x="5776" y="11360"/>
                  <a:pt x="5584" y="11513"/>
                </a:cubicBezTo>
                <a:cubicBezTo>
                  <a:pt x="5317" y="11742"/>
                  <a:pt x="5049" y="12010"/>
                  <a:pt x="4819" y="12239"/>
                </a:cubicBezTo>
                <a:cubicBezTo>
                  <a:pt x="4628" y="12469"/>
                  <a:pt x="4475" y="12698"/>
                  <a:pt x="4284" y="12851"/>
                </a:cubicBezTo>
                <a:cubicBezTo>
                  <a:pt x="4055" y="13042"/>
                  <a:pt x="3863" y="13310"/>
                  <a:pt x="3634" y="13425"/>
                </a:cubicBezTo>
                <a:cubicBezTo>
                  <a:pt x="3328" y="13501"/>
                  <a:pt x="3328" y="13807"/>
                  <a:pt x="3098" y="13999"/>
                </a:cubicBezTo>
                <a:cubicBezTo>
                  <a:pt x="2601" y="14343"/>
                  <a:pt x="2372" y="15031"/>
                  <a:pt x="1722" y="15261"/>
                </a:cubicBezTo>
                <a:cubicBezTo>
                  <a:pt x="1339" y="16026"/>
                  <a:pt x="612" y="16523"/>
                  <a:pt x="115" y="17211"/>
                </a:cubicBezTo>
                <a:cubicBezTo>
                  <a:pt x="39" y="17288"/>
                  <a:pt x="39" y="17479"/>
                  <a:pt x="0" y="17632"/>
                </a:cubicBezTo>
                <a:cubicBezTo>
                  <a:pt x="230" y="17708"/>
                  <a:pt x="421" y="17823"/>
                  <a:pt x="612" y="17938"/>
                </a:cubicBezTo>
                <a:cubicBezTo>
                  <a:pt x="689" y="17747"/>
                  <a:pt x="727" y="17594"/>
                  <a:pt x="804" y="17517"/>
                </a:cubicBezTo>
                <a:cubicBezTo>
                  <a:pt x="1186" y="17249"/>
                  <a:pt x="1645" y="17058"/>
                  <a:pt x="1836" y="16561"/>
                </a:cubicBezTo>
                <a:cubicBezTo>
                  <a:pt x="1836" y="16523"/>
                  <a:pt x="1913" y="16485"/>
                  <a:pt x="1951" y="16485"/>
                </a:cubicBezTo>
                <a:cubicBezTo>
                  <a:pt x="1971" y="16487"/>
                  <a:pt x="1989" y="16489"/>
                  <a:pt x="2006" y="16489"/>
                </a:cubicBezTo>
                <a:cubicBezTo>
                  <a:pt x="2202" y="16489"/>
                  <a:pt x="2110" y="16287"/>
                  <a:pt x="2180" y="16217"/>
                </a:cubicBezTo>
                <a:cubicBezTo>
                  <a:pt x="2295" y="16102"/>
                  <a:pt x="2486" y="16102"/>
                  <a:pt x="2563" y="15911"/>
                </a:cubicBezTo>
                <a:cubicBezTo>
                  <a:pt x="2678" y="15720"/>
                  <a:pt x="2907" y="15567"/>
                  <a:pt x="3060" y="15375"/>
                </a:cubicBezTo>
                <a:cubicBezTo>
                  <a:pt x="3213" y="15184"/>
                  <a:pt x="3366" y="14993"/>
                  <a:pt x="3519" y="14802"/>
                </a:cubicBezTo>
                <a:cubicBezTo>
                  <a:pt x="3710" y="14496"/>
                  <a:pt x="4284" y="14534"/>
                  <a:pt x="4322" y="13999"/>
                </a:cubicBezTo>
                <a:lnTo>
                  <a:pt x="4437" y="13999"/>
                </a:lnTo>
                <a:cubicBezTo>
                  <a:pt x="4896" y="13884"/>
                  <a:pt x="5125" y="13463"/>
                  <a:pt x="5393" y="13119"/>
                </a:cubicBezTo>
                <a:cubicBezTo>
                  <a:pt x="5470" y="13004"/>
                  <a:pt x="5470" y="12813"/>
                  <a:pt x="5661" y="12813"/>
                </a:cubicBezTo>
                <a:cubicBezTo>
                  <a:pt x="5776" y="12813"/>
                  <a:pt x="5890" y="12698"/>
                  <a:pt x="5967" y="12583"/>
                </a:cubicBezTo>
                <a:cubicBezTo>
                  <a:pt x="6158" y="12430"/>
                  <a:pt x="6311" y="12239"/>
                  <a:pt x="6502" y="12086"/>
                </a:cubicBezTo>
                <a:cubicBezTo>
                  <a:pt x="6311" y="11704"/>
                  <a:pt x="6732" y="11819"/>
                  <a:pt x="6846" y="11666"/>
                </a:cubicBezTo>
                <a:cubicBezTo>
                  <a:pt x="7229" y="11130"/>
                  <a:pt x="7688" y="10671"/>
                  <a:pt x="8223" y="10250"/>
                </a:cubicBezTo>
                <a:cubicBezTo>
                  <a:pt x="8376" y="10097"/>
                  <a:pt x="8491" y="9830"/>
                  <a:pt x="8682" y="9791"/>
                </a:cubicBezTo>
                <a:cubicBezTo>
                  <a:pt x="9141" y="9638"/>
                  <a:pt x="9332" y="9333"/>
                  <a:pt x="9371" y="8874"/>
                </a:cubicBezTo>
                <a:cubicBezTo>
                  <a:pt x="9452" y="8901"/>
                  <a:pt x="9514" y="8928"/>
                  <a:pt x="9557" y="8928"/>
                </a:cubicBezTo>
                <a:cubicBezTo>
                  <a:pt x="9575" y="8928"/>
                  <a:pt x="9589" y="8923"/>
                  <a:pt x="9600" y="8912"/>
                </a:cubicBezTo>
                <a:cubicBezTo>
                  <a:pt x="9677" y="8797"/>
                  <a:pt x="9715" y="8606"/>
                  <a:pt x="9830" y="8568"/>
                </a:cubicBezTo>
                <a:cubicBezTo>
                  <a:pt x="10059" y="8491"/>
                  <a:pt x="10174" y="8415"/>
                  <a:pt x="10289" y="8223"/>
                </a:cubicBezTo>
                <a:cubicBezTo>
                  <a:pt x="10403" y="8070"/>
                  <a:pt x="10709" y="7956"/>
                  <a:pt x="10748" y="7803"/>
                </a:cubicBezTo>
                <a:cubicBezTo>
                  <a:pt x="10748" y="7458"/>
                  <a:pt x="11130" y="7688"/>
                  <a:pt x="11168" y="7497"/>
                </a:cubicBezTo>
                <a:cubicBezTo>
                  <a:pt x="11245" y="7000"/>
                  <a:pt x="11742" y="6847"/>
                  <a:pt x="12010" y="6502"/>
                </a:cubicBezTo>
                <a:cubicBezTo>
                  <a:pt x="12239" y="6235"/>
                  <a:pt x="12354" y="5814"/>
                  <a:pt x="12813" y="5776"/>
                </a:cubicBezTo>
                <a:cubicBezTo>
                  <a:pt x="12851" y="5776"/>
                  <a:pt x="12851" y="5737"/>
                  <a:pt x="12851" y="5737"/>
                </a:cubicBezTo>
                <a:cubicBezTo>
                  <a:pt x="12966" y="5431"/>
                  <a:pt x="13195" y="5317"/>
                  <a:pt x="13425" y="5164"/>
                </a:cubicBezTo>
                <a:cubicBezTo>
                  <a:pt x="13654" y="5011"/>
                  <a:pt x="13884" y="4819"/>
                  <a:pt x="13960" y="4514"/>
                </a:cubicBezTo>
                <a:cubicBezTo>
                  <a:pt x="13960" y="4361"/>
                  <a:pt x="14113" y="4208"/>
                  <a:pt x="14228" y="4169"/>
                </a:cubicBezTo>
                <a:cubicBezTo>
                  <a:pt x="14572" y="4093"/>
                  <a:pt x="14725" y="3749"/>
                  <a:pt x="14993" y="3557"/>
                </a:cubicBezTo>
                <a:cubicBezTo>
                  <a:pt x="14993" y="3557"/>
                  <a:pt x="14955" y="3443"/>
                  <a:pt x="14955" y="3366"/>
                </a:cubicBezTo>
                <a:cubicBezTo>
                  <a:pt x="15108" y="3328"/>
                  <a:pt x="15299" y="3290"/>
                  <a:pt x="15452" y="3251"/>
                </a:cubicBezTo>
                <a:cubicBezTo>
                  <a:pt x="15567" y="2601"/>
                  <a:pt x="16331" y="2448"/>
                  <a:pt x="16446" y="1798"/>
                </a:cubicBezTo>
                <a:cubicBezTo>
                  <a:pt x="16905" y="1454"/>
                  <a:pt x="17402" y="1110"/>
                  <a:pt x="17861" y="727"/>
                </a:cubicBezTo>
                <a:cubicBezTo>
                  <a:pt x="17823" y="498"/>
                  <a:pt x="17747" y="268"/>
                  <a:pt x="1770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p15">
            <a:extLst>
              <a:ext uri="{FF2B5EF4-FFF2-40B4-BE49-F238E27FC236}">
                <a16:creationId xmlns:a16="http://schemas.microsoft.com/office/drawing/2014/main" id="{6BB9A754-2950-BEB1-194C-A704D72F85C3}"/>
              </a:ext>
            </a:extLst>
          </p:cNvPr>
          <p:cNvSpPr/>
          <p:nvPr/>
        </p:nvSpPr>
        <p:spPr>
          <a:xfrm>
            <a:off x="849832" y="2794171"/>
            <a:ext cx="372762" cy="381913"/>
          </a:xfrm>
          <a:custGeom>
            <a:avLst/>
            <a:gdLst/>
            <a:ahLst/>
            <a:cxnLst/>
            <a:rect l="l" t="t" r="r" b="b"/>
            <a:pathLst>
              <a:path w="18168" h="18614" extrusionOk="0">
                <a:moveTo>
                  <a:pt x="17806" y="1"/>
                </a:moveTo>
                <a:cubicBezTo>
                  <a:pt x="17685" y="1"/>
                  <a:pt x="17610" y="118"/>
                  <a:pt x="17556" y="254"/>
                </a:cubicBezTo>
                <a:cubicBezTo>
                  <a:pt x="17403" y="560"/>
                  <a:pt x="17173" y="713"/>
                  <a:pt x="16867" y="790"/>
                </a:cubicBezTo>
                <a:cubicBezTo>
                  <a:pt x="16753" y="828"/>
                  <a:pt x="16676" y="904"/>
                  <a:pt x="16561" y="943"/>
                </a:cubicBezTo>
                <a:cubicBezTo>
                  <a:pt x="16714" y="1249"/>
                  <a:pt x="16638" y="1440"/>
                  <a:pt x="16370" y="1593"/>
                </a:cubicBezTo>
                <a:cubicBezTo>
                  <a:pt x="16141" y="1708"/>
                  <a:pt x="15873" y="1784"/>
                  <a:pt x="15682" y="1975"/>
                </a:cubicBezTo>
                <a:cubicBezTo>
                  <a:pt x="15529" y="2167"/>
                  <a:pt x="15414" y="2434"/>
                  <a:pt x="15299" y="2664"/>
                </a:cubicBezTo>
                <a:cubicBezTo>
                  <a:pt x="15299" y="2664"/>
                  <a:pt x="15261" y="2664"/>
                  <a:pt x="15223" y="2702"/>
                </a:cubicBezTo>
                <a:cubicBezTo>
                  <a:pt x="15146" y="2664"/>
                  <a:pt x="15070" y="2587"/>
                  <a:pt x="14955" y="2549"/>
                </a:cubicBezTo>
                <a:cubicBezTo>
                  <a:pt x="14802" y="2664"/>
                  <a:pt x="14611" y="2740"/>
                  <a:pt x="14420" y="2855"/>
                </a:cubicBezTo>
                <a:cubicBezTo>
                  <a:pt x="14420" y="3046"/>
                  <a:pt x="14420" y="3199"/>
                  <a:pt x="14381" y="3390"/>
                </a:cubicBezTo>
                <a:cubicBezTo>
                  <a:pt x="14267" y="3390"/>
                  <a:pt x="14152" y="3352"/>
                  <a:pt x="14037" y="3352"/>
                </a:cubicBezTo>
                <a:cubicBezTo>
                  <a:pt x="13731" y="4041"/>
                  <a:pt x="13043" y="4920"/>
                  <a:pt x="12278" y="5073"/>
                </a:cubicBezTo>
                <a:cubicBezTo>
                  <a:pt x="12278" y="5264"/>
                  <a:pt x="12316" y="5417"/>
                  <a:pt x="12316" y="5647"/>
                </a:cubicBezTo>
                <a:cubicBezTo>
                  <a:pt x="12214" y="5545"/>
                  <a:pt x="12129" y="5443"/>
                  <a:pt x="12038" y="5443"/>
                </a:cubicBezTo>
                <a:cubicBezTo>
                  <a:pt x="11993" y="5443"/>
                  <a:pt x="11946" y="5468"/>
                  <a:pt x="11895" y="5532"/>
                </a:cubicBezTo>
                <a:cubicBezTo>
                  <a:pt x="11781" y="5647"/>
                  <a:pt x="11704" y="5800"/>
                  <a:pt x="11551" y="5915"/>
                </a:cubicBezTo>
                <a:cubicBezTo>
                  <a:pt x="11283" y="6182"/>
                  <a:pt x="11283" y="6565"/>
                  <a:pt x="11054" y="6871"/>
                </a:cubicBezTo>
                <a:cubicBezTo>
                  <a:pt x="11028" y="6871"/>
                  <a:pt x="10986" y="6888"/>
                  <a:pt x="10949" y="6888"/>
                </a:cubicBezTo>
                <a:cubicBezTo>
                  <a:pt x="10931" y="6888"/>
                  <a:pt x="10914" y="6884"/>
                  <a:pt x="10901" y="6871"/>
                </a:cubicBezTo>
                <a:cubicBezTo>
                  <a:pt x="10850" y="6850"/>
                  <a:pt x="10801" y="6841"/>
                  <a:pt x="10755" y="6841"/>
                </a:cubicBezTo>
                <a:cubicBezTo>
                  <a:pt x="10628" y="6841"/>
                  <a:pt x="10516" y="6912"/>
                  <a:pt x="10404" y="7024"/>
                </a:cubicBezTo>
                <a:cubicBezTo>
                  <a:pt x="10327" y="7100"/>
                  <a:pt x="10251" y="7177"/>
                  <a:pt x="10174" y="7253"/>
                </a:cubicBezTo>
                <a:cubicBezTo>
                  <a:pt x="10289" y="7292"/>
                  <a:pt x="10366" y="7368"/>
                  <a:pt x="10557" y="7445"/>
                </a:cubicBezTo>
                <a:cubicBezTo>
                  <a:pt x="10213" y="7597"/>
                  <a:pt x="9983" y="7674"/>
                  <a:pt x="9677" y="7789"/>
                </a:cubicBezTo>
                <a:cubicBezTo>
                  <a:pt x="9639" y="7865"/>
                  <a:pt x="9792" y="8209"/>
                  <a:pt x="9409" y="8286"/>
                </a:cubicBezTo>
                <a:cubicBezTo>
                  <a:pt x="9333" y="8286"/>
                  <a:pt x="9295" y="8592"/>
                  <a:pt x="9027" y="8630"/>
                </a:cubicBezTo>
                <a:cubicBezTo>
                  <a:pt x="8874" y="8707"/>
                  <a:pt x="8797" y="9051"/>
                  <a:pt x="8606" y="9166"/>
                </a:cubicBezTo>
                <a:cubicBezTo>
                  <a:pt x="8415" y="9319"/>
                  <a:pt x="8186" y="9395"/>
                  <a:pt x="7956" y="9510"/>
                </a:cubicBezTo>
                <a:cubicBezTo>
                  <a:pt x="7994" y="9739"/>
                  <a:pt x="8186" y="9969"/>
                  <a:pt x="7956" y="10122"/>
                </a:cubicBezTo>
                <a:cubicBezTo>
                  <a:pt x="7880" y="10198"/>
                  <a:pt x="7803" y="10313"/>
                  <a:pt x="7688" y="10351"/>
                </a:cubicBezTo>
                <a:cubicBezTo>
                  <a:pt x="7382" y="10428"/>
                  <a:pt x="7076" y="10542"/>
                  <a:pt x="6923" y="10887"/>
                </a:cubicBezTo>
                <a:cubicBezTo>
                  <a:pt x="6847" y="11040"/>
                  <a:pt x="6656" y="11078"/>
                  <a:pt x="6503" y="11154"/>
                </a:cubicBezTo>
                <a:cubicBezTo>
                  <a:pt x="6350" y="11193"/>
                  <a:pt x="6197" y="11231"/>
                  <a:pt x="6082" y="11269"/>
                </a:cubicBezTo>
                <a:cubicBezTo>
                  <a:pt x="6120" y="11499"/>
                  <a:pt x="6158" y="11652"/>
                  <a:pt x="6197" y="11843"/>
                </a:cubicBezTo>
                <a:cubicBezTo>
                  <a:pt x="5929" y="11919"/>
                  <a:pt x="5700" y="11996"/>
                  <a:pt x="5508" y="12072"/>
                </a:cubicBezTo>
                <a:cubicBezTo>
                  <a:pt x="5508" y="12072"/>
                  <a:pt x="5585" y="12111"/>
                  <a:pt x="5623" y="12187"/>
                </a:cubicBezTo>
                <a:cubicBezTo>
                  <a:pt x="5470" y="12378"/>
                  <a:pt x="5394" y="12608"/>
                  <a:pt x="5126" y="12722"/>
                </a:cubicBezTo>
                <a:cubicBezTo>
                  <a:pt x="4820" y="12875"/>
                  <a:pt x="4476" y="13105"/>
                  <a:pt x="4590" y="13602"/>
                </a:cubicBezTo>
                <a:cubicBezTo>
                  <a:pt x="4514" y="13526"/>
                  <a:pt x="4476" y="13487"/>
                  <a:pt x="4437" y="13449"/>
                </a:cubicBezTo>
                <a:cubicBezTo>
                  <a:pt x="4437" y="13449"/>
                  <a:pt x="4399" y="13411"/>
                  <a:pt x="4399" y="13411"/>
                </a:cubicBezTo>
                <a:cubicBezTo>
                  <a:pt x="4264" y="13613"/>
                  <a:pt x="4159" y="13845"/>
                  <a:pt x="3901" y="13845"/>
                </a:cubicBezTo>
                <a:cubicBezTo>
                  <a:pt x="3866" y="13845"/>
                  <a:pt x="3828" y="13841"/>
                  <a:pt x="3787" y="13832"/>
                </a:cubicBezTo>
                <a:lnTo>
                  <a:pt x="3787" y="13832"/>
                </a:lnTo>
                <a:cubicBezTo>
                  <a:pt x="3787" y="14061"/>
                  <a:pt x="3787" y="14214"/>
                  <a:pt x="3825" y="14367"/>
                </a:cubicBezTo>
                <a:cubicBezTo>
                  <a:pt x="3518" y="14572"/>
                  <a:pt x="3272" y="14838"/>
                  <a:pt x="2868" y="14838"/>
                </a:cubicBezTo>
                <a:cubicBezTo>
                  <a:pt x="2820" y="14838"/>
                  <a:pt x="2769" y="14834"/>
                  <a:pt x="2716" y="14826"/>
                </a:cubicBezTo>
                <a:lnTo>
                  <a:pt x="2716" y="14826"/>
                </a:lnTo>
                <a:cubicBezTo>
                  <a:pt x="2831" y="14941"/>
                  <a:pt x="2869" y="14979"/>
                  <a:pt x="2984" y="15055"/>
                </a:cubicBezTo>
                <a:cubicBezTo>
                  <a:pt x="2602" y="15132"/>
                  <a:pt x="2602" y="15438"/>
                  <a:pt x="2487" y="15706"/>
                </a:cubicBezTo>
                <a:cubicBezTo>
                  <a:pt x="2449" y="15820"/>
                  <a:pt x="2372" y="15935"/>
                  <a:pt x="2296" y="15973"/>
                </a:cubicBezTo>
                <a:cubicBezTo>
                  <a:pt x="2181" y="15973"/>
                  <a:pt x="2066" y="15897"/>
                  <a:pt x="1990" y="15859"/>
                </a:cubicBezTo>
                <a:cubicBezTo>
                  <a:pt x="1913" y="16012"/>
                  <a:pt x="1837" y="16126"/>
                  <a:pt x="1798" y="16241"/>
                </a:cubicBezTo>
                <a:cubicBezTo>
                  <a:pt x="1798" y="16394"/>
                  <a:pt x="1798" y="16547"/>
                  <a:pt x="1798" y="16700"/>
                </a:cubicBezTo>
                <a:cubicBezTo>
                  <a:pt x="1531" y="16815"/>
                  <a:pt x="1263" y="16968"/>
                  <a:pt x="995" y="17083"/>
                </a:cubicBezTo>
                <a:cubicBezTo>
                  <a:pt x="1034" y="17235"/>
                  <a:pt x="1072" y="17312"/>
                  <a:pt x="1072" y="17350"/>
                </a:cubicBezTo>
                <a:cubicBezTo>
                  <a:pt x="804" y="17541"/>
                  <a:pt x="575" y="17733"/>
                  <a:pt x="269" y="17924"/>
                </a:cubicBezTo>
                <a:cubicBezTo>
                  <a:pt x="804" y="18115"/>
                  <a:pt x="1" y="18459"/>
                  <a:pt x="460" y="18612"/>
                </a:cubicBezTo>
                <a:cubicBezTo>
                  <a:pt x="481" y="18613"/>
                  <a:pt x="503" y="18614"/>
                  <a:pt x="523" y="18614"/>
                </a:cubicBezTo>
                <a:cubicBezTo>
                  <a:pt x="1279" y="18614"/>
                  <a:pt x="1581" y="17951"/>
                  <a:pt x="2028" y="17541"/>
                </a:cubicBezTo>
                <a:cubicBezTo>
                  <a:pt x="2372" y="17235"/>
                  <a:pt x="2640" y="16815"/>
                  <a:pt x="3022" y="16547"/>
                </a:cubicBezTo>
                <a:cubicBezTo>
                  <a:pt x="3214" y="16356"/>
                  <a:pt x="3519" y="16165"/>
                  <a:pt x="3558" y="15973"/>
                </a:cubicBezTo>
                <a:cubicBezTo>
                  <a:pt x="3596" y="15706"/>
                  <a:pt x="3749" y="15667"/>
                  <a:pt x="3902" y="15553"/>
                </a:cubicBezTo>
                <a:cubicBezTo>
                  <a:pt x="3940" y="15514"/>
                  <a:pt x="3978" y="15476"/>
                  <a:pt x="4017" y="15438"/>
                </a:cubicBezTo>
                <a:cubicBezTo>
                  <a:pt x="4399" y="15017"/>
                  <a:pt x="4705" y="14558"/>
                  <a:pt x="5126" y="14214"/>
                </a:cubicBezTo>
                <a:cubicBezTo>
                  <a:pt x="5432" y="13946"/>
                  <a:pt x="5661" y="13679"/>
                  <a:pt x="5929" y="13373"/>
                </a:cubicBezTo>
                <a:cubicBezTo>
                  <a:pt x="6005" y="13296"/>
                  <a:pt x="6082" y="13181"/>
                  <a:pt x="6158" y="13105"/>
                </a:cubicBezTo>
                <a:cubicBezTo>
                  <a:pt x="6464" y="12837"/>
                  <a:pt x="6732" y="12531"/>
                  <a:pt x="7000" y="12264"/>
                </a:cubicBezTo>
                <a:cubicBezTo>
                  <a:pt x="7535" y="11728"/>
                  <a:pt x="8071" y="11154"/>
                  <a:pt x="8606" y="10619"/>
                </a:cubicBezTo>
                <a:cubicBezTo>
                  <a:pt x="8950" y="10275"/>
                  <a:pt x="9409" y="9969"/>
                  <a:pt x="9677" y="9510"/>
                </a:cubicBezTo>
                <a:cubicBezTo>
                  <a:pt x="10060" y="8860"/>
                  <a:pt x="10786" y="8515"/>
                  <a:pt x="11169" y="7865"/>
                </a:cubicBezTo>
                <a:cubicBezTo>
                  <a:pt x="11934" y="7330"/>
                  <a:pt x="12316" y="6450"/>
                  <a:pt x="13119" y="5953"/>
                </a:cubicBezTo>
                <a:cubicBezTo>
                  <a:pt x="13578" y="5150"/>
                  <a:pt x="14420" y="4614"/>
                  <a:pt x="14993" y="3849"/>
                </a:cubicBezTo>
                <a:cubicBezTo>
                  <a:pt x="15185" y="3582"/>
                  <a:pt x="15605" y="3429"/>
                  <a:pt x="15720" y="3123"/>
                </a:cubicBezTo>
                <a:cubicBezTo>
                  <a:pt x="15873" y="2778"/>
                  <a:pt x="16179" y="2587"/>
                  <a:pt x="16370" y="2320"/>
                </a:cubicBezTo>
                <a:cubicBezTo>
                  <a:pt x="16829" y="1669"/>
                  <a:pt x="17403" y="1134"/>
                  <a:pt x="17976" y="598"/>
                </a:cubicBezTo>
                <a:cubicBezTo>
                  <a:pt x="18168" y="407"/>
                  <a:pt x="18091" y="254"/>
                  <a:pt x="17976" y="63"/>
                </a:cubicBezTo>
                <a:cubicBezTo>
                  <a:pt x="17911" y="19"/>
                  <a:pt x="17855" y="1"/>
                  <a:pt x="1780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p15">
            <a:extLst>
              <a:ext uri="{FF2B5EF4-FFF2-40B4-BE49-F238E27FC236}">
                <a16:creationId xmlns:a16="http://schemas.microsoft.com/office/drawing/2014/main" id="{88995F45-3AB0-5642-D0A6-A50B2A5D8EC3}"/>
              </a:ext>
            </a:extLst>
          </p:cNvPr>
          <p:cNvSpPr/>
          <p:nvPr/>
        </p:nvSpPr>
        <p:spPr>
          <a:xfrm>
            <a:off x="1012269" y="3001829"/>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p15">
            <a:extLst>
              <a:ext uri="{FF2B5EF4-FFF2-40B4-BE49-F238E27FC236}">
                <a16:creationId xmlns:a16="http://schemas.microsoft.com/office/drawing/2014/main" id="{8B43FEBD-7236-D1FE-3151-47BD51E71370}"/>
              </a:ext>
            </a:extLst>
          </p:cNvPr>
          <p:cNvSpPr/>
          <p:nvPr/>
        </p:nvSpPr>
        <p:spPr>
          <a:xfrm>
            <a:off x="1218655" y="2795463"/>
            <a:ext cx="800" cy="21"/>
          </a:xfrm>
          <a:custGeom>
            <a:avLst/>
            <a:gdLst/>
            <a:ahLst/>
            <a:cxnLst/>
            <a:rect l="l" t="t" r="r" b="b"/>
            <a:pathLst>
              <a:path w="39" h="1" extrusionOk="0">
                <a:moveTo>
                  <a:pt x="0" y="0"/>
                </a:moveTo>
                <a:cubicBezTo>
                  <a:pt x="0" y="0"/>
                  <a:pt x="0" y="0"/>
                  <a:pt x="0" y="0"/>
                </a:cubicBezTo>
                <a:cubicBezTo>
                  <a:pt x="39" y="0"/>
                  <a:pt x="39" y="0"/>
                  <a:pt x="39" y="0"/>
                </a:cubicBez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p15">
            <a:extLst>
              <a:ext uri="{FF2B5EF4-FFF2-40B4-BE49-F238E27FC236}">
                <a16:creationId xmlns:a16="http://schemas.microsoft.com/office/drawing/2014/main" id="{6E8A75CF-B871-EED8-399C-7CFD1DA5B491}"/>
              </a:ext>
            </a:extLst>
          </p:cNvPr>
          <p:cNvSpPr/>
          <p:nvPr/>
        </p:nvSpPr>
        <p:spPr>
          <a:xfrm>
            <a:off x="662302" y="2584359"/>
            <a:ext cx="320955" cy="360205"/>
          </a:xfrm>
          <a:custGeom>
            <a:avLst/>
            <a:gdLst/>
            <a:ahLst/>
            <a:cxnLst/>
            <a:rect l="l" t="t" r="r" b="b"/>
            <a:pathLst>
              <a:path w="15643" h="17556" extrusionOk="0">
                <a:moveTo>
                  <a:pt x="14840" y="1"/>
                </a:moveTo>
                <a:cubicBezTo>
                  <a:pt x="14572" y="307"/>
                  <a:pt x="14266" y="613"/>
                  <a:pt x="13998" y="880"/>
                </a:cubicBezTo>
                <a:cubicBezTo>
                  <a:pt x="13730" y="1148"/>
                  <a:pt x="13348" y="1378"/>
                  <a:pt x="13118" y="1684"/>
                </a:cubicBezTo>
                <a:cubicBezTo>
                  <a:pt x="12698" y="2219"/>
                  <a:pt x="12201" y="2640"/>
                  <a:pt x="11742" y="3099"/>
                </a:cubicBezTo>
                <a:cubicBezTo>
                  <a:pt x="11130" y="3711"/>
                  <a:pt x="10671" y="4361"/>
                  <a:pt x="10059" y="4935"/>
                </a:cubicBezTo>
                <a:cubicBezTo>
                  <a:pt x="9982" y="5011"/>
                  <a:pt x="9982" y="5126"/>
                  <a:pt x="9868" y="5202"/>
                </a:cubicBezTo>
                <a:cubicBezTo>
                  <a:pt x="9103" y="5776"/>
                  <a:pt x="8567" y="6541"/>
                  <a:pt x="7955" y="7229"/>
                </a:cubicBezTo>
                <a:cubicBezTo>
                  <a:pt x="7420" y="7803"/>
                  <a:pt x="6923" y="8338"/>
                  <a:pt x="6425" y="8912"/>
                </a:cubicBezTo>
                <a:cubicBezTo>
                  <a:pt x="6502" y="8950"/>
                  <a:pt x="6540" y="8989"/>
                  <a:pt x="6655" y="9065"/>
                </a:cubicBezTo>
                <a:cubicBezTo>
                  <a:pt x="6633" y="9064"/>
                  <a:pt x="6613" y="9063"/>
                  <a:pt x="6593" y="9063"/>
                </a:cubicBezTo>
                <a:cubicBezTo>
                  <a:pt x="6157" y="9063"/>
                  <a:pt x="6148" y="9456"/>
                  <a:pt x="5928" y="9639"/>
                </a:cubicBezTo>
                <a:cubicBezTo>
                  <a:pt x="5508" y="9945"/>
                  <a:pt x="5316" y="10404"/>
                  <a:pt x="4934" y="10748"/>
                </a:cubicBezTo>
                <a:cubicBezTo>
                  <a:pt x="4743" y="10901"/>
                  <a:pt x="4475" y="11054"/>
                  <a:pt x="4398" y="11283"/>
                </a:cubicBezTo>
                <a:cubicBezTo>
                  <a:pt x="4245" y="11704"/>
                  <a:pt x="3939" y="12010"/>
                  <a:pt x="3595" y="12278"/>
                </a:cubicBezTo>
                <a:cubicBezTo>
                  <a:pt x="3289" y="12546"/>
                  <a:pt x="3136" y="12890"/>
                  <a:pt x="2907" y="13234"/>
                </a:cubicBezTo>
                <a:cubicBezTo>
                  <a:pt x="2716" y="13502"/>
                  <a:pt x="2333" y="13693"/>
                  <a:pt x="2218" y="13999"/>
                </a:cubicBezTo>
                <a:cubicBezTo>
                  <a:pt x="2065" y="14381"/>
                  <a:pt x="1683" y="14496"/>
                  <a:pt x="1568" y="14840"/>
                </a:cubicBezTo>
                <a:cubicBezTo>
                  <a:pt x="1453" y="15108"/>
                  <a:pt x="1262" y="15376"/>
                  <a:pt x="1033" y="15605"/>
                </a:cubicBezTo>
                <a:cubicBezTo>
                  <a:pt x="803" y="15873"/>
                  <a:pt x="574" y="16179"/>
                  <a:pt x="421" y="16485"/>
                </a:cubicBezTo>
                <a:cubicBezTo>
                  <a:pt x="344" y="16676"/>
                  <a:pt x="153" y="16829"/>
                  <a:pt x="0" y="16982"/>
                </a:cubicBezTo>
                <a:lnTo>
                  <a:pt x="0" y="17556"/>
                </a:lnTo>
                <a:cubicBezTo>
                  <a:pt x="689" y="16944"/>
                  <a:pt x="1377" y="16370"/>
                  <a:pt x="1912" y="15682"/>
                </a:cubicBezTo>
                <a:cubicBezTo>
                  <a:pt x="2027" y="15529"/>
                  <a:pt x="2180" y="15452"/>
                  <a:pt x="2295" y="15338"/>
                </a:cubicBezTo>
                <a:cubicBezTo>
                  <a:pt x="2524" y="15146"/>
                  <a:pt x="2869" y="14955"/>
                  <a:pt x="2869" y="14726"/>
                </a:cubicBezTo>
                <a:cubicBezTo>
                  <a:pt x="2907" y="14458"/>
                  <a:pt x="3060" y="14343"/>
                  <a:pt x="3213" y="14228"/>
                </a:cubicBezTo>
                <a:cubicBezTo>
                  <a:pt x="3404" y="14037"/>
                  <a:pt x="3672" y="13884"/>
                  <a:pt x="3786" y="13655"/>
                </a:cubicBezTo>
                <a:cubicBezTo>
                  <a:pt x="3939" y="13387"/>
                  <a:pt x="4016" y="13119"/>
                  <a:pt x="4360" y="13119"/>
                </a:cubicBezTo>
                <a:cubicBezTo>
                  <a:pt x="4398" y="13119"/>
                  <a:pt x="4398" y="13081"/>
                  <a:pt x="4398" y="13081"/>
                </a:cubicBezTo>
                <a:cubicBezTo>
                  <a:pt x="4284" y="12775"/>
                  <a:pt x="4513" y="12737"/>
                  <a:pt x="4666" y="12622"/>
                </a:cubicBezTo>
                <a:cubicBezTo>
                  <a:pt x="4819" y="12507"/>
                  <a:pt x="4896" y="12316"/>
                  <a:pt x="5010" y="12163"/>
                </a:cubicBezTo>
                <a:cubicBezTo>
                  <a:pt x="5125" y="12048"/>
                  <a:pt x="5278" y="12010"/>
                  <a:pt x="5355" y="11781"/>
                </a:cubicBezTo>
                <a:cubicBezTo>
                  <a:pt x="5393" y="11551"/>
                  <a:pt x="5775" y="11398"/>
                  <a:pt x="5928" y="11207"/>
                </a:cubicBezTo>
                <a:cubicBezTo>
                  <a:pt x="6119" y="10977"/>
                  <a:pt x="6196" y="10595"/>
                  <a:pt x="6425" y="10480"/>
                </a:cubicBezTo>
                <a:cubicBezTo>
                  <a:pt x="6770" y="10289"/>
                  <a:pt x="6884" y="9945"/>
                  <a:pt x="7114" y="9677"/>
                </a:cubicBezTo>
                <a:cubicBezTo>
                  <a:pt x="7305" y="9486"/>
                  <a:pt x="7573" y="9333"/>
                  <a:pt x="7688" y="9142"/>
                </a:cubicBezTo>
                <a:cubicBezTo>
                  <a:pt x="8070" y="8415"/>
                  <a:pt x="8797" y="7994"/>
                  <a:pt x="9141" y="7268"/>
                </a:cubicBezTo>
                <a:cubicBezTo>
                  <a:pt x="9141" y="7229"/>
                  <a:pt x="9179" y="7153"/>
                  <a:pt x="9217" y="7153"/>
                </a:cubicBezTo>
                <a:cubicBezTo>
                  <a:pt x="9638" y="7000"/>
                  <a:pt x="9829" y="6541"/>
                  <a:pt x="10135" y="6273"/>
                </a:cubicBezTo>
                <a:cubicBezTo>
                  <a:pt x="10326" y="6082"/>
                  <a:pt x="10556" y="5967"/>
                  <a:pt x="10671" y="5699"/>
                </a:cubicBezTo>
                <a:cubicBezTo>
                  <a:pt x="10709" y="5470"/>
                  <a:pt x="10977" y="5355"/>
                  <a:pt x="11168" y="5164"/>
                </a:cubicBezTo>
                <a:cubicBezTo>
                  <a:pt x="11283" y="5049"/>
                  <a:pt x="11436" y="4896"/>
                  <a:pt x="11550" y="4743"/>
                </a:cubicBezTo>
                <a:cubicBezTo>
                  <a:pt x="11665" y="4629"/>
                  <a:pt x="11742" y="4514"/>
                  <a:pt x="11856" y="4399"/>
                </a:cubicBezTo>
                <a:cubicBezTo>
                  <a:pt x="12277" y="3940"/>
                  <a:pt x="12774" y="3558"/>
                  <a:pt x="13118" y="3022"/>
                </a:cubicBezTo>
                <a:cubicBezTo>
                  <a:pt x="13310" y="2678"/>
                  <a:pt x="13654" y="2449"/>
                  <a:pt x="13922" y="2181"/>
                </a:cubicBezTo>
                <a:cubicBezTo>
                  <a:pt x="14419" y="1722"/>
                  <a:pt x="14916" y="1263"/>
                  <a:pt x="15337" y="766"/>
                </a:cubicBezTo>
                <a:cubicBezTo>
                  <a:pt x="15451" y="651"/>
                  <a:pt x="15566" y="536"/>
                  <a:pt x="15643" y="383"/>
                </a:cubicBezTo>
                <a:cubicBezTo>
                  <a:pt x="15375" y="269"/>
                  <a:pt x="15107" y="116"/>
                  <a:pt x="1484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p15">
            <a:extLst>
              <a:ext uri="{FF2B5EF4-FFF2-40B4-BE49-F238E27FC236}">
                <a16:creationId xmlns:a16="http://schemas.microsoft.com/office/drawing/2014/main" id="{98C73AF1-4E43-5A22-1227-6F6EB10E2358}"/>
              </a:ext>
            </a:extLst>
          </p:cNvPr>
          <p:cNvSpPr/>
          <p:nvPr/>
        </p:nvSpPr>
        <p:spPr>
          <a:xfrm>
            <a:off x="601078" y="2552187"/>
            <a:ext cx="298222" cy="339031"/>
          </a:xfrm>
          <a:custGeom>
            <a:avLst/>
            <a:gdLst/>
            <a:ahLst/>
            <a:cxnLst/>
            <a:rect l="l" t="t" r="r" b="b"/>
            <a:pathLst>
              <a:path w="14535" h="16524" extrusionOk="0">
                <a:moveTo>
                  <a:pt x="13731" y="1"/>
                </a:moveTo>
                <a:cubicBezTo>
                  <a:pt x="13655" y="39"/>
                  <a:pt x="13616" y="115"/>
                  <a:pt x="13578" y="115"/>
                </a:cubicBezTo>
                <a:cubicBezTo>
                  <a:pt x="13310" y="115"/>
                  <a:pt x="13234" y="307"/>
                  <a:pt x="13043" y="421"/>
                </a:cubicBezTo>
                <a:cubicBezTo>
                  <a:pt x="12737" y="689"/>
                  <a:pt x="12622" y="1148"/>
                  <a:pt x="12201" y="1263"/>
                </a:cubicBezTo>
                <a:cubicBezTo>
                  <a:pt x="12163" y="1263"/>
                  <a:pt x="12201" y="1492"/>
                  <a:pt x="12163" y="1607"/>
                </a:cubicBezTo>
                <a:cubicBezTo>
                  <a:pt x="12099" y="1594"/>
                  <a:pt x="12031" y="1582"/>
                  <a:pt x="11966" y="1582"/>
                </a:cubicBezTo>
                <a:cubicBezTo>
                  <a:pt x="11836" y="1582"/>
                  <a:pt x="11717" y="1633"/>
                  <a:pt x="11666" y="1837"/>
                </a:cubicBezTo>
                <a:cubicBezTo>
                  <a:pt x="11628" y="1913"/>
                  <a:pt x="11589" y="2066"/>
                  <a:pt x="11513" y="2104"/>
                </a:cubicBezTo>
                <a:cubicBezTo>
                  <a:pt x="11207" y="2219"/>
                  <a:pt x="11207" y="2448"/>
                  <a:pt x="11207" y="2601"/>
                </a:cubicBezTo>
                <a:cubicBezTo>
                  <a:pt x="10633" y="2831"/>
                  <a:pt x="10442" y="3366"/>
                  <a:pt x="9945" y="3558"/>
                </a:cubicBezTo>
                <a:cubicBezTo>
                  <a:pt x="9983" y="3672"/>
                  <a:pt x="10021" y="3787"/>
                  <a:pt x="10060" y="3902"/>
                </a:cubicBezTo>
                <a:cubicBezTo>
                  <a:pt x="9990" y="3902"/>
                  <a:pt x="9921" y="3892"/>
                  <a:pt x="9856" y="3892"/>
                </a:cubicBezTo>
                <a:cubicBezTo>
                  <a:pt x="9744" y="3892"/>
                  <a:pt x="9649" y="3923"/>
                  <a:pt x="9601" y="4093"/>
                </a:cubicBezTo>
                <a:cubicBezTo>
                  <a:pt x="9524" y="4323"/>
                  <a:pt x="9409" y="4590"/>
                  <a:pt x="9218" y="4705"/>
                </a:cubicBezTo>
                <a:cubicBezTo>
                  <a:pt x="8912" y="4934"/>
                  <a:pt x="8492" y="4973"/>
                  <a:pt x="8492" y="5470"/>
                </a:cubicBezTo>
                <a:cubicBezTo>
                  <a:pt x="8071" y="5546"/>
                  <a:pt x="8071" y="5891"/>
                  <a:pt x="8071" y="6197"/>
                </a:cubicBezTo>
                <a:cubicBezTo>
                  <a:pt x="7956" y="6197"/>
                  <a:pt x="7880" y="6158"/>
                  <a:pt x="7765" y="6158"/>
                </a:cubicBezTo>
                <a:cubicBezTo>
                  <a:pt x="7727" y="6350"/>
                  <a:pt x="7650" y="6503"/>
                  <a:pt x="7650" y="6579"/>
                </a:cubicBezTo>
                <a:cubicBezTo>
                  <a:pt x="7382" y="6732"/>
                  <a:pt x="7115" y="6809"/>
                  <a:pt x="7115" y="6923"/>
                </a:cubicBezTo>
                <a:cubicBezTo>
                  <a:pt x="7076" y="7382"/>
                  <a:pt x="6694" y="7535"/>
                  <a:pt x="6464" y="7803"/>
                </a:cubicBezTo>
                <a:cubicBezTo>
                  <a:pt x="6350" y="7956"/>
                  <a:pt x="6082" y="8415"/>
                  <a:pt x="6044" y="8606"/>
                </a:cubicBezTo>
                <a:cubicBezTo>
                  <a:pt x="5967" y="8568"/>
                  <a:pt x="5891" y="8568"/>
                  <a:pt x="5814" y="8530"/>
                </a:cubicBezTo>
                <a:cubicBezTo>
                  <a:pt x="5738" y="8644"/>
                  <a:pt x="5700" y="8721"/>
                  <a:pt x="5623" y="8836"/>
                </a:cubicBezTo>
                <a:cubicBezTo>
                  <a:pt x="5164" y="9409"/>
                  <a:pt x="4590" y="9906"/>
                  <a:pt x="4361" y="10671"/>
                </a:cubicBezTo>
                <a:cubicBezTo>
                  <a:pt x="4323" y="10748"/>
                  <a:pt x="4246" y="10786"/>
                  <a:pt x="4208" y="10863"/>
                </a:cubicBezTo>
                <a:cubicBezTo>
                  <a:pt x="4160" y="10991"/>
                  <a:pt x="4078" y="11018"/>
                  <a:pt x="3994" y="11018"/>
                </a:cubicBezTo>
                <a:cubicBezTo>
                  <a:pt x="3931" y="11018"/>
                  <a:pt x="3865" y="11002"/>
                  <a:pt x="3812" y="11002"/>
                </a:cubicBezTo>
                <a:cubicBezTo>
                  <a:pt x="3767" y="11002"/>
                  <a:pt x="3731" y="11013"/>
                  <a:pt x="3711" y="11054"/>
                </a:cubicBezTo>
                <a:cubicBezTo>
                  <a:pt x="3634" y="11207"/>
                  <a:pt x="3634" y="11436"/>
                  <a:pt x="3596" y="11589"/>
                </a:cubicBezTo>
                <a:cubicBezTo>
                  <a:pt x="3558" y="11666"/>
                  <a:pt x="3443" y="11742"/>
                  <a:pt x="3405" y="11742"/>
                </a:cubicBezTo>
                <a:cubicBezTo>
                  <a:pt x="3367" y="11735"/>
                  <a:pt x="3335" y="11731"/>
                  <a:pt x="3308" y="11731"/>
                </a:cubicBezTo>
                <a:cubicBezTo>
                  <a:pt x="3064" y="11731"/>
                  <a:pt x="3237" y="12018"/>
                  <a:pt x="3099" y="12086"/>
                </a:cubicBezTo>
                <a:cubicBezTo>
                  <a:pt x="2946" y="12239"/>
                  <a:pt x="2831" y="12431"/>
                  <a:pt x="2716" y="12584"/>
                </a:cubicBezTo>
                <a:cubicBezTo>
                  <a:pt x="2678" y="12622"/>
                  <a:pt x="2755" y="12698"/>
                  <a:pt x="2793" y="12737"/>
                </a:cubicBezTo>
                <a:cubicBezTo>
                  <a:pt x="2640" y="12851"/>
                  <a:pt x="2487" y="12851"/>
                  <a:pt x="2372" y="13043"/>
                </a:cubicBezTo>
                <a:cubicBezTo>
                  <a:pt x="2219" y="13349"/>
                  <a:pt x="1990" y="13616"/>
                  <a:pt x="1913" y="13999"/>
                </a:cubicBezTo>
                <a:cubicBezTo>
                  <a:pt x="1913" y="14114"/>
                  <a:pt x="1760" y="14228"/>
                  <a:pt x="1645" y="14381"/>
                </a:cubicBezTo>
                <a:cubicBezTo>
                  <a:pt x="1607" y="14305"/>
                  <a:pt x="1569" y="14228"/>
                  <a:pt x="1492" y="14152"/>
                </a:cubicBezTo>
                <a:cubicBezTo>
                  <a:pt x="1301" y="14343"/>
                  <a:pt x="1148" y="14534"/>
                  <a:pt x="957" y="14725"/>
                </a:cubicBezTo>
                <a:cubicBezTo>
                  <a:pt x="1225" y="15108"/>
                  <a:pt x="651" y="15031"/>
                  <a:pt x="651" y="15261"/>
                </a:cubicBezTo>
                <a:cubicBezTo>
                  <a:pt x="651" y="15490"/>
                  <a:pt x="307" y="15605"/>
                  <a:pt x="460" y="15911"/>
                </a:cubicBezTo>
                <a:cubicBezTo>
                  <a:pt x="1" y="16064"/>
                  <a:pt x="307" y="16217"/>
                  <a:pt x="460" y="16370"/>
                </a:cubicBezTo>
                <a:cubicBezTo>
                  <a:pt x="460" y="16408"/>
                  <a:pt x="498" y="16447"/>
                  <a:pt x="536" y="16523"/>
                </a:cubicBezTo>
                <a:cubicBezTo>
                  <a:pt x="1110" y="15949"/>
                  <a:pt x="1645" y="15376"/>
                  <a:pt x="2143" y="14802"/>
                </a:cubicBezTo>
                <a:cubicBezTo>
                  <a:pt x="2525" y="14420"/>
                  <a:pt x="2946" y="14037"/>
                  <a:pt x="3214" y="13578"/>
                </a:cubicBezTo>
                <a:cubicBezTo>
                  <a:pt x="3558" y="12928"/>
                  <a:pt x="4246" y="12584"/>
                  <a:pt x="4476" y="11895"/>
                </a:cubicBezTo>
                <a:cubicBezTo>
                  <a:pt x="5049" y="11475"/>
                  <a:pt x="5432" y="10863"/>
                  <a:pt x="5853" y="10327"/>
                </a:cubicBezTo>
                <a:cubicBezTo>
                  <a:pt x="6235" y="9753"/>
                  <a:pt x="6694" y="9218"/>
                  <a:pt x="7076" y="8683"/>
                </a:cubicBezTo>
                <a:cubicBezTo>
                  <a:pt x="7191" y="8491"/>
                  <a:pt x="7574" y="8530"/>
                  <a:pt x="7535" y="8185"/>
                </a:cubicBezTo>
                <a:cubicBezTo>
                  <a:pt x="7880" y="7765"/>
                  <a:pt x="8224" y="7344"/>
                  <a:pt x="8568" y="6923"/>
                </a:cubicBezTo>
                <a:cubicBezTo>
                  <a:pt x="8874" y="6617"/>
                  <a:pt x="9256" y="6350"/>
                  <a:pt x="9448" y="5967"/>
                </a:cubicBezTo>
                <a:cubicBezTo>
                  <a:pt x="9715" y="5470"/>
                  <a:pt x="10136" y="5126"/>
                  <a:pt x="10519" y="4743"/>
                </a:cubicBezTo>
                <a:cubicBezTo>
                  <a:pt x="11054" y="4170"/>
                  <a:pt x="11513" y="3519"/>
                  <a:pt x="12087" y="2946"/>
                </a:cubicBezTo>
                <a:cubicBezTo>
                  <a:pt x="12660" y="2410"/>
                  <a:pt x="13119" y="1722"/>
                  <a:pt x="13693" y="1186"/>
                </a:cubicBezTo>
                <a:cubicBezTo>
                  <a:pt x="13999" y="919"/>
                  <a:pt x="14267" y="574"/>
                  <a:pt x="14534" y="268"/>
                </a:cubicBezTo>
                <a:cubicBezTo>
                  <a:pt x="14267" y="154"/>
                  <a:pt x="13999" y="77"/>
                  <a:pt x="1373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p15">
            <a:extLst>
              <a:ext uri="{FF2B5EF4-FFF2-40B4-BE49-F238E27FC236}">
                <a16:creationId xmlns:a16="http://schemas.microsoft.com/office/drawing/2014/main" id="{53890811-9CC6-31EF-C21A-009430567E09}"/>
              </a:ext>
            </a:extLst>
          </p:cNvPr>
          <p:cNvSpPr/>
          <p:nvPr/>
        </p:nvSpPr>
        <p:spPr>
          <a:xfrm>
            <a:off x="695253" y="2619670"/>
            <a:ext cx="354707" cy="395577"/>
          </a:xfrm>
          <a:custGeom>
            <a:avLst/>
            <a:gdLst/>
            <a:ahLst/>
            <a:cxnLst/>
            <a:rect l="l" t="t" r="r" b="b"/>
            <a:pathLst>
              <a:path w="17288" h="19280" extrusionOk="0">
                <a:moveTo>
                  <a:pt x="16561" y="1"/>
                </a:moveTo>
                <a:cubicBezTo>
                  <a:pt x="16523" y="39"/>
                  <a:pt x="16484" y="116"/>
                  <a:pt x="16446" y="154"/>
                </a:cubicBezTo>
                <a:cubicBezTo>
                  <a:pt x="16217" y="345"/>
                  <a:pt x="15949" y="536"/>
                  <a:pt x="15720" y="728"/>
                </a:cubicBezTo>
                <a:cubicBezTo>
                  <a:pt x="15452" y="957"/>
                  <a:pt x="15184" y="1225"/>
                  <a:pt x="14993" y="1493"/>
                </a:cubicBezTo>
                <a:cubicBezTo>
                  <a:pt x="14878" y="1645"/>
                  <a:pt x="14878" y="1837"/>
                  <a:pt x="14649" y="1837"/>
                </a:cubicBezTo>
                <a:cubicBezTo>
                  <a:pt x="14572" y="1837"/>
                  <a:pt x="14496" y="2104"/>
                  <a:pt x="14419" y="2257"/>
                </a:cubicBezTo>
                <a:cubicBezTo>
                  <a:pt x="14419" y="2296"/>
                  <a:pt x="14381" y="2334"/>
                  <a:pt x="14343" y="2334"/>
                </a:cubicBezTo>
                <a:cubicBezTo>
                  <a:pt x="14151" y="2410"/>
                  <a:pt x="13922" y="2449"/>
                  <a:pt x="13769" y="2563"/>
                </a:cubicBezTo>
                <a:cubicBezTo>
                  <a:pt x="13616" y="2716"/>
                  <a:pt x="13539" y="2946"/>
                  <a:pt x="13387" y="3137"/>
                </a:cubicBezTo>
                <a:cubicBezTo>
                  <a:pt x="13348" y="3214"/>
                  <a:pt x="13234" y="3252"/>
                  <a:pt x="13119" y="3328"/>
                </a:cubicBezTo>
                <a:cubicBezTo>
                  <a:pt x="13081" y="3328"/>
                  <a:pt x="12966" y="3405"/>
                  <a:pt x="12966" y="3405"/>
                </a:cubicBezTo>
                <a:cubicBezTo>
                  <a:pt x="13081" y="3749"/>
                  <a:pt x="12736" y="3940"/>
                  <a:pt x="12583" y="4017"/>
                </a:cubicBezTo>
                <a:cubicBezTo>
                  <a:pt x="12048" y="4284"/>
                  <a:pt x="11971" y="4973"/>
                  <a:pt x="11398" y="5126"/>
                </a:cubicBezTo>
                <a:cubicBezTo>
                  <a:pt x="11359" y="5126"/>
                  <a:pt x="11359" y="5241"/>
                  <a:pt x="11321" y="5279"/>
                </a:cubicBezTo>
                <a:cubicBezTo>
                  <a:pt x="11245" y="5394"/>
                  <a:pt x="11168" y="5547"/>
                  <a:pt x="11053" y="5623"/>
                </a:cubicBezTo>
                <a:cubicBezTo>
                  <a:pt x="10862" y="5814"/>
                  <a:pt x="10748" y="6159"/>
                  <a:pt x="10403" y="6197"/>
                </a:cubicBezTo>
                <a:cubicBezTo>
                  <a:pt x="10327" y="6197"/>
                  <a:pt x="10289" y="6388"/>
                  <a:pt x="10250" y="6464"/>
                </a:cubicBezTo>
                <a:cubicBezTo>
                  <a:pt x="10068" y="6683"/>
                  <a:pt x="10025" y="7041"/>
                  <a:pt x="9657" y="7041"/>
                </a:cubicBezTo>
                <a:cubicBezTo>
                  <a:pt x="9639" y="7041"/>
                  <a:pt x="9620" y="7040"/>
                  <a:pt x="9600" y="7038"/>
                </a:cubicBezTo>
                <a:cubicBezTo>
                  <a:pt x="9524" y="7038"/>
                  <a:pt x="9447" y="7153"/>
                  <a:pt x="9409" y="7268"/>
                </a:cubicBezTo>
                <a:cubicBezTo>
                  <a:pt x="9371" y="7306"/>
                  <a:pt x="9371" y="7459"/>
                  <a:pt x="9332" y="7497"/>
                </a:cubicBezTo>
                <a:cubicBezTo>
                  <a:pt x="8950" y="7650"/>
                  <a:pt x="8873" y="8071"/>
                  <a:pt x="8606" y="8300"/>
                </a:cubicBezTo>
                <a:cubicBezTo>
                  <a:pt x="8338" y="8568"/>
                  <a:pt x="8109" y="8836"/>
                  <a:pt x="7879" y="9142"/>
                </a:cubicBezTo>
                <a:cubicBezTo>
                  <a:pt x="7803" y="9256"/>
                  <a:pt x="7841" y="9448"/>
                  <a:pt x="7611" y="9486"/>
                </a:cubicBezTo>
                <a:cubicBezTo>
                  <a:pt x="7539" y="9486"/>
                  <a:pt x="7570" y="9833"/>
                  <a:pt x="7375" y="9833"/>
                </a:cubicBezTo>
                <a:cubicBezTo>
                  <a:pt x="7365" y="9833"/>
                  <a:pt x="7355" y="9832"/>
                  <a:pt x="7344" y="9830"/>
                </a:cubicBezTo>
                <a:cubicBezTo>
                  <a:pt x="7323" y="9827"/>
                  <a:pt x="7305" y="9826"/>
                  <a:pt x="7289" y="9826"/>
                </a:cubicBezTo>
                <a:cubicBezTo>
                  <a:pt x="7092" y="9826"/>
                  <a:pt x="7185" y="10027"/>
                  <a:pt x="7114" y="10098"/>
                </a:cubicBezTo>
                <a:cubicBezTo>
                  <a:pt x="6885" y="10213"/>
                  <a:pt x="6732" y="10442"/>
                  <a:pt x="6540" y="10633"/>
                </a:cubicBezTo>
                <a:cubicBezTo>
                  <a:pt x="6693" y="10978"/>
                  <a:pt x="6043" y="10901"/>
                  <a:pt x="6196" y="11245"/>
                </a:cubicBezTo>
                <a:cubicBezTo>
                  <a:pt x="5699" y="11475"/>
                  <a:pt x="5584" y="12010"/>
                  <a:pt x="5202" y="12354"/>
                </a:cubicBezTo>
                <a:cubicBezTo>
                  <a:pt x="4858" y="12622"/>
                  <a:pt x="4552" y="12890"/>
                  <a:pt x="4437" y="13311"/>
                </a:cubicBezTo>
                <a:cubicBezTo>
                  <a:pt x="4399" y="13464"/>
                  <a:pt x="4207" y="13578"/>
                  <a:pt x="4131" y="13731"/>
                </a:cubicBezTo>
                <a:cubicBezTo>
                  <a:pt x="4016" y="13922"/>
                  <a:pt x="3672" y="13884"/>
                  <a:pt x="3749" y="14190"/>
                </a:cubicBezTo>
                <a:cubicBezTo>
                  <a:pt x="3787" y="14496"/>
                  <a:pt x="3251" y="14343"/>
                  <a:pt x="3366" y="14687"/>
                </a:cubicBezTo>
                <a:cubicBezTo>
                  <a:pt x="2984" y="15185"/>
                  <a:pt x="2716" y="15758"/>
                  <a:pt x="2219" y="16141"/>
                </a:cubicBezTo>
                <a:cubicBezTo>
                  <a:pt x="2066" y="16255"/>
                  <a:pt x="1989" y="16485"/>
                  <a:pt x="1874" y="16676"/>
                </a:cubicBezTo>
                <a:cubicBezTo>
                  <a:pt x="1836" y="16753"/>
                  <a:pt x="1836" y="16829"/>
                  <a:pt x="1798" y="16867"/>
                </a:cubicBezTo>
                <a:cubicBezTo>
                  <a:pt x="1492" y="17135"/>
                  <a:pt x="1224" y="17403"/>
                  <a:pt x="1033" y="17785"/>
                </a:cubicBezTo>
                <a:cubicBezTo>
                  <a:pt x="804" y="18283"/>
                  <a:pt x="383" y="18741"/>
                  <a:pt x="0" y="19277"/>
                </a:cubicBezTo>
                <a:cubicBezTo>
                  <a:pt x="26" y="19279"/>
                  <a:pt x="50" y="19280"/>
                  <a:pt x="73" y="19280"/>
                </a:cubicBezTo>
                <a:cubicBezTo>
                  <a:pt x="543" y="19280"/>
                  <a:pt x="623" y="18924"/>
                  <a:pt x="842" y="18741"/>
                </a:cubicBezTo>
                <a:cubicBezTo>
                  <a:pt x="1186" y="18436"/>
                  <a:pt x="1645" y="18168"/>
                  <a:pt x="1798" y="17747"/>
                </a:cubicBezTo>
                <a:cubicBezTo>
                  <a:pt x="2066" y="17173"/>
                  <a:pt x="2831" y="16982"/>
                  <a:pt x="2907" y="16294"/>
                </a:cubicBezTo>
                <a:lnTo>
                  <a:pt x="2984" y="16294"/>
                </a:lnTo>
                <a:cubicBezTo>
                  <a:pt x="3213" y="16294"/>
                  <a:pt x="3251" y="16026"/>
                  <a:pt x="3366" y="15911"/>
                </a:cubicBezTo>
                <a:cubicBezTo>
                  <a:pt x="3519" y="15758"/>
                  <a:pt x="3710" y="15644"/>
                  <a:pt x="3825" y="15452"/>
                </a:cubicBezTo>
                <a:cubicBezTo>
                  <a:pt x="4169" y="14802"/>
                  <a:pt x="4666" y="14305"/>
                  <a:pt x="5164" y="13808"/>
                </a:cubicBezTo>
                <a:cubicBezTo>
                  <a:pt x="5431" y="13502"/>
                  <a:pt x="5814" y="13234"/>
                  <a:pt x="5967" y="12890"/>
                </a:cubicBezTo>
                <a:cubicBezTo>
                  <a:pt x="6235" y="12393"/>
                  <a:pt x="6655" y="12048"/>
                  <a:pt x="6961" y="11666"/>
                </a:cubicBezTo>
                <a:cubicBezTo>
                  <a:pt x="7611" y="10748"/>
                  <a:pt x="8376" y="9907"/>
                  <a:pt x="9103" y="9065"/>
                </a:cubicBezTo>
                <a:cubicBezTo>
                  <a:pt x="9179" y="8950"/>
                  <a:pt x="9256" y="8836"/>
                  <a:pt x="9332" y="8759"/>
                </a:cubicBezTo>
                <a:cubicBezTo>
                  <a:pt x="9715" y="8339"/>
                  <a:pt x="10136" y="7994"/>
                  <a:pt x="10518" y="7574"/>
                </a:cubicBezTo>
                <a:cubicBezTo>
                  <a:pt x="11053" y="6923"/>
                  <a:pt x="11627" y="6273"/>
                  <a:pt x="12201" y="5623"/>
                </a:cubicBezTo>
                <a:cubicBezTo>
                  <a:pt x="12736" y="5470"/>
                  <a:pt x="12813" y="4820"/>
                  <a:pt x="13272" y="4590"/>
                </a:cubicBezTo>
                <a:cubicBezTo>
                  <a:pt x="13272" y="4246"/>
                  <a:pt x="13692" y="4284"/>
                  <a:pt x="13845" y="4017"/>
                </a:cubicBezTo>
                <a:cubicBezTo>
                  <a:pt x="13960" y="3749"/>
                  <a:pt x="14190" y="3520"/>
                  <a:pt x="14419" y="3328"/>
                </a:cubicBezTo>
                <a:cubicBezTo>
                  <a:pt x="14610" y="3137"/>
                  <a:pt x="14802" y="3022"/>
                  <a:pt x="14878" y="2755"/>
                </a:cubicBezTo>
                <a:cubicBezTo>
                  <a:pt x="14916" y="2525"/>
                  <a:pt x="15146" y="2257"/>
                  <a:pt x="15337" y="2181"/>
                </a:cubicBezTo>
                <a:cubicBezTo>
                  <a:pt x="15911" y="1913"/>
                  <a:pt x="16217" y="1301"/>
                  <a:pt x="16752" y="1034"/>
                </a:cubicBezTo>
                <a:cubicBezTo>
                  <a:pt x="16829" y="728"/>
                  <a:pt x="17058" y="575"/>
                  <a:pt x="17288" y="422"/>
                </a:cubicBezTo>
                <a:cubicBezTo>
                  <a:pt x="17020" y="269"/>
                  <a:pt x="16790" y="116"/>
                  <a:pt x="1656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p15">
            <a:extLst>
              <a:ext uri="{FF2B5EF4-FFF2-40B4-BE49-F238E27FC236}">
                <a16:creationId xmlns:a16="http://schemas.microsoft.com/office/drawing/2014/main" id="{7DB094CD-EE60-3CEA-0774-6E2ADE8612DB}"/>
              </a:ext>
            </a:extLst>
          </p:cNvPr>
          <p:cNvSpPr/>
          <p:nvPr/>
        </p:nvSpPr>
        <p:spPr>
          <a:xfrm>
            <a:off x="565767" y="2529434"/>
            <a:ext cx="267610" cy="308419"/>
          </a:xfrm>
          <a:custGeom>
            <a:avLst/>
            <a:gdLst/>
            <a:ahLst/>
            <a:cxnLst/>
            <a:rect l="l" t="t" r="r" b="b"/>
            <a:pathLst>
              <a:path w="13043" h="15032" extrusionOk="0">
                <a:moveTo>
                  <a:pt x="12354" y="1"/>
                </a:moveTo>
                <a:cubicBezTo>
                  <a:pt x="12125" y="154"/>
                  <a:pt x="11934" y="307"/>
                  <a:pt x="11742" y="460"/>
                </a:cubicBezTo>
                <a:cubicBezTo>
                  <a:pt x="11742" y="460"/>
                  <a:pt x="11781" y="498"/>
                  <a:pt x="11781" y="536"/>
                </a:cubicBezTo>
                <a:cubicBezTo>
                  <a:pt x="11934" y="498"/>
                  <a:pt x="12048" y="460"/>
                  <a:pt x="12201" y="421"/>
                </a:cubicBezTo>
                <a:lnTo>
                  <a:pt x="12201" y="421"/>
                </a:lnTo>
                <a:cubicBezTo>
                  <a:pt x="12116" y="620"/>
                  <a:pt x="11989" y="798"/>
                  <a:pt x="11835" y="798"/>
                </a:cubicBezTo>
                <a:cubicBezTo>
                  <a:pt x="11781" y="798"/>
                  <a:pt x="11725" y="777"/>
                  <a:pt x="11666" y="727"/>
                </a:cubicBezTo>
                <a:cubicBezTo>
                  <a:pt x="11577" y="664"/>
                  <a:pt x="11513" y="638"/>
                  <a:pt x="11462" y="638"/>
                </a:cubicBezTo>
                <a:cubicBezTo>
                  <a:pt x="11360" y="638"/>
                  <a:pt x="11309" y="740"/>
                  <a:pt x="11207" y="842"/>
                </a:cubicBezTo>
                <a:cubicBezTo>
                  <a:pt x="11322" y="957"/>
                  <a:pt x="11436" y="1033"/>
                  <a:pt x="11475" y="1033"/>
                </a:cubicBezTo>
                <a:cubicBezTo>
                  <a:pt x="11283" y="1263"/>
                  <a:pt x="11130" y="1416"/>
                  <a:pt x="10939" y="1645"/>
                </a:cubicBezTo>
                <a:cubicBezTo>
                  <a:pt x="10863" y="1607"/>
                  <a:pt x="10710" y="1569"/>
                  <a:pt x="10557" y="1530"/>
                </a:cubicBezTo>
                <a:cubicBezTo>
                  <a:pt x="10213" y="1798"/>
                  <a:pt x="9907" y="2295"/>
                  <a:pt x="9792" y="2640"/>
                </a:cubicBezTo>
                <a:cubicBezTo>
                  <a:pt x="9754" y="2754"/>
                  <a:pt x="9639" y="2831"/>
                  <a:pt x="9524" y="2869"/>
                </a:cubicBezTo>
                <a:cubicBezTo>
                  <a:pt x="9501" y="2877"/>
                  <a:pt x="9478" y="2880"/>
                  <a:pt x="9455" y="2880"/>
                </a:cubicBezTo>
                <a:cubicBezTo>
                  <a:pt x="9362" y="2880"/>
                  <a:pt x="9264" y="2831"/>
                  <a:pt x="9142" y="2831"/>
                </a:cubicBezTo>
                <a:cubicBezTo>
                  <a:pt x="9142" y="2946"/>
                  <a:pt x="9180" y="3060"/>
                  <a:pt x="9142" y="3137"/>
                </a:cubicBezTo>
                <a:cubicBezTo>
                  <a:pt x="8912" y="3405"/>
                  <a:pt x="8683" y="3672"/>
                  <a:pt x="8644" y="4055"/>
                </a:cubicBezTo>
                <a:cubicBezTo>
                  <a:pt x="8644" y="4093"/>
                  <a:pt x="8491" y="4208"/>
                  <a:pt x="8415" y="4208"/>
                </a:cubicBezTo>
                <a:cubicBezTo>
                  <a:pt x="7994" y="4208"/>
                  <a:pt x="7688" y="4475"/>
                  <a:pt x="7612" y="4781"/>
                </a:cubicBezTo>
                <a:cubicBezTo>
                  <a:pt x="7535" y="5087"/>
                  <a:pt x="7344" y="5049"/>
                  <a:pt x="7191" y="5126"/>
                </a:cubicBezTo>
                <a:cubicBezTo>
                  <a:pt x="7229" y="5240"/>
                  <a:pt x="7268" y="5393"/>
                  <a:pt x="7268" y="5546"/>
                </a:cubicBezTo>
                <a:cubicBezTo>
                  <a:pt x="7076" y="5585"/>
                  <a:pt x="6885" y="5623"/>
                  <a:pt x="6732" y="5661"/>
                </a:cubicBezTo>
                <a:cubicBezTo>
                  <a:pt x="6885" y="6120"/>
                  <a:pt x="6464" y="6043"/>
                  <a:pt x="6311" y="6196"/>
                </a:cubicBezTo>
                <a:cubicBezTo>
                  <a:pt x="6350" y="6235"/>
                  <a:pt x="6388" y="6273"/>
                  <a:pt x="6464" y="6388"/>
                </a:cubicBezTo>
                <a:cubicBezTo>
                  <a:pt x="6197" y="6579"/>
                  <a:pt x="5891" y="6770"/>
                  <a:pt x="5585" y="7000"/>
                </a:cubicBezTo>
                <a:cubicBezTo>
                  <a:pt x="5623" y="7114"/>
                  <a:pt x="5661" y="7306"/>
                  <a:pt x="5699" y="7535"/>
                </a:cubicBezTo>
                <a:cubicBezTo>
                  <a:pt x="5546" y="7459"/>
                  <a:pt x="5470" y="7382"/>
                  <a:pt x="5432" y="7382"/>
                </a:cubicBezTo>
                <a:cubicBezTo>
                  <a:pt x="5241" y="7612"/>
                  <a:pt x="5088" y="7918"/>
                  <a:pt x="4858" y="7994"/>
                </a:cubicBezTo>
                <a:cubicBezTo>
                  <a:pt x="4552" y="8071"/>
                  <a:pt x="4552" y="8338"/>
                  <a:pt x="4399" y="8491"/>
                </a:cubicBezTo>
                <a:cubicBezTo>
                  <a:pt x="4629" y="8797"/>
                  <a:pt x="4131" y="8912"/>
                  <a:pt x="4170" y="9218"/>
                </a:cubicBezTo>
                <a:cubicBezTo>
                  <a:pt x="4170" y="9218"/>
                  <a:pt x="4085" y="9302"/>
                  <a:pt x="4061" y="9302"/>
                </a:cubicBezTo>
                <a:cubicBezTo>
                  <a:pt x="4057" y="9302"/>
                  <a:pt x="4055" y="9300"/>
                  <a:pt x="4055" y="9294"/>
                </a:cubicBezTo>
                <a:cubicBezTo>
                  <a:pt x="3987" y="9249"/>
                  <a:pt x="3929" y="9230"/>
                  <a:pt x="3878" y="9230"/>
                </a:cubicBezTo>
                <a:cubicBezTo>
                  <a:pt x="3674" y="9230"/>
                  <a:pt x="3589" y="9531"/>
                  <a:pt x="3405" y="9562"/>
                </a:cubicBezTo>
                <a:cubicBezTo>
                  <a:pt x="3366" y="9562"/>
                  <a:pt x="3328" y="9639"/>
                  <a:pt x="3328" y="9677"/>
                </a:cubicBezTo>
                <a:cubicBezTo>
                  <a:pt x="3443" y="9715"/>
                  <a:pt x="3519" y="9753"/>
                  <a:pt x="3634" y="9792"/>
                </a:cubicBezTo>
                <a:cubicBezTo>
                  <a:pt x="3510" y="9947"/>
                  <a:pt x="3436" y="10177"/>
                  <a:pt x="3229" y="10177"/>
                </a:cubicBezTo>
                <a:cubicBezTo>
                  <a:pt x="3181" y="10177"/>
                  <a:pt x="3126" y="10165"/>
                  <a:pt x="3061" y="10136"/>
                </a:cubicBezTo>
                <a:cubicBezTo>
                  <a:pt x="3050" y="10131"/>
                  <a:pt x="3038" y="10128"/>
                  <a:pt x="3025" y="10128"/>
                </a:cubicBezTo>
                <a:cubicBezTo>
                  <a:pt x="2944" y="10128"/>
                  <a:pt x="2826" y="10223"/>
                  <a:pt x="2793" y="10289"/>
                </a:cubicBezTo>
                <a:cubicBezTo>
                  <a:pt x="2755" y="10404"/>
                  <a:pt x="2984" y="10557"/>
                  <a:pt x="2755" y="10710"/>
                </a:cubicBezTo>
                <a:cubicBezTo>
                  <a:pt x="2716" y="10748"/>
                  <a:pt x="2755" y="10939"/>
                  <a:pt x="2755" y="11092"/>
                </a:cubicBezTo>
                <a:cubicBezTo>
                  <a:pt x="2640" y="11015"/>
                  <a:pt x="2525" y="10939"/>
                  <a:pt x="2372" y="10862"/>
                </a:cubicBezTo>
                <a:lnTo>
                  <a:pt x="2372" y="10862"/>
                </a:lnTo>
                <a:cubicBezTo>
                  <a:pt x="2410" y="11015"/>
                  <a:pt x="2449" y="11130"/>
                  <a:pt x="2449" y="11283"/>
                </a:cubicBezTo>
                <a:cubicBezTo>
                  <a:pt x="2334" y="11360"/>
                  <a:pt x="2219" y="11436"/>
                  <a:pt x="2104" y="11551"/>
                </a:cubicBezTo>
                <a:cubicBezTo>
                  <a:pt x="2104" y="11474"/>
                  <a:pt x="2066" y="11398"/>
                  <a:pt x="1990" y="11245"/>
                </a:cubicBezTo>
                <a:cubicBezTo>
                  <a:pt x="1913" y="12086"/>
                  <a:pt x="1569" y="12660"/>
                  <a:pt x="842" y="12890"/>
                </a:cubicBezTo>
                <a:cubicBezTo>
                  <a:pt x="880" y="13081"/>
                  <a:pt x="957" y="13195"/>
                  <a:pt x="957" y="13348"/>
                </a:cubicBezTo>
                <a:cubicBezTo>
                  <a:pt x="880" y="13654"/>
                  <a:pt x="575" y="13616"/>
                  <a:pt x="383" y="13693"/>
                </a:cubicBezTo>
                <a:cubicBezTo>
                  <a:pt x="383" y="13884"/>
                  <a:pt x="383" y="14037"/>
                  <a:pt x="422" y="14228"/>
                </a:cubicBezTo>
                <a:cubicBezTo>
                  <a:pt x="230" y="14152"/>
                  <a:pt x="116" y="14113"/>
                  <a:pt x="1" y="14075"/>
                </a:cubicBezTo>
                <a:lnTo>
                  <a:pt x="1" y="14075"/>
                </a:lnTo>
                <a:cubicBezTo>
                  <a:pt x="77" y="14381"/>
                  <a:pt x="192" y="14649"/>
                  <a:pt x="269" y="15031"/>
                </a:cubicBezTo>
                <a:cubicBezTo>
                  <a:pt x="460" y="14840"/>
                  <a:pt x="613" y="14725"/>
                  <a:pt x="727" y="14572"/>
                </a:cubicBezTo>
                <a:cubicBezTo>
                  <a:pt x="804" y="14458"/>
                  <a:pt x="842" y="14266"/>
                  <a:pt x="919" y="14266"/>
                </a:cubicBezTo>
                <a:cubicBezTo>
                  <a:pt x="1301" y="14190"/>
                  <a:pt x="1263" y="13731"/>
                  <a:pt x="1569" y="13654"/>
                </a:cubicBezTo>
                <a:cubicBezTo>
                  <a:pt x="1875" y="13540"/>
                  <a:pt x="1798" y="13043"/>
                  <a:pt x="2219" y="13043"/>
                </a:cubicBezTo>
                <a:cubicBezTo>
                  <a:pt x="2257" y="13043"/>
                  <a:pt x="2257" y="12928"/>
                  <a:pt x="2296" y="12851"/>
                </a:cubicBezTo>
                <a:cubicBezTo>
                  <a:pt x="2449" y="12698"/>
                  <a:pt x="2525" y="12507"/>
                  <a:pt x="2678" y="12354"/>
                </a:cubicBezTo>
                <a:cubicBezTo>
                  <a:pt x="2869" y="12163"/>
                  <a:pt x="3099" y="12048"/>
                  <a:pt x="3137" y="11704"/>
                </a:cubicBezTo>
                <a:cubicBezTo>
                  <a:pt x="3137" y="11627"/>
                  <a:pt x="3290" y="11513"/>
                  <a:pt x="3366" y="11398"/>
                </a:cubicBezTo>
                <a:cubicBezTo>
                  <a:pt x="3519" y="11283"/>
                  <a:pt x="3672" y="11168"/>
                  <a:pt x="3787" y="11015"/>
                </a:cubicBezTo>
                <a:cubicBezTo>
                  <a:pt x="3902" y="10901"/>
                  <a:pt x="3978" y="10710"/>
                  <a:pt x="4093" y="10595"/>
                </a:cubicBezTo>
                <a:cubicBezTo>
                  <a:pt x="4208" y="10480"/>
                  <a:pt x="4399" y="10365"/>
                  <a:pt x="4437" y="10212"/>
                </a:cubicBezTo>
                <a:cubicBezTo>
                  <a:pt x="4590" y="9830"/>
                  <a:pt x="5202" y="9753"/>
                  <a:pt x="5164" y="9218"/>
                </a:cubicBezTo>
                <a:cubicBezTo>
                  <a:pt x="5508" y="9027"/>
                  <a:pt x="5738" y="8682"/>
                  <a:pt x="5967" y="8376"/>
                </a:cubicBezTo>
                <a:cubicBezTo>
                  <a:pt x="6503" y="7688"/>
                  <a:pt x="7306" y="7229"/>
                  <a:pt x="7650" y="6388"/>
                </a:cubicBezTo>
                <a:cubicBezTo>
                  <a:pt x="7650" y="6349"/>
                  <a:pt x="7688" y="6311"/>
                  <a:pt x="7727" y="6311"/>
                </a:cubicBezTo>
                <a:cubicBezTo>
                  <a:pt x="8224" y="6120"/>
                  <a:pt x="8453" y="5661"/>
                  <a:pt x="8759" y="5317"/>
                </a:cubicBezTo>
                <a:cubicBezTo>
                  <a:pt x="9256" y="4705"/>
                  <a:pt x="9830" y="4169"/>
                  <a:pt x="10327" y="3596"/>
                </a:cubicBezTo>
                <a:cubicBezTo>
                  <a:pt x="10671" y="3213"/>
                  <a:pt x="11130" y="2907"/>
                  <a:pt x="11360" y="2448"/>
                </a:cubicBezTo>
                <a:cubicBezTo>
                  <a:pt x="11513" y="2142"/>
                  <a:pt x="11819" y="2104"/>
                  <a:pt x="11972" y="1875"/>
                </a:cubicBezTo>
                <a:cubicBezTo>
                  <a:pt x="12240" y="1454"/>
                  <a:pt x="12698" y="1263"/>
                  <a:pt x="12851" y="766"/>
                </a:cubicBezTo>
                <a:cubicBezTo>
                  <a:pt x="12851" y="689"/>
                  <a:pt x="12966" y="689"/>
                  <a:pt x="13043" y="651"/>
                </a:cubicBezTo>
                <a:cubicBezTo>
                  <a:pt x="12966" y="230"/>
                  <a:pt x="12737" y="39"/>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p15">
            <a:extLst>
              <a:ext uri="{FF2B5EF4-FFF2-40B4-BE49-F238E27FC236}">
                <a16:creationId xmlns:a16="http://schemas.microsoft.com/office/drawing/2014/main" id="{B93DFDA9-4AA8-D708-C86C-DEDF05283839}"/>
              </a:ext>
            </a:extLst>
          </p:cNvPr>
          <p:cNvSpPr/>
          <p:nvPr/>
        </p:nvSpPr>
        <p:spPr>
          <a:xfrm>
            <a:off x="1027965" y="2885699"/>
            <a:ext cx="338231" cy="350418"/>
          </a:xfrm>
          <a:custGeom>
            <a:avLst/>
            <a:gdLst/>
            <a:ahLst/>
            <a:cxnLst/>
            <a:rect l="l" t="t" r="r" b="b"/>
            <a:pathLst>
              <a:path w="16485" h="17079" extrusionOk="0">
                <a:moveTo>
                  <a:pt x="16102" y="0"/>
                </a:moveTo>
                <a:cubicBezTo>
                  <a:pt x="15796" y="306"/>
                  <a:pt x="15605" y="651"/>
                  <a:pt x="15261" y="880"/>
                </a:cubicBezTo>
                <a:cubicBezTo>
                  <a:pt x="14764" y="1262"/>
                  <a:pt x="14496" y="1874"/>
                  <a:pt x="13922" y="2180"/>
                </a:cubicBezTo>
                <a:cubicBezTo>
                  <a:pt x="13655" y="2754"/>
                  <a:pt x="13196" y="3098"/>
                  <a:pt x="12698" y="3442"/>
                </a:cubicBezTo>
                <a:cubicBezTo>
                  <a:pt x="12698" y="3442"/>
                  <a:pt x="12660" y="3442"/>
                  <a:pt x="12660" y="3481"/>
                </a:cubicBezTo>
                <a:cubicBezTo>
                  <a:pt x="12201" y="3978"/>
                  <a:pt x="11780" y="4475"/>
                  <a:pt x="11207" y="4934"/>
                </a:cubicBezTo>
                <a:cubicBezTo>
                  <a:pt x="10557" y="5431"/>
                  <a:pt x="10021" y="6120"/>
                  <a:pt x="9447" y="6732"/>
                </a:cubicBezTo>
                <a:cubicBezTo>
                  <a:pt x="9103" y="7038"/>
                  <a:pt x="8797" y="7382"/>
                  <a:pt x="8453" y="7650"/>
                </a:cubicBezTo>
                <a:cubicBezTo>
                  <a:pt x="8224" y="7879"/>
                  <a:pt x="8071" y="8185"/>
                  <a:pt x="7726" y="8300"/>
                </a:cubicBezTo>
                <a:cubicBezTo>
                  <a:pt x="7595" y="8365"/>
                  <a:pt x="7746" y="8713"/>
                  <a:pt x="7524" y="8713"/>
                </a:cubicBezTo>
                <a:cubicBezTo>
                  <a:pt x="7488" y="8713"/>
                  <a:pt x="7442" y="8704"/>
                  <a:pt x="7382" y="8682"/>
                </a:cubicBezTo>
                <a:cubicBezTo>
                  <a:pt x="7191" y="9141"/>
                  <a:pt x="6656" y="9294"/>
                  <a:pt x="6426" y="9715"/>
                </a:cubicBezTo>
                <a:cubicBezTo>
                  <a:pt x="6311" y="9944"/>
                  <a:pt x="6197" y="10174"/>
                  <a:pt x="6005" y="10289"/>
                </a:cubicBezTo>
                <a:cubicBezTo>
                  <a:pt x="5432" y="10747"/>
                  <a:pt x="5087" y="11398"/>
                  <a:pt x="4475" y="11818"/>
                </a:cubicBezTo>
                <a:cubicBezTo>
                  <a:pt x="4322" y="11933"/>
                  <a:pt x="4208" y="12086"/>
                  <a:pt x="4131" y="12277"/>
                </a:cubicBezTo>
                <a:cubicBezTo>
                  <a:pt x="4017" y="12430"/>
                  <a:pt x="3978" y="12622"/>
                  <a:pt x="3711" y="12660"/>
                </a:cubicBezTo>
                <a:cubicBezTo>
                  <a:pt x="3672" y="12660"/>
                  <a:pt x="3634" y="12736"/>
                  <a:pt x="3596" y="12774"/>
                </a:cubicBezTo>
                <a:cubicBezTo>
                  <a:pt x="3252" y="13233"/>
                  <a:pt x="2869" y="13692"/>
                  <a:pt x="2525" y="14151"/>
                </a:cubicBezTo>
                <a:cubicBezTo>
                  <a:pt x="2448" y="14190"/>
                  <a:pt x="2372" y="14266"/>
                  <a:pt x="2295" y="14266"/>
                </a:cubicBezTo>
                <a:cubicBezTo>
                  <a:pt x="1934" y="14338"/>
                  <a:pt x="2085" y="14923"/>
                  <a:pt x="1684" y="14923"/>
                </a:cubicBezTo>
                <a:cubicBezTo>
                  <a:pt x="1660" y="14923"/>
                  <a:pt x="1635" y="14921"/>
                  <a:pt x="1607" y="14916"/>
                </a:cubicBezTo>
                <a:cubicBezTo>
                  <a:pt x="1607" y="15069"/>
                  <a:pt x="1607" y="15184"/>
                  <a:pt x="1492" y="15337"/>
                </a:cubicBezTo>
                <a:cubicBezTo>
                  <a:pt x="995" y="15834"/>
                  <a:pt x="498" y="16370"/>
                  <a:pt x="1" y="16867"/>
                </a:cubicBezTo>
                <a:cubicBezTo>
                  <a:pt x="167" y="17012"/>
                  <a:pt x="377" y="17078"/>
                  <a:pt x="566" y="17078"/>
                </a:cubicBezTo>
                <a:cubicBezTo>
                  <a:pt x="726" y="17078"/>
                  <a:pt x="869" y="17031"/>
                  <a:pt x="957" y="16943"/>
                </a:cubicBezTo>
                <a:cubicBezTo>
                  <a:pt x="1378" y="16484"/>
                  <a:pt x="2028" y="16255"/>
                  <a:pt x="2219" y="15605"/>
                </a:cubicBezTo>
                <a:cubicBezTo>
                  <a:pt x="2219" y="15605"/>
                  <a:pt x="2287" y="15622"/>
                  <a:pt x="2332" y="15622"/>
                </a:cubicBezTo>
                <a:cubicBezTo>
                  <a:pt x="2355" y="15622"/>
                  <a:pt x="2372" y="15617"/>
                  <a:pt x="2372" y="15605"/>
                </a:cubicBezTo>
                <a:cubicBezTo>
                  <a:pt x="2525" y="15413"/>
                  <a:pt x="2716" y="15260"/>
                  <a:pt x="2831" y="14993"/>
                </a:cubicBezTo>
                <a:cubicBezTo>
                  <a:pt x="2907" y="14763"/>
                  <a:pt x="3252" y="14610"/>
                  <a:pt x="3519" y="14419"/>
                </a:cubicBezTo>
                <a:cubicBezTo>
                  <a:pt x="3443" y="13960"/>
                  <a:pt x="3940" y="13960"/>
                  <a:pt x="4131" y="13731"/>
                </a:cubicBezTo>
                <a:cubicBezTo>
                  <a:pt x="4208" y="13616"/>
                  <a:pt x="4437" y="13539"/>
                  <a:pt x="4437" y="13501"/>
                </a:cubicBezTo>
                <a:cubicBezTo>
                  <a:pt x="4361" y="13195"/>
                  <a:pt x="4628" y="13119"/>
                  <a:pt x="4743" y="12966"/>
                </a:cubicBezTo>
                <a:cubicBezTo>
                  <a:pt x="4896" y="12813"/>
                  <a:pt x="5164" y="12660"/>
                  <a:pt x="5240" y="12469"/>
                </a:cubicBezTo>
                <a:cubicBezTo>
                  <a:pt x="5317" y="12277"/>
                  <a:pt x="5623" y="12277"/>
                  <a:pt x="5623" y="12010"/>
                </a:cubicBezTo>
                <a:cubicBezTo>
                  <a:pt x="5623" y="11895"/>
                  <a:pt x="6044" y="11895"/>
                  <a:pt x="5929" y="11589"/>
                </a:cubicBezTo>
                <a:cubicBezTo>
                  <a:pt x="6350" y="11474"/>
                  <a:pt x="6388" y="11015"/>
                  <a:pt x="6617" y="10786"/>
                </a:cubicBezTo>
                <a:cubicBezTo>
                  <a:pt x="6732" y="10824"/>
                  <a:pt x="6770" y="10862"/>
                  <a:pt x="6808" y="10900"/>
                </a:cubicBezTo>
                <a:cubicBezTo>
                  <a:pt x="6961" y="10747"/>
                  <a:pt x="7229" y="10594"/>
                  <a:pt x="7229" y="10441"/>
                </a:cubicBezTo>
                <a:cubicBezTo>
                  <a:pt x="7191" y="10097"/>
                  <a:pt x="7497" y="10059"/>
                  <a:pt x="7612" y="9906"/>
                </a:cubicBezTo>
                <a:cubicBezTo>
                  <a:pt x="7765" y="9715"/>
                  <a:pt x="7803" y="9447"/>
                  <a:pt x="8147" y="9447"/>
                </a:cubicBezTo>
                <a:cubicBezTo>
                  <a:pt x="8185" y="9447"/>
                  <a:pt x="8300" y="9256"/>
                  <a:pt x="8300" y="9218"/>
                </a:cubicBezTo>
                <a:cubicBezTo>
                  <a:pt x="8147" y="8873"/>
                  <a:pt x="8377" y="8720"/>
                  <a:pt x="8606" y="8644"/>
                </a:cubicBezTo>
                <a:cubicBezTo>
                  <a:pt x="8729" y="8613"/>
                  <a:pt x="8728" y="8410"/>
                  <a:pt x="8862" y="8410"/>
                </a:cubicBezTo>
                <a:cubicBezTo>
                  <a:pt x="8895" y="8410"/>
                  <a:pt x="8936" y="8422"/>
                  <a:pt x="8989" y="8453"/>
                </a:cubicBezTo>
                <a:cubicBezTo>
                  <a:pt x="9015" y="8460"/>
                  <a:pt x="9038" y="8464"/>
                  <a:pt x="9059" y="8464"/>
                </a:cubicBezTo>
                <a:cubicBezTo>
                  <a:pt x="9250" y="8464"/>
                  <a:pt x="9229" y="8174"/>
                  <a:pt x="9333" y="8070"/>
                </a:cubicBezTo>
                <a:cubicBezTo>
                  <a:pt x="9486" y="7917"/>
                  <a:pt x="9639" y="7803"/>
                  <a:pt x="9792" y="7650"/>
                </a:cubicBezTo>
                <a:cubicBezTo>
                  <a:pt x="9945" y="7497"/>
                  <a:pt x="10059" y="7305"/>
                  <a:pt x="10212" y="7114"/>
                </a:cubicBezTo>
                <a:cubicBezTo>
                  <a:pt x="10327" y="6961"/>
                  <a:pt x="10518" y="6808"/>
                  <a:pt x="10671" y="6655"/>
                </a:cubicBezTo>
                <a:cubicBezTo>
                  <a:pt x="10786" y="6540"/>
                  <a:pt x="10824" y="6349"/>
                  <a:pt x="10977" y="6234"/>
                </a:cubicBezTo>
                <a:cubicBezTo>
                  <a:pt x="11589" y="5661"/>
                  <a:pt x="12201" y="5164"/>
                  <a:pt x="12660" y="4475"/>
                </a:cubicBezTo>
                <a:cubicBezTo>
                  <a:pt x="12660" y="4437"/>
                  <a:pt x="12698" y="4437"/>
                  <a:pt x="12737" y="4437"/>
                </a:cubicBezTo>
                <a:cubicBezTo>
                  <a:pt x="13387" y="3863"/>
                  <a:pt x="13884" y="3098"/>
                  <a:pt x="14649" y="2639"/>
                </a:cubicBezTo>
                <a:cubicBezTo>
                  <a:pt x="14764" y="2563"/>
                  <a:pt x="14840" y="2410"/>
                  <a:pt x="14917" y="2257"/>
                </a:cubicBezTo>
                <a:cubicBezTo>
                  <a:pt x="15031" y="1951"/>
                  <a:pt x="15184" y="1721"/>
                  <a:pt x="15529" y="1607"/>
                </a:cubicBezTo>
                <a:cubicBezTo>
                  <a:pt x="15643" y="1568"/>
                  <a:pt x="15796" y="1454"/>
                  <a:pt x="15796" y="1377"/>
                </a:cubicBezTo>
                <a:cubicBezTo>
                  <a:pt x="15911" y="1071"/>
                  <a:pt x="16141" y="918"/>
                  <a:pt x="16293" y="689"/>
                </a:cubicBezTo>
                <a:cubicBezTo>
                  <a:pt x="16485" y="459"/>
                  <a:pt x="16485" y="383"/>
                  <a:pt x="1610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p15">
            <a:extLst>
              <a:ext uri="{FF2B5EF4-FFF2-40B4-BE49-F238E27FC236}">
                <a16:creationId xmlns:a16="http://schemas.microsoft.com/office/drawing/2014/main" id="{3206D65B-04B8-028E-BBC0-8A7B4411D66E}"/>
              </a:ext>
            </a:extLst>
          </p:cNvPr>
          <p:cNvSpPr/>
          <p:nvPr/>
        </p:nvSpPr>
        <p:spPr>
          <a:xfrm>
            <a:off x="812962" y="2668337"/>
            <a:ext cx="313897" cy="334292"/>
          </a:xfrm>
          <a:custGeom>
            <a:avLst/>
            <a:gdLst/>
            <a:ahLst/>
            <a:cxnLst/>
            <a:rect l="l" t="t" r="r" b="b"/>
            <a:pathLst>
              <a:path w="15299" h="16293" extrusionOk="0">
                <a:moveTo>
                  <a:pt x="14687" y="0"/>
                </a:moveTo>
                <a:cubicBezTo>
                  <a:pt x="14228" y="306"/>
                  <a:pt x="14228" y="306"/>
                  <a:pt x="14151" y="765"/>
                </a:cubicBezTo>
                <a:cubicBezTo>
                  <a:pt x="14075" y="689"/>
                  <a:pt x="13998" y="650"/>
                  <a:pt x="13922" y="612"/>
                </a:cubicBezTo>
                <a:cubicBezTo>
                  <a:pt x="13807" y="689"/>
                  <a:pt x="13731" y="803"/>
                  <a:pt x="13616" y="880"/>
                </a:cubicBezTo>
                <a:cubicBezTo>
                  <a:pt x="13310" y="995"/>
                  <a:pt x="13157" y="1186"/>
                  <a:pt x="13348" y="1530"/>
                </a:cubicBezTo>
                <a:cubicBezTo>
                  <a:pt x="13136" y="1672"/>
                  <a:pt x="12924" y="1878"/>
                  <a:pt x="12802" y="1878"/>
                </a:cubicBezTo>
                <a:cubicBezTo>
                  <a:pt x="12792" y="1878"/>
                  <a:pt x="12783" y="1877"/>
                  <a:pt x="12774" y="1874"/>
                </a:cubicBezTo>
                <a:cubicBezTo>
                  <a:pt x="12722" y="1857"/>
                  <a:pt x="12677" y="1849"/>
                  <a:pt x="12639" y="1849"/>
                </a:cubicBezTo>
                <a:cubicBezTo>
                  <a:pt x="12428" y="1849"/>
                  <a:pt x="12413" y="2083"/>
                  <a:pt x="12316" y="2180"/>
                </a:cubicBezTo>
                <a:cubicBezTo>
                  <a:pt x="12086" y="2448"/>
                  <a:pt x="11933" y="2792"/>
                  <a:pt x="11742" y="3098"/>
                </a:cubicBezTo>
                <a:cubicBezTo>
                  <a:pt x="11589" y="2983"/>
                  <a:pt x="11512" y="2945"/>
                  <a:pt x="11359" y="2830"/>
                </a:cubicBezTo>
                <a:lnTo>
                  <a:pt x="11359" y="2830"/>
                </a:lnTo>
                <a:cubicBezTo>
                  <a:pt x="11423" y="3368"/>
                  <a:pt x="11198" y="3540"/>
                  <a:pt x="10794" y="3540"/>
                </a:cubicBezTo>
                <a:cubicBezTo>
                  <a:pt x="10710" y="3540"/>
                  <a:pt x="10617" y="3532"/>
                  <a:pt x="10518" y="3519"/>
                </a:cubicBezTo>
                <a:lnTo>
                  <a:pt x="10518" y="3519"/>
                </a:lnTo>
                <a:cubicBezTo>
                  <a:pt x="10747" y="3634"/>
                  <a:pt x="10824" y="3672"/>
                  <a:pt x="10939" y="3710"/>
                </a:cubicBezTo>
                <a:cubicBezTo>
                  <a:pt x="10685" y="3710"/>
                  <a:pt x="10603" y="4019"/>
                  <a:pt x="10530" y="4019"/>
                </a:cubicBezTo>
                <a:cubicBezTo>
                  <a:pt x="10526" y="4019"/>
                  <a:pt x="10522" y="4018"/>
                  <a:pt x="10518" y="4016"/>
                </a:cubicBezTo>
                <a:cubicBezTo>
                  <a:pt x="10496" y="4014"/>
                  <a:pt x="10476" y="4013"/>
                  <a:pt x="10457" y="4013"/>
                </a:cubicBezTo>
                <a:cubicBezTo>
                  <a:pt x="10161" y="4013"/>
                  <a:pt x="10363" y="4290"/>
                  <a:pt x="10327" y="4398"/>
                </a:cubicBezTo>
                <a:cubicBezTo>
                  <a:pt x="9677" y="4475"/>
                  <a:pt x="9524" y="5240"/>
                  <a:pt x="8950" y="5355"/>
                </a:cubicBezTo>
                <a:cubicBezTo>
                  <a:pt x="8988" y="5546"/>
                  <a:pt x="9026" y="5661"/>
                  <a:pt x="9026" y="5699"/>
                </a:cubicBezTo>
                <a:cubicBezTo>
                  <a:pt x="8873" y="5890"/>
                  <a:pt x="8720" y="6043"/>
                  <a:pt x="8606" y="6196"/>
                </a:cubicBezTo>
                <a:cubicBezTo>
                  <a:pt x="8551" y="6277"/>
                  <a:pt x="8487" y="6301"/>
                  <a:pt x="8417" y="6301"/>
                </a:cubicBezTo>
                <a:cubicBezTo>
                  <a:pt x="8320" y="6301"/>
                  <a:pt x="8212" y="6256"/>
                  <a:pt x="8100" y="6256"/>
                </a:cubicBezTo>
                <a:cubicBezTo>
                  <a:pt x="8065" y="6256"/>
                  <a:pt x="8029" y="6261"/>
                  <a:pt x="7994" y="6273"/>
                </a:cubicBezTo>
                <a:cubicBezTo>
                  <a:pt x="8070" y="6425"/>
                  <a:pt x="8185" y="6540"/>
                  <a:pt x="8300" y="6693"/>
                </a:cubicBezTo>
                <a:cubicBezTo>
                  <a:pt x="8238" y="6679"/>
                  <a:pt x="8185" y="6672"/>
                  <a:pt x="8138" y="6672"/>
                </a:cubicBezTo>
                <a:cubicBezTo>
                  <a:pt x="7694" y="6672"/>
                  <a:pt x="7881" y="7274"/>
                  <a:pt x="7535" y="7343"/>
                </a:cubicBezTo>
                <a:cubicBezTo>
                  <a:pt x="7458" y="7267"/>
                  <a:pt x="7382" y="7152"/>
                  <a:pt x="7229" y="6923"/>
                </a:cubicBezTo>
                <a:lnTo>
                  <a:pt x="7229" y="6923"/>
                </a:lnTo>
                <a:cubicBezTo>
                  <a:pt x="7267" y="7190"/>
                  <a:pt x="6961" y="7076"/>
                  <a:pt x="7076" y="7343"/>
                </a:cubicBezTo>
                <a:cubicBezTo>
                  <a:pt x="7152" y="7573"/>
                  <a:pt x="6999" y="7802"/>
                  <a:pt x="6770" y="7802"/>
                </a:cubicBezTo>
                <a:cubicBezTo>
                  <a:pt x="6540" y="7841"/>
                  <a:pt x="6655" y="7955"/>
                  <a:pt x="6655" y="8070"/>
                </a:cubicBezTo>
                <a:cubicBezTo>
                  <a:pt x="6617" y="8147"/>
                  <a:pt x="6579" y="8300"/>
                  <a:pt x="6540" y="8300"/>
                </a:cubicBezTo>
                <a:cubicBezTo>
                  <a:pt x="6524" y="8298"/>
                  <a:pt x="6508" y="8297"/>
                  <a:pt x="6493" y="8297"/>
                </a:cubicBezTo>
                <a:cubicBezTo>
                  <a:pt x="6157" y="8297"/>
                  <a:pt x="6146" y="8687"/>
                  <a:pt x="5890" y="8797"/>
                </a:cubicBezTo>
                <a:cubicBezTo>
                  <a:pt x="5699" y="8835"/>
                  <a:pt x="5546" y="8950"/>
                  <a:pt x="5661" y="9179"/>
                </a:cubicBezTo>
                <a:cubicBezTo>
                  <a:pt x="5661" y="9217"/>
                  <a:pt x="5546" y="9332"/>
                  <a:pt x="5508" y="9332"/>
                </a:cubicBezTo>
                <a:cubicBezTo>
                  <a:pt x="5087" y="9409"/>
                  <a:pt x="4972" y="9447"/>
                  <a:pt x="4934" y="9638"/>
                </a:cubicBezTo>
                <a:cubicBezTo>
                  <a:pt x="4896" y="10021"/>
                  <a:pt x="4590" y="10212"/>
                  <a:pt x="4360" y="10441"/>
                </a:cubicBezTo>
                <a:cubicBezTo>
                  <a:pt x="4169" y="10633"/>
                  <a:pt x="3978" y="10786"/>
                  <a:pt x="4054" y="11053"/>
                </a:cubicBezTo>
                <a:cubicBezTo>
                  <a:pt x="4054" y="11092"/>
                  <a:pt x="4016" y="11130"/>
                  <a:pt x="3940" y="11168"/>
                </a:cubicBezTo>
                <a:cubicBezTo>
                  <a:pt x="3863" y="11053"/>
                  <a:pt x="3825" y="10939"/>
                  <a:pt x="3787" y="10862"/>
                </a:cubicBezTo>
                <a:cubicBezTo>
                  <a:pt x="3672" y="11015"/>
                  <a:pt x="3595" y="11168"/>
                  <a:pt x="3519" y="11283"/>
                </a:cubicBezTo>
                <a:cubicBezTo>
                  <a:pt x="3557" y="11359"/>
                  <a:pt x="3595" y="11436"/>
                  <a:pt x="3672" y="11550"/>
                </a:cubicBezTo>
                <a:cubicBezTo>
                  <a:pt x="3328" y="11665"/>
                  <a:pt x="3366" y="12162"/>
                  <a:pt x="2945" y="12239"/>
                </a:cubicBezTo>
                <a:cubicBezTo>
                  <a:pt x="2945" y="12124"/>
                  <a:pt x="2945" y="12048"/>
                  <a:pt x="2945" y="12009"/>
                </a:cubicBezTo>
                <a:cubicBezTo>
                  <a:pt x="2869" y="12201"/>
                  <a:pt x="2486" y="12277"/>
                  <a:pt x="2678" y="12583"/>
                </a:cubicBezTo>
                <a:cubicBezTo>
                  <a:pt x="2713" y="12655"/>
                  <a:pt x="2616" y="12893"/>
                  <a:pt x="2384" y="12893"/>
                </a:cubicBezTo>
                <a:cubicBezTo>
                  <a:pt x="2368" y="12893"/>
                  <a:pt x="2351" y="12892"/>
                  <a:pt x="2333" y="12889"/>
                </a:cubicBezTo>
                <a:lnTo>
                  <a:pt x="2142" y="12889"/>
                </a:lnTo>
                <a:cubicBezTo>
                  <a:pt x="1989" y="13272"/>
                  <a:pt x="1913" y="13616"/>
                  <a:pt x="1798" y="13960"/>
                </a:cubicBezTo>
                <a:cubicBezTo>
                  <a:pt x="1607" y="13922"/>
                  <a:pt x="1492" y="13922"/>
                  <a:pt x="1301" y="13883"/>
                </a:cubicBezTo>
                <a:cubicBezTo>
                  <a:pt x="1186" y="14189"/>
                  <a:pt x="1033" y="14457"/>
                  <a:pt x="995" y="14763"/>
                </a:cubicBezTo>
                <a:cubicBezTo>
                  <a:pt x="956" y="14954"/>
                  <a:pt x="880" y="15107"/>
                  <a:pt x="727" y="15146"/>
                </a:cubicBezTo>
                <a:cubicBezTo>
                  <a:pt x="153" y="15299"/>
                  <a:pt x="192" y="15758"/>
                  <a:pt x="0" y="16293"/>
                </a:cubicBezTo>
                <a:cubicBezTo>
                  <a:pt x="306" y="16064"/>
                  <a:pt x="498" y="15949"/>
                  <a:pt x="689" y="15796"/>
                </a:cubicBezTo>
                <a:cubicBezTo>
                  <a:pt x="842" y="15681"/>
                  <a:pt x="956" y="15528"/>
                  <a:pt x="1071" y="15375"/>
                </a:cubicBezTo>
                <a:cubicBezTo>
                  <a:pt x="1224" y="15260"/>
                  <a:pt x="1339" y="15107"/>
                  <a:pt x="1415" y="14916"/>
                </a:cubicBezTo>
                <a:cubicBezTo>
                  <a:pt x="1492" y="14687"/>
                  <a:pt x="1721" y="14840"/>
                  <a:pt x="1836" y="14687"/>
                </a:cubicBezTo>
                <a:cubicBezTo>
                  <a:pt x="1913" y="14572"/>
                  <a:pt x="1989" y="14419"/>
                  <a:pt x="2066" y="14304"/>
                </a:cubicBezTo>
                <a:cubicBezTo>
                  <a:pt x="2219" y="14151"/>
                  <a:pt x="2333" y="13845"/>
                  <a:pt x="2486" y="13807"/>
                </a:cubicBezTo>
                <a:cubicBezTo>
                  <a:pt x="2869" y="13807"/>
                  <a:pt x="2907" y="13386"/>
                  <a:pt x="3175" y="13310"/>
                </a:cubicBezTo>
                <a:cubicBezTo>
                  <a:pt x="3328" y="13233"/>
                  <a:pt x="2983" y="13119"/>
                  <a:pt x="3213" y="13004"/>
                </a:cubicBezTo>
                <a:cubicBezTo>
                  <a:pt x="3481" y="12927"/>
                  <a:pt x="3595" y="12660"/>
                  <a:pt x="3748" y="12468"/>
                </a:cubicBezTo>
                <a:cubicBezTo>
                  <a:pt x="3940" y="12315"/>
                  <a:pt x="4169" y="12239"/>
                  <a:pt x="4246" y="11971"/>
                </a:cubicBezTo>
                <a:cubicBezTo>
                  <a:pt x="4246" y="11933"/>
                  <a:pt x="4322" y="11895"/>
                  <a:pt x="4360" y="11856"/>
                </a:cubicBezTo>
                <a:cubicBezTo>
                  <a:pt x="4513" y="11742"/>
                  <a:pt x="4705" y="11627"/>
                  <a:pt x="4819" y="11474"/>
                </a:cubicBezTo>
                <a:cubicBezTo>
                  <a:pt x="5125" y="11168"/>
                  <a:pt x="5316" y="10671"/>
                  <a:pt x="5737" y="10480"/>
                </a:cubicBezTo>
                <a:cubicBezTo>
                  <a:pt x="5775" y="10441"/>
                  <a:pt x="5775" y="10403"/>
                  <a:pt x="5775" y="10365"/>
                </a:cubicBezTo>
                <a:cubicBezTo>
                  <a:pt x="5661" y="10059"/>
                  <a:pt x="5890" y="10021"/>
                  <a:pt x="6081" y="9944"/>
                </a:cubicBezTo>
                <a:cubicBezTo>
                  <a:pt x="6196" y="9906"/>
                  <a:pt x="6349" y="9829"/>
                  <a:pt x="6426" y="9715"/>
                </a:cubicBezTo>
                <a:cubicBezTo>
                  <a:pt x="6693" y="9217"/>
                  <a:pt x="7114" y="8873"/>
                  <a:pt x="7497" y="8529"/>
                </a:cubicBezTo>
                <a:cubicBezTo>
                  <a:pt x="8032" y="8070"/>
                  <a:pt x="8223" y="7343"/>
                  <a:pt x="8912" y="7037"/>
                </a:cubicBezTo>
                <a:cubicBezTo>
                  <a:pt x="8950" y="7037"/>
                  <a:pt x="8950" y="6999"/>
                  <a:pt x="8988" y="6961"/>
                </a:cubicBezTo>
                <a:cubicBezTo>
                  <a:pt x="9103" y="6387"/>
                  <a:pt x="9868" y="6349"/>
                  <a:pt x="9906" y="5737"/>
                </a:cubicBezTo>
                <a:cubicBezTo>
                  <a:pt x="9934" y="5741"/>
                  <a:pt x="9960" y="5742"/>
                  <a:pt x="9985" y="5742"/>
                </a:cubicBezTo>
                <a:cubicBezTo>
                  <a:pt x="10512" y="5742"/>
                  <a:pt x="10464" y="5009"/>
                  <a:pt x="10939" y="4972"/>
                </a:cubicBezTo>
                <a:cubicBezTo>
                  <a:pt x="11245" y="4398"/>
                  <a:pt x="11780" y="4016"/>
                  <a:pt x="12239" y="3595"/>
                </a:cubicBezTo>
                <a:cubicBezTo>
                  <a:pt x="12583" y="3251"/>
                  <a:pt x="12813" y="2830"/>
                  <a:pt x="13233" y="2563"/>
                </a:cubicBezTo>
                <a:cubicBezTo>
                  <a:pt x="13348" y="2524"/>
                  <a:pt x="13348" y="2371"/>
                  <a:pt x="13425" y="2295"/>
                </a:cubicBezTo>
                <a:cubicBezTo>
                  <a:pt x="13463" y="2218"/>
                  <a:pt x="13539" y="2104"/>
                  <a:pt x="13616" y="2065"/>
                </a:cubicBezTo>
                <a:cubicBezTo>
                  <a:pt x="13998" y="1759"/>
                  <a:pt x="14343" y="1492"/>
                  <a:pt x="14725" y="1224"/>
                </a:cubicBezTo>
                <a:cubicBezTo>
                  <a:pt x="14993" y="995"/>
                  <a:pt x="15222" y="765"/>
                  <a:pt x="15299" y="383"/>
                </a:cubicBezTo>
                <a:cubicBezTo>
                  <a:pt x="15107" y="268"/>
                  <a:pt x="14916" y="115"/>
                  <a:pt x="1468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p15">
            <a:extLst>
              <a:ext uri="{FF2B5EF4-FFF2-40B4-BE49-F238E27FC236}">
                <a16:creationId xmlns:a16="http://schemas.microsoft.com/office/drawing/2014/main" id="{33FCD2C0-D671-06ED-7853-11766217A916}"/>
              </a:ext>
            </a:extLst>
          </p:cNvPr>
          <p:cNvSpPr/>
          <p:nvPr/>
        </p:nvSpPr>
        <p:spPr>
          <a:xfrm>
            <a:off x="916535" y="2711485"/>
            <a:ext cx="276248" cy="279387"/>
          </a:xfrm>
          <a:custGeom>
            <a:avLst/>
            <a:gdLst/>
            <a:ahLst/>
            <a:cxnLst/>
            <a:rect l="l" t="t" r="r" b="b"/>
            <a:pathLst>
              <a:path w="13464" h="13617" extrusionOk="0">
                <a:moveTo>
                  <a:pt x="12928" y="1"/>
                </a:moveTo>
                <a:cubicBezTo>
                  <a:pt x="12813" y="39"/>
                  <a:pt x="12698" y="115"/>
                  <a:pt x="12698" y="268"/>
                </a:cubicBezTo>
                <a:cubicBezTo>
                  <a:pt x="12431" y="345"/>
                  <a:pt x="12316" y="613"/>
                  <a:pt x="12087" y="766"/>
                </a:cubicBezTo>
                <a:cubicBezTo>
                  <a:pt x="11742" y="1033"/>
                  <a:pt x="11628" y="1607"/>
                  <a:pt x="11054" y="1645"/>
                </a:cubicBezTo>
                <a:cubicBezTo>
                  <a:pt x="10977" y="1645"/>
                  <a:pt x="10863" y="1875"/>
                  <a:pt x="10786" y="1989"/>
                </a:cubicBezTo>
                <a:cubicBezTo>
                  <a:pt x="10786" y="2028"/>
                  <a:pt x="10748" y="2104"/>
                  <a:pt x="10710" y="2142"/>
                </a:cubicBezTo>
                <a:cubicBezTo>
                  <a:pt x="10480" y="2142"/>
                  <a:pt x="10404" y="2257"/>
                  <a:pt x="10289" y="2448"/>
                </a:cubicBezTo>
                <a:cubicBezTo>
                  <a:pt x="10212" y="2601"/>
                  <a:pt x="10098" y="2716"/>
                  <a:pt x="10021" y="2869"/>
                </a:cubicBezTo>
                <a:cubicBezTo>
                  <a:pt x="10021" y="2984"/>
                  <a:pt x="9868" y="3099"/>
                  <a:pt x="9753" y="3137"/>
                </a:cubicBezTo>
                <a:cubicBezTo>
                  <a:pt x="9256" y="3328"/>
                  <a:pt x="8950" y="3558"/>
                  <a:pt x="8759" y="3902"/>
                </a:cubicBezTo>
                <a:cubicBezTo>
                  <a:pt x="8683" y="4055"/>
                  <a:pt x="8644" y="4246"/>
                  <a:pt x="8530" y="4361"/>
                </a:cubicBezTo>
                <a:cubicBezTo>
                  <a:pt x="8457" y="4458"/>
                  <a:pt x="8384" y="4554"/>
                  <a:pt x="8293" y="4554"/>
                </a:cubicBezTo>
                <a:cubicBezTo>
                  <a:pt x="8239" y="4554"/>
                  <a:pt x="8179" y="4522"/>
                  <a:pt x="8109" y="4437"/>
                </a:cubicBezTo>
                <a:cubicBezTo>
                  <a:pt x="8071" y="4820"/>
                  <a:pt x="7612" y="4781"/>
                  <a:pt x="7535" y="5126"/>
                </a:cubicBezTo>
                <a:cubicBezTo>
                  <a:pt x="7497" y="5470"/>
                  <a:pt x="7191" y="5623"/>
                  <a:pt x="6923" y="5814"/>
                </a:cubicBezTo>
                <a:cubicBezTo>
                  <a:pt x="6770" y="5929"/>
                  <a:pt x="6579" y="6082"/>
                  <a:pt x="6464" y="6235"/>
                </a:cubicBezTo>
                <a:cubicBezTo>
                  <a:pt x="6350" y="6426"/>
                  <a:pt x="6005" y="6426"/>
                  <a:pt x="6082" y="6770"/>
                </a:cubicBezTo>
                <a:cubicBezTo>
                  <a:pt x="6082" y="6961"/>
                  <a:pt x="5699" y="6847"/>
                  <a:pt x="5699" y="7153"/>
                </a:cubicBezTo>
                <a:cubicBezTo>
                  <a:pt x="5699" y="7229"/>
                  <a:pt x="5508" y="7344"/>
                  <a:pt x="5393" y="7420"/>
                </a:cubicBezTo>
                <a:cubicBezTo>
                  <a:pt x="5011" y="7650"/>
                  <a:pt x="4667" y="7918"/>
                  <a:pt x="4437" y="8338"/>
                </a:cubicBezTo>
                <a:cubicBezTo>
                  <a:pt x="4284" y="8606"/>
                  <a:pt x="4055" y="8759"/>
                  <a:pt x="3825" y="8950"/>
                </a:cubicBezTo>
                <a:cubicBezTo>
                  <a:pt x="3596" y="9142"/>
                  <a:pt x="3290" y="9333"/>
                  <a:pt x="3213" y="9639"/>
                </a:cubicBezTo>
                <a:cubicBezTo>
                  <a:pt x="3137" y="9983"/>
                  <a:pt x="2946" y="10174"/>
                  <a:pt x="2640" y="10327"/>
                </a:cubicBezTo>
                <a:cubicBezTo>
                  <a:pt x="2449" y="10404"/>
                  <a:pt x="2296" y="10557"/>
                  <a:pt x="2181" y="10710"/>
                </a:cubicBezTo>
                <a:cubicBezTo>
                  <a:pt x="2066" y="10863"/>
                  <a:pt x="2028" y="11092"/>
                  <a:pt x="1913" y="11245"/>
                </a:cubicBezTo>
                <a:cubicBezTo>
                  <a:pt x="1798" y="11398"/>
                  <a:pt x="1607" y="11475"/>
                  <a:pt x="1454" y="11551"/>
                </a:cubicBezTo>
                <a:cubicBezTo>
                  <a:pt x="995" y="11819"/>
                  <a:pt x="842" y="12354"/>
                  <a:pt x="421" y="12622"/>
                </a:cubicBezTo>
                <a:cubicBezTo>
                  <a:pt x="498" y="12660"/>
                  <a:pt x="536" y="12698"/>
                  <a:pt x="574" y="12737"/>
                </a:cubicBezTo>
                <a:cubicBezTo>
                  <a:pt x="383" y="12928"/>
                  <a:pt x="230" y="13119"/>
                  <a:pt x="1" y="13349"/>
                </a:cubicBezTo>
                <a:cubicBezTo>
                  <a:pt x="268" y="13463"/>
                  <a:pt x="460" y="13540"/>
                  <a:pt x="727" y="13616"/>
                </a:cubicBezTo>
                <a:cubicBezTo>
                  <a:pt x="880" y="13502"/>
                  <a:pt x="1033" y="13425"/>
                  <a:pt x="1148" y="13310"/>
                </a:cubicBezTo>
                <a:cubicBezTo>
                  <a:pt x="1416" y="12966"/>
                  <a:pt x="1684" y="12660"/>
                  <a:pt x="1990" y="12316"/>
                </a:cubicBezTo>
                <a:cubicBezTo>
                  <a:pt x="2219" y="12010"/>
                  <a:pt x="2640" y="11857"/>
                  <a:pt x="2754" y="11436"/>
                </a:cubicBezTo>
                <a:cubicBezTo>
                  <a:pt x="3366" y="11322"/>
                  <a:pt x="3213" y="10442"/>
                  <a:pt x="3864" y="10365"/>
                </a:cubicBezTo>
                <a:cubicBezTo>
                  <a:pt x="3978" y="10365"/>
                  <a:pt x="4093" y="10059"/>
                  <a:pt x="4208" y="9906"/>
                </a:cubicBezTo>
                <a:cubicBezTo>
                  <a:pt x="4361" y="9792"/>
                  <a:pt x="4476" y="9600"/>
                  <a:pt x="4629" y="9486"/>
                </a:cubicBezTo>
                <a:cubicBezTo>
                  <a:pt x="4820" y="9409"/>
                  <a:pt x="5049" y="9333"/>
                  <a:pt x="5164" y="9142"/>
                </a:cubicBezTo>
                <a:cubicBezTo>
                  <a:pt x="4896" y="8874"/>
                  <a:pt x="5240" y="8836"/>
                  <a:pt x="5317" y="8721"/>
                </a:cubicBezTo>
                <a:cubicBezTo>
                  <a:pt x="5432" y="8606"/>
                  <a:pt x="5585" y="8415"/>
                  <a:pt x="5738" y="8415"/>
                </a:cubicBezTo>
                <a:cubicBezTo>
                  <a:pt x="6044" y="8415"/>
                  <a:pt x="5776" y="8147"/>
                  <a:pt x="5967" y="8032"/>
                </a:cubicBezTo>
                <a:cubicBezTo>
                  <a:pt x="6350" y="7803"/>
                  <a:pt x="6579" y="7382"/>
                  <a:pt x="6962" y="7153"/>
                </a:cubicBezTo>
                <a:cubicBezTo>
                  <a:pt x="7344" y="6885"/>
                  <a:pt x="7650" y="6617"/>
                  <a:pt x="7765" y="6158"/>
                </a:cubicBezTo>
                <a:cubicBezTo>
                  <a:pt x="7798" y="6125"/>
                  <a:pt x="7887" y="6036"/>
                  <a:pt x="7936" y="6036"/>
                </a:cubicBezTo>
                <a:cubicBezTo>
                  <a:pt x="7944" y="6036"/>
                  <a:pt x="7951" y="6038"/>
                  <a:pt x="7956" y="6044"/>
                </a:cubicBezTo>
                <a:cubicBezTo>
                  <a:pt x="7987" y="6056"/>
                  <a:pt x="8014" y="6061"/>
                  <a:pt x="8037" y="6061"/>
                </a:cubicBezTo>
                <a:cubicBezTo>
                  <a:pt x="8161" y="6061"/>
                  <a:pt x="8198" y="5916"/>
                  <a:pt x="8262" y="5852"/>
                </a:cubicBezTo>
                <a:cubicBezTo>
                  <a:pt x="8606" y="5546"/>
                  <a:pt x="8874" y="5087"/>
                  <a:pt x="9333" y="4896"/>
                </a:cubicBezTo>
                <a:cubicBezTo>
                  <a:pt x="9371" y="4896"/>
                  <a:pt x="9448" y="4858"/>
                  <a:pt x="9409" y="4820"/>
                </a:cubicBezTo>
                <a:cubicBezTo>
                  <a:pt x="9295" y="4361"/>
                  <a:pt x="9753" y="4322"/>
                  <a:pt x="9945" y="4093"/>
                </a:cubicBezTo>
                <a:cubicBezTo>
                  <a:pt x="10327" y="3711"/>
                  <a:pt x="10748" y="3405"/>
                  <a:pt x="11092" y="3022"/>
                </a:cubicBezTo>
                <a:cubicBezTo>
                  <a:pt x="11322" y="2754"/>
                  <a:pt x="11628" y="2601"/>
                  <a:pt x="11857" y="2334"/>
                </a:cubicBezTo>
                <a:cubicBezTo>
                  <a:pt x="12163" y="1875"/>
                  <a:pt x="12584" y="1492"/>
                  <a:pt x="12966" y="1033"/>
                </a:cubicBezTo>
                <a:cubicBezTo>
                  <a:pt x="13119" y="804"/>
                  <a:pt x="13272" y="574"/>
                  <a:pt x="13463" y="345"/>
                </a:cubicBezTo>
                <a:cubicBezTo>
                  <a:pt x="13272" y="230"/>
                  <a:pt x="13081" y="115"/>
                  <a:pt x="129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p15">
            <a:extLst>
              <a:ext uri="{FF2B5EF4-FFF2-40B4-BE49-F238E27FC236}">
                <a16:creationId xmlns:a16="http://schemas.microsoft.com/office/drawing/2014/main" id="{2DEDD6F8-DD00-17A8-B2BA-FA3E9D5EE784}"/>
              </a:ext>
            </a:extLst>
          </p:cNvPr>
          <p:cNvSpPr/>
          <p:nvPr/>
        </p:nvSpPr>
        <p:spPr>
          <a:xfrm>
            <a:off x="1117421" y="2935926"/>
            <a:ext cx="302141" cy="309978"/>
          </a:xfrm>
          <a:custGeom>
            <a:avLst/>
            <a:gdLst/>
            <a:ahLst/>
            <a:cxnLst/>
            <a:rect l="l" t="t" r="r" b="b"/>
            <a:pathLst>
              <a:path w="14726" h="15108" extrusionOk="0">
                <a:moveTo>
                  <a:pt x="14228" y="0"/>
                </a:moveTo>
                <a:cubicBezTo>
                  <a:pt x="14037" y="230"/>
                  <a:pt x="13808" y="421"/>
                  <a:pt x="13578" y="612"/>
                </a:cubicBezTo>
                <a:cubicBezTo>
                  <a:pt x="13272" y="880"/>
                  <a:pt x="12851" y="1033"/>
                  <a:pt x="12737" y="1492"/>
                </a:cubicBezTo>
                <a:cubicBezTo>
                  <a:pt x="12737" y="1530"/>
                  <a:pt x="12622" y="1568"/>
                  <a:pt x="12545" y="1606"/>
                </a:cubicBezTo>
                <a:cubicBezTo>
                  <a:pt x="12316" y="1645"/>
                  <a:pt x="12201" y="1836"/>
                  <a:pt x="12086" y="1989"/>
                </a:cubicBezTo>
                <a:cubicBezTo>
                  <a:pt x="11704" y="2448"/>
                  <a:pt x="11283" y="2830"/>
                  <a:pt x="10901" y="3213"/>
                </a:cubicBezTo>
                <a:cubicBezTo>
                  <a:pt x="10786" y="3366"/>
                  <a:pt x="10595" y="3404"/>
                  <a:pt x="10480" y="3519"/>
                </a:cubicBezTo>
                <a:cubicBezTo>
                  <a:pt x="10327" y="3672"/>
                  <a:pt x="10212" y="3825"/>
                  <a:pt x="10098" y="3978"/>
                </a:cubicBezTo>
                <a:cubicBezTo>
                  <a:pt x="9945" y="4131"/>
                  <a:pt x="9792" y="4322"/>
                  <a:pt x="9639" y="4475"/>
                </a:cubicBezTo>
                <a:cubicBezTo>
                  <a:pt x="9486" y="4628"/>
                  <a:pt x="9295" y="4781"/>
                  <a:pt x="9218" y="4972"/>
                </a:cubicBezTo>
                <a:cubicBezTo>
                  <a:pt x="9142" y="5278"/>
                  <a:pt x="8797" y="5125"/>
                  <a:pt x="8683" y="5316"/>
                </a:cubicBezTo>
                <a:cubicBezTo>
                  <a:pt x="8453" y="5660"/>
                  <a:pt x="8185" y="5928"/>
                  <a:pt x="7879" y="6196"/>
                </a:cubicBezTo>
                <a:cubicBezTo>
                  <a:pt x="7229" y="6846"/>
                  <a:pt x="6579" y="7535"/>
                  <a:pt x="5929" y="8223"/>
                </a:cubicBezTo>
                <a:cubicBezTo>
                  <a:pt x="5623" y="8529"/>
                  <a:pt x="5279" y="8873"/>
                  <a:pt x="4973" y="9179"/>
                </a:cubicBezTo>
                <a:cubicBezTo>
                  <a:pt x="4667" y="9523"/>
                  <a:pt x="4399" y="9829"/>
                  <a:pt x="4131" y="10174"/>
                </a:cubicBezTo>
                <a:cubicBezTo>
                  <a:pt x="3481" y="10824"/>
                  <a:pt x="2793" y="11474"/>
                  <a:pt x="2257" y="12239"/>
                </a:cubicBezTo>
                <a:cubicBezTo>
                  <a:pt x="2143" y="12430"/>
                  <a:pt x="2028" y="12621"/>
                  <a:pt x="1837" y="12736"/>
                </a:cubicBezTo>
                <a:cubicBezTo>
                  <a:pt x="1339" y="13004"/>
                  <a:pt x="1148" y="13539"/>
                  <a:pt x="727" y="13922"/>
                </a:cubicBezTo>
                <a:cubicBezTo>
                  <a:pt x="421" y="14228"/>
                  <a:pt x="230" y="14648"/>
                  <a:pt x="1" y="14993"/>
                </a:cubicBezTo>
                <a:cubicBezTo>
                  <a:pt x="154" y="15031"/>
                  <a:pt x="307" y="15069"/>
                  <a:pt x="498" y="15107"/>
                </a:cubicBezTo>
                <a:cubicBezTo>
                  <a:pt x="613" y="14954"/>
                  <a:pt x="689" y="14763"/>
                  <a:pt x="804" y="14648"/>
                </a:cubicBezTo>
                <a:cubicBezTo>
                  <a:pt x="1225" y="14228"/>
                  <a:pt x="1645" y="13807"/>
                  <a:pt x="2104" y="13463"/>
                </a:cubicBezTo>
                <a:cubicBezTo>
                  <a:pt x="2563" y="13042"/>
                  <a:pt x="2907" y="12507"/>
                  <a:pt x="3481" y="12201"/>
                </a:cubicBezTo>
                <a:cubicBezTo>
                  <a:pt x="3634" y="12162"/>
                  <a:pt x="3787" y="12009"/>
                  <a:pt x="3787" y="11856"/>
                </a:cubicBezTo>
                <a:cubicBezTo>
                  <a:pt x="3902" y="11436"/>
                  <a:pt x="4246" y="11244"/>
                  <a:pt x="4552" y="11015"/>
                </a:cubicBezTo>
                <a:cubicBezTo>
                  <a:pt x="4705" y="10862"/>
                  <a:pt x="4896" y="10747"/>
                  <a:pt x="5011" y="10518"/>
                </a:cubicBezTo>
                <a:cubicBezTo>
                  <a:pt x="5126" y="10365"/>
                  <a:pt x="5317" y="10288"/>
                  <a:pt x="5470" y="10097"/>
                </a:cubicBezTo>
                <a:cubicBezTo>
                  <a:pt x="5776" y="9600"/>
                  <a:pt x="6235" y="9179"/>
                  <a:pt x="6617" y="8758"/>
                </a:cubicBezTo>
                <a:cubicBezTo>
                  <a:pt x="6923" y="8452"/>
                  <a:pt x="7229" y="8032"/>
                  <a:pt x="7688" y="7879"/>
                </a:cubicBezTo>
                <a:cubicBezTo>
                  <a:pt x="7956" y="7764"/>
                  <a:pt x="7573" y="7420"/>
                  <a:pt x="7918" y="7343"/>
                </a:cubicBezTo>
                <a:cubicBezTo>
                  <a:pt x="8224" y="7267"/>
                  <a:pt x="8262" y="6846"/>
                  <a:pt x="8606" y="6808"/>
                </a:cubicBezTo>
                <a:cubicBezTo>
                  <a:pt x="8644" y="6464"/>
                  <a:pt x="9027" y="6425"/>
                  <a:pt x="9142" y="6234"/>
                </a:cubicBezTo>
                <a:cubicBezTo>
                  <a:pt x="9333" y="5852"/>
                  <a:pt x="9600" y="5584"/>
                  <a:pt x="9906" y="5393"/>
                </a:cubicBezTo>
                <a:cubicBezTo>
                  <a:pt x="10251" y="5163"/>
                  <a:pt x="10442" y="4819"/>
                  <a:pt x="10710" y="4590"/>
                </a:cubicBezTo>
                <a:cubicBezTo>
                  <a:pt x="10786" y="4513"/>
                  <a:pt x="10901" y="4437"/>
                  <a:pt x="11016" y="4360"/>
                </a:cubicBezTo>
                <a:cubicBezTo>
                  <a:pt x="11092" y="4284"/>
                  <a:pt x="11207" y="4245"/>
                  <a:pt x="11207" y="4169"/>
                </a:cubicBezTo>
                <a:cubicBezTo>
                  <a:pt x="11245" y="3901"/>
                  <a:pt x="11475" y="3748"/>
                  <a:pt x="11704" y="3595"/>
                </a:cubicBezTo>
                <a:cubicBezTo>
                  <a:pt x="11895" y="3480"/>
                  <a:pt x="11895" y="3174"/>
                  <a:pt x="12125" y="3060"/>
                </a:cubicBezTo>
                <a:cubicBezTo>
                  <a:pt x="12354" y="2945"/>
                  <a:pt x="12545" y="2754"/>
                  <a:pt x="12775" y="2601"/>
                </a:cubicBezTo>
                <a:cubicBezTo>
                  <a:pt x="12928" y="2486"/>
                  <a:pt x="12890" y="2257"/>
                  <a:pt x="13081" y="2104"/>
                </a:cubicBezTo>
                <a:cubicBezTo>
                  <a:pt x="13616" y="1683"/>
                  <a:pt x="14114" y="1186"/>
                  <a:pt x="14572" y="688"/>
                </a:cubicBezTo>
                <a:cubicBezTo>
                  <a:pt x="14649" y="612"/>
                  <a:pt x="14687" y="536"/>
                  <a:pt x="14725" y="459"/>
                </a:cubicBezTo>
                <a:cubicBezTo>
                  <a:pt x="14572" y="344"/>
                  <a:pt x="14419" y="191"/>
                  <a:pt x="142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p15">
            <a:extLst>
              <a:ext uri="{FF2B5EF4-FFF2-40B4-BE49-F238E27FC236}">
                <a16:creationId xmlns:a16="http://schemas.microsoft.com/office/drawing/2014/main" id="{211F4BF5-D55F-13B9-399C-3F460BC32725}"/>
              </a:ext>
            </a:extLst>
          </p:cNvPr>
          <p:cNvSpPr/>
          <p:nvPr/>
        </p:nvSpPr>
        <p:spPr>
          <a:xfrm>
            <a:off x="524979" y="2535712"/>
            <a:ext cx="193049" cy="248775"/>
          </a:xfrm>
          <a:custGeom>
            <a:avLst/>
            <a:gdLst/>
            <a:ahLst/>
            <a:cxnLst/>
            <a:rect l="l" t="t" r="r" b="b"/>
            <a:pathLst>
              <a:path w="9409" h="12125" extrusionOk="0">
                <a:moveTo>
                  <a:pt x="8605" y="1"/>
                </a:moveTo>
                <a:cubicBezTo>
                  <a:pt x="8223" y="383"/>
                  <a:pt x="7840" y="804"/>
                  <a:pt x="7496" y="1186"/>
                </a:cubicBezTo>
                <a:cubicBezTo>
                  <a:pt x="7420" y="1263"/>
                  <a:pt x="7305" y="1339"/>
                  <a:pt x="7305" y="1416"/>
                </a:cubicBezTo>
                <a:cubicBezTo>
                  <a:pt x="7229" y="1760"/>
                  <a:pt x="6961" y="1875"/>
                  <a:pt x="6770" y="2066"/>
                </a:cubicBezTo>
                <a:cubicBezTo>
                  <a:pt x="6655" y="2142"/>
                  <a:pt x="6540" y="2219"/>
                  <a:pt x="6502" y="2334"/>
                </a:cubicBezTo>
                <a:cubicBezTo>
                  <a:pt x="5966" y="3022"/>
                  <a:pt x="5469" y="3749"/>
                  <a:pt x="4972" y="4475"/>
                </a:cubicBezTo>
                <a:cubicBezTo>
                  <a:pt x="4743" y="4743"/>
                  <a:pt x="4551" y="5049"/>
                  <a:pt x="4475" y="5432"/>
                </a:cubicBezTo>
                <a:cubicBezTo>
                  <a:pt x="4322" y="5929"/>
                  <a:pt x="4131" y="6196"/>
                  <a:pt x="3633" y="6541"/>
                </a:cubicBezTo>
                <a:cubicBezTo>
                  <a:pt x="3595" y="6579"/>
                  <a:pt x="3519" y="6655"/>
                  <a:pt x="3519" y="6694"/>
                </a:cubicBezTo>
                <a:cubicBezTo>
                  <a:pt x="3404" y="7114"/>
                  <a:pt x="3136" y="7344"/>
                  <a:pt x="2868" y="7650"/>
                </a:cubicBezTo>
                <a:cubicBezTo>
                  <a:pt x="2677" y="7841"/>
                  <a:pt x="2448" y="8109"/>
                  <a:pt x="2295" y="8376"/>
                </a:cubicBezTo>
                <a:cubicBezTo>
                  <a:pt x="2065" y="8759"/>
                  <a:pt x="1798" y="9180"/>
                  <a:pt x="1492" y="9524"/>
                </a:cubicBezTo>
                <a:cubicBezTo>
                  <a:pt x="1224" y="9868"/>
                  <a:pt x="727" y="10059"/>
                  <a:pt x="727" y="10633"/>
                </a:cubicBezTo>
                <a:cubicBezTo>
                  <a:pt x="727" y="10748"/>
                  <a:pt x="268" y="10901"/>
                  <a:pt x="382" y="11168"/>
                </a:cubicBezTo>
                <a:cubicBezTo>
                  <a:pt x="497" y="11474"/>
                  <a:pt x="0" y="11551"/>
                  <a:pt x="115" y="11857"/>
                </a:cubicBezTo>
                <a:cubicBezTo>
                  <a:pt x="382" y="11933"/>
                  <a:pt x="612" y="12010"/>
                  <a:pt x="918" y="12125"/>
                </a:cubicBezTo>
                <a:cubicBezTo>
                  <a:pt x="1262" y="11704"/>
                  <a:pt x="1645" y="11245"/>
                  <a:pt x="1989" y="10786"/>
                </a:cubicBezTo>
                <a:cubicBezTo>
                  <a:pt x="2677" y="9868"/>
                  <a:pt x="3327" y="8912"/>
                  <a:pt x="4016" y="8032"/>
                </a:cubicBezTo>
                <a:cubicBezTo>
                  <a:pt x="4245" y="7765"/>
                  <a:pt x="4398" y="7459"/>
                  <a:pt x="4628" y="7191"/>
                </a:cubicBezTo>
                <a:cubicBezTo>
                  <a:pt x="4972" y="6732"/>
                  <a:pt x="5393" y="6273"/>
                  <a:pt x="5737" y="5814"/>
                </a:cubicBezTo>
                <a:cubicBezTo>
                  <a:pt x="6119" y="5317"/>
                  <a:pt x="6502" y="4781"/>
                  <a:pt x="6846" y="4284"/>
                </a:cubicBezTo>
                <a:cubicBezTo>
                  <a:pt x="6884" y="4016"/>
                  <a:pt x="6540" y="3787"/>
                  <a:pt x="6808" y="3557"/>
                </a:cubicBezTo>
                <a:cubicBezTo>
                  <a:pt x="6923" y="3443"/>
                  <a:pt x="7076" y="3404"/>
                  <a:pt x="7037" y="3175"/>
                </a:cubicBezTo>
                <a:cubicBezTo>
                  <a:pt x="7037" y="3060"/>
                  <a:pt x="7267" y="2946"/>
                  <a:pt x="7382" y="2831"/>
                </a:cubicBezTo>
                <a:cubicBezTo>
                  <a:pt x="7447" y="2798"/>
                  <a:pt x="7513" y="2708"/>
                  <a:pt x="7555" y="2708"/>
                </a:cubicBezTo>
                <a:cubicBezTo>
                  <a:pt x="7561" y="2708"/>
                  <a:pt x="7567" y="2711"/>
                  <a:pt x="7573" y="2716"/>
                </a:cubicBezTo>
                <a:cubicBezTo>
                  <a:pt x="7593" y="2719"/>
                  <a:pt x="7612" y="2721"/>
                  <a:pt x="7630" y="2721"/>
                </a:cubicBezTo>
                <a:cubicBezTo>
                  <a:pt x="7816" y="2721"/>
                  <a:pt x="7885" y="2550"/>
                  <a:pt x="7955" y="2410"/>
                </a:cubicBezTo>
                <a:cubicBezTo>
                  <a:pt x="7993" y="2257"/>
                  <a:pt x="8108" y="2104"/>
                  <a:pt x="8185" y="1989"/>
                </a:cubicBezTo>
                <a:cubicBezTo>
                  <a:pt x="8605" y="1492"/>
                  <a:pt x="9064" y="995"/>
                  <a:pt x="9409" y="574"/>
                </a:cubicBezTo>
                <a:cubicBezTo>
                  <a:pt x="9409" y="286"/>
                  <a:pt x="9321" y="149"/>
                  <a:pt x="9130" y="149"/>
                </a:cubicBezTo>
                <a:cubicBezTo>
                  <a:pt x="9069" y="149"/>
                  <a:pt x="8996" y="164"/>
                  <a:pt x="8911" y="192"/>
                </a:cubicBezTo>
                <a:cubicBezTo>
                  <a:pt x="8904" y="195"/>
                  <a:pt x="8897" y="197"/>
                  <a:pt x="8890" y="197"/>
                </a:cubicBezTo>
                <a:cubicBezTo>
                  <a:pt x="8814" y="197"/>
                  <a:pt x="8710" y="35"/>
                  <a:pt x="860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p15">
            <a:extLst>
              <a:ext uri="{FF2B5EF4-FFF2-40B4-BE49-F238E27FC236}">
                <a16:creationId xmlns:a16="http://schemas.microsoft.com/office/drawing/2014/main" id="{33B1A525-87F5-AD65-0288-9B8F40539429}"/>
              </a:ext>
            </a:extLst>
          </p:cNvPr>
          <p:cNvSpPr/>
          <p:nvPr/>
        </p:nvSpPr>
        <p:spPr>
          <a:xfrm>
            <a:off x="1219434" y="2992411"/>
            <a:ext cx="250355" cy="250355"/>
          </a:xfrm>
          <a:custGeom>
            <a:avLst/>
            <a:gdLst/>
            <a:ahLst/>
            <a:cxnLst/>
            <a:rect l="l" t="t" r="r" b="b"/>
            <a:pathLst>
              <a:path w="12202" h="12202" extrusionOk="0">
                <a:moveTo>
                  <a:pt x="11704" y="1"/>
                </a:moveTo>
                <a:cubicBezTo>
                  <a:pt x="11475" y="116"/>
                  <a:pt x="11207" y="230"/>
                  <a:pt x="10977" y="383"/>
                </a:cubicBezTo>
                <a:cubicBezTo>
                  <a:pt x="10863" y="460"/>
                  <a:pt x="10863" y="727"/>
                  <a:pt x="10786" y="727"/>
                </a:cubicBezTo>
                <a:cubicBezTo>
                  <a:pt x="10518" y="766"/>
                  <a:pt x="10442" y="957"/>
                  <a:pt x="10365" y="1186"/>
                </a:cubicBezTo>
                <a:cubicBezTo>
                  <a:pt x="10365" y="1301"/>
                  <a:pt x="10212" y="1416"/>
                  <a:pt x="10098" y="1416"/>
                </a:cubicBezTo>
                <a:cubicBezTo>
                  <a:pt x="9715" y="1454"/>
                  <a:pt x="9562" y="1645"/>
                  <a:pt x="9486" y="2028"/>
                </a:cubicBezTo>
                <a:cubicBezTo>
                  <a:pt x="9447" y="2104"/>
                  <a:pt x="9333" y="2257"/>
                  <a:pt x="9256" y="2296"/>
                </a:cubicBezTo>
                <a:cubicBezTo>
                  <a:pt x="8989" y="2334"/>
                  <a:pt x="8797" y="2372"/>
                  <a:pt x="8683" y="2678"/>
                </a:cubicBezTo>
                <a:cubicBezTo>
                  <a:pt x="8568" y="2869"/>
                  <a:pt x="8338" y="2984"/>
                  <a:pt x="8185" y="3137"/>
                </a:cubicBezTo>
                <a:cubicBezTo>
                  <a:pt x="7956" y="3366"/>
                  <a:pt x="7803" y="3749"/>
                  <a:pt x="7535" y="3864"/>
                </a:cubicBezTo>
                <a:cubicBezTo>
                  <a:pt x="7191" y="3978"/>
                  <a:pt x="7076" y="4323"/>
                  <a:pt x="6770" y="4476"/>
                </a:cubicBezTo>
                <a:cubicBezTo>
                  <a:pt x="6464" y="4629"/>
                  <a:pt x="6197" y="4820"/>
                  <a:pt x="6158" y="5202"/>
                </a:cubicBezTo>
                <a:cubicBezTo>
                  <a:pt x="6158" y="5279"/>
                  <a:pt x="6044" y="5355"/>
                  <a:pt x="5967" y="5393"/>
                </a:cubicBezTo>
                <a:cubicBezTo>
                  <a:pt x="5355" y="5699"/>
                  <a:pt x="4973" y="6235"/>
                  <a:pt x="4514" y="6656"/>
                </a:cubicBezTo>
                <a:cubicBezTo>
                  <a:pt x="4292" y="6877"/>
                  <a:pt x="4320" y="7384"/>
                  <a:pt x="3875" y="7384"/>
                </a:cubicBezTo>
                <a:cubicBezTo>
                  <a:pt x="3859" y="7384"/>
                  <a:pt x="3842" y="7384"/>
                  <a:pt x="3825" y="7382"/>
                </a:cubicBezTo>
                <a:lnTo>
                  <a:pt x="3825" y="7382"/>
                </a:lnTo>
                <a:cubicBezTo>
                  <a:pt x="3978" y="7688"/>
                  <a:pt x="3366" y="7535"/>
                  <a:pt x="3519" y="7879"/>
                </a:cubicBezTo>
                <a:cubicBezTo>
                  <a:pt x="3558" y="8032"/>
                  <a:pt x="3366" y="8224"/>
                  <a:pt x="3099" y="8262"/>
                </a:cubicBezTo>
                <a:cubicBezTo>
                  <a:pt x="3022" y="8262"/>
                  <a:pt x="2869" y="8300"/>
                  <a:pt x="2869" y="8338"/>
                </a:cubicBezTo>
                <a:cubicBezTo>
                  <a:pt x="2869" y="8759"/>
                  <a:pt x="2410" y="8721"/>
                  <a:pt x="2257" y="8989"/>
                </a:cubicBezTo>
                <a:cubicBezTo>
                  <a:pt x="2181" y="9103"/>
                  <a:pt x="1990" y="9218"/>
                  <a:pt x="1951" y="9333"/>
                </a:cubicBezTo>
                <a:cubicBezTo>
                  <a:pt x="1913" y="9792"/>
                  <a:pt x="1569" y="9945"/>
                  <a:pt x="1263" y="10174"/>
                </a:cubicBezTo>
                <a:cubicBezTo>
                  <a:pt x="1110" y="10289"/>
                  <a:pt x="957" y="10327"/>
                  <a:pt x="995" y="10595"/>
                </a:cubicBezTo>
                <a:cubicBezTo>
                  <a:pt x="1033" y="10633"/>
                  <a:pt x="919" y="10748"/>
                  <a:pt x="842" y="10786"/>
                </a:cubicBezTo>
                <a:cubicBezTo>
                  <a:pt x="421" y="11016"/>
                  <a:pt x="192" y="11398"/>
                  <a:pt x="1" y="11781"/>
                </a:cubicBezTo>
                <a:cubicBezTo>
                  <a:pt x="39" y="11819"/>
                  <a:pt x="39" y="11857"/>
                  <a:pt x="77" y="11857"/>
                </a:cubicBezTo>
                <a:cubicBezTo>
                  <a:pt x="230" y="11972"/>
                  <a:pt x="345" y="12048"/>
                  <a:pt x="498" y="12201"/>
                </a:cubicBezTo>
                <a:cubicBezTo>
                  <a:pt x="536" y="11513"/>
                  <a:pt x="1225" y="11322"/>
                  <a:pt x="1454" y="10786"/>
                </a:cubicBezTo>
                <a:cubicBezTo>
                  <a:pt x="1492" y="10779"/>
                  <a:pt x="1535" y="10777"/>
                  <a:pt x="1580" y="10777"/>
                </a:cubicBezTo>
                <a:cubicBezTo>
                  <a:pt x="1611" y="10777"/>
                  <a:pt x="1642" y="10778"/>
                  <a:pt x="1674" y="10778"/>
                </a:cubicBezTo>
                <a:cubicBezTo>
                  <a:pt x="1832" y="10778"/>
                  <a:pt x="2002" y="10761"/>
                  <a:pt x="2104" y="10557"/>
                </a:cubicBezTo>
                <a:cubicBezTo>
                  <a:pt x="2142" y="10442"/>
                  <a:pt x="2410" y="10442"/>
                  <a:pt x="2295" y="10212"/>
                </a:cubicBezTo>
                <a:cubicBezTo>
                  <a:pt x="2448" y="10174"/>
                  <a:pt x="2563" y="10136"/>
                  <a:pt x="2716" y="10098"/>
                </a:cubicBezTo>
                <a:cubicBezTo>
                  <a:pt x="2754" y="10059"/>
                  <a:pt x="2793" y="9983"/>
                  <a:pt x="2869" y="9907"/>
                </a:cubicBezTo>
                <a:lnTo>
                  <a:pt x="2869" y="9907"/>
                </a:lnTo>
                <a:cubicBezTo>
                  <a:pt x="2640" y="9945"/>
                  <a:pt x="2487" y="9945"/>
                  <a:pt x="2219" y="9983"/>
                </a:cubicBezTo>
                <a:cubicBezTo>
                  <a:pt x="2984" y="9562"/>
                  <a:pt x="2984" y="9562"/>
                  <a:pt x="3328" y="8874"/>
                </a:cubicBezTo>
                <a:cubicBezTo>
                  <a:pt x="3405" y="8721"/>
                  <a:pt x="3481" y="8683"/>
                  <a:pt x="3672" y="8683"/>
                </a:cubicBezTo>
                <a:cubicBezTo>
                  <a:pt x="3676" y="8684"/>
                  <a:pt x="3679" y="8685"/>
                  <a:pt x="3683" y="8685"/>
                </a:cubicBezTo>
                <a:cubicBezTo>
                  <a:pt x="3759" y="8685"/>
                  <a:pt x="3867" y="8300"/>
                  <a:pt x="3940" y="8300"/>
                </a:cubicBezTo>
                <a:cubicBezTo>
                  <a:pt x="4323" y="8300"/>
                  <a:pt x="4323" y="8032"/>
                  <a:pt x="4437" y="7803"/>
                </a:cubicBezTo>
                <a:cubicBezTo>
                  <a:pt x="4475" y="7765"/>
                  <a:pt x="4514" y="7765"/>
                  <a:pt x="4552" y="7726"/>
                </a:cubicBezTo>
                <a:cubicBezTo>
                  <a:pt x="4628" y="7803"/>
                  <a:pt x="4705" y="7841"/>
                  <a:pt x="4705" y="7879"/>
                </a:cubicBezTo>
                <a:cubicBezTo>
                  <a:pt x="4896" y="7765"/>
                  <a:pt x="5087" y="7688"/>
                  <a:pt x="5202" y="7535"/>
                </a:cubicBezTo>
                <a:cubicBezTo>
                  <a:pt x="5355" y="7382"/>
                  <a:pt x="5393" y="7153"/>
                  <a:pt x="5508" y="7000"/>
                </a:cubicBezTo>
                <a:cubicBezTo>
                  <a:pt x="5585" y="6885"/>
                  <a:pt x="5738" y="6885"/>
                  <a:pt x="5852" y="6809"/>
                </a:cubicBezTo>
                <a:cubicBezTo>
                  <a:pt x="5776" y="6350"/>
                  <a:pt x="5776" y="6350"/>
                  <a:pt x="6120" y="6197"/>
                </a:cubicBezTo>
                <a:cubicBezTo>
                  <a:pt x="6273" y="6158"/>
                  <a:pt x="6426" y="6120"/>
                  <a:pt x="6579" y="6082"/>
                </a:cubicBezTo>
                <a:cubicBezTo>
                  <a:pt x="6732" y="5967"/>
                  <a:pt x="6923" y="5852"/>
                  <a:pt x="7153" y="5699"/>
                </a:cubicBezTo>
                <a:cubicBezTo>
                  <a:pt x="6847" y="5623"/>
                  <a:pt x="6847" y="5623"/>
                  <a:pt x="6885" y="5355"/>
                </a:cubicBezTo>
                <a:lnTo>
                  <a:pt x="6885" y="5355"/>
                </a:lnTo>
                <a:cubicBezTo>
                  <a:pt x="6968" y="5391"/>
                  <a:pt x="7036" y="5406"/>
                  <a:pt x="7092" y="5406"/>
                </a:cubicBezTo>
                <a:cubicBezTo>
                  <a:pt x="7404" y="5406"/>
                  <a:pt x="7379" y="4943"/>
                  <a:pt x="7573" y="4782"/>
                </a:cubicBezTo>
                <a:cubicBezTo>
                  <a:pt x="7669" y="4854"/>
                  <a:pt x="7765" y="4956"/>
                  <a:pt x="7852" y="4956"/>
                </a:cubicBezTo>
                <a:cubicBezTo>
                  <a:pt x="7903" y="4956"/>
                  <a:pt x="7951" y="4920"/>
                  <a:pt x="7994" y="4820"/>
                </a:cubicBezTo>
                <a:cubicBezTo>
                  <a:pt x="8032" y="4705"/>
                  <a:pt x="8032" y="4590"/>
                  <a:pt x="8071" y="4552"/>
                </a:cubicBezTo>
                <a:cubicBezTo>
                  <a:pt x="8606" y="4399"/>
                  <a:pt x="8683" y="3902"/>
                  <a:pt x="8759" y="3443"/>
                </a:cubicBezTo>
                <a:cubicBezTo>
                  <a:pt x="8912" y="3519"/>
                  <a:pt x="8989" y="3596"/>
                  <a:pt x="9027" y="3634"/>
                </a:cubicBezTo>
                <a:cubicBezTo>
                  <a:pt x="9180" y="3481"/>
                  <a:pt x="9333" y="3328"/>
                  <a:pt x="9409" y="3328"/>
                </a:cubicBezTo>
                <a:cubicBezTo>
                  <a:pt x="9431" y="3330"/>
                  <a:pt x="9451" y="3331"/>
                  <a:pt x="9469" y="3331"/>
                </a:cubicBezTo>
                <a:cubicBezTo>
                  <a:pt x="9787" y="3331"/>
                  <a:pt x="9419" y="3020"/>
                  <a:pt x="9600" y="2984"/>
                </a:cubicBezTo>
                <a:cubicBezTo>
                  <a:pt x="9983" y="2946"/>
                  <a:pt x="10021" y="2563"/>
                  <a:pt x="10251" y="2410"/>
                </a:cubicBezTo>
                <a:cubicBezTo>
                  <a:pt x="10442" y="2219"/>
                  <a:pt x="10671" y="2104"/>
                  <a:pt x="10863" y="1990"/>
                </a:cubicBezTo>
                <a:cubicBezTo>
                  <a:pt x="10824" y="1913"/>
                  <a:pt x="10786" y="1837"/>
                  <a:pt x="10710" y="1760"/>
                </a:cubicBezTo>
                <a:cubicBezTo>
                  <a:pt x="11016" y="1645"/>
                  <a:pt x="11360" y="1684"/>
                  <a:pt x="11436" y="1301"/>
                </a:cubicBezTo>
                <a:lnTo>
                  <a:pt x="11436" y="1301"/>
                </a:lnTo>
                <a:cubicBezTo>
                  <a:pt x="11322" y="1339"/>
                  <a:pt x="11169" y="1339"/>
                  <a:pt x="11054" y="1378"/>
                </a:cubicBezTo>
                <a:cubicBezTo>
                  <a:pt x="11054" y="1339"/>
                  <a:pt x="11054" y="1301"/>
                  <a:pt x="11016" y="1301"/>
                </a:cubicBezTo>
                <a:cubicBezTo>
                  <a:pt x="11322" y="1148"/>
                  <a:pt x="11589" y="1033"/>
                  <a:pt x="11933" y="842"/>
                </a:cubicBezTo>
                <a:cubicBezTo>
                  <a:pt x="11589" y="574"/>
                  <a:pt x="12201" y="269"/>
                  <a:pt x="1170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2;p15">
            <a:extLst>
              <a:ext uri="{FF2B5EF4-FFF2-40B4-BE49-F238E27FC236}">
                <a16:creationId xmlns:a16="http://schemas.microsoft.com/office/drawing/2014/main" id="{A8F48D07-599B-38E0-41CD-30C0C822C0E6}"/>
              </a:ext>
            </a:extLst>
          </p:cNvPr>
          <p:cNvSpPr/>
          <p:nvPr/>
        </p:nvSpPr>
        <p:spPr>
          <a:xfrm>
            <a:off x="1267302" y="3063032"/>
            <a:ext cx="222882" cy="202487"/>
          </a:xfrm>
          <a:custGeom>
            <a:avLst/>
            <a:gdLst/>
            <a:ahLst/>
            <a:cxnLst/>
            <a:rect l="l" t="t" r="r" b="b"/>
            <a:pathLst>
              <a:path w="10863" h="9869" extrusionOk="0">
                <a:moveTo>
                  <a:pt x="10557" y="1"/>
                </a:moveTo>
                <a:cubicBezTo>
                  <a:pt x="10251" y="192"/>
                  <a:pt x="10098" y="422"/>
                  <a:pt x="9792" y="460"/>
                </a:cubicBezTo>
                <a:cubicBezTo>
                  <a:pt x="9562" y="498"/>
                  <a:pt x="9294" y="804"/>
                  <a:pt x="9256" y="995"/>
                </a:cubicBezTo>
                <a:cubicBezTo>
                  <a:pt x="9256" y="1187"/>
                  <a:pt x="9180" y="1263"/>
                  <a:pt x="9065" y="1340"/>
                </a:cubicBezTo>
                <a:cubicBezTo>
                  <a:pt x="8721" y="1646"/>
                  <a:pt x="8185" y="1684"/>
                  <a:pt x="7956" y="2181"/>
                </a:cubicBezTo>
                <a:cubicBezTo>
                  <a:pt x="7879" y="2296"/>
                  <a:pt x="7497" y="2257"/>
                  <a:pt x="7344" y="2410"/>
                </a:cubicBezTo>
                <a:cubicBezTo>
                  <a:pt x="7191" y="2525"/>
                  <a:pt x="7191" y="2793"/>
                  <a:pt x="7000" y="2908"/>
                </a:cubicBezTo>
                <a:cubicBezTo>
                  <a:pt x="6732" y="3099"/>
                  <a:pt x="6350" y="3137"/>
                  <a:pt x="6311" y="3558"/>
                </a:cubicBezTo>
                <a:cubicBezTo>
                  <a:pt x="6286" y="3551"/>
                  <a:pt x="6262" y="3549"/>
                  <a:pt x="6240" y="3549"/>
                </a:cubicBezTo>
                <a:cubicBezTo>
                  <a:pt x="5997" y="3549"/>
                  <a:pt x="5942" y="3905"/>
                  <a:pt x="5661" y="3940"/>
                </a:cubicBezTo>
                <a:cubicBezTo>
                  <a:pt x="5317" y="3979"/>
                  <a:pt x="5164" y="4437"/>
                  <a:pt x="4820" y="4590"/>
                </a:cubicBezTo>
                <a:cubicBezTo>
                  <a:pt x="4705" y="4667"/>
                  <a:pt x="4667" y="4896"/>
                  <a:pt x="4552" y="4973"/>
                </a:cubicBezTo>
                <a:cubicBezTo>
                  <a:pt x="4246" y="5164"/>
                  <a:pt x="4093" y="5508"/>
                  <a:pt x="3749" y="5661"/>
                </a:cubicBezTo>
                <a:cubicBezTo>
                  <a:pt x="3558" y="5776"/>
                  <a:pt x="3366" y="5967"/>
                  <a:pt x="3213" y="6159"/>
                </a:cubicBezTo>
                <a:cubicBezTo>
                  <a:pt x="3175" y="6235"/>
                  <a:pt x="3290" y="6388"/>
                  <a:pt x="3099" y="6465"/>
                </a:cubicBezTo>
                <a:cubicBezTo>
                  <a:pt x="2869" y="6579"/>
                  <a:pt x="2601" y="6732"/>
                  <a:pt x="2487" y="6962"/>
                </a:cubicBezTo>
                <a:cubicBezTo>
                  <a:pt x="2372" y="7229"/>
                  <a:pt x="2104" y="7306"/>
                  <a:pt x="1951" y="7497"/>
                </a:cubicBezTo>
                <a:cubicBezTo>
                  <a:pt x="1645" y="7918"/>
                  <a:pt x="1263" y="8262"/>
                  <a:pt x="919" y="8606"/>
                </a:cubicBezTo>
                <a:cubicBezTo>
                  <a:pt x="957" y="8683"/>
                  <a:pt x="1033" y="8798"/>
                  <a:pt x="1148" y="8950"/>
                </a:cubicBezTo>
                <a:cubicBezTo>
                  <a:pt x="957" y="8912"/>
                  <a:pt x="842" y="8874"/>
                  <a:pt x="689" y="8874"/>
                </a:cubicBezTo>
                <a:cubicBezTo>
                  <a:pt x="613" y="9027"/>
                  <a:pt x="536" y="9371"/>
                  <a:pt x="421" y="9409"/>
                </a:cubicBezTo>
                <a:cubicBezTo>
                  <a:pt x="115" y="9448"/>
                  <a:pt x="77" y="9639"/>
                  <a:pt x="1" y="9868"/>
                </a:cubicBezTo>
                <a:lnTo>
                  <a:pt x="192" y="9868"/>
                </a:lnTo>
                <a:cubicBezTo>
                  <a:pt x="727" y="9524"/>
                  <a:pt x="1263" y="9180"/>
                  <a:pt x="1798" y="8836"/>
                </a:cubicBezTo>
                <a:cubicBezTo>
                  <a:pt x="1837" y="8798"/>
                  <a:pt x="1913" y="8721"/>
                  <a:pt x="1913" y="8683"/>
                </a:cubicBezTo>
                <a:cubicBezTo>
                  <a:pt x="1837" y="8453"/>
                  <a:pt x="1951" y="8415"/>
                  <a:pt x="2142" y="8377"/>
                </a:cubicBezTo>
                <a:cubicBezTo>
                  <a:pt x="2219" y="8377"/>
                  <a:pt x="2295" y="8300"/>
                  <a:pt x="2372" y="8224"/>
                </a:cubicBezTo>
                <a:cubicBezTo>
                  <a:pt x="2563" y="7994"/>
                  <a:pt x="2716" y="7688"/>
                  <a:pt x="2907" y="7612"/>
                </a:cubicBezTo>
                <a:cubicBezTo>
                  <a:pt x="3209" y="7545"/>
                  <a:pt x="3188" y="7126"/>
                  <a:pt x="3461" y="7126"/>
                </a:cubicBezTo>
                <a:cubicBezTo>
                  <a:pt x="3499" y="7126"/>
                  <a:pt x="3544" y="7134"/>
                  <a:pt x="3596" y="7153"/>
                </a:cubicBezTo>
                <a:cubicBezTo>
                  <a:pt x="3672" y="6847"/>
                  <a:pt x="3978" y="6770"/>
                  <a:pt x="4170" y="6617"/>
                </a:cubicBezTo>
                <a:cubicBezTo>
                  <a:pt x="4017" y="6312"/>
                  <a:pt x="4208" y="6235"/>
                  <a:pt x="4437" y="6235"/>
                </a:cubicBezTo>
                <a:cubicBezTo>
                  <a:pt x="4457" y="6237"/>
                  <a:pt x="4476" y="6238"/>
                  <a:pt x="4494" y="6238"/>
                </a:cubicBezTo>
                <a:cubicBezTo>
                  <a:pt x="4865" y="6238"/>
                  <a:pt x="4943" y="5880"/>
                  <a:pt x="5126" y="5661"/>
                </a:cubicBezTo>
                <a:cubicBezTo>
                  <a:pt x="5240" y="5508"/>
                  <a:pt x="5240" y="5317"/>
                  <a:pt x="5470" y="5317"/>
                </a:cubicBezTo>
                <a:cubicBezTo>
                  <a:pt x="5546" y="5279"/>
                  <a:pt x="5623" y="5202"/>
                  <a:pt x="5699" y="5126"/>
                </a:cubicBezTo>
                <a:cubicBezTo>
                  <a:pt x="5776" y="5049"/>
                  <a:pt x="5852" y="4973"/>
                  <a:pt x="5967" y="4858"/>
                </a:cubicBezTo>
                <a:cubicBezTo>
                  <a:pt x="6388" y="4437"/>
                  <a:pt x="7038" y="4208"/>
                  <a:pt x="7229" y="3520"/>
                </a:cubicBezTo>
                <a:cubicBezTo>
                  <a:pt x="7267" y="3443"/>
                  <a:pt x="7420" y="3367"/>
                  <a:pt x="7497" y="3367"/>
                </a:cubicBezTo>
                <a:cubicBezTo>
                  <a:pt x="7553" y="3367"/>
                  <a:pt x="7608" y="3377"/>
                  <a:pt x="7656" y="3377"/>
                </a:cubicBezTo>
                <a:cubicBezTo>
                  <a:pt x="7741" y="3377"/>
                  <a:pt x="7803" y="3346"/>
                  <a:pt x="7803" y="3175"/>
                </a:cubicBezTo>
                <a:cubicBezTo>
                  <a:pt x="7765" y="3099"/>
                  <a:pt x="8071" y="3022"/>
                  <a:pt x="8185" y="2946"/>
                </a:cubicBezTo>
                <a:cubicBezTo>
                  <a:pt x="8262" y="2946"/>
                  <a:pt x="8338" y="2869"/>
                  <a:pt x="8338" y="2793"/>
                </a:cubicBezTo>
                <a:cubicBezTo>
                  <a:pt x="8306" y="2474"/>
                  <a:pt x="8487" y="2448"/>
                  <a:pt x="8703" y="2448"/>
                </a:cubicBezTo>
                <a:cubicBezTo>
                  <a:pt x="8746" y="2448"/>
                  <a:pt x="8791" y="2449"/>
                  <a:pt x="8836" y="2449"/>
                </a:cubicBezTo>
                <a:cubicBezTo>
                  <a:pt x="8797" y="2334"/>
                  <a:pt x="8797" y="2181"/>
                  <a:pt x="8797" y="1990"/>
                </a:cubicBezTo>
                <a:lnTo>
                  <a:pt x="8797" y="1990"/>
                </a:lnTo>
                <a:cubicBezTo>
                  <a:pt x="8856" y="2006"/>
                  <a:pt x="8908" y="2014"/>
                  <a:pt x="8955" y="2014"/>
                </a:cubicBezTo>
                <a:cubicBezTo>
                  <a:pt x="9336" y="2014"/>
                  <a:pt x="9366" y="1514"/>
                  <a:pt x="9639" y="1378"/>
                </a:cubicBezTo>
                <a:cubicBezTo>
                  <a:pt x="9715" y="1454"/>
                  <a:pt x="9792" y="1493"/>
                  <a:pt x="9868" y="1569"/>
                </a:cubicBezTo>
                <a:cubicBezTo>
                  <a:pt x="9945" y="957"/>
                  <a:pt x="10595" y="1034"/>
                  <a:pt x="10863" y="575"/>
                </a:cubicBezTo>
                <a:cubicBezTo>
                  <a:pt x="10786" y="383"/>
                  <a:pt x="10671" y="192"/>
                  <a:pt x="10557"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p15">
            <a:extLst>
              <a:ext uri="{FF2B5EF4-FFF2-40B4-BE49-F238E27FC236}">
                <a16:creationId xmlns:a16="http://schemas.microsoft.com/office/drawing/2014/main" id="{EC0400CD-5A85-4836-0574-0DF67C201CC5}"/>
              </a:ext>
            </a:extLst>
          </p:cNvPr>
          <p:cNvSpPr/>
          <p:nvPr/>
        </p:nvSpPr>
        <p:spPr>
          <a:xfrm>
            <a:off x="506923" y="2525515"/>
            <a:ext cx="136564" cy="156959"/>
          </a:xfrm>
          <a:custGeom>
            <a:avLst/>
            <a:gdLst/>
            <a:ahLst/>
            <a:cxnLst/>
            <a:rect l="l" t="t" r="r" b="b"/>
            <a:pathLst>
              <a:path w="6656" h="7650" extrusionOk="0">
                <a:moveTo>
                  <a:pt x="6005" y="0"/>
                </a:moveTo>
                <a:cubicBezTo>
                  <a:pt x="5508" y="0"/>
                  <a:pt x="5087" y="192"/>
                  <a:pt x="4934" y="765"/>
                </a:cubicBezTo>
                <a:cubicBezTo>
                  <a:pt x="4896" y="880"/>
                  <a:pt x="4743" y="995"/>
                  <a:pt x="4666" y="1110"/>
                </a:cubicBezTo>
                <a:cubicBezTo>
                  <a:pt x="4513" y="1263"/>
                  <a:pt x="4399" y="1415"/>
                  <a:pt x="4284" y="1568"/>
                </a:cubicBezTo>
                <a:cubicBezTo>
                  <a:pt x="4016" y="1913"/>
                  <a:pt x="3748" y="2295"/>
                  <a:pt x="3481" y="2639"/>
                </a:cubicBezTo>
                <a:cubicBezTo>
                  <a:pt x="3443" y="2678"/>
                  <a:pt x="3366" y="2716"/>
                  <a:pt x="3366" y="2792"/>
                </a:cubicBezTo>
                <a:cubicBezTo>
                  <a:pt x="3404" y="3060"/>
                  <a:pt x="3175" y="3213"/>
                  <a:pt x="3022" y="3366"/>
                </a:cubicBezTo>
                <a:cubicBezTo>
                  <a:pt x="2792" y="3596"/>
                  <a:pt x="2563" y="3825"/>
                  <a:pt x="2525" y="4131"/>
                </a:cubicBezTo>
                <a:cubicBezTo>
                  <a:pt x="2525" y="4246"/>
                  <a:pt x="2410" y="4360"/>
                  <a:pt x="2333" y="4475"/>
                </a:cubicBezTo>
                <a:cubicBezTo>
                  <a:pt x="2257" y="4552"/>
                  <a:pt x="2104" y="4666"/>
                  <a:pt x="2066" y="4781"/>
                </a:cubicBezTo>
                <a:cubicBezTo>
                  <a:pt x="1913" y="5317"/>
                  <a:pt x="1568" y="5776"/>
                  <a:pt x="1148" y="6158"/>
                </a:cubicBezTo>
                <a:cubicBezTo>
                  <a:pt x="918" y="6349"/>
                  <a:pt x="765" y="6617"/>
                  <a:pt x="574" y="6846"/>
                </a:cubicBezTo>
                <a:cubicBezTo>
                  <a:pt x="536" y="6885"/>
                  <a:pt x="459" y="6961"/>
                  <a:pt x="421" y="6999"/>
                </a:cubicBezTo>
                <a:cubicBezTo>
                  <a:pt x="39" y="7114"/>
                  <a:pt x="0" y="7382"/>
                  <a:pt x="0" y="7650"/>
                </a:cubicBezTo>
                <a:cubicBezTo>
                  <a:pt x="268" y="7573"/>
                  <a:pt x="498" y="7497"/>
                  <a:pt x="612" y="7458"/>
                </a:cubicBezTo>
                <a:cubicBezTo>
                  <a:pt x="918" y="7076"/>
                  <a:pt x="1186" y="6808"/>
                  <a:pt x="1454" y="6464"/>
                </a:cubicBezTo>
                <a:cubicBezTo>
                  <a:pt x="1545" y="6529"/>
                  <a:pt x="1628" y="6559"/>
                  <a:pt x="1698" y="6559"/>
                </a:cubicBezTo>
                <a:cubicBezTo>
                  <a:pt x="1834" y="6559"/>
                  <a:pt x="1926" y="6449"/>
                  <a:pt x="1951" y="6273"/>
                </a:cubicBezTo>
                <a:cubicBezTo>
                  <a:pt x="1989" y="5967"/>
                  <a:pt x="2219" y="5852"/>
                  <a:pt x="2295" y="5623"/>
                </a:cubicBezTo>
                <a:cubicBezTo>
                  <a:pt x="2678" y="5584"/>
                  <a:pt x="2678" y="5164"/>
                  <a:pt x="2907" y="5011"/>
                </a:cubicBezTo>
                <a:cubicBezTo>
                  <a:pt x="3060" y="4858"/>
                  <a:pt x="3137" y="4666"/>
                  <a:pt x="3366" y="4513"/>
                </a:cubicBezTo>
                <a:cubicBezTo>
                  <a:pt x="3634" y="4360"/>
                  <a:pt x="3825" y="4016"/>
                  <a:pt x="4054" y="3787"/>
                </a:cubicBezTo>
                <a:cubicBezTo>
                  <a:pt x="4207" y="3634"/>
                  <a:pt x="4016" y="3404"/>
                  <a:pt x="4131" y="3404"/>
                </a:cubicBezTo>
                <a:cubicBezTo>
                  <a:pt x="4513" y="3290"/>
                  <a:pt x="4552" y="2869"/>
                  <a:pt x="4819" y="2639"/>
                </a:cubicBezTo>
                <a:cubicBezTo>
                  <a:pt x="5087" y="2486"/>
                  <a:pt x="5125" y="2027"/>
                  <a:pt x="5355" y="1874"/>
                </a:cubicBezTo>
                <a:cubicBezTo>
                  <a:pt x="5661" y="1683"/>
                  <a:pt x="5623" y="1224"/>
                  <a:pt x="6043" y="1186"/>
                </a:cubicBezTo>
                <a:cubicBezTo>
                  <a:pt x="6043" y="1186"/>
                  <a:pt x="6120" y="1110"/>
                  <a:pt x="6081" y="1071"/>
                </a:cubicBezTo>
                <a:cubicBezTo>
                  <a:pt x="6043" y="689"/>
                  <a:pt x="6311" y="612"/>
                  <a:pt x="6579" y="498"/>
                </a:cubicBezTo>
                <a:cubicBezTo>
                  <a:pt x="6617" y="459"/>
                  <a:pt x="6655" y="345"/>
                  <a:pt x="6655" y="306"/>
                </a:cubicBezTo>
                <a:cubicBezTo>
                  <a:pt x="6426" y="192"/>
                  <a:pt x="6234" y="115"/>
                  <a:pt x="600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p15">
            <a:extLst>
              <a:ext uri="{FF2B5EF4-FFF2-40B4-BE49-F238E27FC236}">
                <a16:creationId xmlns:a16="http://schemas.microsoft.com/office/drawing/2014/main" id="{1C0F9A45-2C1F-9B81-B646-45B9C2019614}"/>
              </a:ext>
            </a:extLst>
          </p:cNvPr>
          <p:cNvSpPr/>
          <p:nvPr/>
        </p:nvSpPr>
        <p:spPr>
          <a:xfrm>
            <a:off x="1345002" y="3130740"/>
            <a:ext cx="171075" cy="147336"/>
          </a:xfrm>
          <a:custGeom>
            <a:avLst/>
            <a:gdLst/>
            <a:ahLst/>
            <a:cxnLst/>
            <a:rect l="l" t="t" r="r" b="b"/>
            <a:pathLst>
              <a:path w="8338" h="7181" extrusionOk="0">
                <a:moveTo>
                  <a:pt x="7637" y="0"/>
                </a:moveTo>
                <a:cubicBezTo>
                  <a:pt x="7526" y="0"/>
                  <a:pt x="7417" y="61"/>
                  <a:pt x="7267" y="181"/>
                </a:cubicBezTo>
                <a:cubicBezTo>
                  <a:pt x="6923" y="526"/>
                  <a:pt x="6425" y="755"/>
                  <a:pt x="6196" y="1214"/>
                </a:cubicBezTo>
                <a:cubicBezTo>
                  <a:pt x="6119" y="1329"/>
                  <a:pt x="5890" y="1405"/>
                  <a:pt x="5737" y="1482"/>
                </a:cubicBezTo>
                <a:cubicBezTo>
                  <a:pt x="5699" y="1482"/>
                  <a:pt x="5622" y="1367"/>
                  <a:pt x="5546" y="1290"/>
                </a:cubicBezTo>
                <a:cubicBezTo>
                  <a:pt x="5469" y="1405"/>
                  <a:pt x="5355" y="1482"/>
                  <a:pt x="5316" y="1596"/>
                </a:cubicBezTo>
                <a:cubicBezTo>
                  <a:pt x="5316" y="1749"/>
                  <a:pt x="5355" y="1902"/>
                  <a:pt x="5393" y="2017"/>
                </a:cubicBezTo>
                <a:cubicBezTo>
                  <a:pt x="5087" y="2132"/>
                  <a:pt x="4781" y="2208"/>
                  <a:pt x="4590" y="2361"/>
                </a:cubicBezTo>
                <a:cubicBezTo>
                  <a:pt x="4398" y="2553"/>
                  <a:pt x="4284" y="2859"/>
                  <a:pt x="4169" y="3088"/>
                </a:cubicBezTo>
                <a:cubicBezTo>
                  <a:pt x="4054" y="3012"/>
                  <a:pt x="3939" y="2973"/>
                  <a:pt x="3901" y="2935"/>
                </a:cubicBezTo>
                <a:cubicBezTo>
                  <a:pt x="3633" y="3165"/>
                  <a:pt x="3327" y="3432"/>
                  <a:pt x="3022" y="3662"/>
                </a:cubicBezTo>
                <a:cubicBezTo>
                  <a:pt x="3136" y="3738"/>
                  <a:pt x="3213" y="3815"/>
                  <a:pt x="3289" y="3853"/>
                </a:cubicBezTo>
                <a:cubicBezTo>
                  <a:pt x="3174" y="3968"/>
                  <a:pt x="3098" y="4044"/>
                  <a:pt x="2983" y="4159"/>
                </a:cubicBezTo>
                <a:cubicBezTo>
                  <a:pt x="2811" y="4056"/>
                  <a:pt x="2717" y="3999"/>
                  <a:pt x="2661" y="3999"/>
                </a:cubicBezTo>
                <a:cubicBezTo>
                  <a:pt x="2593" y="3999"/>
                  <a:pt x="2584" y="4084"/>
                  <a:pt x="2563" y="4274"/>
                </a:cubicBezTo>
                <a:cubicBezTo>
                  <a:pt x="2524" y="4388"/>
                  <a:pt x="2524" y="4503"/>
                  <a:pt x="2448" y="4580"/>
                </a:cubicBezTo>
                <a:cubicBezTo>
                  <a:pt x="2209" y="4785"/>
                  <a:pt x="2031" y="5051"/>
                  <a:pt x="1723" y="5051"/>
                </a:cubicBezTo>
                <a:cubicBezTo>
                  <a:pt x="1686" y="5051"/>
                  <a:pt x="1647" y="5047"/>
                  <a:pt x="1606" y="5039"/>
                </a:cubicBezTo>
                <a:lnTo>
                  <a:pt x="1606" y="5039"/>
                </a:lnTo>
                <a:cubicBezTo>
                  <a:pt x="1606" y="5153"/>
                  <a:pt x="1645" y="5306"/>
                  <a:pt x="1606" y="5306"/>
                </a:cubicBezTo>
                <a:cubicBezTo>
                  <a:pt x="1339" y="5459"/>
                  <a:pt x="1071" y="5574"/>
                  <a:pt x="803" y="5727"/>
                </a:cubicBezTo>
                <a:cubicBezTo>
                  <a:pt x="841" y="5842"/>
                  <a:pt x="880" y="5995"/>
                  <a:pt x="880" y="6071"/>
                </a:cubicBezTo>
                <a:cubicBezTo>
                  <a:pt x="650" y="6224"/>
                  <a:pt x="459" y="6301"/>
                  <a:pt x="306" y="6492"/>
                </a:cubicBezTo>
                <a:cubicBezTo>
                  <a:pt x="153" y="6683"/>
                  <a:pt x="0" y="6913"/>
                  <a:pt x="38" y="7180"/>
                </a:cubicBezTo>
                <a:cubicBezTo>
                  <a:pt x="536" y="7066"/>
                  <a:pt x="497" y="7066"/>
                  <a:pt x="765" y="6798"/>
                </a:cubicBezTo>
                <a:cubicBezTo>
                  <a:pt x="841" y="6645"/>
                  <a:pt x="956" y="6568"/>
                  <a:pt x="1109" y="6454"/>
                </a:cubicBezTo>
                <a:cubicBezTo>
                  <a:pt x="1300" y="6339"/>
                  <a:pt x="1492" y="6224"/>
                  <a:pt x="1683" y="6071"/>
                </a:cubicBezTo>
                <a:cubicBezTo>
                  <a:pt x="1874" y="5918"/>
                  <a:pt x="2065" y="5727"/>
                  <a:pt x="2257" y="5612"/>
                </a:cubicBezTo>
                <a:cubicBezTo>
                  <a:pt x="2486" y="5536"/>
                  <a:pt x="2524" y="5268"/>
                  <a:pt x="2754" y="5153"/>
                </a:cubicBezTo>
                <a:cubicBezTo>
                  <a:pt x="2945" y="5077"/>
                  <a:pt x="3060" y="4847"/>
                  <a:pt x="3251" y="4694"/>
                </a:cubicBezTo>
                <a:cubicBezTo>
                  <a:pt x="3442" y="4541"/>
                  <a:pt x="3710" y="4427"/>
                  <a:pt x="3863" y="4235"/>
                </a:cubicBezTo>
                <a:cubicBezTo>
                  <a:pt x="4322" y="3700"/>
                  <a:pt x="4934" y="3279"/>
                  <a:pt x="5469" y="2820"/>
                </a:cubicBezTo>
                <a:cubicBezTo>
                  <a:pt x="6005" y="2361"/>
                  <a:pt x="6617" y="1941"/>
                  <a:pt x="7152" y="1443"/>
                </a:cubicBezTo>
                <a:cubicBezTo>
                  <a:pt x="7343" y="1252"/>
                  <a:pt x="7573" y="1061"/>
                  <a:pt x="7802" y="908"/>
                </a:cubicBezTo>
                <a:cubicBezTo>
                  <a:pt x="7993" y="793"/>
                  <a:pt x="8146" y="640"/>
                  <a:pt x="8338" y="449"/>
                </a:cubicBezTo>
                <a:cubicBezTo>
                  <a:pt x="7989" y="147"/>
                  <a:pt x="7810" y="0"/>
                  <a:pt x="763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p15">
            <a:extLst>
              <a:ext uri="{FF2B5EF4-FFF2-40B4-BE49-F238E27FC236}">
                <a16:creationId xmlns:a16="http://schemas.microsoft.com/office/drawing/2014/main" id="{8DD2F7F9-10BC-7F2B-05F9-A0964F523DBF}"/>
              </a:ext>
            </a:extLst>
          </p:cNvPr>
          <p:cNvSpPr/>
          <p:nvPr/>
        </p:nvSpPr>
        <p:spPr>
          <a:xfrm>
            <a:off x="783130" y="2988492"/>
            <a:ext cx="133425" cy="127557"/>
          </a:xfrm>
          <a:custGeom>
            <a:avLst/>
            <a:gdLst/>
            <a:ahLst/>
            <a:cxnLst/>
            <a:rect l="l" t="t" r="r" b="b"/>
            <a:pathLst>
              <a:path w="6503" h="6217" extrusionOk="0">
                <a:moveTo>
                  <a:pt x="6465" y="1"/>
                </a:moveTo>
                <a:cubicBezTo>
                  <a:pt x="6312" y="77"/>
                  <a:pt x="6197" y="154"/>
                  <a:pt x="6082" y="230"/>
                </a:cubicBezTo>
                <a:cubicBezTo>
                  <a:pt x="5700" y="498"/>
                  <a:pt x="5355" y="804"/>
                  <a:pt x="4935" y="1033"/>
                </a:cubicBezTo>
                <a:cubicBezTo>
                  <a:pt x="4476" y="1301"/>
                  <a:pt x="4170" y="1607"/>
                  <a:pt x="4055" y="2104"/>
                </a:cubicBezTo>
                <a:cubicBezTo>
                  <a:pt x="3940" y="2028"/>
                  <a:pt x="3826" y="1989"/>
                  <a:pt x="3711" y="1875"/>
                </a:cubicBezTo>
                <a:cubicBezTo>
                  <a:pt x="3711" y="2219"/>
                  <a:pt x="3558" y="2410"/>
                  <a:pt x="3328" y="2563"/>
                </a:cubicBezTo>
                <a:cubicBezTo>
                  <a:pt x="2984" y="2831"/>
                  <a:pt x="2678" y="3098"/>
                  <a:pt x="2372" y="3328"/>
                </a:cubicBezTo>
                <a:cubicBezTo>
                  <a:pt x="2372" y="3481"/>
                  <a:pt x="2410" y="3557"/>
                  <a:pt x="2449" y="3710"/>
                </a:cubicBezTo>
                <a:cubicBezTo>
                  <a:pt x="2257" y="3634"/>
                  <a:pt x="2104" y="3596"/>
                  <a:pt x="1913" y="3519"/>
                </a:cubicBezTo>
                <a:lnTo>
                  <a:pt x="1913" y="3519"/>
                </a:lnTo>
                <a:cubicBezTo>
                  <a:pt x="1952" y="3710"/>
                  <a:pt x="1990" y="3825"/>
                  <a:pt x="1990" y="3940"/>
                </a:cubicBezTo>
                <a:cubicBezTo>
                  <a:pt x="1875" y="4016"/>
                  <a:pt x="1760" y="3978"/>
                  <a:pt x="1607" y="4093"/>
                </a:cubicBezTo>
                <a:cubicBezTo>
                  <a:pt x="1301" y="4514"/>
                  <a:pt x="919" y="4896"/>
                  <a:pt x="498" y="5202"/>
                </a:cubicBezTo>
                <a:cubicBezTo>
                  <a:pt x="154" y="5431"/>
                  <a:pt x="1" y="5661"/>
                  <a:pt x="77" y="6082"/>
                </a:cubicBezTo>
                <a:cubicBezTo>
                  <a:pt x="294" y="6168"/>
                  <a:pt x="451" y="6217"/>
                  <a:pt x="582" y="6217"/>
                </a:cubicBezTo>
                <a:cubicBezTo>
                  <a:pt x="799" y="6217"/>
                  <a:pt x="949" y="6085"/>
                  <a:pt x="1187" y="5776"/>
                </a:cubicBezTo>
                <a:cubicBezTo>
                  <a:pt x="1301" y="5623"/>
                  <a:pt x="1416" y="5508"/>
                  <a:pt x="1569" y="5355"/>
                </a:cubicBezTo>
                <a:cubicBezTo>
                  <a:pt x="1799" y="5126"/>
                  <a:pt x="2066" y="4973"/>
                  <a:pt x="2257" y="4705"/>
                </a:cubicBezTo>
                <a:cubicBezTo>
                  <a:pt x="2449" y="4475"/>
                  <a:pt x="2755" y="4361"/>
                  <a:pt x="2908" y="4093"/>
                </a:cubicBezTo>
                <a:cubicBezTo>
                  <a:pt x="3137" y="3596"/>
                  <a:pt x="3634" y="3290"/>
                  <a:pt x="3979" y="2907"/>
                </a:cubicBezTo>
                <a:cubicBezTo>
                  <a:pt x="4285" y="2563"/>
                  <a:pt x="4667" y="2257"/>
                  <a:pt x="4935" y="1875"/>
                </a:cubicBezTo>
                <a:cubicBezTo>
                  <a:pt x="5432" y="1263"/>
                  <a:pt x="5891" y="689"/>
                  <a:pt x="6465" y="192"/>
                </a:cubicBezTo>
                <a:cubicBezTo>
                  <a:pt x="6503" y="154"/>
                  <a:pt x="6465" y="115"/>
                  <a:pt x="646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p15">
            <a:extLst>
              <a:ext uri="{FF2B5EF4-FFF2-40B4-BE49-F238E27FC236}">
                <a16:creationId xmlns:a16="http://schemas.microsoft.com/office/drawing/2014/main" id="{29099C2F-B6E8-2618-A04E-A86E4B6BB0C8}"/>
              </a:ext>
            </a:extLst>
          </p:cNvPr>
          <p:cNvSpPr/>
          <p:nvPr/>
        </p:nvSpPr>
        <p:spPr>
          <a:xfrm>
            <a:off x="482589" y="2527074"/>
            <a:ext cx="97335" cy="98115"/>
          </a:xfrm>
          <a:custGeom>
            <a:avLst/>
            <a:gdLst/>
            <a:ahLst/>
            <a:cxnLst/>
            <a:rect l="l" t="t" r="r" b="b"/>
            <a:pathLst>
              <a:path w="4744" h="4782" extrusionOk="0">
                <a:moveTo>
                  <a:pt x="4323" y="1"/>
                </a:moveTo>
                <a:cubicBezTo>
                  <a:pt x="4055" y="154"/>
                  <a:pt x="3787" y="307"/>
                  <a:pt x="3481" y="498"/>
                </a:cubicBezTo>
                <a:cubicBezTo>
                  <a:pt x="3443" y="575"/>
                  <a:pt x="3405" y="689"/>
                  <a:pt x="3366" y="842"/>
                </a:cubicBezTo>
                <a:cubicBezTo>
                  <a:pt x="3213" y="881"/>
                  <a:pt x="3060" y="919"/>
                  <a:pt x="3022" y="919"/>
                </a:cubicBezTo>
                <a:cubicBezTo>
                  <a:pt x="2716" y="1263"/>
                  <a:pt x="2487" y="1492"/>
                  <a:pt x="2296" y="1760"/>
                </a:cubicBezTo>
                <a:cubicBezTo>
                  <a:pt x="2028" y="2143"/>
                  <a:pt x="1569" y="2372"/>
                  <a:pt x="1531" y="2908"/>
                </a:cubicBezTo>
                <a:cubicBezTo>
                  <a:pt x="1531" y="2984"/>
                  <a:pt x="1454" y="3061"/>
                  <a:pt x="1416" y="3099"/>
                </a:cubicBezTo>
                <a:cubicBezTo>
                  <a:pt x="957" y="3558"/>
                  <a:pt x="498" y="3978"/>
                  <a:pt x="1" y="4399"/>
                </a:cubicBezTo>
                <a:cubicBezTo>
                  <a:pt x="192" y="4514"/>
                  <a:pt x="307" y="4629"/>
                  <a:pt x="536" y="4782"/>
                </a:cubicBezTo>
                <a:cubicBezTo>
                  <a:pt x="689" y="4552"/>
                  <a:pt x="957" y="4361"/>
                  <a:pt x="995" y="4131"/>
                </a:cubicBezTo>
                <a:cubicBezTo>
                  <a:pt x="1110" y="3825"/>
                  <a:pt x="1263" y="3672"/>
                  <a:pt x="1454" y="3520"/>
                </a:cubicBezTo>
                <a:lnTo>
                  <a:pt x="1913" y="3520"/>
                </a:lnTo>
                <a:lnTo>
                  <a:pt x="1913" y="3290"/>
                </a:lnTo>
                <a:cubicBezTo>
                  <a:pt x="2104" y="3175"/>
                  <a:pt x="2257" y="3099"/>
                  <a:pt x="2448" y="2984"/>
                </a:cubicBezTo>
                <a:cubicBezTo>
                  <a:pt x="2601" y="2869"/>
                  <a:pt x="2793" y="2716"/>
                  <a:pt x="2946" y="2563"/>
                </a:cubicBezTo>
                <a:cubicBezTo>
                  <a:pt x="2907" y="2525"/>
                  <a:pt x="2831" y="2449"/>
                  <a:pt x="2831" y="2449"/>
                </a:cubicBezTo>
                <a:cubicBezTo>
                  <a:pt x="3022" y="2181"/>
                  <a:pt x="3328" y="1951"/>
                  <a:pt x="3558" y="1760"/>
                </a:cubicBezTo>
                <a:cubicBezTo>
                  <a:pt x="3825" y="1569"/>
                  <a:pt x="4017" y="1378"/>
                  <a:pt x="4246" y="1148"/>
                </a:cubicBezTo>
                <a:cubicBezTo>
                  <a:pt x="4552" y="881"/>
                  <a:pt x="4590" y="613"/>
                  <a:pt x="4590" y="269"/>
                </a:cubicBezTo>
                <a:cubicBezTo>
                  <a:pt x="4590" y="230"/>
                  <a:pt x="4667" y="192"/>
                  <a:pt x="4743" y="116"/>
                </a:cubicBezTo>
                <a:cubicBezTo>
                  <a:pt x="4552" y="77"/>
                  <a:pt x="4437" y="1"/>
                  <a:pt x="4323"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p15">
            <a:extLst>
              <a:ext uri="{FF2B5EF4-FFF2-40B4-BE49-F238E27FC236}">
                <a16:creationId xmlns:a16="http://schemas.microsoft.com/office/drawing/2014/main" id="{56B65263-1CEA-83A0-31A2-390168C601C5}"/>
              </a:ext>
            </a:extLst>
          </p:cNvPr>
          <p:cNvSpPr/>
          <p:nvPr/>
        </p:nvSpPr>
        <p:spPr>
          <a:xfrm>
            <a:off x="747039" y="3013565"/>
            <a:ext cx="56526" cy="68323"/>
          </a:xfrm>
          <a:custGeom>
            <a:avLst/>
            <a:gdLst/>
            <a:ahLst/>
            <a:cxnLst/>
            <a:rect l="l" t="t" r="r" b="b"/>
            <a:pathLst>
              <a:path w="2755" h="3330" extrusionOk="0">
                <a:moveTo>
                  <a:pt x="2628" y="1"/>
                </a:moveTo>
                <a:cubicBezTo>
                  <a:pt x="2484" y="1"/>
                  <a:pt x="2355" y="24"/>
                  <a:pt x="2295" y="232"/>
                </a:cubicBezTo>
                <a:cubicBezTo>
                  <a:pt x="2224" y="375"/>
                  <a:pt x="2119" y="618"/>
                  <a:pt x="1856" y="618"/>
                </a:cubicBezTo>
                <a:cubicBezTo>
                  <a:pt x="1837" y="618"/>
                  <a:pt x="1818" y="617"/>
                  <a:pt x="1798" y="614"/>
                </a:cubicBezTo>
                <a:cubicBezTo>
                  <a:pt x="1798" y="609"/>
                  <a:pt x="1797" y="607"/>
                  <a:pt x="1794" y="607"/>
                </a:cubicBezTo>
                <a:cubicBezTo>
                  <a:pt x="1778" y="607"/>
                  <a:pt x="1722" y="696"/>
                  <a:pt x="1722" y="729"/>
                </a:cubicBezTo>
                <a:cubicBezTo>
                  <a:pt x="1607" y="997"/>
                  <a:pt x="1454" y="1265"/>
                  <a:pt x="1339" y="1532"/>
                </a:cubicBezTo>
                <a:cubicBezTo>
                  <a:pt x="1186" y="1532"/>
                  <a:pt x="1072" y="1494"/>
                  <a:pt x="1033" y="1494"/>
                </a:cubicBezTo>
                <a:cubicBezTo>
                  <a:pt x="689" y="2068"/>
                  <a:pt x="345" y="2527"/>
                  <a:pt x="1" y="3024"/>
                </a:cubicBezTo>
                <a:cubicBezTo>
                  <a:pt x="115" y="3100"/>
                  <a:pt x="230" y="3215"/>
                  <a:pt x="345" y="3330"/>
                </a:cubicBezTo>
                <a:cubicBezTo>
                  <a:pt x="460" y="3177"/>
                  <a:pt x="613" y="3062"/>
                  <a:pt x="574" y="2986"/>
                </a:cubicBezTo>
                <a:cubicBezTo>
                  <a:pt x="530" y="2852"/>
                  <a:pt x="560" y="2822"/>
                  <a:pt x="614" y="2822"/>
                </a:cubicBezTo>
                <a:cubicBezTo>
                  <a:pt x="658" y="2822"/>
                  <a:pt x="717" y="2842"/>
                  <a:pt x="764" y="2842"/>
                </a:cubicBezTo>
                <a:cubicBezTo>
                  <a:pt x="808" y="2842"/>
                  <a:pt x="842" y="2824"/>
                  <a:pt x="842" y="2756"/>
                </a:cubicBezTo>
                <a:cubicBezTo>
                  <a:pt x="804" y="2680"/>
                  <a:pt x="804" y="2603"/>
                  <a:pt x="766" y="2488"/>
                </a:cubicBezTo>
                <a:cubicBezTo>
                  <a:pt x="957" y="2412"/>
                  <a:pt x="1148" y="2488"/>
                  <a:pt x="1263" y="2259"/>
                </a:cubicBezTo>
                <a:cubicBezTo>
                  <a:pt x="1301" y="2068"/>
                  <a:pt x="1492" y="1915"/>
                  <a:pt x="1569" y="1762"/>
                </a:cubicBezTo>
                <a:cubicBezTo>
                  <a:pt x="1951" y="1188"/>
                  <a:pt x="2487" y="653"/>
                  <a:pt x="2754" y="2"/>
                </a:cubicBezTo>
                <a:cubicBezTo>
                  <a:pt x="2712" y="2"/>
                  <a:pt x="2669" y="1"/>
                  <a:pt x="2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8;p15">
            <a:extLst>
              <a:ext uri="{FF2B5EF4-FFF2-40B4-BE49-F238E27FC236}">
                <a16:creationId xmlns:a16="http://schemas.microsoft.com/office/drawing/2014/main" id="{9F079B21-36F8-D4A9-2A0B-FB1878A75087}"/>
              </a:ext>
            </a:extLst>
          </p:cNvPr>
          <p:cNvSpPr/>
          <p:nvPr/>
        </p:nvSpPr>
        <p:spPr>
          <a:xfrm>
            <a:off x="803545" y="3012826"/>
            <a:ext cx="800" cy="800"/>
          </a:xfrm>
          <a:custGeom>
            <a:avLst/>
            <a:gdLst/>
            <a:ahLst/>
            <a:cxnLst/>
            <a:rect l="l" t="t" r="r" b="b"/>
            <a:pathLst>
              <a:path w="39" h="39" extrusionOk="0">
                <a:moveTo>
                  <a:pt x="0" y="0"/>
                </a:moveTo>
                <a:cubicBezTo>
                  <a:pt x="0" y="0"/>
                  <a:pt x="0" y="0"/>
                  <a:pt x="0" y="38"/>
                </a:cubicBezTo>
                <a:lnTo>
                  <a:pt x="39" y="38"/>
                </a:ln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p15">
            <a:extLst>
              <a:ext uri="{FF2B5EF4-FFF2-40B4-BE49-F238E27FC236}">
                <a16:creationId xmlns:a16="http://schemas.microsoft.com/office/drawing/2014/main" id="{A564F3BD-9202-72E8-B8C8-B842C0B6F047}"/>
              </a:ext>
            </a:extLst>
          </p:cNvPr>
          <p:cNvSpPr/>
          <p:nvPr/>
        </p:nvSpPr>
        <p:spPr>
          <a:xfrm>
            <a:off x="1203739" y="3234107"/>
            <a:ext cx="18856" cy="21995"/>
          </a:xfrm>
          <a:custGeom>
            <a:avLst/>
            <a:gdLst/>
            <a:ahLst/>
            <a:cxnLst/>
            <a:rect l="l" t="t" r="r" b="b"/>
            <a:pathLst>
              <a:path w="919" h="1072" extrusionOk="0">
                <a:moveTo>
                  <a:pt x="766" y="1"/>
                </a:moveTo>
                <a:cubicBezTo>
                  <a:pt x="269" y="192"/>
                  <a:pt x="154" y="612"/>
                  <a:pt x="1" y="1071"/>
                </a:cubicBezTo>
                <a:cubicBezTo>
                  <a:pt x="307" y="842"/>
                  <a:pt x="613" y="612"/>
                  <a:pt x="919" y="383"/>
                </a:cubicBezTo>
                <a:cubicBezTo>
                  <a:pt x="919" y="268"/>
                  <a:pt x="880" y="192"/>
                  <a:pt x="842" y="77"/>
                </a:cubicBezTo>
                <a:cubicBezTo>
                  <a:pt x="804" y="77"/>
                  <a:pt x="804" y="39"/>
                  <a:pt x="76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p15">
            <a:extLst>
              <a:ext uri="{FF2B5EF4-FFF2-40B4-BE49-F238E27FC236}">
                <a16:creationId xmlns:a16="http://schemas.microsoft.com/office/drawing/2014/main" id="{C6DFBFEB-97E4-0362-AE29-9C60D0E88B94}"/>
              </a:ext>
            </a:extLst>
          </p:cNvPr>
          <p:cNvSpPr/>
          <p:nvPr/>
        </p:nvSpPr>
        <p:spPr>
          <a:xfrm>
            <a:off x="1218655" y="2795463"/>
            <a:ext cx="800" cy="21"/>
          </a:xfrm>
          <a:custGeom>
            <a:avLst/>
            <a:gdLst/>
            <a:ahLst/>
            <a:cxnLst/>
            <a:rect l="l" t="t" r="r" b="b"/>
            <a:pathLst>
              <a:path w="39" h="1" extrusionOk="0">
                <a:moveTo>
                  <a:pt x="39" y="0"/>
                </a:moveTo>
                <a:cubicBezTo>
                  <a:pt x="39" y="0"/>
                  <a:pt x="39" y="0"/>
                  <a:pt x="39" y="0"/>
                </a:cubicBezTo>
                <a:cubicBezTo>
                  <a:pt x="39" y="0"/>
                  <a:pt x="0" y="0"/>
                  <a:pt x="0" y="0"/>
                </a:cubicBezTo>
                <a:lnTo>
                  <a:pt x="39"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p15">
            <a:extLst>
              <a:ext uri="{FF2B5EF4-FFF2-40B4-BE49-F238E27FC236}">
                <a16:creationId xmlns:a16="http://schemas.microsoft.com/office/drawing/2014/main" id="{40B3A91E-6A57-14C2-720B-D211872EA63F}"/>
              </a:ext>
            </a:extLst>
          </p:cNvPr>
          <p:cNvSpPr/>
          <p:nvPr/>
        </p:nvSpPr>
        <p:spPr>
          <a:xfrm>
            <a:off x="1219434" y="2787605"/>
            <a:ext cx="10218" cy="10218"/>
          </a:xfrm>
          <a:custGeom>
            <a:avLst/>
            <a:gdLst/>
            <a:ahLst/>
            <a:cxnLst/>
            <a:rect l="l" t="t" r="r" b="b"/>
            <a:pathLst>
              <a:path w="498" h="498" extrusionOk="0">
                <a:moveTo>
                  <a:pt x="498" y="1"/>
                </a:moveTo>
                <a:lnTo>
                  <a:pt x="498" y="1"/>
                </a:lnTo>
                <a:cubicBezTo>
                  <a:pt x="307" y="154"/>
                  <a:pt x="1" y="77"/>
                  <a:pt x="1" y="383"/>
                </a:cubicBezTo>
                <a:cubicBezTo>
                  <a:pt x="115" y="421"/>
                  <a:pt x="268" y="460"/>
                  <a:pt x="421" y="498"/>
                </a:cubicBezTo>
                <a:cubicBezTo>
                  <a:pt x="460" y="307"/>
                  <a:pt x="460" y="192"/>
                  <a:pt x="49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p15">
            <a:extLst>
              <a:ext uri="{FF2B5EF4-FFF2-40B4-BE49-F238E27FC236}">
                <a16:creationId xmlns:a16="http://schemas.microsoft.com/office/drawing/2014/main" id="{C9EDE707-8E2D-460E-1871-60D4AF9C2B35}"/>
              </a:ext>
            </a:extLst>
          </p:cNvPr>
          <p:cNvSpPr/>
          <p:nvPr/>
        </p:nvSpPr>
        <p:spPr>
          <a:xfrm>
            <a:off x="1487024" y="3058334"/>
            <a:ext cx="9438" cy="10997"/>
          </a:xfrm>
          <a:custGeom>
            <a:avLst/>
            <a:gdLst/>
            <a:ahLst/>
            <a:cxnLst/>
            <a:rect l="l" t="t" r="r" b="b"/>
            <a:pathLst>
              <a:path w="460" h="536" extrusionOk="0">
                <a:moveTo>
                  <a:pt x="1" y="0"/>
                </a:moveTo>
                <a:cubicBezTo>
                  <a:pt x="115" y="192"/>
                  <a:pt x="192" y="306"/>
                  <a:pt x="307" y="536"/>
                </a:cubicBezTo>
                <a:cubicBezTo>
                  <a:pt x="383" y="306"/>
                  <a:pt x="421" y="153"/>
                  <a:pt x="46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p15">
            <a:extLst>
              <a:ext uri="{FF2B5EF4-FFF2-40B4-BE49-F238E27FC236}">
                <a16:creationId xmlns:a16="http://schemas.microsoft.com/office/drawing/2014/main" id="{0F98E1D7-2661-DCAB-D7B4-FCA0FB921EC5}"/>
              </a:ext>
            </a:extLst>
          </p:cNvPr>
          <p:cNvSpPr/>
          <p:nvPr/>
        </p:nvSpPr>
        <p:spPr>
          <a:xfrm>
            <a:off x="803545" y="3012826"/>
            <a:ext cx="800" cy="800"/>
          </a:xfrm>
          <a:custGeom>
            <a:avLst/>
            <a:gdLst/>
            <a:ahLst/>
            <a:cxnLst/>
            <a:rect l="l" t="t" r="r" b="b"/>
            <a:pathLst>
              <a:path w="39" h="39" extrusionOk="0">
                <a:moveTo>
                  <a:pt x="39" y="38"/>
                </a:moveTo>
                <a:cubicBezTo>
                  <a:pt x="0" y="0"/>
                  <a:pt x="0" y="0"/>
                  <a:pt x="0" y="0"/>
                </a:cubicBezTo>
                <a:cubicBezTo>
                  <a:pt x="0" y="0"/>
                  <a:pt x="0" y="0"/>
                  <a:pt x="0" y="0"/>
                </a:cubicBezTo>
                <a:lnTo>
                  <a:pt x="39" y="38"/>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p15">
            <a:extLst>
              <a:ext uri="{FF2B5EF4-FFF2-40B4-BE49-F238E27FC236}">
                <a16:creationId xmlns:a16="http://schemas.microsoft.com/office/drawing/2014/main" id="{57344DEE-2E7E-801D-8345-E26A7B59F297}"/>
              </a:ext>
            </a:extLst>
          </p:cNvPr>
          <p:cNvSpPr/>
          <p:nvPr/>
        </p:nvSpPr>
        <p:spPr>
          <a:xfrm>
            <a:off x="801965" y="3002608"/>
            <a:ext cx="11018" cy="10238"/>
          </a:xfrm>
          <a:custGeom>
            <a:avLst/>
            <a:gdLst/>
            <a:ahLst/>
            <a:cxnLst/>
            <a:rect l="l" t="t" r="r" b="b"/>
            <a:pathLst>
              <a:path w="537" h="499" extrusionOk="0">
                <a:moveTo>
                  <a:pt x="422" y="1"/>
                </a:moveTo>
                <a:lnTo>
                  <a:pt x="422" y="1"/>
                </a:lnTo>
                <a:cubicBezTo>
                  <a:pt x="269" y="77"/>
                  <a:pt x="154" y="116"/>
                  <a:pt x="1" y="192"/>
                </a:cubicBezTo>
                <a:cubicBezTo>
                  <a:pt x="39" y="307"/>
                  <a:pt x="77" y="383"/>
                  <a:pt x="77" y="498"/>
                </a:cubicBezTo>
                <a:cubicBezTo>
                  <a:pt x="422" y="269"/>
                  <a:pt x="536" y="154"/>
                  <a:pt x="42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p15">
            <a:extLst>
              <a:ext uri="{FF2B5EF4-FFF2-40B4-BE49-F238E27FC236}">
                <a16:creationId xmlns:a16="http://schemas.microsoft.com/office/drawing/2014/main" id="{2DAFF2EF-758B-BA37-2C5E-B6A8CA949643}"/>
              </a:ext>
            </a:extLst>
          </p:cNvPr>
          <p:cNvSpPr/>
          <p:nvPr/>
        </p:nvSpPr>
        <p:spPr>
          <a:xfrm>
            <a:off x="1107224" y="3244304"/>
            <a:ext cx="10218" cy="11798"/>
          </a:xfrm>
          <a:custGeom>
            <a:avLst/>
            <a:gdLst/>
            <a:ahLst/>
            <a:cxnLst/>
            <a:rect l="l" t="t" r="r" b="b"/>
            <a:pathLst>
              <a:path w="498" h="575" extrusionOk="0">
                <a:moveTo>
                  <a:pt x="459" y="1"/>
                </a:moveTo>
                <a:cubicBezTo>
                  <a:pt x="307" y="154"/>
                  <a:pt x="154" y="307"/>
                  <a:pt x="1" y="498"/>
                </a:cubicBezTo>
                <a:cubicBezTo>
                  <a:pt x="1" y="498"/>
                  <a:pt x="1" y="574"/>
                  <a:pt x="39" y="574"/>
                </a:cubicBezTo>
                <a:cubicBezTo>
                  <a:pt x="154" y="498"/>
                  <a:pt x="307" y="421"/>
                  <a:pt x="498" y="345"/>
                </a:cubicBezTo>
                <a:cubicBezTo>
                  <a:pt x="498" y="230"/>
                  <a:pt x="498" y="115"/>
                  <a:pt x="45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p15">
            <a:extLst>
              <a:ext uri="{FF2B5EF4-FFF2-40B4-BE49-F238E27FC236}">
                <a16:creationId xmlns:a16="http://schemas.microsoft.com/office/drawing/2014/main" id="{434E4D61-C9B5-8DAD-D354-182218CB7F20}"/>
              </a:ext>
            </a:extLst>
          </p:cNvPr>
          <p:cNvSpPr/>
          <p:nvPr/>
        </p:nvSpPr>
        <p:spPr>
          <a:xfrm>
            <a:off x="1116642" y="3243525"/>
            <a:ext cx="800" cy="800"/>
          </a:xfrm>
          <a:custGeom>
            <a:avLst/>
            <a:gdLst/>
            <a:ahLst/>
            <a:cxnLst/>
            <a:rect l="l" t="t" r="r" b="b"/>
            <a:pathLst>
              <a:path w="39" h="39" extrusionOk="0">
                <a:moveTo>
                  <a:pt x="0" y="1"/>
                </a:moveTo>
                <a:cubicBezTo>
                  <a:pt x="0" y="39"/>
                  <a:pt x="0" y="39"/>
                  <a:pt x="0" y="39"/>
                </a:cubicBezTo>
                <a:lnTo>
                  <a:pt x="39" y="39"/>
                </a:lnTo>
                <a:lnTo>
                  <a:pt x="0"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p15">
            <a:extLst>
              <a:ext uri="{FF2B5EF4-FFF2-40B4-BE49-F238E27FC236}">
                <a16:creationId xmlns:a16="http://schemas.microsoft.com/office/drawing/2014/main" id="{F9519058-9F9A-AF72-2477-F212DA8EEC80}"/>
              </a:ext>
            </a:extLst>
          </p:cNvPr>
          <p:cNvSpPr/>
          <p:nvPr/>
        </p:nvSpPr>
        <p:spPr>
          <a:xfrm>
            <a:off x="1012269" y="3001829"/>
            <a:ext cx="821" cy="21"/>
          </a:xfrm>
          <a:custGeom>
            <a:avLst/>
            <a:gdLst/>
            <a:ahLst/>
            <a:cxnLst/>
            <a:rect l="l" t="t" r="r" b="b"/>
            <a:pathLst>
              <a:path w="40" h="1" extrusionOk="0">
                <a:moveTo>
                  <a:pt x="1" y="1"/>
                </a:moveTo>
                <a:lnTo>
                  <a:pt x="39" y="1"/>
                </a:lnTo>
                <a:lnTo>
                  <a:pt x="1" y="1"/>
                </a:lnTo>
                <a:cubicBezTo>
                  <a:pt x="1" y="1"/>
                  <a:pt x="1" y="1"/>
                  <a:pt x="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p15">
            <a:extLst>
              <a:ext uri="{FF2B5EF4-FFF2-40B4-BE49-F238E27FC236}">
                <a16:creationId xmlns:a16="http://schemas.microsoft.com/office/drawing/2014/main" id="{2EAB1C7D-6DA5-88DF-A4EC-CA89C2CF32A2}"/>
              </a:ext>
            </a:extLst>
          </p:cNvPr>
          <p:cNvSpPr/>
          <p:nvPr/>
        </p:nvSpPr>
        <p:spPr>
          <a:xfrm>
            <a:off x="1002072" y="2993991"/>
            <a:ext cx="10218" cy="7858"/>
          </a:xfrm>
          <a:custGeom>
            <a:avLst/>
            <a:gdLst/>
            <a:ahLst/>
            <a:cxnLst/>
            <a:rect l="l" t="t" r="r" b="b"/>
            <a:pathLst>
              <a:path w="498" h="383" extrusionOk="0">
                <a:moveTo>
                  <a:pt x="345" y="0"/>
                </a:moveTo>
                <a:cubicBezTo>
                  <a:pt x="192" y="153"/>
                  <a:pt x="115" y="230"/>
                  <a:pt x="1" y="383"/>
                </a:cubicBezTo>
                <a:lnTo>
                  <a:pt x="498" y="383"/>
                </a:lnTo>
                <a:cubicBezTo>
                  <a:pt x="460" y="268"/>
                  <a:pt x="421" y="153"/>
                  <a:pt x="34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p15">
            <a:extLst>
              <a:ext uri="{FF2B5EF4-FFF2-40B4-BE49-F238E27FC236}">
                <a16:creationId xmlns:a16="http://schemas.microsoft.com/office/drawing/2014/main" id="{A9E7A1CF-452F-7171-CB36-8482A0414BB8}"/>
              </a:ext>
            </a:extLst>
          </p:cNvPr>
          <p:cNvSpPr/>
          <p:nvPr/>
        </p:nvSpPr>
        <p:spPr>
          <a:xfrm>
            <a:off x="2008066" y="2153553"/>
            <a:ext cx="253494" cy="179733"/>
          </a:xfrm>
          <a:custGeom>
            <a:avLst/>
            <a:gdLst/>
            <a:ahLst/>
            <a:cxnLst/>
            <a:rect l="l" t="t" r="r" b="b"/>
            <a:pathLst>
              <a:path w="12355" h="8760" extrusionOk="0">
                <a:moveTo>
                  <a:pt x="12354" y="1"/>
                </a:moveTo>
                <a:cubicBezTo>
                  <a:pt x="11934" y="345"/>
                  <a:pt x="11475" y="154"/>
                  <a:pt x="11322" y="574"/>
                </a:cubicBezTo>
                <a:cubicBezTo>
                  <a:pt x="11092" y="536"/>
                  <a:pt x="10939" y="498"/>
                  <a:pt x="10786" y="460"/>
                </a:cubicBezTo>
                <a:cubicBezTo>
                  <a:pt x="10595" y="689"/>
                  <a:pt x="10442" y="919"/>
                  <a:pt x="10289" y="1148"/>
                </a:cubicBezTo>
                <a:cubicBezTo>
                  <a:pt x="10289" y="1186"/>
                  <a:pt x="10251" y="1186"/>
                  <a:pt x="10213" y="1186"/>
                </a:cubicBezTo>
                <a:cubicBezTo>
                  <a:pt x="10174" y="1072"/>
                  <a:pt x="10136" y="995"/>
                  <a:pt x="10136" y="919"/>
                </a:cubicBezTo>
                <a:cubicBezTo>
                  <a:pt x="9830" y="1110"/>
                  <a:pt x="9409" y="1186"/>
                  <a:pt x="9486" y="1607"/>
                </a:cubicBezTo>
                <a:cubicBezTo>
                  <a:pt x="9384" y="1607"/>
                  <a:pt x="9282" y="1573"/>
                  <a:pt x="9203" y="1573"/>
                </a:cubicBezTo>
                <a:cubicBezTo>
                  <a:pt x="9163" y="1573"/>
                  <a:pt x="9129" y="1582"/>
                  <a:pt x="9103" y="1607"/>
                </a:cubicBezTo>
                <a:cubicBezTo>
                  <a:pt x="8759" y="2028"/>
                  <a:pt x="8224" y="2143"/>
                  <a:pt x="7803" y="2410"/>
                </a:cubicBezTo>
                <a:cubicBezTo>
                  <a:pt x="7803" y="2602"/>
                  <a:pt x="7803" y="2716"/>
                  <a:pt x="7803" y="2946"/>
                </a:cubicBezTo>
                <a:cubicBezTo>
                  <a:pt x="7612" y="2831"/>
                  <a:pt x="7497" y="2754"/>
                  <a:pt x="7344" y="2678"/>
                </a:cubicBezTo>
                <a:cubicBezTo>
                  <a:pt x="7320" y="3143"/>
                  <a:pt x="7248" y="3311"/>
                  <a:pt x="6999" y="3311"/>
                </a:cubicBezTo>
                <a:cubicBezTo>
                  <a:pt x="6859" y="3311"/>
                  <a:pt x="6663" y="3258"/>
                  <a:pt x="6388" y="3175"/>
                </a:cubicBezTo>
                <a:lnTo>
                  <a:pt x="6388" y="3175"/>
                </a:lnTo>
                <a:cubicBezTo>
                  <a:pt x="6497" y="3467"/>
                  <a:pt x="6537" y="3828"/>
                  <a:pt x="6276" y="3828"/>
                </a:cubicBezTo>
                <a:cubicBezTo>
                  <a:pt x="6263" y="3828"/>
                  <a:pt x="6249" y="3827"/>
                  <a:pt x="6235" y="3825"/>
                </a:cubicBezTo>
                <a:cubicBezTo>
                  <a:pt x="6188" y="3819"/>
                  <a:pt x="6143" y="3816"/>
                  <a:pt x="6100" y="3816"/>
                </a:cubicBezTo>
                <a:cubicBezTo>
                  <a:pt x="5616" y="3816"/>
                  <a:pt x="5359" y="4182"/>
                  <a:pt x="4973" y="4323"/>
                </a:cubicBezTo>
                <a:cubicBezTo>
                  <a:pt x="4514" y="4437"/>
                  <a:pt x="4361" y="4782"/>
                  <a:pt x="4208" y="5164"/>
                </a:cubicBezTo>
                <a:cubicBezTo>
                  <a:pt x="4208" y="5240"/>
                  <a:pt x="4170" y="5317"/>
                  <a:pt x="4131" y="5585"/>
                </a:cubicBezTo>
                <a:cubicBezTo>
                  <a:pt x="4017" y="5317"/>
                  <a:pt x="3979" y="5164"/>
                  <a:pt x="3902" y="5126"/>
                </a:cubicBezTo>
                <a:cubicBezTo>
                  <a:pt x="3819" y="5076"/>
                  <a:pt x="3735" y="5047"/>
                  <a:pt x="3661" y="5047"/>
                </a:cubicBezTo>
                <a:cubicBezTo>
                  <a:pt x="3566" y="5047"/>
                  <a:pt x="3486" y="5094"/>
                  <a:pt x="3443" y="5202"/>
                </a:cubicBezTo>
                <a:cubicBezTo>
                  <a:pt x="3290" y="5470"/>
                  <a:pt x="3634" y="5432"/>
                  <a:pt x="3711" y="5623"/>
                </a:cubicBezTo>
                <a:cubicBezTo>
                  <a:pt x="3290" y="5661"/>
                  <a:pt x="2946" y="5852"/>
                  <a:pt x="2640" y="6350"/>
                </a:cubicBezTo>
                <a:cubicBezTo>
                  <a:pt x="2602" y="6044"/>
                  <a:pt x="2602" y="5929"/>
                  <a:pt x="2563" y="5738"/>
                </a:cubicBezTo>
                <a:cubicBezTo>
                  <a:pt x="2296" y="5852"/>
                  <a:pt x="2334" y="6273"/>
                  <a:pt x="2028" y="6273"/>
                </a:cubicBezTo>
                <a:cubicBezTo>
                  <a:pt x="2028" y="6388"/>
                  <a:pt x="2066" y="6503"/>
                  <a:pt x="2066" y="6656"/>
                </a:cubicBezTo>
                <a:cubicBezTo>
                  <a:pt x="1798" y="6656"/>
                  <a:pt x="1569" y="6617"/>
                  <a:pt x="1340" y="6617"/>
                </a:cubicBezTo>
                <a:cubicBezTo>
                  <a:pt x="1378" y="7306"/>
                  <a:pt x="1378" y="7268"/>
                  <a:pt x="689" y="7344"/>
                </a:cubicBezTo>
                <a:cubicBezTo>
                  <a:pt x="536" y="7344"/>
                  <a:pt x="383" y="7459"/>
                  <a:pt x="230" y="7497"/>
                </a:cubicBezTo>
                <a:cubicBezTo>
                  <a:pt x="269" y="7803"/>
                  <a:pt x="269" y="7803"/>
                  <a:pt x="1" y="7956"/>
                </a:cubicBezTo>
                <a:cubicBezTo>
                  <a:pt x="39" y="8224"/>
                  <a:pt x="77" y="8453"/>
                  <a:pt x="154" y="8721"/>
                </a:cubicBezTo>
                <a:cubicBezTo>
                  <a:pt x="230" y="8721"/>
                  <a:pt x="269" y="8759"/>
                  <a:pt x="307" y="8759"/>
                </a:cubicBezTo>
                <a:cubicBezTo>
                  <a:pt x="536" y="8644"/>
                  <a:pt x="766" y="8491"/>
                  <a:pt x="995" y="8415"/>
                </a:cubicBezTo>
                <a:cubicBezTo>
                  <a:pt x="1225" y="8300"/>
                  <a:pt x="1493" y="8224"/>
                  <a:pt x="1722" y="8071"/>
                </a:cubicBezTo>
                <a:cubicBezTo>
                  <a:pt x="1913" y="7956"/>
                  <a:pt x="2181" y="7841"/>
                  <a:pt x="2257" y="7650"/>
                </a:cubicBezTo>
                <a:cubicBezTo>
                  <a:pt x="2410" y="7382"/>
                  <a:pt x="2678" y="7421"/>
                  <a:pt x="2908" y="7268"/>
                </a:cubicBezTo>
                <a:cubicBezTo>
                  <a:pt x="3405" y="6885"/>
                  <a:pt x="3940" y="6541"/>
                  <a:pt x="4476" y="6158"/>
                </a:cubicBezTo>
                <a:cubicBezTo>
                  <a:pt x="4590" y="6120"/>
                  <a:pt x="4782" y="6082"/>
                  <a:pt x="4782" y="6005"/>
                </a:cubicBezTo>
                <a:cubicBezTo>
                  <a:pt x="4820" y="5661"/>
                  <a:pt x="5126" y="5508"/>
                  <a:pt x="5355" y="5470"/>
                </a:cubicBezTo>
                <a:cubicBezTo>
                  <a:pt x="6044" y="5240"/>
                  <a:pt x="6503" y="4667"/>
                  <a:pt x="7115" y="4323"/>
                </a:cubicBezTo>
                <a:cubicBezTo>
                  <a:pt x="7497" y="4093"/>
                  <a:pt x="7765" y="3634"/>
                  <a:pt x="8147" y="3519"/>
                </a:cubicBezTo>
                <a:cubicBezTo>
                  <a:pt x="8606" y="3366"/>
                  <a:pt x="8874" y="2907"/>
                  <a:pt x="9333" y="2754"/>
                </a:cubicBezTo>
                <a:cubicBezTo>
                  <a:pt x="9448" y="2678"/>
                  <a:pt x="9562" y="2525"/>
                  <a:pt x="9715" y="2410"/>
                </a:cubicBezTo>
                <a:cubicBezTo>
                  <a:pt x="9983" y="2181"/>
                  <a:pt x="10251" y="1951"/>
                  <a:pt x="10557" y="1722"/>
                </a:cubicBezTo>
                <a:cubicBezTo>
                  <a:pt x="10939" y="1454"/>
                  <a:pt x="11475" y="1378"/>
                  <a:pt x="11589" y="804"/>
                </a:cubicBezTo>
                <a:cubicBezTo>
                  <a:pt x="11589" y="766"/>
                  <a:pt x="11666" y="766"/>
                  <a:pt x="11704" y="727"/>
                </a:cubicBezTo>
                <a:cubicBezTo>
                  <a:pt x="11934" y="613"/>
                  <a:pt x="12125" y="421"/>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p15">
            <a:extLst>
              <a:ext uri="{FF2B5EF4-FFF2-40B4-BE49-F238E27FC236}">
                <a16:creationId xmlns:a16="http://schemas.microsoft.com/office/drawing/2014/main" id="{CC828AB5-2AAB-7801-9D33-1AFEC3144A48}"/>
              </a:ext>
            </a:extLst>
          </p:cNvPr>
          <p:cNvSpPr/>
          <p:nvPr/>
        </p:nvSpPr>
        <p:spPr>
          <a:xfrm>
            <a:off x="1972755" y="2004473"/>
            <a:ext cx="241717" cy="175014"/>
          </a:xfrm>
          <a:custGeom>
            <a:avLst/>
            <a:gdLst/>
            <a:ahLst/>
            <a:cxnLst/>
            <a:rect l="l" t="t" r="r" b="b"/>
            <a:pathLst>
              <a:path w="11781" h="8530" extrusionOk="0">
                <a:moveTo>
                  <a:pt x="11169" y="0"/>
                </a:moveTo>
                <a:cubicBezTo>
                  <a:pt x="10863" y="191"/>
                  <a:pt x="10595" y="421"/>
                  <a:pt x="10289" y="535"/>
                </a:cubicBezTo>
                <a:cubicBezTo>
                  <a:pt x="9754" y="765"/>
                  <a:pt x="9256" y="1033"/>
                  <a:pt x="8912" y="1492"/>
                </a:cubicBezTo>
                <a:cubicBezTo>
                  <a:pt x="8759" y="1683"/>
                  <a:pt x="8568" y="1683"/>
                  <a:pt x="8377" y="1683"/>
                </a:cubicBezTo>
                <a:cubicBezTo>
                  <a:pt x="8262" y="1683"/>
                  <a:pt x="8185" y="1721"/>
                  <a:pt x="8071" y="1759"/>
                </a:cubicBezTo>
                <a:cubicBezTo>
                  <a:pt x="7994" y="1951"/>
                  <a:pt x="7956" y="2104"/>
                  <a:pt x="7880" y="2295"/>
                </a:cubicBezTo>
                <a:cubicBezTo>
                  <a:pt x="7612" y="2333"/>
                  <a:pt x="7229" y="2295"/>
                  <a:pt x="7153" y="2448"/>
                </a:cubicBezTo>
                <a:cubicBezTo>
                  <a:pt x="7000" y="2677"/>
                  <a:pt x="6809" y="2868"/>
                  <a:pt x="6579" y="3060"/>
                </a:cubicBezTo>
                <a:cubicBezTo>
                  <a:pt x="6503" y="3136"/>
                  <a:pt x="6388" y="3251"/>
                  <a:pt x="6311" y="3251"/>
                </a:cubicBezTo>
                <a:cubicBezTo>
                  <a:pt x="6265" y="3241"/>
                  <a:pt x="6223" y="3236"/>
                  <a:pt x="6184" y="3236"/>
                </a:cubicBezTo>
                <a:cubicBezTo>
                  <a:pt x="5935" y="3236"/>
                  <a:pt x="5832" y="3430"/>
                  <a:pt x="5700" y="3595"/>
                </a:cubicBezTo>
                <a:cubicBezTo>
                  <a:pt x="5623" y="3786"/>
                  <a:pt x="4705" y="4437"/>
                  <a:pt x="4552" y="4513"/>
                </a:cubicBezTo>
                <a:cubicBezTo>
                  <a:pt x="4437" y="4551"/>
                  <a:pt x="4284" y="4590"/>
                  <a:pt x="4323" y="4628"/>
                </a:cubicBezTo>
                <a:cubicBezTo>
                  <a:pt x="4361" y="5010"/>
                  <a:pt x="4017" y="5010"/>
                  <a:pt x="3825" y="5087"/>
                </a:cubicBezTo>
                <a:cubicBezTo>
                  <a:pt x="3519" y="5278"/>
                  <a:pt x="3099" y="5240"/>
                  <a:pt x="3061" y="5699"/>
                </a:cubicBezTo>
                <a:cubicBezTo>
                  <a:pt x="3061" y="5718"/>
                  <a:pt x="3022" y="5718"/>
                  <a:pt x="2974" y="5718"/>
                </a:cubicBezTo>
                <a:cubicBezTo>
                  <a:pt x="2927" y="5718"/>
                  <a:pt x="2869" y="5718"/>
                  <a:pt x="2831" y="5737"/>
                </a:cubicBezTo>
                <a:cubicBezTo>
                  <a:pt x="2716" y="5775"/>
                  <a:pt x="2602" y="5813"/>
                  <a:pt x="2525" y="5852"/>
                </a:cubicBezTo>
                <a:cubicBezTo>
                  <a:pt x="2563" y="5928"/>
                  <a:pt x="2602" y="6005"/>
                  <a:pt x="2678" y="6081"/>
                </a:cubicBezTo>
                <a:cubicBezTo>
                  <a:pt x="2181" y="6272"/>
                  <a:pt x="1722" y="6540"/>
                  <a:pt x="1378" y="6961"/>
                </a:cubicBezTo>
                <a:cubicBezTo>
                  <a:pt x="1318" y="7020"/>
                  <a:pt x="1259" y="7150"/>
                  <a:pt x="1127" y="7150"/>
                </a:cubicBezTo>
                <a:cubicBezTo>
                  <a:pt x="1089" y="7150"/>
                  <a:pt x="1046" y="7139"/>
                  <a:pt x="995" y="7114"/>
                </a:cubicBezTo>
                <a:cubicBezTo>
                  <a:pt x="991" y="7110"/>
                  <a:pt x="985" y="7108"/>
                  <a:pt x="978" y="7108"/>
                </a:cubicBezTo>
                <a:cubicBezTo>
                  <a:pt x="917" y="7108"/>
                  <a:pt x="762" y="7237"/>
                  <a:pt x="728" y="7305"/>
                </a:cubicBezTo>
                <a:cubicBezTo>
                  <a:pt x="613" y="7649"/>
                  <a:pt x="307" y="7764"/>
                  <a:pt x="39" y="7840"/>
                </a:cubicBezTo>
                <a:cubicBezTo>
                  <a:pt x="39" y="8070"/>
                  <a:pt x="1" y="8261"/>
                  <a:pt x="1" y="8452"/>
                </a:cubicBezTo>
                <a:cubicBezTo>
                  <a:pt x="141" y="8506"/>
                  <a:pt x="278" y="8530"/>
                  <a:pt x="409" y="8530"/>
                </a:cubicBezTo>
                <a:cubicBezTo>
                  <a:pt x="741" y="8530"/>
                  <a:pt x="1032" y="8377"/>
                  <a:pt x="1225" y="8185"/>
                </a:cubicBezTo>
                <a:cubicBezTo>
                  <a:pt x="1492" y="7879"/>
                  <a:pt x="1951" y="7879"/>
                  <a:pt x="2143" y="7458"/>
                </a:cubicBezTo>
                <a:cubicBezTo>
                  <a:pt x="2257" y="7229"/>
                  <a:pt x="2640" y="7152"/>
                  <a:pt x="2869" y="6961"/>
                </a:cubicBezTo>
                <a:cubicBezTo>
                  <a:pt x="3137" y="6808"/>
                  <a:pt x="3290" y="6464"/>
                  <a:pt x="3558" y="6425"/>
                </a:cubicBezTo>
                <a:cubicBezTo>
                  <a:pt x="3902" y="6311"/>
                  <a:pt x="3978" y="6043"/>
                  <a:pt x="4170" y="5928"/>
                </a:cubicBezTo>
                <a:cubicBezTo>
                  <a:pt x="4629" y="5622"/>
                  <a:pt x="5164" y="5431"/>
                  <a:pt x="5508" y="4972"/>
                </a:cubicBezTo>
                <a:cubicBezTo>
                  <a:pt x="5547" y="4896"/>
                  <a:pt x="5623" y="4934"/>
                  <a:pt x="5700" y="4896"/>
                </a:cubicBezTo>
                <a:cubicBezTo>
                  <a:pt x="5852" y="4781"/>
                  <a:pt x="6044" y="4704"/>
                  <a:pt x="6197" y="4590"/>
                </a:cubicBezTo>
                <a:cubicBezTo>
                  <a:pt x="6350" y="4475"/>
                  <a:pt x="6541" y="4322"/>
                  <a:pt x="6694" y="4169"/>
                </a:cubicBezTo>
                <a:cubicBezTo>
                  <a:pt x="7153" y="3863"/>
                  <a:pt x="7612" y="3557"/>
                  <a:pt x="8071" y="3251"/>
                </a:cubicBezTo>
                <a:cubicBezTo>
                  <a:pt x="8338" y="3060"/>
                  <a:pt x="8568" y="2754"/>
                  <a:pt x="8836" y="2677"/>
                </a:cubicBezTo>
                <a:cubicBezTo>
                  <a:pt x="9218" y="2601"/>
                  <a:pt x="9295" y="2295"/>
                  <a:pt x="9562" y="2142"/>
                </a:cubicBezTo>
                <a:cubicBezTo>
                  <a:pt x="9868" y="1989"/>
                  <a:pt x="10136" y="1759"/>
                  <a:pt x="10404" y="1568"/>
                </a:cubicBezTo>
                <a:cubicBezTo>
                  <a:pt x="10671" y="1377"/>
                  <a:pt x="10939" y="1147"/>
                  <a:pt x="11207" y="956"/>
                </a:cubicBezTo>
                <a:cubicBezTo>
                  <a:pt x="11475" y="803"/>
                  <a:pt x="11666" y="535"/>
                  <a:pt x="11781" y="191"/>
                </a:cubicBezTo>
                <a:cubicBezTo>
                  <a:pt x="11551" y="115"/>
                  <a:pt x="11360" y="38"/>
                  <a:pt x="1116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p15">
            <a:extLst>
              <a:ext uri="{FF2B5EF4-FFF2-40B4-BE49-F238E27FC236}">
                <a16:creationId xmlns:a16="http://schemas.microsoft.com/office/drawing/2014/main" id="{A1F86AFE-B1B2-5E5D-B238-562AFC8C8FB8}"/>
              </a:ext>
            </a:extLst>
          </p:cNvPr>
          <p:cNvSpPr/>
          <p:nvPr/>
        </p:nvSpPr>
        <p:spPr>
          <a:xfrm>
            <a:off x="2004926" y="2093929"/>
            <a:ext cx="224461" cy="160796"/>
          </a:xfrm>
          <a:custGeom>
            <a:avLst/>
            <a:gdLst/>
            <a:ahLst/>
            <a:cxnLst/>
            <a:rect l="l" t="t" r="r" b="b"/>
            <a:pathLst>
              <a:path w="10940" h="7837" extrusionOk="0">
                <a:moveTo>
                  <a:pt x="10595" y="0"/>
                </a:moveTo>
                <a:cubicBezTo>
                  <a:pt x="10557" y="38"/>
                  <a:pt x="10480" y="153"/>
                  <a:pt x="10404" y="191"/>
                </a:cubicBezTo>
                <a:cubicBezTo>
                  <a:pt x="10136" y="344"/>
                  <a:pt x="9830" y="536"/>
                  <a:pt x="9524" y="689"/>
                </a:cubicBezTo>
                <a:cubicBezTo>
                  <a:pt x="9445" y="655"/>
                  <a:pt x="9378" y="640"/>
                  <a:pt x="9321" y="640"/>
                </a:cubicBezTo>
                <a:cubicBezTo>
                  <a:pt x="8993" y="640"/>
                  <a:pt x="8982" y="1126"/>
                  <a:pt x="8721" y="1224"/>
                </a:cubicBezTo>
                <a:lnTo>
                  <a:pt x="8530" y="1224"/>
                </a:lnTo>
                <a:cubicBezTo>
                  <a:pt x="7918" y="1339"/>
                  <a:pt x="7344" y="1606"/>
                  <a:pt x="6962" y="2104"/>
                </a:cubicBezTo>
                <a:cubicBezTo>
                  <a:pt x="6806" y="2322"/>
                  <a:pt x="6726" y="2565"/>
                  <a:pt x="6454" y="2565"/>
                </a:cubicBezTo>
                <a:cubicBezTo>
                  <a:pt x="6392" y="2565"/>
                  <a:pt x="6320" y="2553"/>
                  <a:pt x="6235" y="2524"/>
                </a:cubicBezTo>
                <a:cubicBezTo>
                  <a:pt x="6197" y="2524"/>
                  <a:pt x="6082" y="2601"/>
                  <a:pt x="6044" y="2639"/>
                </a:cubicBezTo>
                <a:cubicBezTo>
                  <a:pt x="5814" y="3060"/>
                  <a:pt x="5355" y="3174"/>
                  <a:pt x="4973" y="3366"/>
                </a:cubicBezTo>
                <a:cubicBezTo>
                  <a:pt x="4858" y="3442"/>
                  <a:pt x="4629" y="3595"/>
                  <a:pt x="4629" y="3710"/>
                </a:cubicBezTo>
                <a:cubicBezTo>
                  <a:pt x="4629" y="3904"/>
                  <a:pt x="4588" y="3958"/>
                  <a:pt x="4479" y="3958"/>
                </a:cubicBezTo>
                <a:cubicBezTo>
                  <a:pt x="4437" y="3958"/>
                  <a:pt x="4386" y="3950"/>
                  <a:pt x="4323" y="3939"/>
                </a:cubicBezTo>
                <a:cubicBezTo>
                  <a:pt x="4315" y="3935"/>
                  <a:pt x="4305" y="3933"/>
                  <a:pt x="4295" y="3933"/>
                </a:cubicBezTo>
                <a:cubicBezTo>
                  <a:pt x="4207" y="3933"/>
                  <a:pt x="4047" y="4066"/>
                  <a:pt x="3979" y="4169"/>
                </a:cubicBezTo>
                <a:cubicBezTo>
                  <a:pt x="3902" y="4245"/>
                  <a:pt x="3940" y="4398"/>
                  <a:pt x="3864" y="4437"/>
                </a:cubicBezTo>
                <a:cubicBezTo>
                  <a:pt x="3673" y="4551"/>
                  <a:pt x="3481" y="4704"/>
                  <a:pt x="3252" y="4743"/>
                </a:cubicBezTo>
                <a:cubicBezTo>
                  <a:pt x="2908" y="4743"/>
                  <a:pt x="3022" y="5202"/>
                  <a:pt x="2793" y="5202"/>
                </a:cubicBezTo>
                <a:cubicBezTo>
                  <a:pt x="2361" y="5202"/>
                  <a:pt x="2302" y="5744"/>
                  <a:pt x="1914" y="5744"/>
                </a:cubicBezTo>
                <a:cubicBezTo>
                  <a:pt x="1889" y="5744"/>
                  <a:pt x="1864" y="5741"/>
                  <a:pt x="1837" y="5737"/>
                </a:cubicBezTo>
                <a:cubicBezTo>
                  <a:pt x="1799" y="5737"/>
                  <a:pt x="1760" y="5813"/>
                  <a:pt x="1760" y="5852"/>
                </a:cubicBezTo>
                <a:cubicBezTo>
                  <a:pt x="1684" y="6158"/>
                  <a:pt x="1454" y="6234"/>
                  <a:pt x="1225" y="6311"/>
                </a:cubicBezTo>
                <a:cubicBezTo>
                  <a:pt x="689" y="6502"/>
                  <a:pt x="154" y="6731"/>
                  <a:pt x="77" y="7382"/>
                </a:cubicBezTo>
                <a:cubicBezTo>
                  <a:pt x="77" y="7458"/>
                  <a:pt x="39" y="7496"/>
                  <a:pt x="1" y="7573"/>
                </a:cubicBezTo>
                <a:cubicBezTo>
                  <a:pt x="319" y="7748"/>
                  <a:pt x="545" y="7837"/>
                  <a:pt x="708" y="7837"/>
                </a:cubicBezTo>
                <a:cubicBezTo>
                  <a:pt x="937" y="7837"/>
                  <a:pt x="1043" y="7662"/>
                  <a:pt x="1110" y="7305"/>
                </a:cubicBezTo>
                <a:cubicBezTo>
                  <a:pt x="1216" y="7341"/>
                  <a:pt x="1323" y="7368"/>
                  <a:pt x="1425" y="7368"/>
                </a:cubicBezTo>
                <a:cubicBezTo>
                  <a:pt x="1544" y="7368"/>
                  <a:pt x="1658" y="7331"/>
                  <a:pt x="1760" y="7229"/>
                </a:cubicBezTo>
                <a:cubicBezTo>
                  <a:pt x="1875" y="7076"/>
                  <a:pt x="2066" y="6884"/>
                  <a:pt x="2257" y="6884"/>
                </a:cubicBezTo>
                <a:cubicBezTo>
                  <a:pt x="2563" y="6808"/>
                  <a:pt x="2372" y="6425"/>
                  <a:pt x="2640" y="6349"/>
                </a:cubicBezTo>
                <a:cubicBezTo>
                  <a:pt x="2716" y="6425"/>
                  <a:pt x="2755" y="6502"/>
                  <a:pt x="2831" y="6540"/>
                </a:cubicBezTo>
                <a:cubicBezTo>
                  <a:pt x="3061" y="6272"/>
                  <a:pt x="3290" y="6005"/>
                  <a:pt x="3520" y="5737"/>
                </a:cubicBezTo>
                <a:cubicBezTo>
                  <a:pt x="3585" y="5867"/>
                  <a:pt x="3687" y="5936"/>
                  <a:pt x="3777" y="5936"/>
                </a:cubicBezTo>
                <a:cubicBezTo>
                  <a:pt x="3846" y="5936"/>
                  <a:pt x="3907" y="5896"/>
                  <a:pt x="3940" y="5813"/>
                </a:cubicBezTo>
                <a:cubicBezTo>
                  <a:pt x="4170" y="5316"/>
                  <a:pt x="5049" y="5469"/>
                  <a:pt x="5011" y="4704"/>
                </a:cubicBezTo>
                <a:lnTo>
                  <a:pt x="5011" y="4704"/>
                </a:lnTo>
                <a:cubicBezTo>
                  <a:pt x="5076" y="4745"/>
                  <a:pt x="5129" y="4761"/>
                  <a:pt x="5174" y="4761"/>
                </a:cubicBezTo>
                <a:cubicBezTo>
                  <a:pt x="5339" y="4761"/>
                  <a:pt x="5388" y="4535"/>
                  <a:pt x="5508" y="4475"/>
                </a:cubicBezTo>
                <a:cubicBezTo>
                  <a:pt x="5700" y="4360"/>
                  <a:pt x="5929" y="4322"/>
                  <a:pt x="6120" y="4169"/>
                </a:cubicBezTo>
                <a:cubicBezTo>
                  <a:pt x="6388" y="4016"/>
                  <a:pt x="6656" y="3786"/>
                  <a:pt x="6923" y="3595"/>
                </a:cubicBezTo>
                <a:cubicBezTo>
                  <a:pt x="6885" y="3519"/>
                  <a:pt x="6770" y="3327"/>
                  <a:pt x="6809" y="3327"/>
                </a:cubicBezTo>
                <a:cubicBezTo>
                  <a:pt x="6870" y="3266"/>
                  <a:pt x="6918" y="3243"/>
                  <a:pt x="6959" y="3243"/>
                </a:cubicBezTo>
                <a:cubicBezTo>
                  <a:pt x="7070" y="3243"/>
                  <a:pt x="7128" y="3414"/>
                  <a:pt x="7268" y="3442"/>
                </a:cubicBezTo>
                <a:cubicBezTo>
                  <a:pt x="7727" y="3136"/>
                  <a:pt x="8147" y="2830"/>
                  <a:pt x="8568" y="2524"/>
                </a:cubicBezTo>
                <a:cubicBezTo>
                  <a:pt x="8530" y="2410"/>
                  <a:pt x="8530" y="2295"/>
                  <a:pt x="8530" y="2142"/>
                </a:cubicBezTo>
                <a:cubicBezTo>
                  <a:pt x="8657" y="2142"/>
                  <a:pt x="8768" y="2159"/>
                  <a:pt x="8873" y="2159"/>
                </a:cubicBezTo>
                <a:cubicBezTo>
                  <a:pt x="8925" y="2159"/>
                  <a:pt x="8976" y="2155"/>
                  <a:pt x="9027" y="2142"/>
                </a:cubicBezTo>
                <a:cubicBezTo>
                  <a:pt x="9333" y="2065"/>
                  <a:pt x="9371" y="1568"/>
                  <a:pt x="9754" y="1568"/>
                </a:cubicBezTo>
                <a:cubicBezTo>
                  <a:pt x="9792" y="1568"/>
                  <a:pt x="9868" y="1415"/>
                  <a:pt x="9907" y="1300"/>
                </a:cubicBezTo>
                <a:cubicBezTo>
                  <a:pt x="9945" y="1224"/>
                  <a:pt x="10021" y="1033"/>
                  <a:pt x="10060" y="1033"/>
                </a:cubicBezTo>
                <a:cubicBezTo>
                  <a:pt x="10595" y="994"/>
                  <a:pt x="10595" y="459"/>
                  <a:pt x="10939" y="230"/>
                </a:cubicBezTo>
                <a:cubicBezTo>
                  <a:pt x="10825" y="115"/>
                  <a:pt x="10748" y="77"/>
                  <a:pt x="1059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2;p15">
            <a:extLst>
              <a:ext uri="{FF2B5EF4-FFF2-40B4-BE49-F238E27FC236}">
                <a16:creationId xmlns:a16="http://schemas.microsoft.com/office/drawing/2014/main" id="{99DFF198-18CA-1BEE-4BB5-00DE02B0E392}"/>
              </a:ext>
            </a:extLst>
          </p:cNvPr>
          <p:cNvSpPr/>
          <p:nvPr/>
        </p:nvSpPr>
        <p:spPr>
          <a:xfrm>
            <a:off x="2067710" y="2299514"/>
            <a:ext cx="211905" cy="144402"/>
          </a:xfrm>
          <a:custGeom>
            <a:avLst/>
            <a:gdLst/>
            <a:ahLst/>
            <a:cxnLst/>
            <a:rect l="l" t="t" r="r" b="b"/>
            <a:pathLst>
              <a:path w="10328" h="7038" extrusionOk="0">
                <a:moveTo>
                  <a:pt x="10251" y="1"/>
                </a:moveTo>
                <a:cubicBezTo>
                  <a:pt x="9945" y="115"/>
                  <a:pt x="9600" y="192"/>
                  <a:pt x="9447" y="498"/>
                </a:cubicBezTo>
                <a:cubicBezTo>
                  <a:pt x="9256" y="842"/>
                  <a:pt x="8568" y="689"/>
                  <a:pt x="8721" y="1301"/>
                </a:cubicBezTo>
                <a:cubicBezTo>
                  <a:pt x="8338" y="1339"/>
                  <a:pt x="8032" y="1645"/>
                  <a:pt x="7726" y="1683"/>
                </a:cubicBezTo>
                <a:cubicBezTo>
                  <a:pt x="7382" y="1760"/>
                  <a:pt x="7191" y="1989"/>
                  <a:pt x="6885" y="2142"/>
                </a:cubicBezTo>
                <a:cubicBezTo>
                  <a:pt x="6732" y="2219"/>
                  <a:pt x="6617" y="2410"/>
                  <a:pt x="6464" y="2410"/>
                </a:cubicBezTo>
                <a:cubicBezTo>
                  <a:pt x="6120" y="2487"/>
                  <a:pt x="5814" y="2716"/>
                  <a:pt x="5470" y="2869"/>
                </a:cubicBezTo>
                <a:cubicBezTo>
                  <a:pt x="4820" y="3175"/>
                  <a:pt x="4131" y="3557"/>
                  <a:pt x="3634" y="4131"/>
                </a:cubicBezTo>
                <a:cubicBezTo>
                  <a:pt x="3548" y="4239"/>
                  <a:pt x="3462" y="4286"/>
                  <a:pt x="3369" y="4286"/>
                </a:cubicBezTo>
                <a:cubicBezTo>
                  <a:pt x="3296" y="4286"/>
                  <a:pt x="3220" y="4258"/>
                  <a:pt x="3137" y="4208"/>
                </a:cubicBezTo>
                <a:cubicBezTo>
                  <a:pt x="2869" y="4705"/>
                  <a:pt x="2869" y="4705"/>
                  <a:pt x="2028" y="4896"/>
                </a:cubicBezTo>
                <a:cubicBezTo>
                  <a:pt x="2142" y="4934"/>
                  <a:pt x="2219" y="4973"/>
                  <a:pt x="2257" y="5011"/>
                </a:cubicBezTo>
                <a:cubicBezTo>
                  <a:pt x="2066" y="5126"/>
                  <a:pt x="1836" y="5240"/>
                  <a:pt x="1683" y="5355"/>
                </a:cubicBezTo>
                <a:cubicBezTo>
                  <a:pt x="1588" y="5482"/>
                  <a:pt x="1520" y="5556"/>
                  <a:pt x="1368" y="5556"/>
                </a:cubicBezTo>
                <a:cubicBezTo>
                  <a:pt x="1337" y="5556"/>
                  <a:pt x="1302" y="5553"/>
                  <a:pt x="1263" y="5546"/>
                </a:cubicBezTo>
                <a:cubicBezTo>
                  <a:pt x="1148" y="5546"/>
                  <a:pt x="957" y="5699"/>
                  <a:pt x="919" y="5814"/>
                </a:cubicBezTo>
                <a:cubicBezTo>
                  <a:pt x="804" y="6120"/>
                  <a:pt x="613" y="6349"/>
                  <a:pt x="307" y="6464"/>
                </a:cubicBezTo>
                <a:cubicBezTo>
                  <a:pt x="1" y="6579"/>
                  <a:pt x="39" y="6808"/>
                  <a:pt x="154" y="7038"/>
                </a:cubicBezTo>
                <a:cubicBezTo>
                  <a:pt x="1072" y="7038"/>
                  <a:pt x="1722" y="6388"/>
                  <a:pt x="2487" y="6082"/>
                </a:cubicBezTo>
                <a:cubicBezTo>
                  <a:pt x="3099" y="5776"/>
                  <a:pt x="3519" y="5164"/>
                  <a:pt x="4246" y="5049"/>
                </a:cubicBezTo>
                <a:cubicBezTo>
                  <a:pt x="4322" y="5049"/>
                  <a:pt x="4399" y="4934"/>
                  <a:pt x="4437" y="4858"/>
                </a:cubicBezTo>
                <a:cubicBezTo>
                  <a:pt x="4628" y="4514"/>
                  <a:pt x="4934" y="4361"/>
                  <a:pt x="5279" y="4246"/>
                </a:cubicBezTo>
                <a:cubicBezTo>
                  <a:pt x="5661" y="4093"/>
                  <a:pt x="6043" y="3940"/>
                  <a:pt x="6349" y="3634"/>
                </a:cubicBezTo>
                <a:cubicBezTo>
                  <a:pt x="6808" y="3175"/>
                  <a:pt x="7344" y="2792"/>
                  <a:pt x="7956" y="2487"/>
                </a:cubicBezTo>
                <a:cubicBezTo>
                  <a:pt x="8224" y="2372"/>
                  <a:pt x="8529" y="2334"/>
                  <a:pt x="8682" y="2028"/>
                </a:cubicBezTo>
                <a:cubicBezTo>
                  <a:pt x="9180" y="1989"/>
                  <a:pt x="9447" y="1607"/>
                  <a:pt x="9715" y="1263"/>
                </a:cubicBezTo>
                <a:cubicBezTo>
                  <a:pt x="9753" y="1224"/>
                  <a:pt x="9868" y="1148"/>
                  <a:pt x="9906" y="1148"/>
                </a:cubicBezTo>
                <a:cubicBezTo>
                  <a:pt x="9979" y="1177"/>
                  <a:pt x="10041" y="1190"/>
                  <a:pt x="10096" y="1190"/>
                </a:cubicBezTo>
                <a:cubicBezTo>
                  <a:pt x="10185" y="1190"/>
                  <a:pt x="10256" y="1157"/>
                  <a:pt x="10327" y="1110"/>
                </a:cubicBezTo>
                <a:cubicBezTo>
                  <a:pt x="10327" y="1071"/>
                  <a:pt x="10289" y="1033"/>
                  <a:pt x="10289" y="995"/>
                </a:cubicBezTo>
                <a:cubicBezTo>
                  <a:pt x="10251" y="651"/>
                  <a:pt x="10251" y="345"/>
                  <a:pt x="1025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p15">
            <a:extLst>
              <a:ext uri="{FF2B5EF4-FFF2-40B4-BE49-F238E27FC236}">
                <a16:creationId xmlns:a16="http://schemas.microsoft.com/office/drawing/2014/main" id="{595F7A91-7E28-A76F-5642-7804DD386C74}"/>
              </a:ext>
            </a:extLst>
          </p:cNvPr>
          <p:cNvSpPr/>
          <p:nvPr/>
        </p:nvSpPr>
        <p:spPr>
          <a:xfrm>
            <a:off x="1980613" y="1918135"/>
            <a:ext cx="206386" cy="160898"/>
          </a:xfrm>
          <a:custGeom>
            <a:avLst/>
            <a:gdLst/>
            <a:ahLst/>
            <a:cxnLst/>
            <a:rect l="l" t="t" r="r" b="b"/>
            <a:pathLst>
              <a:path w="10059" h="7842" extrusionOk="0">
                <a:moveTo>
                  <a:pt x="9141" y="1"/>
                </a:moveTo>
                <a:cubicBezTo>
                  <a:pt x="8988" y="192"/>
                  <a:pt x="8759" y="498"/>
                  <a:pt x="8720" y="498"/>
                </a:cubicBezTo>
                <a:cubicBezTo>
                  <a:pt x="8651" y="458"/>
                  <a:pt x="8594" y="442"/>
                  <a:pt x="8546" y="442"/>
                </a:cubicBezTo>
                <a:cubicBezTo>
                  <a:pt x="8410" y="442"/>
                  <a:pt x="8346" y="576"/>
                  <a:pt x="8261" y="689"/>
                </a:cubicBezTo>
                <a:cubicBezTo>
                  <a:pt x="8070" y="842"/>
                  <a:pt x="7879" y="957"/>
                  <a:pt x="7688" y="1072"/>
                </a:cubicBezTo>
                <a:cubicBezTo>
                  <a:pt x="7420" y="1187"/>
                  <a:pt x="7191" y="1340"/>
                  <a:pt x="6961" y="1607"/>
                </a:cubicBezTo>
                <a:cubicBezTo>
                  <a:pt x="6808" y="1799"/>
                  <a:pt x="6426" y="1875"/>
                  <a:pt x="6158" y="2028"/>
                </a:cubicBezTo>
                <a:cubicBezTo>
                  <a:pt x="6043" y="2066"/>
                  <a:pt x="6005" y="2219"/>
                  <a:pt x="5928" y="2296"/>
                </a:cubicBezTo>
                <a:cubicBezTo>
                  <a:pt x="5852" y="2372"/>
                  <a:pt x="5814" y="2525"/>
                  <a:pt x="5737" y="2525"/>
                </a:cubicBezTo>
                <a:cubicBezTo>
                  <a:pt x="5125" y="2678"/>
                  <a:pt x="4934" y="3405"/>
                  <a:pt x="4284" y="3558"/>
                </a:cubicBezTo>
                <a:cubicBezTo>
                  <a:pt x="4054" y="4285"/>
                  <a:pt x="3213" y="4285"/>
                  <a:pt x="2754" y="4782"/>
                </a:cubicBezTo>
                <a:cubicBezTo>
                  <a:pt x="2601" y="4973"/>
                  <a:pt x="2295" y="4973"/>
                  <a:pt x="2372" y="5317"/>
                </a:cubicBezTo>
                <a:cubicBezTo>
                  <a:pt x="2142" y="5355"/>
                  <a:pt x="1913" y="5317"/>
                  <a:pt x="1874" y="5585"/>
                </a:cubicBezTo>
                <a:cubicBezTo>
                  <a:pt x="1798" y="5929"/>
                  <a:pt x="1530" y="6044"/>
                  <a:pt x="1262" y="6197"/>
                </a:cubicBezTo>
                <a:cubicBezTo>
                  <a:pt x="1109" y="6312"/>
                  <a:pt x="918" y="6388"/>
                  <a:pt x="842" y="6503"/>
                </a:cubicBezTo>
                <a:cubicBezTo>
                  <a:pt x="536" y="6923"/>
                  <a:pt x="306" y="7344"/>
                  <a:pt x="0" y="7841"/>
                </a:cubicBezTo>
                <a:cubicBezTo>
                  <a:pt x="345" y="7765"/>
                  <a:pt x="574" y="7727"/>
                  <a:pt x="803" y="7650"/>
                </a:cubicBezTo>
                <a:cubicBezTo>
                  <a:pt x="956" y="7612"/>
                  <a:pt x="1148" y="7535"/>
                  <a:pt x="1262" y="7382"/>
                </a:cubicBezTo>
                <a:cubicBezTo>
                  <a:pt x="1568" y="6885"/>
                  <a:pt x="2104" y="6694"/>
                  <a:pt x="2563" y="6426"/>
                </a:cubicBezTo>
                <a:cubicBezTo>
                  <a:pt x="2639" y="6350"/>
                  <a:pt x="2792" y="6388"/>
                  <a:pt x="2792" y="6235"/>
                </a:cubicBezTo>
                <a:cubicBezTo>
                  <a:pt x="2754" y="5891"/>
                  <a:pt x="3060" y="5776"/>
                  <a:pt x="3251" y="5700"/>
                </a:cubicBezTo>
                <a:cubicBezTo>
                  <a:pt x="3825" y="5547"/>
                  <a:pt x="4131" y="5049"/>
                  <a:pt x="4666" y="4820"/>
                </a:cubicBezTo>
                <a:cubicBezTo>
                  <a:pt x="4781" y="4743"/>
                  <a:pt x="4858" y="4590"/>
                  <a:pt x="4934" y="4476"/>
                </a:cubicBezTo>
                <a:cubicBezTo>
                  <a:pt x="5164" y="4285"/>
                  <a:pt x="5355" y="3940"/>
                  <a:pt x="5584" y="3902"/>
                </a:cubicBezTo>
                <a:cubicBezTo>
                  <a:pt x="6005" y="3787"/>
                  <a:pt x="6273" y="3558"/>
                  <a:pt x="6464" y="3214"/>
                </a:cubicBezTo>
                <a:cubicBezTo>
                  <a:pt x="6540" y="3137"/>
                  <a:pt x="6617" y="3022"/>
                  <a:pt x="6655" y="3022"/>
                </a:cubicBezTo>
                <a:cubicBezTo>
                  <a:pt x="7114" y="2984"/>
                  <a:pt x="7267" y="2602"/>
                  <a:pt x="7573" y="2410"/>
                </a:cubicBezTo>
                <a:cubicBezTo>
                  <a:pt x="8147" y="1952"/>
                  <a:pt x="8759" y="1607"/>
                  <a:pt x="9332" y="1148"/>
                </a:cubicBezTo>
                <a:cubicBezTo>
                  <a:pt x="9600" y="919"/>
                  <a:pt x="9944" y="728"/>
                  <a:pt x="10059" y="307"/>
                </a:cubicBezTo>
                <a:cubicBezTo>
                  <a:pt x="9715" y="192"/>
                  <a:pt x="9447" y="116"/>
                  <a:pt x="914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p15">
            <a:extLst>
              <a:ext uri="{FF2B5EF4-FFF2-40B4-BE49-F238E27FC236}">
                <a16:creationId xmlns:a16="http://schemas.microsoft.com/office/drawing/2014/main" id="{8BEE522A-AFCB-65CC-D884-43FFE6B442E3}"/>
              </a:ext>
            </a:extLst>
          </p:cNvPr>
          <p:cNvSpPr/>
          <p:nvPr/>
        </p:nvSpPr>
        <p:spPr>
          <a:xfrm>
            <a:off x="2032399" y="2255566"/>
            <a:ext cx="202467" cy="126203"/>
          </a:xfrm>
          <a:custGeom>
            <a:avLst/>
            <a:gdLst/>
            <a:ahLst/>
            <a:cxnLst/>
            <a:rect l="l" t="t" r="r" b="b"/>
            <a:pathLst>
              <a:path w="9868" h="6151" extrusionOk="0">
                <a:moveTo>
                  <a:pt x="9180" y="1"/>
                </a:moveTo>
                <a:cubicBezTo>
                  <a:pt x="8988" y="574"/>
                  <a:pt x="8415" y="383"/>
                  <a:pt x="8032" y="574"/>
                </a:cubicBezTo>
                <a:cubicBezTo>
                  <a:pt x="7956" y="613"/>
                  <a:pt x="7803" y="651"/>
                  <a:pt x="7803" y="689"/>
                </a:cubicBezTo>
                <a:cubicBezTo>
                  <a:pt x="7764" y="1033"/>
                  <a:pt x="7497" y="1033"/>
                  <a:pt x="7306" y="1072"/>
                </a:cubicBezTo>
                <a:cubicBezTo>
                  <a:pt x="6847" y="1148"/>
                  <a:pt x="6502" y="1416"/>
                  <a:pt x="6120" y="1645"/>
                </a:cubicBezTo>
                <a:cubicBezTo>
                  <a:pt x="5929" y="1760"/>
                  <a:pt x="5699" y="1951"/>
                  <a:pt x="5508" y="1951"/>
                </a:cubicBezTo>
                <a:cubicBezTo>
                  <a:pt x="5202" y="1990"/>
                  <a:pt x="5011" y="1990"/>
                  <a:pt x="5049" y="2372"/>
                </a:cubicBezTo>
                <a:cubicBezTo>
                  <a:pt x="5049" y="2406"/>
                  <a:pt x="4867" y="2531"/>
                  <a:pt x="4773" y="2531"/>
                </a:cubicBezTo>
                <a:cubicBezTo>
                  <a:pt x="4762" y="2531"/>
                  <a:pt x="4751" y="2529"/>
                  <a:pt x="4743" y="2525"/>
                </a:cubicBezTo>
                <a:cubicBezTo>
                  <a:pt x="4705" y="2512"/>
                  <a:pt x="4672" y="2507"/>
                  <a:pt x="4644" y="2507"/>
                </a:cubicBezTo>
                <a:cubicBezTo>
                  <a:pt x="4431" y="2507"/>
                  <a:pt x="4486" y="2833"/>
                  <a:pt x="4344" y="2833"/>
                </a:cubicBezTo>
                <a:cubicBezTo>
                  <a:pt x="4337" y="2833"/>
                  <a:pt x="4330" y="2832"/>
                  <a:pt x="4322" y="2831"/>
                </a:cubicBezTo>
                <a:cubicBezTo>
                  <a:pt x="4251" y="2800"/>
                  <a:pt x="4193" y="2786"/>
                  <a:pt x="4145" y="2786"/>
                </a:cubicBezTo>
                <a:cubicBezTo>
                  <a:pt x="4014" y="2786"/>
                  <a:pt x="3958" y="2892"/>
                  <a:pt x="3902" y="3060"/>
                </a:cubicBezTo>
                <a:cubicBezTo>
                  <a:pt x="3902" y="3099"/>
                  <a:pt x="3749" y="3137"/>
                  <a:pt x="3672" y="3175"/>
                </a:cubicBezTo>
                <a:cubicBezTo>
                  <a:pt x="3557" y="3213"/>
                  <a:pt x="3328" y="3252"/>
                  <a:pt x="3290" y="3328"/>
                </a:cubicBezTo>
                <a:cubicBezTo>
                  <a:pt x="3137" y="3672"/>
                  <a:pt x="2907" y="3825"/>
                  <a:pt x="2525" y="3864"/>
                </a:cubicBezTo>
                <a:cubicBezTo>
                  <a:pt x="2410" y="3864"/>
                  <a:pt x="2257" y="3940"/>
                  <a:pt x="2219" y="4055"/>
                </a:cubicBezTo>
                <a:cubicBezTo>
                  <a:pt x="2028" y="4437"/>
                  <a:pt x="1454" y="4399"/>
                  <a:pt x="1416" y="4896"/>
                </a:cubicBezTo>
                <a:cubicBezTo>
                  <a:pt x="1385" y="4927"/>
                  <a:pt x="1329" y="4983"/>
                  <a:pt x="1288" y="4983"/>
                </a:cubicBezTo>
                <a:cubicBezTo>
                  <a:pt x="1279" y="4983"/>
                  <a:pt x="1270" y="4980"/>
                  <a:pt x="1263" y="4973"/>
                </a:cubicBezTo>
                <a:cubicBezTo>
                  <a:pt x="1213" y="4960"/>
                  <a:pt x="1166" y="4955"/>
                  <a:pt x="1123" y="4955"/>
                </a:cubicBezTo>
                <a:cubicBezTo>
                  <a:pt x="769" y="4955"/>
                  <a:pt x="617" y="5334"/>
                  <a:pt x="345" y="5470"/>
                </a:cubicBezTo>
                <a:cubicBezTo>
                  <a:pt x="115" y="5546"/>
                  <a:pt x="1" y="5738"/>
                  <a:pt x="154" y="5967"/>
                </a:cubicBezTo>
                <a:cubicBezTo>
                  <a:pt x="238" y="6079"/>
                  <a:pt x="342" y="6150"/>
                  <a:pt x="497" y="6150"/>
                </a:cubicBezTo>
                <a:cubicBezTo>
                  <a:pt x="554" y="6150"/>
                  <a:pt x="617" y="6141"/>
                  <a:pt x="689" y="6120"/>
                </a:cubicBezTo>
                <a:cubicBezTo>
                  <a:pt x="1071" y="5929"/>
                  <a:pt x="1798" y="5546"/>
                  <a:pt x="2028" y="5393"/>
                </a:cubicBezTo>
                <a:cubicBezTo>
                  <a:pt x="2295" y="5202"/>
                  <a:pt x="2678" y="5164"/>
                  <a:pt x="2907" y="4973"/>
                </a:cubicBezTo>
                <a:cubicBezTo>
                  <a:pt x="3137" y="4743"/>
                  <a:pt x="3366" y="4514"/>
                  <a:pt x="3672" y="4399"/>
                </a:cubicBezTo>
                <a:lnTo>
                  <a:pt x="3825" y="4399"/>
                </a:lnTo>
                <a:cubicBezTo>
                  <a:pt x="3902" y="4361"/>
                  <a:pt x="4016" y="4361"/>
                  <a:pt x="4093" y="4323"/>
                </a:cubicBezTo>
                <a:cubicBezTo>
                  <a:pt x="4361" y="4055"/>
                  <a:pt x="4590" y="3825"/>
                  <a:pt x="4858" y="3558"/>
                </a:cubicBezTo>
                <a:cubicBezTo>
                  <a:pt x="4918" y="3578"/>
                  <a:pt x="4971" y="3587"/>
                  <a:pt x="5020" y="3587"/>
                </a:cubicBezTo>
                <a:cubicBezTo>
                  <a:pt x="5341" y="3587"/>
                  <a:pt x="5433" y="3193"/>
                  <a:pt x="5699" y="3060"/>
                </a:cubicBezTo>
                <a:cubicBezTo>
                  <a:pt x="6388" y="2716"/>
                  <a:pt x="7038" y="2257"/>
                  <a:pt x="7688" y="1837"/>
                </a:cubicBezTo>
                <a:cubicBezTo>
                  <a:pt x="7803" y="1798"/>
                  <a:pt x="7803" y="1607"/>
                  <a:pt x="7879" y="1569"/>
                </a:cubicBezTo>
                <a:cubicBezTo>
                  <a:pt x="7936" y="1541"/>
                  <a:pt x="7992" y="1533"/>
                  <a:pt x="8047" y="1533"/>
                </a:cubicBezTo>
                <a:cubicBezTo>
                  <a:pt x="8107" y="1533"/>
                  <a:pt x="8164" y="1542"/>
                  <a:pt x="8217" y="1542"/>
                </a:cubicBezTo>
                <a:cubicBezTo>
                  <a:pt x="8246" y="1542"/>
                  <a:pt x="8274" y="1539"/>
                  <a:pt x="8300" y="1531"/>
                </a:cubicBezTo>
                <a:cubicBezTo>
                  <a:pt x="8376" y="1531"/>
                  <a:pt x="8491" y="1454"/>
                  <a:pt x="8453" y="1416"/>
                </a:cubicBezTo>
                <a:cubicBezTo>
                  <a:pt x="8453" y="1033"/>
                  <a:pt x="8797" y="995"/>
                  <a:pt x="8988" y="842"/>
                </a:cubicBezTo>
                <a:cubicBezTo>
                  <a:pt x="9256" y="613"/>
                  <a:pt x="9524" y="460"/>
                  <a:pt x="9868" y="230"/>
                </a:cubicBezTo>
                <a:cubicBezTo>
                  <a:pt x="9600" y="154"/>
                  <a:pt x="9371" y="77"/>
                  <a:pt x="918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5;p15">
            <a:extLst>
              <a:ext uri="{FF2B5EF4-FFF2-40B4-BE49-F238E27FC236}">
                <a16:creationId xmlns:a16="http://schemas.microsoft.com/office/drawing/2014/main" id="{83211993-9772-F625-6B52-36A9AA00C926}"/>
              </a:ext>
            </a:extLst>
          </p:cNvPr>
          <p:cNvSpPr/>
          <p:nvPr/>
        </p:nvSpPr>
        <p:spPr>
          <a:xfrm>
            <a:off x="1989251" y="1849873"/>
            <a:ext cx="149101" cy="121648"/>
          </a:xfrm>
          <a:custGeom>
            <a:avLst/>
            <a:gdLst/>
            <a:ahLst/>
            <a:cxnLst/>
            <a:rect l="l" t="t" r="r" b="b"/>
            <a:pathLst>
              <a:path w="7267" h="5929" extrusionOk="0">
                <a:moveTo>
                  <a:pt x="7076" y="1"/>
                </a:moveTo>
                <a:cubicBezTo>
                  <a:pt x="6617" y="345"/>
                  <a:pt x="6005" y="345"/>
                  <a:pt x="5622" y="842"/>
                </a:cubicBezTo>
                <a:cubicBezTo>
                  <a:pt x="5546" y="957"/>
                  <a:pt x="5393" y="995"/>
                  <a:pt x="5240" y="1033"/>
                </a:cubicBezTo>
                <a:cubicBezTo>
                  <a:pt x="5125" y="1110"/>
                  <a:pt x="4972" y="1110"/>
                  <a:pt x="4896" y="1186"/>
                </a:cubicBezTo>
                <a:cubicBezTo>
                  <a:pt x="4131" y="2066"/>
                  <a:pt x="3098" y="2563"/>
                  <a:pt x="2218" y="3251"/>
                </a:cubicBezTo>
                <a:cubicBezTo>
                  <a:pt x="1989" y="3443"/>
                  <a:pt x="1568" y="3557"/>
                  <a:pt x="1530" y="3787"/>
                </a:cubicBezTo>
                <a:cubicBezTo>
                  <a:pt x="1453" y="4093"/>
                  <a:pt x="1109" y="4016"/>
                  <a:pt x="1071" y="4284"/>
                </a:cubicBezTo>
                <a:cubicBezTo>
                  <a:pt x="1033" y="4514"/>
                  <a:pt x="650" y="4628"/>
                  <a:pt x="459" y="4820"/>
                </a:cubicBezTo>
                <a:cubicBezTo>
                  <a:pt x="0" y="5126"/>
                  <a:pt x="0" y="5431"/>
                  <a:pt x="306" y="5929"/>
                </a:cubicBezTo>
                <a:cubicBezTo>
                  <a:pt x="994" y="5661"/>
                  <a:pt x="1492" y="5240"/>
                  <a:pt x="2142" y="4667"/>
                </a:cubicBezTo>
                <a:cubicBezTo>
                  <a:pt x="2639" y="4208"/>
                  <a:pt x="3213" y="3863"/>
                  <a:pt x="3748" y="3481"/>
                </a:cubicBezTo>
                <a:cubicBezTo>
                  <a:pt x="3863" y="3366"/>
                  <a:pt x="3978" y="3328"/>
                  <a:pt x="4092" y="3213"/>
                </a:cubicBezTo>
                <a:cubicBezTo>
                  <a:pt x="4360" y="3022"/>
                  <a:pt x="4590" y="2716"/>
                  <a:pt x="4857" y="2601"/>
                </a:cubicBezTo>
                <a:cubicBezTo>
                  <a:pt x="5507" y="2372"/>
                  <a:pt x="5852" y="1760"/>
                  <a:pt x="6425" y="1454"/>
                </a:cubicBezTo>
                <a:cubicBezTo>
                  <a:pt x="6387" y="1186"/>
                  <a:pt x="6693" y="1263"/>
                  <a:pt x="6770" y="1110"/>
                </a:cubicBezTo>
                <a:cubicBezTo>
                  <a:pt x="6884" y="957"/>
                  <a:pt x="7037" y="689"/>
                  <a:pt x="6999" y="651"/>
                </a:cubicBezTo>
                <a:cubicBezTo>
                  <a:pt x="6731" y="345"/>
                  <a:pt x="7267" y="460"/>
                  <a:pt x="7190" y="268"/>
                </a:cubicBezTo>
                <a:cubicBezTo>
                  <a:pt x="7152" y="192"/>
                  <a:pt x="7114" y="115"/>
                  <a:pt x="707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6;p15">
            <a:extLst>
              <a:ext uri="{FF2B5EF4-FFF2-40B4-BE49-F238E27FC236}">
                <a16:creationId xmlns:a16="http://schemas.microsoft.com/office/drawing/2014/main" id="{FE512A8A-A60A-61FF-69B5-C35DA9B0315A}"/>
              </a:ext>
            </a:extLst>
          </p:cNvPr>
          <p:cNvSpPr/>
          <p:nvPr/>
        </p:nvSpPr>
        <p:spPr>
          <a:xfrm>
            <a:off x="2111658" y="2382692"/>
            <a:ext cx="159318" cy="112231"/>
          </a:xfrm>
          <a:custGeom>
            <a:avLst/>
            <a:gdLst/>
            <a:ahLst/>
            <a:cxnLst/>
            <a:rect l="l" t="t" r="r" b="b"/>
            <a:pathLst>
              <a:path w="7765" h="5470" extrusionOk="0">
                <a:moveTo>
                  <a:pt x="7344" y="1"/>
                </a:moveTo>
                <a:cubicBezTo>
                  <a:pt x="7076" y="192"/>
                  <a:pt x="6770" y="383"/>
                  <a:pt x="6426" y="574"/>
                </a:cubicBezTo>
                <a:cubicBezTo>
                  <a:pt x="6234" y="651"/>
                  <a:pt x="6043" y="689"/>
                  <a:pt x="5852" y="727"/>
                </a:cubicBezTo>
                <a:cubicBezTo>
                  <a:pt x="5814" y="766"/>
                  <a:pt x="5699" y="766"/>
                  <a:pt x="5699" y="766"/>
                </a:cubicBezTo>
                <a:cubicBezTo>
                  <a:pt x="5584" y="1263"/>
                  <a:pt x="5087" y="1263"/>
                  <a:pt x="4781" y="1492"/>
                </a:cubicBezTo>
                <a:cubicBezTo>
                  <a:pt x="4500" y="1703"/>
                  <a:pt x="4251" y="2075"/>
                  <a:pt x="3827" y="2075"/>
                </a:cubicBezTo>
                <a:cubicBezTo>
                  <a:pt x="3790" y="2075"/>
                  <a:pt x="3751" y="2072"/>
                  <a:pt x="3710" y="2066"/>
                </a:cubicBezTo>
                <a:cubicBezTo>
                  <a:pt x="3634" y="2066"/>
                  <a:pt x="3557" y="2257"/>
                  <a:pt x="3481" y="2334"/>
                </a:cubicBezTo>
                <a:cubicBezTo>
                  <a:pt x="3404" y="2372"/>
                  <a:pt x="3251" y="2334"/>
                  <a:pt x="3175" y="2410"/>
                </a:cubicBezTo>
                <a:cubicBezTo>
                  <a:pt x="2869" y="2601"/>
                  <a:pt x="2639" y="3022"/>
                  <a:pt x="2333" y="3060"/>
                </a:cubicBezTo>
                <a:cubicBezTo>
                  <a:pt x="1874" y="3099"/>
                  <a:pt x="1836" y="3634"/>
                  <a:pt x="1415" y="3710"/>
                </a:cubicBezTo>
                <a:cubicBezTo>
                  <a:pt x="1339" y="3710"/>
                  <a:pt x="1263" y="3787"/>
                  <a:pt x="1186" y="3825"/>
                </a:cubicBezTo>
                <a:cubicBezTo>
                  <a:pt x="1071" y="3902"/>
                  <a:pt x="918" y="3940"/>
                  <a:pt x="804" y="4055"/>
                </a:cubicBezTo>
                <a:cubicBezTo>
                  <a:pt x="536" y="4361"/>
                  <a:pt x="268" y="4667"/>
                  <a:pt x="0" y="5011"/>
                </a:cubicBezTo>
                <a:cubicBezTo>
                  <a:pt x="0" y="5126"/>
                  <a:pt x="39" y="5240"/>
                  <a:pt x="77" y="5470"/>
                </a:cubicBezTo>
                <a:cubicBezTo>
                  <a:pt x="306" y="5393"/>
                  <a:pt x="536" y="5317"/>
                  <a:pt x="727" y="5240"/>
                </a:cubicBezTo>
                <a:cubicBezTo>
                  <a:pt x="1377" y="4973"/>
                  <a:pt x="1874" y="4399"/>
                  <a:pt x="2563" y="4208"/>
                </a:cubicBezTo>
                <a:cubicBezTo>
                  <a:pt x="2754" y="4131"/>
                  <a:pt x="2869" y="3902"/>
                  <a:pt x="3022" y="3710"/>
                </a:cubicBezTo>
                <a:cubicBezTo>
                  <a:pt x="3098" y="3634"/>
                  <a:pt x="3175" y="3481"/>
                  <a:pt x="3290" y="3443"/>
                </a:cubicBezTo>
                <a:cubicBezTo>
                  <a:pt x="3787" y="3252"/>
                  <a:pt x="4207" y="2869"/>
                  <a:pt x="4666" y="2601"/>
                </a:cubicBezTo>
                <a:cubicBezTo>
                  <a:pt x="5776" y="1989"/>
                  <a:pt x="6732" y="1186"/>
                  <a:pt x="7726" y="383"/>
                </a:cubicBezTo>
                <a:cubicBezTo>
                  <a:pt x="7726" y="383"/>
                  <a:pt x="7726" y="307"/>
                  <a:pt x="7764" y="268"/>
                </a:cubicBezTo>
                <a:cubicBezTo>
                  <a:pt x="7650" y="192"/>
                  <a:pt x="7535" y="115"/>
                  <a:pt x="734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p15">
            <a:extLst>
              <a:ext uri="{FF2B5EF4-FFF2-40B4-BE49-F238E27FC236}">
                <a16:creationId xmlns:a16="http://schemas.microsoft.com/office/drawing/2014/main" id="{F18A0475-761C-0282-C29E-60639D04DAB9}"/>
              </a:ext>
            </a:extLst>
          </p:cNvPr>
          <p:cNvSpPr/>
          <p:nvPr/>
        </p:nvSpPr>
        <p:spPr>
          <a:xfrm>
            <a:off x="2138331" y="2469625"/>
            <a:ext cx="140483" cy="98258"/>
          </a:xfrm>
          <a:custGeom>
            <a:avLst/>
            <a:gdLst/>
            <a:ahLst/>
            <a:cxnLst/>
            <a:rect l="l" t="t" r="r" b="b"/>
            <a:pathLst>
              <a:path w="6847" h="4789" extrusionOk="0">
                <a:moveTo>
                  <a:pt x="6400" y="0"/>
                </a:moveTo>
                <a:cubicBezTo>
                  <a:pt x="6306" y="0"/>
                  <a:pt x="6192" y="43"/>
                  <a:pt x="6044" y="124"/>
                </a:cubicBezTo>
                <a:cubicBezTo>
                  <a:pt x="5623" y="315"/>
                  <a:pt x="5240" y="544"/>
                  <a:pt x="4896" y="850"/>
                </a:cubicBezTo>
                <a:cubicBezTo>
                  <a:pt x="4677" y="1048"/>
                  <a:pt x="4584" y="1132"/>
                  <a:pt x="4457" y="1132"/>
                </a:cubicBezTo>
                <a:cubicBezTo>
                  <a:pt x="4363" y="1132"/>
                  <a:pt x="4251" y="1085"/>
                  <a:pt x="4055" y="1003"/>
                </a:cubicBezTo>
                <a:cubicBezTo>
                  <a:pt x="3940" y="1118"/>
                  <a:pt x="3825" y="1195"/>
                  <a:pt x="3711" y="1309"/>
                </a:cubicBezTo>
                <a:cubicBezTo>
                  <a:pt x="3864" y="1386"/>
                  <a:pt x="3940" y="1386"/>
                  <a:pt x="4170" y="1501"/>
                </a:cubicBezTo>
                <a:cubicBezTo>
                  <a:pt x="3880" y="1597"/>
                  <a:pt x="3645" y="1748"/>
                  <a:pt x="3486" y="1748"/>
                </a:cubicBezTo>
                <a:cubicBezTo>
                  <a:pt x="3456" y="1748"/>
                  <a:pt x="3429" y="1742"/>
                  <a:pt x="3405" y="1730"/>
                </a:cubicBezTo>
                <a:cubicBezTo>
                  <a:pt x="3318" y="1696"/>
                  <a:pt x="3246" y="1680"/>
                  <a:pt x="3183" y="1680"/>
                </a:cubicBezTo>
                <a:cubicBezTo>
                  <a:pt x="2969" y="1680"/>
                  <a:pt x="2873" y="1858"/>
                  <a:pt x="2754" y="2036"/>
                </a:cubicBezTo>
                <a:cubicBezTo>
                  <a:pt x="2640" y="2227"/>
                  <a:pt x="2563" y="2418"/>
                  <a:pt x="2449" y="2610"/>
                </a:cubicBezTo>
                <a:cubicBezTo>
                  <a:pt x="2255" y="2549"/>
                  <a:pt x="2119" y="2512"/>
                  <a:pt x="2019" y="2512"/>
                </a:cubicBezTo>
                <a:cubicBezTo>
                  <a:pt x="1805" y="2512"/>
                  <a:pt x="1762" y="2687"/>
                  <a:pt x="1684" y="3183"/>
                </a:cubicBezTo>
                <a:cubicBezTo>
                  <a:pt x="1378" y="3222"/>
                  <a:pt x="957" y="3107"/>
                  <a:pt x="766" y="3489"/>
                </a:cubicBezTo>
                <a:cubicBezTo>
                  <a:pt x="842" y="3566"/>
                  <a:pt x="880" y="3642"/>
                  <a:pt x="995" y="3795"/>
                </a:cubicBezTo>
                <a:cubicBezTo>
                  <a:pt x="727" y="3719"/>
                  <a:pt x="574" y="3681"/>
                  <a:pt x="345" y="3642"/>
                </a:cubicBezTo>
                <a:lnTo>
                  <a:pt x="345" y="3642"/>
                </a:lnTo>
                <a:cubicBezTo>
                  <a:pt x="689" y="4101"/>
                  <a:pt x="1" y="4025"/>
                  <a:pt x="39" y="4331"/>
                </a:cubicBezTo>
                <a:cubicBezTo>
                  <a:pt x="334" y="4647"/>
                  <a:pt x="489" y="4789"/>
                  <a:pt x="653" y="4789"/>
                </a:cubicBezTo>
                <a:cubicBezTo>
                  <a:pt x="786" y="4789"/>
                  <a:pt x="925" y="4694"/>
                  <a:pt x="1148" y="4522"/>
                </a:cubicBezTo>
                <a:cubicBezTo>
                  <a:pt x="1416" y="4331"/>
                  <a:pt x="1722" y="4139"/>
                  <a:pt x="1990" y="3948"/>
                </a:cubicBezTo>
                <a:cubicBezTo>
                  <a:pt x="2257" y="3757"/>
                  <a:pt x="2563" y="3566"/>
                  <a:pt x="2831" y="3336"/>
                </a:cubicBezTo>
                <a:cubicBezTo>
                  <a:pt x="3213" y="2954"/>
                  <a:pt x="3787" y="2839"/>
                  <a:pt x="4055" y="2265"/>
                </a:cubicBezTo>
                <a:cubicBezTo>
                  <a:pt x="4170" y="2036"/>
                  <a:pt x="4514" y="1806"/>
                  <a:pt x="4782" y="1730"/>
                </a:cubicBezTo>
                <a:cubicBezTo>
                  <a:pt x="5546" y="1462"/>
                  <a:pt x="6235" y="1195"/>
                  <a:pt x="6847" y="697"/>
                </a:cubicBezTo>
                <a:cubicBezTo>
                  <a:pt x="6809" y="621"/>
                  <a:pt x="6809" y="544"/>
                  <a:pt x="6770" y="468"/>
                </a:cubicBezTo>
                <a:cubicBezTo>
                  <a:pt x="6671" y="146"/>
                  <a:pt x="6572" y="0"/>
                  <a:pt x="640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8;p15">
            <a:extLst>
              <a:ext uri="{FF2B5EF4-FFF2-40B4-BE49-F238E27FC236}">
                <a16:creationId xmlns:a16="http://schemas.microsoft.com/office/drawing/2014/main" id="{726A0E9D-7442-58ED-B90A-C7828ABDEE29}"/>
              </a:ext>
            </a:extLst>
          </p:cNvPr>
          <p:cNvSpPr/>
          <p:nvPr/>
        </p:nvSpPr>
        <p:spPr>
          <a:xfrm>
            <a:off x="1975894" y="1805145"/>
            <a:ext cx="124787" cy="118509"/>
          </a:xfrm>
          <a:custGeom>
            <a:avLst/>
            <a:gdLst/>
            <a:ahLst/>
            <a:cxnLst/>
            <a:rect l="l" t="t" r="r" b="b"/>
            <a:pathLst>
              <a:path w="6082" h="5776" extrusionOk="0">
                <a:moveTo>
                  <a:pt x="5738" y="1"/>
                </a:moveTo>
                <a:cubicBezTo>
                  <a:pt x="5470" y="115"/>
                  <a:pt x="5164" y="230"/>
                  <a:pt x="4782" y="383"/>
                </a:cubicBezTo>
                <a:cubicBezTo>
                  <a:pt x="4782" y="727"/>
                  <a:pt x="4437" y="880"/>
                  <a:pt x="4170" y="1071"/>
                </a:cubicBezTo>
                <a:cubicBezTo>
                  <a:pt x="3978" y="1186"/>
                  <a:pt x="3672" y="1263"/>
                  <a:pt x="3672" y="1377"/>
                </a:cubicBezTo>
                <a:cubicBezTo>
                  <a:pt x="3672" y="1798"/>
                  <a:pt x="3328" y="1836"/>
                  <a:pt x="3099" y="1989"/>
                </a:cubicBezTo>
                <a:cubicBezTo>
                  <a:pt x="2984" y="2066"/>
                  <a:pt x="2908" y="2219"/>
                  <a:pt x="2793" y="2295"/>
                </a:cubicBezTo>
                <a:cubicBezTo>
                  <a:pt x="2181" y="2831"/>
                  <a:pt x="1760" y="3557"/>
                  <a:pt x="1033" y="3940"/>
                </a:cubicBezTo>
                <a:cubicBezTo>
                  <a:pt x="919" y="4016"/>
                  <a:pt x="766" y="4208"/>
                  <a:pt x="766" y="4284"/>
                </a:cubicBezTo>
                <a:cubicBezTo>
                  <a:pt x="842" y="4590"/>
                  <a:pt x="613" y="4590"/>
                  <a:pt x="460" y="4705"/>
                </a:cubicBezTo>
                <a:cubicBezTo>
                  <a:pt x="307" y="4820"/>
                  <a:pt x="154" y="4973"/>
                  <a:pt x="1" y="5087"/>
                </a:cubicBezTo>
                <a:cubicBezTo>
                  <a:pt x="77" y="5317"/>
                  <a:pt x="116" y="5508"/>
                  <a:pt x="192" y="5776"/>
                </a:cubicBezTo>
                <a:cubicBezTo>
                  <a:pt x="230" y="5776"/>
                  <a:pt x="345" y="5776"/>
                  <a:pt x="422" y="5737"/>
                </a:cubicBezTo>
                <a:cubicBezTo>
                  <a:pt x="842" y="5393"/>
                  <a:pt x="1263" y="5087"/>
                  <a:pt x="1569" y="4667"/>
                </a:cubicBezTo>
                <a:cubicBezTo>
                  <a:pt x="2104" y="3978"/>
                  <a:pt x="2946" y="3634"/>
                  <a:pt x="3443" y="2907"/>
                </a:cubicBezTo>
                <a:cubicBezTo>
                  <a:pt x="4246" y="2563"/>
                  <a:pt x="4705" y="1836"/>
                  <a:pt x="5317" y="1301"/>
                </a:cubicBezTo>
                <a:cubicBezTo>
                  <a:pt x="5585" y="1033"/>
                  <a:pt x="6044" y="842"/>
                  <a:pt x="6082" y="459"/>
                </a:cubicBezTo>
                <a:cubicBezTo>
                  <a:pt x="5929" y="230"/>
                  <a:pt x="5814" y="115"/>
                  <a:pt x="573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p15">
            <a:extLst>
              <a:ext uri="{FF2B5EF4-FFF2-40B4-BE49-F238E27FC236}">
                <a16:creationId xmlns:a16="http://schemas.microsoft.com/office/drawing/2014/main" id="{CCE1459C-5049-7E68-B86E-031A76D885A5}"/>
              </a:ext>
            </a:extLst>
          </p:cNvPr>
          <p:cNvSpPr/>
          <p:nvPr/>
        </p:nvSpPr>
        <p:spPr>
          <a:xfrm>
            <a:off x="800405" y="1544614"/>
            <a:ext cx="94976" cy="266830"/>
          </a:xfrm>
          <a:custGeom>
            <a:avLst/>
            <a:gdLst/>
            <a:ahLst/>
            <a:cxnLst/>
            <a:rect l="l" t="t" r="r" b="b"/>
            <a:pathLst>
              <a:path w="4629" h="13005" extrusionOk="0">
                <a:moveTo>
                  <a:pt x="4628" y="1"/>
                </a:moveTo>
                <a:lnTo>
                  <a:pt x="4628" y="1"/>
                </a:lnTo>
                <a:cubicBezTo>
                  <a:pt x="4360" y="192"/>
                  <a:pt x="4093" y="345"/>
                  <a:pt x="3863" y="536"/>
                </a:cubicBezTo>
                <a:cubicBezTo>
                  <a:pt x="3825" y="766"/>
                  <a:pt x="3672" y="919"/>
                  <a:pt x="3557" y="1110"/>
                </a:cubicBezTo>
                <a:cubicBezTo>
                  <a:pt x="3328" y="1607"/>
                  <a:pt x="3137" y="2066"/>
                  <a:pt x="3175" y="2640"/>
                </a:cubicBezTo>
                <a:cubicBezTo>
                  <a:pt x="3175" y="2946"/>
                  <a:pt x="3060" y="3252"/>
                  <a:pt x="2945" y="3558"/>
                </a:cubicBezTo>
                <a:cubicBezTo>
                  <a:pt x="2907" y="3711"/>
                  <a:pt x="2792" y="3902"/>
                  <a:pt x="2678" y="4017"/>
                </a:cubicBezTo>
                <a:cubicBezTo>
                  <a:pt x="2525" y="4170"/>
                  <a:pt x="2486" y="4284"/>
                  <a:pt x="2563" y="4514"/>
                </a:cubicBezTo>
                <a:cubicBezTo>
                  <a:pt x="2639" y="4743"/>
                  <a:pt x="2678" y="5088"/>
                  <a:pt x="2295" y="5202"/>
                </a:cubicBezTo>
                <a:cubicBezTo>
                  <a:pt x="2180" y="5241"/>
                  <a:pt x="2066" y="5508"/>
                  <a:pt x="2104" y="5623"/>
                </a:cubicBezTo>
                <a:cubicBezTo>
                  <a:pt x="2257" y="6005"/>
                  <a:pt x="1951" y="6235"/>
                  <a:pt x="1836" y="6541"/>
                </a:cubicBezTo>
                <a:cubicBezTo>
                  <a:pt x="1683" y="7115"/>
                  <a:pt x="1530" y="7650"/>
                  <a:pt x="1339" y="8186"/>
                </a:cubicBezTo>
                <a:cubicBezTo>
                  <a:pt x="1339" y="8300"/>
                  <a:pt x="1339" y="8415"/>
                  <a:pt x="1339" y="8530"/>
                </a:cubicBezTo>
                <a:cubicBezTo>
                  <a:pt x="1339" y="8759"/>
                  <a:pt x="1148" y="9601"/>
                  <a:pt x="957" y="9677"/>
                </a:cubicBezTo>
                <a:cubicBezTo>
                  <a:pt x="612" y="9830"/>
                  <a:pt x="574" y="10136"/>
                  <a:pt x="574" y="10404"/>
                </a:cubicBezTo>
                <a:cubicBezTo>
                  <a:pt x="498" y="10939"/>
                  <a:pt x="536" y="11436"/>
                  <a:pt x="192" y="11895"/>
                </a:cubicBezTo>
                <a:cubicBezTo>
                  <a:pt x="77" y="12048"/>
                  <a:pt x="115" y="12316"/>
                  <a:pt x="77" y="12507"/>
                </a:cubicBezTo>
                <a:lnTo>
                  <a:pt x="268" y="12507"/>
                </a:lnTo>
                <a:cubicBezTo>
                  <a:pt x="77" y="12813"/>
                  <a:pt x="0" y="12890"/>
                  <a:pt x="77" y="13005"/>
                </a:cubicBezTo>
                <a:cubicBezTo>
                  <a:pt x="421" y="12546"/>
                  <a:pt x="804" y="12125"/>
                  <a:pt x="1186" y="11704"/>
                </a:cubicBezTo>
                <a:cubicBezTo>
                  <a:pt x="1454" y="11169"/>
                  <a:pt x="1530" y="10595"/>
                  <a:pt x="1721" y="10021"/>
                </a:cubicBezTo>
                <a:cubicBezTo>
                  <a:pt x="1951" y="9448"/>
                  <a:pt x="1951" y="8836"/>
                  <a:pt x="2372" y="8300"/>
                </a:cubicBezTo>
                <a:cubicBezTo>
                  <a:pt x="2448" y="8262"/>
                  <a:pt x="2486" y="8109"/>
                  <a:pt x="2448" y="8033"/>
                </a:cubicBezTo>
                <a:cubicBezTo>
                  <a:pt x="2410" y="7421"/>
                  <a:pt x="2792" y="6885"/>
                  <a:pt x="2907" y="6311"/>
                </a:cubicBezTo>
                <a:cubicBezTo>
                  <a:pt x="3022" y="5700"/>
                  <a:pt x="3366" y="5126"/>
                  <a:pt x="3443" y="4514"/>
                </a:cubicBezTo>
                <a:cubicBezTo>
                  <a:pt x="3481" y="4208"/>
                  <a:pt x="3710" y="4017"/>
                  <a:pt x="3710" y="3711"/>
                </a:cubicBezTo>
                <a:cubicBezTo>
                  <a:pt x="3748" y="3328"/>
                  <a:pt x="3825" y="2869"/>
                  <a:pt x="4016" y="2525"/>
                </a:cubicBezTo>
                <a:cubicBezTo>
                  <a:pt x="4246" y="2143"/>
                  <a:pt x="4016" y="1645"/>
                  <a:pt x="4399" y="1301"/>
                </a:cubicBezTo>
                <a:cubicBezTo>
                  <a:pt x="4437" y="1301"/>
                  <a:pt x="4437" y="1186"/>
                  <a:pt x="4437" y="1110"/>
                </a:cubicBezTo>
                <a:cubicBezTo>
                  <a:pt x="4360" y="689"/>
                  <a:pt x="4475" y="345"/>
                  <a:pt x="4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0;p15">
            <a:extLst>
              <a:ext uri="{FF2B5EF4-FFF2-40B4-BE49-F238E27FC236}">
                <a16:creationId xmlns:a16="http://schemas.microsoft.com/office/drawing/2014/main" id="{EE9E6248-BFEA-63F0-CFA4-79B5E04D73D3}"/>
              </a:ext>
            </a:extLst>
          </p:cNvPr>
          <p:cNvSpPr/>
          <p:nvPr/>
        </p:nvSpPr>
        <p:spPr>
          <a:xfrm>
            <a:off x="722726" y="1583064"/>
            <a:ext cx="94955" cy="281746"/>
          </a:xfrm>
          <a:custGeom>
            <a:avLst/>
            <a:gdLst/>
            <a:ahLst/>
            <a:cxnLst/>
            <a:rect l="l" t="t" r="r" b="b"/>
            <a:pathLst>
              <a:path w="4628" h="13732" extrusionOk="0">
                <a:moveTo>
                  <a:pt x="4360" y="1"/>
                </a:moveTo>
                <a:cubicBezTo>
                  <a:pt x="4131" y="1"/>
                  <a:pt x="3901" y="39"/>
                  <a:pt x="3978" y="269"/>
                </a:cubicBezTo>
                <a:cubicBezTo>
                  <a:pt x="4131" y="613"/>
                  <a:pt x="3978" y="766"/>
                  <a:pt x="3786" y="919"/>
                </a:cubicBezTo>
                <a:cubicBezTo>
                  <a:pt x="3633" y="1072"/>
                  <a:pt x="3480" y="1225"/>
                  <a:pt x="3404" y="1301"/>
                </a:cubicBezTo>
                <a:cubicBezTo>
                  <a:pt x="3442" y="1531"/>
                  <a:pt x="3519" y="1837"/>
                  <a:pt x="3442" y="1913"/>
                </a:cubicBezTo>
                <a:cubicBezTo>
                  <a:pt x="3021" y="2372"/>
                  <a:pt x="3136" y="2946"/>
                  <a:pt x="2983" y="3443"/>
                </a:cubicBezTo>
                <a:lnTo>
                  <a:pt x="2639" y="3443"/>
                </a:lnTo>
                <a:cubicBezTo>
                  <a:pt x="2677" y="3673"/>
                  <a:pt x="2715" y="3902"/>
                  <a:pt x="2754" y="4131"/>
                </a:cubicBezTo>
                <a:cubicBezTo>
                  <a:pt x="2639" y="4246"/>
                  <a:pt x="2486" y="4361"/>
                  <a:pt x="2333" y="4514"/>
                </a:cubicBezTo>
                <a:cubicBezTo>
                  <a:pt x="2448" y="4743"/>
                  <a:pt x="2486" y="4935"/>
                  <a:pt x="2104" y="5011"/>
                </a:cubicBezTo>
                <a:cubicBezTo>
                  <a:pt x="2218" y="5126"/>
                  <a:pt x="2333" y="5202"/>
                  <a:pt x="2448" y="5279"/>
                </a:cubicBezTo>
                <a:cubicBezTo>
                  <a:pt x="2295" y="5508"/>
                  <a:pt x="1951" y="5700"/>
                  <a:pt x="2142" y="6120"/>
                </a:cubicBezTo>
                <a:cubicBezTo>
                  <a:pt x="2180" y="6159"/>
                  <a:pt x="2027" y="6312"/>
                  <a:pt x="1951" y="6388"/>
                </a:cubicBezTo>
                <a:cubicBezTo>
                  <a:pt x="1836" y="6541"/>
                  <a:pt x="1683" y="6656"/>
                  <a:pt x="1530" y="6809"/>
                </a:cubicBezTo>
                <a:cubicBezTo>
                  <a:pt x="1912" y="7115"/>
                  <a:pt x="1645" y="7268"/>
                  <a:pt x="1415" y="7421"/>
                </a:cubicBezTo>
                <a:cubicBezTo>
                  <a:pt x="1492" y="7497"/>
                  <a:pt x="1568" y="7535"/>
                  <a:pt x="1606" y="7612"/>
                </a:cubicBezTo>
                <a:cubicBezTo>
                  <a:pt x="1645" y="7650"/>
                  <a:pt x="1645" y="7765"/>
                  <a:pt x="1645" y="7803"/>
                </a:cubicBezTo>
                <a:cubicBezTo>
                  <a:pt x="1339" y="7803"/>
                  <a:pt x="1147" y="7880"/>
                  <a:pt x="1147" y="8109"/>
                </a:cubicBezTo>
                <a:cubicBezTo>
                  <a:pt x="1186" y="8453"/>
                  <a:pt x="1224" y="8797"/>
                  <a:pt x="1224" y="9180"/>
                </a:cubicBezTo>
                <a:lnTo>
                  <a:pt x="841" y="9180"/>
                </a:lnTo>
                <a:cubicBezTo>
                  <a:pt x="880" y="9448"/>
                  <a:pt x="994" y="9715"/>
                  <a:pt x="994" y="9983"/>
                </a:cubicBezTo>
                <a:cubicBezTo>
                  <a:pt x="994" y="10251"/>
                  <a:pt x="535" y="10404"/>
                  <a:pt x="803" y="10748"/>
                </a:cubicBezTo>
                <a:cubicBezTo>
                  <a:pt x="382" y="10863"/>
                  <a:pt x="612" y="11207"/>
                  <a:pt x="535" y="11436"/>
                </a:cubicBezTo>
                <a:cubicBezTo>
                  <a:pt x="344" y="11895"/>
                  <a:pt x="535" y="12393"/>
                  <a:pt x="191" y="12813"/>
                </a:cubicBezTo>
                <a:cubicBezTo>
                  <a:pt x="153" y="12890"/>
                  <a:pt x="191" y="13081"/>
                  <a:pt x="38" y="13234"/>
                </a:cubicBezTo>
                <a:cubicBezTo>
                  <a:pt x="0" y="13311"/>
                  <a:pt x="38" y="13464"/>
                  <a:pt x="38" y="13540"/>
                </a:cubicBezTo>
                <a:cubicBezTo>
                  <a:pt x="38" y="13616"/>
                  <a:pt x="77" y="13693"/>
                  <a:pt x="77" y="13731"/>
                </a:cubicBezTo>
                <a:cubicBezTo>
                  <a:pt x="268" y="13655"/>
                  <a:pt x="497" y="13540"/>
                  <a:pt x="688" y="13425"/>
                </a:cubicBezTo>
                <a:cubicBezTo>
                  <a:pt x="765" y="13234"/>
                  <a:pt x="803" y="13043"/>
                  <a:pt x="841" y="12813"/>
                </a:cubicBezTo>
                <a:cubicBezTo>
                  <a:pt x="956" y="12354"/>
                  <a:pt x="956" y="11857"/>
                  <a:pt x="1186" y="11475"/>
                </a:cubicBezTo>
                <a:cubicBezTo>
                  <a:pt x="1377" y="11092"/>
                  <a:pt x="1186" y="10557"/>
                  <a:pt x="1606" y="10251"/>
                </a:cubicBezTo>
                <a:cubicBezTo>
                  <a:pt x="1645" y="10251"/>
                  <a:pt x="1645" y="10136"/>
                  <a:pt x="1645" y="10060"/>
                </a:cubicBezTo>
                <a:cubicBezTo>
                  <a:pt x="1606" y="9448"/>
                  <a:pt x="2065" y="9027"/>
                  <a:pt x="2065" y="8415"/>
                </a:cubicBezTo>
                <a:cubicBezTo>
                  <a:pt x="2065" y="8224"/>
                  <a:pt x="2371" y="7918"/>
                  <a:pt x="2333" y="7841"/>
                </a:cubicBezTo>
                <a:cubicBezTo>
                  <a:pt x="2065" y="7535"/>
                  <a:pt x="2448" y="7459"/>
                  <a:pt x="2524" y="7268"/>
                </a:cubicBezTo>
                <a:cubicBezTo>
                  <a:pt x="2677" y="6503"/>
                  <a:pt x="2945" y="5776"/>
                  <a:pt x="3174" y="5011"/>
                </a:cubicBezTo>
                <a:cubicBezTo>
                  <a:pt x="3289" y="4667"/>
                  <a:pt x="3327" y="4246"/>
                  <a:pt x="3480" y="3940"/>
                </a:cubicBezTo>
                <a:cubicBezTo>
                  <a:pt x="3901" y="3137"/>
                  <a:pt x="4016" y="2257"/>
                  <a:pt x="4322" y="1454"/>
                </a:cubicBezTo>
                <a:cubicBezTo>
                  <a:pt x="4475" y="995"/>
                  <a:pt x="4628" y="498"/>
                  <a:pt x="436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1;p15">
            <a:extLst>
              <a:ext uri="{FF2B5EF4-FFF2-40B4-BE49-F238E27FC236}">
                <a16:creationId xmlns:a16="http://schemas.microsoft.com/office/drawing/2014/main" id="{A2D391C5-416F-83F0-41E9-45CCF1142BB3}"/>
              </a:ext>
            </a:extLst>
          </p:cNvPr>
          <p:cNvSpPr/>
          <p:nvPr/>
        </p:nvSpPr>
        <p:spPr>
          <a:xfrm>
            <a:off x="639528" y="1676460"/>
            <a:ext cx="78500" cy="231499"/>
          </a:xfrm>
          <a:custGeom>
            <a:avLst/>
            <a:gdLst/>
            <a:ahLst/>
            <a:cxnLst/>
            <a:rect l="l" t="t" r="r" b="b"/>
            <a:pathLst>
              <a:path w="3826" h="11283" extrusionOk="0">
                <a:moveTo>
                  <a:pt x="3673" y="0"/>
                </a:moveTo>
                <a:cubicBezTo>
                  <a:pt x="3175" y="230"/>
                  <a:pt x="3405" y="803"/>
                  <a:pt x="3061" y="1148"/>
                </a:cubicBezTo>
                <a:cubicBezTo>
                  <a:pt x="2793" y="1415"/>
                  <a:pt x="2869" y="1912"/>
                  <a:pt x="2640" y="2257"/>
                </a:cubicBezTo>
                <a:cubicBezTo>
                  <a:pt x="2410" y="2601"/>
                  <a:pt x="2372" y="2983"/>
                  <a:pt x="2257" y="3404"/>
                </a:cubicBezTo>
                <a:cubicBezTo>
                  <a:pt x="2181" y="3748"/>
                  <a:pt x="1990" y="4054"/>
                  <a:pt x="1913" y="4398"/>
                </a:cubicBezTo>
                <a:cubicBezTo>
                  <a:pt x="1646" y="5278"/>
                  <a:pt x="1416" y="6158"/>
                  <a:pt x="1110" y="6999"/>
                </a:cubicBezTo>
                <a:cubicBezTo>
                  <a:pt x="766" y="7994"/>
                  <a:pt x="728" y="9064"/>
                  <a:pt x="269" y="9982"/>
                </a:cubicBezTo>
                <a:cubicBezTo>
                  <a:pt x="345" y="10441"/>
                  <a:pt x="116" y="10862"/>
                  <a:pt x="1" y="11283"/>
                </a:cubicBezTo>
                <a:cubicBezTo>
                  <a:pt x="116" y="11245"/>
                  <a:pt x="230" y="11206"/>
                  <a:pt x="345" y="11168"/>
                </a:cubicBezTo>
                <a:cubicBezTo>
                  <a:pt x="422" y="10939"/>
                  <a:pt x="575" y="10709"/>
                  <a:pt x="842" y="10633"/>
                </a:cubicBezTo>
                <a:cubicBezTo>
                  <a:pt x="881" y="10594"/>
                  <a:pt x="919" y="10594"/>
                  <a:pt x="957" y="10556"/>
                </a:cubicBezTo>
                <a:cubicBezTo>
                  <a:pt x="842" y="10327"/>
                  <a:pt x="881" y="10135"/>
                  <a:pt x="995" y="9868"/>
                </a:cubicBezTo>
                <a:cubicBezTo>
                  <a:pt x="1072" y="9944"/>
                  <a:pt x="1110" y="9982"/>
                  <a:pt x="1187" y="10059"/>
                </a:cubicBezTo>
                <a:cubicBezTo>
                  <a:pt x="1416" y="9829"/>
                  <a:pt x="1378" y="9600"/>
                  <a:pt x="1148" y="9409"/>
                </a:cubicBezTo>
                <a:cubicBezTo>
                  <a:pt x="1301" y="9179"/>
                  <a:pt x="1493" y="8988"/>
                  <a:pt x="1646" y="8797"/>
                </a:cubicBezTo>
                <a:cubicBezTo>
                  <a:pt x="1340" y="8414"/>
                  <a:pt x="1340" y="8376"/>
                  <a:pt x="1684" y="8108"/>
                </a:cubicBezTo>
                <a:cubicBezTo>
                  <a:pt x="1913" y="7917"/>
                  <a:pt x="1951" y="7726"/>
                  <a:pt x="1875" y="7458"/>
                </a:cubicBezTo>
                <a:cubicBezTo>
                  <a:pt x="1875" y="7343"/>
                  <a:pt x="1760" y="7190"/>
                  <a:pt x="1646" y="6884"/>
                </a:cubicBezTo>
                <a:lnTo>
                  <a:pt x="1646" y="6884"/>
                </a:lnTo>
                <a:cubicBezTo>
                  <a:pt x="1812" y="7007"/>
                  <a:pt x="1927" y="7052"/>
                  <a:pt x="2006" y="7052"/>
                </a:cubicBezTo>
                <a:cubicBezTo>
                  <a:pt x="2197" y="7052"/>
                  <a:pt x="2170" y="6786"/>
                  <a:pt x="2143" y="6731"/>
                </a:cubicBezTo>
                <a:cubicBezTo>
                  <a:pt x="2066" y="6273"/>
                  <a:pt x="2410" y="5967"/>
                  <a:pt x="2525" y="5622"/>
                </a:cubicBezTo>
                <a:cubicBezTo>
                  <a:pt x="2563" y="5584"/>
                  <a:pt x="2563" y="5508"/>
                  <a:pt x="2563" y="5469"/>
                </a:cubicBezTo>
                <a:cubicBezTo>
                  <a:pt x="2487" y="5431"/>
                  <a:pt x="2410" y="5393"/>
                  <a:pt x="2372" y="5355"/>
                </a:cubicBezTo>
                <a:cubicBezTo>
                  <a:pt x="2525" y="5163"/>
                  <a:pt x="2678" y="5010"/>
                  <a:pt x="2793" y="4857"/>
                </a:cubicBezTo>
                <a:cubicBezTo>
                  <a:pt x="3022" y="4551"/>
                  <a:pt x="2487" y="4475"/>
                  <a:pt x="2602" y="4169"/>
                </a:cubicBezTo>
                <a:cubicBezTo>
                  <a:pt x="2678" y="4169"/>
                  <a:pt x="2793" y="4169"/>
                  <a:pt x="2946" y="4131"/>
                </a:cubicBezTo>
                <a:cubicBezTo>
                  <a:pt x="2984" y="3940"/>
                  <a:pt x="2908" y="3710"/>
                  <a:pt x="3022" y="3557"/>
                </a:cubicBezTo>
                <a:cubicBezTo>
                  <a:pt x="3175" y="3213"/>
                  <a:pt x="2984" y="2639"/>
                  <a:pt x="3520" y="2563"/>
                </a:cubicBezTo>
                <a:cubicBezTo>
                  <a:pt x="3634" y="1836"/>
                  <a:pt x="3749" y="1186"/>
                  <a:pt x="3826" y="536"/>
                </a:cubicBezTo>
                <a:cubicBezTo>
                  <a:pt x="3816" y="517"/>
                  <a:pt x="3790" y="512"/>
                  <a:pt x="3759" y="512"/>
                </a:cubicBezTo>
                <a:cubicBezTo>
                  <a:pt x="3728" y="512"/>
                  <a:pt x="3692" y="517"/>
                  <a:pt x="3663" y="517"/>
                </a:cubicBezTo>
                <a:cubicBezTo>
                  <a:pt x="3606" y="517"/>
                  <a:pt x="3577" y="497"/>
                  <a:pt x="3673" y="383"/>
                </a:cubicBezTo>
                <a:cubicBezTo>
                  <a:pt x="3749" y="230"/>
                  <a:pt x="3787" y="153"/>
                  <a:pt x="367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2;p15">
            <a:extLst>
              <a:ext uri="{FF2B5EF4-FFF2-40B4-BE49-F238E27FC236}">
                <a16:creationId xmlns:a16="http://schemas.microsoft.com/office/drawing/2014/main" id="{2016D32D-FF94-4016-64F4-281A17C36604}"/>
              </a:ext>
            </a:extLst>
          </p:cNvPr>
          <p:cNvSpPr/>
          <p:nvPr/>
        </p:nvSpPr>
        <p:spPr>
          <a:xfrm>
            <a:off x="587742" y="1769773"/>
            <a:ext cx="52607" cy="142104"/>
          </a:xfrm>
          <a:custGeom>
            <a:avLst/>
            <a:gdLst/>
            <a:ahLst/>
            <a:cxnLst/>
            <a:rect l="l" t="t" r="r" b="b"/>
            <a:pathLst>
              <a:path w="2564" h="6926" extrusionOk="0">
                <a:moveTo>
                  <a:pt x="2419" y="1"/>
                </a:moveTo>
                <a:cubicBezTo>
                  <a:pt x="2028" y="1"/>
                  <a:pt x="2024" y="319"/>
                  <a:pt x="1951" y="501"/>
                </a:cubicBezTo>
                <a:cubicBezTo>
                  <a:pt x="1760" y="998"/>
                  <a:pt x="1645" y="1495"/>
                  <a:pt x="1454" y="1992"/>
                </a:cubicBezTo>
                <a:cubicBezTo>
                  <a:pt x="1301" y="2298"/>
                  <a:pt x="1148" y="2604"/>
                  <a:pt x="1148" y="2987"/>
                </a:cubicBezTo>
                <a:cubicBezTo>
                  <a:pt x="1148" y="3331"/>
                  <a:pt x="651" y="3560"/>
                  <a:pt x="842" y="4019"/>
                </a:cubicBezTo>
                <a:cubicBezTo>
                  <a:pt x="498" y="4631"/>
                  <a:pt x="421" y="5358"/>
                  <a:pt x="230" y="6046"/>
                </a:cubicBezTo>
                <a:cubicBezTo>
                  <a:pt x="154" y="6314"/>
                  <a:pt x="77" y="6620"/>
                  <a:pt x="1" y="6926"/>
                </a:cubicBezTo>
                <a:cubicBezTo>
                  <a:pt x="230" y="6850"/>
                  <a:pt x="498" y="6850"/>
                  <a:pt x="766" y="6850"/>
                </a:cubicBezTo>
                <a:cubicBezTo>
                  <a:pt x="766" y="6811"/>
                  <a:pt x="766" y="6773"/>
                  <a:pt x="804" y="6735"/>
                </a:cubicBezTo>
                <a:cubicBezTo>
                  <a:pt x="957" y="6544"/>
                  <a:pt x="842" y="6161"/>
                  <a:pt x="880" y="5855"/>
                </a:cubicBezTo>
                <a:cubicBezTo>
                  <a:pt x="919" y="5626"/>
                  <a:pt x="1033" y="5434"/>
                  <a:pt x="1110" y="5205"/>
                </a:cubicBezTo>
                <a:lnTo>
                  <a:pt x="1186" y="5205"/>
                </a:lnTo>
                <a:cubicBezTo>
                  <a:pt x="1263" y="5205"/>
                  <a:pt x="1339" y="5205"/>
                  <a:pt x="1416" y="5167"/>
                </a:cubicBezTo>
                <a:cubicBezTo>
                  <a:pt x="1110" y="4822"/>
                  <a:pt x="1110" y="4822"/>
                  <a:pt x="1225" y="4440"/>
                </a:cubicBezTo>
                <a:lnTo>
                  <a:pt x="1225" y="4440"/>
                </a:lnTo>
                <a:cubicBezTo>
                  <a:pt x="1301" y="4478"/>
                  <a:pt x="1378" y="4516"/>
                  <a:pt x="1492" y="4555"/>
                </a:cubicBezTo>
                <a:cubicBezTo>
                  <a:pt x="1531" y="4172"/>
                  <a:pt x="1301" y="3713"/>
                  <a:pt x="1798" y="3446"/>
                </a:cubicBezTo>
                <a:cubicBezTo>
                  <a:pt x="1837" y="3446"/>
                  <a:pt x="1798" y="3293"/>
                  <a:pt x="1798" y="3216"/>
                </a:cubicBezTo>
                <a:cubicBezTo>
                  <a:pt x="1798" y="2987"/>
                  <a:pt x="1798" y="2757"/>
                  <a:pt x="1837" y="2489"/>
                </a:cubicBezTo>
                <a:cubicBezTo>
                  <a:pt x="1951" y="2489"/>
                  <a:pt x="2028" y="2489"/>
                  <a:pt x="2142" y="2528"/>
                </a:cubicBezTo>
                <a:cubicBezTo>
                  <a:pt x="2257" y="1686"/>
                  <a:pt x="2563" y="883"/>
                  <a:pt x="2487" y="3"/>
                </a:cubicBezTo>
                <a:cubicBezTo>
                  <a:pt x="2463" y="1"/>
                  <a:pt x="2440" y="1"/>
                  <a:pt x="241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3;p15">
            <a:extLst>
              <a:ext uri="{FF2B5EF4-FFF2-40B4-BE49-F238E27FC236}">
                <a16:creationId xmlns:a16="http://schemas.microsoft.com/office/drawing/2014/main" id="{BE91C3AC-C78F-B1D6-9D81-5641E187F12B}"/>
              </a:ext>
            </a:extLst>
          </p:cNvPr>
          <p:cNvSpPr/>
          <p:nvPr/>
        </p:nvSpPr>
        <p:spPr>
          <a:xfrm>
            <a:off x="714868" y="1676460"/>
            <a:ext cx="800" cy="21"/>
          </a:xfrm>
          <a:custGeom>
            <a:avLst/>
            <a:gdLst/>
            <a:ahLst/>
            <a:cxnLst/>
            <a:rect l="l" t="t" r="r" b="b"/>
            <a:pathLst>
              <a:path w="39" h="1" extrusionOk="0">
                <a:moveTo>
                  <a:pt x="39" y="0"/>
                </a:moveTo>
                <a:cubicBezTo>
                  <a:pt x="39" y="0"/>
                  <a:pt x="39" y="0"/>
                  <a:pt x="39" y="0"/>
                </a:cubicBezTo>
                <a:cubicBezTo>
                  <a:pt x="1" y="0"/>
                  <a:pt x="1" y="0"/>
                  <a:pt x="1" y="0"/>
                </a:cubicBezTo>
                <a:lnTo>
                  <a:pt x="39" y="0"/>
                </a:lnTo>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4;p15">
            <a:extLst>
              <a:ext uri="{FF2B5EF4-FFF2-40B4-BE49-F238E27FC236}">
                <a16:creationId xmlns:a16="http://schemas.microsoft.com/office/drawing/2014/main" id="{8529762C-72A4-C74F-4238-DC14F1E3C9C2}"/>
              </a:ext>
            </a:extLst>
          </p:cNvPr>
          <p:cNvSpPr/>
          <p:nvPr/>
        </p:nvSpPr>
        <p:spPr>
          <a:xfrm>
            <a:off x="715648" y="1668601"/>
            <a:ext cx="11798" cy="7961"/>
          </a:xfrm>
          <a:custGeom>
            <a:avLst/>
            <a:gdLst/>
            <a:ahLst/>
            <a:cxnLst/>
            <a:rect l="l" t="t" r="r" b="b"/>
            <a:pathLst>
              <a:path w="575" h="388" extrusionOk="0">
                <a:moveTo>
                  <a:pt x="223" y="0"/>
                </a:moveTo>
                <a:cubicBezTo>
                  <a:pt x="36" y="0"/>
                  <a:pt x="28" y="88"/>
                  <a:pt x="1" y="383"/>
                </a:cubicBezTo>
                <a:cubicBezTo>
                  <a:pt x="21" y="386"/>
                  <a:pt x="40" y="387"/>
                  <a:pt x="58" y="387"/>
                </a:cubicBezTo>
                <a:cubicBezTo>
                  <a:pt x="281" y="387"/>
                  <a:pt x="362" y="180"/>
                  <a:pt x="574" y="39"/>
                </a:cubicBezTo>
                <a:cubicBezTo>
                  <a:pt x="414" y="16"/>
                  <a:pt x="302" y="0"/>
                  <a:pt x="22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7;p15">
            <a:extLst>
              <a:ext uri="{FF2B5EF4-FFF2-40B4-BE49-F238E27FC236}">
                <a16:creationId xmlns:a16="http://schemas.microsoft.com/office/drawing/2014/main" id="{FC7E907F-120E-24D3-D91E-D07D2F1A54AC}"/>
              </a:ext>
            </a:extLst>
          </p:cNvPr>
          <p:cNvSpPr/>
          <p:nvPr/>
        </p:nvSpPr>
        <p:spPr>
          <a:xfrm>
            <a:off x="-4701" y="1796507"/>
            <a:ext cx="3139" cy="40050"/>
          </a:xfrm>
          <a:custGeom>
            <a:avLst/>
            <a:gdLst/>
            <a:ahLst/>
            <a:cxnLst/>
            <a:rect l="l" t="t" r="r" b="b"/>
            <a:pathLst>
              <a:path w="153" h="1952" extrusionOk="0">
                <a:moveTo>
                  <a:pt x="0" y="1"/>
                </a:moveTo>
                <a:lnTo>
                  <a:pt x="0" y="1951"/>
                </a:lnTo>
                <a:cubicBezTo>
                  <a:pt x="0" y="1798"/>
                  <a:pt x="38" y="1607"/>
                  <a:pt x="38" y="1454"/>
                </a:cubicBezTo>
                <a:cubicBezTo>
                  <a:pt x="0" y="1148"/>
                  <a:pt x="115" y="880"/>
                  <a:pt x="115" y="575"/>
                </a:cubicBezTo>
                <a:cubicBezTo>
                  <a:pt x="153" y="498"/>
                  <a:pt x="115" y="383"/>
                  <a:pt x="115" y="307"/>
                </a:cubicBezTo>
                <a:cubicBezTo>
                  <a:pt x="76" y="192"/>
                  <a:pt x="38" y="116"/>
                  <a:pt x="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9;p15">
            <a:extLst>
              <a:ext uri="{FF2B5EF4-FFF2-40B4-BE49-F238E27FC236}">
                <a16:creationId xmlns:a16="http://schemas.microsoft.com/office/drawing/2014/main" id="{40B218DD-2A17-45D9-49FE-A2F87AD1B19D}"/>
              </a:ext>
            </a:extLst>
          </p:cNvPr>
          <p:cNvSpPr/>
          <p:nvPr/>
        </p:nvSpPr>
        <p:spPr>
          <a:xfrm>
            <a:off x="1419562" y="4165702"/>
            <a:ext cx="2397365" cy="507583"/>
          </a:xfrm>
          <a:custGeom>
            <a:avLst/>
            <a:gdLst/>
            <a:ahLst/>
            <a:cxnLst/>
            <a:rect l="l" t="t" r="r" b="b"/>
            <a:pathLst>
              <a:path w="45590" h="28341" extrusionOk="0">
                <a:moveTo>
                  <a:pt x="880" y="0"/>
                </a:moveTo>
                <a:cubicBezTo>
                  <a:pt x="765" y="77"/>
                  <a:pt x="651" y="115"/>
                  <a:pt x="536" y="192"/>
                </a:cubicBezTo>
                <a:cubicBezTo>
                  <a:pt x="192" y="383"/>
                  <a:pt x="574" y="957"/>
                  <a:pt x="115" y="1110"/>
                </a:cubicBezTo>
                <a:cubicBezTo>
                  <a:pt x="77" y="1148"/>
                  <a:pt x="77" y="1224"/>
                  <a:pt x="77" y="1263"/>
                </a:cubicBezTo>
                <a:cubicBezTo>
                  <a:pt x="268" y="1989"/>
                  <a:pt x="1" y="2754"/>
                  <a:pt x="268" y="3481"/>
                </a:cubicBezTo>
                <a:cubicBezTo>
                  <a:pt x="268" y="3557"/>
                  <a:pt x="268" y="3672"/>
                  <a:pt x="307" y="3749"/>
                </a:cubicBezTo>
                <a:cubicBezTo>
                  <a:pt x="307" y="3940"/>
                  <a:pt x="421" y="4169"/>
                  <a:pt x="345" y="4246"/>
                </a:cubicBezTo>
                <a:cubicBezTo>
                  <a:pt x="115" y="4552"/>
                  <a:pt x="460" y="4666"/>
                  <a:pt x="460" y="4819"/>
                </a:cubicBezTo>
                <a:cubicBezTo>
                  <a:pt x="460" y="5584"/>
                  <a:pt x="727" y="6273"/>
                  <a:pt x="842" y="6999"/>
                </a:cubicBezTo>
                <a:cubicBezTo>
                  <a:pt x="842" y="7267"/>
                  <a:pt x="1148" y="7535"/>
                  <a:pt x="1148" y="7803"/>
                </a:cubicBezTo>
                <a:cubicBezTo>
                  <a:pt x="1148" y="8147"/>
                  <a:pt x="1263" y="8415"/>
                  <a:pt x="1377" y="8721"/>
                </a:cubicBezTo>
                <a:cubicBezTo>
                  <a:pt x="1492" y="8988"/>
                  <a:pt x="1836" y="9218"/>
                  <a:pt x="1798" y="9371"/>
                </a:cubicBezTo>
                <a:cubicBezTo>
                  <a:pt x="1607" y="9944"/>
                  <a:pt x="2219" y="10136"/>
                  <a:pt x="2181" y="10633"/>
                </a:cubicBezTo>
                <a:cubicBezTo>
                  <a:pt x="2334" y="10518"/>
                  <a:pt x="2448" y="10442"/>
                  <a:pt x="2601" y="10327"/>
                </a:cubicBezTo>
                <a:cubicBezTo>
                  <a:pt x="2640" y="10480"/>
                  <a:pt x="2716" y="10633"/>
                  <a:pt x="2716" y="10748"/>
                </a:cubicBezTo>
                <a:cubicBezTo>
                  <a:pt x="2754" y="10862"/>
                  <a:pt x="2716" y="10977"/>
                  <a:pt x="2716" y="11130"/>
                </a:cubicBezTo>
                <a:lnTo>
                  <a:pt x="3481" y="12163"/>
                </a:lnTo>
                <a:cubicBezTo>
                  <a:pt x="3787" y="12660"/>
                  <a:pt x="4093" y="13195"/>
                  <a:pt x="4743" y="13348"/>
                </a:cubicBezTo>
                <a:cubicBezTo>
                  <a:pt x="4743" y="13348"/>
                  <a:pt x="4743" y="13387"/>
                  <a:pt x="4743" y="13387"/>
                </a:cubicBezTo>
                <a:cubicBezTo>
                  <a:pt x="4781" y="13693"/>
                  <a:pt x="4934" y="13807"/>
                  <a:pt x="5240" y="13846"/>
                </a:cubicBezTo>
                <a:cubicBezTo>
                  <a:pt x="5431" y="13846"/>
                  <a:pt x="5546" y="14190"/>
                  <a:pt x="5699" y="14381"/>
                </a:cubicBezTo>
                <a:cubicBezTo>
                  <a:pt x="5737" y="14381"/>
                  <a:pt x="5737" y="14419"/>
                  <a:pt x="5776" y="14419"/>
                </a:cubicBezTo>
                <a:cubicBezTo>
                  <a:pt x="5847" y="14394"/>
                  <a:pt x="5910" y="14383"/>
                  <a:pt x="5967" y="14383"/>
                </a:cubicBezTo>
                <a:cubicBezTo>
                  <a:pt x="6336" y="14383"/>
                  <a:pt x="6428" y="14860"/>
                  <a:pt x="6694" y="14993"/>
                </a:cubicBezTo>
                <a:cubicBezTo>
                  <a:pt x="6923" y="15108"/>
                  <a:pt x="7076" y="15375"/>
                  <a:pt x="7420" y="15375"/>
                </a:cubicBezTo>
                <a:cubicBezTo>
                  <a:pt x="7424" y="15371"/>
                  <a:pt x="7430" y="15369"/>
                  <a:pt x="7437" y="15369"/>
                </a:cubicBezTo>
                <a:cubicBezTo>
                  <a:pt x="7490" y="15369"/>
                  <a:pt x="7611" y="15494"/>
                  <a:pt x="7611" y="15528"/>
                </a:cubicBezTo>
                <a:cubicBezTo>
                  <a:pt x="7497" y="15873"/>
                  <a:pt x="7764" y="15949"/>
                  <a:pt x="7994" y="15949"/>
                </a:cubicBezTo>
                <a:cubicBezTo>
                  <a:pt x="8568" y="16064"/>
                  <a:pt x="8912" y="16599"/>
                  <a:pt x="9486" y="16637"/>
                </a:cubicBezTo>
                <a:cubicBezTo>
                  <a:pt x="9600" y="16637"/>
                  <a:pt x="9677" y="16867"/>
                  <a:pt x="9753" y="16982"/>
                </a:cubicBezTo>
                <a:cubicBezTo>
                  <a:pt x="10097" y="16982"/>
                  <a:pt x="10403" y="17020"/>
                  <a:pt x="10709" y="17364"/>
                </a:cubicBezTo>
                <a:cubicBezTo>
                  <a:pt x="10939" y="17555"/>
                  <a:pt x="11321" y="17785"/>
                  <a:pt x="11627" y="17785"/>
                </a:cubicBezTo>
                <a:cubicBezTo>
                  <a:pt x="11972" y="17785"/>
                  <a:pt x="12239" y="17785"/>
                  <a:pt x="12469" y="18091"/>
                </a:cubicBezTo>
                <a:cubicBezTo>
                  <a:pt x="12502" y="18157"/>
                  <a:pt x="12620" y="18251"/>
                  <a:pt x="12677" y="18251"/>
                </a:cubicBezTo>
                <a:cubicBezTo>
                  <a:pt x="12686" y="18251"/>
                  <a:pt x="12693" y="18249"/>
                  <a:pt x="12698" y="18244"/>
                </a:cubicBezTo>
                <a:cubicBezTo>
                  <a:pt x="12758" y="18228"/>
                  <a:pt x="12815" y="18221"/>
                  <a:pt x="12871" y="18221"/>
                </a:cubicBezTo>
                <a:cubicBezTo>
                  <a:pt x="13206" y="18221"/>
                  <a:pt x="13474" y="18479"/>
                  <a:pt x="13769" y="18512"/>
                </a:cubicBezTo>
                <a:lnTo>
                  <a:pt x="14190" y="18512"/>
                </a:lnTo>
                <a:cubicBezTo>
                  <a:pt x="14243" y="18761"/>
                  <a:pt x="14347" y="18828"/>
                  <a:pt x="14465" y="18828"/>
                </a:cubicBezTo>
                <a:cubicBezTo>
                  <a:pt x="14601" y="18828"/>
                  <a:pt x="14756" y="18741"/>
                  <a:pt x="14878" y="18741"/>
                </a:cubicBezTo>
                <a:cubicBezTo>
                  <a:pt x="14993" y="18741"/>
                  <a:pt x="15108" y="18741"/>
                  <a:pt x="15261" y="18703"/>
                </a:cubicBezTo>
                <a:lnTo>
                  <a:pt x="15261" y="19162"/>
                </a:lnTo>
                <a:cubicBezTo>
                  <a:pt x="15417" y="19143"/>
                  <a:pt x="15575" y="19135"/>
                  <a:pt x="15733" y="19135"/>
                </a:cubicBezTo>
                <a:cubicBezTo>
                  <a:pt x="16897" y="19135"/>
                  <a:pt x="18088" y="19590"/>
                  <a:pt x="18626" y="19927"/>
                </a:cubicBezTo>
                <a:cubicBezTo>
                  <a:pt x="18741" y="19850"/>
                  <a:pt x="18894" y="19774"/>
                  <a:pt x="19009" y="19697"/>
                </a:cubicBezTo>
                <a:cubicBezTo>
                  <a:pt x="19405" y="19913"/>
                  <a:pt x="20651" y="20198"/>
                  <a:pt x="21113" y="20198"/>
                </a:cubicBezTo>
                <a:cubicBezTo>
                  <a:pt x="21141" y="20198"/>
                  <a:pt x="21167" y="20197"/>
                  <a:pt x="21189" y="20194"/>
                </a:cubicBezTo>
                <a:cubicBezTo>
                  <a:pt x="21367" y="20162"/>
                  <a:pt x="21565" y="20150"/>
                  <a:pt x="21746" y="20150"/>
                </a:cubicBezTo>
                <a:cubicBezTo>
                  <a:pt x="21994" y="20150"/>
                  <a:pt x="22210" y="20172"/>
                  <a:pt x="22298" y="20194"/>
                </a:cubicBezTo>
                <a:cubicBezTo>
                  <a:pt x="22561" y="20314"/>
                  <a:pt x="22794" y="20374"/>
                  <a:pt x="23062" y="20374"/>
                </a:cubicBezTo>
                <a:cubicBezTo>
                  <a:pt x="23224" y="20374"/>
                  <a:pt x="23398" y="20352"/>
                  <a:pt x="23598" y="20309"/>
                </a:cubicBezTo>
                <a:cubicBezTo>
                  <a:pt x="23675" y="20290"/>
                  <a:pt x="23780" y="20280"/>
                  <a:pt x="23871" y="20280"/>
                </a:cubicBezTo>
                <a:cubicBezTo>
                  <a:pt x="23962" y="20280"/>
                  <a:pt x="24038" y="20290"/>
                  <a:pt x="24057" y="20309"/>
                </a:cubicBezTo>
                <a:cubicBezTo>
                  <a:pt x="24130" y="20472"/>
                  <a:pt x="24219" y="20515"/>
                  <a:pt x="24318" y="20515"/>
                </a:cubicBezTo>
                <a:cubicBezTo>
                  <a:pt x="24428" y="20515"/>
                  <a:pt x="24548" y="20462"/>
                  <a:pt x="24669" y="20462"/>
                </a:cubicBezTo>
                <a:cubicBezTo>
                  <a:pt x="24713" y="20471"/>
                  <a:pt x="24758" y="20474"/>
                  <a:pt x="24804" y="20474"/>
                </a:cubicBezTo>
                <a:cubicBezTo>
                  <a:pt x="24886" y="20474"/>
                  <a:pt x="24970" y="20465"/>
                  <a:pt x="25048" y="20465"/>
                </a:cubicBezTo>
                <a:cubicBezTo>
                  <a:pt x="25119" y="20465"/>
                  <a:pt x="25186" y="20472"/>
                  <a:pt x="25243" y="20500"/>
                </a:cubicBezTo>
                <a:cubicBezTo>
                  <a:pt x="25390" y="20542"/>
                  <a:pt x="25537" y="20573"/>
                  <a:pt x="25684" y="20573"/>
                </a:cubicBezTo>
                <a:cubicBezTo>
                  <a:pt x="25804" y="20573"/>
                  <a:pt x="25925" y="20552"/>
                  <a:pt x="26046" y="20500"/>
                </a:cubicBezTo>
                <a:cubicBezTo>
                  <a:pt x="26154" y="20473"/>
                  <a:pt x="26301" y="20446"/>
                  <a:pt x="26404" y="20446"/>
                </a:cubicBezTo>
                <a:cubicBezTo>
                  <a:pt x="26447" y="20446"/>
                  <a:pt x="26483" y="20451"/>
                  <a:pt x="26505" y="20462"/>
                </a:cubicBezTo>
                <a:cubicBezTo>
                  <a:pt x="26574" y="20532"/>
                  <a:pt x="26636" y="20557"/>
                  <a:pt x="26693" y="20557"/>
                </a:cubicBezTo>
                <a:cubicBezTo>
                  <a:pt x="26857" y="20557"/>
                  <a:pt x="26985" y="20347"/>
                  <a:pt x="27155" y="20347"/>
                </a:cubicBezTo>
                <a:cubicBezTo>
                  <a:pt x="27155" y="20462"/>
                  <a:pt x="27155" y="20577"/>
                  <a:pt x="27193" y="20806"/>
                </a:cubicBezTo>
                <a:cubicBezTo>
                  <a:pt x="27346" y="20615"/>
                  <a:pt x="27423" y="20500"/>
                  <a:pt x="27461" y="20462"/>
                </a:cubicBezTo>
                <a:cubicBezTo>
                  <a:pt x="27573" y="20446"/>
                  <a:pt x="27684" y="20440"/>
                  <a:pt x="27794" y="20440"/>
                </a:cubicBezTo>
                <a:cubicBezTo>
                  <a:pt x="28218" y="20440"/>
                  <a:pt x="28630" y="20533"/>
                  <a:pt x="29031" y="20533"/>
                </a:cubicBezTo>
                <a:cubicBezTo>
                  <a:pt x="29277" y="20533"/>
                  <a:pt x="29518" y="20498"/>
                  <a:pt x="29756" y="20386"/>
                </a:cubicBezTo>
                <a:cubicBezTo>
                  <a:pt x="29946" y="20404"/>
                  <a:pt x="30133" y="20413"/>
                  <a:pt x="30318" y="20413"/>
                </a:cubicBezTo>
                <a:cubicBezTo>
                  <a:pt x="30918" y="20413"/>
                  <a:pt x="31496" y="20313"/>
                  <a:pt x="32051" y="20080"/>
                </a:cubicBezTo>
                <a:cubicBezTo>
                  <a:pt x="32165" y="20118"/>
                  <a:pt x="32242" y="20194"/>
                  <a:pt x="32357" y="20233"/>
                </a:cubicBezTo>
                <a:cubicBezTo>
                  <a:pt x="32395" y="20099"/>
                  <a:pt x="32443" y="20061"/>
                  <a:pt x="32505" y="20061"/>
                </a:cubicBezTo>
                <a:cubicBezTo>
                  <a:pt x="32567" y="20061"/>
                  <a:pt x="32643" y="20099"/>
                  <a:pt x="32739" y="20118"/>
                </a:cubicBezTo>
                <a:cubicBezTo>
                  <a:pt x="32825" y="20152"/>
                  <a:pt x="32934" y="20171"/>
                  <a:pt x="33039" y="20171"/>
                </a:cubicBezTo>
                <a:cubicBezTo>
                  <a:pt x="33167" y="20171"/>
                  <a:pt x="33288" y="20143"/>
                  <a:pt x="33351" y="20080"/>
                </a:cubicBezTo>
                <a:cubicBezTo>
                  <a:pt x="33504" y="19927"/>
                  <a:pt x="33657" y="19888"/>
                  <a:pt x="33815" y="19888"/>
                </a:cubicBezTo>
                <a:cubicBezTo>
                  <a:pt x="33973" y="19888"/>
                  <a:pt x="34135" y="19927"/>
                  <a:pt x="34307" y="19927"/>
                </a:cubicBezTo>
                <a:cubicBezTo>
                  <a:pt x="34391" y="19941"/>
                  <a:pt x="34480" y="19950"/>
                  <a:pt x="34567" y="19950"/>
                </a:cubicBezTo>
                <a:cubicBezTo>
                  <a:pt x="34717" y="19950"/>
                  <a:pt x="34860" y="19923"/>
                  <a:pt x="34957" y="19850"/>
                </a:cubicBezTo>
                <a:cubicBezTo>
                  <a:pt x="35493" y="19544"/>
                  <a:pt x="36143" y="19735"/>
                  <a:pt x="36678" y="19391"/>
                </a:cubicBezTo>
                <a:cubicBezTo>
                  <a:pt x="36691" y="19378"/>
                  <a:pt x="36704" y="19374"/>
                  <a:pt x="36717" y="19374"/>
                </a:cubicBezTo>
                <a:cubicBezTo>
                  <a:pt x="36742" y="19374"/>
                  <a:pt x="36768" y="19391"/>
                  <a:pt x="36793" y="19391"/>
                </a:cubicBezTo>
                <a:cubicBezTo>
                  <a:pt x="37482" y="19391"/>
                  <a:pt x="38094" y="19200"/>
                  <a:pt x="38705" y="19085"/>
                </a:cubicBezTo>
                <a:cubicBezTo>
                  <a:pt x="39064" y="19003"/>
                  <a:pt x="39382" y="18761"/>
                  <a:pt x="39718" y="18761"/>
                </a:cubicBezTo>
                <a:cubicBezTo>
                  <a:pt x="39848" y="18761"/>
                  <a:pt x="39981" y="18798"/>
                  <a:pt x="40121" y="18894"/>
                </a:cubicBezTo>
                <a:cubicBezTo>
                  <a:pt x="40580" y="18359"/>
                  <a:pt x="41191" y="18512"/>
                  <a:pt x="41765" y="18320"/>
                </a:cubicBezTo>
                <a:lnTo>
                  <a:pt x="41765" y="18320"/>
                </a:lnTo>
                <a:cubicBezTo>
                  <a:pt x="41612" y="18588"/>
                  <a:pt x="41536" y="19009"/>
                  <a:pt x="41383" y="19047"/>
                </a:cubicBezTo>
                <a:cubicBezTo>
                  <a:pt x="40809" y="19162"/>
                  <a:pt x="40618" y="19888"/>
                  <a:pt x="39968" y="19888"/>
                </a:cubicBezTo>
                <a:cubicBezTo>
                  <a:pt x="39929" y="19888"/>
                  <a:pt x="39853" y="20003"/>
                  <a:pt x="39853" y="20041"/>
                </a:cubicBezTo>
                <a:cubicBezTo>
                  <a:pt x="40044" y="20462"/>
                  <a:pt x="39623" y="20539"/>
                  <a:pt x="39470" y="20615"/>
                </a:cubicBezTo>
                <a:cubicBezTo>
                  <a:pt x="38858" y="20921"/>
                  <a:pt x="38438" y="21380"/>
                  <a:pt x="38017" y="21877"/>
                </a:cubicBezTo>
                <a:cubicBezTo>
                  <a:pt x="37788" y="22183"/>
                  <a:pt x="37520" y="22451"/>
                  <a:pt x="37252" y="22642"/>
                </a:cubicBezTo>
                <a:cubicBezTo>
                  <a:pt x="36602" y="23063"/>
                  <a:pt x="36602" y="23025"/>
                  <a:pt x="36067" y="23981"/>
                </a:cubicBezTo>
                <a:cubicBezTo>
                  <a:pt x="35990" y="24057"/>
                  <a:pt x="35914" y="24095"/>
                  <a:pt x="35837" y="24134"/>
                </a:cubicBezTo>
                <a:cubicBezTo>
                  <a:pt x="35608" y="24248"/>
                  <a:pt x="35378" y="24325"/>
                  <a:pt x="35187" y="24478"/>
                </a:cubicBezTo>
                <a:cubicBezTo>
                  <a:pt x="35034" y="24593"/>
                  <a:pt x="34843" y="24746"/>
                  <a:pt x="34804" y="24937"/>
                </a:cubicBezTo>
                <a:cubicBezTo>
                  <a:pt x="34766" y="25243"/>
                  <a:pt x="34537" y="25396"/>
                  <a:pt x="34307" y="25511"/>
                </a:cubicBezTo>
                <a:cubicBezTo>
                  <a:pt x="34192" y="25549"/>
                  <a:pt x="34039" y="25472"/>
                  <a:pt x="34078" y="25702"/>
                </a:cubicBezTo>
                <a:cubicBezTo>
                  <a:pt x="34124" y="25934"/>
                  <a:pt x="34001" y="25969"/>
                  <a:pt x="33880" y="25969"/>
                </a:cubicBezTo>
                <a:cubicBezTo>
                  <a:pt x="33829" y="25969"/>
                  <a:pt x="33778" y="25963"/>
                  <a:pt x="33741" y="25963"/>
                </a:cubicBezTo>
                <a:cubicBezTo>
                  <a:pt x="33721" y="25963"/>
                  <a:pt x="33706" y="25964"/>
                  <a:pt x="33695" y="25970"/>
                </a:cubicBezTo>
                <a:cubicBezTo>
                  <a:pt x="33504" y="26352"/>
                  <a:pt x="33657" y="26811"/>
                  <a:pt x="33160" y="26964"/>
                </a:cubicBezTo>
                <a:cubicBezTo>
                  <a:pt x="33083" y="26964"/>
                  <a:pt x="33083" y="27117"/>
                  <a:pt x="33045" y="27232"/>
                </a:cubicBezTo>
                <a:cubicBezTo>
                  <a:pt x="32969" y="27461"/>
                  <a:pt x="32854" y="27729"/>
                  <a:pt x="32777" y="27920"/>
                </a:cubicBezTo>
                <a:cubicBezTo>
                  <a:pt x="32969" y="28073"/>
                  <a:pt x="33083" y="28188"/>
                  <a:pt x="33236" y="28341"/>
                </a:cubicBezTo>
                <a:cubicBezTo>
                  <a:pt x="33275" y="28303"/>
                  <a:pt x="33389" y="28188"/>
                  <a:pt x="33504" y="28111"/>
                </a:cubicBezTo>
                <a:cubicBezTo>
                  <a:pt x="34001" y="27920"/>
                  <a:pt x="34422" y="27652"/>
                  <a:pt x="34613" y="27155"/>
                </a:cubicBezTo>
                <a:cubicBezTo>
                  <a:pt x="34690" y="27002"/>
                  <a:pt x="34804" y="26964"/>
                  <a:pt x="34996" y="26964"/>
                </a:cubicBezTo>
                <a:cubicBezTo>
                  <a:pt x="35012" y="26967"/>
                  <a:pt x="35028" y="26969"/>
                  <a:pt x="35043" y="26969"/>
                </a:cubicBezTo>
                <a:cubicBezTo>
                  <a:pt x="35206" y="26969"/>
                  <a:pt x="35308" y="26785"/>
                  <a:pt x="35378" y="26505"/>
                </a:cubicBezTo>
                <a:cubicBezTo>
                  <a:pt x="35411" y="26305"/>
                  <a:pt x="35474" y="26192"/>
                  <a:pt x="35642" y="26192"/>
                </a:cubicBezTo>
                <a:cubicBezTo>
                  <a:pt x="35666" y="26192"/>
                  <a:pt x="35693" y="26194"/>
                  <a:pt x="35722" y="26199"/>
                </a:cubicBezTo>
                <a:cubicBezTo>
                  <a:pt x="35780" y="26199"/>
                  <a:pt x="35837" y="26209"/>
                  <a:pt x="35894" y="26209"/>
                </a:cubicBezTo>
                <a:cubicBezTo>
                  <a:pt x="35952" y="26209"/>
                  <a:pt x="36009" y="26199"/>
                  <a:pt x="36067" y="26161"/>
                </a:cubicBezTo>
                <a:cubicBezTo>
                  <a:pt x="36143" y="26123"/>
                  <a:pt x="36181" y="25931"/>
                  <a:pt x="36258" y="25893"/>
                </a:cubicBezTo>
                <a:cubicBezTo>
                  <a:pt x="36487" y="25740"/>
                  <a:pt x="36602" y="25587"/>
                  <a:pt x="36602" y="25319"/>
                </a:cubicBezTo>
                <a:cubicBezTo>
                  <a:pt x="36630" y="25093"/>
                  <a:pt x="36784" y="25034"/>
                  <a:pt x="36955" y="25034"/>
                </a:cubicBezTo>
                <a:cubicBezTo>
                  <a:pt x="37015" y="25034"/>
                  <a:pt x="37077" y="25042"/>
                  <a:pt x="37137" y="25052"/>
                </a:cubicBezTo>
                <a:cubicBezTo>
                  <a:pt x="37137" y="25013"/>
                  <a:pt x="37137" y="24975"/>
                  <a:pt x="37137" y="24975"/>
                </a:cubicBezTo>
                <a:cubicBezTo>
                  <a:pt x="37214" y="24631"/>
                  <a:pt x="37443" y="24440"/>
                  <a:pt x="37749" y="24325"/>
                </a:cubicBezTo>
                <a:cubicBezTo>
                  <a:pt x="37826" y="24325"/>
                  <a:pt x="37902" y="24210"/>
                  <a:pt x="37902" y="24210"/>
                </a:cubicBezTo>
                <a:cubicBezTo>
                  <a:pt x="37827" y="23934"/>
                  <a:pt x="37851" y="23839"/>
                  <a:pt x="37973" y="23839"/>
                </a:cubicBezTo>
                <a:cubicBezTo>
                  <a:pt x="38037" y="23839"/>
                  <a:pt x="38128" y="23865"/>
                  <a:pt x="38247" y="23904"/>
                </a:cubicBezTo>
                <a:cubicBezTo>
                  <a:pt x="38252" y="23910"/>
                  <a:pt x="38259" y="23912"/>
                  <a:pt x="38267" y="23912"/>
                </a:cubicBezTo>
                <a:cubicBezTo>
                  <a:pt x="38316" y="23912"/>
                  <a:pt x="38410" y="23822"/>
                  <a:pt x="38476" y="23790"/>
                </a:cubicBezTo>
                <a:cubicBezTo>
                  <a:pt x="38438" y="23713"/>
                  <a:pt x="38361" y="23637"/>
                  <a:pt x="38323" y="23560"/>
                </a:cubicBezTo>
                <a:cubicBezTo>
                  <a:pt x="38514" y="23407"/>
                  <a:pt x="38705" y="23292"/>
                  <a:pt x="38858" y="23101"/>
                </a:cubicBezTo>
                <a:cubicBezTo>
                  <a:pt x="38979" y="22951"/>
                  <a:pt x="39099" y="22848"/>
                  <a:pt x="39257" y="22848"/>
                </a:cubicBezTo>
                <a:cubicBezTo>
                  <a:pt x="39299" y="22848"/>
                  <a:pt x="39345" y="22855"/>
                  <a:pt x="39394" y="22872"/>
                </a:cubicBezTo>
                <a:cubicBezTo>
                  <a:pt x="39470" y="22872"/>
                  <a:pt x="39700" y="22489"/>
                  <a:pt x="39738" y="22374"/>
                </a:cubicBezTo>
                <a:cubicBezTo>
                  <a:pt x="39891" y="21954"/>
                  <a:pt x="40235" y="21839"/>
                  <a:pt x="40580" y="21801"/>
                </a:cubicBezTo>
                <a:cubicBezTo>
                  <a:pt x="40580" y="21686"/>
                  <a:pt x="40541" y="21609"/>
                  <a:pt x="40541" y="21533"/>
                </a:cubicBezTo>
                <a:cubicBezTo>
                  <a:pt x="40656" y="21265"/>
                  <a:pt x="41000" y="21380"/>
                  <a:pt x="41153" y="21151"/>
                </a:cubicBezTo>
                <a:cubicBezTo>
                  <a:pt x="41306" y="20883"/>
                  <a:pt x="41459" y="20653"/>
                  <a:pt x="41612" y="20424"/>
                </a:cubicBezTo>
                <a:cubicBezTo>
                  <a:pt x="41689" y="20386"/>
                  <a:pt x="41842" y="20386"/>
                  <a:pt x="41956" y="20347"/>
                </a:cubicBezTo>
                <a:cubicBezTo>
                  <a:pt x="42071" y="20347"/>
                  <a:pt x="42224" y="20309"/>
                  <a:pt x="42339" y="20271"/>
                </a:cubicBezTo>
                <a:cubicBezTo>
                  <a:pt x="42224" y="20041"/>
                  <a:pt x="42186" y="19850"/>
                  <a:pt x="42301" y="19812"/>
                </a:cubicBezTo>
                <a:cubicBezTo>
                  <a:pt x="42607" y="19659"/>
                  <a:pt x="42989" y="19544"/>
                  <a:pt x="43104" y="19162"/>
                </a:cubicBezTo>
                <a:cubicBezTo>
                  <a:pt x="43126" y="19164"/>
                  <a:pt x="43146" y="19165"/>
                  <a:pt x="43166" y="19165"/>
                </a:cubicBezTo>
                <a:cubicBezTo>
                  <a:pt x="43533" y="19165"/>
                  <a:pt x="43613" y="18844"/>
                  <a:pt x="43830" y="18626"/>
                </a:cubicBezTo>
                <a:cubicBezTo>
                  <a:pt x="44098" y="18320"/>
                  <a:pt x="44404" y="18053"/>
                  <a:pt x="44710" y="17785"/>
                </a:cubicBezTo>
                <a:cubicBezTo>
                  <a:pt x="44906" y="17883"/>
                  <a:pt x="45102" y="18012"/>
                  <a:pt x="45268" y="18012"/>
                </a:cubicBezTo>
                <a:cubicBezTo>
                  <a:pt x="45361" y="18012"/>
                  <a:pt x="45444" y="17971"/>
                  <a:pt x="45513" y="17861"/>
                </a:cubicBezTo>
                <a:cubicBezTo>
                  <a:pt x="45475" y="17555"/>
                  <a:pt x="45399" y="17326"/>
                  <a:pt x="45475" y="17173"/>
                </a:cubicBezTo>
                <a:cubicBezTo>
                  <a:pt x="45590" y="16829"/>
                  <a:pt x="45131" y="16790"/>
                  <a:pt x="45207" y="16523"/>
                </a:cubicBezTo>
                <a:cubicBezTo>
                  <a:pt x="45360" y="16179"/>
                  <a:pt x="45016" y="16217"/>
                  <a:pt x="44940" y="16064"/>
                </a:cubicBezTo>
                <a:cubicBezTo>
                  <a:pt x="44825" y="16179"/>
                  <a:pt x="44748" y="16217"/>
                  <a:pt x="44710" y="16255"/>
                </a:cubicBezTo>
                <a:cubicBezTo>
                  <a:pt x="44557" y="16102"/>
                  <a:pt x="44481" y="15911"/>
                  <a:pt x="44328" y="15873"/>
                </a:cubicBezTo>
                <a:cubicBezTo>
                  <a:pt x="43716" y="15720"/>
                  <a:pt x="43180" y="15490"/>
                  <a:pt x="42721" y="15069"/>
                </a:cubicBezTo>
                <a:cubicBezTo>
                  <a:pt x="42683" y="15031"/>
                  <a:pt x="42607" y="14993"/>
                  <a:pt x="42568" y="14993"/>
                </a:cubicBezTo>
                <a:cubicBezTo>
                  <a:pt x="42148" y="14840"/>
                  <a:pt x="41612" y="14878"/>
                  <a:pt x="41306" y="14457"/>
                </a:cubicBezTo>
                <a:cubicBezTo>
                  <a:pt x="41279" y="14430"/>
                  <a:pt x="41233" y="14403"/>
                  <a:pt x="41195" y="14403"/>
                </a:cubicBezTo>
                <a:cubicBezTo>
                  <a:pt x="41179" y="14403"/>
                  <a:pt x="41164" y="14408"/>
                  <a:pt x="41153" y="14419"/>
                </a:cubicBezTo>
                <a:cubicBezTo>
                  <a:pt x="41089" y="14438"/>
                  <a:pt x="41031" y="14447"/>
                  <a:pt x="40977" y="14447"/>
                </a:cubicBezTo>
                <a:cubicBezTo>
                  <a:pt x="40705" y="14447"/>
                  <a:pt x="40535" y="14234"/>
                  <a:pt x="40312" y="14075"/>
                </a:cubicBezTo>
                <a:cubicBezTo>
                  <a:pt x="39915" y="13810"/>
                  <a:pt x="39518" y="13517"/>
                  <a:pt x="39071" y="13517"/>
                </a:cubicBezTo>
                <a:cubicBezTo>
                  <a:pt x="39001" y="13517"/>
                  <a:pt x="38931" y="13524"/>
                  <a:pt x="38858" y="13540"/>
                </a:cubicBezTo>
                <a:cubicBezTo>
                  <a:pt x="38782" y="13425"/>
                  <a:pt x="38744" y="13348"/>
                  <a:pt x="38667" y="13272"/>
                </a:cubicBezTo>
                <a:cubicBezTo>
                  <a:pt x="38285" y="12851"/>
                  <a:pt x="37596" y="12966"/>
                  <a:pt x="37290" y="12430"/>
                </a:cubicBezTo>
                <a:cubicBezTo>
                  <a:pt x="36602" y="12354"/>
                  <a:pt x="36105" y="11818"/>
                  <a:pt x="35416" y="11666"/>
                </a:cubicBezTo>
                <a:cubicBezTo>
                  <a:pt x="35340" y="11627"/>
                  <a:pt x="35263" y="11436"/>
                  <a:pt x="35225" y="11321"/>
                </a:cubicBezTo>
                <a:cubicBezTo>
                  <a:pt x="35110" y="11398"/>
                  <a:pt x="34996" y="11474"/>
                  <a:pt x="34843" y="11589"/>
                </a:cubicBezTo>
                <a:cubicBezTo>
                  <a:pt x="34766" y="11360"/>
                  <a:pt x="34690" y="11207"/>
                  <a:pt x="34613" y="11015"/>
                </a:cubicBezTo>
                <a:cubicBezTo>
                  <a:pt x="33963" y="10862"/>
                  <a:pt x="33313" y="10671"/>
                  <a:pt x="32624" y="10480"/>
                </a:cubicBezTo>
                <a:cubicBezTo>
                  <a:pt x="32433" y="10633"/>
                  <a:pt x="32165" y="10824"/>
                  <a:pt x="31898" y="11015"/>
                </a:cubicBezTo>
                <a:cubicBezTo>
                  <a:pt x="32051" y="11207"/>
                  <a:pt x="32127" y="11398"/>
                  <a:pt x="32280" y="11513"/>
                </a:cubicBezTo>
                <a:cubicBezTo>
                  <a:pt x="32548" y="11818"/>
                  <a:pt x="32854" y="12048"/>
                  <a:pt x="33160" y="12316"/>
                </a:cubicBezTo>
                <a:cubicBezTo>
                  <a:pt x="33248" y="12286"/>
                  <a:pt x="33328" y="12273"/>
                  <a:pt x="33402" y="12273"/>
                </a:cubicBezTo>
                <a:cubicBezTo>
                  <a:pt x="33808" y="12273"/>
                  <a:pt x="34022" y="12669"/>
                  <a:pt x="34345" y="12928"/>
                </a:cubicBezTo>
                <a:cubicBezTo>
                  <a:pt x="34425" y="12753"/>
                  <a:pt x="34505" y="12697"/>
                  <a:pt x="34579" y="12697"/>
                </a:cubicBezTo>
                <a:cubicBezTo>
                  <a:pt x="34683" y="12697"/>
                  <a:pt x="34776" y="12806"/>
                  <a:pt x="34843" y="12851"/>
                </a:cubicBezTo>
                <a:cubicBezTo>
                  <a:pt x="35072" y="13042"/>
                  <a:pt x="35263" y="13272"/>
                  <a:pt x="35455" y="13463"/>
                </a:cubicBezTo>
                <a:cubicBezTo>
                  <a:pt x="35558" y="13411"/>
                  <a:pt x="35640" y="13390"/>
                  <a:pt x="35707" y="13390"/>
                </a:cubicBezTo>
                <a:cubicBezTo>
                  <a:pt x="35984" y="13390"/>
                  <a:pt x="35989" y="13768"/>
                  <a:pt x="36143" y="13922"/>
                </a:cubicBezTo>
                <a:cubicBezTo>
                  <a:pt x="36219" y="13999"/>
                  <a:pt x="36411" y="13960"/>
                  <a:pt x="36525" y="13999"/>
                </a:cubicBezTo>
                <a:cubicBezTo>
                  <a:pt x="36755" y="14113"/>
                  <a:pt x="36984" y="14113"/>
                  <a:pt x="37214" y="14419"/>
                </a:cubicBezTo>
                <a:cubicBezTo>
                  <a:pt x="37443" y="14687"/>
                  <a:pt x="37941" y="14955"/>
                  <a:pt x="38285" y="14955"/>
                </a:cubicBezTo>
                <a:cubicBezTo>
                  <a:pt x="38312" y="14953"/>
                  <a:pt x="38339" y="14952"/>
                  <a:pt x="38365" y="14952"/>
                </a:cubicBezTo>
                <a:cubicBezTo>
                  <a:pt x="39009" y="14952"/>
                  <a:pt x="39452" y="15387"/>
                  <a:pt x="39929" y="15681"/>
                </a:cubicBezTo>
                <a:cubicBezTo>
                  <a:pt x="40274" y="15873"/>
                  <a:pt x="40733" y="15873"/>
                  <a:pt x="40924" y="16332"/>
                </a:cubicBezTo>
                <a:cubicBezTo>
                  <a:pt x="40924" y="16370"/>
                  <a:pt x="41000" y="16370"/>
                  <a:pt x="41038" y="16370"/>
                </a:cubicBezTo>
                <a:cubicBezTo>
                  <a:pt x="41109" y="16346"/>
                  <a:pt x="41177" y="16336"/>
                  <a:pt x="41243" y="16336"/>
                </a:cubicBezTo>
                <a:cubicBezTo>
                  <a:pt x="41605" y="16336"/>
                  <a:pt x="41906" y="16637"/>
                  <a:pt x="42262" y="16637"/>
                </a:cubicBezTo>
                <a:cubicBezTo>
                  <a:pt x="42262" y="16637"/>
                  <a:pt x="42301" y="16714"/>
                  <a:pt x="42301" y="16752"/>
                </a:cubicBezTo>
                <a:cubicBezTo>
                  <a:pt x="42224" y="16790"/>
                  <a:pt x="42148" y="16790"/>
                  <a:pt x="42071" y="16829"/>
                </a:cubicBezTo>
                <a:cubicBezTo>
                  <a:pt x="42158" y="16967"/>
                  <a:pt x="42260" y="17012"/>
                  <a:pt x="42378" y="17012"/>
                </a:cubicBezTo>
                <a:cubicBezTo>
                  <a:pt x="42521" y="17012"/>
                  <a:pt x="42686" y="16947"/>
                  <a:pt x="42874" y="16905"/>
                </a:cubicBezTo>
                <a:lnTo>
                  <a:pt x="42874" y="16905"/>
                </a:lnTo>
                <a:cubicBezTo>
                  <a:pt x="42798" y="17135"/>
                  <a:pt x="42721" y="17249"/>
                  <a:pt x="42721" y="17288"/>
                </a:cubicBezTo>
                <a:cubicBezTo>
                  <a:pt x="42441" y="17288"/>
                  <a:pt x="42177" y="17271"/>
                  <a:pt x="41931" y="17271"/>
                </a:cubicBezTo>
                <a:cubicBezTo>
                  <a:pt x="41808" y="17271"/>
                  <a:pt x="41689" y="17275"/>
                  <a:pt x="41574" y="17288"/>
                </a:cubicBezTo>
                <a:cubicBezTo>
                  <a:pt x="40312" y="17441"/>
                  <a:pt x="39088" y="17632"/>
                  <a:pt x="37826" y="17785"/>
                </a:cubicBezTo>
                <a:cubicBezTo>
                  <a:pt x="37703" y="17785"/>
                  <a:pt x="37557" y="17736"/>
                  <a:pt x="37424" y="17736"/>
                </a:cubicBezTo>
                <a:cubicBezTo>
                  <a:pt x="37391" y="17736"/>
                  <a:pt x="37359" y="17739"/>
                  <a:pt x="37329" y="17747"/>
                </a:cubicBezTo>
                <a:cubicBezTo>
                  <a:pt x="36946" y="17900"/>
                  <a:pt x="36564" y="18053"/>
                  <a:pt x="36143" y="18091"/>
                </a:cubicBezTo>
                <a:cubicBezTo>
                  <a:pt x="36028" y="18091"/>
                  <a:pt x="35952" y="18282"/>
                  <a:pt x="35875" y="18359"/>
                </a:cubicBezTo>
                <a:cubicBezTo>
                  <a:pt x="35743" y="18293"/>
                  <a:pt x="35611" y="18198"/>
                  <a:pt x="35504" y="18198"/>
                </a:cubicBezTo>
                <a:cubicBezTo>
                  <a:pt x="35487" y="18198"/>
                  <a:pt x="35470" y="18200"/>
                  <a:pt x="35455" y="18206"/>
                </a:cubicBezTo>
                <a:cubicBezTo>
                  <a:pt x="35367" y="18254"/>
                  <a:pt x="35271" y="18268"/>
                  <a:pt x="35172" y="18268"/>
                </a:cubicBezTo>
                <a:cubicBezTo>
                  <a:pt x="35041" y="18268"/>
                  <a:pt x="34904" y="18244"/>
                  <a:pt x="34769" y="18244"/>
                </a:cubicBezTo>
                <a:cubicBezTo>
                  <a:pt x="34606" y="18244"/>
                  <a:pt x="34447" y="18279"/>
                  <a:pt x="34307" y="18435"/>
                </a:cubicBezTo>
                <a:cubicBezTo>
                  <a:pt x="34253" y="18489"/>
                  <a:pt x="34103" y="18543"/>
                  <a:pt x="33993" y="18543"/>
                </a:cubicBezTo>
                <a:cubicBezTo>
                  <a:pt x="33948" y="18543"/>
                  <a:pt x="33909" y="18534"/>
                  <a:pt x="33886" y="18512"/>
                </a:cubicBezTo>
                <a:cubicBezTo>
                  <a:pt x="33775" y="18437"/>
                  <a:pt x="33667" y="18411"/>
                  <a:pt x="33561" y="18411"/>
                </a:cubicBezTo>
                <a:cubicBezTo>
                  <a:pt x="33340" y="18411"/>
                  <a:pt x="33125" y="18524"/>
                  <a:pt x="32892" y="18550"/>
                </a:cubicBezTo>
                <a:cubicBezTo>
                  <a:pt x="32475" y="18550"/>
                  <a:pt x="32058" y="18793"/>
                  <a:pt x="31626" y="18793"/>
                </a:cubicBezTo>
                <a:cubicBezTo>
                  <a:pt x="31464" y="18793"/>
                  <a:pt x="31300" y="18758"/>
                  <a:pt x="31133" y="18665"/>
                </a:cubicBezTo>
                <a:cubicBezTo>
                  <a:pt x="31133" y="18652"/>
                  <a:pt x="31124" y="18648"/>
                  <a:pt x="31112" y="18648"/>
                </a:cubicBezTo>
                <a:cubicBezTo>
                  <a:pt x="31086" y="18648"/>
                  <a:pt x="31044" y="18665"/>
                  <a:pt x="31018" y="18665"/>
                </a:cubicBezTo>
                <a:cubicBezTo>
                  <a:pt x="30840" y="18776"/>
                  <a:pt x="30675" y="18835"/>
                  <a:pt x="30507" y="18835"/>
                </a:cubicBezTo>
                <a:cubicBezTo>
                  <a:pt x="30387" y="18835"/>
                  <a:pt x="30266" y="18805"/>
                  <a:pt x="30138" y="18741"/>
                </a:cubicBezTo>
                <a:cubicBezTo>
                  <a:pt x="30032" y="18847"/>
                  <a:pt x="29914" y="18881"/>
                  <a:pt x="29793" y="18881"/>
                </a:cubicBezTo>
                <a:cubicBezTo>
                  <a:pt x="29610" y="18881"/>
                  <a:pt x="29420" y="18802"/>
                  <a:pt x="29259" y="18779"/>
                </a:cubicBezTo>
                <a:cubicBezTo>
                  <a:pt x="29067" y="18779"/>
                  <a:pt x="28915" y="18818"/>
                  <a:pt x="28800" y="18856"/>
                </a:cubicBezTo>
                <a:cubicBezTo>
                  <a:pt x="28454" y="18880"/>
                  <a:pt x="28093" y="19001"/>
                  <a:pt x="27736" y="19001"/>
                </a:cubicBezTo>
                <a:cubicBezTo>
                  <a:pt x="27540" y="19001"/>
                  <a:pt x="27345" y="18964"/>
                  <a:pt x="27155" y="18856"/>
                </a:cubicBezTo>
                <a:cubicBezTo>
                  <a:pt x="27073" y="18807"/>
                  <a:pt x="26970" y="18793"/>
                  <a:pt x="26861" y="18793"/>
                </a:cubicBezTo>
                <a:cubicBezTo>
                  <a:pt x="26716" y="18793"/>
                  <a:pt x="26560" y="18818"/>
                  <a:pt x="26429" y="18818"/>
                </a:cubicBezTo>
                <a:cubicBezTo>
                  <a:pt x="26429" y="18894"/>
                  <a:pt x="26429" y="18971"/>
                  <a:pt x="26467" y="19085"/>
                </a:cubicBezTo>
                <a:cubicBezTo>
                  <a:pt x="25893" y="18894"/>
                  <a:pt x="25281" y="19047"/>
                  <a:pt x="24784" y="18894"/>
                </a:cubicBezTo>
                <a:cubicBezTo>
                  <a:pt x="24497" y="18826"/>
                  <a:pt x="24210" y="18816"/>
                  <a:pt x="23927" y="18816"/>
                </a:cubicBezTo>
                <a:cubicBezTo>
                  <a:pt x="23814" y="18816"/>
                  <a:pt x="23701" y="18818"/>
                  <a:pt x="23589" y="18818"/>
                </a:cubicBezTo>
                <a:cubicBezTo>
                  <a:pt x="23197" y="18818"/>
                  <a:pt x="22814" y="18798"/>
                  <a:pt x="22451" y="18626"/>
                </a:cubicBezTo>
                <a:lnTo>
                  <a:pt x="22298" y="18626"/>
                </a:lnTo>
                <a:cubicBezTo>
                  <a:pt x="22170" y="18678"/>
                  <a:pt x="22043" y="18696"/>
                  <a:pt x="21918" y="18696"/>
                </a:cubicBezTo>
                <a:cubicBezTo>
                  <a:pt x="21573" y="18696"/>
                  <a:pt x="21236" y="18554"/>
                  <a:pt x="20890" y="18554"/>
                </a:cubicBezTo>
                <a:cubicBezTo>
                  <a:pt x="20799" y="18554"/>
                  <a:pt x="20707" y="18563"/>
                  <a:pt x="20615" y="18588"/>
                </a:cubicBezTo>
                <a:cubicBezTo>
                  <a:pt x="20577" y="18588"/>
                  <a:pt x="20462" y="18550"/>
                  <a:pt x="20424" y="18473"/>
                </a:cubicBezTo>
                <a:cubicBezTo>
                  <a:pt x="20351" y="18328"/>
                  <a:pt x="20248" y="18275"/>
                  <a:pt x="20113" y="18275"/>
                </a:cubicBezTo>
                <a:cubicBezTo>
                  <a:pt x="20036" y="18275"/>
                  <a:pt x="19948" y="18292"/>
                  <a:pt x="19850" y="18320"/>
                </a:cubicBezTo>
                <a:cubicBezTo>
                  <a:pt x="19814" y="18328"/>
                  <a:pt x="19777" y="18331"/>
                  <a:pt x="19740" y="18331"/>
                </a:cubicBezTo>
                <a:cubicBezTo>
                  <a:pt x="19585" y="18331"/>
                  <a:pt x="19424" y="18275"/>
                  <a:pt x="19238" y="18244"/>
                </a:cubicBezTo>
                <a:cubicBezTo>
                  <a:pt x="18473" y="18167"/>
                  <a:pt x="17747" y="17823"/>
                  <a:pt x="16944" y="17823"/>
                </a:cubicBezTo>
                <a:cubicBezTo>
                  <a:pt x="16700" y="17823"/>
                  <a:pt x="16425" y="17665"/>
                  <a:pt x="16119" y="17665"/>
                </a:cubicBezTo>
                <a:cubicBezTo>
                  <a:pt x="16088" y="17665"/>
                  <a:pt x="16057" y="17667"/>
                  <a:pt x="16026" y="17670"/>
                </a:cubicBezTo>
                <a:cubicBezTo>
                  <a:pt x="15643" y="17211"/>
                  <a:pt x="14955" y="17402"/>
                  <a:pt x="14496" y="17020"/>
                </a:cubicBezTo>
                <a:cubicBezTo>
                  <a:pt x="14451" y="16975"/>
                  <a:pt x="14378" y="16965"/>
                  <a:pt x="14294" y="16965"/>
                </a:cubicBezTo>
                <a:cubicBezTo>
                  <a:pt x="14225" y="16965"/>
                  <a:pt x="14150" y="16972"/>
                  <a:pt x="14077" y="16972"/>
                </a:cubicBezTo>
                <a:cubicBezTo>
                  <a:pt x="14008" y="16972"/>
                  <a:pt x="13941" y="16966"/>
                  <a:pt x="13884" y="16943"/>
                </a:cubicBezTo>
                <a:cubicBezTo>
                  <a:pt x="13387" y="16752"/>
                  <a:pt x="12966" y="16523"/>
                  <a:pt x="12507" y="16332"/>
                </a:cubicBezTo>
                <a:cubicBezTo>
                  <a:pt x="12201" y="16179"/>
                  <a:pt x="11972" y="15949"/>
                  <a:pt x="11666" y="15911"/>
                </a:cubicBezTo>
                <a:cubicBezTo>
                  <a:pt x="11436" y="15911"/>
                  <a:pt x="11245" y="15834"/>
                  <a:pt x="11054" y="15720"/>
                </a:cubicBezTo>
                <a:cubicBezTo>
                  <a:pt x="10671" y="15490"/>
                  <a:pt x="10289" y="15261"/>
                  <a:pt x="9906" y="15031"/>
                </a:cubicBezTo>
                <a:cubicBezTo>
                  <a:pt x="9792" y="14916"/>
                  <a:pt x="9639" y="14840"/>
                  <a:pt x="9486" y="14840"/>
                </a:cubicBezTo>
                <a:cubicBezTo>
                  <a:pt x="9103" y="14840"/>
                  <a:pt x="8835" y="14572"/>
                  <a:pt x="8568" y="14343"/>
                </a:cubicBezTo>
                <a:cubicBezTo>
                  <a:pt x="8070" y="13999"/>
                  <a:pt x="7611" y="13654"/>
                  <a:pt x="7153" y="13272"/>
                </a:cubicBezTo>
                <a:cubicBezTo>
                  <a:pt x="6961" y="13119"/>
                  <a:pt x="6770" y="12966"/>
                  <a:pt x="6579" y="12851"/>
                </a:cubicBezTo>
                <a:cubicBezTo>
                  <a:pt x="6158" y="12583"/>
                  <a:pt x="5852" y="12239"/>
                  <a:pt x="5623" y="11857"/>
                </a:cubicBezTo>
                <a:cubicBezTo>
                  <a:pt x="5546" y="11979"/>
                  <a:pt x="5476" y="12028"/>
                  <a:pt x="5416" y="12028"/>
                </a:cubicBezTo>
                <a:cubicBezTo>
                  <a:pt x="5327" y="12028"/>
                  <a:pt x="5263" y="11918"/>
                  <a:pt x="5240" y="11780"/>
                </a:cubicBezTo>
                <a:cubicBezTo>
                  <a:pt x="5164" y="11360"/>
                  <a:pt x="5011" y="11015"/>
                  <a:pt x="4590" y="10824"/>
                </a:cubicBezTo>
                <a:cubicBezTo>
                  <a:pt x="4514" y="10786"/>
                  <a:pt x="4437" y="10633"/>
                  <a:pt x="4399" y="10556"/>
                </a:cubicBezTo>
                <a:cubicBezTo>
                  <a:pt x="3863" y="9830"/>
                  <a:pt x="3404" y="9065"/>
                  <a:pt x="3060" y="8185"/>
                </a:cubicBezTo>
                <a:cubicBezTo>
                  <a:pt x="2984" y="7917"/>
                  <a:pt x="2907" y="7611"/>
                  <a:pt x="2754" y="7420"/>
                </a:cubicBezTo>
                <a:cubicBezTo>
                  <a:pt x="2563" y="7229"/>
                  <a:pt x="2945" y="7152"/>
                  <a:pt x="2754" y="6999"/>
                </a:cubicBezTo>
                <a:cubicBezTo>
                  <a:pt x="2640" y="6885"/>
                  <a:pt x="2716" y="6655"/>
                  <a:pt x="2678" y="6502"/>
                </a:cubicBezTo>
                <a:cubicBezTo>
                  <a:pt x="2601" y="6388"/>
                  <a:pt x="2448" y="6273"/>
                  <a:pt x="2334" y="6158"/>
                </a:cubicBezTo>
                <a:cubicBezTo>
                  <a:pt x="2295" y="6120"/>
                  <a:pt x="2295" y="6005"/>
                  <a:pt x="2295" y="5929"/>
                </a:cubicBezTo>
                <a:cubicBezTo>
                  <a:pt x="2257" y="5393"/>
                  <a:pt x="2410" y="4819"/>
                  <a:pt x="1951" y="4361"/>
                </a:cubicBezTo>
                <a:cubicBezTo>
                  <a:pt x="1951" y="4361"/>
                  <a:pt x="1951" y="4284"/>
                  <a:pt x="1951" y="4284"/>
                </a:cubicBezTo>
                <a:cubicBezTo>
                  <a:pt x="2295" y="4093"/>
                  <a:pt x="1989" y="3825"/>
                  <a:pt x="1989" y="3634"/>
                </a:cubicBezTo>
                <a:cubicBezTo>
                  <a:pt x="1989" y="3290"/>
                  <a:pt x="1989" y="2792"/>
                  <a:pt x="1530" y="2678"/>
                </a:cubicBezTo>
                <a:cubicBezTo>
                  <a:pt x="1683" y="2448"/>
                  <a:pt x="1798" y="2257"/>
                  <a:pt x="1989" y="1989"/>
                </a:cubicBezTo>
                <a:lnTo>
                  <a:pt x="1607" y="1989"/>
                </a:lnTo>
                <a:cubicBezTo>
                  <a:pt x="1607" y="1875"/>
                  <a:pt x="1607" y="1722"/>
                  <a:pt x="1645" y="1722"/>
                </a:cubicBezTo>
                <a:cubicBezTo>
                  <a:pt x="1913" y="1683"/>
                  <a:pt x="2066" y="1454"/>
                  <a:pt x="1875" y="1301"/>
                </a:cubicBezTo>
                <a:cubicBezTo>
                  <a:pt x="1569" y="1071"/>
                  <a:pt x="1836" y="804"/>
                  <a:pt x="1798" y="689"/>
                </a:cubicBezTo>
                <a:cubicBezTo>
                  <a:pt x="1569" y="230"/>
                  <a:pt x="957" y="536"/>
                  <a:pt x="88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1;p15">
            <a:extLst>
              <a:ext uri="{FF2B5EF4-FFF2-40B4-BE49-F238E27FC236}">
                <a16:creationId xmlns:a16="http://schemas.microsoft.com/office/drawing/2014/main" id="{880EB7AC-2DC1-F544-508B-B9CE7D32E903}"/>
              </a:ext>
            </a:extLst>
          </p:cNvPr>
          <p:cNvSpPr/>
          <p:nvPr/>
        </p:nvSpPr>
        <p:spPr>
          <a:xfrm>
            <a:off x="2248526" y="1497969"/>
            <a:ext cx="1675492" cy="657180"/>
          </a:xfrm>
          <a:custGeom>
            <a:avLst/>
            <a:gdLst/>
            <a:ahLst/>
            <a:cxnLst/>
            <a:rect l="l" t="t" r="r" b="b"/>
            <a:pathLst>
              <a:path w="35570" h="62737" extrusionOk="0">
                <a:moveTo>
                  <a:pt x="24975" y="0"/>
                </a:moveTo>
                <a:cubicBezTo>
                  <a:pt x="24899" y="153"/>
                  <a:pt x="24822" y="306"/>
                  <a:pt x="24784" y="421"/>
                </a:cubicBezTo>
                <a:cubicBezTo>
                  <a:pt x="25128" y="1147"/>
                  <a:pt x="25473" y="1798"/>
                  <a:pt x="26314" y="1989"/>
                </a:cubicBezTo>
                <a:cubicBezTo>
                  <a:pt x="26352" y="2027"/>
                  <a:pt x="26390" y="2142"/>
                  <a:pt x="26467" y="2218"/>
                </a:cubicBezTo>
                <a:cubicBezTo>
                  <a:pt x="26735" y="2371"/>
                  <a:pt x="27002" y="2524"/>
                  <a:pt x="27270" y="2754"/>
                </a:cubicBezTo>
                <a:cubicBezTo>
                  <a:pt x="27385" y="2907"/>
                  <a:pt x="27691" y="2754"/>
                  <a:pt x="27767" y="3098"/>
                </a:cubicBezTo>
                <a:cubicBezTo>
                  <a:pt x="27806" y="3251"/>
                  <a:pt x="28265" y="3289"/>
                  <a:pt x="28494" y="3404"/>
                </a:cubicBezTo>
                <a:cubicBezTo>
                  <a:pt x="29068" y="3748"/>
                  <a:pt x="29527" y="4322"/>
                  <a:pt x="30253" y="4398"/>
                </a:cubicBezTo>
                <a:cubicBezTo>
                  <a:pt x="30368" y="4437"/>
                  <a:pt x="30483" y="4513"/>
                  <a:pt x="30559" y="4551"/>
                </a:cubicBezTo>
                <a:cubicBezTo>
                  <a:pt x="30827" y="4704"/>
                  <a:pt x="31095" y="4895"/>
                  <a:pt x="31401" y="5048"/>
                </a:cubicBezTo>
                <a:cubicBezTo>
                  <a:pt x="31248" y="5125"/>
                  <a:pt x="31056" y="5201"/>
                  <a:pt x="30865" y="5278"/>
                </a:cubicBezTo>
                <a:cubicBezTo>
                  <a:pt x="30751" y="5163"/>
                  <a:pt x="30636" y="5048"/>
                  <a:pt x="30598" y="5010"/>
                </a:cubicBezTo>
                <a:cubicBezTo>
                  <a:pt x="30253" y="5163"/>
                  <a:pt x="29833" y="5201"/>
                  <a:pt x="29641" y="5431"/>
                </a:cubicBezTo>
                <a:cubicBezTo>
                  <a:pt x="29414" y="5744"/>
                  <a:pt x="29144" y="5845"/>
                  <a:pt x="28832" y="5845"/>
                </a:cubicBezTo>
                <a:cubicBezTo>
                  <a:pt x="28724" y="5845"/>
                  <a:pt x="28612" y="5833"/>
                  <a:pt x="28494" y="5813"/>
                </a:cubicBezTo>
                <a:cubicBezTo>
                  <a:pt x="28439" y="5803"/>
                  <a:pt x="28386" y="5799"/>
                  <a:pt x="28336" y="5799"/>
                </a:cubicBezTo>
                <a:cubicBezTo>
                  <a:pt x="28004" y="5799"/>
                  <a:pt x="27780" y="6007"/>
                  <a:pt x="27614" y="6272"/>
                </a:cubicBezTo>
                <a:cubicBezTo>
                  <a:pt x="27382" y="6086"/>
                  <a:pt x="27200" y="5988"/>
                  <a:pt x="27040" y="5988"/>
                </a:cubicBezTo>
                <a:cubicBezTo>
                  <a:pt x="26805" y="5988"/>
                  <a:pt x="26618" y="6200"/>
                  <a:pt x="26390" y="6655"/>
                </a:cubicBezTo>
                <a:cubicBezTo>
                  <a:pt x="26097" y="6476"/>
                  <a:pt x="25936" y="6373"/>
                  <a:pt x="25818" y="6373"/>
                </a:cubicBezTo>
                <a:cubicBezTo>
                  <a:pt x="25658" y="6373"/>
                  <a:pt x="25577" y="6560"/>
                  <a:pt x="25358" y="6999"/>
                </a:cubicBezTo>
                <a:cubicBezTo>
                  <a:pt x="25320" y="7076"/>
                  <a:pt x="25243" y="7114"/>
                  <a:pt x="25167" y="7229"/>
                </a:cubicBezTo>
                <a:cubicBezTo>
                  <a:pt x="25052" y="7114"/>
                  <a:pt x="24937" y="6999"/>
                  <a:pt x="24861" y="6923"/>
                </a:cubicBezTo>
                <a:cubicBezTo>
                  <a:pt x="24211" y="6923"/>
                  <a:pt x="23837" y="7564"/>
                  <a:pt x="23246" y="7564"/>
                </a:cubicBezTo>
                <a:cubicBezTo>
                  <a:pt x="23176" y="7564"/>
                  <a:pt x="23102" y="7555"/>
                  <a:pt x="23025" y="7534"/>
                </a:cubicBezTo>
                <a:cubicBezTo>
                  <a:pt x="22948" y="7726"/>
                  <a:pt x="22910" y="7840"/>
                  <a:pt x="22834" y="7993"/>
                </a:cubicBezTo>
                <a:cubicBezTo>
                  <a:pt x="22693" y="7953"/>
                  <a:pt x="22560" y="7934"/>
                  <a:pt x="22433" y="7934"/>
                </a:cubicBezTo>
                <a:cubicBezTo>
                  <a:pt x="22077" y="7934"/>
                  <a:pt x="21767" y="8084"/>
                  <a:pt x="21457" y="8338"/>
                </a:cubicBezTo>
                <a:cubicBezTo>
                  <a:pt x="21266" y="8491"/>
                  <a:pt x="21074" y="8758"/>
                  <a:pt x="20692" y="8758"/>
                </a:cubicBezTo>
                <a:cubicBezTo>
                  <a:pt x="20309"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97" y="10519"/>
                </a:cubicBezTo>
                <a:cubicBezTo>
                  <a:pt x="17885" y="10519"/>
                  <a:pt x="17874" y="10519"/>
                  <a:pt x="17862" y="10518"/>
                </a:cubicBezTo>
                <a:cubicBezTo>
                  <a:pt x="17747" y="10518"/>
                  <a:pt x="17632" y="10594"/>
                  <a:pt x="17517" y="10671"/>
                </a:cubicBezTo>
                <a:cubicBezTo>
                  <a:pt x="17173" y="10938"/>
                  <a:pt x="16676" y="11130"/>
                  <a:pt x="16561" y="11474"/>
                </a:cubicBezTo>
                <a:cubicBezTo>
                  <a:pt x="16408" y="11818"/>
                  <a:pt x="16179" y="11971"/>
                  <a:pt x="15949" y="12124"/>
                </a:cubicBezTo>
                <a:cubicBezTo>
                  <a:pt x="15567" y="12392"/>
                  <a:pt x="15184" y="12659"/>
                  <a:pt x="14917" y="13042"/>
                </a:cubicBezTo>
                <a:cubicBezTo>
                  <a:pt x="14305" y="13769"/>
                  <a:pt x="13425" y="14228"/>
                  <a:pt x="12966" y="15031"/>
                </a:cubicBezTo>
                <a:cubicBezTo>
                  <a:pt x="12392" y="15222"/>
                  <a:pt x="12239" y="15796"/>
                  <a:pt x="11857" y="16178"/>
                </a:cubicBezTo>
                <a:cubicBezTo>
                  <a:pt x="11513" y="16484"/>
                  <a:pt x="11245" y="16867"/>
                  <a:pt x="10977" y="17211"/>
                </a:cubicBezTo>
                <a:cubicBezTo>
                  <a:pt x="10710" y="17593"/>
                  <a:pt x="10480" y="17976"/>
                  <a:pt x="10212" y="18320"/>
                </a:cubicBezTo>
                <a:cubicBezTo>
                  <a:pt x="9983" y="18664"/>
                  <a:pt x="9639" y="18932"/>
                  <a:pt x="9562" y="19391"/>
                </a:cubicBezTo>
                <a:cubicBezTo>
                  <a:pt x="9486" y="19620"/>
                  <a:pt x="9103" y="19773"/>
                  <a:pt x="8950" y="20003"/>
                </a:cubicBezTo>
                <a:cubicBezTo>
                  <a:pt x="8759" y="20232"/>
                  <a:pt x="8797" y="20615"/>
                  <a:pt x="8606" y="20844"/>
                </a:cubicBezTo>
                <a:cubicBezTo>
                  <a:pt x="8262" y="21265"/>
                  <a:pt x="7956" y="21686"/>
                  <a:pt x="7726" y="22183"/>
                </a:cubicBezTo>
                <a:cubicBezTo>
                  <a:pt x="7535" y="22642"/>
                  <a:pt x="7191" y="23024"/>
                  <a:pt x="7038" y="23483"/>
                </a:cubicBezTo>
                <a:cubicBezTo>
                  <a:pt x="6809" y="24171"/>
                  <a:pt x="6197" y="24707"/>
                  <a:pt x="6158" y="25472"/>
                </a:cubicBezTo>
                <a:cubicBezTo>
                  <a:pt x="5470" y="26313"/>
                  <a:pt x="5317" y="27422"/>
                  <a:pt x="4781" y="28340"/>
                </a:cubicBezTo>
                <a:cubicBezTo>
                  <a:pt x="5011" y="28761"/>
                  <a:pt x="4514" y="28876"/>
                  <a:pt x="4399" y="29182"/>
                </a:cubicBezTo>
                <a:cubicBezTo>
                  <a:pt x="4208" y="29755"/>
                  <a:pt x="4093" y="30367"/>
                  <a:pt x="3787" y="30903"/>
                </a:cubicBezTo>
                <a:cubicBezTo>
                  <a:pt x="3519" y="31515"/>
                  <a:pt x="3366" y="32203"/>
                  <a:pt x="3137" y="32853"/>
                </a:cubicBezTo>
                <a:cubicBezTo>
                  <a:pt x="2946" y="33351"/>
                  <a:pt x="2831" y="33848"/>
                  <a:pt x="2678" y="34345"/>
                </a:cubicBezTo>
                <a:cubicBezTo>
                  <a:pt x="2563" y="34842"/>
                  <a:pt x="2563" y="35378"/>
                  <a:pt x="2334" y="35798"/>
                </a:cubicBezTo>
                <a:cubicBezTo>
                  <a:pt x="2066" y="36295"/>
                  <a:pt x="2257" y="36869"/>
                  <a:pt x="1837" y="37290"/>
                </a:cubicBezTo>
                <a:cubicBezTo>
                  <a:pt x="1798" y="38170"/>
                  <a:pt x="1607" y="39087"/>
                  <a:pt x="1416" y="39967"/>
                </a:cubicBezTo>
                <a:cubicBezTo>
                  <a:pt x="1301" y="40579"/>
                  <a:pt x="880" y="41191"/>
                  <a:pt x="1186" y="41879"/>
                </a:cubicBezTo>
                <a:cubicBezTo>
                  <a:pt x="880" y="42262"/>
                  <a:pt x="995" y="42683"/>
                  <a:pt x="995" y="43142"/>
                </a:cubicBezTo>
                <a:cubicBezTo>
                  <a:pt x="995" y="43753"/>
                  <a:pt x="804" y="44327"/>
                  <a:pt x="727" y="44939"/>
                </a:cubicBezTo>
                <a:cubicBezTo>
                  <a:pt x="689" y="45589"/>
                  <a:pt x="460" y="46201"/>
                  <a:pt x="613" y="46813"/>
                </a:cubicBezTo>
                <a:cubicBezTo>
                  <a:pt x="613" y="46851"/>
                  <a:pt x="613" y="46890"/>
                  <a:pt x="574" y="46928"/>
                </a:cubicBezTo>
                <a:cubicBezTo>
                  <a:pt x="498" y="48037"/>
                  <a:pt x="345" y="49184"/>
                  <a:pt x="345" y="50332"/>
                </a:cubicBezTo>
                <a:cubicBezTo>
                  <a:pt x="345" y="51441"/>
                  <a:pt x="39" y="52550"/>
                  <a:pt x="268" y="53659"/>
                </a:cubicBezTo>
                <a:cubicBezTo>
                  <a:pt x="345" y="54080"/>
                  <a:pt x="383" y="54577"/>
                  <a:pt x="268" y="54998"/>
                </a:cubicBezTo>
                <a:cubicBezTo>
                  <a:pt x="192" y="55457"/>
                  <a:pt x="1" y="55877"/>
                  <a:pt x="307" y="56336"/>
                </a:cubicBezTo>
                <a:cubicBezTo>
                  <a:pt x="115" y="56910"/>
                  <a:pt x="268" y="57522"/>
                  <a:pt x="345" y="58096"/>
                </a:cubicBezTo>
                <a:cubicBezTo>
                  <a:pt x="383" y="58669"/>
                  <a:pt x="77" y="59281"/>
                  <a:pt x="460" y="59817"/>
                </a:cubicBezTo>
                <a:cubicBezTo>
                  <a:pt x="498" y="59855"/>
                  <a:pt x="383" y="59970"/>
                  <a:pt x="345" y="60046"/>
                </a:cubicBezTo>
                <a:cubicBezTo>
                  <a:pt x="345" y="60123"/>
                  <a:pt x="307" y="60276"/>
                  <a:pt x="345" y="60314"/>
                </a:cubicBezTo>
                <a:cubicBezTo>
                  <a:pt x="574" y="60467"/>
                  <a:pt x="460" y="60696"/>
                  <a:pt x="460" y="60888"/>
                </a:cubicBezTo>
                <a:cubicBezTo>
                  <a:pt x="421" y="61270"/>
                  <a:pt x="383" y="61653"/>
                  <a:pt x="421" y="62035"/>
                </a:cubicBezTo>
                <a:cubicBezTo>
                  <a:pt x="421" y="62303"/>
                  <a:pt x="574" y="62532"/>
                  <a:pt x="880" y="62647"/>
                </a:cubicBezTo>
                <a:cubicBezTo>
                  <a:pt x="1031" y="62702"/>
                  <a:pt x="1142" y="62737"/>
                  <a:pt x="1226" y="62737"/>
                </a:cubicBezTo>
                <a:cubicBezTo>
                  <a:pt x="1378" y="62737"/>
                  <a:pt x="1443" y="62623"/>
                  <a:pt x="1492" y="62303"/>
                </a:cubicBezTo>
                <a:cubicBezTo>
                  <a:pt x="1607" y="61806"/>
                  <a:pt x="1837" y="61232"/>
                  <a:pt x="1684" y="60811"/>
                </a:cubicBezTo>
                <a:cubicBezTo>
                  <a:pt x="1454" y="60276"/>
                  <a:pt x="1722" y="59779"/>
                  <a:pt x="1607" y="59281"/>
                </a:cubicBezTo>
                <a:cubicBezTo>
                  <a:pt x="1454" y="58593"/>
                  <a:pt x="1454" y="57866"/>
                  <a:pt x="1645" y="57140"/>
                </a:cubicBezTo>
                <a:cubicBezTo>
                  <a:pt x="1684" y="56948"/>
                  <a:pt x="1760" y="56834"/>
                  <a:pt x="1607" y="56681"/>
                </a:cubicBezTo>
                <a:cubicBezTo>
                  <a:pt x="1569" y="56566"/>
                  <a:pt x="1645" y="56413"/>
                  <a:pt x="1645" y="56260"/>
                </a:cubicBezTo>
                <a:cubicBezTo>
                  <a:pt x="1645" y="56107"/>
                  <a:pt x="1645" y="55916"/>
                  <a:pt x="1607" y="55763"/>
                </a:cubicBezTo>
                <a:cubicBezTo>
                  <a:pt x="1607" y="55610"/>
                  <a:pt x="1569" y="55457"/>
                  <a:pt x="1492" y="55342"/>
                </a:cubicBezTo>
                <a:cubicBezTo>
                  <a:pt x="1339" y="55074"/>
                  <a:pt x="1722" y="55151"/>
                  <a:pt x="1722" y="55036"/>
                </a:cubicBezTo>
                <a:cubicBezTo>
                  <a:pt x="1684" y="54921"/>
                  <a:pt x="1531" y="54807"/>
                  <a:pt x="1492" y="54692"/>
                </a:cubicBezTo>
                <a:cubicBezTo>
                  <a:pt x="1454" y="54654"/>
                  <a:pt x="1531" y="54577"/>
                  <a:pt x="1531" y="54501"/>
                </a:cubicBezTo>
                <a:cubicBezTo>
                  <a:pt x="1684" y="54156"/>
                  <a:pt x="1607" y="53850"/>
                  <a:pt x="1607" y="53468"/>
                </a:cubicBezTo>
                <a:cubicBezTo>
                  <a:pt x="1569" y="53047"/>
                  <a:pt x="1301" y="52512"/>
                  <a:pt x="1760" y="52168"/>
                </a:cubicBezTo>
                <a:cubicBezTo>
                  <a:pt x="1722" y="51747"/>
                  <a:pt x="1301" y="51479"/>
                  <a:pt x="1645" y="51097"/>
                </a:cubicBezTo>
                <a:lnTo>
                  <a:pt x="1645" y="51097"/>
                </a:lnTo>
                <a:cubicBezTo>
                  <a:pt x="1684" y="51173"/>
                  <a:pt x="1760" y="51211"/>
                  <a:pt x="1875" y="51364"/>
                </a:cubicBezTo>
                <a:cubicBezTo>
                  <a:pt x="1798" y="50982"/>
                  <a:pt x="1760" y="50714"/>
                  <a:pt x="1684" y="50447"/>
                </a:cubicBezTo>
                <a:cubicBezTo>
                  <a:pt x="1684" y="50332"/>
                  <a:pt x="1607" y="50179"/>
                  <a:pt x="1645" y="50064"/>
                </a:cubicBezTo>
                <a:cubicBezTo>
                  <a:pt x="1837" y="49376"/>
                  <a:pt x="1798" y="49376"/>
                  <a:pt x="1722" y="48725"/>
                </a:cubicBezTo>
                <a:cubicBezTo>
                  <a:pt x="1684" y="48305"/>
                  <a:pt x="1531" y="47808"/>
                  <a:pt x="1951" y="47463"/>
                </a:cubicBezTo>
                <a:cubicBezTo>
                  <a:pt x="1990" y="47425"/>
                  <a:pt x="2066" y="47272"/>
                  <a:pt x="2028" y="47272"/>
                </a:cubicBezTo>
                <a:cubicBezTo>
                  <a:pt x="1722" y="46928"/>
                  <a:pt x="2181" y="46660"/>
                  <a:pt x="2104" y="46354"/>
                </a:cubicBezTo>
                <a:cubicBezTo>
                  <a:pt x="1990" y="46316"/>
                  <a:pt x="1875" y="46278"/>
                  <a:pt x="1760"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87" y="41879"/>
                  <a:pt x="2525" y="41459"/>
                </a:cubicBezTo>
                <a:cubicBezTo>
                  <a:pt x="2563" y="41229"/>
                  <a:pt x="2448" y="40962"/>
                  <a:pt x="2563" y="40847"/>
                </a:cubicBezTo>
                <a:cubicBezTo>
                  <a:pt x="2984" y="40273"/>
                  <a:pt x="2907" y="39623"/>
                  <a:pt x="2984" y="39011"/>
                </a:cubicBezTo>
                <a:cubicBezTo>
                  <a:pt x="3022" y="38781"/>
                  <a:pt x="3022" y="38514"/>
                  <a:pt x="3252" y="38246"/>
                </a:cubicBezTo>
                <a:cubicBezTo>
                  <a:pt x="3519" y="37978"/>
                  <a:pt x="3328" y="37405"/>
                  <a:pt x="3443" y="37060"/>
                </a:cubicBezTo>
                <a:cubicBezTo>
                  <a:pt x="3596" y="36716"/>
                  <a:pt x="3405" y="36181"/>
                  <a:pt x="3864" y="35951"/>
                </a:cubicBezTo>
                <a:cubicBezTo>
                  <a:pt x="3634" y="35492"/>
                  <a:pt x="4055" y="35148"/>
                  <a:pt x="4131" y="34766"/>
                </a:cubicBezTo>
                <a:cubicBezTo>
                  <a:pt x="4284" y="34039"/>
                  <a:pt x="4514" y="33351"/>
                  <a:pt x="4705" y="32662"/>
                </a:cubicBezTo>
                <a:cubicBezTo>
                  <a:pt x="4858" y="32088"/>
                  <a:pt x="4973" y="31476"/>
                  <a:pt x="5546" y="31132"/>
                </a:cubicBezTo>
                <a:cubicBezTo>
                  <a:pt x="5393" y="31018"/>
                  <a:pt x="5317" y="30941"/>
                  <a:pt x="5202" y="30865"/>
                </a:cubicBezTo>
                <a:cubicBezTo>
                  <a:pt x="5355" y="30673"/>
                  <a:pt x="5623" y="30750"/>
                  <a:pt x="5661" y="30367"/>
                </a:cubicBezTo>
                <a:cubicBezTo>
                  <a:pt x="5699" y="29679"/>
                  <a:pt x="6235" y="29143"/>
                  <a:pt x="6311" y="28417"/>
                </a:cubicBezTo>
                <a:cubicBezTo>
                  <a:pt x="6350" y="28226"/>
                  <a:pt x="6617" y="28034"/>
                  <a:pt x="6770" y="27881"/>
                </a:cubicBezTo>
                <a:cubicBezTo>
                  <a:pt x="6732" y="27728"/>
                  <a:pt x="6617" y="27537"/>
                  <a:pt x="6656" y="27499"/>
                </a:cubicBezTo>
                <a:cubicBezTo>
                  <a:pt x="7459" y="26657"/>
                  <a:pt x="7459" y="25319"/>
                  <a:pt x="8300" y="24477"/>
                </a:cubicBezTo>
                <a:cubicBezTo>
                  <a:pt x="8377" y="24439"/>
                  <a:pt x="8300" y="24248"/>
                  <a:pt x="8338" y="24171"/>
                </a:cubicBezTo>
                <a:cubicBezTo>
                  <a:pt x="8453" y="23866"/>
                  <a:pt x="8453" y="23521"/>
                  <a:pt x="8797" y="23330"/>
                </a:cubicBezTo>
                <a:cubicBezTo>
                  <a:pt x="9180" y="23101"/>
                  <a:pt x="8950"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39" y="19697"/>
                  <a:pt x="11016" y="19467"/>
                  <a:pt x="11322" y="19429"/>
                </a:cubicBezTo>
                <a:cubicBezTo>
                  <a:pt x="11475" y="19391"/>
                  <a:pt x="11704" y="19047"/>
                  <a:pt x="11666" y="18970"/>
                </a:cubicBezTo>
                <a:cubicBezTo>
                  <a:pt x="11475" y="18588"/>
                  <a:pt x="11819" y="18511"/>
                  <a:pt x="11972" y="18320"/>
                </a:cubicBezTo>
                <a:cubicBezTo>
                  <a:pt x="12201" y="18014"/>
                  <a:pt x="12469" y="17746"/>
                  <a:pt x="12698" y="17440"/>
                </a:cubicBezTo>
                <a:cubicBezTo>
                  <a:pt x="12890" y="17249"/>
                  <a:pt x="12928" y="16943"/>
                  <a:pt x="13272" y="16905"/>
                </a:cubicBezTo>
                <a:cubicBezTo>
                  <a:pt x="13349" y="16867"/>
                  <a:pt x="13502" y="16752"/>
                  <a:pt x="13502" y="16675"/>
                </a:cubicBezTo>
                <a:cubicBezTo>
                  <a:pt x="13463" y="16293"/>
                  <a:pt x="13769" y="16255"/>
                  <a:pt x="13999" y="16216"/>
                </a:cubicBezTo>
                <a:cubicBezTo>
                  <a:pt x="14458" y="16178"/>
                  <a:pt x="13884" y="15757"/>
                  <a:pt x="14228" y="15643"/>
                </a:cubicBezTo>
                <a:cubicBezTo>
                  <a:pt x="14534" y="15528"/>
                  <a:pt x="14802" y="15298"/>
                  <a:pt x="15070" y="15107"/>
                </a:cubicBezTo>
                <a:cubicBezTo>
                  <a:pt x="15261" y="14954"/>
                  <a:pt x="15529" y="14686"/>
                  <a:pt x="15529" y="14533"/>
                </a:cubicBezTo>
                <a:cubicBezTo>
                  <a:pt x="15452" y="14113"/>
                  <a:pt x="15643" y="13960"/>
                  <a:pt x="15911" y="13807"/>
                </a:cubicBezTo>
                <a:cubicBezTo>
                  <a:pt x="16026" y="13922"/>
                  <a:pt x="16102" y="14036"/>
                  <a:pt x="16179" y="14113"/>
                </a:cubicBezTo>
                <a:cubicBezTo>
                  <a:pt x="16752" y="13616"/>
                  <a:pt x="17403" y="13195"/>
                  <a:pt x="17862" y="12659"/>
                </a:cubicBezTo>
                <a:cubicBezTo>
                  <a:pt x="18244" y="12239"/>
                  <a:pt x="18703" y="12086"/>
                  <a:pt x="19085" y="11703"/>
                </a:cubicBezTo>
                <a:cubicBezTo>
                  <a:pt x="19391" y="11359"/>
                  <a:pt x="20003" y="11206"/>
                  <a:pt x="20462" y="10938"/>
                </a:cubicBezTo>
                <a:cubicBezTo>
                  <a:pt x="20960" y="10671"/>
                  <a:pt x="21648" y="10556"/>
                  <a:pt x="21801" y="9867"/>
                </a:cubicBezTo>
                <a:cubicBezTo>
                  <a:pt x="21839" y="9829"/>
                  <a:pt x="21916" y="9791"/>
                  <a:pt x="21954" y="9791"/>
                </a:cubicBezTo>
                <a:cubicBezTo>
                  <a:pt x="23063" y="9753"/>
                  <a:pt x="23063" y="9753"/>
                  <a:pt x="23599" y="9447"/>
                </a:cubicBezTo>
                <a:cubicBezTo>
                  <a:pt x="24019" y="9217"/>
                  <a:pt x="24440" y="9064"/>
                  <a:pt x="24861" y="8911"/>
                </a:cubicBezTo>
                <a:cubicBezTo>
                  <a:pt x="25664" y="8644"/>
                  <a:pt x="26429" y="8338"/>
                  <a:pt x="27194" y="8108"/>
                </a:cubicBezTo>
                <a:cubicBezTo>
                  <a:pt x="27767" y="7917"/>
                  <a:pt x="28341" y="7687"/>
                  <a:pt x="28915" y="7649"/>
                </a:cubicBezTo>
                <a:cubicBezTo>
                  <a:pt x="29259" y="7611"/>
                  <a:pt x="29527" y="7496"/>
                  <a:pt x="29833" y="7343"/>
                </a:cubicBezTo>
                <a:cubicBezTo>
                  <a:pt x="30100" y="7229"/>
                  <a:pt x="30445" y="7229"/>
                  <a:pt x="30751" y="7190"/>
                </a:cubicBezTo>
                <a:lnTo>
                  <a:pt x="31936" y="6808"/>
                </a:lnTo>
                <a:cubicBezTo>
                  <a:pt x="32319" y="6731"/>
                  <a:pt x="32701" y="6655"/>
                  <a:pt x="33084" y="6617"/>
                </a:cubicBezTo>
                <a:cubicBezTo>
                  <a:pt x="33122" y="6693"/>
                  <a:pt x="33122" y="6731"/>
                  <a:pt x="33122" y="6731"/>
                </a:cubicBezTo>
                <a:cubicBezTo>
                  <a:pt x="32854" y="7037"/>
                  <a:pt x="32625" y="7381"/>
                  <a:pt x="32280" y="7573"/>
                </a:cubicBezTo>
                <a:cubicBezTo>
                  <a:pt x="31821" y="7840"/>
                  <a:pt x="31898" y="8299"/>
                  <a:pt x="31630" y="8644"/>
                </a:cubicBezTo>
                <a:cubicBezTo>
                  <a:pt x="31401" y="8988"/>
                  <a:pt x="30903" y="9141"/>
                  <a:pt x="30865" y="9638"/>
                </a:cubicBezTo>
                <a:cubicBezTo>
                  <a:pt x="30445" y="9753"/>
                  <a:pt x="30292" y="10059"/>
                  <a:pt x="30177" y="10479"/>
                </a:cubicBezTo>
                <a:cubicBezTo>
                  <a:pt x="30139" y="10671"/>
                  <a:pt x="29833" y="10785"/>
                  <a:pt x="29680" y="10938"/>
                </a:cubicBezTo>
                <a:cubicBezTo>
                  <a:pt x="29029" y="11665"/>
                  <a:pt x="28570" y="12506"/>
                  <a:pt x="27882" y="13157"/>
                </a:cubicBezTo>
                <a:cubicBezTo>
                  <a:pt x="27729" y="13310"/>
                  <a:pt x="27538" y="13539"/>
                  <a:pt x="27538" y="13654"/>
                </a:cubicBezTo>
                <a:cubicBezTo>
                  <a:pt x="27614" y="13960"/>
                  <a:pt x="27385" y="14113"/>
                  <a:pt x="27308" y="14304"/>
                </a:cubicBezTo>
                <a:cubicBezTo>
                  <a:pt x="27194" y="14533"/>
                  <a:pt x="27155" y="14801"/>
                  <a:pt x="27041" y="15031"/>
                </a:cubicBezTo>
                <a:cubicBezTo>
                  <a:pt x="27002" y="15222"/>
                  <a:pt x="26888" y="15413"/>
                  <a:pt x="26773" y="15681"/>
                </a:cubicBezTo>
                <a:cubicBezTo>
                  <a:pt x="27079" y="15643"/>
                  <a:pt x="27308" y="15643"/>
                  <a:pt x="27538" y="15566"/>
                </a:cubicBezTo>
                <a:cubicBezTo>
                  <a:pt x="27729" y="15528"/>
                  <a:pt x="27882" y="15375"/>
                  <a:pt x="28073" y="15298"/>
                </a:cubicBezTo>
                <a:cubicBezTo>
                  <a:pt x="28303" y="15184"/>
                  <a:pt x="28494" y="15145"/>
                  <a:pt x="28609" y="14839"/>
                </a:cubicBezTo>
                <a:cubicBezTo>
                  <a:pt x="28647" y="14686"/>
                  <a:pt x="29068" y="14572"/>
                  <a:pt x="29029" y="14495"/>
                </a:cubicBezTo>
                <a:cubicBezTo>
                  <a:pt x="28953" y="14075"/>
                  <a:pt x="29527" y="14189"/>
                  <a:pt x="29488" y="13960"/>
                </a:cubicBezTo>
                <a:cubicBezTo>
                  <a:pt x="29374" y="13577"/>
                  <a:pt x="29718" y="13539"/>
                  <a:pt x="29909" y="13386"/>
                </a:cubicBezTo>
                <a:cubicBezTo>
                  <a:pt x="30024" y="13271"/>
                  <a:pt x="30062" y="13080"/>
                  <a:pt x="30177" y="12927"/>
                </a:cubicBezTo>
                <a:cubicBezTo>
                  <a:pt x="30483" y="12506"/>
                  <a:pt x="30789" y="12048"/>
                  <a:pt x="31133" y="11665"/>
                </a:cubicBezTo>
                <a:cubicBezTo>
                  <a:pt x="31362" y="11359"/>
                  <a:pt x="31630" y="11091"/>
                  <a:pt x="31898" y="10824"/>
                </a:cubicBezTo>
                <a:cubicBezTo>
                  <a:pt x="32013" y="10709"/>
                  <a:pt x="32280" y="10594"/>
                  <a:pt x="32280" y="10518"/>
                </a:cubicBezTo>
                <a:cubicBezTo>
                  <a:pt x="32204" y="10326"/>
                  <a:pt x="32204" y="10135"/>
                  <a:pt x="32433" y="10135"/>
                </a:cubicBezTo>
                <a:cubicBezTo>
                  <a:pt x="32586" y="10097"/>
                  <a:pt x="32625" y="10173"/>
                  <a:pt x="32739" y="9944"/>
                </a:cubicBezTo>
                <a:cubicBezTo>
                  <a:pt x="33007" y="9409"/>
                  <a:pt x="33351" y="8911"/>
                  <a:pt x="33734" y="8491"/>
                </a:cubicBezTo>
                <a:cubicBezTo>
                  <a:pt x="34001" y="8185"/>
                  <a:pt x="34231" y="7840"/>
                  <a:pt x="34460" y="7496"/>
                </a:cubicBezTo>
                <a:cubicBezTo>
                  <a:pt x="34690" y="7152"/>
                  <a:pt x="35072" y="6884"/>
                  <a:pt x="35417" y="6578"/>
                </a:cubicBezTo>
                <a:cubicBezTo>
                  <a:pt x="35493" y="6502"/>
                  <a:pt x="35531" y="6387"/>
                  <a:pt x="35570" y="6311"/>
                </a:cubicBezTo>
                <a:cubicBezTo>
                  <a:pt x="35340" y="5852"/>
                  <a:pt x="35340" y="5316"/>
                  <a:pt x="34690" y="5278"/>
                </a:cubicBezTo>
                <a:cubicBezTo>
                  <a:pt x="34652" y="5278"/>
                  <a:pt x="34613" y="5087"/>
                  <a:pt x="34537" y="5010"/>
                </a:cubicBezTo>
                <a:cubicBezTo>
                  <a:pt x="34361" y="4864"/>
                  <a:pt x="34253" y="4628"/>
                  <a:pt x="34023" y="4628"/>
                </a:cubicBezTo>
                <a:cubicBezTo>
                  <a:pt x="33953" y="4628"/>
                  <a:pt x="33871" y="4650"/>
                  <a:pt x="33772" y="4704"/>
                </a:cubicBezTo>
                <a:cubicBezTo>
                  <a:pt x="33772" y="4704"/>
                  <a:pt x="33619" y="4666"/>
                  <a:pt x="33619" y="4628"/>
                </a:cubicBezTo>
                <a:cubicBezTo>
                  <a:pt x="33695" y="4207"/>
                  <a:pt x="33313" y="4245"/>
                  <a:pt x="33122" y="4169"/>
                </a:cubicBezTo>
                <a:cubicBezTo>
                  <a:pt x="32892" y="4054"/>
                  <a:pt x="32625" y="4054"/>
                  <a:pt x="32357" y="3978"/>
                </a:cubicBezTo>
                <a:cubicBezTo>
                  <a:pt x="32242" y="3939"/>
                  <a:pt x="32089" y="3825"/>
                  <a:pt x="32089" y="3710"/>
                </a:cubicBezTo>
                <a:cubicBezTo>
                  <a:pt x="32022" y="3339"/>
                  <a:pt x="31746" y="3206"/>
                  <a:pt x="31472" y="3206"/>
                </a:cubicBezTo>
                <a:cubicBezTo>
                  <a:pt x="31435" y="3206"/>
                  <a:pt x="31399" y="3208"/>
                  <a:pt x="31362" y="3213"/>
                </a:cubicBezTo>
                <a:cubicBezTo>
                  <a:pt x="31133" y="3213"/>
                  <a:pt x="31056" y="3136"/>
                  <a:pt x="30903" y="3021"/>
                </a:cubicBezTo>
                <a:cubicBezTo>
                  <a:pt x="30712" y="2907"/>
                  <a:pt x="30445" y="2830"/>
                  <a:pt x="30215" y="2715"/>
                </a:cubicBezTo>
                <a:cubicBezTo>
                  <a:pt x="29909" y="2562"/>
                  <a:pt x="29527" y="2410"/>
                  <a:pt x="29335" y="2180"/>
                </a:cubicBezTo>
                <a:cubicBezTo>
                  <a:pt x="29029" y="1798"/>
                  <a:pt x="28609" y="1645"/>
                  <a:pt x="28188" y="1453"/>
                </a:cubicBezTo>
                <a:cubicBezTo>
                  <a:pt x="28073" y="1415"/>
                  <a:pt x="27959" y="1377"/>
                  <a:pt x="27844" y="1339"/>
                </a:cubicBezTo>
                <a:cubicBezTo>
                  <a:pt x="27709" y="1237"/>
                  <a:pt x="27812" y="898"/>
                  <a:pt x="27523" y="898"/>
                </a:cubicBezTo>
                <a:cubicBezTo>
                  <a:pt x="27485" y="898"/>
                  <a:pt x="27439" y="904"/>
                  <a:pt x="27385" y="918"/>
                </a:cubicBezTo>
                <a:cubicBezTo>
                  <a:pt x="27270" y="918"/>
                  <a:pt x="27117" y="497"/>
                  <a:pt x="26888" y="382"/>
                </a:cubicBezTo>
                <a:cubicBezTo>
                  <a:pt x="26620" y="229"/>
                  <a:pt x="26314" y="153"/>
                  <a:pt x="26008" y="76"/>
                </a:cubicBezTo>
                <a:cubicBezTo>
                  <a:pt x="25740"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14;p15">
            <a:extLst>
              <a:ext uri="{FF2B5EF4-FFF2-40B4-BE49-F238E27FC236}">
                <a16:creationId xmlns:a16="http://schemas.microsoft.com/office/drawing/2014/main" id="{2D972646-7CF0-059C-1226-2B699E348A92}"/>
              </a:ext>
            </a:extLst>
          </p:cNvPr>
          <p:cNvSpPr/>
          <p:nvPr/>
        </p:nvSpPr>
        <p:spPr>
          <a:xfrm>
            <a:off x="2348143" y="2703443"/>
            <a:ext cx="10710" cy="8576"/>
          </a:xfrm>
          <a:custGeom>
            <a:avLst/>
            <a:gdLst/>
            <a:ahLst/>
            <a:cxnLst/>
            <a:rect l="l" t="t" r="r" b="b"/>
            <a:pathLst>
              <a:path w="522" h="418" extrusionOk="0">
                <a:moveTo>
                  <a:pt x="161" y="0"/>
                </a:moveTo>
                <a:cubicBezTo>
                  <a:pt x="69" y="0"/>
                  <a:pt x="0" y="31"/>
                  <a:pt x="25" y="201"/>
                </a:cubicBezTo>
                <a:cubicBezTo>
                  <a:pt x="114" y="321"/>
                  <a:pt x="204" y="417"/>
                  <a:pt x="330" y="417"/>
                </a:cubicBezTo>
                <a:cubicBezTo>
                  <a:pt x="365" y="417"/>
                  <a:pt x="403" y="409"/>
                  <a:pt x="445" y="393"/>
                </a:cubicBezTo>
                <a:cubicBezTo>
                  <a:pt x="522" y="201"/>
                  <a:pt x="522" y="48"/>
                  <a:pt x="331" y="10"/>
                </a:cubicBezTo>
                <a:cubicBezTo>
                  <a:pt x="275" y="10"/>
                  <a:pt x="214" y="0"/>
                  <a:pt x="161"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6;p15">
            <a:extLst>
              <a:ext uri="{FF2B5EF4-FFF2-40B4-BE49-F238E27FC236}">
                <a16:creationId xmlns:a16="http://schemas.microsoft.com/office/drawing/2014/main" id="{E0EEB5D8-F044-D5E1-1F2F-471CE4B53A52}"/>
              </a:ext>
            </a:extLst>
          </p:cNvPr>
          <p:cNvSpPr/>
          <p:nvPr/>
        </p:nvSpPr>
        <p:spPr>
          <a:xfrm>
            <a:off x="945567" y="2067236"/>
            <a:ext cx="821" cy="800"/>
          </a:xfrm>
          <a:custGeom>
            <a:avLst/>
            <a:gdLst/>
            <a:ahLst/>
            <a:cxnLst/>
            <a:rect l="l" t="t" r="r" b="b"/>
            <a:pathLst>
              <a:path w="40" h="39" extrusionOk="0">
                <a:moveTo>
                  <a:pt x="1" y="1"/>
                </a:moveTo>
                <a:cubicBezTo>
                  <a:pt x="1" y="1"/>
                  <a:pt x="1" y="39"/>
                  <a:pt x="1" y="39"/>
                </a:cubicBezTo>
                <a:cubicBezTo>
                  <a:pt x="39" y="39"/>
                  <a:pt x="1" y="1"/>
                  <a:pt x="1" y="1"/>
                </a:cubicBezTo>
                <a:close/>
              </a:path>
            </a:pathLst>
          </a:custGeom>
          <a:solidFill>
            <a:srgbClr val="222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1160;p38">
            <a:extLst>
              <a:ext uri="{FF2B5EF4-FFF2-40B4-BE49-F238E27FC236}">
                <a16:creationId xmlns:a16="http://schemas.microsoft.com/office/drawing/2014/main" id="{C26EF70C-EBFE-9E21-E17C-C30682880C98}"/>
              </a:ext>
            </a:extLst>
          </p:cNvPr>
          <p:cNvGrpSpPr/>
          <p:nvPr/>
        </p:nvGrpSpPr>
        <p:grpSpPr>
          <a:xfrm>
            <a:off x="995813" y="1930753"/>
            <a:ext cx="583045" cy="634694"/>
            <a:chOff x="5513725" y="2561325"/>
            <a:chExt cx="616150" cy="964650"/>
          </a:xfrm>
        </p:grpSpPr>
        <p:sp>
          <p:nvSpPr>
            <p:cNvPr id="66" name="Google Shape;1161;p38">
              <a:extLst>
                <a:ext uri="{FF2B5EF4-FFF2-40B4-BE49-F238E27FC236}">
                  <a16:creationId xmlns:a16="http://schemas.microsoft.com/office/drawing/2014/main" id="{080298B1-9F0F-FBC5-23A3-83453CAB58D9}"/>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1162;p38">
              <a:extLst>
                <a:ext uri="{FF2B5EF4-FFF2-40B4-BE49-F238E27FC236}">
                  <a16:creationId xmlns:a16="http://schemas.microsoft.com/office/drawing/2014/main" id="{29FF8D0C-2420-1F93-C426-525FF22D6563}"/>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1163;p38">
              <a:extLst>
                <a:ext uri="{FF2B5EF4-FFF2-40B4-BE49-F238E27FC236}">
                  <a16:creationId xmlns:a16="http://schemas.microsoft.com/office/drawing/2014/main" id="{FF844135-6EF5-B8F7-32F6-083FB2CC4431}"/>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1164;p38">
              <a:extLst>
                <a:ext uri="{FF2B5EF4-FFF2-40B4-BE49-F238E27FC236}">
                  <a16:creationId xmlns:a16="http://schemas.microsoft.com/office/drawing/2014/main" id="{32D57EB3-89E2-78C6-46A0-C910C823AC2E}"/>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1165;p38">
              <a:extLst>
                <a:ext uri="{FF2B5EF4-FFF2-40B4-BE49-F238E27FC236}">
                  <a16:creationId xmlns:a16="http://schemas.microsoft.com/office/drawing/2014/main" id="{C49F751A-83F8-1301-F4C1-64FBF7EB278F}"/>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1166;p38">
              <a:extLst>
                <a:ext uri="{FF2B5EF4-FFF2-40B4-BE49-F238E27FC236}">
                  <a16:creationId xmlns:a16="http://schemas.microsoft.com/office/drawing/2014/main" id="{8E6A6D7C-4628-8CDA-7265-4F521E0CF88D}"/>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1167;p38">
              <a:extLst>
                <a:ext uri="{FF2B5EF4-FFF2-40B4-BE49-F238E27FC236}">
                  <a16:creationId xmlns:a16="http://schemas.microsoft.com/office/drawing/2014/main" id="{5600E7DB-DDEF-B11A-15DB-CD4D16FE316A}"/>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1168;p38">
              <a:extLst>
                <a:ext uri="{FF2B5EF4-FFF2-40B4-BE49-F238E27FC236}">
                  <a16:creationId xmlns:a16="http://schemas.microsoft.com/office/drawing/2014/main" id="{7BDEF93B-E543-55F1-AED5-8FC97D3B84DB}"/>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4" name="Google Shape;1130;p38">
            <a:extLst>
              <a:ext uri="{FF2B5EF4-FFF2-40B4-BE49-F238E27FC236}">
                <a16:creationId xmlns:a16="http://schemas.microsoft.com/office/drawing/2014/main" id="{434C132B-F3F6-AD44-8534-70A01A8072E2}"/>
              </a:ext>
            </a:extLst>
          </p:cNvPr>
          <p:cNvGrpSpPr/>
          <p:nvPr/>
        </p:nvGrpSpPr>
        <p:grpSpPr>
          <a:xfrm>
            <a:off x="354645" y="3312407"/>
            <a:ext cx="540736" cy="619593"/>
            <a:chOff x="7463625" y="3603475"/>
            <a:chExt cx="651425" cy="815500"/>
          </a:xfrm>
        </p:grpSpPr>
        <p:sp>
          <p:nvSpPr>
            <p:cNvPr id="75" name="Google Shape;1131;p38">
              <a:extLst>
                <a:ext uri="{FF2B5EF4-FFF2-40B4-BE49-F238E27FC236}">
                  <a16:creationId xmlns:a16="http://schemas.microsoft.com/office/drawing/2014/main" id="{C50B2D87-616E-FE22-A0BB-7FFEAC62D9C3}"/>
                </a:ext>
              </a:extLst>
            </p:cNvPr>
            <p:cNvSpPr/>
            <p:nvPr/>
          </p:nvSpPr>
          <p:spPr>
            <a:xfrm>
              <a:off x="7471075" y="3613900"/>
              <a:ext cx="632950" cy="580725"/>
            </a:xfrm>
            <a:custGeom>
              <a:avLst/>
              <a:gdLst/>
              <a:ahLst/>
              <a:cxnLst/>
              <a:rect l="l" t="t" r="r" b="b"/>
              <a:pathLst>
                <a:path w="25318" h="23229" extrusionOk="0">
                  <a:moveTo>
                    <a:pt x="23145" y="1"/>
                  </a:moveTo>
                  <a:cubicBezTo>
                    <a:pt x="22543" y="1"/>
                    <a:pt x="22024" y="454"/>
                    <a:pt x="21957" y="1067"/>
                  </a:cubicBezTo>
                  <a:lnTo>
                    <a:pt x="21135" y="8473"/>
                  </a:lnTo>
                  <a:lnTo>
                    <a:pt x="20905" y="8473"/>
                  </a:lnTo>
                  <a:lnTo>
                    <a:pt x="20905" y="4484"/>
                  </a:lnTo>
                  <a:cubicBezTo>
                    <a:pt x="20905" y="3634"/>
                    <a:pt x="20219" y="2948"/>
                    <a:pt x="19369" y="2948"/>
                  </a:cubicBezTo>
                  <a:lnTo>
                    <a:pt x="18025" y="2948"/>
                  </a:lnTo>
                  <a:cubicBezTo>
                    <a:pt x="17175" y="2948"/>
                    <a:pt x="16486" y="3634"/>
                    <a:pt x="16486" y="4484"/>
                  </a:cubicBezTo>
                  <a:lnTo>
                    <a:pt x="16486" y="8419"/>
                  </a:lnTo>
                  <a:cubicBezTo>
                    <a:pt x="16486" y="8437"/>
                    <a:pt x="16489" y="8455"/>
                    <a:pt x="16489" y="8473"/>
                  </a:cubicBezTo>
                  <a:lnTo>
                    <a:pt x="16191" y="8473"/>
                  </a:lnTo>
                  <a:lnTo>
                    <a:pt x="16191" y="3687"/>
                  </a:lnTo>
                  <a:cubicBezTo>
                    <a:pt x="16191" y="2837"/>
                    <a:pt x="15505" y="2148"/>
                    <a:pt x="14655" y="2148"/>
                  </a:cubicBezTo>
                  <a:lnTo>
                    <a:pt x="13312" y="2148"/>
                  </a:lnTo>
                  <a:cubicBezTo>
                    <a:pt x="12461" y="2148"/>
                    <a:pt x="11772" y="2837"/>
                    <a:pt x="11772" y="3687"/>
                  </a:cubicBezTo>
                  <a:lnTo>
                    <a:pt x="11772" y="8419"/>
                  </a:lnTo>
                  <a:cubicBezTo>
                    <a:pt x="11772" y="8437"/>
                    <a:pt x="11775" y="8455"/>
                    <a:pt x="11775" y="8473"/>
                  </a:cubicBezTo>
                  <a:lnTo>
                    <a:pt x="11520" y="8473"/>
                  </a:lnTo>
                  <a:lnTo>
                    <a:pt x="11520" y="4165"/>
                  </a:lnTo>
                  <a:cubicBezTo>
                    <a:pt x="11520" y="3314"/>
                    <a:pt x="10685" y="2625"/>
                    <a:pt x="9833" y="2625"/>
                  </a:cubicBezTo>
                  <a:lnTo>
                    <a:pt x="8491" y="2625"/>
                  </a:lnTo>
                  <a:cubicBezTo>
                    <a:pt x="7640" y="2625"/>
                    <a:pt x="7101" y="3314"/>
                    <a:pt x="7101" y="4165"/>
                  </a:cubicBezTo>
                  <a:lnTo>
                    <a:pt x="7101" y="8419"/>
                  </a:lnTo>
                  <a:cubicBezTo>
                    <a:pt x="7101" y="8437"/>
                    <a:pt x="7105" y="8455"/>
                    <a:pt x="7105" y="8473"/>
                  </a:cubicBezTo>
                  <a:lnTo>
                    <a:pt x="7101" y="8473"/>
                  </a:lnTo>
                  <a:lnTo>
                    <a:pt x="7101" y="13445"/>
                  </a:lnTo>
                  <a:lnTo>
                    <a:pt x="5701" y="12358"/>
                  </a:lnTo>
                  <a:cubicBezTo>
                    <a:pt x="5082" y="11878"/>
                    <a:pt x="4349" y="11645"/>
                    <a:pt x="3622" y="11645"/>
                  </a:cubicBezTo>
                  <a:cubicBezTo>
                    <a:pt x="2609" y="11645"/>
                    <a:pt x="1606" y="12097"/>
                    <a:pt x="937" y="12961"/>
                  </a:cubicBezTo>
                  <a:lnTo>
                    <a:pt x="432" y="13614"/>
                  </a:lnTo>
                  <a:cubicBezTo>
                    <a:pt x="1" y="14170"/>
                    <a:pt x="104" y="14971"/>
                    <a:pt x="661" y="15402"/>
                  </a:cubicBezTo>
                  <a:lnTo>
                    <a:pt x="8947" y="21824"/>
                  </a:lnTo>
                  <a:cubicBezTo>
                    <a:pt x="9177" y="22032"/>
                    <a:pt x="9427" y="22219"/>
                    <a:pt x="9689" y="22384"/>
                  </a:cubicBezTo>
                  <a:cubicBezTo>
                    <a:pt x="9862" y="22496"/>
                    <a:pt x="10038" y="22596"/>
                    <a:pt x="10218" y="22679"/>
                  </a:cubicBezTo>
                  <a:cubicBezTo>
                    <a:pt x="10943" y="23030"/>
                    <a:pt x="11762" y="23228"/>
                    <a:pt x="12623" y="23228"/>
                  </a:cubicBezTo>
                  <a:lnTo>
                    <a:pt x="18948" y="23228"/>
                  </a:lnTo>
                  <a:cubicBezTo>
                    <a:pt x="21996" y="23228"/>
                    <a:pt x="24470" y="20758"/>
                    <a:pt x="24470" y="17706"/>
                  </a:cubicBezTo>
                  <a:lnTo>
                    <a:pt x="24470" y="8473"/>
                  </a:lnTo>
                  <a:lnTo>
                    <a:pt x="24462" y="8473"/>
                  </a:lnTo>
                  <a:lnTo>
                    <a:pt x="25246" y="1433"/>
                  </a:lnTo>
                  <a:cubicBezTo>
                    <a:pt x="25317" y="776"/>
                    <a:pt x="24843" y="184"/>
                    <a:pt x="24186" y="108"/>
                  </a:cubicBezTo>
                  <a:lnTo>
                    <a:pt x="23278" y="8"/>
                  </a:lnTo>
                  <a:cubicBezTo>
                    <a:pt x="23233" y="3"/>
                    <a:pt x="23189" y="1"/>
                    <a:pt x="23145"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132;p38">
              <a:extLst>
                <a:ext uri="{FF2B5EF4-FFF2-40B4-BE49-F238E27FC236}">
                  <a16:creationId xmlns:a16="http://schemas.microsoft.com/office/drawing/2014/main" id="{264A61A5-FCE2-2D40-0179-4D752D030DA1}"/>
                </a:ext>
              </a:extLst>
            </p:cNvPr>
            <p:cNvSpPr/>
            <p:nvPr/>
          </p:nvSpPr>
          <p:spPr>
            <a:xfrm>
              <a:off x="7512100" y="3905075"/>
              <a:ext cx="136525" cy="97100"/>
            </a:xfrm>
            <a:custGeom>
              <a:avLst/>
              <a:gdLst/>
              <a:ahLst/>
              <a:cxnLst/>
              <a:rect l="l" t="t" r="r" b="b"/>
              <a:pathLst>
                <a:path w="5461" h="3884" extrusionOk="0">
                  <a:moveTo>
                    <a:pt x="1988" y="0"/>
                  </a:moveTo>
                  <a:cubicBezTo>
                    <a:pt x="1284" y="0"/>
                    <a:pt x="585" y="218"/>
                    <a:pt x="0" y="639"/>
                  </a:cubicBezTo>
                  <a:cubicBezTo>
                    <a:pt x="7" y="639"/>
                    <a:pt x="14" y="639"/>
                    <a:pt x="20" y="639"/>
                  </a:cubicBezTo>
                  <a:cubicBezTo>
                    <a:pt x="746" y="639"/>
                    <a:pt x="1474" y="869"/>
                    <a:pt x="2090" y="1346"/>
                  </a:cubicBezTo>
                  <a:lnTo>
                    <a:pt x="5460" y="3884"/>
                  </a:lnTo>
                  <a:lnTo>
                    <a:pt x="5460" y="1766"/>
                  </a:lnTo>
                  <a:lnTo>
                    <a:pt x="4060" y="711"/>
                  </a:lnTo>
                  <a:cubicBezTo>
                    <a:pt x="3443" y="231"/>
                    <a:pt x="2713" y="0"/>
                    <a:pt x="1988"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133;p38">
              <a:extLst>
                <a:ext uri="{FF2B5EF4-FFF2-40B4-BE49-F238E27FC236}">
                  <a16:creationId xmlns:a16="http://schemas.microsoft.com/office/drawing/2014/main" id="{F0B80BDC-22A6-A870-E322-5DFCDA8E352B}"/>
                </a:ext>
              </a:extLst>
            </p:cNvPr>
            <p:cNvSpPr/>
            <p:nvPr/>
          </p:nvSpPr>
          <p:spPr>
            <a:xfrm>
              <a:off x="7720575" y="4169725"/>
              <a:ext cx="290200" cy="76325"/>
            </a:xfrm>
            <a:custGeom>
              <a:avLst/>
              <a:gdLst/>
              <a:ahLst/>
              <a:cxnLst/>
              <a:rect l="l" t="t" r="r" b="b"/>
              <a:pathLst>
                <a:path w="11608" h="3053" extrusionOk="0">
                  <a:moveTo>
                    <a:pt x="1" y="0"/>
                  </a:moveTo>
                  <a:lnTo>
                    <a:pt x="1" y="3052"/>
                  </a:lnTo>
                  <a:lnTo>
                    <a:pt x="11607" y="3052"/>
                  </a:lnTo>
                  <a:lnTo>
                    <a:pt x="11607" y="0"/>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1134;p38">
              <a:extLst>
                <a:ext uri="{FF2B5EF4-FFF2-40B4-BE49-F238E27FC236}">
                  <a16:creationId xmlns:a16="http://schemas.microsoft.com/office/drawing/2014/main" id="{A2A832F4-103D-84FF-5629-B2847C687C38}"/>
                </a:ext>
              </a:extLst>
            </p:cNvPr>
            <p:cNvSpPr/>
            <p:nvPr/>
          </p:nvSpPr>
          <p:spPr>
            <a:xfrm>
              <a:off x="7691050" y="4246025"/>
              <a:ext cx="349325" cy="162475"/>
            </a:xfrm>
            <a:custGeom>
              <a:avLst/>
              <a:gdLst/>
              <a:ahLst/>
              <a:cxnLst/>
              <a:rect l="l" t="t" r="r" b="b"/>
              <a:pathLst>
                <a:path w="13973" h="6499" extrusionOk="0">
                  <a:moveTo>
                    <a:pt x="0" y="0"/>
                  </a:moveTo>
                  <a:lnTo>
                    <a:pt x="0" y="6498"/>
                  </a:lnTo>
                  <a:lnTo>
                    <a:pt x="13973" y="6498"/>
                  </a:lnTo>
                  <a:lnTo>
                    <a:pt x="1397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1135;p38">
              <a:extLst>
                <a:ext uri="{FF2B5EF4-FFF2-40B4-BE49-F238E27FC236}">
                  <a16:creationId xmlns:a16="http://schemas.microsoft.com/office/drawing/2014/main" id="{85049B02-73D7-1E49-EEBC-528D9B31505B}"/>
                </a:ext>
              </a:extLst>
            </p:cNvPr>
            <p:cNvSpPr/>
            <p:nvPr/>
          </p:nvSpPr>
          <p:spPr>
            <a:xfrm>
              <a:off x="7981200" y="4246025"/>
              <a:ext cx="59175" cy="162475"/>
            </a:xfrm>
            <a:custGeom>
              <a:avLst/>
              <a:gdLst/>
              <a:ahLst/>
              <a:cxnLst/>
              <a:rect l="l" t="t" r="r" b="b"/>
              <a:pathLst>
                <a:path w="2367" h="6499" extrusionOk="0">
                  <a:moveTo>
                    <a:pt x="1" y="0"/>
                  </a:moveTo>
                  <a:lnTo>
                    <a:pt x="1" y="6498"/>
                  </a:lnTo>
                  <a:lnTo>
                    <a:pt x="2367" y="6498"/>
                  </a:lnTo>
                  <a:lnTo>
                    <a:pt x="2367"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1136;p38">
              <a:extLst>
                <a:ext uri="{FF2B5EF4-FFF2-40B4-BE49-F238E27FC236}">
                  <a16:creationId xmlns:a16="http://schemas.microsoft.com/office/drawing/2014/main" id="{FC616EB9-9E47-548B-A0B4-0C31D040FC92}"/>
                </a:ext>
              </a:extLst>
            </p:cNvPr>
            <p:cNvSpPr/>
            <p:nvPr/>
          </p:nvSpPr>
          <p:spPr>
            <a:xfrm>
              <a:off x="7907350" y="3613950"/>
              <a:ext cx="196675" cy="580675"/>
            </a:xfrm>
            <a:custGeom>
              <a:avLst/>
              <a:gdLst/>
              <a:ahLst/>
              <a:cxnLst/>
              <a:rect l="l" t="t" r="r" b="b"/>
              <a:pathLst>
                <a:path w="7867" h="23227" extrusionOk="0">
                  <a:moveTo>
                    <a:pt x="5701" y="0"/>
                  </a:moveTo>
                  <a:cubicBezTo>
                    <a:pt x="5527" y="0"/>
                    <a:pt x="5359" y="36"/>
                    <a:pt x="5205" y="103"/>
                  </a:cubicBezTo>
                  <a:lnTo>
                    <a:pt x="5238" y="106"/>
                  </a:lnTo>
                  <a:cubicBezTo>
                    <a:pt x="5895" y="182"/>
                    <a:pt x="6369" y="774"/>
                    <a:pt x="6297" y="1431"/>
                  </a:cubicBezTo>
                  <a:lnTo>
                    <a:pt x="5515" y="8471"/>
                  </a:lnTo>
                  <a:lnTo>
                    <a:pt x="5522" y="8471"/>
                  </a:lnTo>
                  <a:lnTo>
                    <a:pt x="5522" y="17704"/>
                  </a:lnTo>
                  <a:cubicBezTo>
                    <a:pt x="5522" y="20756"/>
                    <a:pt x="3048" y="23226"/>
                    <a:pt x="1" y="23226"/>
                  </a:cubicBezTo>
                  <a:lnTo>
                    <a:pt x="1497" y="23226"/>
                  </a:lnTo>
                  <a:cubicBezTo>
                    <a:pt x="4545" y="23226"/>
                    <a:pt x="7019" y="20756"/>
                    <a:pt x="7019" y="17704"/>
                  </a:cubicBezTo>
                  <a:lnTo>
                    <a:pt x="7019" y="8471"/>
                  </a:lnTo>
                  <a:lnTo>
                    <a:pt x="7011" y="8471"/>
                  </a:lnTo>
                  <a:lnTo>
                    <a:pt x="7795" y="1431"/>
                  </a:lnTo>
                  <a:cubicBezTo>
                    <a:pt x="7866" y="774"/>
                    <a:pt x="7392" y="182"/>
                    <a:pt x="6735" y="106"/>
                  </a:cubicBezTo>
                  <a:lnTo>
                    <a:pt x="5827" y="6"/>
                  </a:lnTo>
                  <a:cubicBezTo>
                    <a:pt x="5785" y="2"/>
                    <a:pt x="5743" y="0"/>
                    <a:pt x="5701"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1137;p38">
              <a:extLst>
                <a:ext uri="{FF2B5EF4-FFF2-40B4-BE49-F238E27FC236}">
                  <a16:creationId xmlns:a16="http://schemas.microsoft.com/office/drawing/2014/main" id="{A5F71C17-ADF2-2471-4CE7-217E73437DF2}"/>
                </a:ext>
              </a:extLst>
            </p:cNvPr>
            <p:cNvSpPr/>
            <p:nvPr/>
          </p:nvSpPr>
          <p:spPr>
            <a:xfrm>
              <a:off x="7463625" y="3603475"/>
              <a:ext cx="651425" cy="815500"/>
            </a:xfrm>
            <a:custGeom>
              <a:avLst/>
              <a:gdLst/>
              <a:ahLst/>
              <a:cxnLst/>
              <a:rect l="l" t="t" r="r" b="b"/>
              <a:pathLst>
                <a:path w="26057" h="32620" extrusionOk="0">
                  <a:moveTo>
                    <a:pt x="23444" y="837"/>
                  </a:moveTo>
                  <a:cubicBezTo>
                    <a:pt x="23472" y="837"/>
                    <a:pt x="23501" y="838"/>
                    <a:pt x="23529" y="841"/>
                  </a:cubicBezTo>
                  <a:lnTo>
                    <a:pt x="24441" y="942"/>
                  </a:lnTo>
                  <a:cubicBezTo>
                    <a:pt x="24865" y="989"/>
                    <a:pt x="25173" y="1376"/>
                    <a:pt x="25127" y="1804"/>
                  </a:cubicBezTo>
                  <a:lnTo>
                    <a:pt x="24348" y="8843"/>
                  </a:lnTo>
                  <a:cubicBezTo>
                    <a:pt x="24341" y="8879"/>
                    <a:pt x="24344" y="8915"/>
                    <a:pt x="24348" y="8951"/>
                  </a:cubicBezTo>
                  <a:lnTo>
                    <a:pt x="24348" y="18123"/>
                  </a:lnTo>
                  <a:cubicBezTo>
                    <a:pt x="24348" y="19994"/>
                    <a:pt x="23328" y="21710"/>
                    <a:pt x="21688" y="22607"/>
                  </a:cubicBezTo>
                  <a:cubicBezTo>
                    <a:pt x="21551" y="22680"/>
                    <a:pt x="21468" y="22823"/>
                    <a:pt x="21468" y="22973"/>
                  </a:cubicBezTo>
                  <a:lnTo>
                    <a:pt x="21468" y="25286"/>
                  </a:lnTo>
                  <a:lnTo>
                    <a:pt x="10698" y="25286"/>
                  </a:lnTo>
                  <a:lnTo>
                    <a:pt x="10698" y="22978"/>
                  </a:lnTo>
                  <a:cubicBezTo>
                    <a:pt x="10698" y="22827"/>
                    <a:pt x="10616" y="22683"/>
                    <a:pt x="10479" y="22611"/>
                  </a:cubicBezTo>
                  <a:cubicBezTo>
                    <a:pt x="10397" y="22564"/>
                    <a:pt x="10311" y="22514"/>
                    <a:pt x="10211" y="22449"/>
                  </a:cubicBezTo>
                  <a:cubicBezTo>
                    <a:pt x="9966" y="22295"/>
                    <a:pt x="9737" y="22120"/>
                    <a:pt x="9521" y="21929"/>
                  </a:cubicBezTo>
                  <a:cubicBezTo>
                    <a:pt x="9514" y="21922"/>
                    <a:pt x="9507" y="21918"/>
                    <a:pt x="9500" y="21911"/>
                  </a:cubicBezTo>
                  <a:lnTo>
                    <a:pt x="1214" y="15489"/>
                  </a:lnTo>
                  <a:cubicBezTo>
                    <a:pt x="1035" y="15348"/>
                    <a:pt x="916" y="15147"/>
                    <a:pt x="887" y="14917"/>
                  </a:cubicBezTo>
                  <a:cubicBezTo>
                    <a:pt x="859" y="14692"/>
                    <a:pt x="919" y="14469"/>
                    <a:pt x="1063" y="14286"/>
                  </a:cubicBezTo>
                  <a:lnTo>
                    <a:pt x="1565" y="13633"/>
                  </a:lnTo>
                  <a:cubicBezTo>
                    <a:pt x="2054" y="13008"/>
                    <a:pt x="2758" y="12606"/>
                    <a:pt x="3544" y="12505"/>
                  </a:cubicBezTo>
                  <a:cubicBezTo>
                    <a:pt x="3670" y="12489"/>
                    <a:pt x="3797" y="12481"/>
                    <a:pt x="3922" y="12481"/>
                  </a:cubicBezTo>
                  <a:cubicBezTo>
                    <a:pt x="4580" y="12481"/>
                    <a:pt x="5213" y="12698"/>
                    <a:pt x="5741" y="13105"/>
                  </a:cubicBezTo>
                  <a:lnTo>
                    <a:pt x="6983" y="14067"/>
                  </a:lnTo>
                  <a:lnTo>
                    <a:pt x="6983" y="15431"/>
                  </a:lnTo>
                  <a:cubicBezTo>
                    <a:pt x="6983" y="15661"/>
                    <a:pt x="7170" y="15848"/>
                    <a:pt x="7399" y="15848"/>
                  </a:cubicBezTo>
                  <a:cubicBezTo>
                    <a:pt x="7633" y="15848"/>
                    <a:pt x="7820" y="15661"/>
                    <a:pt x="7820" y="15431"/>
                  </a:cubicBezTo>
                  <a:lnTo>
                    <a:pt x="7820" y="8937"/>
                  </a:lnTo>
                  <a:lnTo>
                    <a:pt x="7820" y="8879"/>
                  </a:lnTo>
                  <a:lnTo>
                    <a:pt x="7820" y="8836"/>
                  </a:lnTo>
                  <a:lnTo>
                    <a:pt x="7820" y="4582"/>
                  </a:lnTo>
                  <a:cubicBezTo>
                    <a:pt x="7820" y="4044"/>
                    <a:pt x="8121" y="3462"/>
                    <a:pt x="8789" y="3462"/>
                  </a:cubicBezTo>
                  <a:lnTo>
                    <a:pt x="10131" y="3462"/>
                  </a:lnTo>
                  <a:cubicBezTo>
                    <a:pt x="10784" y="3462"/>
                    <a:pt x="11402" y="4004"/>
                    <a:pt x="11402" y="4582"/>
                  </a:cubicBezTo>
                  <a:lnTo>
                    <a:pt x="11402" y="8890"/>
                  </a:lnTo>
                  <a:cubicBezTo>
                    <a:pt x="11402" y="9120"/>
                    <a:pt x="11589" y="9307"/>
                    <a:pt x="11818" y="9307"/>
                  </a:cubicBezTo>
                  <a:lnTo>
                    <a:pt x="12073" y="9307"/>
                  </a:lnTo>
                  <a:cubicBezTo>
                    <a:pt x="12189" y="9307"/>
                    <a:pt x="12297" y="9264"/>
                    <a:pt x="12371" y="9181"/>
                  </a:cubicBezTo>
                  <a:cubicBezTo>
                    <a:pt x="12451" y="9102"/>
                    <a:pt x="12494" y="8990"/>
                    <a:pt x="12494" y="8879"/>
                  </a:cubicBezTo>
                  <a:cubicBezTo>
                    <a:pt x="12494" y="8865"/>
                    <a:pt x="12490" y="8851"/>
                    <a:pt x="12490" y="8836"/>
                  </a:cubicBezTo>
                  <a:lnTo>
                    <a:pt x="12490" y="4104"/>
                  </a:lnTo>
                  <a:cubicBezTo>
                    <a:pt x="12490" y="3484"/>
                    <a:pt x="12993" y="2984"/>
                    <a:pt x="13610" y="2984"/>
                  </a:cubicBezTo>
                  <a:lnTo>
                    <a:pt x="14953" y="2984"/>
                  </a:lnTo>
                  <a:cubicBezTo>
                    <a:pt x="15571" y="2984"/>
                    <a:pt x="16073" y="3484"/>
                    <a:pt x="16073" y="4104"/>
                  </a:cubicBezTo>
                  <a:lnTo>
                    <a:pt x="16073" y="8890"/>
                  </a:lnTo>
                  <a:cubicBezTo>
                    <a:pt x="16073" y="9120"/>
                    <a:pt x="16260" y="9307"/>
                    <a:pt x="16489" y="9307"/>
                  </a:cubicBezTo>
                  <a:lnTo>
                    <a:pt x="16787" y="9307"/>
                  </a:lnTo>
                  <a:cubicBezTo>
                    <a:pt x="16898" y="9307"/>
                    <a:pt x="17009" y="9264"/>
                    <a:pt x="17085" y="9181"/>
                  </a:cubicBezTo>
                  <a:cubicBezTo>
                    <a:pt x="17165" y="9102"/>
                    <a:pt x="17208" y="8990"/>
                    <a:pt x="17208" y="8879"/>
                  </a:cubicBezTo>
                  <a:cubicBezTo>
                    <a:pt x="17208" y="8865"/>
                    <a:pt x="17203" y="8851"/>
                    <a:pt x="17203" y="8836"/>
                  </a:cubicBezTo>
                  <a:lnTo>
                    <a:pt x="17203" y="4901"/>
                  </a:lnTo>
                  <a:cubicBezTo>
                    <a:pt x="17203" y="4284"/>
                    <a:pt x="17706" y="3781"/>
                    <a:pt x="18323" y="3781"/>
                  </a:cubicBezTo>
                  <a:lnTo>
                    <a:pt x="19667" y="3781"/>
                  </a:lnTo>
                  <a:cubicBezTo>
                    <a:pt x="20284" y="3781"/>
                    <a:pt x="20787" y="4284"/>
                    <a:pt x="20787" y="4901"/>
                  </a:cubicBezTo>
                  <a:lnTo>
                    <a:pt x="20787" y="8890"/>
                  </a:lnTo>
                  <a:cubicBezTo>
                    <a:pt x="20787" y="9120"/>
                    <a:pt x="20973" y="9307"/>
                    <a:pt x="21203" y="9307"/>
                  </a:cubicBezTo>
                  <a:lnTo>
                    <a:pt x="21433" y="9307"/>
                  </a:lnTo>
                  <a:cubicBezTo>
                    <a:pt x="21645" y="9307"/>
                    <a:pt x="21824" y="9149"/>
                    <a:pt x="21849" y="8937"/>
                  </a:cubicBezTo>
                  <a:lnTo>
                    <a:pt x="22668" y="1531"/>
                  </a:lnTo>
                  <a:cubicBezTo>
                    <a:pt x="22693" y="1322"/>
                    <a:pt x="22793" y="1140"/>
                    <a:pt x="22954" y="1007"/>
                  </a:cubicBezTo>
                  <a:cubicBezTo>
                    <a:pt x="23097" y="895"/>
                    <a:pt x="23266" y="837"/>
                    <a:pt x="23444" y="837"/>
                  </a:cubicBezTo>
                  <a:close/>
                  <a:moveTo>
                    <a:pt x="22649" y="26123"/>
                  </a:moveTo>
                  <a:lnTo>
                    <a:pt x="22649" y="31783"/>
                  </a:lnTo>
                  <a:lnTo>
                    <a:pt x="9518" y="31783"/>
                  </a:lnTo>
                  <a:lnTo>
                    <a:pt x="9518" y="26123"/>
                  </a:lnTo>
                  <a:close/>
                  <a:moveTo>
                    <a:pt x="23434" y="1"/>
                  </a:moveTo>
                  <a:cubicBezTo>
                    <a:pt x="23070" y="1"/>
                    <a:pt x="22722" y="123"/>
                    <a:pt x="22434" y="353"/>
                  </a:cubicBezTo>
                  <a:cubicBezTo>
                    <a:pt x="22097" y="626"/>
                    <a:pt x="21885" y="1010"/>
                    <a:pt x="21839" y="1438"/>
                  </a:cubicBezTo>
                  <a:lnTo>
                    <a:pt x="21522" y="4281"/>
                  </a:lnTo>
                  <a:cubicBezTo>
                    <a:pt x="21264" y="3505"/>
                    <a:pt x="20528" y="2945"/>
                    <a:pt x="19667" y="2945"/>
                  </a:cubicBezTo>
                  <a:lnTo>
                    <a:pt x="18323" y="2945"/>
                  </a:lnTo>
                  <a:cubicBezTo>
                    <a:pt x="17735" y="2945"/>
                    <a:pt x="17208" y="3207"/>
                    <a:pt x="16848" y="3617"/>
                  </a:cubicBezTo>
                  <a:cubicBezTo>
                    <a:pt x="16633" y="2773"/>
                    <a:pt x="15864" y="2144"/>
                    <a:pt x="14953" y="2144"/>
                  </a:cubicBezTo>
                  <a:lnTo>
                    <a:pt x="13610" y="2144"/>
                  </a:lnTo>
                  <a:cubicBezTo>
                    <a:pt x="12777" y="2144"/>
                    <a:pt x="12066" y="2669"/>
                    <a:pt x="11783" y="3401"/>
                  </a:cubicBezTo>
                  <a:cubicBezTo>
                    <a:pt x="11392" y="2934"/>
                    <a:pt x="10784" y="2626"/>
                    <a:pt x="10131" y="2626"/>
                  </a:cubicBezTo>
                  <a:lnTo>
                    <a:pt x="8789" y="2626"/>
                  </a:lnTo>
                  <a:cubicBezTo>
                    <a:pt x="7740" y="2626"/>
                    <a:pt x="6983" y="3448"/>
                    <a:pt x="6983" y="4582"/>
                  </a:cubicBezTo>
                  <a:lnTo>
                    <a:pt x="6983" y="8836"/>
                  </a:lnTo>
                  <a:lnTo>
                    <a:pt x="6983" y="8865"/>
                  </a:lnTo>
                  <a:lnTo>
                    <a:pt x="6983" y="8890"/>
                  </a:lnTo>
                  <a:lnTo>
                    <a:pt x="6983" y="13008"/>
                  </a:lnTo>
                  <a:lnTo>
                    <a:pt x="6254" y="12445"/>
                  </a:lnTo>
                  <a:cubicBezTo>
                    <a:pt x="5581" y="11921"/>
                    <a:pt x="4768" y="11645"/>
                    <a:pt x="3929" y="11645"/>
                  </a:cubicBezTo>
                  <a:cubicBezTo>
                    <a:pt x="3767" y="11645"/>
                    <a:pt x="3603" y="11655"/>
                    <a:pt x="3439" y="11676"/>
                  </a:cubicBezTo>
                  <a:cubicBezTo>
                    <a:pt x="2431" y="11802"/>
                    <a:pt x="1530" y="12319"/>
                    <a:pt x="905" y="13123"/>
                  </a:cubicBezTo>
                  <a:lnTo>
                    <a:pt x="399" y="13776"/>
                  </a:lnTo>
                  <a:cubicBezTo>
                    <a:pt x="122" y="14132"/>
                    <a:pt x="1" y="14577"/>
                    <a:pt x="57" y="15025"/>
                  </a:cubicBezTo>
                  <a:cubicBezTo>
                    <a:pt x="115" y="15474"/>
                    <a:pt x="345" y="15873"/>
                    <a:pt x="700" y="16149"/>
                  </a:cubicBezTo>
                  <a:lnTo>
                    <a:pt x="8975" y="22564"/>
                  </a:lnTo>
                  <a:cubicBezTo>
                    <a:pt x="9220" y="22779"/>
                    <a:pt x="9485" y="22981"/>
                    <a:pt x="9758" y="23153"/>
                  </a:cubicBezTo>
                  <a:cubicBezTo>
                    <a:pt x="9794" y="23175"/>
                    <a:pt x="9830" y="23197"/>
                    <a:pt x="9862" y="23218"/>
                  </a:cubicBezTo>
                  <a:lnTo>
                    <a:pt x="9862" y="25286"/>
                  </a:lnTo>
                  <a:lnTo>
                    <a:pt x="9097" y="25286"/>
                  </a:lnTo>
                  <a:cubicBezTo>
                    <a:pt x="8867" y="25286"/>
                    <a:pt x="8681" y="25472"/>
                    <a:pt x="8681" y="25702"/>
                  </a:cubicBezTo>
                  <a:lnTo>
                    <a:pt x="8681" y="32200"/>
                  </a:lnTo>
                  <a:cubicBezTo>
                    <a:pt x="8681" y="32434"/>
                    <a:pt x="8867" y="32620"/>
                    <a:pt x="9097" y="32620"/>
                  </a:cubicBezTo>
                  <a:lnTo>
                    <a:pt x="23070" y="32620"/>
                  </a:lnTo>
                  <a:cubicBezTo>
                    <a:pt x="23299" y="32620"/>
                    <a:pt x="23486" y="32434"/>
                    <a:pt x="23486" y="32200"/>
                  </a:cubicBezTo>
                  <a:lnTo>
                    <a:pt x="23486" y="25702"/>
                  </a:lnTo>
                  <a:cubicBezTo>
                    <a:pt x="23486" y="25472"/>
                    <a:pt x="23299" y="25286"/>
                    <a:pt x="23070" y="25286"/>
                  </a:cubicBezTo>
                  <a:lnTo>
                    <a:pt x="22305" y="25286"/>
                  </a:lnTo>
                  <a:lnTo>
                    <a:pt x="22305" y="23218"/>
                  </a:lnTo>
                  <a:cubicBezTo>
                    <a:pt x="24089" y="22144"/>
                    <a:pt x="25184" y="20216"/>
                    <a:pt x="25184" y="18123"/>
                  </a:cubicBezTo>
                  <a:lnTo>
                    <a:pt x="25184" y="8890"/>
                  </a:lnTo>
                  <a:lnTo>
                    <a:pt x="25184" y="8872"/>
                  </a:lnTo>
                  <a:lnTo>
                    <a:pt x="25960" y="1893"/>
                  </a:lnTo>
                  <a:cubicBezTo>
                    <a:pt x="26056" y="1010"/>
                    <a:pt x="25418" y="210"/>
                    <a:pt x="24531" y="112"/>
                  </a:cubicBezTo>
                  <a:lnTo>
                    <a:pt x="23622" y="12"/>
                  </a:lnTo>
                  <a:cubicBezTo>
                    <a:pt x="23559" y="4"/>
                    <a:pt x="23496" y="1"/>
                    <a:pt x="23434" y="1"/>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82" name="TextBox 81">
            <a:extLst>
              <a:ext uri="{FF2B5EF4-FFF2-40B4-BE49-F238E27FC236}">
                <a16:creationId xmlns:a16="http://schemas.microsoft.com/office/drawing/2014/main" id="{4E5E9EF7-B7A5-F89B-C848-602D2D1F3293}"/>
              </a:ext>
            </a:extLst>
          </p:cNvPr>
          <p:cNvSpPr txBox="1"/>
          <p:nvPr/>
        </p:nvSpPr>
        <p:spPr>
          <a:xfrm rot="20776394">
            <a:off x="2203084" y="1234096"/>
            <a:ext cx="1415487" cy="369332"/>
          </a:xfrm>
          <a:prstGeom prst="rect">
            <a:avLst/>
          </a:prstGeom>
          <a:noFill/>
        </p:spPr>
        <p:txBody>
          <a:bodyPr wrap="square" rtlCol="1">
            <a:spAutoFit/>
          </a:bodyPr>
          <a:lstStyle/>
          <a:p>
            <a:r>
              <a:rPr lang="en-US" sz="1800" b="1" dirty="0"/>
              <a:t>train</a:t>
            </a:r>
            <a:endParaRPr lang="ar-EG" sz="1800" b="1" dirty="0"/>
          </a:p>
        </p:txBody>
      </p:sp>
      <p:sp>
        <p:nvSpPr>
          <p:cNvPr id="83" name="TextBox 82">
            <a:extLst>
              <a:ext uri="{FF2B5EF4-FFF2-40B4-BE49-F238E27FC236}">
                <a16:creationId xmlns:a16="http://schemas.microsoft.com/office/drawing/2014/main" id="{B33A8E38-B531-D779-B66A-F195C9EB57D6}"/>
              </a:ext>
            </a:extLst>
          </p:cNvPr>
          <p:cNvSpPr txBox="1"/>
          <p:nvPr/>
        </p:nvSpPr>
        <p:spPr>
          <a:xfrm rot="353425">
            <a:off x="1783776" y="4052599"/>
            <a:ext cx="1257626" cy="646331"/>
          </a:xfrm>
          <a:prstGeom prst="rect">
            <a:avLst/>
          </a:prstGeom>
          <a:noFill/>
        </p:spPr>
        <p:txBody>
          <a:bodyPr wrap="square" rtlCol="1">
            <a:spAutoFit/>
          </a:bodyPr>
          <a:lstStyle/>
          <a:p>
            <a:r>
              <a:rPr lang="en-US" sz="1800" b="1" dirty="0"/>
              <a:t>Accuracy</a:t>
            </a:r>
            <a:endParaRPr lang="ar-EG" sz="1800" b="1" dirty="0"/>
          </a:p>
          <a:p>
            <a:endParaRPr lang="ar-EG" sz="1800" b="1" dirty="0"/>
          </a:p>
        </p:txBody>
      </p:sp>
      <p:sp>
        <p:nvSpPr>
          <p:cNvPr id="91" name="TextBox 90">
            <a:extLst>
              <a:ext uri="{FF2B5EF4-FFF2-40B4-BE49-F238E27FC236}">
                <a16:creationId xmlns:a16="http://schemas.microsoft.com/office/drawing/2014/main" id="{2EC0E49A-E1BC-4445-1B69-B13BE6F79E7C}"/>
              </a:ext>
            </a:extLst>
          </p:cNvPr>
          <p:cNvSpPr txBox="1"/>
          <p:nvPr/>
        </p:nvSpPr>
        <p:spPr>
          <a:xfrm rot="298523">
            <a:off x="2202084" y="2948991"/>
            <a:ext cx="1967139" cy="369332"/>
          </a:xfrm>
          <a:prstGeom prst="rect">
            <a:avLst/>
          </a:prstGeom>
          <a:noFill/>
        </p:spPr>
        <p:txBody>
          <a:bodyPr wrap="square" rtlCol="1">
            <a:spAutoFit/>
          </a:bodyPr>
          <a:lstStyle/>
          <a:p>
            <a:r>
              <a:rPr lang="en-GB" sz="1800" b="1" dirty="0"/>
              <a:t>Epochs </a:t>
            </a:r>
            <a:endParaRPr lang="ar-EG" sz="1800" b="1" dirty="0"/>
          </a:p>
        </p:txBody>
      </p:sp>
      <p:pic>
        <p:nvPicPr>
          <p:cNvPr id="85" name="Picture 84" descr="A screenshot of a document&#10;&#10;Description automatically generated">
            <a:extLst>
              <a:ext uri="{FF2B5EF4-FFF2-40B4-BE49-F238E27FC236}">
                <a16:creationId xmlns:a16="http://schemas.microsoft.com/office/drawing/2014/main" id="{1B61BCC4-F9E7-726F-A864-4DE1550C9385}"/>
              </a:ext>
            </a:extLst>
          </p:cNvPr>
          <p:cNvPicPr>
            <a:picLocks noChangeAspect="1"/>
          </p:cNvPicPr>
          <p:nvPr/>
        </p:nvPicPr>
        <p:blipFill>
          <a:blip r:embed="rId2"/>
          <a:stretch>
            <a:fillRect/>
          </a:stretch>
        </p:blipFill>
        <p:spPr>
          <a:xfrm>
            <a:off x="3940894" y="2091980"/>
            <a:ext cx="4392219" cy="2549473"/>
          </a:xfrm>
          <a:prstGeom prst="rect">
            <a:avLst/>
          </a:prstGeom>
        </p:spPr>
      </p:pic>
      <p:pic>
        <p:nvPicPr>
          <p:cNvPr id="87" name="Picture 86">
            <a:extLst>
              <a:ext uri="{FF2B5EF4-FFF2-40B4-BE49-F238E27FC236}">
                <a16:creationId xmlns:a16="http://schemas.microsoft.com/office/drawing/2014/main" id="{6BC72138-5472-D3FD-31FE-EBB4D8B6D5FE}"/>
              </a:ext>
            </a:extLst>
          </p:cNvPr>
          <p:cNvPicPr>
            <a:picLocks noChangeAspect="1"/>
          </p:cNvPicPr>
          <p:nvPr/>
        </p:nvPicPr>
        <p:blipFill>
          <a:blip r:embed="rId3"/>
          <a:stretch>
            <a:fillRect/>
          </a:stretch>
        </p:blipFill>
        <p:spPr>
          <a:xfrm>
            <a:off x="3979418" y="1348211"/>
            <a:ext cx="4706629" cy="400050"/>
          </a:xfrm>
          <a:prstGeom prst="rect">
            <a:avLst/>
          </a:prstGeom>
        </p:spPr>
      </p:pic>
      <p:sp>
        <p:nvSpPr>
          <p:cNvPr id="93" name="Google Shape;111;p15">
            <a:extLst>
              <a:ext uri="{FF2B5EF4-FFF2-40B4-BE49-F238E27FC236}">
                <a16:creationId xmlns:a16="http://schemas.microsoft.com/office/drawing/2014/main" id="{D2336BC4-FBF7-7AA7-86C5-25DCCCDE81AA}"/>
              </a:ext>
            </a:extLst>
          </p:cNvPr>
          <p:cNvSpPr/>
          <p:nvPr/>
        </p:nvSpPr>
        <p:spPr>
          <a:xfrm rot="1048696">
            <a:off x="1807841" y="3279139"/>
            <a:ext cx="2037383" cy="657180"/>
          </a:xfrm>
          <a:custGeom>
            <a:avLst/>
            <a:gdLst/>
            <a:ahLst/>
            <a:cxnLst/>
            <a:rect l="l" t="t" r="r" b="b"/>
            <a:pathLst>
              <a:path w="35570" h="62737" extrusionOk="0">
                <a:moveTo>
                  <a:pt x="24975" y="0"/>
                </a:moveTo>
                <a:cubicBezTo>
                  <a:pt x="24899" y="153"/>
                  <a:pt x="24822" y="306"/>
                  <a:pt x="24784" y="421"/>
                </a:cubicBezTo>
                <a:cubicBezTo>
                  <a:pt x="25128" y="1147"/>
                  <a:pt x="25473" y="1798"/>
                  <a:pt x="26314" y="1989"/>
                </a:cubicBezTo>
                <a:cubicBezTo>
                  <a:pt x="26352" y="2027"/>
                  <a:pt x="26390" y="2142"/>
                  <a:pt x="26467" y="2218"/>
                </a:cubicBezTo>
                <a:cubicBezTo>
                  <a:pt x="26735" y="2371"/>
                  <a:pt x="27002" y="2524"/>
                  <a:pt x="27270" y="2754"/>
                </a:cubicBezTo>
                <a:cubicBezTo>
                  <a:pt x="27385" y="2907"/>
                  <a:pt x="27691" y="2754"/>
                  <a:pt x="27767" y="3098"/>
                </a:cubicBezTo>
                <a:cubicBezTo>
                  <a:pt x="27806" y="3251"/>
                  <a:pt x="28265" y="3289"/>
                  <a:pt x="28494" y="3404"/>
                </a:cubicBezTo>
                <a:cubicBezTo>
                  <a:pt x="29068" y="3748"/>
                  <a:pt x="29527" y="4322"/>
                  <a:pt x="30253" y="4398"/>
                </a:cubicBezTo>
                <a:cubicBezTo>
                  <a:pt x="30368" y="4437"/>
                  <a:pt x="30483" y="4513"/>
                  <a:pt x="30559" y="4551"/>
                </a:cubicBezTo>
                <a:cubicBezTo>
                  <a:pt x="30827" y="4704"/>
                  <a:pt x="31095" y="4895"/>
                  <a:pt x="31401" y="5048"/>
                </a:cubicBezTo>
                <a:cubicBezTo>
                  <a:pt x="31248" y="5125"/>
                  <a:pt x="31056" y="5201"/>
                  <a:pt x="30865" y="5278"/>
                </a:cubicBezTo>
                <a:cubicBezTo>
                  <a:pt x="30751" y="5163"/>
                  <a:pt x="30636" y="5048"/>
                  <a:pt x="30598" y="5010"/>
                </a:cubicBezTo>
                <a:cubicBezTo>
                  <a:pt x="30253" y="5163"/>
                  <a:pt x="29833" y="5201"/>
                  <a:pt x="29641" y="5431"/>
                </a:cubicBezTo>
                <a:cubicBezTo>
                  <a:pt x="29414" y="5744"/>
                  <a:pt x="29144" y="5845"/>
                  <a:pt x="28832" y="5845"/>
                </a:cubicBezTo>
                <a:cubicBezTo>
                  <a:pt x="28724" y="5845"/>
                  <a:pt x="28612" y="5833"/>
                  <a:pt x="28494" y="5813"/>
                </a:cubicBezTo>
                <a:cubicBezTo>
                  <a:pt x="28439" y="5803"/>
                  <a:pt x="28386" y="5799"/>
                  <a:pt x="28336" y="5799"/>
                </a:cubicBezTo>
                <a:cubicBezTo>
                  <a:pt x="28004" y="5799"/>
                  <a:pt x="27780" y="6007"/>
                  <a:pt x="27614" y="6272"/>
                </a:cubicBezTo>
                <a:cubicBezTo>
                  <a:pt x="27382" y="6086"/>
                  <a:pt x="27200" y="5988"/>
                  <a:pt x="27040" y="5988"/>
                </a:cubicBezTo>
                <a:cubicBezTo>
                  <a:pt x="26805" y="5988"/>
                  <a:pt x="26618" y="6200"/>
                  <a:pt x="26390" y="6655"/>
                </a:cubicBezTo>
                <a:cubicBezTo>
                  <a:pt x="26097" y="6476"/>
                  <a:pt x="25936" y="6373"/>
                  <a:pt x="25818" y="6373"/>
                </a:cubicBezTo>
                <a:cubicBezTo>
                  <a:pt x="25658" y="6373"/>
                  <a:pt x="25577" y="6560"/>
                  <a:pt x="25358" y="6999"/>
                </a:cubicBezTo>
                <a:cubicBezTo>
                  <a:pt x="25320" y="7076"/>
                  <a:pt x="25243" y="7114"/>
                  <a:pt x="25167" y="7229"/>
                </a:cubicBezTo>
                <a:cubicBezTo>
                  <a:pt x="25052" y="7114"/>
                  <a:pt x="24937" y="6999"/>
                  <a:pt x="24861" y="6923"/>
                </a:cubicBezTo>
                <a:cubicBezTo>
                  <a:pt x="24211" y="6923"/>
                  <a:pt x="23837" y="7564"/>
                  <a:pt x="23246" y="7564"/>
                </a:cubicBezTo>
                <a:cubicBezTo>
                  <a:pt x="23176" y="7564"/>
                  <a:pt x="23102" y="7555"/>
                  <a:pt x="23025" y="7534"/>
                </a:cubicBezTo>
                <a:cubicBezTo>
                  <a:pt x="22948" y="7726"/>
                  <a:pt x="22910" y="7840"/>
                  <a:pt x="22834" y="7993"/>
                </a:cubicBezTo>
                <a:cubicBezTo>
                  <a:pt x="22693" y="7953"/>
                  <a:pt x="22560" y="7934"/>
                  <a:pt x="22433" y="7934"/>
                </a:cubicBezTo>
                <a:cubicBezTo>
                  <a:pt x="22077" y="7934"/>
                  <a:pt x="21767" y="8084"/>
                  <a:pt x="21457" y="8338"/>
                </a:cubicBezTo>
                <a:cubicBezTo>
                  <a:pt x="21266" y="8491"/>
                  <a:pt x="21074" y="8758"/>
                  <a:pt x="20692" y="8758"/>
                </a:cubicBezTo>
                <a:cubicBezTo>
                  <a:pt x="20309"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97" y="10519"/>
                </a:cubicBezTo>
                <a:cubicBezTo>
                  <a:pt x="17885" y="10519"/>
                  <a:pt x="17874" y="10519"/>
                  <a:pt x="17862" y="10518"/>
                </a:cubicBezTo>
                <a:cubicBezTo>
                  <a:pt x="17747" y="10518"/>
                  <a:pt x="17632" y="10594"/>
                  <a:pt x="17517" y="10671"/>
                </a:cubicBezTo>
                <a:cubicBezTo>
                  <a:pt x="17173" y="10938"/>
                  <a:pt x="16676" y="11130"/>
                  <a:pt x="16561" y="11474"/>
                </a:cubicBezTo>
                <a:cubicBezTo>
                  <a:pt x="16408" y="11818"/>
                  <a:pt x="16179" y="11971"/>
                  <a:pt x="15949" y="12124"/>
                </a:cubicBezTo>
                <a:cubicBezTo>
                  <a:pt x="15567" y="12392"/>
                  <a:pt x="15184" y="12659"/>
                  <a:pt x="14917" y="13042"/>
                </a:cubicBezTo>
                <a:cubicBezTo>
                  <a:pt x="14305" y="13769"/>
                  <a:pt x="13425" y="14228"/>
                  <a:pt x="12966" y="15031"/>
                </a:cubicBezTo>
                <a:cubicBezTo>
                  <a:pt x="12392" y="15222"/>
                  <a:pt x="12239" y="15796"/>
                  <a:pt x="11857" y="16178"/>
                </a:cubicBezTo>
                <a:cubicBezTo>
                  <a:pt x="11513" y="16484"/>
                  <a:pt x="11245" y="16867"/>
                  <a:pt x="10977" y="17211"/>
                </a:cubicBezTo>
                <a:cubicBezTo>
                  <a:pt x="10710" y="17593"/>
                  <a:pt x="10480" y="17976"/>
                  <a:pt x="10212" y="18320"/>
                </a:cubicBezTo>
                <a:cubicBezTo>
                  <a:pt x="9983" y="18664"/>
                  <a:pt x="9639" y="18932"/>
                  <a:pt x="9562" y="19391"/>
                </a:cubicBezTo>
                <a:cubicBezTo>
                  <a:pt x="9486" y="19620"/>
                  <a:pt x="9103" y="19773"/>
                  <a:pt x="8950" y="20003"/>
                </a:cubicBezTo>
                <a:cubicBezTo>
                  <a:pt x="8759" y="20232"/>
                  <a:pt x="8797" y="20615"/>
                  <a:pt x="8606" y="20844"/>
                </a:cubicBezTo>
                <a:cubicBezTo>
                  <a:pt x="8262" y="21265"/>
                  <a:pt x="7956" y="21686"/>
                  <a:pt x="7726" y="22183"/>
                </a:cubicBezTo>
                <a:cubicBezTo>
                  <a:pt x="7535" y="22642"/>
                  <a:pt x="7191" y="23024"/>
                  <a:pt x="7038" y="23483"/>
                </a:cubicBezTo>
                <a:cubicBezTo>
                  <a:pt x="6809" y="24171"/>
                  <a:pt x="6197" y="24707"/>
                  <a:pt x="6158" y="25472"/>
                </a:cubicBezTo>
                <a:cubicBezTo>
                  <a:pt x="5470" y="26313"/>
                  <a:pt x="5317" y="27422"/>
                  <a:pt x="4781" y="28340"/>
                </a:cubicBezTo>
                <a:cubicBezTo>
                  <a:pt x="5011" y="28761"/>
                  <a:pt x="4514" y="28876"/>
                  <a:pt x="4399" y="29182"/>
                </a:cubicBezTo>
                <a:cubicBezTo>
                  <a:pt x="4208" y="29755"/>
                  <a:pt x="4093" y="30367"/>
                  <a:pt x="3787" y="30903"/>
                </a:cubicBezTo>
                <a:cubicBezTo>
                  <a:pt x="3519" y="31515"/>
                  <a:pt x="3366" y="32203"/>
                  <a:pt x="3137" y="32853"/>
                </a:cubicBezTo>
                <a:cubicBezTo>
                  <a:pt x="2946" y="33351"/>
                  <a:pt x="2831" y="33848"/>
                  <a:pt x="2678" y="34345"/>
                </a:cubicBezTo>
                <a:cubicBezTo>
                  <a:pt x="2563" y="34842"/>
                  <a:pt x="2563" y="35378"/>
                  <a:pt x="2334" y="35798"/>
                </a:cubicBezTo>
                <a:cubicBezTo>
                  <a:pt x="2066" y="36295"/>
                  <a:pt x="2257" y="36869"/>
                  <a:pt x="1837" y="37290"/>
                </a:cubicBezTo>
                <a:cubicBezTo>
                  <a:pt x="1798" y="38170"/>
                  <a:pt x="1607" y="39087"/>
                  <a:pt x="1416" y="39967"/>
                </a:cubicBezTo>
                <a:cubicBezTo>
                  <a:pt x="1301" y="40579"/>
                  <a:pt x="880" y="41191"/>
                  <a:pt x="1186" y="41879"/>
                </a:cubicBezTo>
                <a:cubicBezTo>
                  <a:pt x="880" y="42262"/>
                  <a:pt x="995" y="42683"/>
                  <a:pt x="995" y="43142"/>
                </a:cubicBezTo>
                <a:cubicBezTo>
                  <a:pt x="995" y="43753"/>
                  <a:pt x="804" y="44327"/>
                  <a:pt x="727" y="44939"/>
                </a:cubicBezTo>
                <a:cubicBezTo>
                  <a:pt x="689" y="45589"/>
                  <a:pt x="460" y="46201"/>
                  <a:pt x="613" y="46813"/>
                </a:cubicBezTo>
                <a:cubicBezTo>
                  <a:pt x="613" y="46851"/>
                  <a:pt x="613" y="46890"/>
                  <a:pt x="574" y="46928"/>
                </a:cubicBezTo>
                <a:cubicBezTo>
                  <a:pt x="498" y="48037"/>
                  <a:pt x="345" y="49184"/>
                  <a:pt x="345" y="50332"/>
                </a:cubicBezTo>
                <a:cubicBezTo>
                  <a:pt x="345" y="51441"/>
                  <a:pt x="39" y="52550"/>
                  <a:pt x="268" y="53659"/>
                </a:cubicBezTo>
                <a:cubicBezTo>
                  <a:pt x="345" y="54080"/>
                  <a:pt x="383" y="54577"/>
                  <a:pt x="268" y="54998"/>
                </a:cubicBezTo>
                <a:cubicBezTo>
                  <a:pt x="192" y="55457"/>
                  <a:pt x="1" y="55877"/>
                  <a:pt x="307" y="56336"/>
                </a:cubicBezTo>
                <a:cubicBezTo>
                  <a:pt x="115" y="56910"/>
                  <a:pt x="268" y="57522"/>
                  <a:pt x="345" y="58096"/>
                </a:cubicBezTo>
                <a:cubicBezTo>
                  <a:pt x="383" y="58669"/>
                  <a:pt x="77" y="59281"/>
                  <a:pt x="460" y="59817"/>
                </a:cubicBezTo>
                <a:cubicBezTo>
                  <a:pt x="498" y="59855"/>
                  <a:pt x="383" y="59970"/>
                  <a:pt x="345" y="60046"/>
                </a:cubicBezTo>
                <a:cubicBezTo>
                  <a:pt x="345" y="60123"/>
                  <a:pt x="307" y="60276"/>
                  <a:pt x="345" y="60314"/>
                </a:cubicBezTo>
                <a:cubicBezTo>
                  <a:pt x="574" y="60467"/>
                  <a:pt x="460" y="60696"/>
                  <a:pt x="460" y="60888"/>
                </a:cubicBezTo>
                <a:cubicBezTo>
                  <a:pt x="421" y="61270"/>
                  <a:pt x="383" y="61653"/>
                  <a:pt x="421" y="62035"/>
                </a:cubicBezTo>
                <a:cubicBezTo>
                  <a:pt x="421" y="62303"/>
                  <a:pt x="574" y="62532"/>
                  <a:pt x="880" y="62647"/>
                </a:cubicBezTo>
                <a:cubicBezTo>
                  <a:pt x="1031" y="62702"/>
                  <a:pt x="1142" y="62737"/>
                  <a:pt x="1226" y="62737"/>
                </a:cubicBezTo>
                <a:cubicBezTo>
                  <a:pt x="1378" y="62737"/>
                  <a:pt x="1443" y="62623"/>
                  <a:pt x="1492" y="62303"/>
                </a:cubicBezTo>
                <a:cubicBezTo>
                  <a:pt x="1607" y="61806"/>
                  <a:pt x="1837" y="61232"/>
                  <a:pt x="1684" y="60811"/>
                </a:cubicBezTo>
                <a:cubicBezTo>
                  <a:pt x="1454" y="60276"/>
                  <a:pt x="1722" y="59779"/>
                  <a:pt x="1607" y="59281"/>
                </a:cubicBezTo>
                <a:cubicBezTo>
                  <a:pt x="1454" y="58593"/>
                  <a:pt x="1454" y="57866"/>
                  <a:pt x="1645" y="57140"/>
                </a:cubicBezTo>
                <a:cubicBezTo>
                  <a:pt x="1684" y="56948"/>
                  <a:pt x="1760" y="56834"/>
                  <a:pt x="1607" y="56681"/>
                </a:cubicBezTo>
                <a:cubicBezTo>
                  <a:pt x="1569" y="56566"/>
                  <a:pt x="1645" y="56413"/>
                  <a:pt x="1645" y="56260"/>
                </a:cubicBezTo>
                <a:cubicBezTo>
                  <a:pt x="1645" y="56107"/>
                  <a:pt x="1645" y="55916"/>
                  <a:pt x="1607" y="55763"/>
                </a:cubicBezTo>
                <a:cubicBezTo>
                  <a:pt x="1607" y="55610"/>
                  <a:pt x="1569" y="55457"/>
                  <a:pt x="1492" y="55342"/>
                </a:cubicBezTo>
                <a:cubicBezTo>
                  <a:pt x="1339" y="55074"/>
                  <a:pt x="1722" y="55151"/>
                  <a:pt x="1722" y="55036"/>
                </a:cubicBezTo>
                <a:cubicBezTo>
                  <a:pt x="1684" y="54921"/>
                  <a:pt x="1531" y="54807"/>
                  <a:pt x="1492" y="54692"/>
                </a:cubicBezTo>
                <a:cubicBezTo>
                  <a:pt x="1454" y="54654"/>
                  <a:pt x="1531" y="54577"/>
                  <a:pt x="1531" y="54501"/>
                </a:cubicBezTo>
                <a:cubicBezTo>
                  <a:pt x="1684" y="54156"/>
                  <a:pt x="1607" y="53850"/>
                  <a:pt x="1607" y="53468"/>
                </a:cubicBezTo>
                <a:cubicBezTo>
                  <a:pt x="1569" y="53047"/>
                  <a:pt x="1301" y="52512"/>
                  <a:pt x="1760" y="52168"/>
                </a:cubicBezTo>
                <a:cubicBezTo>
                  <a:pt x="1722" y="51747"/>
                  <a:pt x="1301" y="51479"/>
                  <a:pt x="1645" y="51097"/>
                </a:cubicBezTo>
                <a:lnTo>
                  <a:pt x="1645" y="51097"/>
                </a:lnTo>
                <a:cubicBezTo>
                  <a:pt x="1684" y="51173"/>
                  <a:pt x="1760" y="51211"/>
                  <a:pt x="1875" y="51364"/>
                </a:cubicBezTo>
                <a:cubicBezTo>
                  <a:pt x="1798" y="50982"/>
                  <a:pt x="1760" y="50714"/>
                  <a:pt x="1684" y="50447"/>
                </a:cubicBezTo>
                <a:cubicBezTo>
                  <a:pt x="1684" y="50332"/>
                  <a:pt x="1607" y="50179"/>
                  <a:pt x="1645" y="50064"/>
                </a:cubicBezTo>
                <a:cubicBezTo>
                  <a:pt x="1837" y="49376"/>
                  <a:pt x="1798" y="49376"/>
                  <a:pt x="1722" y="48725"/>
                </a:cubicBezTo>
                <a:cubicBezTo>
                  <a:pt x="1684" y="48305"/>
                  <a:pt x="1531" y="47808"/>
                  <a:pt x="1951" y="47463"/>
                </a:cubicBezTo>
                <a:cubicBezTo>
                  <a:pt x="1990" y="47425"/>
                  <a:pt x="2066" y="47272"/>
                  <a:pt x="2028" y="47272"/>
                </a:cubicBezTo>
                <a:cubicBezTo>
                  <a:pt x="1722" y="46928"/>
                  <a:pt x="2181" y="46660"/>
                  <a:pt x="2104" y="46354"/>
                </a:cubicBezTo>
                <a:cubicBezTo>
                  <a:pt x="1990" y="46316"/>
                  <a:pt x="1875" y="46278"/>
                  <a:pt x="1760"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87" y="41879"/>
                  <a:pt x="2525" y="41459"/>
                </a:cubicBezTo>
                <a:cubicBezTo>
                  <a:pt x="2563" y="41229"/>
                  <a:pt x="2448" y="40962"/>
                  <a:pt x="2563" y="40847"/>
                </a:cubicBezTo>
                <a:cubicBezTo>
                  <a:pt x="2984" y="40273"/>
                  <a:pt x="2907" y="39623"/>
                  <a:pt x="2984" y="39011"/>
                </a:cubicBezTo>
                <a:cubicBezTo>
                  <a:pt x="3022" y="38781"/>
                  <a:pt x="3022" y="38514"/>
                  <a:pt x="3252" y="38246"/>
                </a:cubicBezTo>
                <a:cubicBezTo>
                  <a:pt x="3519" y="37978"/>
                  <a:pt x="3328" y="37405"/>
                  <a:pt x="3443" y="37060"/>
                </a:cubicBezTo>
                <a:cubicBezTo>
                  <a:pt x="3596" y="36716"/>
                  <a:pt x="3405" y="36181"/>
                  <a:pt x="3864" y="35951"/>
                </a:cubicBezTo>
                <a:cubicBezTo>
                  <a:pt x="3634" y="35492"/>
                  <a:pt x="4055" y="35148"/>
                  <a:pt x="4131" y="34766"/>
                </a:cubicBezTo>
                <a:cubicBezTo>
                  <a:pt x="4284" y="34039"/>
                  <a:pt x="4514" y="33351"/>
                  <a:pt x="4705" y="32662"/>
                </a:cubicBezTo>
                <a:cubicBezTo>
                  <a:pt x="4858" y="32088"/>
                  <a:pt x="4973" y="31476"/>
                  <a:pt x="5546" y="31132"/>
                </a:cubicBezTo>
                <a:cubicBezTo>
                  <a:pt x="5393" y="31018"/>
                  <a:pt x="5317" y="30941"/>
                  <a:pt x="5202" y="30865"/>
                </a:cubicBezTo>
                <a:cubicBezTo>
                  <a:pt x="5355" y="30673"/>
                  <a:pt x="5623" y="30750"/>
                  <a:pt x="5661" y="30367"/>
                </a:cubicBezTo>
                <a:cubicBezTo>
                  <a:pt x="5699" y="29679"/>
                  <a:pt x="6235" y="29143"/>
                  <a:pt x="6311" y="28417"/>
                </a:cubicBezTo>
                <a:cubicBezTo>
                  <a:pt x="6350" y="28226"/>
                  <a:pt x="6617" y="28034"/>
                  <a:pt x="6770" y="27881"/>
                </a:cubicBezTo>
                <a:cubicBezTo>
                  <a:pt x="6732" y="27728"/>
                  <a:pt x="6617" y="27537"/>
                  <a:pt x="6656" y="27499"/>
                </a:cubicBezTo>
                <a:cubicBezTo>
                  <a:pt x="7459" y="26657"/>
                  <a:pt x="7459" y="25319"/>
                  <a:pt x="8300" y="24477"/>
                </a:cubicBezTo>
                <a:cubicBezTo>
                  <a:pt x="8377" y="24439"/>
                  <a:pt x="8300" y="24248"/>
                  <a:pt x="8338" y="24171"/>
                </a:cubicBezTo>
                <a:cubicBezTo>
                  <a:pt x="8453" y="23866"/>
                  <a:pt x="8453" y="23521"/>
                  <a:pt x="8797" y="23330"/>
                </a:cubicBezTo>
                <a:cubicBezTo>
                  <a:pt x="9180" y="23101"/>
                  <a:pt x="8950"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39" y="19697"/>
                  <a:pt x="11016" y="19467"/>
                  <a:pt x="11322" y="19429"/>
                </a:cubicBezTo>
                <a:cubicBezTo>
                  <a:pt x="11475" y="19391"/>
                  <a:pt x="11704" y="19047"/>
                  <a:pt x="11666" y="18970"/>
                </a:cubicBezTo>
                <a:cubicBezTo>
                  <a:pt x="11475" y="18588"/>
                  <a:pt x="11819" y="18511"/>
                  <a:pt x="11972" y="18320"/>
                </a:cubicBezTo>
                <a:cubicBezTo>
                  <a:pt x="12201" y="18014"/>
                  <a:pt x="12469" y="17746"/>
                  <a:pt x="12698" y="17440"/>
                </a:cubicBezTo>
                <a:cubicBezTo>
                  <a:pt x="12890" y="17249"/>
                  <a:pt x="12928" y="16943"/>
                  <a:pt x="13272" y="16905"/>
                </a:cubicBezTo>
                <a:cubicBezTo>
                  <a:pt x="13349" y="16867"/>
                  <a:pt x="13502" y="16752"/>
                  <a:pt x="13502" y="16675"/>
                </a:cubicBezTo>
                <a:cubicBezTo>
                  <a:pt x="13463" y="16293"/>
                  <a:pt x="13769" y="16255"/>
                  <a:pt x="13999" y="16216"/>
                </a:cubicBezTo>
                <a:cubicBezTo>
                  <a:pt x="14458" y="16178"/>
                  <a:pt x="13884" y="15757"/>
                  <a:pt x="14228" y="15643"/>
                </a:cubicBezTo>
                <a:cubicBezTo>
                  <a:pt x="14534" y="15528"/>
                  <a:pt x="14802" y="15298"/>
                  <a:pt x="15070" y="15107"/>
                </a:cubicBezTo>
                <a:cubicBezTo>
                  <a:pt x="15261" y="14954"/>
                  <a:pt x="15529" y="14686"/>
                  <a:pt x="15529" y="14533"/>
                </a:cubicBezTo>
                <a:cubicBezTo>
                  <a:pt x="15452" y="14113"/>
                  <a:pt x="15643" y="13960"/>
                  <a:pt x="15911" y="13807"/>
                </a:cubicBezTo>
                <a:cubicBezTo>
                  <a:pt x="16026" y="13922"/>
                  <a:pt x="16102" y="14036"/>
                  <a:pt x="16179" y="14113"/>
                </a:cubicBezTo>
                <a:cubicBezTo>
                  <a:pt x="16752" y="13616"/>
                  <a:pt x="17403" y="13195"/>
                  <a:pt x="17862" y="12659"/>
                </a:cubicBezTo>
                <a:cubicBezTo>
                  <a:pt x="18244" y="12239"/>
                  <a:pt x="18703" y="12086"/>
                  <a:pt x="19085" y="11703"/>
                </a:cubicBezTo>
                <a:cubicBezTo>
                  <a:pt x="19391" y="11359"/>
                  <a:pt x="20003" y="11206"/>
                  <a:pt x="20462" y="10938"/>
                </a:cubicBezTo>
                <a:cubicBezTo>
                  <a:pt x="20960" y="10671"/>
                  <a:pt x="21648" y="10556"/>
                  <a:pt x="21801" y="9867"/>
                </a:cubicBezTo>
                <a:cubicBezTo>
                  <a:pt x="21839" y="9829"/>
                  <a:pt x="21916" y="9791"/>
                  <a:pt x="21954" y="9791"/>
                </a:cubicBezTo>
                <a:cubicBezTo>
                  <a:pt x="23063" y="9753"/>
                  <a:pt x="23063" y="9753"/>
                  <a:pt x="23599" y="9447"/>
                </a:cubicBezTo>
                <a:cubicBezTo>
                  <a:pt x="24019" y="9217"/>
                  <a:pt x="24440" y="9064"/>
                  <a:pt x="24861" y="8911"/>
                </a:cubicBezTo>
                <a:cubicBezTo>
                  <a:pt x="25664" y="8644"/>
                  <a:pt x="26429" y="8338"/>
                  <a:pt x="27194" y="8108"/>
                </a:cubicBezTo>
                <a:cubicBezTo>
                  <a:pt x="27767" y="7917"/>
                  <a:pt x="28341" y="7687"/>
                  <a:pt x="28915" y="7649"/>
                </a:cubicBezTo>
                <a:cubicBezTo>
                  <a:pt x="29259" y="7611"/>
                  <a:pt x="29527" y="7496"/>
                  <a:pt x="29833" y="7343"/>
                </a:cubicBezTo>
                <a:cubicBezTo>
                  <a:pt x="30100" y="7229"/>
                  <a:pt x="30445" y="7229"/>
                  <a:pt x="30751" y="7190"/>
                </a:cubicBezTo>
                <a:lnTo>
                  <a:pt x="31936" y="6808"/>
                </a:lnTo>
                <a:cubicBezTo>
                  <a:pt x="32319" y="6731"/>
                  <a:pt x="32701" y="6655"/>
                  <a:pt x="33084" y="6617"/>
                </a:cubicBezTo>
                <a:cubicBezTo>
                  <a:pt x="33122" y="6693"/>
                  <a:pt x="33122" y="6731"/>
                  <a:pt x="33122" y="6731"/>
                </a:cubicBezTo>
                <a:cubicBezTo>
                  <a:pt x="32854" y="7037"/>
                  <a:pt x="32625" y="7381"/>
                  <a:pt x="32280" y="7573"/>
                </a:cubicBezTo>
                <a:cubicBezTo>
                  <a:pt x="31821" y="7840"/>
                  <a:pt x="31898" y="8299"/>
                  <a:pt x="31630" y="8644"/>
                </a:cubicBezTo>
                <a:cubicBezTo>
                  <a:pt x="31401" y="8988"/>
                  <a:pt x="30903" y="9141"/>
                  <a:pt x="30865" y="9638"/>
                </a:cubicBezTo>
                <a:cubicBezTo>
                  <a:pt x="30445" y="9753"/>
                  <a:pt x="30292" y="10059"/>
                  <a:pt x="30177" y="10479"/>
                </a:cubicBezTo>
                <a:cubicBezTo>
                  <a:pt x="30139" y="10671"/>
                  <a:pt x="29833" y="10785"/>
                  <a:pt x="29680" y="10938"/>
                </a:cubicBezTo>
                <a:cubicBezTo>
                  <a:pt x="29029" y="11665"/>
                  <a:pt x="28570" y="12506"/>
                  <a:pt x="27882" y="13157"/>
                </a:cubicBezTo>
                <a:cubicBezTo>
                  <a:pt x="27729" y="13310"/>
                  <a:pt x="27538" y="13539"/>
                  <a:pt x="27538" y="13654"/>
                </a:cubicBezTo>
                <a:cubicBezTo>
                  <a:pt x="27614" y="13960"/>
                  <a:pt x="27385" y="14113"/>
                  <a:pt x="27308" y="14304"/>
                </a:cubicBezTo>
                <a:cubicBezTo>
                  <a:pt x="27194" y="14533"/>
                  <a:pt x="27155" y="14801"/>
                  <a:pt x="27041" y="15031"/>
                </a:cubicBezTo>
                <a:cubicBezTo>
                  <a:pt x="27002" y="15222"/>
                  <a:pt x="26888" y="15413"/>
                  <a:pt x="26773" y="15681"/>
                </a:cubicBezTo>
                <a:cubicBezTo>
                  <a:pt x="27079" y="15643"/>
                  <a:pt x="27308" y="15643"/>
                  <a:pt x="27538" y="15566"/>
                </a:cubicBezTo>
                <a:cubicBezTo>
                  <a:pt x="27729" y="15528"/>
                  <a:pt x="27882" y="15375"/>
                  <a:pt x="28073" y="15298"/>
                </a:cubicBezTo>
                <a:cubicBezTo>
                  <a:pt x="28303" y="15184"/>
                  <a:pt x="28494" y="15145"/>
                  <a:pt x="28609" y="14839"/>
                </a:cubicBezTo>
                <a:cubicBezTo>
                  <a:pt x="28647" y="14686"/>
                  <a:pt x="29068" y="14572"/>
                  <a:pt x="29029" y="14495"/>
                </a:cubicBezTo>
                <a:cubicBezTo>
                  <a:pt x="28953" y="14075"/>
                  <a:pt x="29527" y="14189"/>
                  <a:pt x="29488" y="13960"/>
                </a:cubicBezTo>
                <a:cubicBezTo>
                  <a:pt x="29374" y="13577"/>
                  <a:pt x="29718" y="13539"/>
                  <a:pt x="29909" y="13386"/>
                </a:cubicBezTo>
                <a:cubicBezTo>
                  <a:pt x="30024" y="13271"/>
                  <a:pt x="30062" y="13080"/>
                  <a:pt x="30177" y="12927"/>
                </a:cubicBezTo>
                <a:cubicBezTo>
                  <a:pt x="30483" y="12506"/>
                  <a:pt x="30789" y="12048"/>
                  <a:pt x="31133" y="11665"/>
                </a:cubicBezTo>
                <a:cubicBezTo>
                  <a:pt x="31362" y="11359"/>
                  <a:pt x="31630" y="11091"/>
                  <a:pt x="31898" y="10824"/>
                </a:cubicBezTo>
                <a:cubicBezTo>
                  <a:pt x="32013" y="10709"/>
                  <a:pt x="32280" y="10594"/>
                  <a:pt x="32280" y="10518"/>
                </a:cubicBezTo>
                <a:cubicBezTo>
                  <a:pt x="32204" y="10326"/>
                  <a:pt x="32204" y="10135"/>
                  <a:pt x="32433" y="10135"/>
                </a:cubicBezTo>
                <a:cubicBezTo>
                  <a:pt x="32586" y="10097"/>
                  <a:pt x="32625" y="10173"/>
                  <a:pt x="32739" y="9944"/>
                </a:cubicBezTo>
                <a:cubicBezTo>
                  <a:pt x="33007" y="9409"/>
                  <a:pt x="33351" y="8911"/>
                  <a:pt x="33734" y="8491"/>
                </a:cubicBezTo>
                <a:cubicBezTo>
                  <a:pt x="34001" y="8185"/>
                  <a:pt x="34231" y="7840"/>
                  <a:pt x="34460" y="7496"/>
                </a:cubicBezTo>
                <a:cubicBezTo>
                  <a:pt x="34690" y="7152"/>
                  <a:pt x="35072" y="6884"/>
                  <a:pt x="35417" y="6578"/>
                </a:cubicBezTo>
                <a:cubicBezTo>
                  <a:pt x="35493" y="6502"/>
                  <a:pt x="35531" y="6387"/>
                  <a:pt x="35570" y="6311"/>
                </a:cubicBezTo>
                <a:cubicBezTo>
                  <a:pt x="35340" y="5852"/>
                  <a:pt x="35340" y="5316"/>
                  <a:pt x="34690" y="5278"/>
                </a:cubicBezTo>
                <a:cubicBezTo>
                  <a:pt x="34652" y="5278"/>
                  <a:pt x="34613" y="5087"/>
                  <a:pt x="34537" y="5010"/>
                </a:cubicBezTo>
                <a:cubicBezTo>
                  <a:pt x="34361" y="4864"/>
                  <a:pt x="34253" y="4628"/>
                  <a:pt x="34023" y="4628"/>
                </a:cubicBezTo>
                <a:cubicBezTo>
                  <a:pt x="33953" y="4628"/>
                  <a:pt x="33871" y="4650"/>
                  <a:pt x="33772" y="4704"/>
                </a:cubicBezTo>
                <a:cubicBezTo>
                  <a:pt x="33772" y="4704"/>
                  <a:pt x="33619" y="4666"/>
                  <a:pt x="33619" y="4628"/>
                </a:cubicBezTo>
                <a:cubicBezTo>
                  <a:pt x="33695" y="4207"/>
                  <a:pt x="33313" y="4245"/>
                  <a:pt x="33122" y="4169"/>
                </a:cubicBezTo>
                <a:cubicBezTo>
                  <a:pt x="32892" y="4054"/>
                  <a:pt x="32625" y="4054"/>
                  <a:pt x="32357" y="3978"/>
                </a:cubicBezTo>
                <a:cubicBezTo>
                  <a:pt x="32242" y="3939"/>
                  <a:pt x="32089" y="3825"/>
                  <a:pt x="32089" y="3710"/>
                </a:cubicBezTo>
                <a:cubicBezTo>
                  <a:pt x="32022" y="3339"/>
                  <a:pt x="31746" y="3206"/>
                  <a:pt x="31472" y="3206"/>
                </a:cubicBezTo>
                <a:cubicBezTo>
                  <a:pt x="31435" y="3206"/>
                  <a:pt x="31399" y="3208"/>
                  <a:pt x="31362" y="3213"/>
                </a:cubicBezTo>
                <a:cubicBezTo>
                  <a:pt x="31133" y="3213"/>
                  <a:pt x="31056" y="3136"/>
                  <a:pt x="30903" y="3021"/>
                </a:cubicBezTo>
                <a:cubicBezTo>
                  <a:pt x="30712" y="2907"/>
                  <a:pt x="30445" y="2830"/>
                  <a:pt x="30215" y="2715"/>
                </a:cubicBezTo>
                <a:cubicBezTo>
                  <a:pt x="29909" y="2562"/>
                  <a:pt x="29527" y="2410"/>
                  <a:pt x="29335" y="2180"/>
                </a:cubicBezTo>
                <a:cubicBezTo>
                  <a:pt x="29029" y="1798"/>
                  <a:pt x="28609" y="1645"/>
                  <a:pt x="28188" y="1453"/>
                </a:cubicBezTo>
                <a:cubicBezTo>
                  <a:pt x="28073" y="1415"/>
                  <a:pt x="27959" y="1377"/>
                  <a:pt x="27844" y="1339"/>
                </a:cubicBezTo>
                <a:cubicBezTo>
                  <a:pt x="27709" y="1237"/>
                  <a:pt x="27812" y="898"/>
                  <a:pt x="27523" y="898"/>
                </a:cubicBezTo>
                <a:cubicBezTo>
                  <a:pt x="27485" y="898"/>
                  <a:pt x="27439" y="904"/>
                  <a:pt x="27385" y="918"/>
                </a:cubicBezTo>
                <a:cubicBezTo>
                  <a:pt x="27270" y="918"/>
                  <a:pt x="27117" y="497"/>
                  <a:pt x="26888" y="382"/>
                </a:cubicBezTo>
                <a:cubicBezTo>
                  <a:pt x="26620" y="229"/>
                  <a:pt x="26314" y="153"/>
                  <a:pt x="26008" y="76"/>
                </a:cubicBezTo>
                <a:cubicBezTo>
                  <a:pt x="25740"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TextBox 87"/>
          <p:cNvSpPr txBox="1"/>
          <p:nvPr/>
        </p:nvSpPr>
        <p:spPr>
          <a:xfrm>
            <a:off x="8361348" y="4732995"/>
            <a:ext cx="396378" cy="307777"/>
          </a:xfrm>
          <a:prstGeom prst="rect">
            <a:avLst/>
          </a:prstGeom>
          <a:noFill/>
        </p:spPr>
        <p:txBody>
          <a:bodyPr wrap="square" rtlCol="1">
            <a:spAutoFit/>
          </a:bodyPr>
          <a:lstStyle/>
          <a:p>
            <a:r>
              <a:rPr lang="en-US" dirty="0"/>
              <a:t>52</a:t>
            </a:r>
            <a:endParaRPr lang="ar-EG" dirty="0"/>
          </a:p>
        </p:txBody>
      </p:sp>
    </p:spTree>
    <p:extLst>
      <p:ext uri="{BB962C8B-B14F-4D97-AF65-F5344CB8AC3E}">
        <p14:creationId xmlns:p14="http://schemas.microsoft.com/office/powerpoint/2010/main" val="852180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F30AA-34AB-303D-341C-AFCC2C9D3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9BCC4-D867-57E2-EC6D-B2D48363AEED}"/>
              </a:ext>
            </a:extLst>
          </p:cNvPr>
          <p:cNvSpPr>
            <a:spLocks noGrp="1"/>
          </p:cNvSpPr>
          <p:nvPr>
            <p:ph type="title"/>
          </p:nvPr>
        </p:nvSpPr>
        <p:spPr/>
        <p:txBody>
          <a:bodyPr/>
          <a:lstStyle/>
          <a:p>
            <a:r>
              <a:rPr lang="en-US" dirty="0"/>
              <a:t>Yolov8 Model</a:t>
            </a:r>
            <a:br>
              <a:rPr lang="en-US" dirty="0"/>
            </a:br>
            <a:endParaRPr lang="ar-EG" dirty="0"/>
          </a:p>
        </p:txBody>
      </p:sp>
      <p:sp>
        <p:nvSpPr>
          <p:cNvPr id="3" name="Rectangle 2">
            <a:extLst>
              <a:ext uri="{FF2B5EF4-FFF2-40B4-BE49-F238E27FC236}">
                <a16:creationId xmlns:a16="http://schemas.microsoft.com/office/drawing/2014/main" id="{E2DB1A33-1588-F54D-043C-4CC8B55D296E}"/>
              </a:ext>
            </a:extLst>
          </p:cNvPr>
          <p:cNvSpPr/>
          <p:nvPr/>
        </p:nvSpPr>
        <p:spPr>
          <a:xfrm>
            <a:off x="4454820" y="2417862"/>
            <a:ext cx="184731" cy="307777"/>
          </a:xfrm>
          <a:prstGeom prst="rect">
            <a:avLst/>
          </a:prstGeom>
        </p:spPr>
        <p:txBody>
          <a:bodyPr wrap="none">
            <a:spAutoFit/>
          </a:bodyPr>
          <a:lstStyle/>
          <a:p>
            <a:endParaRPr lang="ar-EG" dirty="0"/>
          </a:p>
        </p:txBody>
      </p:sp>
      <p:sp>
        <p:nvSpPr>
          <p:cNvPr id="6" name="Google Shape;48;p15">
            <a:extLst>
              <a:ext uri="{FF2B5EF4-FFF2-40B4-BE49-F238E27FC236}">
                <a16:creationId xmlns:a16="http://schemas.microsoft.com/office/drawing/2014/main" id="{0FE8B908-5C30-AF1C-CF82-1D9EF38D1C38}"/>
              </a:ext>
            </a:extLst>
          </p:cNvPr>
          <p:cNvSpPr/>
          <p:nvPr/>
        </p:nvSpPr>
        <p:spPr>
          <a:xfrm>
            <a:off x="446499" y="1427870"/>
            <a:ext cx="1816619" cy="1860629"/>
          </a:xfrm>
          <a:custGeom>
            <a:avLst/>
            <a:gdLst/>
            <a:ahLst/>
            <a:cxnLst/>
            <a:rect l="l" t="t" r="r" b="b"/>
            <a:pathLst>
              <a:path w="88540" h="90685" extrusionOk="0">
                <a:moveTo>
                  <a:pt x="42321" y="1"/>
                </a:moveTo>
                <a:cubicBezTo>
                  <a:pt x="42092" y="1"/>
                  <a:pt x="41858" y="81"/>
                  <a:pt x="41612" y="183"/>
                </a:cubicBezTo>
                <a:cubicBezTo>
                  <a:pt x="41558" y="210"/>
                  <a:pt x="41466" y="238"/>
                  <a:pt x="41416" y="238"/>
                </a:cubicBezTo>
                <a:cubicBezTo>
                  <a:pt x="41396" y="238"/>
                  <a:pt x="41383" y="233"/>
                  <a:pt x="41383" y="222"/>
                </a:cubicBezTo>
                <a:cubicBezTo>
                  <a:pt x="41288" y="111"/>
                  <a:pt x="41200" y="79"/>
                  <a:pt x="41113" y="79"/>
                </a:cubicBezTo>
                <a:cubicBezTo>
                  <a:pt x="40989" y="79"/>
                  <a:pt x="40867" y="145"/>
                  <a:pt x="40732" y="145"/>
                </a:cubicBezTo>
                <a:lnTo>
                  <a:pt x="39853" y="145"/>
                </a:lnTo>
                <a:cubicBezTo>
                  <a:pt x="39814" y="222"/>
                  <a:pt x="39776" y="336"/>
                  <a:pt x="39700" y="451"/>
                </a:cubicBezTo>
                <a:cubicBezTo>
                  <a:pt x="39654" y="245"/>
                  <a:pt x="39636" y="162"/>
                  <a:pt x="39554" y="162"/>
                </a:cubicBezTo>
                <a:cubicBezTo>
                  <a:pt x="39499" y="162"/>
                  <a:pt x="39417" y="199"/>
                  <a:pt x="39279" y="260"/>
                </a:cubicBezTo>
                <a:cubicBezTo>
                  <a:pt x="39241" y="260"/>
                  <a:pt x="39126" y="260"/>
                  <a:pt x="39088" y="222"/>
                </a:cubicBezTo>
                <a:cubicBezTo>
                  <a:pt x="39030" y="164"/>
                  <a:pt x="38976" y="145"/>
                  <a:pt x="38924" y="145"/>
                </a:cubicBezTo>
                <a:cubicBezTo>
                  <a:pt x="38818" y="145"/>
                  <a:pt x="38722" y="226"/>
                  <a:pt x="38627" y="226"/>
                </a:cubicBezTo>
                <a:cubicBezTo>
                  <a:pt x="38615" y="226"/>
                  <a:pt x="38603" y="225"/>
                  <a:pt x="38591" y="222"/>
                </a:cubicBezTo>
                <a:cubicBezTo>
                  <a:pt x="38578" y="220"/>
                  <a:pt x="38566" y="219"/>
                  <a:pt x="38553" y="219"/>
                </a:cubicBezTo>
                <a:cubicBezTo>
                  <a:pt x="38405" y="219"/>
                  <a:pt x="38244" y="350"/>
                  <a:pt x="38088" y="350"/>
                </a:cubicBezTo>
                <a:cubicBezTo>
                  <a:pt x="38011" y="350"/>
                  <a:pt x="37936" y="317"/>
                  <a:pt x="37864" y="222"/>
                </a:cubicBezTo>
                <a:cubicBezTo>
                  <a:pt x="37817" y="269"/>
                  <a:pt x="37770" y="286"/>
                  <a:pt x="37724" y="286"/>
                </a:cubicBezTo>
                <a:cubicBezTo>
                  <a:pt x="37603" y="286"/>
                  <a:pt x="37486" y="171"/>
                  <a:pt x="37383" y="171"/>
                </a:cubicBezTo>
                <a:cubicBezTo>
                  <a:pt x="37364" y="171"/>
                  <a:pt x="37346" y="175"/>
                  <a:pt x="37329" y="183"/>
                </a:cubicBezTo>
                <a:cubicBezTo>
                  <a:pt x="37176" y="298"/>
                  <a:pt x="37023" y="451"/>
                  <a:pt x="36908" y="604"/>
                </a:cubicBezTo>
                <a:cubicBezTo>
                  <a:pt x="36678" y="489"/>
                  <a:pt x="36449" y="413"/>
                  <a:pt x="36181" y="298"/>
                </a:cubicBezTo>
                <a:lnTo>
                  <a:pt x="36181" y="298"/>
                </a:lnTo>
                <a:cubicBezTo>
                  <a:pt x="36219" y="413"/>
                  <a:pt x="36219" y="528"/>
                  <a:pt x="36219" y="528"/>
                </a:cubicBezTo>
                <a:cubicBezTo>
                  <a:pt x="35939" y="635"/>
                  <a:pt x="35647" y="682"/>
                  <a:pt x="35349" y="682"/>
                </a:cubicBezTo>
                <a:cubicBezTo>
                  <a:pt x="35119" y="682"/>
                  <a:pt x="34885" y="654"/>
                  <a:pt x="34651" y="604"/>
                </a:cubicBezTo>
                <a:cubicBezTo>
                  <a:pt x="34558" y="573"/>
                  <a:pt x="34416" y="517"/>
                  <a:pt x="34324" y="517"/>
                </a:cubicBezTo>
                <a:cubicBezTo>
                  <a:pt x="34302" y="517"/>
                  <a:pt x="34283" y="520"/>
                  <a:pt x="34269" y="528"/>
                </a:cubicBezTo>
                <a:cubicBezTo>
                  <a:pt x="34154" y="642"/>
                  <a:pt x="34078" y="872"/>
                  <a:pt x="34001" y="1025"/>
                </a:cubicBezTo>
                <a:cubicBezTo>
                  <a:pt x="33914" y="1019"/>
                  <a:pt x="33835" y="1015"/>
                  <a:pt x="33763" y="1015"/>
                </a:cubicBezTo>
                <a:cubicBezTo>
                  <a:pt x="33387" y="1015"/>
                  <a:pt x="33174" y="1100"/>
                  <a:pt x="32854" y="1293"/>
                </a:cubicBezTo>
                <a:cubicBezTo>
                  <a:pt x="32777" y="1178"/>
                  <a:pt x="32662" y="1063"/>
                  <a:pt x="32548" y="948"/>
                </a:cubicBezTo>
                <a:cubicBezTo>
                  <a:pt x="32433" y="1101"/>
                  <a:pt x="32357" y="1216"/>
                  <a:pt x="32242" y="1331"/>
                </a:cubicBezTo>
                <a:cubicBezTo>
                  <a:pt x="32181" y="1225"/>
                  <a:pt x="32108" y="1191"/>
                  <a:pt x="32031" y="1191"/>
                </a:cubicBezTo>
                <a:cubicBezTo>
                  <a:pt x="31913" y="1191"/>
                  <a:pt x="31784" y="1269"/>
                  <a:pt x="31668" y="1293"/>
                </a:cubicBezTo>
                <a:cubicBezTo>
                  <a:pt x="31477" y="1331"/>
                  <a:pt x="31209" y="1331"/>
                  <a:pt x="31094" y="1637"/>
                </a:cubicBezTo>
                <a:cubicBezTo>
                  <a:pt x="31056" y="1752"/>
                  <a:pt x="30521" y="1637"/>
                  <a:pt x="30406" y="1790"/>
                </a:cubicBezTo>
                <a:cubicBezTo>
                  <a:pt x="30329" y="1876"/>
                  <a:pt x="30265" y="1907"/>
                  <a:pt x="30208" y="1907"/>
                </a:cubicBezTo>
                <a:cubicBezTo>
                  <a:pt x="30058" y="1907"/>
                  <a:pt x="29958" y="1697"/>
                  <a:pt x="29822" y="1697"/>
                </a:cubicBezTo>
                <a:cubicBezTo>
                  <a:pt x="29801" y="1697"/>
                  <a:pt x="29779" y="1702"/>
                  <a:pt x="29756" y="1713"/>
                </a:cubicBezTo>
                <a:cubicBezTo>
                  <a:pt x="29756" y="1752"/>
                  <a:pt x="29718" y="1752"/>
                  <a:pt x="29679" y="1790"/>
                </a:cubicBezTo>
                <a:cubicBezTo>
                  <a:pt x="29756" y="1866"/>
                  <a:pt x="29794" y="1943"/>
                  <a:pt x="29871" y="2057"/>
                </a:cubicBezTo>
                <a:cubicBezTo>
                  <a:pt x="29686" y="2088"/>
                  <a:pt x="29452" y="2193"/>
                  <a:pt x="29347" y="2193"/>
                </a:cubicBezTo>
                <a:cubicBezTo>
                  <a:pt x="29322" y="2193"/>
                  <a:pt x="29304" y="2187"/>
                  <a:pt x="29297" y="2172"/>
                </a:cubicBezTo>
                <a:cubicBezTo>
                  <a:pt x="29258" y="2118"/>
                  <a:pt x="29216" y="2098"/>
                  <a:pt x="29172" y="2098"/>
                </a:cubicBezTo>
                <a:cubicBezTo>
                  <a:pt x="29059" y="2098"/>
                  <a:pt x="28935" y="2232"/>
                  <a:pt x="28828" y="2232"/>
                </a:cubicBezTo>
                <a:cubicBezTo>
                  <a:pt x="28775" y="2232"/>
                  <a:pt x="28726" y="2198"/>
                  <a:pt x="28685" y="2096"/>
                </a:cubicBezTo>
                <a:cubicBezTo>
                  <a:pt x="28494" y="2172"/>
                  <a:pt x="28302" y="2287"/>
                  <a:pt x="28073" y="2402"/>
                </a:cubicBezTo>
                <a:cubicBezTo>
                  <a:pt x="28226" y="2440"/>
                  <a:pt x="28302" y="2478"/>
                  <a:pt x="28494" y="2555"/>
                </a:cubicBezTo>
                <a:cubicBezTo>
                  <a:pt x="28302" y="2593"/>
                  <a:pt x="28149" y="2631"/>
                  <a:pt x="28035" y="2669"/>
                </a:cubicBezTo>
                <a:cubicBezTo>
                  <a:pt x="27949" y="2669"/>
                  <a:pt x="27841" y="2605"/>
                  <a:pt x="27777" y="2605"/>
                </a:cubicBezTo>
                <a:cubicBezTo>
                  <a:pt x="27755" y="2605"/>
                  <a:pt x="27738" y="2612"/>
                  <a:pt x="27729" y="2631"/>
                </a:cubicBezTo>
                <a:cubicBezTo>
                  <a:pt x="27346" y="3052"/>
                  <a:pt x="26734" y="2975"/>
                  <a:pt x="26314" y="3320"/>
                </a:cubicBezTo>
                <a:cubicBezTo>
                  <a:pt x="26352" y="3358"/>
                  <a:pt x="26352" y="3358"/>
                  <a:pt x="26467" y="3511"/>
                </a:cubicBezTo>
                <a:cubicBezTo>
                  <a:pt x="26237" y="3549"/>
                  <a:pt x="25969" y="3511"/>
                  <a:pt x="25816" y="3626"/>
                </a:cubicBezTo>
                <a:cubicBezTo>
                  <a:pt x="25013" y="4199"/>
                  <a:pt x="24057" y="4467"/>
                  <a:pt x="23292" y="5041"/>
                </a:cubicBezTo>
                <a:cubicBezTo>
                  <a:pt x="22757" y="5423"/>
                  <a:pt x="22221" y="5729"/>
                  <a:pt x="21648" y="6035"/>
                </a:cubicBezTo>
                <a:cubicBezTo>
                  <a:pt x="21189" y="6265"/>
                  <a:pt x="20768" y="6571"/>
                  <a:pt x="20309" y="6838"/>
                </a:cubicBezTo>
                <a:cubicBezTo>
                  <a:pt x="19659" y="7259"/>
                  <a:pt x="18970" y="7680"/>
                  <a:pt x="18320" y="8100"/>
                </a:cubicBezTo>
                <a:cubicBezTo>
                  <a:pt x="17900" y="8406"/>
                  <a:pt x="17555" y="8904"/>
                  <a:pt x="16982" y="9018"/>
                </a:cubicBezTo>
                <a:cubicBezTo>
                  <a:pt x="16867" y="9057"/>
                  <a:pt x="16752" y="9171"/>
                  <a:pt x="16714" y="9286"/>
                </a:cubicBezTo>
                <a:cubicBezTo>
                  <a:pt x="16523" y="9592"/>
                  <a:pt x="16217" y="9783"/>
                  <a:pt x="15911" y="9898"/>
                </a:cubicBezTo>
                <a:cubicBezTo>
                  <a:pt x="15758" y="9974"/>
                  <a:pt x="15643" y="10051"/>
                  <a:pt x="15528" y="10166"/>
                </a:cubicBezTo>
                <a:cubicBezTo>
                  <a:pt x="15299" y="10357"/>
                  <a:pt x="15146" y="10739"/>
                  <a:pt x="14916" y="10778"/>
                </a:cubicBezTo>
                <a:cubicBezTo>
                  <a:pt x="14496" y="10778"/>
                  <a:pt x="14534" y="11198"/>
                  <a:pt x="14304" y="11351"/>
                </a:cubicBezTo>
                <a:cubicBezTo>
                  <a:pt x="14113" y="11466"/>
                  <a:pt x="13960" y="11619"/>
                  <a:pt x="13769" y="11772"/>
                </a:cubicBezTo>
                <a:cubicBezTo>
                  <a:pt x="13654" y="11925"/>
                  <a:pt x="13425" y="12040"/>
                  <a:pt x="13387" y="12193"/>
                </a:cubicBezTo>
                <a:cubicBezTo>
                  <a:pt x="13310" y="12499"/>
                  <a:pt x="12889" y="12193"/>
                  <a:pt x="12928" y="12537"/>
                </a:cubicBezTo>
                <a:cubicBezTo>
                  <a:pt x="13004" y="12881"/>
                  <a:pt x="12583" y="12805"/>
                  <a:pt x="12545" y="12958"/>
                </a:cubicBezTo>
                <a:cubicBezTo>
                  <a:pt x="12392" y="13455"/>
                  <a:pt x="11895" y="13608"/>
                  <a:pt x="11665" y="14067"/>
                </a:cubicBezTo>
                <a:cubicBezTo>
                  <a:pt x="11359" y="14717"/>
                  <a:pt x="10595" y="14985"/>
                  <a:pt x="10212" y="15597"/>
                </a:cubicBezTo>
                <a:cubicBezTo>
                  <a:pt x="10097" y="15788"/>
                  <a:pt x="9753" y="15864"/>
                  <a:pt x="9715" y="16056"/>
                </a:cubicBezTo>
                <a:cubicBezTo>
                  <a:pt x="9638" y="16361"/>
                  <a:pt x="9409" y="16438"/>
                  <a:pt x="9218" y="16591"/>
                </a:cubicBezTo>
                <a:cubicBezTo>
                  <a:pt x="9065" y="16744"/>
                  <a:pt x="9103" y="17050"/>
                  <a:pt x="9026" y="17088"/>
                </a:cubicBezTo>
                <a:cubicBezTo>
                  <a:pt x="8415" y="17662"/>
                  <a:pt x="8109" y="18427"/>
                  <a:pt x="7650" y="19039"/>
                </a:cubicBezTo>
                <a:cubicBezTo>
                  <a:pt x="7497" y="19230"/>
                  <a:pt x="7344" y="19459"/>
                  <a:pt x="7229" y="19689"/>
                </a:cubicBezTo>
                <a:cubicBezTo>
                  <a:pt x="6808" y="20607"/>
                  <a:pt x="5967" y="21333"/>
                  <a:pt x="5661" y="22366"/>
                </a:cubicBezTo>
                <a:cubicBezTo>
                  <a:pt x="5661" y="22366"/>
                  <a:pt x="5623" y="22404"/>
                  <a:pt x="5623" y="22404"/>
                </a:cubicBezTo>
                <a:cubicBezTo>
                  <a:pt x="5164" y="22863"/>
                  <a:pt x="4972" y="23514"/>
                  <a:pt x="4705" y="24087"/>
                </a:cubicBezTo>
                <a:cubicBezTo>
                  <a:pt x="4475" y="24508"/>
                  <a:pt x="4360" y="24967"/>
                  <a:pt x="4169" y="25426"/>
                </a:cubicBezTo>
                <a:cubicBezTo>
                  <a:pt x="4016" y="25732"/>
                  <a:pt x="3825" y="25999"/>
                  <a:pt x="3710" y="26305"/>
                </a:cubicBezTo>
                <a:cubicBezTo>
                  <a:pt x="3557" y="26573"/>
                  <a:pt x="3251" y="26879"/>
                  <a:pt x="3290" y="27147"/>
                </a:cubicBezTo>
                <a:cubicBezTo>
                  <a:pt x="3366" y="27568"/>
                  <a:pt x="2945" y="27682"/>
                  <a:pt x="2907" y="27950"/>
                </a:cubicBezTo>
                <a:cubicBezTo>
                  <a:pt x="2907" y="28027"/>
                  <a:pt x="2831" y="28065"/>
                  <a:pt x="2831" y="28103"/>
                </a:cubicBezTo>
                <a:cubicBezTo>
                  <a:pt x="2869" y="28562"/>
                  <a:pt x="2525" y="28906"/>
                  <a:pt x="2486" y="29327"/>
                </a:cubicBezTo>
                <a:cubicBezTo>
                  <a:pt x="2486" y="29786"/>
                  <a:pt x="2142" y="30168"/>
                  <a:pt x="2027" y="30589"/>
                </a:cubicBezTo>
                <a:cubicBezTo>
                  <a:pt x="1836" y="31239"/>
                  <a:pt x="1683" y="31889"/>
                  <a:pt x="1416" y="32501"/>
                </a:cubicBezTo>
                <a:cubicBezTo>
                  <a:pt x="1263" y="32922"/>
                  <a:pt x="1377" y="33419"/>
                  <a:pt x="1033" y="33763"/>
                </a:cubicBezTo>
                <a:cubicBezTo>
                  <a:pt x="1110" y="34452"/>
                  <a:pt x="727" y="35026"/>
                  <a:pt x="689" y="35676"/>
                </a:cubicBezTo>
                <a:cubicBezTo>
                  <a:pt x="574" y="36632"/>
                  <a:pt x="268" y="37550"/>
                  <a:pt x="230" y="38506"/>
                </a:cubicBezTo>
                <a:cubicBezTo>
                  <a:pt x="192" y="39080"/>
                  <a:pt x="153" y="39692"/>
                  <a:pt x="115" y="40304"/>
                </a:cubicBezTo>
                <a:cubicBezTo>
                  <a:pt x="77" y="41221"/>
                  <a:pt x="39" y="42178"/>
                  <a:pt x="39" y="43134"/>
                </a:cubicBezTo>
                <a:cubicBezTo>
                  <a:pt x="0" y="44166"/>
                  <a:pt x="77" y="45237"/>
                  <a:pt x="115" y="46270"/>
                </a:cubicBezTo>
                <a:cubicBezTo>
                  <a:pt x="115" y="46652"/>
                  <a:pt x="153" y="46997"/>
                  <a:pt x="115" y="47341"/>
                </a:cubicBezTo>
                <a:cubicBezTo>
                  <a:pt x="115" y="47609"/>
                  <a:pt x="39" y="47914"/>
                  <a:pt x="77" y="48182"/>
                </a:cubicBezTo>
                <a:cubicBezTo>
                  <a:pt x="115" y="48565"/>
                  <a:pt x="306" y="48985"/>
                  <a:pt x="268" y="49406"/>
                </a:cubicBezTo>
                <a:cubicBezTo>
                  <a:pt x="192" y="50209"/>
                  <a:pt x="498" y="50974"/>
                  <a:pt x="536" y="51777"/>
                </a:cubicBezTo>
                <a:cubicBezTo>
                  <a:pt x="536" y="52083"/>
                  <a:pt x="765" y="52389"/>
                  <a:pt x="727" y="52695"/>
                </a:cubicBezTo>
                <a:cubicBezTo>
                  <a:pt x="689" y="53116"/>
                  <a:pt x="842" y="53498"/>
                  <a:pt x="957" y="53881"/>
                </a:cubicBezTo>
                <a:cubicBezTo>
                  <a:pt x="1033" y="54072"/>
                  <a:pt x="957" y="54302"/>
                  <a:pt x="957" y="54569"/>
                </a:cubicBezTo>
                <a:cubicBezTo>
                  <a:pt x="1454" y="54990"/>
                  <a:pt x="918" y="55793"/>
                  <a:pt x="1416" y="56290"/>
                </a:cubicBezTo>
                <a:cubicBezTo>
                  <a:pt x="1339" y="56482"/>
                  <a:pt x="1263" y="56635"/>
                  <a:pt x="1148" y="56826"/>
                </a:cubicBezTo>
                <a:cubicBezTo>
                  <a:pt x="1377" y="56826"/>
                  <a:pt x="1492" y="56864"/>
                  <a:pt x="1722" y="56864"/>
                </a:cubicBezTo>
                <a:cubicBezTo>
                  <a:pt x="1645" y="57094"/>
                  <a:pt x="1607" y="57323"/>
                  <a:pt x="1569" y="57514"/>
                </a:cubicBezTo>
                <a:cubicBezTo>
                  <a:pt x="1607" y="57514"/>
                  <a:pt x="1645" y="57552"/>
                  <a:pt x="1683" y="57552"/>
                </a:cubicBezTo>
                <a:cubicBezTo>
                  <a:pt x="1607" y="57858"/>
                  <a:pt x="1951" y="58011"/>
                  <a:pt x="1874" y="58279"/>
                </a:cubicBezTo>
                <a:cubicBezTo>
                  <a:pt x="1722" y="58776"/>
                  <a:pt x="1798" y="59235"/>
                  <a:pt x="2219" y="59618"/>
                </a:cubicBezTo>
                <a:cubicBezTo>
                  <a:pt x="2257" y="59656"/>
                  <a:pt x="2180" y="59847"/>
                  <a:pt x="2180" y="60000"/>
                </a:cubicBezTo>
                <a:cubicBezTo>
                  <a:pt x="2295" y="60115"/>
                  <a:pt x="2563" y="60268"/>
                  <a:pt x="2563" y="60421"/>
                </a:cubicBezTo>
                <a:cubicBezTo>
                  <a:pt x="2563" y="60880"/>
                  <a:pt x="2869" y="61148"/>
                  <a:pt x="2945" y="61530"/>
                </a:cubicBezTo>
                <a:cubicBezTo>
                  <a:pt x="3022" y="61836"/>
                  <a:pt x="3137" y="62104"/>
                  <a:pt x="3251" y="62371"/>
                </a:cubicBezTo>
                <a:cubicBezTo>
                  <a:pt x="3366" y="62639"/>
                  <a:pt x="3213" y="63022"/>
                  <a:pt x="3596" y="63098"/>
                </a:cubicBezTo>
                <a:cubicBezTo>
                  <a:pt x="3710" y="63672"/>
                  <a:pt x="4131" y="64054"/>
                  <a:pt x="4284" y="64551"/>
                </a:cubicBezTo>
                <a:cubicBezTo>
                  <a:pt x="4437" y="65125"/>
                  <a:pt x="4781" y="65546"/>
                  <a:pt x="5011" y="66081"/>
                </a:cubicBezTo>
                <a:cubicBezTo>
                  <a:pt x="5240" y="66693"/>
                  <a:pt x="5623" y="67229"/>
                  <a:pt x="5852" y="67841"/>
                </a:cubicBezTo>
                <a:cubicBezTo>
                  <a:pt x="5929" y="68147"/>
                  <a:pt x="6273" y="68338"/>
                  <a:pt x="6349" y="68606"/>
                </a:cubicBezTo>
                <a:cubicBezTo>
                  <a:pt x="6464" y="69065"/>
                  <a:pt x="6808" y="69370"/>
                  <a:pt x="6961" y="69829"/>
                </a:cubicBezTo>
                <a:cubicBezTo>
                  <a:pt x="7038" y="69982"/>
                  <a:pt x="7229" y="70135"/>
                  <a:pt x="7344" y="70250"/>
                </a:cubicBezTo>
                <a:cubicBezTo>
                  <a:pt x="7420" y="70327"/>
                  <a:pt x="7497" y="70403"/>
                  <a:pt x="7497" y="70403"/>
                </a:cubicBezTo>
                <a:cubicBezTo>
                  <a:pt x="7305" y="70747"/>
                  <a:pt x="7650" y="70862"/>
                  <a:pt x="7764" y="71015"/>
                </a:cubicBezTo>
                <a:cubicBezTo>
                  <a:pt x="8109" y="71398"/>
                  <a:pt x="8376" y="71818"/>
                  <a:pt x="8606" y="72277"/>
                </a:cubicBezTo>
                <a:cubicBezTo>
                  <a:pt x="8797" y="72583"/>
                  <a:pt x="8950" y="72927"/>
                  <a:pt x="9218" y="73157"/>
                </a:cubicBezTo>
                <a:cubicBezTo>
                  <a:pt x="9409" y="73348"/>
                  <a:pt x="9485" y="73616"/>
                  <a:pt x="9638" y="73692"/>
                </a:cubicBezTo>
                <a:cubicBezTo>
                  <a:pt x="9906" y="73845"/>
                  <a:pt x="9983" y="74075"/>
                  <a:pt x="10174" y="74228"/>
                </a:cubicBezTo>
                <a:cubicBezTo>
                  <a:pt x="10365" y="74381"/>
                  <a:pt x="10442" y="74687"/>
                  <a:pt x="10633" y="74878"/>
                </a:cubicBezTo>
                <a:cubicBezTo>
                  <a:pt x="10939" y="75107"/>
                  <a:pt x="10862" y="75681"/>
                  <a:pt x="11436" y="75681"/>
                </a:cubicBezTo>
                <a:cubicBezTo>
                  <a:pt x="11474" y="75681"/>
                  <a:pt x="11512" y="75834"/>
                  <a:pt x="11589" y="75911"/>
                </a:cubicBezTo>
                <a:cubicBezTo>
                  <a:pt x="11780" y="76140"/>
                  <a:pt x="11971" y="76331"/>
                  <a:pt x="12163" y="76561"/>
                </a:cubicBezTo>
                <a:cubicBezTo>
                  <a:pt x="12277" y="76637"/>
                  <a:pt x="12392" y="76714"/>
                  <a:pt x="12469" y="76828"/>
                </a:cubicBezTo>
                <a:cubicBezTo>
                  <a:pt x="12851" y="77555"/>
                  <a:pt x="13654" y="77976"/>
                  <a:pt x="14075" y="78664"/>
                </a:cubicBezTo>
                <a:cubicBezTo>
                  <a:pt x="14534" y="78817"/>
                  <a:pt x="14649" y="79391"/>
                  <a:pt x="15108" y="79582"/>
                </a:cubicBezTo>
                <a:cubicBezTo>
                  <a:pt x="15337" y="79659"/>
                  <a:pt x="15490" y="79888"/>
                  <a:pt x="15681" y="80041"/>
                </a:cubicBezTo>
                <a:cubicBezTo>
                  <a:pt x="15788" y="80148"/>
                  <a:pt x="15862" y="80389"/>
                  <a:pt x="15934" y="80389"/>
                </a:cubicBezTo>
                <a:cubicBezTo>
                  <a:pt x="15939" y="80389"/>
                  <a:pt x="15944" y="80388"/>
                  <a:pt x="15949" y="80385"/>
                </a:cubicBezTo>
                <a:cubicBezTo>
                  <a:pt x="15979" y="80380"/>
                  <a:pt x="16008" y="80378"/>
                  <a:pt x="16035" y="80378"/>
                </a:cubicBezTo>
                <a:cubicBezTo>
                  <a:pt x="16415" y="80378"/>
                  <a:pt x="16474" y="80849"/>
                  <a:pt x="16867" y="80921"/>
                </a:cubicBezTo>
                <a:cubicBezTo>
                  <a:pt x="17173" y="80959"/>
                  <a:pt x="17402" y="81418"/>
                  <a:pt x="17670" y="81686"/>
                </a:cubicBezTo>
                <a:cubicBezTo>
                  <a:pt x="17747" y="81724"/>
                  <a:pt x="17785" y="81800"/>
                  <a:pt x="17861" y="81839"/>
                </a:cubicBezTo>
                <a:cubicBezTo>
                  <a:pt x="18129" y="82030"/>
                  <a:pt x="18397" y="82221"/>
                  <a:pt x="18664" y="82412"/>
                </a:cubicBezTo>
                <a:cubicBezTo>
                  <a:pt x="19085" y="82718"/>
                  <a:pt x="19621" y="82910"/>
                  <a:pt x="19850" y="83445"/>
                </a:cubicBezTo>
                <a:cubicBezTo>
                  <a:pt x="19888" y="83483"/>
                  <a:pt x="20003" y="83483"/>
                  <a:pt x="20080" y="83522"/>
                </a:cubicBezTo>
                <a:cubicBezTo>
                  <a:pt x="20271" y="83598"/>
                  <a:pt x="20462" y="83675"/>
                  <a:pt x="20653" y="83789"/>
                </a:cubicBezTo>
                <a:cubicBezTo>
                  <a:pt x="20806" y="83904"/>
                  <a:pt x="20997" y="84095"/>
                  <a:pt x="21150" y="84210"/>
                </a:cubicBezTo>
                <a:cubicBezTo>
                  <a:pt x="21227" y="84172"/>
                  <a:pt x="21303" y="84133"/>
                  <a:pt x="21342" y="84133"/>
                </a:cubicBezTo>
                <a:cubicBezTo>
                  <a:pt x="21571" y="84325"/>
                  <a:pt x="21724" y="84592"/>
                  <a:pt x="21954" y="84631"/>
                </a:cubicBezTo>
                <a:cubicBezTo>
                  <a:pt x="22336" y="84669"/>
                  <a:pt x="22604" y="85051"/>
                  <a:pt x="23025" y="85051"/>
                </a:cubicBezTo>
                <a:cubicBezTo>
                  <a:pt x="23177" y="85090"/>
                  <a:pt x="23445" y="85128"/>
                  <a:pt x="23483" y="85243"/>
                </a:cubicBezTo>
                <a:cubicBezTo>
                  <a:pt x="23598" y="85549"/>
                  <a:pt x="23866" y="85549"/>
                  <a:pt x="24095" y="85625"/>
                </a:cubicBezTo>
                <a:cubicBezTo>
                  <a:pt x="24401" y="85778"/>
                  <a:pt x="24784" y="85816"/>
                  <a:pt x="24975" y="86008"/>
                </a:cubicBezTo>
                <a:cubicBezTo>
                  <a:pt x="25358" y="86428"/>
                  <a:pt x="25893" y="86581"/>
                  <a:pt x="26390" y="86619"/>
                </a:cubicBezTo>
                <a:cubicBezTo>
                  <a:pt x="26598" y="86619"/>
                  <a:pt x="26598" y="86943"/>
                  <a:pt x="26732" y="86943"/>
                </a:cubicBezTo>
                <a:cubicBezTo>
                  <a:pt x="26770" y="86943"/>
                  <a:pt x="26819" y="86917"/>
                  <a:pt x="26887" y="86849"/>
                </a:cubicBezTo>
                <a:cubicBezTo>
                  <a:pt x="27079" y="87002"/>
                  <a:pt x="27270" y="87040"/>
                  <a:pt x="27499" y="87078"/>
                </a:cubicBezTo>
                <a:cubicBezTo>
                  <a:pt x="27691" y="87117"/>
                  <a:pt x="27844" y="87270"/>
                  <a:pt x="28035" y="87346"/>
                </a:cubicBezTo>
                <a:cubicBezTo>
                  <a:pt x="28226" y="87423"/>
                  <a:pt x="28379" y="87537"/>
                  <a:pt x="28570" y="87576"/>
                </a:cubicBezTo>
                <a:cubicBezTo>
                  <a:pt x="28761" y="87652"/>
                  <a:pt x="28991" y="87652"/>
                  <a:pt x="29220" y="87729"/>
                </a:cubicBezTo>
                <a:cubicBezTo>
                  <a:pt x="29362" y="87764"/>
                  <a:pt x="29503" y="87962"/>
                  <a:pt x="29584" y="87962"/>
                </a:cubicBezTo>
                <a:cubicBezTo>
                  <a:pt x="29591" y="87962"/>
                  <a:pt x="29597" y="87961"/>
                  <a:pt x="29603" y="87958"/>
                </a:cubicBezTo>
                <a:cubicBezTo>
                  <a:pt x="29665" y="87944"/>
                  <a:pt x="29722" y="87938"/>
                  <a:pt x="29775" y="87938"/>
                </a:cubicBezTo>
                <a:cubicBezTo>
                  <a:pt x="30018" y="87938"/>
                  <a:pt x="30187" y="88069"/>
                  <a:pt x="30406" y="88226"/>
                </a:cubicBezTo>
                <a:cubicBezTo>
                  <a:pt x="30712" y="88417"/>
                  <a:pt x="31094" y="88570"/>
                  <a:pt x="31477" y="88646"/>
                </a:cubicBezTo>
                <a:cubicBezTo>
                  <a:pt x="31517" y="88667"/>
                  <a:pt x="31565" y="88673"/>
                  <a:pt x="31616" y="88673"/>
                </a:cubicBezTo>
                <a:cubicBezTo>
                  <a:pt x="31732" y="88673"/>
                  <a:pt x="31867" y="88638"/>
                  <a:pt x="31974" y="88638"/>
                </a:cubicBezTo>
                <a:cubicBezTo>
                  <a:pt x="32002" y="88638"/>
                  <a:pt x="32028" y="88641"/>
                  <a:pt x="32051" y="88646"/>
                </a:cubicBezTo>
                <a:cubicBezTo>
                  <a:pt x="32265" y="88718"/>
                  <a:pt x="32479" y="88956"/>
                  <a:pt x="32600" y="88956"/>
                </a:cubicBezTo>
                <a:cubicBezTo>
                  <a:pt x="32609" y="88956"/>
                  <a:pt x="32617" y="88955"/>
                  <a:pt x="32624" y="88952"/>
                </a:cubicBezTo>
                <a:cubicBezTo>
                  <a:pt x="32691" y="88930"/>
                  <a:pt x="32749" y="88921"/>
                  <a:pt x="32800" y="88921"/>
                </a:cubicBezTo>
                <a:cubicBezTo>
                  <a:pt x="32924" y="88921"/>
                  <a:pt x="33013" y="88975"/>
                  <a:pt x="33121" y="89029"/>
                </a:cubicBezTo>
                <a:cubicBezTo>
                  <a:pt x="33274" y="89105"/>
                  <a:pt x="33580" y="89105"/>
                  <a:pt x="33580" y="89144"/>
                </a:cubicBezTo>
                <a:cubicBezTo>
                  <a:pt x="33580" y="89299"/>
                  <a:pt x="33625" y="89341"/>
                  <a:pt x="33685" y="89341"/>
                </a:cubicBezTo>
                <a:cubicBezTo>
                  <a:pt x="33755" y="89341"/>
                  <a:pt x="33847" y="89284"/>
                  <a:pt x="33916" y="89284"/>
                </a:cubicBezTo>
                <a:cubicBezTo>
                  <a:pt x="33933" y="89284"/>
                  <a:pt x="33949" y="89287"/>
                  <a:pt x="33963" y="89297"/>
                </a:cubicBezTo>
                <a:cubicBezTo>
                  <a:pt x="34099" y="89399"/>
                  <a:pt x="34297" y="89532"/>
                  <a:pt x="34447" y="89532"/>
                </a:cubicBezTo>
                <a:cubicBezTo>
                  <a:pt x="34465" y="89532"/>
                  <a:pt x="34482" y="89530"/>
                  <a:pt x="34498" y="89526"/>
                </a:cubicBezTo>
                <a:cubicBezTo>
                  <a:pt x="34629" y="89482"/>
                  <a:pt x="34754" y="89464"/>
                  <a:pt x="34874" y="89464"/>
                </a:cubicBezTo>
                <a:cubicBezTo>
                  <a:pt x="35173" y="89464"/>
                  <a:pt x="35438" y="89581"/>
                  <a:pt x="35684" y="89717"/>
                </a:cubicBezTo>
                <a:cubicBezTo>
                  <a:pt x="35867" y="89827"/>
                  <a:pt x="36040" y="89875"/>
                  <a:pt x="36206" y="89875"/>
                </a:cubicBezTo>
                <a:cubicBezTo>
                  <a:pt x="36386" y="89875"/>
                  <a:pt x="36557" y="89817"/>
                  <a:pt x="36717" y="89717"/>
                </a:cubicBezTo>
                <a:cubicBezTo>
                  <a:pt x="37023" y="89832"/>
                  <a:pt x="37290" y="89947"/>
                  <a:pt x="37558" y="89985"/>
                </a:cubicBezTo>
                <a:cubicBezTo>
                  <a:pt x="38285" y="89985"/>
                  <a:pt x="38973" y="90176"/>
                  <a:pt x="39700" y="90329"/>
                </a:cubicBezTo>
                <a:cubicBezTo>
                  <a:pt x="40197" y="90406"/>
                  <a:pt x="40732" y="90368"/>
                  <a:pt x="41230" y="90559"/>
                </a:cubicBezTo>
                <a:lnTo>
                  <a:pt x="41306" y="90559"/>
                </a:lnTo>
                <a:cubicBezTo>
                  <a:pt x="41718" y="90507"/>
                  <a:pt x="42129" y="90471"/>
                  <a:pt x="42537" y="90471"/>
                </a:cubicBezTo>
                <a:cubicBezTo>
                  <a:pt x="43039" y="90471"/>
                  <a:pt x="43536" y="90526"/>
                  <a:pt x="44022" y="90674"/>
                </a:cubicBezTo>
                <a:cubicBezTo>
                  <a:pt x="44044" y="90681"/>
                  <a:pt x="44069" y="90684"/>
                  <a:pt x="44095" y="90684"/>
                </a:cubicBezTo>
                <a:cubicBezTo>
                  <a:pt x="44197" y="90684"/>
                  <a:pt x="44320" y="90635"/>
                  <a:pt x="44442" y="90635"/>
                </a:cubicBezTo>
                <a:cubicBezTo>
                  <a:pt x="44817" y="90601"/>
                  <a:pt x="45222" y="90476"/>
                  <a:pt x="45603" y="90476"/>
                </a:cubicBezTo>
                <a:cubicBezTo>
                  <a:pt x="45650" y="90476"/>
                  <a:pt x="45697" y="90478"/>
                  <a:pt x="45743" y="90482"/>
                </a:cubicBezTo>
                <a:cubicBezTo>
                  <a:pt x="45947" y="90508"/>
                  <a:pt x="46146" y="90516"/>
                  <a:pt x="46345" y="90516"/>
                </a:cubicBezTo>
                <a:cubicBezTo>
                  <a:pt x="46741" y="90516"/>
                  <a:pt x="47132" y="90482"/>
                  <a:pt x="47540" y="90482"/>
                </a:cubicBezTo>
                <a:cubicBezTo>
                  <a:pt x="47770" y="90482"/>
                  <a:pt x="47961" y="90444"/>
                  <a:pt x="48190" y="90444"/>
                </a:cubicBezTo>
                <a:cubicBezTo>
                  <a:pt x="48443" y="90486"/>
                  <a:pt x="48696" y="90503"/>
                  <a:pt x="48949" y="90503"/>
                </a:cubicBezTo>
                <a:cubicBezTo>
                  <a:pt x="49385" y="90503"/>
                  <a:pt x="49820" y="90454"/>
                  <a:pt x="50256" y="90406"/>
                </a:cubicBezTo>
                <a:cubicBezTo>
                  <a:pt x="50409" y="90368"/>
                  <a:pt x="50715" y="90406"/>
                  <a:pt x="50791" y="90329"/>
                </a:cubicBezTo>
                <a:cubicBezTo>
                  <a:pt x="50969" y="90181"/>
                  <a:pt x="51182" y="90159"/>
                  <a:pt x="51401" y="90159"/>
                </a:cubicBezTo>
                <a:cubicBezTo>
                  <a:pt x="51490" y="90159"/>
                  <a:pt x="51581" y="90163"/>
                  <a:pt x="51670" y="90163"/>
                </a:cubicBezTo>
                <a:cubicBezTo>
                  <a:pt x="51924" y="90163"/>
                  <a:pt x="52169" y="90133"/>
                  <a:pt x="52359" y="89909"/>
                </a:cubicBezTo>
                <a:cubicBezTo>
                  <a:pt x="52466" y="89957"/>
                  <a:pt x="52568" y="89976"/>
                  <a:pt x="52667" y="89976"/>
                </a:cubicBezTo>
                <a:cubicBezTo>
                  <a:pt x="52957" y="89976"/>
                  <a:pt x="53221" y="89813"/>
                  <a:pt x="53507" y="89756"/>
                </a:cubicBezTo>
                <a:cubicBezTo>
                  <a:pt x="53927" y="89603"/>
                  <a:pt x="54310" y="89450"/>
                  <a:pt x="54730" y="89411"/>
                </a:cubicBezTo>
                <a:cubicBezTo>
                  <a:pt x="55266" y="89373"/>
                  <a:pt x="55801" y="89297"/>
                  <a:pt x="56299" y="88991"/>
                </a:cubicBezTo>
                <a:cubicBezTo>
                  <a:pt x="56604" y="88761"/>
                  <a:pt x="57102" y="88991"/>
                  <a:pt x="57408" y="88646"/>
                </a:cubicBezTo>
                <a:cubicBezTo>
                  <a:pt x="57517" y="88701"/>
                  <a:pt x="57624" y="88725"/>
                  <a:pt x="57728" y="88725"/>
                </a:cubicBezTo>
                <a:cubicBezTo>
                  <a:pt x="57985" y="88725"/>
                  <a:pt x="58222" y="88581"/>
                  <a:pt x="58440" y="88417"/>
                </a:cubicBezTo>
                <a:cubicBezTo>
                  <a:pt x="58536" y="88341"/>
                  <a:pt x="58651" y="88341"/>
                  <a:pt x="58761" y="88341"/>
                </a:cubicBezTo>
                <a:cubicBezTo>
                  <a:pt x="58871" y="88341"/>
                  <a:pt x="58976" y="88341"/>
                  <a:pt x="59052" y="88264"/>
                </a:cubicBezTo>
                <a:cubicBezTo>
                  <a:pt x="59243" y="88073"/>
                  <a:pt x="59473" y="88073"/>
                  <a:pt x="59741" y="87958"/>
                </a:cubicBezTo>
                <a:cubicBezTo>
                  <a:pt x="60276" y="87805"/>
                  <a:pt x="60850" y="87576"/>
                  <a:pt x="61347" y="87308"/>
                </a:cubicBezTo>
                <a:cubicBezTo>
                  <a:pt x="61844" y="87040"/>
                  <a:pt x="62303" y="86811"/>
                  <a:pt x="62839" y="86696"/>
                </a:cubicBezTo>
                <a:cubicBezTo>
                  <a:pt x="63221" y="86619"/>
                  <a:pt x="63565" y="86428"/>
                  <a:pt x="63909" y="86275"/>
                </a:cubicBezTo>
                <a:cubicBezTo>
                  <a:pt x="64101" y="85549"/>
                  <a:pt x="64980" y="85778"/>
                  <a:pt x="65286" y="85204"/>
                </a:cubicBezTo>
                <a:cubicBezTo>
                  <a:pt x="65325" y="85281"/>
                  <a:pt x="65363" y="85357"/>
                  <a:pt x="65439" y="85472"/>
                </a:cubicBezTo>
                <a:cubicBezTo>
                  <a:pt x="65554" y="85281"/>
                  <a:pt x="65669" y="85166"/>
                  <a:pt x="65784" y="85013"/>
                </a:cubicBezTo>
                <a:cubicBezTo>
                  <a:pt x="66204" y="84631"/>
                  <a:pt x="66931" y="84669"/>
                  <a:pt x="67199" y="84057"/>
                </a:cubicBezTo>
                <a:cubicBezTo>
                  <a:pt x="67199" y="84057"/>
                  <a:pt x="67216" y="84074"/>
                  <a:pt x="67238" y="84074"/>
                </a:cubicBezTo>
                <a:cubicBezTo>
                  <a:pt x="67250" y="84074"/>
                  <a:pt x="67262" y="84070"/>
                  <a:pt x="67275" y="84057"/>
                </a:cubicBezTo>
                <a:cubicBezTo>
                  <a:pt x="68002" y="83751"/>
                  <a:pt x="68767" y="83522"/>
                  <a:pt x="69226" y="82833"/>
                </a:cubicBezTo>
                <a:cubicBezTo>
                  <a:pt x="69264" y="82795"/>
                  <a:pt x="69379" y="82795"/>
                  <a:pt x="69417" y="82757"/>
                </a:cubicBezTo>
                <a:cubicBezTo>
                  <a:pt x="69723" y="82451"/>
                  <a:pt x="70335" y="82451"/>
                  <a:pt x="70411" y="81877"/>
                </a:cubicBezTo>
                <a:cubicBezTo>
                  <a:pt x="70411" y="81877"/>
                  <a:pt x="70450" y="81877"/>
                  <a:pt x="70488" y="81839"/>
                </a:cubicBezTo>
                <a:cubicBezTo>
                  <a:pt x="70665" y="81733"/>
                  <a:pt x="70841" y="81528"/>
                  <a:pt x="70958" y="81528"/>
                </a:cubicBezTo>
                <a:cubicBezTo>
                  <a:pt x="70967" y="81528"/>
                  <a:pt x="70976" y="81530"/>
                  <a:pt x="70985" y="81533"/>
                </a:cubicBezTo>
                <a:cubicBezTo>
                  <a:pt x="71032" y="81545"/>
                  <a:pt x="71072" y="81550"/>
                  <a:pt x="71104" y="81550"/>
                </a:cubicBezTo>
                <a:cubicBezTo>
                  <a:pt x="71386" y="81550"/>
                  <a:pt x="71162" y="81150"/>
                  <a:pt x="71367" y="81150"/>
                </a:cubicBezTo>
                <a:cubicBezTo>
                  <a:pt x="71400" y="81150"/>
                  <a:pt x="71433" y="81066"/>
                  <a:pt x="71466" y="81066"/>
                </a:cubicBezTo>
                <a:cubicBezTo>
                  <a:pt x="71471" y="81066"/>
                  <a:pt x="71477" y="81068"/>
                  <a:pt x="71482" y="81074"/>
                </a:cubicBezTo>
                <a:cubicBezTo>
                  <a:pt x="71520" y="81081"/>
                  <a:pt x="71554" y="81085"/>
                  <a:pt x="71586" y="81085"/>
                </a:cubicBezTo>
                <a:cubicBezTo>
                  <a:pt x="71881" y="81085"/>
                  <a:pt x="71960" y="80791"/>
                  <a:pt x="72132" y="80653"/>
                </a:cubicBezTo>
                <a:cubicBezTo>
                  <a:pt x="72477" y="80309"/>
                  <a:pt x="72783" y="79812"/>
                  <a:pt x="73203" y="79620"/>
                </a:cubicBezTo>
                <a:cubicBezTo>
                  <a:pt x="73777" y="79391"/>
                  <a:pt x="73892" y="78664"/>
                  <a:pt x="74504" y="78550"/>
                </a:cubicBezTo>
                <a:cubicBezTo>
                  <a:pt x="74542" y="78550"/>
                  <a:pt x="74542" y="78435"/>
                  <a:pt x="74542" y="78397"/>
                </a:cubicBezTo>
                <a:cubicBezTo>
                  <a:pt x="74657" y="78244"/>
                  <a:pt x="74771" y="78091"/>
                  <a:pt x="74924" y="77938"/>
                </a:cubicBezTo>
                <a:cubicBezTo>
                  <a:pt x="75077" y="77785"/>
                  <a:pt x="75383" y="77785"/>
                  <a:pt x="75345" y="77479"/>
                </a:cubicBezTo>
                <a:cubicBezTo>
                  <a:pt x="75536" y="77479"/>
                  <a:pt x="75727" y="77440"/>
                  <a:pt x="75727" y="77287"/>
                </a:cubicBezTo>
                <a:cubicBezTo>
                  <a:pt x="75727" y="76981"/>
                  <a:pt x="76072" y="77020"/>
                  <a:pt x="76186" y="76867"/>
                </a:cubicBezTo>
                <a:cubicBezTo>
                  <a:pt x="76645" y="76293"/>
                  <a:pt x="77104" y="75758"/>
                  <a:pt x="77563" y="75184"/>
                </a:cubicBezTo>
                <a:cubicBezTo>
                  <a:pt x="77984" y="74610"/>
                  <a:pt x="78596" y="74189"/>
                  <a:pt x="78940" y="73501"/>
                </a:cubicBezTo>
                <a:cubicBezTo>
                  <a:pt x="79093" y="73157"/>
                  <a:pt x="79514" y="72966"/>
                  <a:pt x="79552" y="72507"/>
                </a:cubicBezTo>
                <a:cubicBezTo>
                  <a:pt x="79973" y="72430"/>
                  <a:pt x="80088" y="72009"/>
                  <a:pt x="80279" y="71742"/>
                </a:cubicBezTo>
                <a:cubicBezTo>
                  <a:pt x="80699" y="71245"/>
                  <a:pt x="80967" y="70594"/>
                  <a:pt x="81464" y="70097"/>
                </a:cubicBezTo>
                <a:cubicBezTo>
                  <a:pt x="81617" y="69944"/>
                  <a:pt x="81656" y="69753"/>
                  <a:pt x="81732" y="69562"/>
                </a:cubicBezTo>
                <a:cubicBezTo>
                  <a:pt x="81809" y="69409"/>
                  <a:pt x="81847" y="69218"/>
                  <a:pt x="81962" y="69103"/>
                </a:cubicBezTo>
                <a:cubicBezTo>
                  <a:pt x="82229" y="68644"/>
                  <a:pt x="82306" y="68032"/>
                  <a:pt x="82803" y="67688"/>
                </a:cubicBezTo>
                <a:cubicBezTo>
                  <a:pt x="82841" y="67688"/>
                  <a:pt x="82803" y="67573"/>
                  <a:pt x="82841" y="67535"/>
                </a:cubicBezTo>
                <a:cubicBezTo>
                  <a:pt x="82956" y="67343"/>
                  <a:pt x="82573" y="67037"/>
                  <a:pt x="83071" y="66884"/>
                </a:cubicBezTo>
                <a:cubicBezTo>
                  <a:pt x="83224" y="66846"/>
                  <a:pt x="83300" y="66426"/>
                  <a:pt x="83377" y="66196"/>
                </a:cubicBezTo>
                <a:cubicBezTo>
                  <a:pt x="83491" y="65928"/>
                  <a:pt x="83606" y="65661"/>
                  <a:pt x="83683" y="65393"/>
                </a:cubicBezTo>
                <a:cubicBezTo>
                  <a:pt x="83721" y="65202"/>
                  <a:pt x="83683" y="64972"/>
                  <a:pt x="83797" y="64819"/>
                </a:cubicBezTo>
                <a:cubicBezTo>
                  <a:pt x="84142" y="64475"/>
                  <a:pt x="84218" y="64016"/>
                  <a:pt x="84371" y="63595"/>
                </a:cubicBezTo>
                <a:cubicBezTo>
                  <a:pt x="84562" y="63136"/>
                  <a:pt x="84983" y="62830"/>
                  <a:pt x="84907" y="62257"/>
                </a:cubicBezTo>
                <a:cubicBezTo>
                  <a:pt x="85518" y="61607"/>
                  <a:pt x="85442" y="60650"/>
                  <a:pt x="85939" y="59962"/>
                </a:cubicBezTo>
                <a:cubicBezTo>
                  <a:pt x="85977" y="59885"/>
                  <a:pt x="85901" y="59732"/>
                  <a:pt x="85939" y="59656"/>
                </a:cubicBezTo>
                <a:cubicBezTo>
                  <a:pt x="85939" y="59541"/>
                  <a:pt x="85977" y="59388"/>
                  <a:pt x="86016" y="59312"/>
                </a:cubicBezTo>
                <a:cubicBezTo>
                  <a:pt x="86398" y="58776"/>
                  <a:pt x="86475" y="58203"/>
                  <a:pt x="86589" y="57591"/>
                </a:cubicBezTo>
                <a:cubicBezTo>
                  <a:pt x="86589" y="57438"/>
                  <a:pt x="86704" y="57285"/>
                  <a:pt x="86781" y="57170"/>
                </a:cubicBezTo>
                <a:cubicBezTo>
                  <a:pt x="86857" y="57055"/>
                  <a:pt x="86934" y="56941"/>
                  <a:pt x="86934" y="56864"/>
                </a:cubicBezTo>
                <a:cubicBezTo>
                  <a:pt x="86819" y="56367"/>
                  <a:pt x="87087" y="55908"/>
                  <a:pt x="87125" y="55449"/>
                </a:cubicBezTo>
                <a:cubicBezTo>
                  <a:pt x="87201" y="54761"/>
                  <a:pt x="87469" y="54110"/>
                  <a:pt x="87622" y="53422"/>
                </a:cubicBezTo>
                <a:cubicBezTo>
                  <a:pt x="87737" y="52772"/>
                  <a:pt x="87966" y="52122"/>
                  <a:pt x="87928" y="51471"/>
                </a:cubicBezTo>
                <a:cubicBezTo>
                  <a:pt x="87928" y="51165"/>
                  <a:pt x="88004" y="50859"/>
                  <a:pt x="88081" y="50553"/>
                </a:cubicBezTo>
                <a:cubicBezTo>
                  <a:pt x="88157" y="50286"/>
                  <a:pt x="88272" y="49980"/>
                  <a:pt x="88310" y="49712"/>
                </a:cubicBezTo>
                <a:cubicBezTo>
                  <a:pt x="88349" y="49406"/>
                  <a:pt x="88425" y="49024"/>
                  <a:pt x="88310" y="48832"/>
                </a:cubicBezTo>
                <a:cubicBezTo>
                  <a:pt x="88081" y="48488"/>
                  <a:pt x="88425" y="48297"/>
                  <a:pt x="88387" y="47991"/>
                </a:cubicBezTo>
                <a:cubicBezTo>
                  <a:pt x="88272" y="47303"/>
                  <a:pt x="88349" y="46576"/>
                  <a:pt x="88425" y="45849"/>
                </a:cubicBezTo>
                <a:cubicBezTo>
                  <a:pt x="88463" y="45390"/>
                  <a:pt x="88463" y="44970"/>
                  <a:pt x="88502" y="44511"/>
                </a:cubicBezTo>
                <a:cubicBezTo>
                  <a:pt x="88540" y="43554"/>
                  <a:pt x="88425" y="42598"/>
                  <a:pt x="88463" y="41604"/>
                </a:cubicBezTo>
                <a:cubicBezTo>
                  <a:pt x="88502" y="41413"/>
                  <a:pt x="88425" y="41221"/>
                  <a:pt x="88425" y="41030"/>
                </a:cubicBezTo>
                <a:cubicBezTo>
                  <a:pt x="88425" y="40304"/>
                  <a:pt x="88463" y="39539"/>
                  <a:pt x="88425" y="38774"/>
                </a:cubicBezTo>
                <a:cubicBezTo>
                  <a:pt x="88425" y="38391"/>
                  <a:pt x="88157" y="37932"/>
                  <a:pt x="88272" y="37626"/>
                </a:cubicBezTo>
                <a:cubicBezTo>
                  <a:pt x="88463" y="37129"/>
                  <a:pt x="87966" y="36708"/>
                  <a:pt x="88234" y="36249"/>
                </a:cubicBezTo>
                <a:cubicBezTo>
                  <a:pt x="88043" y="36020"/>
                  <a:pt x="87813" y="35829"/>
                  <a:pt x="87966" y="35446"/>
                </a:cubicBezTo>
                <a:cubicBezTo>
                  <a:pt x="88043" y="35179"/>
                  <a:pt x="87737" y="34911"/>
                  <a:pt x="87775" y="34567"/>
                </a:cubicBezTo>
                <a:cubicBezTo>
                  <a:pt x="87775" y="34108"/>
                  <a:pt x="87584" y="33610"/>
                  <a:pt x="87316" y="33228"/>
                </a:cubicBezTo>
                <a:cubicBezTo>
                  <a:pt x="87010" y="32731"/>
                  <a:pt x="86895" y="32157"/>
                  <a:pt x="86704" y="31622"/>
                </a:cubicBezTo>
                <a:cubicBezTo>
                  <a:pt x="86551" y="31239"/>
                  <a:pt x="86589" y="30704"/>
                  <a:pt x="86322" y="30398"/>
                </a:cubicBezTo>
                <a:cubicBezTo>
                  <a:pt x="86054" y="30092"/>
                  <a:pt x="85939" y="29786"/>
                  <a:pt x="85863" y="29403"/>
                </a:cubicBezTo>
                <a:cubicBezTo>
                  <a:pt x="85824" y="29097"/>
                  <a:pt x="85557" y="28868"/>
                  <a:pt x="85557" y="28524"/>
                </a:cubicBezTo>
                <a:cubicBezTo>
                  <a:pt x="85557" y="28409"/>
                  <a:pt x="85404" y="28294"/>
                  <a:pt x="85327" y="28180"/>
                </a:cubicBezTo>
                <a:cubicBezTo>
                  <a:pt x="85289" y="28103"/>
                  <a:pt x="85174" y="28065"/>
                  <a:pt x="85136" y="27988"/>
                </a:cubicBezTo>
                <a:cubicBezTo>
                  <a:pt x="85098" y="27797"/>
                  <a:pt x="85021" y="27568"/>
                  <a:pt x="84945" y="27376"/>
                </a:cubicBezTo>
                <a:cubicBezTo>
                  <a:pt x="84868" y="27185"/>
                  <a:pt x="84754" y="27032"/>
                  <a:pt x="84677" y="26803"/>
                </a:cubicBezTo>
                <a:cubicBezTo>
                  <a:pt x="84601" y="26611"/>
                  <a:pt x="84562" y="26229"/>
                  <a:pt x="84448" y="26229"/>
                </a:cubicBezTo>
                <a:cubicBezTo>
                  <a:pt x="84065" y="26152"/>
                  <a:pt x="84371" y="25847"/>
                  <a:pt x="84180" y="25694"/>
                </a:cubicBezTo>
                <a:cubicBezTo>
                  <a:pt x="84065" y="25579"/>
                  <a:pt x="84103" y="25273"/>
                  <a:pt x="83989" y="25235"/>
                </a:cubicBezTo>
                <a:cubicBezTo>
                  <a:pt x="83797" y="25082"/>
                  <a:pt x="83797" y="24929"/>
                  <a:pt x="83721" y="24737"/>
                </a:cubicBezTo>
                <a:cubicBezTo>
                  <a:pt x="83683" y="24508"/>
                  <a:pt x="83530" y="24355"/>
                  <a:pt x="83415" y="24164"/>
                </a:cubicBezTo>
                <a:cubicBezTo>
                  <a:pt x="83185" y="23743"/>
                  <a:pt x="82956" y="23284"/>
                  <a:pt x="82726" y="22863"/>
                </a:cubicBezTo>
                <a:cubicBezTo>
                  <a:pt x="82994" y="22596"/>
                  <a:pt x="82497" y="22481"/>
                  <a:pt x="82535" y="22251"/>
                </a:cubicBezTo>
                <a:cubicBezTo>
                  <a:pt x="82229" y="22251"/>
                  <a:pt x="82421" y="21907"/>
                  <a:pt x="82306" y="21831"/>
                </a:cubicBezTo>
                <a:cubicBezTo>
                  <a:pt x="82115" y="21716"/>
                  <a:pt x="82076" y="21563"/>
                  <a:pt x="82000" y="21410"/>
                </a:cubicBezTo>
                <a:cubicBezTo>
                  <a:pt x="81770" y="21028"/>
                  <a:pt x="81694" y="20530"/>
                  <a:pt x="81235" y="20377"/>
                </a:cubicBezTo>
                <a:cubicBezTo>
                  <a:pt x="81158" y="20339"/>
                  <a:pt x="81082" y="20263"/>
                  <a:pt x="81082" y="20224"/>
                </a:cubicBezTo>
                <a:cubicBezTo>
                  <a:pt x="80891" y="19498"/>
                  <a:pt x="80432" y="18962"/>
                  <a:pt x="79973" y="18427"/>
                </a:cubicBezTo>
                <a:cubicBezTo>
                  <a:pt x="79629" y="18044"/>
                  <a:pt x="79514" y="17471"/>
                  <a:pt x="78978" y="17279"/>
                </a:cubicBezTo>
                <a:cubicBezTo>
                  <a:pt x="78711" y="16591"/>
                  <a:pt x="78022" y="16209"/>
                  <a:pt x="77678" y="15597"/>
                </a:cubicBezTo>
                <a:cubicBezTo>
                  <a:pt x="77640" y="15444"/>
                  <a:pt x="77602" y="15252"/>
                  <a:pt x="77525" y="15176"/>
                </a:cubicBezTo>
                <a:cubicBezTo>
                  <a:pt x="77104" y="14793"/>
                  <a:pt x="76569" y="14564"/>
                  <a:pt x="76378" y="13952"/>
                </a:cubicBezTo>
                <a:cubicBezTo>
                  <a:pt x="75727" y="13608"/>
                  <a:pt x="75269" y="12996"/>
                  <a:pt x="74695" y="12575"/>
                </a:cubicBezTo>
                <a:cubicBezTo>
                  <a:pt x="73509" y="11657"/>
                  <a:pt x="72438" y="10625"/>
                  <a:pt x="71291" y="9668"/>
                </a:cubicBezTo>
                <a:cubicBezTo>
                  <a:pt x="71061" y="9477"/>
                  <a:pt x="70908" y="9209"/>
                  <a:pt x="70641" y="9057"/>
                </a:cubicBezTo>
                <a:cubicBezTo>
                  <a:pt x="69991" y="8598"/>
                  <a:pt x="69417" y="8024"/>
                  <a:pt x="68652" y="7718"/>
                </a:cubicBezTo>
                <a:cubicBezTo>
                  <a:pt x="68040" y="7412"/>
                  <a:pt x="67505" y="6915"/>
                  <a:pt x="66893" y="6609"/>
                </a:cubicBezTo>
                <a:cubicBezTo>
                  <a:pt x="66281" y="6303"/>
                  <a:pt x="65707" y="5882"/>
                  <a:pt x="65019" y="5806"/>
                </a:cubicBezTo>
                <a:cubicBezTo>
                  <a:pt x="64766" y="5774"/>
                  <a:pt x="64539" y="5586"/>
                  <a:pt x="64253" y="5586"/>
                </a:cubicBezTo>
                <a:cubicBezTo>
                  <a:pt x="64192" y="5586"/>
                  <a:pt x="64129" y="5594"/>
                  <a:pt x="64062" y="5614"/>
                </a:cubicBezTo>
                <a:lnTo>
                  <a:pt x="64062" y="4811"/>
                </a:lnTo>
                <a:cubicBezTo>
                  <a:pt x="63871" y="5041"/>
                  <a:pt x="63756" y="5194"/>
                  <a:pt x="63718" y="5270"/>
                </a:cubicBezTo>
                <a:cubicBezTo>
                  <a:pt x="63259" y="5079"/>
                  <a:pt x="62877" y="5002"/>
                  <a:pt x="62494" y="4811"/>
                </a:cubicBezTo>
                <a:cubicBezTo>
                  <a:pt x="62150" y="4620"/>
                  <a:pt x="61806" y="4314"/>
                  <a:pt x="61500" y="4085"/>
                </a:cubicBezTo>
                <a:cubicBezTo>
                  <a:pt x="61349" y="4192"/>
                  <a:pt x="61283" y="4239"/>
                  <a:pt x="61241" y="4239"/>
                </a:cubicBezTo>
                <a:cubicBezTo>
                  <a:pt x="61208" y="4239"/>
                  <a:pt x="61189" y="4211"/>
                  <a:pt x="61156" y="4161"/>
                </a:cubicBezTo>
                <a:cubicBezTo>
                  <a:pt x="61118" y="4123"/>
                  <a:pt x="61041" y="4008"/>
                  <a:pt x="61003" y="4008"/>
                </a:cubicBezTo>
                <a:cubicBezTo>
                  <a:pt x="60937" y="4036"/>
                  <a:pt x="60879" y="4048"/>
                  <a:pt x="60825" y="4048"/>
                </a:cubicBezTo>
                <a:cubicBezTo>
                  <a:pt x="60658" y="4048"/>
                  <a:pt x="60535" y="3932"/>
                  <a:pt x="60391" y="3817"/>
                </a:cubicBezTo>
                <a:cubicBezTo>
                  <a:pt x="60276" y="3702"/>
                  <a:pt x="60161" y="3587"/>
                  <a:pt x="60047" y="3549"/>
                </a:cubicBezTo>
                <a:cubicBezTo>
                  <a:pt x="58976" y="3205"/>
                  <a:pt x="57905" y="2899"/>
                  <a:pt x="56910" y="2325"/>
                </a:cubicBezTo>
                <a:cubicBezTo>
                  <a:pt x="56834" y="2249"/>
                  <a:pt x="56719" y="2210"/>
                  <a:pt x="56643" y="2210"/>
                </a:cubicBezTo>
                <a:cubicBezTo>
                  <a:pt x="56069" y="2172"/>
                  <a:pt x="55534" y="1981"/>
                  <a:pt x="54960" y="1828"/>
                </a:cubicBezTo>
                <a:cubicBezTo>
                  <a:pt x="54271" y="1637"/>
                  <a:pt x="53507" y="1675"/>
                  <a:pt x="52895" y="1254"/>
                </a:cubicBezTo>
                <a:cubicBezTo>
                  <a:pt x="52862" y="1235"/>
                  <a:pt x="52829" y="1227"/>
                  <a:pt x="52797" y="1227"/>
                </a:cubicBezTo>
                <a:cubicBezTo>
                  <a:pt x="52701" y="1227"/>
                  <a:pt x="52607" y="1291"/>
                  <a:pt x="52519" y="1291"/>
                </a:cubicBezTo>
                <a:cubicBezTo>
                  <a:pt x="52463" y="1291"/>
                  <a:pt x="52409" y="1265"/>
                  <a:pt x="52359" y="1178"/>
                </a:cubicBezTo>
                <a:cubicBezTo>
                  <a:pt x="52289" y="1073"/>
                  <a:pt x="52212" y="1048"/>
                  <a:pt x="52130" y="1048"/>
                </a:cubicBezTo>
                <a:cubicBezTo>
                  <a:pt x="52054" y="1048"/>
                  <a:pt x="51974" y="1070"/>
                  <a:pt x="51894" y="1070"/>
                </a:cubicBezTo>
                <a:cubicBezTo>
                  <a:pt x="51871" y="1070"/>
                  <a:pt x="51847" y="1068"/>
                  <a:pt x="51824" y="1063"/>
                </a:cubicBezTo>
                <a:cubicBezTo>
                  <a:pt x="51288" y="948"/>
                  <a:pt x="50715" y="1063"/>
                  <a:pt x="50179" y="834"/>
                </a:cubicBezTo>
                <a:cubicBezTo>
                  <a:pt x="49988" y="757"/>
                  <a:pt x="49797" y="719"/>
                  <a:pt x="49605" y="719"/>
                </a:cubicBezTo>
                <a:cubicBezTo>
                  <a:pt x="49423" y="693"/>
                  <a:pt x="49240" y="631"/>
                  <a:pt x="49081" y="631"/>
                </a:cubicBezTo>
                <a:cubicBezTo>
                  <a:pt x="49008" y="631"/>
                  <a:pt x="48939" y="644"/>
                  <a:pt x="48879" y="681"/>
                </a:cubicBezTo>
                <a:cubicBezTo>
                  <a:pt x="48794" y="723"/>
                  <a:pt x="48720" y="741"/>
                  <a:pt x="48654" y="741"/>
                </a:cubicBezTo>
                <a:cubicBezTo>
                  <a:pt x="48426" y="741"/>
                  <a:pt x="48301" y="523"/>
                  <a:pt x="48152" y="375"/>
                </a:cubicBezTo>
                <a:cubicBezTo>
                  <a:pt x="47876" y="548"/>
                  <a:pt x="47607" y="611"/>
                  <a:pt x="47339" y="611"/>
                </a:cubicBezTo>
                <a:cubicBezTo>
                  <a:pt x="47014" y="611"/>
                  <a:pt x="46690" y="518"/>
                  <a:pt x="46355" y="413"/>
                </a:cubicBezTo>
                <a:cubicBezTo>
                  <a:pt x="45691" y="192"/>
                  <a:pt x="45027" y="81"/>
                  <a:pt x="44353" y="81"/>
                </a:cubicBezTo>
                <a:cubicBezTo>
                  <a:pt x="43978" y="81"/>
                  <a:pt x="43601" y="115"/>
                  <a:pt x="43218" y="183"/>
                </a:cubicBezTo>
                <a:cubicBezTo>
                  <a:pt x="43164" y="210"/>
                  <a:pt x="43053" y="238"/>
                  <a:pt x="42979" y="238"/>
                </a:cubicBezTo>
                <a:cubicBezTo>
                  <a:pt x="42948" y="238"/>
                  <a:pt x="42924" y="233"/>
                  <a:pt x="42912" y="222"/>
                </a:cubicBezTo>
                <a:cubicBezTo>
                  <a:pt x="42717" y="62"/>
                  <a:pt x="42521" y="1"/>
                  <a:pt x="42321" y="1"/>
                </a:cubicBezTo>
                <a:close/>
              </a:path>
            </a:pathLst>
          </a:custGeom>
          <a:solidFill>
            <a:srgbClr val="6BD9FE">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p15">
            <a:extLst>
              <a:ext uri="{FF2B5EF4-FFF2-40B4-BE49-F238E27FC236}">
                <a16:creationId xmlns:a16="http://schemas.microsoft.com/office/drawing/2014/main" id="{65674ED2-ED57-F6F7-771A-8CC579C0870A}"/>
              </a:ext>
            </a:extLst>
          </p:cNvPr>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DDE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p15">
            <a:extLst>
              <a:ext uri="{FF2B5EF4-FFF2-40B4-BE49-F238E27FC236}">
                <a16:creationId xmlns:a16="http://schemas.microsoft.com/office/drawing/2014/main" id="{A5B59D35-135B-7FC1-F2ED-D1240EDF860E}"/>
              </a:ext>
            </a:extLst>
          </p:cNvPr>
          <p:cNvSpPr/>
          <p:nvPr/>
        </p:nvSpPr>
        <p:spPr>
          <a:xfrm>
            <a:off x="206372" y="2415879"/>
            <a:ext cx="1591399" cy="2060039"/>
          </a:xfrm>
          <a:custGeom>
            <a:avLst/>
            <a:gdLst/>
            <a:ahLst/>
            <a:cxnLst/>
            <a:rect l="l" t="t" r="r" b="b"/>
            <a:pathLst>
              <a:path w="77563" h="100404" extrusionOk="0">
                <a:moveTo>
                  <a:pt x="24150" y="1"/>
                </a:moveTo>
                <a:cubicBezTo>
                  <a:pt x="24068" y="1"/>
                  <a:pt x="23986" y="3"/>
                  <a:pt x="23904" y="9"/>
                </a:cubicBezTo>
                <a:cubicBezTo>
                  <a:pt x="23101" y="95"/>
                  <a:pt x="22276" y="138"/>
                  <a:pt x="21462" y="138"/>
                </a:cubicBezTo>
                <a:cubicBezTo>
                  <a:pt x="21191" y="138"/>
                  <a:pt x="20921" y="133"/>
                  <a:pt x="20653" y="123"/>
                </a:cubicBezTo>
                <a:cubicBezTo>
                  <a:pt x="20583" y="109"/>
                  <a:pt x="20508" y="101"/>
                  <a:pt x="20437" y="101"/>
                </a:cubicBezTo>
                <a:cubicBezTo>
                  <a:pt x="20314" y="101"/>
                  <a:pt x="20204" y="127"/>
                  <a:pt x="20156" y="200"/>
                </a:cubicBezTo>
                <a:cubicBezTo>
                  <a:pt x="19970" y="365"/>
                  <a:pt x="19762" y="396"/>
                  <a:pt x="19556" y="396"/>
                </a:cubicBezTo>
                <a:cubicBezTo>
                  <a:pt x="19429" y="396"/>
                  <a:pt x="19302" y="384"/>
                  <a:pt x="19182" y="384"/>
                </a:cubicBezTo>
                <a:cubicBezTo>
                  <a:pt x="19136" y="384"/>
                  <a:pt x="19090" y="386"/>
                  <a:pt x="19046" y="391"/>
                </a:cubicBezTo>
                <a:cubicBezTo>
                  <a:pt x="18626" y="468"/>
                  <a:pt x="18243" y="468"/>
                  <a:pt x="17861" y="659"/>
                </a:cubicBezTo>
                <a:cubicBezTo>
                  <a:pt x="17784" y="735"/>
                  <a:pt x="17631" y="697"/>
                  <a:pt x="17517" y="735"/>
                </a:cubicBezTo>
                <a:cubicBezTo>
                  <a:pt x="16866" y="812"/>
                  <a:pt x="16178" y="1003"/>
                  <a:pt x="15528" y="1041"/>
                </a:cubicBezTo>
                <a:cubicBezTo>
                  <a:pt x="15214" y="1073"/>
                  <a:pt x="14926" y="1310"/>
                  <a:pt x="14601" y="1310"/>
                </a:cubicBezTo>
                <a:cubicBezTo>
                  <a:pt x="14529" y="1310"/>
                  <a:pt x="14456" y="1298"/>
                  <a:pt x="14380" y="1271"/>
                </a:cubicBezTo>
                <a:cubicBezTo>
                  <a:pt x="14075" y="1653"/>
                  <a:pt x="13616" y="1462"/>
                  <a:pt x="13271" y="1615"/>
                </a:cubicBezTo>
                <a:cubicBezTo>
                  <a:pt x="13195" y="1653"/>
                  <a:pt x="13123" y="1670"/>
                  <a:pt x="13055" y="1670"/>
                </a:cubicBezTo>
                <a:cubicBezTo>
                  <a:pt x="12919" y="1670"/>
                  <a:pt x="12800" y="1602"/>
                  <a:pt x="12698" y="1500"/>
                </a:cubicBezTo>
                <a:cubicBezTo>
                  <a:pt x="12620" y="1391"/>
                  <a:pt x="12554" y="1345"/>
                  <a:pt x="12499" y="1345"/>
                </a:cubicBezTo>
                <a:cubicBezTo>
                  <a:pt x="12419" y="1345"/>
                  <a:pt x="12360" y="1441"/>
                  <a:pt x="12315" y="1577"/>
                </a:cubicBezTo>
                <a:cubicBezTo>
                  <a:pt x="12162" y="1883"/>
                  <a:pt x="11933" y="2036"/>
                  <a:pt x="11589" y="2036"/>
                </a:cubicBezTo>
                <a:cubicBezTo>
                  <a:pt x="11397" y="2036"/>
                  <a:pt x="11206" y="2112"/>
                  <a:pt x="11053" y="2189"/>
                </a:cubicBezTo>
                <a:cubicBezTo>
                  <a:pt x="11015" y="2189"/>
                  <a:pt x="11015" y="2303"/>
                  <a:pt x="10977" y="2380"/>
                </a:cubicBezTo>
                <a:cubicBezTo>
                  <a:pt x="10938" y="2342"/>
                  <a:pt x="10900" y="2303"/>
                  <a:pt x="10862" y="2265"/>
                </a:cubicBezTo>
                <a:cubicBezTo>
                  <a:pt x="10777" y="2053"/>
                  <a:pt x="10727" y="1946"/>
                  <a:pt x="10654" y="1946"/>
                </a:cubicBezTo>
                <a:cubicBezTo>
                  <a:pt x="10596" y="1946"/>
                  <a:pt x="10522" y="2014"/>
                  <a:pt x="10403" y="2150"/>
                </a:cubicBezTo>
                <a:cubicBezTo>
                  <a:pt x="10288" y="2303"/>
                  <a:pt x="10212" y="2456"/>
                  <a:pt x="10059" y="2571"/>
                </a:cubicBezTo>
                <a:cubicBezTo>
                  <a:pt x="10020" y="2648"/>
                  <a:pt x="9867" y="2686"/>
                  <a:pt x="9829" y="2686"/>
                </a:cubicBezTo>
                <a:cubicBezTo>
                  <a:pt x="9711" y="2582"/>
                  <a:pt x="9604" y="2536"/>
                  <a:pt x="9503" y="2536"/>
                </a:cubicBezTo>
                <a:cubicBezTo>
                  <a:pt x="9345" y="2536"/>
                  <a:pt x="9205" y="2651"/>
                  <a:pt x="9064" y="2839"/>
                </a:cubicBezTo>
                <a:cubicBezTo>
                  <a:pt x="9064" y="2850"/>
                  <a:pt x="9051" y="2855"/>
                  <a:pt x="9032" y="2855"/>
                </a:cubicBezTo>
                <a:cubicBezTo>
                  <a:pt x="8985" y="2855"/>
                  <a:pt x="8900" y="2828"/>
                  <a:pt x="8873" y="2801"/>
                </a:cubicBezTo>
                <a:cubicBezTo>
                  <a:pt x="8827" y="2739"/>
                  <a:pt x="8781" y="2715"/>
                  <a:pt x="8735" y="2715"/>
                </a:cubicBezTo>
                <a:cubicBezTo>
                  <a:pt x="8667" y="2715"/>
                  <a:pt x="8598" y="2770"/>
                  <a:pt x="8529" y="2839"/>
                </a:cubicBezTo>
                <a:cubicBezTo>
                  <a:pt x="8414" y="2954"/>
                  <a:pt x="8261" y="3030"/>
                  <a:pt x="8108" y="3107"/>
                </a:cubicBezTo>
                <a:cubicBezTo>
                  <a:pt x="7496" y="3260"/>
                  <a:pt x="6961" y="3527"/>
                  <a:pt x="6464" y="3872"/>
                </a:cubicBezTo>
                <a:cubicBezTo>
                  <a:pt x="6451" y="3884"/>
                  <a:pt x="6430" y="3889"/>
                  <a:pt x="6403" y="3889"/>
                </a:cubicBezTo>
                <a:cubicBezTo>
                  <a:pt x="6349" y="3889"/>
                  <a:pt x="6272" y="3872"/>
                  <a:pt x="6196" y="3872"/>
                </a:cubicBezTo>
                <a:cubicBezTo>
                  <a:pt x="6158" y="3833"/>
                  <a:pt x="6005" y="3833"/>
                  <a:pt x="6005" y="3833"/>
                </a:cubicBezTo>
                <a:cubicBezTo>
                  <a:pt x="5890" y="4216"/>
                  <a:pt x="5546" y="4139"/>
                  <a:pt x="5278" y="4254"/>
                </a:cubicBezTo>
                <a:cubicBezTo>
                  <a:pt x="4857" y="4445"/>
                  <a:pt x="4551" y="4789"/>
                  <a:pt x="4054" y="4904"/>
                </a:cubicBezTo>
                <a:cubicBezTo>
                  <a:pt x="3863" y="4942"/>
                  <a:pt x="3710" y="5325"/>
                  <a:pt x="3366" y="5325"/>
                </a:cubicBezTo>
                <a:cubicBezTo>
                  <a:pt x="3251" y="5784"/>
                  <a:pt x="2792" y="5516"/>
                  <a:pt x="2562" y="5746"/>
                </a:cubicBezTo>
                <a:cubicBezTo>
                  <a:pt x="2409" y="5899"/>
                  <a:pt x="2218" y="5975"/>
                  <a:pt x="2065" y="6052"/>
                </a:cubicBezTo>
                <a:cubicBezTo>
                  <a:pt x="1798" y="6243"/>
                  <a:pt x="1492" y="6396"/>
                  <a:pt x="1300" y="6625"/>
                </a:cubicBezTo>
                <a:cubicBezTo>
                  <a:pt x="1071" y="6855"/>
                  <a:pt x="727" y="6855"/>
                  <a:pt x="459" y="6969"/>
                </a:cubicBezTo>
                <a:cubicBezTo>
                  <a:pt x="306" y="7046"/>
                  <a:pt x="153" y="7161"/>
                  <a:pt x="0" y="7237"/>
                </a:cubicBezTo>
                <a:lnTo>
                  <a:pt x="0" y="92143"/>
                </a:lnTo>
                <a:cubicBezTo>
                  <a:pt x="344" y="92449"/>
                  <a:pt x="688" y="92679"/>
                  <a:pt x="1147" y="92870"/>
                </a:cubicBezTo>
                <a:cubicBezTo>
                  <a:pt x="1453" y="92947"/>
                  <a:pt x="1721" y="93214"/>
                  <a:pt x="2065" y="93329"/>
                </a:cubicBezTo>
                <a:cubicBezTo>
                  <a:pt x="2333" y="93444"/>
                  <a:pt x="2601" y="93635"/>
                  <a:pt x="2868" y="93788"/>
                </a:cubicBezTo>
                <a:cubicBezTo>
                  <a:pt x="3213" y="93979"/>
                  <a:pt x="3672" y="93979"/>
                  <a:pt x="3939" y="94362"/>
                </a:cubicBezTo>
                <a:cubicBezTo>
                  <a:pt x="3978" y="94354"/>
                  <a:pt x="4015" y="94350"/>
                  <a:pt x="4051" y="94350"/>
                </a:cubicBezTo>
                <a:cubicBezTo>
                  <a:pt x="4493" y="94350"/>
                  <a:pt x="4756" y="94888"/>
                  <a:pt x="5207" y="94888"/>
                </a:cubicBezTo>
                <a:cubicBezTo>
                  <a:pt x="5265" y="94888"/>
                  <a:pt x="5327" y="94879"/>
                  <a:pt x="5393" y="94859"/>
                </a:cubicBezTo>
                <a:cubicBezTo>
                  <a:pt x="5775" y="95356"/>
                  <a:pt x="6425" y="95318"/>
                  <a:pt x="6846" y="95624"/>
                </a:cubicBezTo>
                <a:cubicBezTo>
                  <a:pt x="7114" y="95853"/>
                  <a:pt x="7534" y="95662"/>
                  <a:pt x="7726" y="95930"/>
                </a:cubicBezTo>
                <a:cubicBezTo>
                  <a:pt x="7955" y="96236"/>
                  <a:pt x="8261" y="96197"/>
                  <a:pt x="8529" y="96389"/>
                </a:cubicBezTo>
                <a:cubicBezTo>
                  <a:pt x="8644" y="96427"/>
                  <a:pt x="8835" y="96389"/>
                  <a:pt x="8988" y="96465"/>
                </a:cubicBezTo>
                <a:cubicBezTo>
                  <a:pt x="9103" y="96503"/>
                  <a:pt x="9141" y="96695"/>
                  <a:pt x="9256" y="96733"/>
                </a:cubicBezTo>
                <a:cubicBezTo>
                  <a:pt x="9465" y="96872"/>
                  <a:pt x="9706" y="97044"/>
                  <a:pt x="9921" y="97044"/>
                </a:cubicBezTo>
                <a:cubicBezTo>
                  <a:pt x="9942" y="97044"/>
                  <a:pt x="9962" y="97042"/>
                  <a:pt x="9982" y="97039"/>
                </a:cubicBezTo>
                <a:cubicBezTo>
                  <a:pt x="10064" y="97018"/>
                  <a:pt x="10141" y="97009"/>
                  <a:pt x="10212" y="97009"/>
                </a:cubicBezTo>
                <a:cubicBezTo>
                  <a:pt x="10406" y="97009"/>
                  <a:pt x="10559" y="97080"/>
                  <a:pt x="10671" y="97192"/>
                </a:cubicBezTo>
                <a:cubicBezTo>
                  <a:pt x="11206" y="97613"/>
                  <a:pt x="12009" y="97536"/>
                  <a:pt x="12506" y="98071"/>
                </a:cubicBezTo>
                <a:cubicBezTo>
                  <a:pt x="12515" y="98080"/>
                  <a:pt x="12528" y="98083"/>
                  <a:pt x="12544" y="98083"/>
                </a:cubicBezTo>
                <a:cubicBezTo>
                  <a:pt x="12589" y="98083"/>
                  <a:pt x="12659" y="98060"/>
                  <a:pt x="12717" y="98060"/>
                </a:cubicBezTo>
                <a:cubicBezTo>
                  <a:pt x="12738" y="98060"/>
                  <a:pt x="12758" y="98063"/>
                  <a:pt x="12774" y="98071"/>
                </a:cubicBezTo>
                <a:cubicBezTo>
                  <a:pt x="13004" y="98071"/>
                  <a:pt x="13195" y="98071"/>
                  <a:pt x="13386" y="98148"/>
                </a:cubicBezTo>
                <a:cubicBezTo>
                  <a:pt x="14113" y="98492"/>
                  <a:pt x="14839" y="98760"/>
                  <a:pt x="15643" y="98798"/>
                </a:cubicBezTo>
                <a:cubicBezTo>
                  <a:pt x="15910" y="98798"/>
                  <a:pt x="16178" y="98836"/>
                  <a:pt x="16446" y="98913"/>
                </a:cubicBezTo>
                <a:cubicBezTo>
                  <a:pt x="16713" y="98989"/>
                  <a:pt x="16981" y="99181"/>
                  <a:pt x="17249" y="99257"/>
                </a:cubicBezTo>
                <a:cubicBezTo>
                  <a:pt x="17517" y="99334"/>
                  <a:pt x="17861" y="99257"/>
                  <a:pt x="18090" y="99372"/>
                </a:cubicBezTo>
                <a:cubicBezTo>
                  <a:pt x="18626" y="99678"/>
                  <a:pt x="19199" y="99601"/>
                  <a:pt x="19735" y="99716"/>
                </a:cubicBezTo>
                <a:cubicBezTo>
                  <a:pt x="20003" y="99754"/>
                  <a:pt x="20156" y="99831"/>
                  <a:pt x="20347" y="99946"/>
                </a:cubicBezTo>
                <a:cubicBezTo>
                  <a:pt x="20381" y="99968"/>
                  <a:pt x="20415" y="99977"/>
                  <a:pt x="20448" y="99977"/>
                </a:cubicBezTo>
                <a:cubicBezTo>
                  <a:pt x="20604" y="99977"/>
                  <a:pt x="20762" y="99783"/>
                  <a:pt x="20934" y="99783"/>
                </a:cubicBezTo>
                <a:cubicBezTo>
                  <a:pt x="20980" y="99783"/>
                  <a:pt x="21026" y="99797"/>
                  <a:pt x="21074" y="99831"/>
                </a:cubicBezTo>
                <a:cubicBezTo>
                  <a:pt x="21112" y="99850"/>
                  <a:pt x="21169" y="99850"/>
                  <a:pt x="21217" y="99850"/>
                </a:cubicBezTo>
                <a:cubicBezTo>
                  <a:pt x="21265" y="99850"/>
                  <a:pt x="21303" y="99850"/>
                  <a:pt x="21303" y="99869"/>
                </a:cubicBezTo>
                <a:cubicBezTo>
                  <a:pt x="21382" y="100139"/>
                  <a:pt x="21508" y="100218"/>
                  <a:pt x="21652" y="100218"/>
                </a:cubicBezTo>
                <a:cubicBezTo>
                  <a:pt x="21855" y="100218"/>
                  <a:pt x="22096" y="100060"/>
                  <a:pt x="22297" y="100060"/>
                </a:cubicBezTo>
                <a:cubicBezTo>
                  <a:pt x="22399" y="100060"/>
                  <a:pt x="22552" y="100026"/>
                  <a:pt x="22654" y="100026"/>
                </a:cubicBezTo>
                <a:cubicBezTo>
                  <a:pt x="22705" y="100026"/>
                  <a:pt x="22744" y="100035"/>
                  <a:pt x="22756" y="100060"/>
                </a:cubicBezTo>
                <a:cubicBezTo>
                  <a:pt x="22893" y="100197"/>
                  <a:pt x="23030" y="100216"/>
                  <a:pt x="23166" y="100216"/>
                </a:cubicBezTo>
                <a:cubicBezTo>
                  <a:pt x="23221" y="100216"/>
                  <a:pt x="23275" y="100213"/>
                  <a:pt x="23330" y="100213"/>
                </a:cubicBezTo>
                <a:cubicBezTo>
                  <a:pt x="23719" y="100213"/>
                  <a:pt x="24109" y="100375"/>
                  <a:pt x="24513" y="100375"/>
                </a:cubicBezTo>
                <a:cubicBezTo>
                  <a:pt x="24665" y="100375"/>
                  <a:pt x="24818" y="100352"/>
                  <a:pt x="24975" y="100290"/>
                </a:cubicBezTo>
                <a:cubicBezTo>
                  <a:pt x="25111" y="100377"/>
                  <a:pt x="25252" y="100403"/>
                  <a:pt x="25395" y="100403"/>
                </a:cubicBezTo>
                <a:cubicBezTo>
                  <a:pt x="25618" y="100403"/>
                  <a:pt x="25847" y="100339"/>
                  <a:pt x="26078" y="100339"/>
                </a:cubicBezTo>
                <a:cubicBezTo>
                  <a:pt x="26156" y="100339"/>
                  <a:pt x="26235" y="100347"/>
                  <a:pt x="26313" y="100366"/>
                </a:cubicBezTo>
                <a:cubicBezTo>
                  <a:pt x="26405" y="100382"/>
                  <a:pt x="26498" y="100388"/>
                  <a:pt x="26593" y="100388"/>
                </a:cubicBezTo>
                <a:cubicBezTo>
                  <a:pt x="26970" y="100388"/>
                  <a:pt x="27361" y="100290"/>
                  <a:pt x="27728" y="100290"/>
                </a:cubicBezTo>
                <a:cubicBezTo>
                  <a:pt x="28004" y="100290"/>
                  <a:pt x="28279" y="100284"/>
                  <a:pt x="28552" y="100284"/>
                </a:cubicBezTo>
                <a:cubicBezTo>
                  <a:pt x="28961" y="100284"/>
                  <a:pt x="29365" y="100297"/>
                  <a:pt x="29755" y="100366"/>
                </a:cubicBezTo>
                <a:cubicBezTo>
                  <a:pt x="29803" y="100376"/>
                  <a:pt x="29849" y="100380"/>
                  <a:pt x="29892" y="100380"/>
                </a:cubicBezTo>
                <a:cubicBezTo>
                  <a:pt x="30196" y="100380"/>
                  <a:pt x="30406" y="100175"/>
                  <a:pt x="30673" y="100175"/>
                </a:cubicBezTo>
                <a:cubicBezTo>
                  <a:pt x="31362" y="100175"/>
                  <a:pt x="32088" y="99984"/>
                  <a:pt x="32777" y="99984"/>
                </a:cubicBezTo>
                <a:cubicBezTo>
                  <a:pt x="33427" y="99946"/>
                  <a:pt x="34115" y="99984"/>
                  <a:pt x="34727" y="99678"/>
                </a:cubicBezTo>
                <a:cubicBezTo>
                  <a:pt x="34804" y="99678"/>
                  <a:pt x="34919" y="99754"/>
                  <a:pt x="34995" y="99754"/>
                </a:cubicBezTo>
                <a:cubicBezTo>
                  <a:pt x="35072" y="99793"/>
                  <a:pt x="35110" y="99831"/>
                  <a:pt x="35186" y="99869"/>
                </a:cubicBezTo>
                <a:cubicBezTo>
                  <a:pt x="35339" y="99448"/>
                  <a:pt x="35798" y="99640"/>
                  <a:pt x="36066" y="99487"/>
                </a:cubicBezTo>
                <a:cubicBezTo>
                  <a:pt x="36247" y="99396"/>
                  <a:pt x="36441" y="99252"/>
                  <a:pt x="36625" y="99252"/>
                </a:cubicBezTo>
                <a:cubicBezTo>
                  <a:pt x="36752" y="99252"/>
                  <a:pt x="36874" y="99321"/>
                  <a:pt x="36984" y="99525"/>
                </a:cubicBezTo>
                <a:cubicBezTo>
                  <a:pt x="36984" y="99536"/>
                  <a:pt x="37000" y="99541"/>
                  <a:pt x="37025" y="99541"/>
                </a:cubicBezTo>
                <a:cubicBezTo>
                  <a:pt x="37086" y="99541"/>
                  <a:pt x="37197" y="99514"/>
                  <a:pt x="37252" y="99487"/>
                </a:cubicBezTo>
                <a:cubicBezTo>
                  <a:pt x="38131" y="99295"/>
                  <a:pt x="38973" y="99104"/>
                  <a:pt x="39814" y="98875"/>
                </a:cubicBezTo>
                <a:cubicBezTo>
                  <a:pt x="40197" y="98760"/>
                  <a:pt x="40579" y="98645"/>
                  <a:pt x="40923" y="98492"/>
                </a:cubicBezTo>
                <a:cubicBezTo>
                  <a:pt x="41114" y="98416"/>
                  <a:pt x="41267" y="98301"/>
                  <a:pt x="41497" y="98301"/>
                </a:cubicBezTo>
                <a:cubicBezTo>
                  <a:pt x="41688" y="98301"/>
                  <a:pt x="41879" y="98186"/>
                  <a:pt x="42032" y="98110"/>
                </a:cubicBezTo>
                <a:cubicBezTo>
                  <a:pt x="42317" y="97952"/>
                  <a:pt x="42575" y="97689"/>
                  <a:pt x="42915" y="97689"/>
                </a:cubicBezTo>
                <a:cubicBezTo>
                  <a:pt x="42987" y="97689"/>
                  <a:pt x="43062" y="97701"/>
                  <a:pt x="43141" y="97727"/>
                </a:cubicBezTo>
                <a:cubicBezTo>
                  <a:pt x="43180" y="97727"/>
                  <a:pt x="43218" y="97613"/>
                  <a:pt x="43294" y="97574"/>
                </a:cubicBezTo>
                <a:cubicBezTo>
                  <a:pt x="43447" y="97498"/>
                  <a:pt x="43562" y="97421"/>
                  <a:pt x="43715" y="97383"/>
                </a:cubicBezTo>
                <a:cubicBezTo>
                  <a:pt x="43983" y="97268"/>
                  <a:pt x="44251" y="97192"/>
                  <a:pt x="44480" y="97115"/>
                </a:cubicBezTo>
                <a:cubicBezTo>
                  <a:pt x="44686" y="97057"/>
                  <a:pt x="44869" y="96862"/>
                  <a:pt x="45099" y="96862"/>
                </a:cubicBezTo>
                <a:cubicBezTo>
                  <a:pt x="45168" y="96862"/>
                  <a:pt x="45242" y="96880"/>
                  <a:pt x="45321" y="96924"/>
                </a:cubicBezTo>
                <a:cubicBezTo>
                  <a:pt x="45321" y="96932"/>
                  <a:pt x="45326" y="96935"/>
                  <a:pt x="45333" y="96935"/>
                </a:cubicBezTo>
                <a:cubicBezTo>
                  <a:pt x="45361" y="96935"/>
                  <a:pt x="45429" y="96886"/>
                  <a:pt x="45398" y="96886"/>
                </a:cubicBezTo>
                <a:cubicBezTo>
                  <a:pt x="45321" y="96542"/>
                  <a:pt x="45627" y="96618"/>
                  <a:pt x="45780" y="96580"/>
                </a:cubicBezTo>
                <a:cubicBezTo>
                  <a:pt x="45876" y="96542"/>
                  <a:pt x="45972" y="96532"/>
                  <a:pt x="46067" y="96532"/>
                </a:cubicBezTo>
                <a:cubicBezTo>
                  <a:pt x="46163" y="96532"/>
                  <a:pt x="46259" y="96542"/>
                  <a:pt x="46354" y="96542"/>
                </a:cubicBezTo>
                <a:cubicBezTo>
                  <a:pt x="46410" y="96550"/>
                  <a:pt x="46462" y="96554"/>
                  <a:pt x="46511" y="96554"/>
                </a:cubicBezTo>
                <a:cubicBezTo>
                  <a:pt x="46699" y="96554"/>
                  <a:pt x="46845" y="96486"/>
                  <a:pt x="46966" y="96274"/>
                </a:cubicBezTo>
                <a:cubicBezTo>
                  <a:pt x="47157" y="96274"/>
                  <a:pt x="47425" y="96274"/>
                  <a:pt x="47463" y="95968"/>
                </a:cubicBezTo>
                <a:cubicBezTo>
                  <a:pt x="47463" y="95834"/>
                  <a:pt x="47492" y="95786"/>
                  <a:pt x="47540" y="95786"/>
                </a:cubicBezTo>
                <a:cubicBezTo>
                  <a:pt x="47588" y="95786"/>
                  <a:pt x="47654" y="95834"/>
                  <a:pt x="47731" y="95891"/>
                </a:cubicBezTo>
                <a:cubicBezTo>
                  <a:pt x="47753" y="95903"/>
                  <a:pt x="47779" y="95907"/>
                  <a:pt x="47807" y="95907"/>
                </a:cubicBezTo>
                <a:cubicBezTo>
                  <a:pt x="47875" y="95907"/>
                  <a:pt x="47956" y="95880"/>
                  <a:pt x="48037" y="95853"/>
                </a:cubicBezTo>
                <a:cubicBezTo>
                  <a:pt x="48006" y="95572"/>
                  <a:pt x="48102" y="95546"/>
                  <a:pt x="48285" y="95546"/>
                </a:cubicBezTo>
                <a:cubicBezTo>
                  <a:pt x="48326" y="95546"/>
                  <a:pt x="48371" y="95547"/>
                  <a:pt x="48419" y="95547"/>
                </a:cubicBezTo>
                <a:cubicBezTo>
                  <a:pt x="48504" y="95555"/>
                  <a:pt x="48589" y="95561"/>
                  <a:pt x="48673" y="95561"/>
                </a:cubicBezTo>
                <a:cubicBezTo>
                  <a:pt x="49007" y="95561"/>
                  <a:pt x="49307" y="95463"/>
                  <a:pt x="49337" y="94974"/>
                </a:cubicBezTo>
                <a:cubicBezTo>
                  <a:pt x="49337" y="94935"/>
                  <a:pt x="49452" y="94859"/>
                  <a:pt x="49529" y="94859"/>
                </a:cubicBezTo>
                <a:cubicBezTo>
                  <a:pt x="50523" y="94591"/>
                  <a:pt x="51211" y="93788"/>
                  <a:pt x="52129" y="93405"/>
                </a:cubicBezTo>
                <a:cubicBezTo>
                  <a:pt x="52512" y="93252"/>
                  <a:pt x="52856" y="92908"/>
                  <a:pt x="53238" y="92679"/>
                </a:cubicBezTo>
                <a:cubicBezTo>
                  <a:pt x="53697" y="92373"/>
                  <a:pt x="54233" y="92182"/>
                  <a:pt x="54692" y="91837"/>
                </a:cubicBezTo>
                <a:cubicBezTo>
                  <a:pt x="55036" y="91570"/>
                  <a:pt x="55495" y="91455"/>
                  <a:pt x="55877" y="91187"/>
                </a:cubicBezTo>
                <a:cubicBezTo>
                  <a:pt x="56757" y="90499"/>
                  <a:pt x="57560" y="89696"/>
                  <a:pt x="58593" y="89198"/>
                </a:cubicBezTo>
                <a:cubicBezTo>
                  <a:pt x="58708" y="89122"/>
                  <a:pt x="58822" y="88969"/>
                  <a:pt x="58899" y="88854"/>
                </a:cubicBezTo>
                <a:cubicBezTo>
                  <a:pt x="59014" y="88778"/>
                  <a:pt x="59090" y="88701"/>
                  <a:pt x="59205" y="88663"/>
                </a:cubicBezTo>
                <a:cubicBezTo>
                  <a:pt x="59396" y="88472"/>
                  <a:pt x="59625" y="88281"/>
                  <a:pt x="59855" y="88051"/>
                </a:cubicBezTo>
                <a:cubicBezTo>
                  <a:pt x="59970" y="87936"/>
                  <a:pt x="60084" y="87707"/>
                  <a:pt x="60199" y="87669"/>
                </a:cubicBezTo>
                <a:cubicBezTo>
                  <a:pt x="60849" y="87592"/>
                  <a:pt x="61002" y="86942"/>
                  <a:pt x="61500" y="86712"/>
                </a:cubicBezTo>
                <a:cubicBezTo>
                  <a:pt x="61729" y="86598"/>
                  <a:pt x="61844" y="86215"/>
                  <a:pt x="62035" y="85986"/>
                </a:cubicBezTo>
                <a:cubicBezTo>
                  <a:pt x="62264" y="85756"/>
                  <a:pt x="62532" y="85565"/>
                  <a:pt x="62762" y="85336"/>
                </a:cubicBezTo>
                <a:cubicBezTo>
                  <a:pt x="63144" y="84991"/>
                  <a:pt x="63603" y="84685"/>
                  <a:pt x="63871" y="84226"/>
                </a:cubicBezTo>
                <a:cubicBezTo>
                  <a:pt x="64138" y="83806"/>
                  <a:pt x="64674" y="83576"/>
                  <a:pt x="64827" y="83041"/>
                </a:cubicBezTo>
                <a:cubicBezTo>
                  <a:pt x="64827" y="82964"/>
                  <a:pt x="64903" y="82888"/>
                  <a:pt x="64980" y="82888"/>
                </a:cubicBezTo>
                <a:cubicBezTo>
                  <a:pt x="65707" y="82888"/>
                  <a:pt x="65745" y="81970"/>
                  <a:pt x="66395" y="81817"/>
                </a:cubicBezTo>
                <a:cubicBezTo>
                  <a:pt x="66433" y="81779"/>
                  <a:pt x="66472" y="81587"/>
                  <a:pt x="66472" y="81473"/>
                </a:cubicBezTo>
                <a:cubicBezTo>
                  <a:pt x="66433" y="81129"/>
                  <a:pt x="66663" y="80937"/>
                  <a:pt x="66854" y="80784"/>
                </a:cubicBezTo>
                <a:cubicBezTo>
                  <a:pt x="67007" y="80593"/>
                  <a:pt x="67236" y="80517"/>
                  <a:pt x="67428" y="80364"/>
                </a:cubicBezTo>
                <a:cubicBezTo>
                  <a:pt x="67542" y="80325"/>
                  <a:pt x="67657" y="80172"/>
                  <a:pt x="67619" y="80134"/>
                </a:cubicBezTo>
                <a:cubicBezTo>
                  <a:pt x="67466" y="79637"/>
                  <a:pt x="67925" y="79522"/>
                  <a:pt x="68116" y="79369"/>
                </a:cubicBezTo>
                <a:cubicBezTo>
                  <a:pt x="68499" y="79140"/>
                  <a:pt x="68537" y="79216"/>
                  <a:pt x="68613" y="78872"/>
                </a:cubicBezTo>
                <a:cubicBezTo>
                  <a:pt x="68613" y="78795"/>
                  <a:pt x="68652" y="78681"/>
                  <a:pt x="68690" y="78681"/>
                </a:cubicBezTo>
                <a:cubicBezTo>
                  <a:pt x="68996" y="78643"/>
                  <a:pt x="68957" y="78298"/>
                  <a:pt x="69110" y="78145"/>
                </a:cubicBezTo>
                <a:cubicBezTo>
                  <a:pt x="69302" y="77992"/>
                  <a:pt x="69340" y="77648"/>
                  <a:pt x="69531" y="77457"/>
                </a:cubicBezTo>
                <a:cubicBezTo>
                  <a:pt x="69722" y="77189"/>
                  <a:pt x="70028" y="76960"/>
                  <a:pt x="70220" y="76692"/>
                </a:cubicBezTo>
                <a:cubicBezTo>
                  <a:pt x="70449" y="76386"/>
                  <a:pt x="70564" y="76004"/>
                  <a:pt x="70717" y="75621"/>
                </a:cubicBezTo>
                <a:cubicBezTo>
                  <a:pt x="70793" y="75545"/>
                  <a:pt x="70870" y="75468"/>
                  <a:pt x="70946" y="75353"/>
                </a:cubicBezTo>
                <a:cubicBezTo>
                  <a:pt x="71176" y="75047"/>
                  <a:pt x="71482" y="74780"/>
                  <a:pt x="71558" y="74435"/>
                </a:cubicBezTo>
                <a:cubicBezTo>
                  <a:pt x="71673" y="73938"/>
                  <a:pt x="72094" y="73594"/>
                  <a:pt x="72208" y="73135"/>
                </a:cubicBezTo>
                <a:cubicBezTo>
                  <a:pt x="72247" y="72867"/>
                  <a:pt x="72514" y="72638"/>
                  <a:pt x="72706" y="72408"/>
                </a:cubicBezTo>
                <a:cubicBezTo>
                  <a:pt x="72859" y="72217"/>
                  <a:pt x="72706" y="71873"/>
                  <a:pt x="73050" y="71796"/>
                </a:cubicBezTo>
                <a:cubicBezTo>
                  <a:pt x="73088" y="71796"/>
                  <a:pt x="73126" y="71720"/>
                  <a:pt x="73126" y="71682"/>
                </a:cubicBezTo>
                <a:cubicBezTo>
                  <a:pt x="72897" y="71338"/>
                  <a:pt x="73241" y="71185"/>
                  <a:pt x="73356" y="70955"/>
                </a:cubicBezTo>
                <a:cubicBezTo>
                  <a:pt x="73585" y="70726"/>
                  <a:pt x="73700" y="70458"/>
                  <a:pt x="73738" y="70114"/>
                </a:cubicBezTo>
                <a:cubicBezTo>
                  <a:pt x="73776" y="69961"/>
                  <a:pt x="73929" y="69846"/>
                  <a:pt x="73929" y="69655"/>
                </a:cubicBezTo>
                <a:cubicBezTo>
                  <a:pt x="74006" y="69157"/>
                  <a:pt x="74427" y="68852"/>
                  <a:pt x="74427" y="68278"/>
                </a:cubicBezTo>
                <a:cubicBezTo>
                  <a:pt x="74465" y="67666"/>
                  <a:pt x="74694" y="67092"/>
                  <a:pt x="74847" y="66480"/>
                </a:cubicBezTo>
                <a:cubicBezTo>
                  <a:pt x="74962" y="65983"/>
                  <a:pt x="75192" y="65486"/>
                  <a:pt x="75306" y="65027"/>
                </a:cubicBezTo>
                <a:cubicBezTo>
                  <a:pt x="75498" y="64033"/>
                  <a:pt x="75689" y="63038"/>
                  <a:pt x="76071" y="62120"/>
                </a:cubicBezTo>
                <a:cubicBezTo>
                  <a:pt x="76224" y="61776"/>
                  <a:pt x="76033" y="61547"/>
                  <a:pt x="76148" y="61202"/>
                </a:cubicBezTo>
                <a:cubicBezTo>
                  <a:pt x="76415" y="60552"/>
                  <a:pt x="76568" y="59864"/>
                  <a:pt x="76607" y="59175"/>
                </a:cubicBezTo>
                <a:cubicBezTo>
                  <a:pt x="76607" y="58831"/>
                  <a:pt x="76798" y="58563"/>
                  <a:pt x="76836" y="58219"/>
                </a:cubicBezTo>
                <a:cubicBezTo>
                  <a:pt x="76874" y="57607"/>
                  <a:pt x="76913" y="57034"/>
                  <a:pt x="76989" y="56422"/>
                </a:cubicBezTo>
                <a:cubicBezTo>
                  <a:pt x="77066" y="55810"/>
                  <a:pt x="77219" y="55198"/>
                  <a:pt x="77257" y="54624"/>
                </a:cubicBezTo>
                <a:cubicBezTo>
                  <a:pt x="77372" y="53706"/>
                  <a:pt x="77448" y="52788"/>
                  <a:pt x="77448" y="51870"/>
                </a:cubicBezTo>
                <a:cubicBezTo>
                  <a:pt x="77486" y="50685"/>
                  <a:pt x="77525" y="49461"/>
                  <a:pt x="77525" y="48275"/>
                </a:cubicBezTo>
                <a:cubicBezTo>
                  <a:pt x="77486" y="47969"/>
                  <a:pt x="77333" y="47740"/>
                  <a:pt x="77410" y="47472"/>
                </a:cubicBezTo>
                <a:cubicBezTo>
                  <a:pt x="77563" y="46707"/>
                  <a:pt x="77333" y="45904"/>
                  <a:pt x="77410" y="45101"/>
                </a:cubicBezTo>
                <a:cubicBezTo>
                  <a:pt x="77486" y="44565"/>
                  <a:pt x="77295" y="43953"/>
                  <a:pt x="77219" y="43380"/>
                </a:cubicBezTo>
                <a:cubicBezTo>
                  <a:pt x="77180" y="43074"/>
                  <a:pt x="77180" y="42768"/>
                  <a:pt x="77104" y="42462"/>
                </a:cubicBezTo>
                <a:cubicBezTo>
                  <a:pt x="77066" y="42232"/>
                  <a:pt x="76874" y="42041"/>
                  <a:pt x="76874" y="41850"/>
                </a:cubicBezTo>
                <a:cubicBezTo>
                  <a:pt x="76836" y="41582"/>
                  <a:pt x="76760" y="41276"/>
                  <a:pt x="76913" y="41123"/>
                </a:cubicBezTo>
                <a:cubicBezTo>
                  <a:pt x="77180" y="40779"/>
                  <a:pt x="76607" y="40817"/>
                  <a:pt x="76760" y="40626"/>
                </a:cubicBezTo>
                <a:cubicBezTo>
                  <a:pt x="76913" y="40396"/>
                  <a:pt x="76760" y="40243"/>
                  <a:pt x="76760" y="40052"/>
                </a:cubicBezTo>
                <a:cubicBezTo>
                  <a:pt x="76645" y="39517"/>
                  <a:pt x="76492" y="39020"/>
                  <a:pt x="76415" y="38484"/>
                </a:cubicBezTo>
                <a:cubicBezTo>
                  <a:pt x="76301" y="37719"/>
                  <a:pt x="76071" y="36993"/>
                  <a:pt x="75880" y="36228"/>
                </a:cubicBezTo>
                <a:cubicBezTo>
                  <a:pt x="75727" y="35616"/>
                  <a:pt x="75612" y="35004"/>
                  <a:pt x="75459" y="34392"/>
                </a:cubicBezTo>
                <a:cubicBezTo>
                  <a:pt x="75383" y="33971"/>
                  <a:pt x="75268" y="33589"/>
                  <a:pt x="75077" y="33244"/>
                </a:cubicBezTo>
                <a:cubicBezTo>
                  <a:pt x="74962" y="33053"/>
                  <a:pt x="74924" y="32939"/>
                  <a:pt x="74886" y="32747"/>
                </a:cubicBezTo>
                <a:cubicBezTo>
                  <a:pt x="74771" y="32250"/>
                  <a:pt x="74388" y="31829"/>
                  <a:pt x="74350" y="31256"/>
                </a:cubicBezTo>
                <a:cubicBezTo>
                  <a:pt x="74350" y="31217"/>
                  <a:pt x="74274" y="31141"/>
                  <a:pt x="74235" y="31103"/>
                </a:cubicBezTo>
                <a:cubicBezTo>
                  <a:pt x="73891" y="30988"/>
                  <a:pt x="74044" y="30644"/>
                  <a:pt x="73853" y="30453"/>
                </a:cubicBezTo>
                <a:cubicBezTo>
                  <a:pt x="73815" y="30414"/>
                  <a:pt x="73853" y="30185"/>
                  <a:pt x="73776" y="30147"/>
                </a:cubicBezTo>
                <a:cubicBezTo>
                  <a:pt x="73547" y="29994"/>
                  <a:pt x="73471" y="29802"/>
                  <a:pt x="73509" y="29496"/>
                </a:cubicBezTo>
                <a:cubicBezTo>
                  <a:pt x="73509" y="29382"/>
                  <a:pt x="73394" y="29152"/>
                  <a:pt x="73279" y="29114"/>
                </a:cubicBezTo>
                <a:cubicBezTo>
                  <a:pt x="73012" y="29037"/>
                  <a:pt x="72973" y="28808"/>
                  <a:pt x="72935" y="28617"/>
                </a:cubicBezTo>
                <a:cubicBezTo>
                  <a:pt x="72782" y="28196"/>
                  <a:pt x="72361" y="27928"/>
                  <a:pt x="72476" y="27393"/>
                </a:cubicBezTo>
                <a:cubicBezTo>
                  <a:pt x="72476" y="27355"/>
                  <a:pt x="72361" y="27240"/>
                  <a:pt x="72285" y="27163"/>
                </a:cubicBezTo>
                <a:cubicBezTo>
                  <a:pt x="71826" y="26704"/>
                  <a:pt x="71673" y="26360"/>
                  <a:pt x="71443" y="25710"/>
                </a:cubicBezTo>
                <a:cubicBezTo>
                  <a:pt x="71443" y="25595"/>
                  <a:pt x="71367" y="25404"/>
                  <a:pt x="71290" y="25366"/>
                </a:cubicBezTo>
                <a:cubicBezTo>
                  <a:pt x="70832" y="25328"/>
                  <a:pt x="70793" y="24945"/>
                  <a:pt x="70679" y="24601"/>
                </a:cubicBezTo>
                <a:cubicBezTo>
                  <a:pt x="70411" y="23759"/>
                  <a:pt x="69722" y="23186"/>
                  <a:pt x="69263" y="22459"/>
                </a:cubicBezTo>
                <a:cubicBezTo>
                  <a:pt x="69225" y="22344"/>
                  <a:pt x="69072" y="22268"/>
                  <a:pt x="68957" y="22230"/>
                </a:cubicBezTo>
                <a:cubicBezTo>
                  <a:pt x="68766" y="22191"/>
                  <a:pt x="68805" y="22115"/>
                  <a:pt x="68881" y="21962"/>
                </a:cubicBezTo>
                <a:cubicBezTo>
                  <a:pt x="68919" y="21885"/>
                  <a:pt x="68881" y="21771"/>
                  <a:pt x="68843" y="21694"/>
                </a:cubicBezTo>
                <a:cubicBezTo>
                  <a:pt x="68575" y="21312"/>
                  <a:pt x="68346" y="20929"/>
                  <a:pt x="67963" y="20700"/>
                </a:cubicBezTo>
                <a:cubicBezTo>
                  <a:pt x="67810" y="20623"/>
                  <a:pt x="67695" y="20509"/>
                  <a:pt x="67619" y="20394"/>
                </a:cubicBezTo>
                <a:cubicBezTo>
                  <a:pt x="67428" y="20126"/>
                  <a:pt x="67351" y="19744"/>
                  <a:pt x="67083" y="19591"/>
                </a:cubicBezTo>
                <a:cubicBezTo>
                  <a:pt x="66739" y="19399"/>
                  <a:pt x="66701" y="19055"/>
                  <a:pt x="66472" y="18864"/>
                </a:cubicBezTo>
                <a:cubicBezTo>
                  <a:pt x="66166" y="18596"/>
                  <a:pt x="66013" y="18214"/>
                  <a:pt x="65745" y="17946"/>
                </a:cubicBezTo>
                <a:cubicBezTo>
                  <a:pt x="65668" y="17870"/>
                  <a:pt x="65592" y="17755"/>
                  <a:pt x="65515" y="17678"/>
                </a:cubicBezTo>
                <a:cubicBezTo>
                  <a:pt x="65209" y="17449"/>
                  <a:pt x="64980" y="17219"/>
                  <a:pt x="64712" y="16760"/>
                </a:cubicBezTo>
                <a:cubicBezTo>
                  <a:pt x="64636" y="16646"/>
                  <a:pt x="64483" y="16569"/>
                  <a:pt x="64406" y="16531"/>
                </a:cubicBezTo>
                <a:cubicBezTo>
                  <a:pt x="63909" y="16301"/>
                  <a:pt x="63756" y="16110"/>
                  <a:pt x="63603" y="15575"/>
                </a:cubicBezTo>
                <a:cubicBezTo>
                  <a:pt x="63603" y="15498"/>
                  <a:pt x="63527" y="15422"/>
                  <a:pt x="63450" y="15384"/>
                </a:cubicBezTo>
                <a:cubicBezTo>
                  <a:pt x="63259" y="15269"/>
                  <a:pt x="63068" y="15231"/>
                  <a:pt x="63106" y="14963"/>
                </a:cubicBezTo>
                <a:cubicBezTo>
                  <a:pt x="63106" y="14925"/>
                  <a:pt x="62915" y="14848"/>
                  <a:pt x="62838" y="14810"/>
                </a:cubicBezTo>
                <a:cubicBezTo>
                  <a:pt x="62723" y="14733"/>
                  <a:pt x="62570" y="14695"/>
                  <a:pt x="62494" y="14619"/>
                </a:cubicBezTo>
                <a:cubicBezTo>
                  <a:pt x="62264" y="14389"/>
                  <a:pt x="61920" y="14198"/>
                  <a:pt x="61882" y="13930"/>
                </a:cubicBezTo>
                <a:cubicBezTo>
                  <a:pt x="61844" y="13586"/>
                  <a:pt x="61079" y="13854"/>
                  <a:pt x="61423" y="13318"/>
                </a:cubicBezTo>
                <a:cubicBezTo>
                  <a:pt x="61385" y="13280"/>
                  <a:pt x="61308" y="13242"/>
                  <a:pt x="61232" y="13242"/>
                </a:cubicBezTo>
                <a:cubicBezTo>
                  <a:pt x="61169" y="13263"/>
                  <a:pt x="61114" y="13272"/>
                  <a:pt x="61068" y="13272"/>
                </a:cubicBezTo>
                <a:cubicBezTo>
                  <a:pt x="60862" y="13272"/>
                  <a:pt x="60811" y="13085"/>
                  <a:pt x="60811" y="12898"/>
                </a:cubicBezTo>
                <a:cubicBezTo>
                  <a:pt x="60782" y="12725"/>
                  <a:pt x="60754" y="12639"/>
                  <a:pt x="60644" y="12639"/>
                </a:cubicBezTo>
                <a:cubicBezTo>
                  <a:pt x="60608" y="12639"/>
                  <a:pt x="60563" y="12649"/>
                  <a:pt x="60505" y="12668"/>
                </a:cubicBezTo>
                <a:cubicBezTo>
                  <a:pt x="60489" y="12673"/>
                  <a:pt x="60474" y="12676"/>
                  <a:pt x="60460" y="12676"/>
                </a:cubicBezTo>
                <a:cubicBezTo>
                  <a:pt x="60369" y="12676"/>
                  <a:pt x="60303" y="12581"/>
                  <a:pt x="60237" y="12515"/>
                </a:cubicBezTo>
                <a:cubicBezTo>
                  <a:pt x="59970" y="12324"/>
                  <a:pt x="59702" y="12171"/>
                  <a:pt x="59587" y="11865"/>
                </a:cubicBezTo>
                <a:cubicBezTo>
                  <a:pt x="58899" y="11712"/>
                  <a:pt x="58708" y="10756"/>
                  <a:pt x="57943" y="10756"/>
                </a:cubicBezTo>
                <a:cubicBezTo>
                  <a:pt x="57904" y="10756"/>
                  <a:pt x="57828" y="10679"/>
                  <a:pt x="57828" y="10641"/>
                </a:cubicBezTo>
                <a:cubicBezTo>
                  <a:pt x="57790" y="10259"/>
                  <a:pt x="57445" y="10182"/>
                  <a:pt x="57178" y="10029"/>
                </a:cubicBezTo>
                <a:cubicBezTo>
                  <a:pt x="56719" y="9761"/>
                  <a:pt x="56298" y="9532"/>
                  <a:pt x="55839" y="9264"/>
                </a:cubicBezTo>
                <a:cubicBezTo>
                  <a:pt x="55571" y="9111"/>
                  <a:pt x="55265" y="8882"/>
                  <a:pt x="54959" y="8729"/>
                </a:cubicBezTo>
                <a:cubicBezTo>
                  <a:pt x="54692" y="8538"/>
                  <a:pt x="54348" y="8461"/>
                  <a:pt x="54156" y="8232"/>
                </a:cubicBezTo>
                <a:cubicBezTo>
                  <a:pt x="53927" y="7926"/>
                  <a:pt x="53583" y="7964"/>
                  <a:pt x="53315" y="7773"/>
                </a:cubicBezTo>
                <a:cubicBezTo>
                  <a:pt x="52779" y="7428"/>
                  <a:pt x="52091" y="7275"/>
                  <a:pt x="51709" y="6702"/>
                </a:cubicBezTo>
                <a:cubicBezTo>
                  <a:pt x="51632" y="6625"/>
                  <a:pt x="51517" y="6587"/>
                  <a:pt x="51441" y="6587"/>
                </a:cubicBezTo>
                <a:cubicBezTo>
                  <a:pt x="51399" y="6596"/>
                  <a:pt x="51360" y="6600"/>
                  <a:pt x="51322" y="6600"/>
                </a:cubicBezTo>
                <a:cubicBezTo>
                  <a:pt x="51050" y="6600"/>
                  <a:pt x="50878" y="6377"/>
                  <a:pt x="50676" y="6243"/>
                </a:cubicBezTo>
                <a:cubicBezTo>
                  <a:pt x="50408" y="6128"/>
                  <a:pt x="50217" y="5860"/>
                  <a:pt x="49949" y="5822"/>
                </a:cubicBezTo>
                <a:cubicBezTo>
                  <a:pt x="49605" y="5822"/>
                  <a:pt x="49299" y="5593"/>
                  <a:pt x="49146" y="5401"/>
                </a:cubicBezTo>
                <a:cubicBezTo>
                  <a:pt x="48917" y="5095"/>
                  <a:pt x="48572" y="5172"/>
                  <a:pt x="48419" y="4942"/>
                </a:cubicBezTo>
                <a:cubicBezTo>
                  <a:pt x="48305" y="4805"/>
                  <a:pt x="48204" y="4777"/>
                  <a:pt x="48092" y="4777"/>
                </a:cubicBezTo>
                <a:cubicBezTo>
                  <a:pt x="48017" y="4777"/>
                  <a:pt x="47938" y="4789"/>
                  <a:pt x="47846" y="4789"/>
                </a:cubicBezTo>
                <a:cubicBezTo>
                  <a:pt x="47836" y="4792"/>
                  <a:pt x="47826" y="4793"/>
                  <a:pt x="47816" y="4793"/>
                </a:cubicBezTo>
                <a:cubicBezTo>
                  <a:pt x="47673" y="4793"/>
                  <a:pt x="47527" y="4550"/>
                  <a:pt x="47349" y="4407"/>
                </a:cubicBezTo>
                <a:cubicBezTo>
                  <a:pt x="47349" y="4407"/>
                  <a:pt x="47272" y="4445"/>
                  <a:pt x="47234" y="4483"/>
                </a:cubicBezTo>
                <a:cubicBezTo>
                  <a:pt x="47182" y="4501"/>
                  <a:pt x="47131" y="4518"/>
                  <a:pt x="47094" y="4518"/>
                </a:cubicBezTo>
                <a:cubicBezTo>
                  <a:pt x="47047" y="4518"/>
                  <a:pt x="47021" y="4492"/>
                  <a:pt x="47043" y="4407"/>
                </a:cubicBezTo>
                <a:cubicBezTo>
                  <a:pt x="47043" y="4254"/>
                  <a:pt x="47043" y="4177"/>
                  <a:pt x="46890" y="4139"/>
                </a:cubicBezTo>
                <a:cubicBezTo>
                  <a:pt x="46125" y="3910"/>
                  <a:pt x="45398" y="3680"/>
                  <a:pt x="44710" y="3298"/>
                </a:cubicBezTo>
                <a:cubicBezTo>
                  <a:pt x="44327" y="3068"/>
                  <a:pt x="43868" y="3030"/>
                  <a:pt x="43447" y="2915"/>
                </a:cubicBezTo>
                <a:cubicBezTo>
                  <a:pt x="42797" y="2724"/>
                  <a:pt x="42185" y="2571"/>
                  <a:pt x="41612" y="2303"/>
                </a:cubicBezTo>
                <a:cubicBezTo>
                  <a:pt x="41382" y="2189"/>
                  <a:pt x="41191" y="2074"/>
                  <a:pt x="40961" y="1997"/>
                </a:cubicBezTo>
                <a:cubicBezTo>
                  <a:pt x="40464" y="1883"/>
                  <a:pt x="40005" y="1806"/>
                  <a:pt x="39508" y="1691"/>
                </a:cubicBezTo>
                <a:cubicBezTo>
                  <a:pt x="38973" y="1539"/>
                  <a:pt x="38437" y="1347"/>
                  <a:pt x="37864" y="1194"/>
                </a:cubicBezTo>
                <a:cubicBezTo>
                  <a:pt x="36907" y="927"/>
                  <a:pt x="35913" y="1003"/>
                  <a:pt x="34957" y="735"/>
                </a:cubicBezTo>
                <a:cubicBezTo>
                  <a:pt x="34001" y="506"/>
                  <a:pt x="32968" y="468"/>
                  <a:pt x="31974" y="391"/>
                </a:cubicBezTo>
                <a:cubicBezTo>
                  <a:pt x="31668" y="353"/>
                  <a:pt x="31362" y="429"/>
                  <a:pt x="31056" y="238"/>
                </a:cubicBezTo>
                <a:cubicBezTo>
                  <a:pt x="30979" y="162"/>
                  <a:pt x="30826" y="162"/>
                  <a:pt x="30673" y="162"/>
                </a:cubicBezTo>
                <a:cubicBezTo>
                  <a:pt x="30392" y="190"/>
                  <a:pt x="30069" y="280"/>
                  <a:pt x="29781" y="280"/>
                </a:cubicBezTo>
                <a:cubicBezTo>
                  <a:pt x="29677" y="280"/>
                  <a:pt x="29579" y="268"/>
                  <a:pt x="29488" y="238"/>
                </a:cubicBezTo>
                <a:cubicBezTo>
                  <a:pt x="29239" y="151"/>
                  <a:pt x="28991" y="125"/>
                  <a:pt x="28741" y="125"/>
                </a:cubicBezTo>
                <a:cubicBezTo>
                  <a:pt x="28353" y="125"/>
                  <a:pt x="27962" y="189"/>
                  <a:pt x="27563" y="189"/>
                </a:cubicBezTo>
                <a:cubicBezTo>
                  <a:pt x="27428" y="189"/>
                  <a:pt x="27292" y="181"/>
                  <a:pt x="27155" y="162"/>
                </a:cubicBezTo>
                <a:cubicBezTo>
                  <a:pt x="26696" y="85"/>
                  <a:pt x="26122" y="123"/>
                  <a:pt x="25625" y="85"/>
                </a:cubicBezTo>
                <a:cubicBezTo>
                  <a:pt x="25133" y="85"/>
                  <a:pt x="24641" y="1"/>
                  <a:pt x="24150" y="1"/>
                </a:cubicBezTo>
                <a:close/>
              </a:path>
            </a:pathLst>
          </a:custGeom>
          <a:solidFill>
            <a:srgbClr val="FA47E3">
              <a:alpha val="3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p15">
            <a:extLst>
              <a:ext uri="{FF2B5EF4-FFF2-40B4-BE49-F238E27FC236}">
                <a16:creationId xmlns:a16="http://schemas.microsoft.com/office/drawing/2014/main" id="{52AFA653-4BEF-2AA6-94A4-7D4CCCB980B2}"/>
              </a:ext>
            </a:extLst>
          </p:cNvPr>
          <p:cNvSpPr/>
          <p:nvPr/>
        </p:nvSpPr>
        <p:spPr>
          <a:xfrm>
            <a:off x="958124" y="4495133"/>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p15">
            <a:extLst>
              <a:ext uri="{FF2B5EF4-FFF2-40B4-BE49-F238E27FC236}">
                <a16:creationId xmlns:a16="http://schemas.microsoft.com/office/drawing/2014/main" id="{5C3E1B22-478D-A69F-234A-71758DFB132B}"/>
              </a:ext>
            </a:extLst>
          </p:cNvPr>
          <p:cNvSpPr/>
          <p:nvPr/>
        </p:nvSpPr>
        <p:spPr>
          <a:xfrm>
            <a:off x="203756" y="2397086"/>
            <a:ext cx="1619651" cy="2117283"/>
          </a:xfrm>
          <a:custGeom>
            <a:avLst/>
            <a:gdLst/>
            <a:ahLst/>
            <a:cxnLst/>
            <a:rect l="l" t="t" r="r" b="b"/>
            <a:pathLst>
              <a:path w="78940" h="103194" extrusionOk="0">
                <a:moveTo>
                  <a:pt x="24128" y="0"/>
                </a:moveTo>
                <a:cubicBezTo>
                  <a:pt x="23645" y="0"/>
                  <a:pt x="23163" y="158"/>
                  <a:pt x="22680" y="185"/>
                </a:cubicBezTo>
                <a:cubicBezTo>
                  <a:pt x="21991" y="224"/>
                  <a:pt x="21265" y="185"/>
                  <a:pt x="20538" y="338"/>
                </a:cubicBezTo>
                <a:cubicBezTo>
                  <a:pt x="19964" y="491"/>
                  <a:pt x="19276" y="338"/>
                  <a:pt x="18664" y="568"/>
                </a:cubicBezTo>
                <a:cubicBezTo>
                  <a:pt x="18588" y="606"/>
                  <a:pt x="18492" y="616"/>
                  <a:pt x="18392" y="616"/>
                </a:cubicBezTo>
                <a:cubicBezTo>
                  <a:pt x="18291" y="616"/>
                  <a:pt x="18186" y="606"/>
                  <a:pt x="18090" y="606"/>
                </a:cubicBezTo>
                <a:cubicBezTo>
                  <a:pt x="17976" y="606"/>
                  <a:pt x="17899" y="568"/>
                  <a:pt x="17823" y="568"/>
                </a:cubicBezTo>
                <a:cubicBezTo>
                  <a:pt x="17249" y="682"/>
                  <a:pt x="16713" y="797"/>
                  <a:pt x="16178" y="950"/>
                </a:cubicBezTo>
                <a:cubicBezTo>
                  <a:pt x="15107" y="1180"/>
                  <a:pt x="14036" y="1294"/>
                  <a:pt x="13004" y="1639"/>
                </a:cubicBezTo>
                <a:cubicBezTo>
                  <a:pt x="12736" y="1753"/>
                  <a:pt x="12430" y="1792"/>
                  <a:pt x="12162" y="1868"/>
                </a:cubicBezTo>
                <a:cubicBezTo>
                  <a:pt x="12009" y="1906"/>
                  <a:pt x="11856" y="1945"/>
                  <a:pt x="11703" y="1983"/>
                </a:cubicBezTo>
                <a:cubicBezTo>
                  <a:pt x="11206" y="2174"/>
                  <a:pt x="10671" y="2404"/>
                  <a:pt x="10173" y="2557"/>
                </a:cubicBezTo>
                <a:cubicBezTo>
                  <a:pt x="9600" y="2748"/>
                  <a:pt x="8988" y="2863"/>
                  <a:pt x="8452" y="3054"/>
                </a:cubicBezTo>
                <a:cubicBezTo>
                  <a:pt x="7840" y="3283"/>
                  <a:pt x="7267" y="3627"/>
                  <a:pt x="6693" y="3780"/>
                </a:cubicBezTo>
                <a:cubicBezTo>
                  <a:pt x="5966" y="3972"/>
                  <a:pt x="5354" y="4239"/>
                  <a:pt x="4781" y="4622"/>
                </a:cubicBezTo>
                <a:cubicBezTo>
                  <a:pt x="4666" y="4698"/>
                  <a:pt x="4551" y="4813"/>
                  <a:pt x="4475" y="4813"/>
                </a:cubicBezTo>
                <a:cubicBezTo>
                  <a:pt x="4416" y="4798"/>
                  <a:pt x="4360" y="4792"/>
                  <a:pt x="4307" y="4792"/>
                </a:cubicBezTo>
                <a:cubicBezTo>
                  <a:pt x="3830" y="4792"/>
                  <a:pt x="3539" y="5316"/>
                  <a:pt x="3101" y="5316"/>
                </a:cubicBezTo>
                <a:cubicBezTo>
                  <a:pt x="3075" y="5316"/>
                  <a:pt x="3048" y="5314"/>
                  <a:pt x="3021" y="5310"/>
                </a:cubicBezTo>
                <a:cubicBezTo>
                  <a:pt x="2677" y="5846"/>
                  <a:pt x="1951" y="5654"/>
                  <a:pt x="1568" y="6152"/>
                </a:cubicBezTo>
                <a:cubicBezTo>
                  <a:pt x="1526" y="6147"/>
                  <a:pt x="1486" y="6145"/>
                  <a:pt x="1448" y="6145"/>
                </a:cubicBezTo>
                <a:cubicBezTo>
                  <a:pt x="1169" y="6145"/>
                  <a:pt x="976" y="6270"/>
                  <a:pt x="841" y="6572"/>
                </a:cubicBezTo>
                <a:cubicBezTo>
                  <a:pt x="803" y="6649"/>
                  <a:pt x="688" y="6687"/>
                  <a:pt x="650" y="6687"/>
                </a:cubicBezTo>
                <a:cubicBezTo>
                  <a:pt x="590" y="6670"/>
                  <a:pt x="533" y="6662"/>
                  <a:pt x="480" y="6662"/>
                </a:cubicBezTo>
                <a:cubicBezTo>
                  <a:pt x="296" y="6662"/>
                  <a:pt x="148" y="6751"/>
                  <a:pt x="0" y="6840"/>
                </a:cubicBezTo>
                <a:lnTo>
                  <a:pt x="0" y="8714"/>
                </a:lnTo>
                <a:cubicBezTo>
                  <a:pt x="153" y="8638"/>
                  <a:pt x="306" y="8523"/>
                  <a:pt x="459" y="8446"/>
                </a:cubicBezTo>
                <a:cubicBezTo>
                  <a:pt x="727" y="8332"/>
                  <a:pt x="1071" y="8332"/>
                  <a:pt x="1300" y="8102"/>
                </a:cubicBezTo>
                <a:cubicBezTo>
                  <a:pt x="1492" y="7873"/>
                  <a:pt x="1798" y="7720"/>
                  <a:pt x="2065" y="7529"/>
                </a:cubicBezTo>
                <a:cubicBezTo>
                  <a:pt x="2218" y="7452"/>
                  <a:pt x="2409" y="7376"/>
                  <a:pt x="2562" y="7223"/>
                </a:cubicBezTo>
                <a:cubicBezTo>
                  <a:pt x="2792" y="6993"/>
                  <a:pt x="3251" y="7261"/>
                  <a:pt x="3366" y="6802"/>
                </a:cubicBezTo>
                <a:cubicBezTo>
                  <a:pt x="3710" y="6802"/>
                  <a:pt x="3863" y="6419"/>
                  <a:pt x="4054" y="6381"/>
                </a:cubicBezTo>
                <a:cubicBezTo>
                  <a:pt x="4551" y="6266"/>
                  <a:pt x="4857" y="5922"/>
                  <a:pt x="5278" y="5731"/>
                </a:cubicBezTo>
                <a:cubicBezTo>
                  <a:pt x="5546" y="5616"/>
                  <a:pt x="5890" y="5693"/>
                  <a:pt x="6005" y="5310"/>
                </a:cubicBezTo>
                <a:cubicBezTo>
                  <a:pt x="6005" y="5310"/>
                  <a:pt x="6158" y="5310"/>
                  <a:pt x="6196" y="5349"/>
                </a:cubicBezTo>
                <a:cubicBezTo>
                  <a:pt x="6272" y="5349"/>
                  <a:pt x="6349" y="5366"/>
                  <a:pt x="6403" y="5366"/>
                </a:cubicBezTo>
                <a:cubicBezTo>
                  <a:pt x="6430" y="5366"/>
                  <a:pt x="6451" y="5361"/>
                  <a:pt x="6464" y="5349"/>
                </a:cubicBezTo>
                <a:cubicBezTo>
                  <a:pt x="6961" y="5004"/>
                  <a:pt x="7496" y="4737"/>
                  <a:pt x="8108" y="4584"/>
                </a:cubicBezTo>
                <a:cubicBezTo>
                  <a:pt x="8261" y="4507"/>
                  <a:pt x="8414" y="4431"/>
                  <a:pt x="8529" y="4316"/>
                </a:cubicBezTo>
                <a:cubicBezTo>
                  <a:pt x="8598" y="4247"/>
                  <a:pt x="8667" y="4192"/>
                  <a:pt x="8735" y="4192"/>
                </a:cubicBezTo>
                <a:cubicBezTo>
                  <a:pt x="8781" y="4192"/>
                  <a:pt x="8827" y="4216"/>
                  <a:pt x="8873" y="4278"/>
                </a:cubicBezTo>
                <a:cubicBezTo>
                  <a:pt x="8900" y="4305"/>
                  <a:pt x="8985" y="4332"/>
                  <a:pt x="9032" y="4332"/>
                </a:cubicBezTo>
                <a:cubicBezTo>
                  <a:pt x="9051" y="4332"/>
                  <a:pt x="9064" y="4327"/>
                  <a:pt x="9064" y="4316"/>
                </a:cubicBezTo>
                <a:cubicBezTo>
                  <a:pt x="9205" y="4128"/>
                  <a:pt x="9345" y="4013"/>
                  <a:pt x="9503" y="4013"/>
                </a:cubicBezTo>
                <a:cubicBezTo>
                  <a:pt x="9604" y="4013"/>
                  <a:pt x="9711" y="4059"/>
                  <a:pt x="9829" y="4163"/>
                </a:cubicBezTo>
                <a:cubicBezTo>
                  <a:pt x="9867" y="4163"/>
                  <a:pt x="10020" y="4125"/>
                  <a:pt x="10059" y="4048"/>
                </a:cubicBezTo>
                <a:cubicBezTo>
                  <a:pt x="10212" y="3933"/>
                  <a:pt x="10288" y="3780"/>
                  <a:pt x="10403" y="3627"/>
                </a:cubicBezTo>
                <a:cubicBezTo>
                  <a:pt x="10522" y="3491"/>
                  <a:pt x="10596" y="3423"/>
                  <a:pt x="10654" y="3423"/>
                </a:cubicBezTo>
                <a:cubicBezTo>
                  <a:pt x="10727" y="3423"/>
                  <a:pt x="10777" y="3530"/>
                  <a:pt x="10862" y="3742"/>
                </a:cubicBezTo>
                <a:cubicBezTo>
                  <a:pt x="10900" y="3780"/>
                  <a:pt x="10938" y="3819"/>
                  <a:pt x="10977" y="3857"/>
                </a:cubicBezTo>
                <a:cubicBezTo>
                  <a:pt x="11015" y="3780"/>
                  <a:pt x="11015" y="3666"/>
                  <a:pt x="11053" y="3666"/>
                </a:cubicBezTo>
                <a:cubicBezTo>
                  <a:pt x="11206" y="3589"/>
                  <a:pt x="11397" y="3513"/>
                  <a:pt x="11589" y="3513"/>
                </a:cubicBezTo>
                <a:cubicBezTo>
                  <a:pt x="11933" y="3513"/>
                  <a:pt x="12162" y="3360"/>
                  <a:pt x="12315" y="3054"/>
                </a:cubicBezTo>
                <a:cubicBezTo>
                  <a:pt x="12360" y="2918"/>
                  <a:pt x="12419" y="2822"/>
                  <a:pt x="12499" y="2822"/>
                </a:cubicBezTo>
                <a:cubicBezTo>
                  <a:pt x="12554" y="2822"/>
                  <a:pt x="12620" y="2868"/>
                  <a:pt x="12698" y="2977"/>
                </a:cubicBezTo>
                <a:cubicBezTo>
                  <a:pt x="12800" y="3079"/>
                  <a:pt x="12919" y="3147"/>
                  <a:pt x="13055" y="3147"/>
                </a:cubicBezTo>
                <a:cubicBezTo>
                  <a:pt x="13123" y="3147"/>
                  <a:pt x="13195" y="3130"/>
                  <a:pt x="13271" y="3092"/>
                </a:cubicBezTo>
                <a:cubicBezTo>
                  <a:pt x="13616" y="2939"/>
                  <a:pt x="14075" y="3130"/>
                  <a:pt x="14380" y="2748"/>
                </a:cubicBezTo>
                <a:cubicBezTo>
                  <a:pt x="14456" y="2775"/>
                  <a:pt x="14529" y="2787"/>
                  <a:pt x="14601" y="2787"/>
                </a:cubicBezTo>
                <a:cubicBezTo>
                  <a:pt x="14926" y="2787"/>
                  <a:pt x="15214" y="2550"/>
                  <a:pt x="15528" y="2518"/>
                </a:cubicBezTo>
                <a:cubicBezTo>
                  <a:pt x="16178" y="2480"/>
                  <a:pt x="16866" y="2289"/>
                  <a:pt x="17517" y="2212"/>
                </a:cubicBezTo>
                <a:cubicBezTo>
                  <a:pt x="17631" y="2174"/>
                  <a:pt x="17784" y="2212"/>
                  <a:pt x="17861" y="2136"/>
                </a:cubicBezTo>
                <a:cubicBezTo>
                  <a:pt x="18243" y="1945"/>
                  <a:pt x="18626" y="1945"/>
                  <a:pt x="19046" y="1868"/>
                </a:cubicBezTo>
                <a:cubicBezTo>
                  <a:pt x="19090" y="1863"/>
                  <a:pt x="19136" y="1861"/>
                  <a:pt x="19182" y="1861"/>
                </a:cubicBezTo>
                <a:cubicBezTo>
                  <a:pt x="19302" y="1861"/>
                  <a:pt x="19429" y="1873"/>
                  <a:pt x="19556" y="1873"/>
                </a:cubicBezTo>
                <a:cubicBezTo>
                  <a:pt x="19762" y="1873"/>
                  <a:pt x="19970" y="1842"/>
                  <a:pt x="20156" y="1677"/>
                </a:cubicBezTo>
                <a:cubicBezTo>
                  <a:pt x="20204" y="1604"/>
                  <a:pt x="20314" y="1578"/>
                  <a:pt x="20437" y="1578"/>
                </a:cubicBezTo>
                <a:cubicBezTo>
                  <a:pt x="20508" y="1578"/>
                  <a:pt x="20583" y="1586"/>
                  <a:pt x="20653" y="1600"/>
                </a:cubicBezTo>
                <a:cubicBezTo>
                  <a:pt x="20921" y="1610"/>
                  <a:pt x="21191" y="1615"/>
                  <a:pt x="21462" y="1615"/>
                </a:cubicBezTo>
                <a:cubicBezTo>
                  <a:pt x="22276" y="1615"/>
                  <a:pt x="23101" y="1572"/>
                  <a:pt x="23904" y="1486"/>
                </a:cubicBezTo>
                <a:cubicBezTo>
                  <a:pt x="23986" y="1480"/>
                  <a:pt x="24068" y="1478"/>
                  <a:pt x="24150" y="1478"/>
                </a:cubicBezTo>
                <a:cubicBezTo>
                  <a:pt x="24641" y="1478"/>
                  <a:pt x="25133" y="1562"/>
                  <a:pt x="25625" y="1562"/>
                </a:cubicBezTo>
                <a:cubicBezTo>
                  <a:pt x="26122" y="1600"/>
                  <a:pt x="26696" y="1562"/>
                  <a:pt x="27155" y="1639"/>
                </a:cubicBezTo>
                <a:cubicBezTo>
                  <a:pt x="27292" y="1658"/>
                  <a:pt x="27428" y="1666"/>
                  <a:pt x="27563" y="1666"/>
                </a:cubicBezTo>
                <a:cubicBezTo>
                  <a:pt x="27962" y="1666"/>
                  <a:pt x="28353" y="1602"/>
                  <a:pt x="28741" y="1602"/>
                </a:cubicBezTo>
                <a:cubicBezTo>
                  <a:pt x="28991" y="1602"/>
                  <a:pt x="29239" y="1628"/>
                  <a:pt x="29488" y="1715"/>
                </a:cubicBezTo>
                <a:cubicBezTo>
                  <a:pt x="29579" y="1745"/>
                  <a:pt x="29677" y="1757"/>
                  <a:pt x="29781" y="1757"/>
                </a:cubicBezTo>
                <a:cubicBezTo>
                  <a:pt x="30069" y="1757"/>
                  <a:pt x="30392" y="1667"/>
                  <a:pt x="30673" y="1639"/>
                </a:cubicBezTo>
                <a:cubicBezTo>
                  <a:pt x="30826" y="1639"/>
                  <a:pt x="30979" y="1639"/>
                  <a:pt x="31056" y="1715"/>
                </a:cubicBezTo>
                <a:cubicBezTo>
                  <a:pt x="31362" y="1906"/>
                  <a:pt x="31668" y="1830"/>
                  <a:pt x="31974" y="1868"/>
                </a:cubicBezTo>
                <a:cubicBezTo>
                  <a:pt x="32968" y="1945"/>
                  <a:pt x="34001" y="1983"/>
                  <a:pt x="34957" y="2212"/>
                </a:cubicBezTo>
                <a:cubicBezTo>
                  <a:pt x="35913" y="2480"/>
                  <a:pt x="36907" y="2404"/>
                  <a:pt x="37864" y="2671"/>
                </a:cubicBezTo>
                <a:cubicBezTo>
                  <a:pt x="38437" y="2824"/>
                  <a:pt x="38973" y="3016"/>
                  <a:pt x="39508" y="3168"/>
                </a:cubicBezTo>
                <a:cubicBezTo>
                  <a:pt x="40005" y="3283"/>
                  <a:pt x="40464" y="3360"/>
                  <a:pt x="40961" y="3474"/>
                </a:cubicBezTo>
                <a:cubicBezTo>
                  <a:pt x="41191" y="3551"/>
                  <a:pt x="41382" y="3666"/>
                  <a:pt x="41612" y="3780"/>
                </a:cubicBezTo>
                <a:cubicBezTo>
                  <a:pt x="42185" y="4048"/>
                  <a:pt x="42797" y="4201"/>
                  <a:pt x="43447" y="4392"/>
                </a:cubicBezTo>
                <a:cubicBezTo>
                  <a:pt x="43868" y="4507"/>
                  <a:pt x="44327" y="4545"/>
                  <a:pt x="44710" y="4775"/>
                </a:cubicBezTo>
                <a:cubicBezTo>
                  <a:pt x="45398" y="5157"/>
                  <a:pt x="46125" y="5387"/>
                  <a:pt x="46890" y="5616"/>
                </a:cubicBezTo>
                <a:cubicBezTo>
                  <a:pt x="47043" y="5654"/>
                  <a:pt x="47043" y="5731"/>
                  <a:pt x="47043" y="5884"/>
                </a:cubicBezTo>
                <a:cubicBezTo>
                  <a:pt x="47021" y="5969"/>
                  <a:pt x="47047" y="5995"/>
                  <a:pt x="47094" y="5995"/>
                </a:cubicBezTo>
                <a:cubicBezTo>
                  <a:pt x="47131" y="5995"/>
                  <a:pt x="47182" y="5978"/>
                  <a:pt x="47234" y="5960"/>
                </a:cubicBezTo>
                <a:cubicBezTo>
                  <a:pt x="47272" y="5922"/>
                  <a:pt x="47349" y="5884"/>
                  <a:pt x="47349" y="5884"/>
                </a:cubicBezTo>
                <a:cubicBezTo>
                  <a:pt x="47527" y="6027"/>
                  <a:pt x="47673" y="6270"/>
                  <a:pt x="47816" y="6270"/>
                </a:cubicBezTo>
                <a:cubicBezTo>
                  <a:pt x="47826" y="6270"/>
                  <a:pt x="47836" y="6269"/>
                  <a:pt x="47846" y="6266"/>
                </a:cubicBezTo>
                <a:cubicBezTo>
                  <a:pt x="47938" y="6266"/>
                  <a:pt x="48017" y="6254"/>
                  <a:pt x="48092" y="6254"/>
                </a:cubicBezTo>
                <a:cubicBezTo>
                  <a:pt x="48204" y="6254"/>
                  <a:pt x="48305" y="6282"/>
                  <a:pt x="48419" y="6419"/>
                </a:cubicBezTo>
                <a:cubicBezTo>
                  <a:pt x="48572" y="6649"/>
                  <a:pt x="48917" y="6572"/>
                  <a:pt x="49146" y="6878"/>
                </a:cubicBezTo>
                <a:cubicBezTo>
                  <a:pt x="49299" y="7070"/>
                  <a:pt x="49605" y="7299"/>
                  <a:pt x="49949" y="7299"/>
                </a:cubicBezTo>
                <a:cubicBezTo>
                  <a:pt x="50217" y="7337"/>
                  <a:pt x="50408" y="7605"/>
                  <a:pt x="50676" y="7720"/>
                </a:cubicBezTo>
                <a:cubicBezTo>
                  <a:pt x="50878" y="7854"/>
                  <a:pt x="51050" y="8077"/>
                  <a:pt x="51322" y="8077"/>
                </a:cubicBezTo>
                <a:cubicBezTo>
                  <a:pt x="51360" y="8077"/>
                  <a:pt x="51399" y="8073"/>
                  <a:pt x="51441" y="8064"/>
                </a:cubicBezTo>
                <a:cubicBezTo>
                  <a:pt x="51517" y="8064"/>
                  <a:pt x="51632" y="8102"/>
                  <a:pt x="51709" y="8179"/>
                </a:cubicBezTo>
                <a:cubicBezTo>
                  <a:pt x="52091" y="8752"/>
                  <a:pt x="52779" y="8905"/>
                  <a:pt x="53315" y="9250"/>
                </a:cubicBezTo>
                <a:cubicBezTo>
                  <a:pt x="53583" y="9441"/>
                  <a:pt x="53927" y="9403"/>
                  <a:pt x="54156" y="9709"/>
                </a:cubicBezTo>
                <a:cubicBezTo>
                  <a:pt x="54348" y="9938"/>
                  <a:pt x="54692" y="10015"/>
                  <a:pt x="54959" y="10206"/>
                </a:cubicBezTo>
                <a:cubicBezTo>
                  <a:pt x="55265" y="10359"/>
                  <a:pt x="55571" y="10588"/>
                  <a:pt x="55839" y="10741"/>
                </a:cubicBezTo>
                <a:cubicBezTo>
                  <a:pt x="56298" y="11009"/>
                  <a:pt x="56719" y="11238"/>
                  <a:pt x="57178" y="11506"/>
                </a:cubicBezTo>
                <a:cubicBezTo>
                  <a:pt x="57445" y="11659"/>
                  <a:pt x="57790" y="11736"/>
                  <a:pt x="57828" y="12118"/>
                </a:cubicBezTo>
                <a:cubicBezTo>
                  <a:pt x="57828" y="12156"/>
                  <a:pt x="57904" y="12233"/>
                  <a:pt x="57943" y="12233"/>
                </a:cubicBezTo>
                <a:cubicBezTo>
                  <a:pt x="58708" y="12233"/>
                  <a:pt x="58899" y="13189"/>
                  <a:pt x="59587" y="13342"/>
                </a:cubicBezTo>
                <a:cubicBezTo>
                  <a:pt x="59702" y="13648"/>
                  <a:pt x="59970" y="13801"/>
                  <a:pt x="60237" y="13992"/>
                </a:cubicBezTo>
                <a:cubicBezTo>
                  <a:pt x="60303" y="14058"/>
                  <a:pt x="60369" y="14153"/>
                  <a:pt x="60460" y="14153"/>
                </a:cubicBezTo>
                <a:cubicBezTo>
                  <a:pt x="60474" y="14153"/>
                  <a:pt x="60489" y="14150"/>
                  <a:pt x="60505" y="14145"/>
                </a:cubicBezTo>
                <a:cubicBezTo>
                  <a:pt x="60563" y="14126"/>
                  <a:pt x="60608" y="14116"/>
                  <a:pt x="60644" y="14116"/>
                </a:cubicBezTo>
                <a:cubicBezTo>
                  <a:pt x="60754" y="14116"/>
                  <a:pt x="60782" y="14202"/>
                  <a:pt x="60811" y="14375"/>
                </a:cubicBezTo>
                <a:cubicBezTo>
                  <a:pt x="60811" y="14562"/>
                  <a:pt x="60862" y="14749"/>
                  <a:pt x="61068" y="14749"/>
                </a:cubicBezTo>
                <a:cubicBezTo>
                  <a:pt x="61114" y="14749"/>
                  <a:pt x="61169" y="14740"/>
                  <a:pt x="61232" y="14719"/>
                </a:cubicBezTo>
                <a:cubicBezTo>
                  <a:pt x="61308" y="14719"/>
                  <a:pt x="61385" y="14757"/>
                  <a:pt x="61423" y="14795"/>
                </a:cubicBezTo>
                <a:cubicBezTo>
                  <a:pt x="61079" y="15331"/>
                  <a:pt x="61844" y="15063"/>
                  <a:pt x="61882" y="15407"/>
                </a:cubicBezTo>
                <a:cubicBezTo>
                  <a:pt x="61920" y="15675"/>
                  <a:pt x="62264" y="15866"/>
                  <a:pt x="62494" y="16096"/>
                </a:cubicBezTo>
                <a:cubicBezTo>
                  <a:pt x="62570" y="16172"/>
                  <a:pt x="62723" y="16210"/>
                  <a:pt x="62838" y="16287"/>
                </a:cubicBezTo>
                <a:cubicBezTo>
                  <a:pt x="62915" y="16325"/>
                  <a:pt x="63106" y="16402"/>
                  <a:pt x="63106" y="16440"/>
                </a:cubicBezTo>
                <a:cubicBezTo>
                  <a:pt x="63068" y="16708"/>
                  <a:pt x="63259" y="16746"/>
                  <a:pt x="63450" y="16861"/>
                </a:cubicBezTo>
                <a:cubicBezTo>
                  <a:pt x="63527" y="16899"/>
                  <a:pt x="63603" y="16975"/>
                  <a:pt x="63603" y="17052"/>
                </a:cubicBezTo>
                <a:cubicBezTo>
                  <a:pt x="63756" y="17587"/>
                  <a:pt x="63909" y="17778"/>
                  <a:pt x="64406" y="18008"/>
                </a:cubicBezTo>
                <a:cubicBezTo>
                  <a:pt x="64483" y="18046"/>
                  <a:pt x="64636" y="18123"/>
                  <a:pt x="64712" y="18237"/>
                </a:cubicBezTo>
                <a:cubicBezTo>
                  <a:pt x="64980" y="18696"/>
                  <a:pt x="65209" y="18926"/>
                  <a:pt x="65515" y="19155"/>
                </a:cubicBezTo>
                <a:cubicBezTo>
                  <a:pt x="65592" y="19232"/>
                  <a:pt x="65668" y="19347"/>
                  <a:pt x="65745" y="19423"/>
                </a:cubicBezTo>
                <a:cubicBezTo>
                  <a:pt x="66013" y="19691"/>
                  <a:pt x="66166" y="20073"/>
                  <a:pt x="66472" y="20341"/>
                </a:cubicBezTo>
                <a:cubicBezTo>
                  <a:pt x="66701" y="20532"/>
                  <a:pt x="66739" y="20876"/>
                  <a:pt x="67083" y="21068"/>
                </a:cubicBezTo>
                <a:cubicBezTo>
                  <a:pt x="67351" y="21221"/>
                  <a:pt x="67428" y="21603"/>
                  <a:pt x="67619" y="21871"/>
                </a:cubicBezTo>
                <a:cubicBezTo>
                  <a:pt x="67695" y="21986"/>
                  <a:pt x="67810" y="22100"/>
                  <a:pt x="67963" y="22177"/>
                </a:cubicBezTo>
                <a:cubicBezTo>
                  <a:pt x="68346" y="22406"/>
                  <a:pt x="68575" y="22789"/>
                  <a:pt x="68843" y="23171"/>
                </a:cubicBezTo>
                <a:cubicBezTo>
                  <a:pt x="68881" y="23248"/>
                  <a:pt x="68919" y="23362"/>
                  <a:pt x="68881" y="23439"/>
                </a:cubicBezTo>
                <a:cubicBezTo>
                  <a:pt x="68805" y="23592"/>
                  <a:pt x="68766" y="23668"/>
                  <a:pt x="68957" y="23707"/>
                </a:cubicBezTo>
                <a:cubicBezTo>
                  <a:pt x="69072" y="23745"/>
                  <a:pt x="69225" y="23821"/>
                  <a:pt x="69263" y="23936"/>
                </a:cubicBezTo>
                <a:cubicBezTo>
                  <a:pt x="69722" y="24663"/>
                  <a:pt x="70411" y="25236"/>
                  <a:pt x="70679" y="26078"/>
                </a:cubicBezTo>
                <a:cubicBezTo>
                  <a:pt x="70793" y="26422"/>
                  <a:pt x="70832" y="26805"/>
                  <a:pt x="71290" y="26843"/>
                </a:cubicBezTo>
                <a:cubicBezTo>
                  <a:pt x="71367" y="26881"/>
                  <a:pt x="71443" y="27072"/>
                  <a:pt x="71443" y="27187"/>
                </a:cubicBezTo>
                <a:cubicBezTo>
                  <a:pt x="71673" y="27837"/>
                  <a:pt x="71826" y="28181"/>
                  <a:pt x="72285" y="28640"/>
                </a:cubicBezTo>
                <a:cubicBezTo>
                  <a:pt x="72361" y="28717"/>
                  <a:pt x="72476" y="28832"/>
                  <a:pt x="72476" y="28870"/>
                </a:cubicBezTo>
                <a:cubicBezTo>
                  <a:pt x="72361" y="29405"/>
                  <a:pt x="72782" y="29673"/>
                  <a:pt x="72935" y="30094"/>
                </a:cubicBezTo>
                <a:cubicBezTo>
                  <a:pt x="72973" y="30285"/>
                  <a:pt x="73012" y="30514"/>
                  <a:pt x="73279" y="30591"/>
                </a:cubicBezTo>
                <a:cubicBezTo>
                  <a:pt x="73394" y="30629"/>
                  <a:pt x="73509" y="30859"/>
                  <a:pt x="73509" y="30973"/>
                </a:cubicBezTo>
                <a:cubicBezTo>
                  <a:pt x="73471" y="31279"/>
                  <a:pt x="73547" y="31471"/>
                  <a:pt x="73776" y="31624"/>
                </a:cubicBezTo>
                <a:cubicBezTo>
                  <a:pt x="73853" y="31662"/>
                  <a:pt x="73815" y="31891"/>
                  <a:pt x="73853" y="31930"/>
                </a:cubicBezTo>
                <a:cubicBezTo>
                  <a:pt x="74044" y="32121"/>
                  <a:pt x="73891" y="32465"/>
                  <a:pt x="74235" y="32580"/>
                </a:cubicBezTo>
                <a:cubicBezTo>
                  <a:pt x="74274" y="32618"/>
                  <a:pt x="74350" y="32694"/>
                  <a:pt x="74350" y="32733"/>
                </a:cubicBezTo>
                <a:cubicBezTo>
                  <a:pt x="74388" y="33306"/>
                  <a:pt x="74771" y="33727"/>
                  <a:pt x="74886" y="34224"/>
                </a:cubicBezTo>
                <a:cubicBezTo>
                  <a:pt x="74924" y="34416"/>
                  <a:pt x="74962" y="34530"/>
                  <a:pt x="75077" y="34721"/>
                </a:cubicBezTo>
                <a:cubicBezTo>
                  <a:pt x="75268" y="35066"/>
                  <a:pt x="75383" y="35448"/>
                  <a:pt x="75459" y="35869"/>
                </a:cubicBezTo>
                <a:cubicBezTo>
                  <a:pt x="75612" y="36481"/>
                  <a:pt x="75727" y="37093"/>
                  <a:pt x="75880" y="37705"/>
                </a:cubicBezTo>
                <a:cubicBezTo>
                  <a:pt x="76071" y="38470"/>
                  <a:pt x="76301" y="39196"/>
                  <a:pt x="76415" y="39961"/>
                </a:cubicBezTo>
                <a:cubicBezTo>
                  <a:pt x="76492" y="40497"/>
                  <a:pt x="76645" y="40994"/>
                  <a:pt x="76760" y="41529"/>
                </a:cubicBezTo>
                <a:cubicBezTo>
                  <a:pt x="76760" y="41720"/>
                  <a:pt x="76913" y="41873"/>
                  <a:pt x="76760" y="42103"/>
                </a:cubicBezTo>
                <a:cubicBezTo>
                  <a:pt x="76607" y="42294"/>
                  <a:pt x="77180" y="42256"/>
                  <a:pt x="76913" y="42600"/>
                </a:cubicBezTo>
                <a:cubicBezTo>
                  <a:pt x="76760" y="42753"/>
                  <a:pt x="76836" y="43059"/>
                  <a:pt x="76874" y="43327"/>
                </a:cubicBezTo>
                <a:cubicBezTo>
                  <a:pt x="76874" y="43518"/>
                  <a:pt x="77066" y="43709"/>
                  <a:pt x="77104" y="43939"/>
                </a:cubicBezTo>
                <a:cubicBezTo>
                  <a:pt x="77180" y="44245"/>
                  <a:pt x="77180" y="44551"/>
                  <a:pt x="77219" y="44857"/>
                </a:cubicBezTo>
                <a:cubicBezTo>
                  <a:pt x="77295" y="45430"/>
                  <a:pt x="77486" y="46042"/>
                  <a:pt x="77410" y="46578"/>
                </a:cubicBezTo>
                <a:cubicBezTo>
                  <a:pt x="77333" y="47381"/>
                  <a:pt x="77563" y="48184"/>
                  <a:pt x="77410" y="48949"/>
                </a:cubicBezTo>
                <a:cubicBezTo>
                  <a:pt x="77333" y="49217"/>
                  <a:pt x="77486" y="49446"/>
                  <a:pt x="77525" y="49752"/>
                </a:cubicBezTo>
                <a:cubicBezTo>
                  <a:pt x="77525" y="50938"/>
                  <a:pt x="77486" y="52162"/>
                  <a:pt x="77448" y="53347"/>
                </a:cubicBezTo>
                <a:cubicBezTo>
                  <a:pt x="77448" y="54265"/>
                  <a:pt x="77372" y="55183"/>
                  <a:pt x="77257" y="56101"/>
                </a:cubicBezTo>
                <a:cubicBezTo>
                  <a:pt x="77219" y="56675"/>
                  <a:pt x="77066" y="57287"/>
                  <a:pt x="76989" y="57899"/>
                </a:cubicBezTo>
                <a:cubicBezTo>
                  <a:pt x="76913" y="58511"/>
                  <a:pt x="76874" y="59084"/>
                  <a:pt x="76836" y="59696"/>
                </a:cubicBezTo>
                <a:cubicBezTo>
                  <a:pt x="76798" y="60040"/>
                  <a:pt x="76607" y="60308"/>
                  <a:pt x="76607" y="60652"/>
                </a:cubicBezTo>
                <a:cubicBezTo>
                  <a:pt x="76568" y="61341"/>
                  <a:pt x="76415" y="62029"/>
                  <a:pt x="76148" y="62679"/>
                </a:cubicBezTo>
                <a:cubicBezTo>
                  <a:pt x="76033" y="63024"/>
                  <a:pt x="76224" y="63253"/>
                  <a:pt x="76071" y="63597"/>
                </a:cubicBezTo>
                <a:cubicBezTo>
                  <a:pt x="75689" y="64515"/>
                  <a:pt x="75498" y="65510"/>
                  <a:pt x="75306" y="66504"/>
                </a:cubicBezTo>
                <a:cubicBezTo>
                  <a:pt x="75192" y="66963"/>
                  <a:pt x="74962" y="67460"/>
                  <a:pt x="74847" y="67957"/>
                </a:cubicBezTo>
                <a:cubicBezTo>
                  <a:pt x="74694" y="68569"/>
                  <a:pt x="74465" y="69143"/>
                  <a:pt x="74427" y="69755"/>
                </a:cubicBezTo>
                <a:cubicBezTo>
                  <a:pt x="74427" y="70329"/>
                  <a:pt x="74006" y="70634"/>
                  <a:pt x="73929" y="71132"/>
                </a:cubicBezTo>
                <a:cubicBezTo>
                  <a:pt x="73929" y="71323"/>
                  <a:pt x="73776" y="71438"/>
                  <a:pt x="73738" y="71591"/>
                </a:cubicBezTo>
                <a:cubicBezTo>
                  <a:pt x="73700" y="71935"/>
                  <a:pt x="73585" y="72203"/>
                  <a:pt x="73356" y="72432"/>
                </a:cubicBezTo>
                <a:cubicBezTo>
                  <a:pt x="73241" y="72662"/>
                  <a:pt x="72897" y="72815"/>
                  <a:pt x="73126" y="73159"/>
                </a:cubicBezTo>
                <a:cubicBezTo>
                  <a:pt x="73126" y="73197"/>
                  <a:pt x="73088" y="73273"/>
                  <a:pt x="73050" y="73273"/>
                </a:cubicBezTo>
                <a:cubicBezTo>
                  <a:pt x="72706" y="73350"/>
                  <a:pt x="72859" y="73694"/>
                  <a:pt x="72706" y="73885"/>
                </a:cubicBezTo>
                <a:cubicBezTo>
                  <a:pt x="72514" y="74115"/>
                  <a:pt x="72247" y="74344"/>
                  <a:pt x="72208" y="74612"/>
                </a:cubicBezTo>
                <a:cubicBezTo>
                  <a:pt x="72094" y="75071"/>
                  <a:pt x="71673" y="75415"/>
                  <a:pt x="71558" y="75912"/>
                </a:cubicBezTo>
                <a:cubicBezTo>
                  <a:pt x="71482" y="76257"/>
                  <a:pt x="71176" y="76524"/>
                  <a:pt x="70946" y="76830"/>
                </a:cubicBezTo>
                <a:cubicBezTo>
                  <a:pt x="70870" y="76945"/>
                  <a:pt x="70793" y="77022"/>
                  <a:pt x="70717" y="77098"/>
                </a:cubicBezTo>
                <a:cubicBezTo>
                  <a:pt x="70564" y="77481"/>
                  <a:pt x="70449" y="77863"/>
                  <a:pt x="70220" y="78169"/>
                </a:cubicBezTo>
                <a:cubicBezTo>
                  <a:pt x="70028" y="78437"/>
                  <a:pt x="69722" y="78666"/>
                  <a:pt x="69531" y="78934"/>
                </a:cubicBezTo>
                <a:cubicBezTo>
                  <a:pt x="69340" y="79125"/>
                  <a:pt x="69302" y="79469"/>
                  <a:pt x="69110" y="79622"/>
                </a:cubicBezTo>
                <a:cubicBezTo>
                  <a:pt x="68957" y="79775"/>
                  <a:pt x="68996" y="80120"/>
                  <a:pt x="68690" y="80158"/>
                </a:cubicBezTo>
                <a:cubicBezTo>
                  <a:pt x="68652" y="80158"/>
                  <a:pt x="68613" y="80272"/>
                  <a:pt x="68613" y="80349"/>
                </a:cubicBezTo>
                <a:cubicBezTo>
                  <a:pt x="68537" y="80693"/>
                  <a:pt x="68499" y="80617"/>
                  <a:pt x="68116" y="80846"/>
                </a:cubicBezTo>
                <a:cubicBezTo>
                  <a:pt x="67925" y="80999"/>
                  <a:pt x="67466" y="81114"/>
                  <a:pt x="67619" y="81611"/>
                </a:cubicBezTo>
                <a:cubicBezTo>
                  <a:pt x="67657" y="81649"/>
                  <a:pt x="67542" y="81802"/>
                  <a:pt x="67428" y="81841"/>
                </a:cubicBezTo>
                <a:cubicBezTo>
                  <a:pt x="67236" y="81994"/>
                  <a:pt x="67007" y="82070"/>
                  <a:pt x="66854" y="82261"/>
                </a:cubicBezTo>
                <a:cubicBezTo>
                  <a:pt x="66663" y="82414"/>
                  <a:pt x="66433" y="82606"/>
                  <a:pt x="66472" y="82950"/>
                </a:cubicBezTo>
                <a:cubicBezTo>
                  <a:pt x="66472" y="83064"/>
                  <a:pt x="66433" y="83256"/>
                  <a:pt x="66395" y="83294"/>
                </a:cubicBezTo>
                <a:cubicBezTo>
                  <a:pt x="65745" y="83447"/>
                  <a:pt x="65707" y="84365"/>
                  <a:pt x="64980" y="84365"/>
                </a:cubicBezTo>
                <a:cubicBezTo>
                  <a:pt x="64903" y="84365"/>
                  <a:pt x="64827" y="84441"/>
                  <a:pt x="64827" y="84518"/>
                </a:cubicBezTo>
                <a:cubicBezTo>
                  <a:pt x="64674" y="85053"/>
                  <a:pt x="64138" y="85283"/>
                  <a:pt x="63871" y="85703"/>
                </a:cubicBezTo>
                <a:cubicBezTo>
                  <a:pt x="63603" y="86162"/>
                  <a:pt x="63144" y="86468"/>
                  <a:pt x="62762" y="86813"/>
                </a:cubicBezTo>
                <a:cubicBezTo>
                  <a:pt x="62532" y="87042"/>
                  <a:pt x="62264" y="87233"/>
                  <a:pt x="62035" y="87463"/>
                </a:cubicBezTo>
                <a:cubicBezTo>
                  <a:pt x="61844" y="87692"/>
                  <a:pt x="61729" y="88075"/>
                  <a:pt x="61500" y="88189"/>
                </a:cubicBezTo>
                <a:cubicBezTo>
                  <a:pt x="61002" y="88419"/>
                  <a:pt x="60849" y="89069"/>
                  <a:pt x="60199" y="89146"/>
                </a:cubicBezTo>
                <a:cubicBezTo>
                  <a:pt x="60084" y="89184"/>
                  <a:pt x="59970" y="89413"/>
                  <a:pt x="59855" y="89528"/>
                </a:cubicBezTo>
                <a:cubicBezTo>
                  <a:pt x="59625" y="89758"/>
                  <a:pt x="59396" y="89949"/>
                  <a:pt x="59205" y="90140"/>
                </a:cubicBezTo>
                <a:cubicBezTo>
                  <a:pt x="59090" y="90178"/>
                  <a:pt x="59014" y="90255"/>
                  <a:pt x="58899" y="90331"/>
                </a:cubicBezTo>
                <a:cubicBezTo>
                  <a:pt x="58822" y="90446"/>
                  <a:pt x="58708" y="90599"/>
                  <a:pt x="58593" y="90675"/>
                </a:cubicBezTo>
                <a:cubicBezTo>
                  <a:pt x="57560" y="91173"/>
                  <a:pt x="56757" y="91976"/>
                  <a:pt x="55877" y="92664"/>
                </a:cubicBezTo>
                <a:cubicBezTo>
                  <a:pt x="55495" y="92932"/>
                  <a:pt x="55036" y="93047"/>
                  <a:pt x="54692" y="93314"/>
                </a:cubicBezTo>
                <a:cubicBezTo>
                  <a:pt x="54233" y="93659"/>
                  <a:pt x="53697" y="93850"/>
                  <a:pt x="53238" y="94156"/>
                </a:cubicBezTo>
                <a:cubicBezTo>
                  <a:pt x="52856" y="94385"/>
                  <a:pt x="52512" y="94729"/>
                  <a:pt x="52129" y="94882"/>
                </a:cubicBezTo>
                <a:cubicBezTo>
                  <a:pt x="51211" y="95265"/>
                  <a:pt x="50523" y="96068"/>
                  <a:pt x="49529" y="96336"/>
                </a:cubicBezTo>
                <a:cubicBezTo>
                  <a:pt x="49452" y="96336"/>
                  <a:pt x="49337" y="96412"/>
                  <a:pt x="49337" y="96451"/>
                </a:cubicBezTo>
                <a:cubicBezTo>
                  <a:pt x="49307" y="96940"/>
                  <a:pt x="49007" y="97038"/>
                  <a:pt x="48673" y="97038"/>
                </a:cubicBezTo>
                <a:cubicBezTo>
                  <a:pt x="48589" y="97038"/>
                  <a:pt x="48504" y="97032"/>
                  <a:pt x="48419" y="97024"/>
                </a:cubicBezTo>
                <a:cubicBezTo>
                  <a:pt x="48371" y="97024"/>
                  <a:pt x="48326" y="97023"/>
                  <a:pt x="48285" y="97023"/>
                </a:cubicBezTo>
                <a:cubicBezTo>
                  <a:pt x="48102" y="97023"/>
                  <a:pt x="48006" y="97049"/>
                  <a:pt x="48037" y="97330"/>
                </a:cubicBezTo>
                <a:cubicBezTo>
                  <a:pt x="47956" y="97357"/>
                  <a:pt x="47875" y="97384"/>
                  <a:pt x="47807" y="97384"/>
                </a:cubicBezTo>
                <a:cubicBezTo>
                  <a:pt x="47779" y="97384"/>
                  <a:pt x="47753" y="97380"/>
                  <a:pt x="47731" y="97368"/>
                </a:cubicBezTo>
                <a:cubicBezTo>
                  <a:pt x="47654" y="97311"/>
                  <a:pt x="47588" y="97263"/>
                  <a:pt x="47540" y="97263"/>
                </a:cubicBezTo>
                <a:cubicBezTo>
                  <a:pt x="47492" y="97263"/>
                  <a:pt x="47463" y="97311"/>
                  <a:pt x="47463" y="97445"/>
                </a:cubicBezTo>
                <a:cubicBezTo>
                  <a:pt x="47425" y="97751"/>
                  <a:pt x="47157" y="97751"/>
                  <a:pt x="46966" y="97751"/>
                </a:cubicBezTo>
                <a:cubicBezTo>
                  <a:pt x="46845" y="97963"/>
                  <a:pt x="46699" y="98031"/>
                  <a:pt x="46511" y="98031"/>
                </a:cubicBezTo>
                <a:cubicBezTo>
                  <a:pt x="46462" y="98031"/>
                  <a:pt x="46410" y="98027"/>
                  <a:pt x="46354" y="98019"/>
                </a:cubicBezTo>
                <a:cubicBezTo>
                  <a:pt x="46259" y="98019"/>
                  <a:pt x="46163" y="98009"/>
                  <a:pt x="46067" y="98009"/>
                </a:cubicBezTo>
                <a:cubicBezTo>
                  <a:pt x="45972" y="98009"/>
                  <a:pt x="45876" y="98019"/>
                  <a:pt x="45780" y="98057"/>
                </a:cubicBezTo>
                <a:cubicBezTo>
                  <a:pt x="45627" y="98095"/>
                  <a:pt x="45321" y="98019"/>
                  <a:pt x="45398" y="98363"/>
                </a:cubicBezTo>
                <a:cubicBezTo>
                  <a:pt x="45429" y="98363"/>
                  <a:pt x="45361" y="98412"/>
                  <a:pt x="45333" y="98412"/>
                </a:cubicBezTo>
                <a:cubicBezTo>
                  <a:pt x="45326" y="98412"/>
                  <a:pt x="45321" y="98409"/>
                  <a:pt x="45321" y="98401"/>
                </a:cubicBezTo>
                <a:cubicBezTo>
                  <a:pt x="45242" y="98357"/>
                  <a:pt x="45168" y="98339"/>
                  <a:pt x="45099" y="98339"/>
                </a:cubicBezTo>
                <a:cubicBezTo>
                  <a:pt x="44869" y="98339"/>
                  <a:pt x="44686" y="98534"/>
                  <a:pt x="44480" y="98592"/>
                </a:cubicBezTo>
                <a:cubicBezTo>
                  <a:pt x="44251" y="98669"/>
                  <a:pt x="43983" y="98745"/>
                  <a:pt x="43715" y="98860"/>
                </a:cubicBezTo>
                <a:cubicBezTo>
                  <a:pt x="43562" y="98898"/>
                  <a:pt x="43447" y="98975"/>
                  <a:pt x="43294" y="99051"/>
                </a:cubicBezTo>
                <a:cubicBezTo>
                  <a:pt x="43218" y="99090"/>
                  <a:pt x="43180" y="99204"/>
                  <a:pt x="43141" y="99204"/>
                </a:cubicBezTo>
                <a:cubicBezTo>
                  <a:pt x="43062" y="99178"/>
                  <a:pt x="42987" y="99166"/>
                  <a:pt x="42915" y="99166"/>
                </a:cubicBezTo>
                <a:cubicBezTo>
                  <a:pt x="42575" y="99166"/>
                  <a:pt x="42317" y="99429"/>
                  <a:pt x="42032" y="99587"/>
                </a:cubicBezTo>
                <a:cubicBezTo>
                  <a:pt x="41879" y="99663"/>
                  <a:pt x="41688" y="99778"/>
                  <a:pt x="41497" y="99778"/>
                </a:cubicBezTo>
                <a:cubicBezTo>
                  <a:pt x="41267" y="99778"/>
                  <a:pt x="41114" y="99893"/>
                  <a:pt x="40923" y="99969"/>
                </a:cubicBezTo>
                <a:cubicBezTo>
                  <a:pt x="40579" y="100122"/>
                  <a:pt x="40197" y="100237"/>
                  <a:pt x="39814" y="100352"/>
                </a:cubicBezTo>
                <a:cubicBezTo>
                  <a:pt x="38973" y="100581"/>
                  <a:pt x="38131" y="100772"/>
                  <a:pt x="37252" y="100964"/>
                </a:cubicBezTo>
                <a:cubicBezTo>
                  <a:pt x="37197" y="100991"/>
                  <a:pt x="37086" y="101018"/>
                  <a:pt x="37025" y="101018"/>
                </a:cubicBezTo>
                <a:cubicBezTo>
                  <a:pt x="37000" y="101018"/>
                  <a:pt x="36984" y="101013"/>
                  <a:pt x="36984" y="101002"/>
                </a:cubicBezTo>
                <a:cubicBezTo>
                  <a:pt x="36874" y="100798"/>
                  <a:pt x="36752" y="100729"/>
                  <a:pt x="36625" y="100729"/>
                </a:cubicBezTo>
                <a:cubicBezTo>
                  <a:pt x="36441" y="100729"/>
                  <a:pt x="36247" y="100873"/>
                  <a:pt x="36066" y="100964"/>
                </a:cubicBezTo>
                <a:cubicBezTo>
                  <a:pt x="35798" y="101117"/>
                  <a:pt x="35339" y="100925"/>
                  <a:pt x="35186" y="101346"/>
                </a:cubicBezTo>
                <a:cubicBezTo>
                  <a:pt x="35110" y="101308"/>
                  <a:pt x="35072" y="101270"/>
                  <a:pt x="34995" y="101231"/>
                </a:cubicBezTo>
                <a:cubicBezTo>
                  <a:pt x="34919" y="101231"/>
                  <a:pt x="34804" y="101155"/>
                  <a:pt x="34727" y="101155"/>
                </a:cubicBezTo>
                <a:cubicBezTo>
                  <a:pt x="34115" y="101461"/>
                  <a:pt x="33427" y="101423"/>
                  <a:pt x="32777" y="101461"/>
                </a:cubicBezTo>
                <a:cubicBezTo>
                  <a:pt x="32088" y="101461"/>
                  <a:pt x="31362" y="101652"/>
                  <a:pt x="30673" y="101652"/>
                </a:cubicBezTo>
                <a:cubicBezTo>
                  <a:pt x="30406" y="101652"/>
                  <a:pt x="30196" y="101857"/>
                  <a:pt x="29892" y="101857"/>
                </a:cubicBezTo>
                <a:cubicBezTo>
                  <a:pt x="29849" y="101857"/>
                  <a:pt x="29803" y="101853"/>
                  <a:pt x="29755" y="101843"/>
                </a:cubicBezTo>
                <a:cubicBezTo>
                  <a:pt x="29365" y="101774"/>
                  <a:pt x="28961" y="101761"/>
                  <a:pt x="28552" y="101761"/>
                </a:cubicBezTo>
                <a:cubicBezTo>
                  <a:pt x="28279" y="101761"/>
                  <a:pt x="28004" y="101767"/>
                  <a:pt x="27728" y="101767"/>
                </a:cubicBezTo>
                <a:cubicBezTo>
                  <a:pt x="27361" y="101767"/>
                  <a:pt x="26970" y="101865"/>
                  <a:pt x="26593" y="101865"/>
                </a:cubicBezTo>
                <a:cubicBezTo>
                  <a:pt x="26498" y="101865"/>
                  <a:pt x="26405" y="101859"/>
                  <a:pt x="26313" y="101843"/>
                </a:cubicBezTo>
                <a:cubicBezTo>
                  <a:pt x="26235" y="101824"/>
                  <a:pt x="26156" y="101816"/>
                  <a:pt x="26078" y="101816"/>
                </a:cubicBezTo>
                <a:cubicBezTo>
                  <a:pt x="25847" y="101816"/>
                  <a:pt x="25618" y="101880"/>
                  <a:pt x="25395" y="101880"/>
                </a:cubicBezTo>
                <a:cubicBezTo>
                  <a:pt x="25252" y="101880"/>
                  <a:pt x="25111" y="101854"/>
                  <a:pt x="24975" y="101767"/>
                </a:cubicBezTo>
                <a:cubicBezTo>
                  <a:pt x="24818" y="101829"/>
                  <a:pt x="24665" y="101852"/>
                  <a:pt x="24513" y="101852"/>
                </a:cubicBezTo>
                <a:cubicBezTo>
                  <a:pt x="24109" y="101852"/>
                  <a:pt x="23719" y="101690"/>
                  <a:pt x="23330" y="101690"/>
                </a:cubicBezTo>
                <a:cubicBezTo>
                  <a:pt x="23275" y="101690"/>
                  <a:pt x="23221" y="101693"/>
                  <a:pt x="23166" y="101693"/>
                </a:cubicBezTo>
                <a:cubicBezTo>
                  <a:pt x="23030" y="101693"/>
                  <a:pt x="22893" y="101674"/>
                  <a:pt x="22756" y="101537"/>
                </a:cubicBezTo>
                <a:cubicBezTo>
                  <a:pt x="22744" y="101512"/>
                  <a:pt x="22705" y="101503"/>
                  <a:pt x="22654" y="101503"/>
                </a:cubicBezTo>
                <a:cubicBezTo>
                  <a:pt x="22552" y="101503"/>
                  <a:pt x="22399" y="101537"/>
                  <a:pt x="22297" y="101537"/>
                </a:cubicBezTo>
                <a:cubicBezTo>
                  <a:pt x="22096" y="101537"/>
                  <a:pt x="21855" y="101695"/>
                  <a:pt x="21652" y="101695"/>
                </a:cubicBezTo>
                <a:cubicBezTo>
                  <a:pt x="21508" y="101695"/>
                  <a:pt x="21382" y="101616"/>
                  <a:pt x="21303" y="101346"/>
                </a:cubicBezTo>
                <a:cubicBezTo>
                  <a:pt x="21303" y="101327"/>
                  <a:pt x="21265" y="101327"/>
                  <a:pt x="21217" y="101327"/>
                </a:cubicBezTo>
                <a:cubicBezTo>
                  <a:pt x="21169" y="101327"/>
                  <a:pt x="21112" y="101327"/>
                  <a:pt x="21074" y="101308"/>
                </a:cubicBezTo>
                <a:cubicBezTo>
                  <a:pt x="21026" y="101274"/>
                  <a:pt x="20980" y="101260"/>
                  <a:pt x="20934" y="101260"/>
                </a:cubicBezTo>
                <a:cubicBezTo>
                  <a:pt x="20762" y="101260"/>
                  <a:pt x="20604" y="101454"/>
                  <a:pt x="20448" y="101454"/>
                </a:cubicBezTo>
                <a:cubicBezTo>
                  <a:pt x="20415" y="101454"/>
                  <a:pt x="20381" y="101445"/>
                  <a:pt x="20347" y="101423"/>
                </a:cubicBezTo>
                <a:cubicBezTo>
                  <a:pt x="20156" y="101308"/>
                  <a:pt x="20003" y="101231"/>
                  <a:pt x="19735" y="101193"/>
                </a:cubicBezTo>
                <a:cubicBezTo>
                  <a:pt x="19199" y="101078"/>
                  <a:pt x="18626" y="101155"/>
                  <a:pt x="18090" y="100849"/>
                </a:cubicBezTo>
                <a:cubicBezTo>
                  <a:pt x="17861" y="100734"/>
                  <a:pt x="17517" y="100811"/>
                  <a:pt x="17249" y="100734"/>
                </a:cubicBezTo>
                <a:cubicBezTo>
                  <a:pt x="16981" y="100658"/>
                  <a:pt x="16713" y="100466"/>
                  <a:pt x="16446" y="100390"/>
                </a:cubicBezTo>
                <a:cubicBezTo>
                  <a:pt x="16178" y="100313"/>
                  <a:pt x="15910" y="100275"/>
                  <a:pt x="15643" y="100275"/>
                </a:cubicBezTo>
                <a:cubicBezTo>
                  <a:pt x="14839" y="100237"/>
                  <a:pt x="14113" y="99969"/>
                  <a:pt x="13386" y="99625"/>
                </a:cubicBezTo>
                <a:cubicBezTo>
                  <a:pt x="13195" y="99548"/>
                  <a:pt x="13004" y="99548"/>
                  <a:pt x="12774" y="99548"/>
                </a:cubicBezTo>
                <a:cubicBezTo>
                  <a:pt x="12758" y="99540"/>
                  <a:pt x="12738" y="99537"/>
                  <a:pt x="12717" y="99537"/>
                </a:cubicBezTo>
                <a:cubicBezTo>
                  <a:pt x="12659" y="99537"/>
                  <a:pt x="12589" y="99560"/>
                  <a:pt x="12544" y="99560"/>
                </a:cubicBezTo>
                <a:cubicBezTo>
                  <a:pt x="12528" y="99560"/>
                  <a:pt x="12515" y="99557"/>
                  <a:pt x="12506" y="99548"/>
                </a:cubicBezTo>
                <a:cubicBezTo>
                  <a:pt x="12009" y="99013"/>
                  <a:pt x="11206" y="99090"/>
                  <a:pt x="10671" y="98669"/>
                </a:cubicBezTo>
                <a:cubicBezTo>
                  <a:pt x="10559" y="98557"/>
                  <a:pt x="10406" y="98486"/>
                  <a:pt x="10212" y="98486"/>
                </a:cubicBezTo>
                <a:cubicBezTo>
                  <a:pt x="10141" y="98486"/>
                  <a:pt x="10064" y="98495"/>
                  <a:pt x="9982" y="98516"/>
                </a:cubicBezTo>
                <a:cubicBezTo>
                  <a:pt x="9962" y="98519"/>
                  <a:pt x="9942" y="98521"/>
                  <a:pt x="9921" y="98521"/>
                </a:cubicBezTo>
                <a:cubicBezTo>
                  <a:pt x="9706" y="98521"/>
                  <a:pt x="9465" y="98349"/>
                  <a:pt x="9256" y="98210"/>
                </a:cubicBezTo>
                <a:cubicBezTo>
                  <a:pt x="9141" y="98172"/>
                  <a:pt x="9103" y="97980"/>
                  <a:pt x="8988" y="97942"/>
                </a:cubicBezTo>
                <a:cubicBezTo>
                  <a:pt x="8835" y="97866"/>
                  <a:pt x="8644" y="97904"/>
                  <a:pt x="8529" y="97866"/>
                </a:cubicBezTo>
                <a:cubicBezTo>
                  <a:pt x="8261" y="97674"/>
                  <a:pt x="7955" y="97713"/>
                  <a:pt x="7726" y="97407"/>
                </a:cubicBezTo>
                <a:cubicBezTo>
                  <a:pt x="7534" y="97139"/>
                  <a:pt x="7114" y="97330"/>
                  <a:pt x="6846" y="97101"/>
                </a:cubicBezTo>
                <a:cubicBezTo>
                  <a:pt x="6425" y="96795"/>
                  <a:pt x="5775" y="96833"/>
                  <a:pt x="5393" y="96336"/>
                </a:cubicBezTo>
                <a:cubicBezTo>
                  <a:pt x="5327" y="96356"/>
                  <a:pt x="5265" y="96365"/>
                  <a:pt x="5207" y="96365"/>
                </a:cubicBezTo>
                <a:cubicBezTo>
                  <a:pt x="4756" y="96365"/>
                  <a:pt x="4493" y="95827"/>
                  <a:pt x="4051" y="95827"/>
                </a:cubicBezTo>
                <a:cubicBezTo>
                  <a:pt x="4015" y="95827"/>
                  <a:pt x="3978" y="95831"/>
                  <a:pt x="3939" y="95839"/>
                </a:cubicBezTo>
                <a:cubicBezTo>
                  <a:pt x="3672" y="95456"/>
                  <a:pt x="3213" y="95456"/>
                  <a:pt x="2868" y="95265"/>
                </a:cubicBezTo>
                <a:cubicBezTo>
                  <a:pt x="2601" y="95112"/>
                  <a:pt x="2333" y="94921"/>
                  <a:pt x="2065" y="94806"/>
                </a:cubicBezTo>
                <a:cubicBezTo>
                  <a:pt x="1721" y="94691"/>
                  <a:pt x="1453" y="94424"/>
                  <a:pt x="1147" y="94347"/>
                </a:cubicBezTo>
                <a:cubicBezTo>
                  <a:pt x="688" y="94156"/>
                  <a:pt x="344" y="93926"/>
                  <a:pt x="0" y="93620"/>
                </a:cubicBezTo>
                <a:lnTo>
                  <a:pt x="0" y="95762"/>
                </a:lnTo>
                <a:cubicBezTo>
                  <a:pt x="153" y="95839"/>
                  <a:pt x="306" y="95953"/>
                  <a:pt x="459" y="95992"/>
                </a:cubicBezTo>
                <a:cubicBezTo>
                  <a:pt x="1377" y="96451"/>
                  <a:pt x="2257" y="97063"/>
                  <a:pt x="3251" y="97368"/>
                </a:cubicBezTo>
                <a:cubicBezTo>
                  <a:pt x="3901" y="97598"/>
                  <a:pt x="4513" y="97942"/>
                  <a:pt x="5163" y="98210"/>
                </a:cubicBezTo>
                <a:cubicBezTo>
                  <a:pt x="6196" y="98669"/>
                  <a:pt x="7305" y="99051"/>
                  <a:pt x="8452" y="99281"/>
                </a:cubicBezTo>
                <a:cubicBezTo>
                  <a:pt x="8682" y="99357"/>
                  <a:pt x="8950" y="99319"/>
                  <a:pt x="9141" y="99434"/>
                </a:cubicBezTo>
                <a:cubicBezTo>
                  <a:pt x="9867" y="99931"/>
                  <a:pt x="10747" y="100084"/>
                  <a:pt x="11550" y="100428"/>
                </a:cubicBezTo>
                <a:cubicBezTo>
                  <a:pt x="12047" y="100658"/>
                  <a:pt x="12583" y="100696"/>
                  <a:pt x="13080" y="101002"/>
                </a:cubicBezTo>
                <a:cubicBezTo>
                  <a:pt x="13347" y="101168"/>
                  <a:pt x="13729" y="101277"/>
                  <a:pt x="14076" y="101277"/>
                </a:cubicBezTo>
                <a:cubicBezTo>
                  <a:pt x="14127" y="101277"/>
                  <a:pt x="14178" y="101275"/>
                  <a:pt x="14228" y="101270"/>
                </a:cubicBezTo>
                <a:cubicBezTo>
                  <a:pt x="14576" y="101270"/>
                  <a:pt x="14845" y="101584"/>
                  <a:pt x="15188" y="101584"/>
                </a:cubicBezTo>
                <a:cubicBezTo>
                  <a:pt x="15259" y="101584"/>
                  <a:pt x="15334" y="101570"/>
                  <a:pt x="15413" y="101537"/>
                </a:cubicBezTo>
                <a:cubicBezTo>
                  <a:pt x="15719" y="101805"/>
                  <a:pt x="16140" y="101729"/>
                  <a:pt x="16484" y="101843"/>
                </a:cubicBezTo>
                <a:cubicBezTo>
                  <a:pt x="17134" y="102034"/>
                  <a:pt x="17784" y="102034"/>
                  <a:pt x="18396" y="102149"/>
                </a:cubicBezTo>
                <a:cubicBezTo>
                  <a:pt x="18626" y="102226"/>
                  <a:pt x="18817" y="102379"/>
                  <a:pt x="19008" y="102379"/>
                </a:cubicBezTo>
                <a:cubicBezTo>
                  <a:pt x="19106" y="102362"/>
                  <a:pt x="19202" y="102355"/>
                  <a:pt x="19297" y="102355"/>
                </a:cubicBezTo>
                <a:cubicBezTo>
                  <a:pt x="19872" y="102355"/>
                  <a:pt x="20406" y="102614"/>
                  <a:pt x="20997" y="102646"/>
                </a:cubicBezTo>
                <a:cubicBezTo>
                  <a:pt x="21227" y="102646"/>
                  <a:pt x="21456" y="102799"/>
                  <a:pt x="21724" y="102838"/>
                </a:cubicBezTo>
                <a:cubicBezTo>
                  <a:pt x="21742" y="102841"/>
                  <a:pt x="21761" y="102842"/>
                  <a:pt x="21779" y="102842"/>
                </a:cubicBezTo>
                <a:cubicBezTo>
                  <a:pt x="21903" y="102842"/>
                  <a:pt x="22026" y="102782"/>
                  <a:pt x="22150" y="102782"/>
                </a:cubicBezTo>
                <a:cubicBezTo>
                  <a:pt x="22237" y="102782"/>
                  <a:pt x="22325" y="102812"/>
                  <a:pt x="22412" y="102914"/>
                </a:cubicBezTo>
                <a:cubicBezTo>
                  <a:pt x="22438" y="102952"/>
                  <a:pt x="22497" y="102965"/>
                  <a:pt x="22574" y="102965"/>
                </a:cubicBezTo>
                <a:cubicBezTo>
                  <a:pt x="22727" y="102965"/>
                  <a:pt x="22948" y="102914"/>
                  <a:pt x="23101" y="102914"/>
                </a:cubicBezTo>
                <a:cubicBezTo>
                  <a:pt x="23521" y="102914"/>
                  <a:pt x="23942" y="102952"/>
                  <a:pt x="24363" y="102991"/>
                </a:cubicBezTo>
                <a:cubicBezTo>
                  <a:pt x="24485" y="102991"/>
                  <a:pt x="24607" y="102942"/>
                  <a:pt x="24710" y="102942"/>
                </a:cubicBezTo>
                <a:cubicBezTo>
                  <a:pt x="24736" y="102942"/>
                  <a:pt x="24760" y="102945"/>
                  <a:pt x="24783" y="102952"/>
                </a:cubicBezTo>
                <a:cubicBezTo>
                  <a:pt x="24898" y="102991"/>
                  <a:pt x="25013" y="103144"/>
                  <a:pt x="25051" y="103144"/>
                </a:cubicBezTo>
                <a:cubicBezTo>
                  <a:pt x="25202" y="103068"/>
                  <a:pt x="25370" y="102942"/>
                  <a:pt x="25522" y="102942"/>
                </a:cubicBezTo>
                <a:cubicBezTo>
                  <a:pt x="25600" y="102942"/>
                  <a:pt x="25674" y="102976"/>
                  <a:pt x="25740" y="103067"/>
                </a:cubicBezTo>
                <a:cubicBezTo>
                  <a:pt x="25814" y="103152"/>
                  <a:pt x="25882" y="103181"/>
                  <a:pt x="25949" y="103181"/>
                </a:cubicBezTo>
                <a:cubicBezTo>
                  <a:pt x="26092" y="103181"/>
                  <a:pt x="26227" y="103047"/>
                  <a:pt x="26394" y="103047"/>
                </a:cubicBezTo>
                <a:cubicBezTo>
                  <a:pt x="26429" y="103047"/>
                  <a:pt x="26466" y="103053"/>
                  <a:pt x="26504" y="103067"/>
                </a:cubicBezTo>
                <a:cubicBezTo>
                  <a:pt x="26706" y="103157"/>
                  <a:pt x="26947" y="103194"/>
                  <a:pt x="27181" y="103194"/>
                </a:cubicBezTo>
                <a:cubicBezTo>
                  <a:pt x="27347" y="103194"/>
                  <a:pt x="27509" y="103175"/>
                  <a:pt x="27652" y="103144"/>
                </a:cubicBezTo>
                <a:cubicBezTo>
                  <a:pt x="28234" y="102993"/>
                  <a:pt x="28804" y="102975"/>
                  <a:pt x="29369" y="102975"/>
                </a:cubicBezTo>
                <a:cubicBezTo>
                  <a:pt x="29536" y="102975"/>
                  <a:pt x="29702" y="102977"/>
                  <a:pt x="29868" y="102977"/>
                </a:cubicBezTo>
                <a:cubicBezTo>
                  <a:pt x="30137" y="102977"/>
                  <a:pt x="30405" y="102973"/>
                  <a:pt x="30673" y="102952"/>
                </a:cubicBezTo>
                <a:cubicBezTo>
                  <a:pt x="30711" y="102949"/>
                  <a:pt x="30749" y="102947"/>
                  <a:pt x="30788" y="102947"/>
                </a:cubicBezTo>
                <a:cubicBezTo>
                  <a:pt x="30957" y="102947"/>
                  <a:pt x="31131" y="102977"/>
                  <a:pt x="31306" y="102977"/>
                </a:cubicBezTo>
                <a:cubicBezTo>
                  <a:pt x="31493" y="102977"/>
                  <a:pt x="31680" y="102942"/>
                  <a:pt x="31859" y="102799"/>
                </a:cubicBezTo>
                <a:cubicBezTo>
                  <a:pt x="31875" y="102767"/>
                  <a:pt x="31912" y="102755"/>
                  <a:pt x="31954" y="102755"/>
                </a:cubicBezTo>
                <a:cubicBezTo>
                  <a:pt x="32013" y="102755"/>
                  <a:pt x="32082" y="102777"/>
                  <a:pt x="32127" y="102799"/>
                </a:cubicBezTo>
                <a:cubicBezTo>
                  <a:pt x="32239" y="102880"/>
                  <a:pt x="32345" y="102913"/>
                  <a:pt x="32450" y="102913"/>
                </a:cubicBezTo>
                <a:cubicBezTo>
                  <a:pt x="32594" y="102913"/>
                  <a:pt x="32736" y="102850"/>
                  <a:pt x="32892" y="102761"/>
                </a:cubicBezTo>
                <a:cubicBezTo>
                  <a:pt x="32962" y="102714"/>
                  <a:pt x="33063" y="102681"/>
                  <a:pt x="33156" y="102681"/>
                </a:cubicBezTo>
                <a:cubicBezTo>
                  <a:pt x="33213" y="102681"/>
                  <a:pt x="33268" y="102694"/>
                  <a:pt x="33312" y="102723"/>
                </a:cubicBezTo>
                <a:cubicBezTo>
                  <a:pt x="33377" y="102774"/>
                  <a:pt x="33440" y="102794"/>
                  <a:pt x="33502" y="102794"/>
                </a:cubicBezTo>
                <a:cubicBezTo>
                  <a:pt x="33724" y="102794"/>
                  <a:pt x="33935" y="102539"/>
                  <a:pt x="34142" y="102539"/>
                </a:cubicBezTo>
                <a:cubicBezTo>
                  <a:pt x="34223" y="102539"/>
                  <a:pt x="34303" y="102578"/>
                  <a:pt x="34383" y="102685"/>
                </a:cubicBezTo>
                <a:cubicBezTo>
                  <a:pt x="34383" y="102692"/>
                  <a:pt x="34387" y="102695"/>
                  <a:pt x="34394" y="102695"/>
                </a:cubicBezTo>
                <a:cubicBezTo>
                  <a:pt x="34423" y="102695"/>
                  <a:pt x="34498" y="102639"/>
                  <a:pt x="34498" y="102608"/>
                </a:cubicBezTo>
                <a:cubicBezTo>
                  <a:pt x="34584" y="102350"/>
                  <a:pt x="34821" y="102285"/>
                  <a:pt x="35014" y="102285"/>
                </a:cubicBezTo>
                <a:cubicBezTo>
                  <a:pt x="35079" y="102285"/>
                  <a:pt x="35138" y="102293"/>
                  <a:pt x="35186" y="102302"/>
                </a:cubicBezTo>
                <a:cubicBezTo>
                  <a:pt x="35260" y="102315"/>
                  <a:pt x="35333" y="102320"/>
                  <a:pt x="35403" y="102320"/>
                </a:cubicBezTo>
                <a:cubicBezTo>
                  <a:pt x="35769" y="102320"/>
                  <a:pt x="36089" y="102175"/>
                  <a:pt x="36410" y="102111"/>
                </a:cubicBezTo>
                <a:cubicBezTo>
                  <a:pt x="36525" y="102073"/>
                  <a:pt x="36640" y="102073"/>
                  <a:pt x="36754" y="102073"/>
                </a:cubicBezTo>
                <a:cubicBezTo>
                  <a:pt x="36907" y="102034"/>
                  <a:pt x="37060" y="101958"/>
                  <a:pt x="37213" y="101958"/>
                </a:cubicBezTo>
                <a:cubicBezTo>
                  <a:pt x="37254" y="101950"/>
                  <a:pt x="37296" y="101947"/>
                  <a:pt x="37339" y="101947"/>
                </a:cubicBezTo>
                <a:cubicBezTo>
                  <a:pt x="37457" y="101947"/>
                  <a:pt x="37582" y="101969"/>
                  <a:pt x="37700" y="101969"/>
                </a:cubicBezTo>
                <a:cubicBezTo>
                  <a:pt x="37743" y="101969"/>
                  <a:pt x="37785" y="101966"/>
                  <a:pt x="37825" y="101958"/>
                </a:cubicBezTo>
                <a:cubicBezTo>
                  <a:pt x="38437" y="101843"/>
                  <a:pt x="39087" y="101652"/>
                  <a:pt x="39699" y="101499"/>
                </a:cubicBezTo>
                <a:cubicBezTo>
                  <a:pt x="39828" y="101435"/>
                  <a:pt x="39983" y="101290"/>
                  <a:pt x="40097" y="101290"/>
                </a:cubicBezTo>
                <a:cubicBezTo>
                  <a:pt x="40119" y="101290"/>
                  <a:pt x="40140" y="101295"/>
                  <a:pt x="40158" y="101308"/>
                </a:cubicBezTo>
                <a:cubicBezTo>
                  <a:pt x="40243" y="101350"/>
                  <a:pt x="40322" y="101366"/>
                  <a:pt x="40400" y="101366"/>
                </a:cubicBezTo>
                <a:cubicBezTo>
                  <a:pt x="40533" y="101366"/>
                  <a:pt x="40663" y="101318"/>
                  <a:pt x="40808" y="101270"/>
                </a:cubicBezTo>
                <a:cubicBezTo>
                  <a:pt x="41000" y="101193"/>
                  <a:pt x="41229" y="101193"/>
                  <a:pt x="41459" y="101117"/>
                </a:cubicBezTo>
                <a:cubicBezTo>
                  <a:pt x="41609" y="101056"/>
                  <a:pt x="41736" y="100830"/>
                  <a:pt x="41933" y="100830"/>
                </a:cubicBezTo>
                <a:cubicBezTo>
                  <a:pt x="41986" y="100830"/>
                  <a:pt x="42044" y="100846"/>
                  <a:pt x="42109" y="100887"/>
                </a:cubicBezTo>
                <a:cubicBezTo>
                  <a:pt x="42169" y="100925"/>
                  <a:pt x="42219" y="100940"/>
                  <a:pt x="42261" y="100940"/>
                </a:cubicBezTo>
                <a:cubicBezTo>
                  <a:pt x="42434" y="100940"/>
                  <a:pt x="42483" y="100681"/>
                  <a:pt x="42606" y="100619"/>
                </a:cubicBezTo>
                <a:cubicBezTo>
                  <a:pt x="43256" y="100428"/>
                  <a:pt x="43906" y="100199"/>
                  <a:pt x="44557" y="100007"/>
                </a:cubicBezTo>
                <a:cubicBezTo>
                  <a:pt x="44786" y="99931"/>
                  <a:pt x="45092" y="99969"/>
                  <a:pt x="45283" y="99816"/>
                </a:cubicBezTo>
                <a:cubicBezTo>
                  <a:pt x="46010" y="99357"/>
                  <a:pt x="46966" y="99396"/>
                  <a:pt x="47654" y="98784"/>
                </a:cubicBezTo>
                <a:cubicBezTo>
                  <a:pt x="48305" y="98745"/>
                  <a:pt x="48725" y="98210"/>
                  <a:pt x="49337" y="98019"/>
                </a:cubicBezTo>
                <a:cubicBezTo>
                  <a:pt x="49720" y="97904"/>
                  <a:pt x="50064" y="97751"/>
                  <a:pt x="50408" y="97560"/>
                </a:cubicBezTo>
                <a:cubicBezTo>
                  <a:pt x="51288" y="97101"/>
                  <a:pt x="52168" y="96604"/>
                  <a:pt x="53047" y="96106"/>
                </a:cubicBezTo>
                <a:cubicBezTo>
                  <a:pt x="53162" y="96068"/>
                  <a:pt x="53277" y="95915"/>
                  <a:pt x="53277" y="95800"/>
                </a:cubicBezTo>
                <a:cubicBezTo>
                  <a:pt x="53333" y="95574"/>
                  <a:pt x="53348" y="95515"/>
                  <a:pt x="53460" y="95515"/>
                </a:cubicBezTo>
                <a:cubicBezTo>
                  <a:pt x="53499" y="95515"/>
                  <a:pt x="53551" y="95523"/>
                  <a:pt x="53621" y="95533"/>
                </a:cubicBezTo>
                <a:cubicBezTo>
                  <a:pt x="53697" y="95533"/>
                  <a:pt x="53850" y="95571"/>
                  <a:pt x="53850" y="95571"/>
                </a:cubicBezTo>
                <a:cubicBezTo>
                  <a:pt x="54195" y="95074"/>
                  <a:pt x="54959" y="95188"/>
                  <a:pt x="55227" y="94577"/>
                </a:cubicBezTo>
                <a:cubicBezTo>
                  <a:pt x="55265" y="94462"/>
                  <a:pt x="55533" y="94385"/>
                  <a:pt x="55724" y="94309"/>
                </a:cubicBezTo>
                <a:cubicBezTo>
                  <a:pt x="55916" y="94232"/>
                  <a:pt x="56107" y="94194"/>
                  <a:pt x="56298" y="94118"/>
                </a:cubicBezTo>
                <a:cubicBezTo>
                  <a:pt x="56489" y="94079"/>
                  <a:pt x="56260" y="93850"/>
                  <a:pt x="56528" y="93735"/>
                </a:cubicBezTo>
                <a:cubicBezTo>
                  <a:pt x="57139" y="93429"/>
                  <a:pt x="57790" y="93085"/>
                  <a:pt x="58287" y="92588"/>
                </a:cubicBezTo>
                <a:cubicBezTo>
                  <a:pt x="58708" y="92205"/>
                  <a:pt x="59243" y="91976"/>
                  <a:pt x="59511" y="91479"/>
                </a:cubicBezTo>
                <a:cubicBezTo>
                  <a:pt x="59549" y="91402"/>
                  <a:pt x="59625" y="91364"/>
                  <a:pt x="59664" y="91326"/>
                </a:cubicBezTo>
                <a:cubicBezTo>
                  <a:pt x="60467" y="90752"/>
                  <a:pt x="61270" y="90178"/>
                  <a:pt x="62073" y="89566"/>
                </a:cubicBezTo>
                <a:cubicBezTo>
                  <a:pt x="62188" y="89528"/>
                  <a:pt x="62303" y="89413"/>
                  <a:pt x="62341" y="89299"/>
                </a:cubicBezTo>
                <a:cubicBezTo>
                  <a:pt x="62341" y="89107"/>
                  <a:pt x="62570" y="89031"/>
                  <a:pt x="62609" y="88954"/>
                </a:cubicBezTo>
                <a:cubicBezTo>
                  <a:pt x="62762" y="88610"/>
                  <a:pt x="63068" y="88572"/>
                  <a:pt x="63297" y="88457"/>
                </a:cubicBezTo>
                <a:cubicBezTo>
                  <a:pt x="63871" y="88151"/>
                  <a:pt x="64062" y="87501"/>
                  <a:pt x="64559" y="87119"/>
                </a:cubicBezTo>
                <a:cubicBezTo>
                  <a:pt x="65133" y="86698"/>
                  <a:pt x="65630" y="86124"/>
                  <a:pt x="66089" y="85589"/>
                </a:cubicBezTo>
                <a:cubicBezTo>
                  <a:pt x="66204" y="85474"/>
                  <a:pt x="66510" y="85283"/>
                  <a:pt x="66242" y="85015"/>
                </a:cubicBezTo>
                <a:cubicBezTo>
                  <a:pt x="66242" y="85015"/>
                  <a:pt x="66242" y="84900"/>
                  <a:pt x="66280" y="84900"/>
                </a:cubicBezTo>
                <a:cubicBezTo>
                  <a:pt x="66854" y="84862"/>
                  <a:pt x="66892" y="84365"/>
                  <a:pt x="67045" y="83982"/>
                </a:cubicBezTo>
                <a:cubicBezTo>
                  <a:pt x="67083" y="83906"/>
                  <a:pt x="67160" y="83791"/>
                  <a:pt x="67198" y="83791"/>
                </a:cubicBezTo>
                <a:cubicBezTo>
                  <a:pt x="67227" y="83796"/>
                  <a:pt x="67254" y="83798"/>
                  <a:pt x="67279" y="83798"/>
                </a:cubicBezTo>
                <a:cubicBezTo>
                  <a:pt x="67658" y="83798"/>
                  <a:pt x="67679" y="83292"/>
                  <a:pt x="68001" y="83256"/>
                </a:cubicBezTo>
                <a:cubicBezTo>
                  <a:pt x="68001" y="82797"/>
                  <a:pt x="68613" y="82758"/>
                  <a:pt x="68690" y="82453"/>
                </a:cubicBezTo>
                <a:cubicBezTo>
                  <a:pt x="68919" y="81688"/>
                  <a:pt x="69799" y="81343"/>
                  <a:pt x="69914" y="80540"/>
                </a:cubicBezTo>
                <a:cubicBezTo>
                  <a:pt x="70411" y="80311"/>
                  <a:pt x="70296" y="79546"/>
                  <a:pt x="70870" y="79355"/>
                </a:cubicBezTo>
                <a:cubicBezTo>
                  <a:pt x="70755" y="78896"/>
                  <a:pt x="71405" y="78857"/>
                  <a:pt x="71367" y="78437"/>
                </a:cubicBezTo>
                <a:cubicBezTo>
                  <a:pt x="71329" y="78016"/>
                  <a:pt x="71673" y="77787"/>
                  <a:pt x="71979" y="77557"/>
                </a:cubicBezTo>
                <a:cubicBezTo>
                  <a:pt x="72017" y="77557"/>
                  <a:pt x="72055" y="77481"/>
                  <a:pt x="72017" y="77442"/>
                </a:cubicBezTo>
                <a:cubicBezTo>
                  <a:pt x="71979" y="77060"/>
                  <a:pt x="72208" y="76830"/>
                  <a:pt x="72438" y="76601"/>
                </a:cubicBezTo>
                <a:cubicBezTo>
                  <a:pt x="72553" y="76524"/>
                  <a:pt x="72667" y="76410"/>
                  <a:pt x="72667" y="76295"/>
                </a:cubicBezTo>
                <a:cubicBezTo>
                  <a:pt x="72744" y="75759"/>
                  <a:pt x="73050" y="75301"/>
                  <a:pt x="73241" y="74803"/>
                </a:cubicBezTo>
                <a:cubicBezTo>
                  <a:pt x="73509" y="74191"/>
                  <a:pt x="74082" y="73732"/>
                  <a:pt x="74044" y="73006"/>
                </a:cubicBezTo>
                <a:cubicBezTo>
                  <a:pt x="74044" y="72815"/>
                  <a:pt x="74274" y="72662"/>
                  <a:pt x="74388" y="72470"/>
                </a:cubicBezTo>
                <a:cubicBezTo>
                  <a:pt x="74503" y="72317"/>
                  <a:pt x="74618" y="72088"/>
                  <a:pt x="74694" y="71897"/>
                </a:cubicBezTo>
                <a:cubicBezTo>
                  <a:pt x="74771" y="71744"/>
                  <a:pt x="74809" y="71514"/>
                  <a:pt x="74886" y="71361"/>
                </a:cubicBezTo>
                <a:cubicBezTo>
                  <a:pt x="74924" y="71208"/>
                  <a:pt x="75115" y="71017"/>
                  <a:pt x="75077" y="70902"/>
                </a:cubicBezTo>
                <a:cubicBezTo>
                  <a:pt x="75039" y="70482"/>
                  <a:pt x="75383" y="70252"/>
                  <a:pt x="75459" y="69908"/>
                </a:cubicBezTo>
                <a:cubicBezTo>
                  <a:pt x="75498" y="69678"/>
                  <a:pt x="75651" y="69487"/>
                  <a:pt x="75689" y="69296"/>
                </a:cubicBezTo>
                <a:cubicBezTo>
                  <a:pt x="75880" y="68760"/>
                  <a:pt x="76071" y="68225"/>
                  <a:pt x="76262" y="67690"/>
                </a:cubicBezTo>
                <a:cubicBezTo>
                  <a:pt x="76377" y="67231"/>
                  <a:pt x="76454" y="66695"/>
                  <a:pt x="76645" y="66236"/>
                </a:cubicBezTo>
                <a:cubicBezTo>
                  <a:pt x="76760" y="65968"/>
                  <a:pt x="76721" y="65663"/>
                  <a:pt x="76874" y="65357"/>
                </a:cubicBezTo>
                <a:cubicBezTo>
                  <a:pt x="76989" y="65089"/>
                  <a:pt x="76951" y="64745"/>
                  <a:pt x="77027" y="64439"/>
                </a:cubicBezTo>
                <a:cubicBezTo>
                  <a:pt x="77142" y="64094"/>
                  <a:pt x="77410" y="63788"/>
                  <a:pt x="77410" y="63444"/>
                </a:cubicBezTo>
                <a:cubicBezTo>
                  <a:pt x="77410" y="63138"/>
                  <a:pt x="77716" y="62909"/>
                  <a:pt x="77601" y="62641"/>
                </a:cubicBezTo>
                <a:cubicBezTo>
                  <a:pt x="77448" y="62297"/>
                  <a:pt x="77754" y="62029"/>
                  <a:pt x="77792" y="61723"/>
                </a:cubicBezTo>
                <a:cubicBezTo>
                  <a:pt x="77831" y="60652"/>
                  <a:pt x="78213" y="59620"/>
                  <a:pt x="78175" y="58549"/>
                </a:cubicBezTo>
                <a:cubicBezTo>
                  <a:pt x="78175" y="58472"/>
                  <a:pt x="78175" y="58396"/>
                  <a:pt x="78213" y="58358"/>
                </a:cubicBezTo>
                <a:cubicBezTo>
                  <a:pt x="78595" y="58166"/>
                  <a:pt x="78442" y="57937"/>
                  <a:pt x="78366" y="57593"/>
                </a:cubicBezTo>
                <a:cubicBezTo>
                  <a:pt x="78290" y="57134"/>
                  <a:pt x="78481" y="56675"/>
                  <a:pt x="78557" y="56177"/>
                </a:cubicBezTo>
                <a:cubicBezTo>
                  <a:pt x="78710" y="54992"/>
                  <a:pt x="78557" y="53806"/>
                  <a:pt x="78710" y="52659"/>
                </a:cubicBezTo>
                <a:cubicBezTo>
                  <a:pt x="78787" y="52047"/>
                  <a:pt x="78710" y="51473"/>
                  <a:pt x="78748" y="50861"/>
                </a:cubicBezTo>
                <a:cubicBezTo>
                  <a:pt x="78825" y="49943"/>
                  <a:pt x="78748" y="48987"/>
                  <a:pt x="78825" y="48069"/>
                </a:cubicBezTo>
                <a:cubicBezTo>
                  <a:pt x="78940" y="47037"/>
                  <a:pt x="78710" y="46042"/>
                  <a:pt x="78595" y="45048"/>
                </a:cubicBezTo>
                <a:cubicBezTo>
                  <a:pt x="78557" y="44589"/>
                  <a:pt x="78519" y="44092"/>
                  <a:pt x="78442" y="43633"/>
                </a:cubicBezTo>
                <a:lnTo>
                  <a:pt x="78481" y="43633"/>
                </a:lnTo>
                <a:cubicBezTo>
                  <a:pt x="78481" y="43518"/>
                  <a:pt x="78519" y="43403"/>
                  <a:pt x="78481" y="43327"/>
                </a:cubicBezTo>
                <a:cubicBezTo>
                  <a:pt x="78251" y="42677"/>
                  <a:pt x="78404" y="41950"/>
                  <a:pt x="78060" y="41338"/>
                </a:cubicBezTo>
                <a:cubicBezTo>
                  <a:pt x="78022" y="41223"/>
                  <a:pt x="78022" y="41109"/>
                  <a:pt x="78022" y="41032"/>
                </a:cubicBezTo>
                <a:cubicBezTo>
                  <a:pt x="77831" y="39961"/>
                  <a:pt x="77639" y="38852"/>
                  <a:pt x="77410" y="37781"/>
                </a:cubicBezTo>
                <a:cubicBezTo>
                  <a:pt x="77295" y="37284"/>
                  <a:pt x="77410" y="36710"/>
                  <a:pt x="76913" y="36290"/>
                </a:cubicBezTo>
                <a:cubicBezTo>
                  <a:pt x="77066" y="35907"/>
                  <a:pt x="76874" y="35563"/>
                  <a:pt x="76760" y="35219"/>
                </a:cubicBezTo>
                <a:cubicBezTo>
                  <a:pt x="76415" y="34186"/>
                  <a:pt x="76109" y="33115"/>
                  <a:pt x="75574" y="32197"/>
                </a:cubicBezTo>
                <a:cubicBezTo>
                  <a:pt x="75039" y="31203"/>
                  <a:pt x="74656" y="30132"/>
                  <a:pt x="74006" y="29176"/>
                </a:cubicBezTo>
                <a:cubicBezTo>
                  <a:pt x="73853" y="28258"/>
                  <a:pt x="72973" y="27646"/>
                  <a:pt x="72820" y="26690"/>
                </a:cubicBezTo>
                <a:cubicBezTo>
                  <a:pt x="72820" y="26613"/>
                  <a:pt x="72667" y="26499"/>
                  <a:pt x="72591" y="26422"/>
                </a:cubicBezTo>
                <a:cubicBezTo>
                  <a:pt x="72514" y="26307"/>
                  <a:pt x="72400" y="26193"/>
                  <a:pt x="72323" y="26040"/>
                </a:cubicBezTo>
                <a:cubicBezTo>
                  <a:pt x="72017" y="25504"/>
                  <a:pt x="71826" y="24854"/>
                  <a:pt x="71176" y="24510"/>
                </a:cubicBezTo>
                <a:cubicBezTo>
                  <a:pt x="71138" y="24510"/>
                  <a:pt x="71099" y="24433"/>
                  <a:pt x="71099" y="24395"/>
                </a:cubicBezTo>
                <a:cubicBezTo>
                  <a:pt x="71061" y="23936"/>
                  <a:pt x="70679" y="23745"/>
                  <a:pt x="70487" y="23401"/>
                </a:cubicBezTo>
                <a:cubicBezTo>
                  <a:pt x="70067" y="22597"/>
                  <a:pt x="69569" y="21871"/>
                  <a:pt x="68996" y="21221"/>
                </a:cubicBezTo>
                <a:cubicBezTo>
                  <a:pt x="68805" y="21029"/>
                  <a:pt x="68652" y="20762"/>
                  <a:pt x="68460" y="20570"/>
                </a:cubicBezTo>
                <a:cubicBezTo>
                  <a:pt x="68078" y="20150"/>
                  <a:pt x="67542" y="19806"/>
                  <a:pt x="67313" y="19308"/>
                </a:cubicBezTo>
                <a:cubicBezTo>
                  <a:pt x="66969" y="18582"/>
                  <a:pt x="66319" y="18237"/>
                  <a:pt x="65860" y="17625"/>
                </a:cubicBezTo>
                <a:cubicBezTo>
                  <a:pt x="65324" y="16899"/>
                  <a:pt x="64636" y="16325"/>
                  <a:pt x="64024" y="15637"/>
                </a:cubicBezTo>
                <a:cubicBezTo>
                  <a:pt x="63335" y="14948"/>
                  <a:pt x="62685" y="14260"/>
                  <a:pt x="61958" y="13610"/>
                </a:cubicBezTo>
                <a:cubicBezTo>
                  <a:pt x="61729" y="13380"/>
                  <a:pt x="61500" y="13189"/>
                  <a:pt x="61232" y="12959"/>
                </a:cubicBezTo>
                <a:cubicBezTo>
                  <a:pt x="60658" y="12501"/>
                  <a:pt x="60046" y="12080"/>
                  <a:pt x="59472" y="11583"/>
                </a:cubicBezTo>
                <a:cubicBezTo>
                  <a:pt x="59128" y="11238"/>
                  <a:pt x="58631" y="11047"/>
                  <a:pt x="58363" y="10588"/>
                </a:cubicBezTo>
                <a:cubicBezTo>
                  <a:pt x="58325" y="10512"/>
                  <a:pt x="58249" y="10473"/>
                  <a:pt x="58172" y="10397"/>
                </a:cubicBezTo>
                <a:cubicBezTo>
                  <a:pt x="57560" y="9862"/>
                  <a:pt x="56757" y="9594"/>
                  <a:pt x="56222" y="8944"/>
                </a:cubicBezTo>
                <a:cubicBezTo>
                  <a:pt x="56107" y="8829"/>
                  <a:pt x="55916" y="8791"/>
                  <a:pt x="55724" y="8752"/>
                </a:cubicBezTo>
                <a:cubicBezTo>
                  <a:pt x="55533" y="8714"/>
                  <a:pt x="55533" y="8714"/>
                  <a:pt x="55227" y="8332"/>
                </a:cubicBezTo>
                <a:cubicBezTo>
                  <a:pt x="55189" y="8293"/>
                  <a:pt x="55036" y="8293"/>
                  <a:pt x="55036" y="8293"/>
                </a:cubicBezTo>
                <a:cubicBezTo>
                  <a:pt x="54944" y="8416"/>
                  <a:pt x="54871" y="8465"/>
                  <a:pt x="54806" y="8465"/>
                </a:cubicBezTo>
                <a:cubicBezTo>
                  <a:pt x="54709" y="8465"/>
                  <a:pt x="54631" y="8355"/>
                  <a:pt x="54539" y="8217"/>
                </a:cubicBezTo>
                <a:cubicBezTo>
                  <a:pt x="54462" y="8064"/>
                  <a:pt x="54386" y="7835"/>
                  <a:pt x="54309" y="7796"/>
                </a:cubicBezTo>
                <a:cubicBezTo>
                  <a:pt x="53850" y="7682"/>
                  <a:pt x="53544" y="7414"/>
                  <a:pt x="53200" y="7184"/>
                </a:cubicBezTo>
                <a:cubicBezTo>
                  <a:pt x="53085" y="7108"/>
                  <a:pt x="52971" y="7070"/>
                  <a:pt x="52856" y="7031"/>
                </a:cubicBezTo>
                <a:lnTo>
                  <a:pt x="52168" y="6802"/>
                </a:lnTo>
                <a:cubicBezTo>
                  <a:pt x="52061" y="6731"/>
                  <a:pt x="51890" y="6530"/>
                  <a:pt x="51804" y="6530"/>
                </a:cubicBezTo>
                <a:cubicBezTo>
                  <a:pt x="51797" y="6530"/>
                  <a:pt x="51791" y="6531"/>
                  <a:pt x="51785" y="6534"/>
                </a:cubicBezTo>
                <a:cubicBezTo>
                  <a:pt x="51733" y="6563"/>
                  <a:pt x="51690" y="6576"/>
                  <a:pt x="51654" y="6576"/>
                </a:cubicBezTo>
                <a:cubicBezTo>
                  <a:pt x="51465" y="6576"/>
                  <a:pt x="51481" y="6226"/>
                  <a:pt x="51311" y="6226"/>
                </a:cubicBezTo>
                <a:cubicBezTo>
                  <a:pt x="51303" y="6226"/>
                  <a:pt x="51296" y="6227"/>
                  <a:pt x="51288" y="6228"/>
                </a:cubicBezTo>
                <a:cubicBezTo>
                  <a:pt x="51277" y="6234"/>
                  <a:pt x="51266" y="6236"/>
                  <a:pt x="51255" y="6236"/>
                </a:cubicBezTo>
                <a:cubicBezTo>
                  <a:pt x="51190" y="6236"/>
                  <a:pt x="51129" y="6152"/>
                  <a:pt x="51097" y="6152"/>
                </a:cubicBezTo>
                <a:cubicBezTo>
                  <a:pt x="51050" y="6162"/>
                  <a:pt x="51007" y="6167"/>
                  <a:pt x="50968" y="6167"/>
                </a:cubicBezTo>
                <a:cubicBezTo>
                  <a:pt x="50720" y="6167"/>
                  <a:pt x="50612" y="5978"/>
                  <a:pt x="50446" y="5846"/>
                </a:cubicBezTo>
                <a:cubicBezTo>
                  <a:pt x="49911" y="5349"/>
                  <a:pt x="49337" y="5004"/>
                  <a:pt x="48611" y="4890"/>
                </a:cubicBezTo>
                <a:cubicBezTo>
                  <a:pt x="48385" y="4857"/>
                  <a:pt x="48213" y="4634"/>
                  <a:pt x="47959" y="4634"/>
                </a:cubicBezTo>
                <a:cubicBezTo>
                  <a:pt x="47911" y="4634"/>
                  <a:pt x="47861" y="4642"/>
                  <a:pt x="47807" y="4660"/>
                </a:cubicBezTo>
                <a:cubicBezTo>
                  <a:pt x="47731" y="4660"/>
                  <a:pt x="47654" y="4354"/>
                  <a:pt x="47502" y="4278"/>
                </a:cubicBezTo>
                <a:cubicBezTo>
                  <a:pt x="47425" y="4201"/>
                  <a:pt x="47234" y="4239"/>
                  <a:pt x="47119" y="4163"/>
                </a:cubicBezTo>
                <a:cubicBezTo>
                  <a:pt x="46851" y="4048"/>
                  <a:pt x="46584" y="3780"/>
                  <a:pt x="46354" y="3780"/>
                </a:cubicBezTo>
                <a:cubicBezTo>
                  <a:pt x="46048" y="3780"/>
                  <a:pt x="45857" y="3742"/>
                  <a:pt x="45589" y="3627"/>
                </a:cubicBezTo>
                <a:cubicBezTo>
                  <a:pt x="45550" y="3667"/>
                  <a:pt x="45516" y="3683"/>
                  <a:pt x="45486" y="3683"/>
                </a:cubicBezTo>
                <a:cubicBezTo>
                  <a:pt x="45355" y="3683"/>
                  <a:pt x="45301" y="3369"/>
                  <a:pt x="45166" y="3369"/>
                </a:cubicBezTo>
                <a:cubicBezTo>
                  <a:pt x="45125" y="3369"/>
                  <a:pt x="45076" y="3398"/>
                  <a:pt x="45016" y="3474"/>
                </a:cubicBezTo>
                <a:cubicBezTo>
                  <a:pt x="44824" y="3091"/>
                  <a:pt x="44554" y="2963"/>
                  <a:pt x="44205" y="2963"/>
                </a:cubicBezTo>
                <a:cubicBezTo>
                  <a:pt x="44067" y="2963"/>
                  <a:pt x="43916" y="2983"/>
                  <a:pt x="43753" y="3016"/>
                </a:cubicBezTo>
                <a:cubicBezTo>
                  <a:pt x="43733" y="3019"/>
                  <a:pt x="43712" y="3021"/>
                  <a:pt x="43689" y="3021"/>
                </a:cubicBezTo>
                <a:cubicBezTo>
                  <a:pt x="43493" y="3021"/>
                  <a:pt x="43206" y="2881"/>
                  <a:pt x="43103" y="2710"/>
                </a:cubicBezTo>
                <a:cubicBezTo>
                  <a:pt x="43038" y="2605"/>
                  <a:pt x="42955" y="2576"/>
                  <a:pt x="42869" y="2576"/>
                </a:cubicBezTo>
                <a:cubicBezTo>
                  <a:pt x="42765" y="2576"/>
                  <a:pt x="42657" y="2618"/>
                  <a:pt x="42573" y="2618"/>
                </a:cubicBezTo>
                <a:cubicBezTo>
                  <a:pt x="42523" y="2618"/>
                  <a:pt x="42481" y="2603"/>
                  <a:pt x="42453" y="2557"/>
                </a:cubicBezTo>
                <a:cubicBezTo>
                  <a:pt x="42396" y="2465"/>
                  <a:pt x="42345" y="2435"/>
                  <a:pt x="42300" y="2435"/>
                </a:cubicBezTo>
                <a:cubicBezTo>
                  <a:pt x="42214" y="2435"/>
                  <a:pt x="42145" y="2541"/>
                  <a:pt x="42080" y="2541"/>
                </a:cubicBezTo>
                <a:cubicBezTo>
                  <a:pt x="42064" y="2541"/>
                  <a:pt x="42048" y="2534"/>
                  <a:pt x="42032" y="2518"/>
                </a:cubicBezTo>
                <a:cubicBezTo>
                  <a:pt x="41879" y="2404"/>
                  <a:pt x="41803" y="2212"/>
                  <a:pt x="41650" y="2098"/>
                </a:cubicBezTo>
                <a:cubicBezTo>
                  <a:pt x="41497" y="2021"/>
                  <a:pt x="41306" y="2021"/>
                  <a:pt x="41153" y="1983"/>
                </a:cubicBezTo>
                <a:cubicBezTo>
                  <a:pt x="40732" y="1906"/>
                  <a:pt x="40235" y="1945"/>
                  <a:pt x="39891" y="1715"/>
                </a:cubicBezTo>
                <a:cubicBezTo>
                  <a:pt x="39585" y="1524"/>
                  <a:pt x="39164" y="1753"/>
                  <a:pt x="38973" y="1447"/>
                </a:cubicBezTo>
                <a:cubicBezTo>
                  <a:pt x="38820" y="1275"/>
                  <a:pt x="38648" y="1237"/>
                  <a:pt x="38475" y="1237"/>
                </a:cubicBezTo>
                <a:cubicBezTo>
                  <a:pt x="38338" y="1237"/>
                  <a:pt x="38200" y="1262"/>
                  <a:pt x="38072" y="1262"/>
                </a:cubicBezTo>
                <a:cubicBezTo>
                  <a:pt x="38040" y="1262"/>
                  <a:pt x="38009" y="1260"/>
                  <a:pt x="37978" y="1256"/>
                </a:cubicBezTo>
                <a:cubicBezTo>
                  <a:pt x="37512" y="1140"/>
                  <a:pt x="37023" y="912"/>
                  <a:pt x="36529" y="912"/>
                </a:cubicBezTo>
                <a:cubicBezTo>
                  <a:pt x="36375" y="912"/>
                  <a:pt x="36220" y="934"/>
                  <a:pt x="36066" y="988"/>
                </a:cubicBezTo>
                <a:cubicBezTo>
                  <a:pt x="35989" y="988"/>
                  <a:pt x="35913" y="874"/>
                  <a:pt x="35875" y="874"/>
                </a:cubicBezTo>
                <a:cubicBezTo>
                  <a:pt x="35110" y="682"/>
                  <a:pt x="34345" y="644"/>
                  <a:pt x="33618" y="568"/>
                </a:cubicBezTo>
                <a:cubicBezTo>
                  <a:pt x="33312" y="530"/>
                  <a:pt x="33006" y="568"/>
                  <a:pt x="32739" y="415"/>
                </a:cubicBezTo>
                <a:cubicBezTo>
                  <a:pt x="32547" y="300"/>
                  <a:pt x="32394" y="300"/>
                  <a:pt x="32165" y="300"/>
                </a:cubicBezTo>
                <a:cubicBezTo>
                  <a:pt x="31974" y="300"/>
                  <a:pt x="31744" y="262"/>
                  <a:pt x="31515" y="262"/>
                </a:cubicBezTo>
                <a:cubicBezTo>
                  <a:pt x="31502" y="263"/>
                  <a:pt x="31489" y="264"/>
                  <a:pt x="31476" y="264"/>
                </a:cubicBezTo>
                <a:cubicBezTo>
                  <a:pt x="31259" y="264"/>
                  <a:pt x="31029" y="78"/>
                  <a:pt x="30814" y="78"/>
                </a:cubicBezTo>
                <a:cubicBezTo>
                  <a:pt x="30697" y="78"/>
                  <a:pt x="30585" y="132"/>
                  <a:pt x="30482" y="300"/>
                </a:cubicBezTo>
                <a:lnTo>
                  <a:pt x="30406" y="300"/>
                </a:lnTo>
                <a:cubicBezTo>
                  <a:pt x="29908" y="109"/>
                  <a:pt x="29373" y="224"/>
                  <a:pt x="28952" y="71"/>
                </a:cubicBezTo>
                <a:cubicBezTo>
                  <a:pt x="28812" y="24"/>
                  <a:pt x="28676" y="9"/>
                  <a:pt x="28542" y="9"/>
                </a:cubicBezTo>
                <a:cubicBezTo>
                  <a:pt x="28316" y="9"/>
                  <a:pt x="28096" y="51"/>
                  <a:pt x="27879" y="51"/>
                </a:cubicBezTo>
                <a:cubicBezTo>
                  <a:pt x="27803" y="51"/>
                  <a:pt x="27727" y="46"/>
                  <a:pt x="27652" y="32"/>
                </a:cubicBezTo>
                <a:cubicBezTo>
                  <a:pt x="27591" y="25"/>
                  <a:pt x="27529" y="22"/>
                  <a:pt x="27468" y="22"/>
                </a:cubicBezTo>
                <a:cubicBezTo>
                  <a:pt x="27223" y="22"/>
                  <a:pt x="26979" y="71"/>
                  <a:pt x="26734" y="71"/>
                </a:cubicBezTo>
                <a:cubicBezTo>
                  <a:pt x="26351" y="71"/>
                  <a:pt x="26007" y="32"/>
                  <a:pt x="25625" y="32"/>
                </a:cubicBezTo>
                <a:cubicBezTo>
                  <a:pt x="25380" y="32"/>
                  <a:pt x="25135" y="130"/>
                  <a:pt x="24910" y="130"/>
                </a:cubicBezTo>
                <a:cubicBezTo>
                  <a:pt x="24854" y="130"/>
                  <a:pt x="24799" y="124"/>
                  <a:pt x="24745" y="109"/>
                </a:cubicBezTo>
                <a:cubicBezTo>
                  <a:pt x="24539" y="29"/>
                  <a:pt x="24334" y="0"/>
                  <a:pt x="241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p15">
            <a:extLst>
              <a:ext uri="{FF2B5EF4-FFF2-40B4-BE49-F238E27FC236}">
                <a16:creationId xmlns:a16="http://schemas.microsoft.com/office/drawing/2014/main" id="{1D661B59-2F6B-31DA-6EEB-452D9FEF8CDB}"/>
              </a:ext>
            </a:extLst>
          </p:cNvPr>
          <p:cNvSpPr/>
          <p:nvPr/>
        </p:nvSpPr>
        <p:spPr>
          <a:xfrm>
            <a:off x="958124" y="4495133"/>
            <a:ext cx="821" cy="21"/>
          </a:xfrm>
          <a:custGeom>
            <a:avLst/>
            <a:gdLst/>
            <a:ahLst/>
            <a:cxnLst/>
            <a:rect l="l" t="t" r="r" b="b"/>
            <a:pathLst>
              <a:path w="40" h="1" extrusionOk="0">
                <a:moveTo>
                  <a:pt x="39" y="1"/>
                </a:moveTo>
                <a:cubicBezTo>
                  <a:pt x="39" y="1"/>
                  <a:pt x="39" y="1"/>
                  <a:pt x="39" y="1"/>
                </a:cubicBezTo>
                <a:cubicBezTo>
                  <a:pt x="39" y="1"/>
                  <a:pt x="1" y="1"/>
                  <a:pt x="1" y="1"/>
                </a:cubicBezTo>
                <a:lnTo>
                  <a:pt x="39"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p15">
            <a:extLst>
              <a:ext uri="{FF2B5EF4-FFF2-40B4-BE49-F238E27FC236}">
                <a16:creationId xmlns:a16="http://schemas.microsoft.com/office/drawing/2014/main" id="{D3BFA04E-947E-FBB6-22BA-0FE07EB90166}"/>
              </a:ext>
            </a:extLst>
          </p:cNvPr>
          <p:cNvSpPr/>
          <p:nvPr/>
        </p:nvSpPr>
        <p:spPr>
          <a:xfrm>
            <a:off x="952645" y="4490086"/>
            <a:ext cx="9438" cy="5068"/>
          </a:xfrm>
          <a:custGeom>
            <a:avLst/>
            <a:gdLst/>
            <a:ahLst/>
            <a:cxnLst/>
            <a:rect l="l" t="t" r="r" b="b"/>
            <a:pathLst>
              <a:path w="460" h="247" extrusionOk="0">
                <a:moveTo>
                  <a:pt x="354" y="0"/>
                </a:moveTo>
                <a:cubicBezTo>
                  <a:pt x="336" y="0"/>
                  <a:pt x="319" y="5"/>
                  <a:pt x="306" y="17"/>
                </a:cubicBezTo>
                <a:cubicBezTo>
                  <a:pt x="191" y="56"/>
                  <a:pt x="115" y="132"/>
                  <a:pt x="0" y="170"/>
                </a:cubicBezTo>
                <a:cubicBezTo>
                  <a:pt x="115" y="209"/>
                  <a:pt x="191" y="209"/>
                  <a:pt x="306" y="247"/>
                </a:cubicBezTo>
                <a:cubicBezTo>
                  <a:pt x="344" y="170"/>
                  <a:pt x="421" y="94"/>
                  <a:pt x="459" y="17"/>
                </a:cubicBezTo>
                <a:cubicBezTo>
                  <a:pt x="434" y="17"/>
                  <a:pt x="391" y="0"/>
                  <a:pt x="354"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p15">
            <a:extLst>
              <a:ext uri="{FF2B5EF4-FFF2-40B4-BE49-F238E27FC236}">
                <a16:creationId xmlns:a16="http://schemas.microsoft.com/office/drawing/2014/main" id="{FF2FD683-009E-CB27-2A22-7C8E58C4A4F3}"/>
              </a:ext>
            </a:extLst>
          </p:cNvPr>
          <p:cNvSpPr/>
          <p:nvPr/>
        </p:nvSpPr>
        <p:spPr>
          <a:xfrm>
            <a:off x="412748" y="1409650"/>
            <a:ext cx="1876264" cy="1901418"/>
          </a:xfrm>
          <a:custGeom>
            <a:avLst/>
            <a:gdLst/>
            <a:ahLst/>
            <a:cxnLst/>
            <a:rect l="l" t="t" r="r" b="b"/>
            <a:pathLst>
              <a:path w="91447" h="92673" extrusionOk="0">
                <a:moveTo>
                  <a:pt x="43966" y="889"/>
                </a:moveTo>
                <a:cubicBezTo>
                  <a:pt x="44166" y="889"/>
                  <a:pt x="44362" y="950"/>
                  <a:pt x="44557" y="1110"/>
                </a:cubicBezTo>
                <a:cubicBezTo>
                  <a:pt x="44569" y="1121"/>
                  <a:pt x="44593" y="1126"/>
                  <a:pt x="44624" y="1126"/>
                </a:cubicBezTo>
                <a:cubicBezTo>
                  <a:pt x="44698" y="1126"/>
                  <a:pt x="44809" y="1098"/>
                  <a:pt x="44863" y="1071"/>
                </a:cubicBezTo>
                <a:cubicBezTo>
                  <a:pt x="45246" y="1003"/>
                  <a:pt x="45623" y="969"/>
                  <a:pt x="45998" y="969"/>
                </a:cubicBezTo>
                <a:cubicBezTo>
                  <a:pt x="46672" y="969"/>
                  <a:pt x="47336" y="1080"/>
                  <a:pt x="48000" y="1301"/>
                </a:cubicBezTo>
                <a:cubicBezTo>
                  <a:pt x="48335" y="1406"/>
                  <a:pt x="48659" y="1499"/>
                  <a:pt x="48984" y="1499"/>
                </a:cubicBezTo>
                <a:cubicBezTo>
                  <a:pt x="49252" y="1499"/>
                  <a:pt x="49521" y="1436"/>
                  <a:pt x="49797" y="1263"/>
                </a:cubicBezTo>
                <a:cubicBezTo>
                  <a:pt x="49946" y="1411"/>
                  <a:pt x="50071" y="1629"/>
                  <a:pt x="50299" y="1629"/>
                </a:cubicBezTo>
                <a:cubicBezTo>
                  <a:pt x="50365" y="1629"/>
                  <a:pt x="50439" y="1611"/>
                  <a:pt x="50524" y="1569"/>
                </a:cubicBezTo>
                <a:cubicBezTo>
                  <a:pt x="50584" y="1532"/>
                  <a:pt x="50653" y="1519"/>
                  <a:pt x="50726" y="1519"/>
                </a:cubicBezTo>
                <a:cubicBezTo>
                  <a:pt x="50885" y="1519"/>
                  <a:pt x="51068" y="1581"/>
                  <a:pt x="51250" y="1607"/>
                </a:cubicBezTo>
                <a:cubicBezTo>
                  <a:pt x="51442" y="1607"/>
                  <a:pt x="51633" y="1645"/>
                  <a:pt x="51824" y="1722"/>
                </a:cubicBezTo>
                <a:cubicBezTo>
                  <a:pt x="52360" y="1951"/>
                  <a:pt x="52933" y="1836"/>
                  <a:pt x="53469" y="1951"/>
                </a:cubicBezTo>
                <a:cubicBezTo>
                  <a:pt x="53492" y="1956"/>
                  <a:pt x="53516" y="1958"/>
                  <a:pt x="53539" y="1958"/>
                </a:cubicBezTo>
                <a:cubicBezTo>
                  <a:pt x="53619" y="1958"/>
                  <a:pt x="53699" y="1936"/>
                  <a:pt x="53775" y="1936"/>
                </a:cubicBezTo>
                <a:cubicBezTo>
                  <a:pt x="53857" y="1936"/>
                  <a:pt x="53934" y="1961"/>
                  <a:pt x="54004" y="2066"/>
                </a:cubicBezTo>
                <a:cubicBezTo>
                  <a:pt x="54054" y="2153"/>
                  <a:pt x="54108" y="2179"/>
                  <a:pt x="54164" y="2179"/>
                </a:cubicBezTo>
                <a:cubicBezTo>
                  <a:pt x="54252" y="2179"/>
                  <a:pt x="54346" y="2115"/>
                  <a:pt x="54442" y="2115"/>
                </a:cubicBezTo>
                <a:cubicBezTo>
                  <a:pt x="54474" y="2115"/>
                  <a:pt x="54507" y="2123"/>
                  <a:pt x="54540" y="2142"/>
                </a:cubicBezTo>
                <a:cubicBezTo>
                  <a:pt x="55152" y="2563"/>
                  <a:pt x="55916" y="2525"/>
                  <a:pt x="56605" y="2716"/>
                </a:cubicBezTo>
                <a:cubicBezTo>
                  <a:pt x="57179" y="2869"/>
                  <a:pt x="57714" y="3060"/>
                  <a:pt x="58288" y="3098"/>
                </a:cubicBezTo>
                <a:cubicBezTo>
                  <a:pt x="58364" y="3098"/>
                  <a:pt x="58479" y="3137"/>
                  <a:pt x="58555" y="3213"/>
                </a:cubicBezTo>
                <a:cubicBezTo>
                  <a:pt x="59550" y="3787"/>
                  <a:pt x="60621" y="4093"/>
                  <a:pt x="61692" y="4437"/>
                </a:cubicBezTo>
                <a:cubicBezTo>
                  <a:pt x="61806" y="4475"/>
                  <a:pt x="61921" y="4590"/>
                  <a:pt x="62036" y="4705"/>
                </a:cubicBezTo>
                <a:cubicBezTo>
                  <a:pt x="62180" y="4820"/>
                  <a:pt x="62303" y="4936"/>
                  <a:pt x="62470" y="4936"/>
                </a:cubicBezTo>
                <a:cubicBezTo>
                  <a:pt x="62524" y="4936"/>
                  <a:pt x="62582" y="4924"/>
                  <a:pt x="62648" y="4896"/>
                </a:cubicBezTo>
                <a:cubicBezTo>
                  <a:pt x="62686" y="4896"/>
                  <a:pt x="62763" y="5011"/>
                  <a:pt x="62801" y="5049"/>
                </a:cubicBezTo>
                <a:cubicBezTo>
                  <a:pt x="62834" y="5099"/>
                  <a:pt x="62853" y="5127"/>
                  <a:pt x="62886" y="5127"/>
                </a:cubicBezTo>
                <a:cubicBezTo>
                  <a:pt x="62928" y="5127"/>
                  <a:pt x="62994" y="5080"/>
                  <a:pt x="63145" y="4973"/>
                </a:cubicBezTo>
                <a:cubicBezTo>
                  <a:pt x="63451" y="5202"/>
                  <a:pt x="63795" y="5508"/>
                  <a:pt x="64139" y="5699"/>
                </a:cubicBezTo>
                <a:cubicBezTo>
                  <a:pt x="64522" y="5890"/>
                  <a:pt x="64904" y="5967"/>
                  <a:pt x="65363" y="6158"/>
                </a:cubicBezTo>
                <a:cubicBezTo>
                  <a:pt x="65401" y="6082"/>
                  <a:pt x="65516" y="5929"/>
                  <a:pt x="65707" y="5699"/>
                </a:cubicBezTo>
                <a:lnTo>
                  <a:pt x="65707" y="6502"/>
                </a:lnTo>
                <a:cubicBezTo>
                  <a:pt x="65774" y="6482"/>
                  <a:pt x="65837" y="6474"/>
                  <a:pt x="65898" y="6474"/>
                </a:cubicBezTo>
                <a:cubicBezTo>
                  <a:pt x="66184" y="6474"/>
                  <a:pt x="66411" y="6662"/>
                  <a:pt x="66664" y="6694"/>
                </a:cubicBezTo>
                <a:cubicBezTo>
                  <a:pt x="67352" y="6770"/>
                  <a:pt x="67926" y="7191"/>
                  <a:pt x="68538" y="7497"/>
                </a:cubicBezTo>
                <a:cubicBezTo>
                  <a:pt x="69150" y="7803"/>
                  <a:pt x="69685" y="8300"/>
                  <a:pt x="70297" y="8606"/>
                </a:cubicBezTo>
                <a:cubicBezTo>
                  <a:pt x="71062" y="8912"/>
                  <a:pt x="71636" y="9486"/>
                  <a:pt x="72286" y="9945"/>
                </a:cubicBezTo>
                <a:cubicBezTo>
                  <a:pt x="72553" y="10097"/>
                  <a:pt x="72706" y="10365"/>
                  <a:pt x="72936" y="10556"/>
                </a:cubicBezTo>
                <a:cubicBezTo>
                  <a:pt x="74083" y="11513"/>
                  <a:pt x="75154" y="12545"/>
                  <a:pt x="76340" y="13463"/>
                </a:cubicBezTo>
                <a:cubicBezTo>
                  <a:pt x="76914" y="13884"/>
                  <a:pt x="77372" y="14496"/>
                  <a:pt x="78023" y="14840"/>
                </a:cubicBezTo>
                <a:cubicBezTo>
                  <a:pt x="78214" y="15452"/>
                  <a:pt x="78749" y="15681"/>
                  <a:pt x="79170" y="16064"/>
                </a:cubicBezTo>
                <a:cubicBezTo>
                  <a:pt x="79247" y="16140"/>
                  <a:pt x="79285" y="16332"/>
                  <a:pt x="79323" y="16485"/>
                </a:cubicBezTo>
                <a:cubicBezTo>
                  <a:pt x="79667" y="17097"/>
                  <a:pt x="80356" y="17479"/>
                  <a:pt x="80623" y="18167"/>
                </a:cubicBezTo>
                <a:cubicBezTo>
                  <a:pt x="81159" y="18359"/>
                  <a:pt x="81274" y="18932"/>
                  <a:pt x="81618" y="19315"/>
                </a:cubicBezTo>
                <a:cubicBezTo>
                  <a:pt x="82077" y="19850"/>
                  <a:pt x="82536" y="20386"/>
                  <a:pt x="82727" y="21112"/>
                </a:cubicBezTo>
                <a:cubicBezTo>
                  <a:pt x="82727" y="21151"/>
                  <a:pt x="82803" y="21227"/>
                  <a:pt x="82880" y="21265"/>
                </a:cubicBezTo>
                <a:cubicBezTo>
                  <a:pt x="83339" y="21418"/>
                  <a:pt x="83415" y="21916"/>
                  <a:pt x="83645" y="22298"/>
                </a:cubicBezTo>
                <a:cubicBezTo>
                  <a:pt x="83721" y="22451"/>
                  <a:pt x="83760" y="22604"/>
                  <a:pt x="83951" y="22719"/>
                </a:cubicBezTo>
                <a:cubicBezTo>
                  <a:pt x="84066" y="22795"/>
                  <a:pt x="83874" y="23139"/>
                  <a:pt x="84180" y="23139"/>
                </a:cubicBezTo>
                <a:cubicBezTo>
                  <a:pt x="84142" y="23369"/>
                  <a:pt x="84639" y="23484"/>
                  <a:pt x="84371" y="23751"/>
                </a:cubicBezTo>
                <a:cubicBezTo>
                  <a:pt x="84601" y="24172"/>
                  <a:pt x="84830" y="24631"/>
                  <a:pt x="85060" y="25052"/>
                </a:cubicBezTo>
                <a:cubicBezTo>
                  <a:pt x="85175" y="25243"/>
                  <a:pt x="85328" y="25396"/>
                  <a:pt x="85366" y="25625"/>
                </a:cubicBezTo>
                <a:cubicBezTo>
                  <a:pt x="85442" y="25817"/>
                  <a:pt x="85442" y="25970"/>
                  <a:pt x="85634" y="26123"/>
                </a:cubicBezTo>
                <a:cubicBezTo>
                  <a:pt x="85748" y="26161"/>
                  <a:pt x="85710" y="26467"/>
                  <a:pt x="85825" y="26582"/>
                </a:cubicBezTo>
                <a:cubicBezTo>
                  <a:pt x="86016" y="26735"/>
                  <a:pt x="85710" y="27040"/>
                  <a:pt x="86093" y="27117"/>
                </a:cubicBezTo>
                <a:cubicBezTo>
                  <a:pt x="86207" y="27117"/>
                  <a:pt x="86246" y="27499"/>
                  <a:pt x="86322" y="27691"/>
                </a:cubicBezTo>
                <a:cubicBezTo>
                  <a:pt x="86399" y="27920"/>
                  <a:pt x="86513" y="28073"/>
                  <a:pt x="86590" y="28264"/>
                </a:cubicBezTo>
                <a:cubicBezTo>
                  <a:pt x="86666" y="28456"/>
                  <a:pt x="86743" y="28685"/>
                  <a:pt x="86781" y="28876"/>
                </a:cubicBezTo>
                <a:cubicBezTo>
                  <a:pt x="86819" y="28953"/>
                  <a:pt x="86934" y="28991"/>
                  <a:pt x="86972" y="29068"/>
                </a:cubicBezTo>
                <a:cubicBezTo>
                  <a:pt x="87049" y="29182"/>
                  <a:pt x="87202" y="29297"/>
                  <a:pt x="87202" y="29412"/>
                </a:cubicBezTo>
                <a:cubicBezTo>
                  <a:pt x="87202" y="29756"/>
                  <a:pt x="87469" y="29985"/>
                  <a:pt x="87508" y="30291"/>
                </a:cubicBezTo>
                <a:cubicBezTo>
                  <a:pt x="87584" y="30674"/>
                  <a:pt x="87699" y="30980"/>
                  <a:pt x="87967" y="31286"/>
                </a:cubicBezTo>
                <a:cubicBezTo>
                  <a:pt x="88234" y="31592"/>
                  <a:pt x="88196" y="32127"/>
                  <a:pt x="88349" y="32510"/>
                </a:cubicBezTo>
                <a:cubicBezTo>
                  <a:pt x="88540" y="33045"/>
                  <a:pt x="88655" y="33619"/>
                  <a:pt x="88961" y="34116"/>
                </a:cubicBezTo>
                <a:cubicBezTo>
                  <a:pt x="89229" y="34498"/>
                  <a:pt x="89420" y="34996"/>
                  <a:pt x="89420" y="35455"/>
                </a:cubicBezTo>
                <a:cubicBezTo>
                  <a:pt x="89382" y="35799"/>
                  <a:pt x="89688" y="36067"/>
                  <a:pt x="89611" y="36334"/>
                </a:cubicBezTo>
                <a:cubicBezTo>
                  <a:pt x="89458" y="36717"/>
                  <a:pt x="89688" y="36908"/>
                  <a:pt x="89879" y="37137"/>
                </a:cubicBezTo>
                <a:cubicBezTo>
                  <a:pt x="89611" y="37596"/>
                  <a:pt x="90108" y="38017"/>
                  <a:pt x="89917" y="38514"/>
                </a:cubicBezTo>
                <a:cubicBezTo>
                  <a:pt x="89802" y="38820"/>
                  <a:pt x="90070" y="39279"/>
                  <a:pt x="90070" y="39662"/>
                </a:cubicBezTo>
                <a:cubicBezTo>
                  <a:pt x="90108" y="40427"/>
                  <a:pt x="90070" y="41192"/>
                  <a:pt x="90070" y="41918"/>
                </a:cubicBezTo>
                <a:cubicBezTo>
                  <a:pt x="90070" y="42109"/>
                  <a:pt x="90147" y="42301"/>
                  <a:pt x="90108" y="42492"/>
                </a:cubicBezTo>
                <a:cubicBezTo>
                  <a:pt x="90070" y="43486"/>
                  <a:pt x="90185" y="44442"/>
                  <a:pt x="90147" y="45399"/>
                </a:cubicBezTo>
                <a:cubicBezTo>
                  <a:pt x="90108" y="45858"/>
                  <a:pt x="90108" y="46278"/>
                  <a:pt x="90070" y="46737"/>
                </a:cubicBezTo>
                <a:cubicBezTo>
                  <a:pt x="89994" y="47464"/>
                  <a:pt x="89917" y="48191"/>
                  <a:pt x="90032" y="48879"/>
                </a:cubicBezTo>
                <a:cubicBezTo>
                  <a:pt x="90070" y="49185"/>
                  <a:pt x="89726" y="49376"/>
                  <a:pt x="89955" y="49720"/>
                </a:cubicBezTo>
                <a:cubicBezTo>
                  <a:pt x="90070" y="49912"/>
                  <a:pt x="89994" y="50294"/>
                  <a:pt x="89955" y="50600"/>
                </a:cubicBezTo>
                <a:cubicBezTo>
                  <a:pt x="89917" y="50868"/>
                  <a:pt x="89802" y="51174"/>
                  <a:pt x="89726" y="51441"/>
                </a:cubicBezTo>
                <a:cubicBezTo>
                  <a:pt x="89649" y="51747"/>
                  <a:pt x="89573" y="52053"/>
                  <a:pt x="89573" y="52359"/>
                </a:cubicBezTo>
                <a:cubicBezTo>
                  <a:pt x="89611" y="53010"/>
                  <a:pt x="89382" y="53660"/>
                  <a:pt x="89267" y="54310"/>
                </a:cubicBezTo>
                <a:cubicBezTo>
                  <a:pt x="89114" y="54998"/>
                  <a:pt x="88846" y="55649"/>
                  <a:pt x="88770" y="56337"/>
                </a:cubicBezTo>
                <a:cubicBezTo>
                  <a:pt x="88732" y="56796"/>
                  <a:pt x="88464" y="57255"/>
                  <a:pt x="88579" y="57752"/>
                </a:cubicBezTo>
                <a:cubicBezTo>
                  <a:pt x="88579" y="57829"/>
                  <a:pt x="88502" y="57943"/>
                  <a:pt x="88426" y="58058"/>
                </a:cubicBezTo>
                <a:cubicBezTo>
                  <a:pt x="88349" y="58173"/>
                  <a:pt x="88234" y="58326"/>
                  <a:pt x="88234" y="58479"/>
                </a:cubicBezTo>
                <a:cubicBezTo>
                  <a:pt x="88120" y="59091"/>
                  <a:pt x="88043" y="59664"/>
                  <a:pt x="87661" y="60200"/>
                </a:cubicBezTo>
                <a:cubicBezTo>
                  <a:pt x="87622" y="60276"/>
                  <a:pt x="87584" y="60429"/>
                  <a:pt x="87584" y="60544"/>
                </a:cubicBezTo>
                <a:cubicBezTo>
                  <a:pt x="87546" y="60620"/>
                  <a:pt x="87622" y="60773"/>
                  <a:pt x="87584" y="60850"/>
                </a:cubicBezTo>
                <a:cubicBezTo>
                  <a:pt x="87087" y="61538"/>
                  <a:pt x="87163" y="62495"/>
                  <a:pt x="86552" y="63145"/>
                </a:cubicBezTo>
                <a:cubicBezTo>
                  <a:pt x="86628" y="63718"/>
                  <a:pt x="86207" y="64024"/>
                  <a:pt x="86016" y="64483"/>
                </a:cubicBezTo>
                <a:cubicBezTo>
                  <a:pt x="85863" y="64904"/>
                  <a:pt x="85787" y="65363"/>
                  <a:pt x="85442" y="65707"/>
                </a:cubicBezTo>
                <a:cubicBezTo>
                  <a:pt x="85328" y="65860"/>
                  <a:pt x="85366" y="66090"/>
                  <a:pt x="85328" y="66281"/>
                </a:cubicBezTo>
                <a:cubicBezTo>
                  <a:pt x="85251" y="66549"/>
                  <a:pt x="85136" y="66816"/>
                  <a:pt x="85022" y="67084"/>
                </a:cubicBezTo>
                <a:cubicBezTo>
                  <a:pt x="84945" y="67314"/>
                  <a:pt x="84869" y="67734"/>
                  <a:pt x="84716" y="67772"/>
                </a:cubicBezTo>
                <a:cubicBezTo>
                  <a:pt x="84218" y="67925"/>
                  <a:pt x="84601" y="68231"/>
                  <a:pt x="84486" y="68423"/>
                </a:cubicBezTo>
                <a:cubicBezTo>
                  <a:pt x="84448" y="68461"/>
                  <a:pt x="84486" y="68576"/>
                  <a:pt x="84448" y="68576"/>
                </a:cubicBezTo>
                <a:cubicBezTo>
                  <a:pt x="83951" y="68920"/>
                  <a:pt x="83874" y="69532"/>
                  <a:pt x="83607" y="69991"/>
                </a:cubicBezTo>
                <a:cubicBezTo>
                  <a:pt x="83492" y="70106"/>
                  <a:pt x="83454" y="70297"/>
                  <a:pt x="83377" y="70450"/>
                </a:cubicBezTo>
                <a:cubicBezTo>
                  <a:pt x="83301" y="70641"/>
                  <a:pt x="83262" y="70832"/>
                  <a:pt x="83109" y="70985"/>
                </a:cubicBezTo>
                <a:cubicBezTo>
                  <a:pt x="82612" y="71482"/>
                  <a:pt x="82344" y="72133"/>
                  <a:pt x="81924" y="72630"/>
                </a:cubicBezTo>
                <a:cubicBezTo>
                  <a:pt x="81733" y="72897"/>
                  <a:pt x="81618" y="73318"/>
                  <a:pt x="81197" y="73395"/>
                </a:cubicBezTo>
                <a:cubicBezTo>
                  <a:pt x="81159" y="73854"/>
                  <a:pt x="80738" y="74045"/>
                  <a:pt x="80585" y="74389"/>
                </a:cubicBezTo>
                <a:cubicBezTo>
                  <a:pt x="80241" y="75077"/>
                  <a:pt x="79629" y="75498"/>
                  <a:pt x="79208" y="76072"/>
                </a:cubicBezTo>
                <a:cubicBezTo>
                  <a:pt x="78749" y="76646"/>
                  <a:pt x="78290" y="77181"/>
                  <a:pt x="77831" y="77755"/>
                </a:cubicBezTo>
                <a:cubicBezTo>
                  <a:pt x="77717" y="77908"/>
                  <a:pt x="77372" y="77869"/>
                  <a:pt x="77372" y="78175"/>
                </a:cubicBezTo>
                <a:cubicBezTo>
                  <a:pt x="77372" y="78328"/>
                  <a:pt x="77181" y="78367"/>
                  <a:pt x="76990" y="78367"/>
                </a:cubicBezTo>
                <a:cubicBezTo>
                  <a:pt x="77028" y="78673"/>
                  <a:pt x="76722" y="78673"/>
                  <a:pt x="76569" y="78826"/>
                </a:cubicBezTo>
                <a:cubicBezTo>
                  <a:pt x="76416" y="78979"/>
                  <a:pt x="76302" y="79132"/>
                  <a:pt x="76187" y="79285"/>
                </a:cubicBezTo>
                <a:cubicBezTo>
                  <a:pt x="76187" y="79323"/>
                  <a:pt x="76187" y="79438"/>
                  <a:pt x="76149" y="79438"/>
                </a:cubicBezTo>
                <a:cubicBezTo>
                  <a:pt x="75537" y="79552"/>
                  <a:pt x="75422" y="80279"/>
                  <a:pt x="74848" y="80508"/>
                </a:cubicBezTo>
                <a:cubicBezTo>
                  <a:pt x="74428" y="80700"/>
                  <a:pt x="74122" y="81197"/>
                  <a:pt x="73777" y="81541"/>
                </a:cubicBezTo>
                <a:cubicBezTo>
                  <a:pt x="73605" y="81679"/>
                  <a:pt x="73526" y="81973"/>
                  <a:pt x="73231" y="81973"/>
                </a:cubicBezTo>
                <a:cubicBezTo>
                  <a:pt x="73199" y="81973"/>
                  <a:pt x="73165" y="81969"/>
                  <a:pt x="73127" y="81962"/>
                </a:cubicBezTo>
                <a:cubicBezTo>
                  <a:pt x="73122" y="81956"/>
                  <a:pt x="73116" y="81954"/>
                  <a:pt x="73111" y="81954"/>
                </a:cubicBezTo>
                <a:cubicBezTo>
                  <a:pt x="73078" y="81954"/>
                  <a:pt x="73045" y="82038"/>
                  <a:pt x="73012" y="82038"/>
                </a:cubicBezTo>
                <a:cubicBezTo>
                  <a:pt x="72807" y="82038"/>
                  <a:pt x="73031" y="82438"/>
                  <a:pt x="72749" y="82438"/>
                </a:cubicBezTo>
                <a:cubicBezTo>
                  <a:pt x="72717" y="82438"/>
                  <a:pt x="72677" y="82433"/>
                  <a:pt x="72630" y="82421"/>
                </a:cubicBezTo>
                <a:cubicBezTo>
                  <a:pt x="72621" y="82418"/>
                  <a:pt x="72612" y="82416"/>
                  <a:pt x="72603" y="82416"/>
                </a:cubicBezTo>
                <a:cubicBezTo>
                  <a:pt x="72486" y="82416"/>
                  <a:pt x="72310" y="82621"/>
                  <a:pt x="72133" y="82727"/>
                </a:cubicBezTo>
                <a:cubicBezTo>
                  <a:pt x="72095" y="82765"/>
                  <a:pt x="72056" y="82765"/>
                  <a:pt x="72056" y="82765"/>
                </a:cubicBezTo>
                <a:cubicBezTo>
                  <a:pt x="71980" y="83339"/>
                  <a:pt x="71368" y="83339"/>
                  <a:pt x="71062" y="83645"/>
                </a:cubicBezTo>
                <a:cubicBezTo>
                  <a:pt x="71024" y="83683"/>
                  <a:pt x="70909" y="83683"/>
                  <a:pt x="70871" y="83721"/>
                </a:cubicBezTo>
                <a:cubicBezTo>
                  <a:pt x="70412" y="84410"/>
                  <a:pt x="69647" y="84639"/>
                  <a:pt x="68920" y="84945"/>
                </a:cubicBezTo>
                <a:cubicBezTo>
                  <a:pt x="68907" y="84958"/>
                  <a:pt x="68895" y="84962"/>
                  <a:pt x="68883" y="84962"/>
                </a:cubicBezTo>
                <a:cubicBezTo>
                  <a:pt x="68861" y="84962"/>
                  <a:pt x="68844" y="84945"/>
                  <a:pt x="68844" y="84945"/>
                </a:cubicBezTo>
                <a:cubicBezTo>
                  <a:pt x="68576" y="85557"/>
                  <a:pt x="67849" y="85519"/>
                  <a:pt x="67429" y="85901"/>
                </a:cubicBezTo>
                <a:cubicBezTo>
                  <a:pt x="67314" y="86054"/>
                  <a:pt x="67199" y="86169"/>
                  <a:pt x="67084" y="86360"/>
                </a:cubicBezTo>
                <a:cubicBezTo>
                  <a:pt x="67008" y="86245"/>
                  <a:pt x="66970" y="86169"/>
                  <a:pt x="66931" y="86092"/>
                </a:cubicBezTo>
                <a:cubicBezTo>
                  <a:pt x="66625" y="86666"/>
                  <a:pt x="65746" y="86437"/>
                  <a:pt x="65554" y="87163"/>
                </a:cubicBezTo>
                <a:cubicBezTo>
                  <a:pt x="65210" y="87316"/>
                  <a:pt x="64866" y="87507"/>
                  <a:pt x="64484" y="87584"/>
                </a:cubicBezTo>
                <a:cubicBezTo>
                  <a:pt x="63948" y="87699"/>
                  <a:pt x="63489" y="87928"/>
                  <a:pt x="62992" y="88196"/>
                </a:cubicBezTo>
                <a:cubicBezTo>
                  <a:pt x="62495" y="88464"/>
                  <a:pt x="61921" y="88693"/>
                  <a:pt x="61386" y="88846"/>
                </a:cubicBezTo>
                <a:cubicBezTo>
                  <a:pt x="61118" y="88961"/>
                  <a:pt x="60888" y="88961"/>
                  <a:pt x="60697" y="89152"/>
                </a:cubicBezTo>
                <a:cubicBezTo>
                  <a:pt x="60621" y="89229"/>
                  <a:pt x="60516" y="89229"/>
                  <a:pt x="60406" y="89229"/>
                </a:cubicBezTo>
                <a:cubicBezTo>
                  <a:pt x="60296" y="89229"/>
                  <a:pt x="60181" y="89229"/>
                  <a:pt x="60085" y="89305"/>
                </a:cubicBezTo>
                <a:cubicBezTo>
                  <a:pt x="59867" y="89469"/>
                  <a:pt x="59630" y="89613"/>
                  <a:pt x="59373" y="89613"/>
                </a:cubicBezTo>
                <a:cubicBezTo>
                  <a:pt x="59269" y="89613"/>
                  <a:pt x="59162" y="89589"/>
                  <a:pt x="59053" y="89534"/>
                </a:cubicBezTo>
                <a:cubicBezTo>
                  <a:pt x="58747" y="89879"/>
                  <a:pt x="58249" y="89649"/>
                  <a:pt x="57944" y="89879"/>
                </a:cubicBezTo>
                <a:cubicBezTo>
                  <a:pt x="57446" y="90185"/>
                  <a:pt x="56911" y="90261"/>
                  <a:pt x="56375" y="90299"/>
                </a:cubicBezTo>
                <a:cubicBezTo>
                  <a:pt x="55955" y="90338"/>
                  <a:pt x="55572" y="90491"/>
                  <a:pt x="55152" y="90644"/>
                </a:cubicBezTo>
                <a:cubicBezTo>
                  <a:pt x="54866" y="90701"/>
                  <a:pt x="54602" y="90864"/>
                  <a:pt x="54312" y="90864"/>
                </a:cubicBezTo>
                <a:cubicBezTo>
                  <a:pt x="54213" y="90864"/>
                  <a:pt x="54111" y="90845"/>
                  <a:pt x="54004" y="90797"/>
                </a:cubicBezTo>
                <a:cubicBezTo>
                  <a:pt x="53814" y="91021"/>
                  <a:pt x="53569" y="91051"/>
                  <a:pt x="53315" y="91051"/>
                </a:cubicBezTo>
                <a:cubicBezTo>
                  <a:pt x="53226" y="91051"/>
                  <a:pt x="53135" y="91047"/>
                  <a:pt x="53046" y="91047"/>
                </a:cubicBezTo>
                <a:cubicBezTo>
                  <a:pt x="52827" y="91047"/>
                  <a:pt x="52614" y="91069"/>
                  <a:pt x="52436" y="91217"/>
                </a:cubicBezTo>
                <a:cubicBezTo>
                  <a:pt x="52360" y="91294"/>
                  <a:pt x="52054" y="91256"/>
                  <a:pt x="51901" y="91294"/>
                </a:cubicBezTo>
                <a:cubicBezTo>
                  <a:pt x="51465" y="91342"/>
                  <a:pt x="51030" y="91391"/>
                  <a:pt x="50594" y="91391"/>
                </a:cubicBezTo>
                <a:cubicBezTo>
                  <a:pt x="50341" y="91391"/>
                  <a:pt x="50088" y="91374"/>
                  <a:pt x="49835" y="91332"/>
                </a:cubicBezTo>
                <a:cubicBezTo>
                  <a:pt x="49606" y="91332"/>
                  <a:pt x="49415" y="91370"/>
                  <a:pt x="49185" y="91370"/>
                </a:cubicBezTo>
                <a:cubicBezTo>
                  <a:pt x="48777" y="91370"/>
                  <a:pt x="48386" y="91404"/>
                  <a:pt x="47990" y="91404"/>
                </a:cubicBezTo>
                <a:cubicBezTo>
                  <a:pt x="47791" y="91404"/>
                  <a:pt x="47592" y="91396"/>
                  <a:pt x="47388" y="91370"/>
                </a:cubicBezTo>
                <a:cubicBezTo>
                  <a:pt x="47342" y="91366"/>
                  <a:pt x="47295" y="91364"/>
                  <a:pt x="47248" y="91364"/>
                </a:cubicBezTo>
                <a:cubicBezTo>
                  <a:pt x="46867" y="91364"/>
                  <a:pt x="46462" y="91489"/>
                  <a:pt x="46087" y="91523"/>
                </a:cubicBezTo>
                <a:cubicBezTo>
                  <a:pt x="45965" y="91523"/>
                  <a:pt x="45842" y="91572"/>
                  <a:pt x="45740" y="91572"/>
                </a:cubicBezTo>
                <a:cubicBezTo>
                  <a:pt x="45714" y="91572"/>
                  <a:pt x="45689" y="91569"/>
                  <a:pt x="45667" y="91562"/>
                </a:cubicBezTo>
                <a:cubicBezTo>
                  <a:pt x="45181" y="91414"/>
                  <a:pt x="44684" y="91359"/>
                  <a:pt x="44182" y="91359"/>
                </a:cubicBezTo>
                <a:cubicBezTo>
                  <a:pt x="43774" y="91359"/>
                  <a:pt x="43363" y="91395"/>
                  <a:pt x="42951" y="91447"/>
                </a:cubicBezTo>
                <a:lnTo>
                  <a:pt x="42875" y="91447"/>
                </a:lnTo>
                <a:cubicBezTo>
                  <a:pt x="42377" y="91256"/>
                  <a:pt x="41842" y="91294"/>
                  <a:pt x="41345" y="91217"/>
                </a:cubicBezTo>
                <a:cubicBezTo>
                  <a:pt x="40618" y="91064"/>
                  <a:pt x="39930" y="90873"/>
                  <a:pt x="39203" y="90873"/>
                </a:cubicBezTo>
                <a:cubicBezTo>
                  <a:pt x="38935" y="90835"/>
                  <a:pt x="38668" y="90720"/>
                  <a:pt x="38362" y="90605"/>
                </a:cubicBezTo>
                <a:cubicBezTo>
                  <a:pt x="38202" y="90705"/>
                  <a:pt x="38031" y="90763"/>
                  <a:pt x="37851" y="90763"/>
                </a:cubicBezTo>
                <a:cubicBezTo>
                  <a:pt x="37685" y="90763"/>
                  <a:pt x="37512" y="90715"/>
                  <a:pt x="37329" y="90605"/>
                </a:cubicBezTo>
                <a:cubicBezTo>
                  <a:pt x="37083" y="90469"/>
                  <a:pt x="36818" y="90352"/>
                  <a:pt x="36519" y="90352"/>
                </a:cubicBezTo>
                <a:cubicBezTo>
                  <a:pt x="36399" y="90352"/>
                  <a:pt x="36274" y="90370"/>
                  <a:pt x="36143" y="90414"/>
                </a:cubicBezTo>
                <a:cubicBezTo>
                  <a:pt x="36127" y="90418"/>
                  <a:pt x="36110" y="90420"/>
                  <a:pt x="36092" y="90420"/>
                </a:cubicBezTo>
                <a:cubicBezTo>
                  <a:pt x="35942" y="90420"/>
                  <a:pt x="35744" y="90287"/>
                  <a:pt x="35608" y="90185"/>
                </a:cubicBezTo>
                <a:cubicBezTo>
                  <a:pt x="35594" y="90175"/>
                  <a:pt x="35578" y="90172"/>
                  <a:pt x="35561" y="90172"/>
                </a:cubicBezTo>
                <a:cubicBezTo>
                  <a:pt x="35492" y="90172"/>
                  <a:pt x="35400" y="90229"/>
                  <a:pt x="35330" y="90229"/>
                </a:cubicBezTo>
                <a:cubicBezTo>
                  <a:pt x="35270" y="90229"/>
                  <a:pt x="35225" y="90187"/>
                  <a:pt x="35225" y="90032"/>
                </a:cubicBezTo>
                <a:cubicBezTo>
                  <a:pt x="35225" y="89993"/>
                  <a:pt x="34919" y="89993"/>
                  <a:pt x="34766" y="89917"/>
                </a:cubicBezTo>
                <a:cubicBezTo>
                  <a:pt x="34658" y="89863"/>
                  <a:pt x="34569" y="89809"/>
                  <a:pt x="34445" y="89809"/>
                </a:cubicBezTo>
                <a:cubicBezTo>
                  <a:pt x="34394" y="89809"/>
                  <a:pt x="34336" y="89818"/>
                  <a:pt x="34269" y="89840"/>
                </a:cubicBezTo>
                <a:cubicBezTo>
                  <a:pt x="34262" y="89843"/>
                  <a:pt x="34254" y="89844"/>
                  <a:pt x="34245" y="89844"/>
                </a:cubicBezTo>
                <a:cubicBezTo>
                  <a:pt x="34124" y="89844"/>
                  <a:pt x="33910" y="89606"/>
                  <a:pt x="33696" y="89534"/>
                </a:cubicBezTo>
                <a:cubicBezTo>
                  <a:pt x="33673" y="89529"/>
                  <a:pt x="33647" y="89526"/>
                  <a:pt x="33619" y="89526"/>
                </a:cubicBezTo>
                <a:cubicBezTo>
                  <a:pt x="33512" y="89526"/>
                  <a:pt x="33377" y="89561"/>
                  <a:pt x="33261" y="89561"/>
                </a:cubicBezTo>
                <a:cubicBezTo>
                  <a:pt x="33210" y="89561"/>
                  <a:pt x="33162" y="89555"/>
                  <a:pt x="33122" y="89534"/>
                </a:cubicBezTo>
                <a:cubicBezTo>
                  <a:pt x="32739" y="89458"/>
                  <a:pt x="32357" y="89305"/>
                  <a:pt x="32051" y="89114"/>
                </a:cubicBezTo>
                <a:cubicBezTo>
                  <a:pt x="31832" y="88957"/>
                  <a:pt x="31663" y="88826"/>
                  <a:pt x="31420" y="88826"/>
                </a:cubicBezTo>
                <a:cubicBezTo>
                  <a:pt x="31367" y="88826"/>
                  <a:pt x="31310" y="88832"/>
                  <a:pt x="31248" y="88846"/>
                </a:cubicBezTo>
                <a:cubicBezTo>
                  <a:pt x="31242" y="88849"/>
                  <a:pt x="31236" y="88850"/>
                  <a:pt x="31229" y="88850"/>
                </a:cubicBezTo>
                <a:cubicBezTo>
                  <a:pt x="31148" y="88850"/>
                  <a:pt x="31007" y="88652"/>
                  <a:pt x="30865" y="88617"/>
                </a:cubicBezTo>
                <a:cubicBezTo>
                  <a:pt x="30636" y="88540"/>
                  <a:pt x="30406" y="88540"/>
                  <a:pt x="30215" y="88464"/>
                </a:cubicBezTo>
                <a:cubicBezTo>
                  <a:pt x="30024" y="88425"/>
                  <a:pt x="29871" y="88311"/>
                  <a:pt x="29680" y="88234"/>
                </a:cubicBezTo>
                <a:cubicBezTo>
                  <a:pt x="29489" y="88158"/>
                  <a:pt x="29336" y="88005"/>
                  <a:pt x="29144" y="87966"/>
                </a:cubicBezTo>
                <a:cubicBezTo>
                  <a:pt x="28915" y="87928"/>
                  <a:pt x="28724" y="87890"/>
                  <a:pt x="28532" y="87737"/>
                </a:cubicBezTo>
                <a:cubicBezTo>
                  <a:pt x="28464" y="87805"/>
                  <a:pt x="28415" y="87831"/>
                  <a:pt x="28377" y="87831"/>
                </a:cubicBezTo>
                <a:cubicBezTo>
                  <a:pt x="28243" y="87831"/>
                  <a:pt x="28243" y="87507"/>
                  <a:pt x="28035" y="87507"/>
                </a:cubicBezTo>
                <a:cubicBezTo>
                  <a:pt x="27538" y="87469"/>
                  <a:pt x="27003" y="87316"/>
                  <a:pt x="26620" y="86896"/>
                </a:cubicBezTo>
                <a:cubicBezTo>
                  <a:pt x="26429" y="86704"/>
                  <a:pt x="26046" y="86666"/>
                  <a:pt x="25740" y="86513"/>
                </a:cubicBezTo>
                <a:cubicBezTo>
                  <a:pt x="25511" y="86437"/>
                  <a:pt x="25243" y="86437"/>
                  <a:pt x="25128" y="86131"/>
                </a:cubicBezTo>
                <a:cubicBezTo>
                  <a:pt x="25090" y="86016"/>
                  <a:pt x="24822" y="85978"/>
                  <a:pt x="24670" y="85939"/>
                </a:cubicBezTo>
                <a:cubicBezTo>
                  <a:pt x="24249" y="85939"/>
                  <a:pt x="23981" y="85557"/>
                  <a:pt x="23599" y="85519"/>
                </a:cubicBezTo>
                <a:cubicBezTo>
                  <a:pt x="23369" y="85480"/>
                  <a:pt x="23216" y="85213"/>
                  <a:pt x="22987" y="85021"/>
                </a:cubicBezTo>
                <a:cubicBezTo>
                  <a:pt x="22948" y="85021"/>
                  <a:pt x="22872" y="85060"/>
                  <a:pt x="22795" y="85098"/>
                </a:cubicBezTo>
                <a:cubicBezTo>
                  <a:pt x="22642" y="84983"/>
                  <a:pt x="22451" y="84792"/>
                  <a:pt x="22298" y="84677"/>
                </a:cubicBezTo>
                <a:cubicBezTo>
                  <a:pt x="22107" y="84563"/>
                  <a:pt x="21916" y="84486"/>
                  <a:pt x="21725" y="84410"/>
                </a:cubicBezTo>
                <a:cubicBezTo>
                  <a:pt x="21648" y="84371"/>
                  <a:pt x="21533" y="84371"/>
                  <a:pt x="21495" y="84333"/>
                </a:cubicBezTo>
                <a:cubicBezTo>
                  <a:pt x="21266" y="83798"/>
                  <a:pt x="20730" y="83606"/>
                  <a:pt x="20309" y="83300"/>
                </a:cubicBezTo>
                <a:cubicBezTo>
                  <a:pt x="20042" y="83109"/>
                  <a:pt x="19774" y="82918"/>
                  <a:pt x="19506" y="82727"/>
                </a:cubicBezTo>
                <a:cubicBezTo>
                  <a:pt x="19430" y="82688"/>
                  <a:pt x="19392" y="82612"/>
                  <a:pt x="19315" y="82574"/>
                </a:cubicBezTo>
                <a:cubicBezTo>
                  <a:pt x="19047" y="82306"/>
                  <a:pt x="18818" y="81847"/>
                  <a:pt x="18512" y="81809"/>
                </a:cubicBezTo>
                <a:cubicBezTo>
                  <a:pt x="18119" y="81737"/>
                  <a:pt x="18060" y="81266"/>
                  <a:pt x="17680" y="81266"/>
                </a:cubicBezTo>
                <a:cubicBezTo>
                  <a:pt x="17653" y="81266"/>
                  <a:pt x="17624" y="81268"/>
                  <a:pt x="17594" y="81273"/>
                </a:cubicBezTo>
                <a:cubicBezTo>
                  <a:pt x="17589" y="81276"/>
                  <a:pt x="17584" y="81277"/>
                  <a:pt x="17579" y="81277"/>
                </a:cubicBezTo>
                <a:cubicBezTo>
                  <a:pt x="17507" y="81277"/>
                  <a:pt x="17433" y="81036"/>
                  <a:pt x="17326" y="80929"/>
                </a:cubicBezTo>
                <a:cubicBezTo>
                  <a:pt x="17135" y="80776"/>
                  <a:pt x="16982" y="80547"/>
                  <a:pt x="16753" y="80470"/>
                </a:cubicBezTo>
                <a:cubicBezTo>
                  <a:pt x="16294" y="80279"/>
                  <a:pt x="16179" y="79705"/>
                  <a:pt x="15720" y="79552"/>
                </a:cubicBezTo>
                <a:cubicBezTo>
                  <a:pt x="15299" y="78864"/>
                  <a:pt x="14496" y="78443"/>
                  <a:pt x="14114" y="77716"/>
                </a:cubicBezTo>
                <a:cubicBezTo>
                  <a:pt x="14037" y="77602"/>
                  <a:pt x="13922" y="77525"/>
                  <a:pt x="13808" y="77449"/>
                </a:cubicBezTo>
                <a:cubicBezTo>
                  <a:pt x="13616" y="77219"/>
                  <a:pt x="13425" y="77028"/>
                  <a:pt x="13234" y="76799"/>
                </a:cubicBezTo>
                <a:cubicBezTo>
                  <a:pt x="13157" y="76722"/>
                  <a:pt x="13119" y="76569"/>
                  <a:pt x="13081" y="76569"/>
                </a:cubicBezTo>
                <a:cubicBezTo>
                  <a:pt x="12507" y="76569"/>
                  <a:pt x="12584" y="75995"/>
                  <a:pt x="12278" y="75766"/>
                </a:cubicBezTo>
                <a:cubicBezTo>
                  <a:pt x="12087" y="75575"/>
                  <a:pt x="12010" y="75269"/>
                  <a:pt x="11819" y="75116"/>
                </a:cubicBezTo>
                <a:cubicBezTo>
                  <a:pt x="11628" y="74963"/>
                  <a:pt x="11551" y="74733"/>
                  <a:pt x="11283" y="74580"/>
                </a:cubicBezTo>
                <a:cubicBezTo>
                  <a:pt x="11130" y="74504"/>
                  <a:pt x="11054" y="74236"/>
                  <a:pt x="10863" y="74045"/>
                </a:cubicBezTo>
                <a:cubicBezTo>
                  <a:pt x="10595" y="73815"/>
                  <a:pt x="10442" y="73471"/>
                  <a:pt x="10251" y="73165"/>
                </a:cubicBezTo>
                <a:cubicBezTo>
                  <a:pt x="10021" y="72706"/>
                  <a:pt x="9754" y="72286"/>
                  <a:pt x="9409" y="71903"/>
                </a:cubicBezTo>
                <a:cubicBezTo>
                  <a:pt x="9295" y="71750"/>
                  <a:pt x="8950" y="71635"/>
                  <a:pt x="9142" y="71291"/>
                </a:cubicBezTo>
                <a:cubicBezTo>
                  <a:pt x="9142" y="71291"/>
                  <a:pt x="9065" y="71215"/>
                  <a:pt x="8989" y="71138"/>
                </a:cubicBezTo>
                <a:cubicBezTo>
                  <a:pt x="8874" y="71023"/>
                  <a:pt x="8683" y="70870"/>
                  <a:pt x="8606" y="70717"/>
                </a:cubicBezTo>
                <a:cubicBezTo>
                  <a:pt x="8453" y="70258"/>
                  <a:pt x="8109" y="69953"/>
                  <a:pt x="7994" y="69494"/>
                </a:cubicBezTo>
                <a:cubicBezTo>
                  <a:pt x="7918" y="69226"/>
                  <a:pt x="7574" y="69035"/>
                  <a:pt x="7497" y="68729"/>
                </a:cubicBezTo>
                <a:cubicBezTo>
                  <a:pt x="7268" y="68117"/>
                  <a:pt x="6885" y="67581"/>
                  <a:pt x="6656" y="66969"/>
                </a:cubicBezTo>
                <a:cubicBezTo>
                  <a:pt x="6426" y="66434"/>
                  <a:pt x="6082" y="66013"/>
                  <a:pt x="5929" y="65439"/>
                </a:cubicBezTo>
                <a:cubicBezTo>
                  <a:pt x="5776" y="64942"/>
                  <a:pt x="5355" y="64560"/>
                  <a:pt x="5241" y="63986"/>
                </a:cubicBezTo>
                <a:cubicBezTo>
                  <a:pt x="4858" y="63910"/>
                  <a:pt x="5011" y="63527"/>
                  <a:pt x="4896" y="63259"/>
                </a:cubicBezTo>
                <a:cubicBezTo>
                  <a:pt x="4782" y="62992"/>
                  <a:pt x="4667" y="62724"/>
                  <a:pt x="4590" y="62418"/>
                </a:cubicBezTo>
                <a:cubicBezTo>
                  <a:pt x="4514" y="62036"/>
                  <a:pt x="4208" y="61768"/>
                  <a:pt x="4208" y="61309"/>
                </a:cubicBezTo>
                <a:cubicBezTo>
                  <a:pt x="4208" y="61156"/>
                  <a:pt x="3940" y="61003"/>
                  <a:pt x="3825" y="60888"/>
                </a:cubicBezTo>
                <a:cubicBezTo>
                  <a:pt x="3825" y="60735"/>
                  <a:pt x="3902" y="60544"/>
                  <a:pt x="3864" y="60506"/>
                </a:cubicBezTo>
                <a:cubicBezTo>
                  <a:pt x="3443" y="60123"/>
                  <a:pt x="3367" y="59664"/>
                  <a:pt x="3519" y="59167"/>
                </a:cubicBezTo>
                <a:cubicBezTo>
                  <a:pt x="3596" y="58899"/>
                  <a:pt x="3252" y="58746"/>
                  <a:pt x="3328" y="58440"/>
                </a:cubicBezTo>
                <a:cubicBezTo>
                  <a:pt x="3290" y="58440"/>
                  <a:pt x="3252" y="58402"/>
                  <a:pt x="3214" y="58402"/>
                </a:cubicBezTo>
                <a:cubicBezTo>
                  <a:pt x="3252" y="58211"/>
                  <a:pt x="3290" y="57982"/>
                  <a:pt x="3367" y="57752"/>
                </a:cubicBezTo>
                <a:cubicBezTo>
                  <a:pt x="3137" y="57752"/>
                  <a:pt x="3022" y="57714"/>
                  <a:pt x="2793" y="57714"/>
                </a:cubicBezTo>
                <a:cubicBezTo>
                  <a:pt x="2908" y="57523"/>
                  <a:pt x="2984" y="57370"/>
                  <a:pt x="3061" y="57178"/>
                </a:cubicBezTo>
                <a:cubicBezTo>
                  <a:pt x="2563" y="56681"/>
                  <a:pt x="3099" y="55878"/>
                  <a:pt x="2602" y="55457"/>
                </a:cubicBezTo>
                <a:cubicBezTo>
                  <a:pt x="2602" y="55190"/>
                  <a:pt x="2678" y="54960"/>
                  <a:pt x="2602" y="54769"/>
                </a:cubicBezTo>
                <a:cubicBezTo>
                  <a:pt x="2487" y="54386"/>
                  <a:pt x="2334" y="54004"/>
                  <a:pt x="2372" y="53583"/>
                </a:cubicBezTo>
                <a:cubicBezTo>
                  <a:pt x="2410" y="53277"/>
                  <a:pt x="2181" y="52971"/>
                  <a:pt x="2181" y="52665"/>
                </a:cubicBezTo>
                <a:cubicBezTo>
                  <a:pt x="2143" y="51862"/>
                  <a:pt x="1837" y="51097"/>
                  <a:pt x="1913" y="50294"/>
                </a:cubicBezTo>
                <a:cubicBezTo>
                  <a:pt x="1951" y="49873"/>
                  <a:pt x="1760" y="49453"/>
                  <a:pt x="1722" y="49070"/>
                </a:cubicBezTo>
                <a:cubicBezTo>
                  <a:pt x="1684" y="48802"/>
                  <a:pt x="1760" y="48497"/>
                  <a:pt x="1760" y="48229"/>
                </a:cubicBezTo>
                <a:cubicBezTo>
                  <a:pt x="1798" y="47885"/>
                  <a:pt x="1760" y="47540"/>
                  <a:pt x="1760" y="47158"/>
                </a:cubicBezTo>
                <a:cubicBezTo>
                  <a:pt x="1722" y="46125"/>
                  <a:pt x="1645" y="45054"/>
                  <a:pt x="1684" y="44022"/>
                </a:cubicBezTo>
                <a:cubicBezTo>
                  <a:pt x="1684" y="43066"/>
                  <a:pt x="1722" y="42109"/>
                  <a:pt x="1760" y="41192"/>
                </a:cubicBezTo>
                <a:cubicBezTo>
                  <a:pt x="1798" y="40580"/>
                  <a:pt x="1837" y="39968"/>
                  <a:pt x="1875" y="39394"/>
                </a:cubicBezTo>
                <a:cubicBezTo>
                  <a:pt x="1913" y="38438"/>
                  <a:pt x="2219" y="37520"/>
                  <a:pt x="2334" y="36564"/>
                </a:cubicBezTo>
                <a:cubicBezTo>
                  <a:pt x="2372" y="35914"/>
                  <a:pt x="2755" y="35340"/>
                  <a:pt x="2678" y="34651"/>
                </a:cubicBezTo>
                <a:cubicBezTo>
                  <a:pt x="3022" y="34307"/>
                  <a:pt x="2908" y="33810"/>
                  <a:pt x="3061" y="33389"/>
                </a:cubicBezTo>
                <a:cubicBezTo>
                  <a:pt x="3328" y="32777"/>
                  <a:pt x="3481" y="32127"/>
                  <a:pt x="3672" y="31477"/>
                </a:cubicBezTo>
                <a:cubicBezTo>
                  <a:pt x="3787" y="31056"/>
                  <a:pt x="4131" y="30674"/>
                  <a:pt x="4131" y="30215"/>
                </a:cubicBezTo>
                <a:cubicBezTo>
                  <a:pt x="4170" y="29794"/>
                  <a:pt x="4514" y="29450"/>
                  <a:pt x="4476" y="28991"/>
                </a:cubicBezTo>
                <a:cubicBezTo>
                  <a:pt x="4476" y="28953"/>
                  <a:pt x="4552" y="28915"/>
                  <a:pt x="4552" y="28838"/>
                </a:cubicBezTo>
                <a:cubicBezTo>
                  <a:pt x="4590" y="28570"/>
                  <a:pt x="5011" y="28456"/>
                  <a:pt x="4935" y="28035"/>
                </a:cubicBezTo>
                <a:cubicBezTo>
                  <a:pt x="4896" y="27767"/>
                  <a:pt x="5202" y="27461"/>
                  <a:pt x="5355" y="27193"/>
                </a:cubicBezTo>
                <a:cubicBezTo>
                  <a:pt x="5470" y="26887"/>
                  <a:pt x="5661" y="26620"/>
                  <a:pt x="5814" y="26314"/>
                </a:cubicBezTo>
                <a:cubicBezTo>
                  <a:pt x="6005" y="25855"/>
                  <a:pt x="6120" y="25396"/>
                  <a:pt x="6350" y="24975"/>
                </a:cubicBezTo>
                <a:cubicBezTo>
                  <a:pt x="6617" y="24402"/>
                  <a:pt x="6809" y="23751"/>
                  <a:pt x="7268" y="23292"/>
                </a:cubicBezTo>
                <a:cubicBezTo>
                  <a:pt x="7268" y="23292"/>
                  <a:pt x="7306" y="23254"/>
                  <a:pt x="7306" y="23254"/>
                </a:cubicBezTo>
                <a:cubicBezTo>
                  <a:pt x="7612" y="22221"/>
                  <a:pt x="8453" y="21495"/>
                  <a:pt x="8874" y="20577"/>
                </a:cubicBezTo>
                <a:cubicBezTo>
                  <a:pt x="8989" y="20347"/>
                  <a:pt x="9142" y="20118"/>
                  <a:pt x="9295" y="19927"/>
                </a:cubicBezTo>
                <a:cubicBezTo>
                  <a:pt x="9754" y="19315"/>
                  <a:pt x="10060" y="18550"/>
                  <a:pt x="10671" y="17976"/>
                </a:cubicBezTo>
                <a:cubicBezTo>
                  <a:pt x="10748" y="17938"/>
                  <a:pt x="10710" y="17632"/>
                  <a:pt x="10863" y="17479"/>
                </a:cubicBezTo>
                <a:cubicBezTo>
                  <a:pt x="11054" y="17326"/>
                  <a:pt x="11283" y="17249"/>
                  <a:pt x="11360" y="16944"/>
                </a:cubicBezTo>
                <a:cubicBezTo>
                  <a:pt x="11398" y="16752"/>
                  <a:pt x="11742" y="16676"/>
                  <a:pt x="11857" y="16485"/>
                </a:cubicBezTo>
                <a:cubicBezTo>
                  <a:pt x="12240" y="15873"/>
                  <a:pt x="13004" y="15605"/>
                  <a:pt x="13310" y="14955"/>
                </a:cubicBezTo>
                <a:cubicBezTo>
                  <a:pt x="13540" y="14496"/>
                  <a:pt x="14037" y="14343"/>
                  <a:pt x="14190" y="13846"/>
                </a:cubicBezTo>
                <a:cubicBezTo>
                  <a:pt x="14228" y="13693"/>
                  <a:pt x="14649" y="13769"/>
                  <a:pt x="14573" y="13425"/>
                </a:cubicBezTo>
                <a:cubicBezTo>
                  <a:pt x="14534" y="13081"/>
                  <a:pt x="14955" y="13387"/>
                  <a:pt x="15032" y="13081"/>
                </a:cubicBezTo>
                <a:cubicBezTo>
                  <a:pt x="15070" y="12928"/>
                  <a:pt x="15299" y="12813"/>
                  <a:pt x="15414" y="12660"/>
                </a:cubicBezTo>
                <a:cubicBezTo>
                  <a:pt x="15605" y="12507"/>
                  <a:pt x="15758" y="12354"/>
                  <a:pt x="15949" y="12239"/>
                </a:cubicBezTo>
                <a:cubicBezTo>
                  <a:pt x="16179" y="12086"/>
                  <a:pt x="16141" y="11666"/>
                  <a:pt x="16561" y="11666"/>
                </a:cubicBezTo>
                <a:cubicBezTo>
                  <a:pt x="16791" y="11627"/>
                  <a:pt x="16944" y="11245"/>
                  <a:pt x="17173" y="11054"/>
                </a:cubicBezTo>
                <a:cubicBezTo>
                  <a:pt x="17288" y="10939"/>
                  <a:pt x="17403" y="10862"/>
                  <a:pt x="17556" y="10786"/>
                </a:cubicBezTo>
                <a:cubicBezTo>
                  <a:pt x="17862" y="10671"/>
                  <a:pt x="18168" y="10480"/>
                  <a:pt x="18359" y="10174"/>
                </a:cubicBezTo>
                <a:cubicBezTo>
                  <a:pt x="18397" y="10059"/>
                  <a:pt x="18512" y="9945"/>
                  <a:pt x="18627" y="9906"/>
                </a:cubicBezTo>
                <a:cubicBezTo>
                  <a:pt x="19200" y="9792"/>
                  <a:pt x="19545" y="9294"/>
                  <a:pt x="19965" y="8988"/>
                </a:cubicBezTo>
                <a:cubicBezTo>
                  <a:pt x="20615" y="8568"/>
                  <a:pt x="21304" y="8147"/>
                  <a:pt x="21954" y="7726"/>
                </a:cubicBezTo>
                <a:cubicBezTo>
                  <a:pt x="22413" y="7459"/>
                  <a:pt x="22834" y="7153"/>
                  <a:pt x="23293" y="6923"/>
                </a:cubicBezTo>
                <a:cubicBezTo>
                  <a:pt x="23866" y="6617"/>
                  <a:pt x="24402" y="6311"/>
                  <a:pt x="24937" y="5929"/>
                </a:cubicBezTo>
                <a:cubicBezTo>
                  <a:pt x="25702" y="5355"/>
                  <a:pt x="26658" y="5087"/>
                  <a:pt x="27461" y="4514"/>
                </a:cubicBezTo>
                <a:cubicBezTo>
                  <a:pt x="27614" y="4399"/>
                  <a:pt x="27882" y="4437"/>
                  <a:pt x="28112" y="4399"/>
                </a:cubicBezTo>
                <a:cubicBezTo>
                  <a:pt x="27997" y="4246"/>
                  <a:pt x="27997" y="4246"/>
                  <a:pt x="27959" y="4208"/>
                </a:cubicBezTo>
                <a:cubicBezTo>
                  <a:pt x="28379" y="3863"/>
                  <a:pt x="28991" y="3940"/>
                  <a:pt x="29374" y="3519"/>
                </a:cubicBezTo>
                <a:cubicBezTo>
                  <a:pt x="29383" y="3500"/>
                  <a:pt x="29400" y="3493"/>
                  <a:pt x="29422" y="3493"/>
                </a:cubicBezTo>
                <a:cubicBezTo>
                  <a:pt x="29486" y="3493"/>
                  <a:pt x="29594" y="3557"/>
                  <a:pt x="29680" y="3557"/>
                </a:cubicBezTo>
                <a:cubicBezTo>
                  <a:pt x="29794" y="3519"/>
                  <a:pt x="29947" y="3481"/>
                  <a:pt x="30139" y="3443"/>
                </a:cubicBezTo>
                <a:cubicBezTo>
                  <a:pt x="29947" y="3366"/>
                  <a:pt x="29871" y="3328"/>
                  <a:pt x="29718" y="3290"/>
                </a:cubicBezTo>
                <a:cubicBezTo>
                  <a:pt x="29947" y="3175"/>
                  <a:pt x="30139" y="3060"/>
                  <a:pt x="30330" y="2984"/>
                </a:cubicBezTo>
                <a:cubicBezTo>
                  <a:pt x="30371" y="3086"/>
                  <a:pt x="30420" y="3120"/>
                  <a:pt x="30473" y="3120"/>
                </a:cubicBezTo>
                <a:cubicBezTo>
                  <a:pt x="30580" y="3120"/>
                  <a:pt x="30704" y="2986"/>
                  <a:pt x="30817" y="2986"/>
                </a:cubicBezTo>
                <a:cubicBezTo>
                  <a:pt x="30861" y="2986"/>
                  <a:pt x="30903" y="3006"/>
                  <a:pt x="30942" y="3060"/>
                </a:cubicBezTo>
                <a:cubicBezTo>
                  <a:pt x="30949" y="3075"/>
                  <a:pt x="30967" y="3081"/>
                  <a:pt x="30992" y="3081"/>
                </a:cubicBezTo>
                <a:cubicBezTo>
                  <a:pt x="31097" y="3081"/>
                  <a:pt x="31331" y="2976"/>
                  <a:pt x="31516" y="2945"/>
                </a:cubicBezTo>
                <a:cubicBezTo>
                  <a:pt x="31439" y="2831"/>
                  <a:pt x="31401" y="2754"/>
                  <a:pt x="31324" y="2678"/>
                </a:cubicBezTo>
                <a:cubicBezTo>
                  <a:pt x="31363" y="2640"/>
                  <a:pt x="31401" y="2640"/>
                  <a:pt x="31401" y="2601"/>
                </a:cubicBezTo>
                <a:cubicBezTo>
                  <a:pt x="31424" y="2590"/>
                  <a:pt x="31446" y="2585"/>
                  <a:pt x="31467" y="2585"/>
                </a:cubicBezTo>
                <a:cubicBezTo>
                  <a:pt x="31603" y="2585"/>
                  <a:pt x="31703" y="2795"/>
                  <a:pt x="31853" y="2795"/>
                </a:cubicBezTo>
                <a:cubicBezTo>
                  <a:pt x="31910" y="2795"/>
                  <a:pt x="31974" y="2764"/>
                  <a:pt x="32051" y="2678"/>
                </a:cubicBezTo>
                <a:cubicBezTo>
                  <a:pt x="32166" y="2525"/>
                  <a:pt x="32701" y="2640"/>
                  <a:pt x="32739" y="2525"/>
                </a:cubicBezTo>
                <a:cubicBezTo>
                  <a:pt x="32854" y="2219"/>
                  <a:pt x="33122" y="2219"/>
                  <a:pt x="33313" y="2181"/>
                </a:cubicBezTo>
                <a:cubicBezTo>
                  <a:pt x="33429" y="2157"/>
                  <a:pt x="33558" y="2079"/>
                  <a:pt x="33676" y="2079"/>
                </a:cubicBezTo>
                <a:cubicBezTo>
                  <a:pt x="33753" y="2079"/>
                  <a:pt x="33826" y="2113"/>
                  <a:pt x="33887" y="2219"/>
                </a:cubicBezTo>
                <a:cubicBezTo>
                  <a:pt x="34002" y="2104"/>
                  <a:pt x="34078" y="1989"/>
                  <a:pt x="34193" y="1836"/>
                </a:cubicBezTo>
                <a:cubicBezTo>
                  <a:pt x="34307" y="1951"/>
                  <a:pt x="34422" y="2066"/>
                  <a:pt x="34499" y="2181"/>
                </a:cubicBezTo>
                <a:cubicBezTo>
                  <a:pt x="34819" y="1988"/>
                  <a:pt x="35032" y="1903"/>
                  <a:pt x="35408" y="1903"/>
                </a:cubicBezTo>
                <a:cubicBezTo>
                  <a:pt x="35480" y="1903"/>
                  <a:pt x="35559" y="1907"/>
                  <a:pt x="35646" y="1913"/>
                </a:cubicBezTo>
                <a:cubicBezTo>
                  <a:pt x="35723" y="1760"/>
                  <a:pt x="35799" y="1530"/>
                  <a:pt x="35914" y="1416"/>
                </a:cubicBezTo>
                <a:cubicBezTo>
                  <a:pt x="35928" y="1408"/>
                  <a:pt x="35947" y="1405"/>
                  <a:pt x="35969" y="1405"/>
                </a:cubicBezTo>
                <a:cubicBezTo>
                  <a:pt x="36061" y="1405"/>
                  <a:pt x="36203" y="1461"/>
                  <a:pt x="36296" y="1492"/>
                </a:cubicBezTo>
                <a:cubicBezTo>
                  <a:pt x="36530" y="1542"/>
                  <a:pt x="36764" y="1570"/>
                  <a:pt x="36994" y="1570"/>
                </a:cubicBezTo>
                <a:cubicBezTo>
                  <a:pt x="37292" y="1570"/>
                  <a:pt x="37584" y="1523"/>
                  <a:pt x="37864" y="1416"/>
                </a:cubicBezTo>
                <a:cubicBezTo>
                  <a:pt x="37864" y="1416"/>
                  <a:pt x="37864" y="1301"/>
                  <a:pt x="37826" y="1186"/>
                </a:cubicBezTo>
                <a:lnTo>
                  <a:pt x="37826" y="1186"/>
                </a:lnTo>
                <a:cubicBezTo>
                  <a:pt x="38094" y="1301"/>
                  <a:pt x="38323" y="1377"/>
                  <a:pt x="38553" y="1492"/>
                </a:cubicBezTo>
                <a:cubicBezTo>
                  <a:pt x="38668" y="1339"/>
                  <a:pt x="38821" y="1186"/>
                  <a:pt x="38974" y="1071"/>
                </a:cubicBezTo>
                <a:cubicBezTo>
                  <a:pt x="38991" y="1063"/>
                  <a:pt x="39009" y="1059"/>
                  <a:pt x="39028" y="1059"/>
                </a:cubicBezTo>
                <a:cubicBezTo>
                  <a:pt x="39131" y="1059"/>
                  <a:pt x="39248" y="1174"/>
                  <a:pt x="39369" y="1174"/>
                </a:cubicBezTo>
                <a:cubicBezTo>
                  <a:pt x="39415" y="1174"/>
                  <a:pt x="39462" y="1157"/>
                  <a:pt x="39509" y="1110"/>
                </a:cubicBezTo>
                <a:cubicBezTo>
                  <a:pt x="39581" y="1205"/>
                  <a:pt x="39656" y="1238"/>
                  <a:pt x="39733" y="1238"/>
                </a:cubicBezTo>
                <a:cubicBezTo>
                  <a:pt x="39889" y="1238"/>
                  <a:pt x="40050" y="1107"/>
                  <a:pt x="40198" y="1107"/>
                </a:cubicBezTo>
                <a:cubicBezTo>
                  <a:pt x="40211" y="1107"/>
                  <a:pt x="40223" y="1108"/>
                  <a:pt x="40236" y="1110"/>
                </a:cubicBezTo>
                <a:cubicBezTo>
                  <a:pt x="40248" y="1113"/>
                  <a:pt x="40260" y="1114"/>
                  <a:pt x="40272" y="1114"/>
                </a:cubicBezTo>
                <a:cubicBezTo>
                  <a:pt x="40367" y="1114"/>
                  <a:pt x="40463" y="1033"/>
                  <a:pt x="40569" y="1033"/>
                </a:cubicBezTo>
                <a:cubicBezTo>
                  <a:pt x="40621" y="1033"/>
                  <a:pt x="40675" y="1052"/>
                  <a:pt x="40733" y="1110"/>
                </a:cubicBezTo>
                <a:cubicBezTo>
                  <a:pt x="40771" y="1148"/>
                  <a:pt x="40886" y="1148"/>
                  <a:pt x="40924" y="1148"/>
                </a:cubicBezTo>
                <a:cubicBezTo>
                  <a:pt x="41062" y="1087"/>
                  <a:pt x="41144" y="1050"/>
                  <a:pt x="41199" y="1050"/>
                </a:cubicBezTo>
                <a:cubicBezTo>
                  <a:pt x="41281" y="1050"/>
                  <a:pt x="41299" y="1133"/>
                  <a:pt x="41345" y="1339"/>
                </a:cubicBezTo>
                <a:cubicBezTo>
                  <a:pt x="41421" y="1224"/>
                  <a:pt x="41459" y="1110"/>
                  <a:pt x="41498" y="1033"/>
                </a:cubicBezTo>
                <a:lnTo>
                  <a:pt x="42377" y="1033"/>
                </a:lnTo>
                <a:cubicBezTo>
                  <a:pt x="42512" y="1033"/>
                  <a:pt x="42634" y="967"/>
                  <a:pt x="42758" y="967"/>
                </a:cubicBezTo>
                <a:cubicBezTo>
                  <a:pt x="42845" y="967"/>
                  <a:pt x="42933" y="999"/>
                  <a:pt x="43028" y="1110"/>
                </a:cubicBezTo>
                <a:cubicBezTo>
                  <a:pt x="43028" y="1121"/>
                  <a:pt x="43041" y="1126"/>
                  <a:pt x="43061" y="1126"/>
                </a:cubicBezTo>
                <a:cubicBezTo>
                  <a:pt x="43111" y="1126"/>
                  <a:pt x="43203" y="1098"/>
                  <a:pt x="43257" y="1071"/>
                </a:cubicBezTo>
                <a:cubicBezTo>
                  <a:pt x="43503" y="969"/>
                  <a:pt x="43737" y="889"/>
                  <a:pt x="43966" y="889"/>
                </a:cubicBezTo>
                <a:close/>
                <a:moveTo>
                  <a:pt x="41918" y="1"/>
                </a:moveTo>
                <a:cubicBezTo>
                  <a:pt x="41714" y="182"/>
                  <a:pt x="41469" y="229"/>
                  <a:pt x="41223" y="229"/>
                </a:cubicBezTo>
                <a:cubicBezTo>
                  <a:pt x="41056" y="229"/>
                  <a:pt x="40888" y="207"/>
                  <a:pt x="40733" y="192"/>
                </a:cubicBezTo>
                <a:cubicBezTo>
                  <a:pt x="40696" y="190"/>
                  <a:pt x="40659" y="189"/>
                  <a:pt x="40622" y="189"/>
                </a:cubicBezTo>
                <a:cubicBezTo>
                  <a:pt x="40095" y="189"/>
                  <a:pt x="39568" y="364"/>
                  <a:pt x="39041" y="364"/>
                </a:cubicBezTo>
                <a:cubicBezTo>
                  <a:pt x="38840" y="364"/>
                  <a:pt x="38639" y="339"/>
                  <a:pt x="38438" y="268"/>
                </a:cubicBezTo>
                <a:cubicBezTo>
                  <a:pt x="37750" y="612"/>
                  <a:pt x="36946" y="383"/>
                  <a:pt x="36258" y="727"/>
                </a:cubicBezTo>
                <a:lnTo>
                  <a:pt x="36143" y="727"/>
                </a:lnTo>
                <a:cubicBezTo>
                  <a:pt x="36055" y="693"/>
                  <a:pt x="35969" y="680"/>
                  <a:pt x="35885" y="680"/>
                </a:cubicBezTo>
                <a:cubicBezTo>
                  <a:pt x="35565" y="680"/>
                  <a:pt x="35271" y="874"/>
                  <a:pt x="34967" y="874"/>
                </a:cubicBezTo>
                <a:cubicBezTo>
                  <a:pt x="34901" y="874"/>
                  <a:pt x="34834" y="864"/>
                  <a:pt x="34766" y="842"/>
                </a:cubicBezTo>
                <a:cubicBezTo>
                  <a:pt x="34231" y="1301"/>
                  <a:pt x="33543" y="1110"/>
                  <a:pt x="32969" y="1377"/>
                </a:cubicBezTo>
                <a:cubicBezTo>
                  <a:pt x="32548" y="1569"/>
                  <a:pt x="32089" y="1569"/>
                  <a:pt x="31707" y="1722"/>
                </a:cubicBezTo>
                <a:cubicBezTo>
                  <a:pt x="31248" y="1875"/>
                  <a:pt x="30789" y="1875"/>
                  <a:pt x="30406" y="2219"/>
                </a:cubicBezTo>
                <a:cubicBezTo>
                  <a:pt x="30292" y="2334"/>
                  <a:pt x="30024" y="2334"/>
                  <a:pt x="29794" y="2334"/>
                </a:cubicBezTo>
                <a:cubicBezTo>
                  <a:pt x="29603" y="2334"/>
                  <a:pt x="29489" y="2334"/>
                  <a:pt x="29374" y="2487"/>
                </a:cubicBezTo>
                <a:cubicBezTo>
                  <a:pt x="29221" y="2640"/>
                  <a:pt x="29030" y="2716"/>
                  <a:pt x="28838" y="2831"/>
                </a:cubicBezTo>
                <a:cubicBezTo>
                  <a:pt x="28800" y="2754"/>
                  <a:pt x="28724" y="2678"/>
                  <a:pt x="28724" y="2640"/>
                </a:cubicBezTo>
                <a:cubicBezTo>
                  <a:pt x="28699" y="2635"/>
                  <a:pt x="28676" y="2634"/>
                  <a:pt x="28654" y="2634"/>
                </a:cubicBezTo>
                <a:cubicBezTo>
                  <a:pt x="28316" y="2634"/>
                  <a:pt x="28197" y="3069"/>
                  <a:pt x="27882" y="3069"/>
                </a:cubicBezTo>
                <a:cubicBezTo>
                  <a:pt x="27825" y="3069"/>
                  <a:pt x="27763" y="3055"/>
                  <a:pt x="27691" y="3022"/>
                </a:cubicBezTo>
                <a:cubicBezTo>
                  <a:pt x="27538" y="3175"/>
                  <a:pt x="27385" y="3328"/>
                  <a:pt x="27232" y="3519"/>
                </a:cubicBezTo>
                <a:cubicBezTo>
                  <a:pt x="27116" y="3475"/>
                  <a:pt x="27008" y="3455"/>
                  <a:pt x="26908" y="3455"/>
                </a:cubicBezTo>
                <a:cubicBezTo>
                  <a:pt x="26576" y="3455"/>
                  <a:pt x="26319" y="3667"/>
                  <a:pt x="26085" y="3902"/>
                </a:cubicBezTo>
                <a:cubicBezTo>
                  <a:pt x="25932" y="4016"/>
                  <a:pt x="25779" y="4016"/>
                  <a:pt x="25664" y="4093"/>
                </a:cubicBezTo>
                <a:cubicBezTo>
                  <a:pt x="25511" y="4208"/>
                  <a:pt x="25320" y="4399"/>
                  <a:pt x="25167" y="4399"/>
                </a:cubicBezTo>
                <a:cubicBezTo>
                  <a:pt x="25142" y="4396"/>
                  <a:pt x="25117" y="4395"/>
                  <a:pt x="25094" y="4395"/>
                </a:cubicBezTo>
                <a:cubicBezTo>
                  <a:pt x="24754" y="4395"/>
                  <a:pt x="24537" y="4638"/>
                  <a:pt x="24287" y="4781"/>
                </a:cubicBezTo>
                <a:cubicBezTo>
                  <a:pt x="24058" y="4896"/>
                  <a:pt x="23866" y="5087"/>
                  <a:pt x="23637" y="5202"/>
                </a:cubicBezTo>
                <a:cubicBezTo>
                  <a:pt x="23369" y="5355"/>
                  <a:pt x="23140" y="5508"/>
                  <a:pt x="22872" y="5623"/>
                </a:cubicBezTo>
                <a:cubicBezTo>
                  <a:pt x="22757" y="5661"/>
                  <a:pt x="22681" y="5776"/>
                  <a:pt x="22642" y="5890"/>
                </a:cubicBezTo>
                <a:cubicBezTo>
                  <a:pt x="22609" y="5981"/>
                  <a:pt x="22582" y="6011"/>
                  <a:pt x="22558" y="6011"/>
                </a:cubicBezTo>
                <a:cubicBezTo>
                  <a:pt x="22509" y="6011"/>
                  <a:pt x="22477" y="5880"/>
                  <a:pt x="22434" y="5880"/>
                </a:cubicBezTo>
                <a:cubicBezTo>
                  <a:pt x="22427" y="5880"/>
                  <a:pt x="22420" y="5883"/>
                  <a:pt x="22413" y="5890"/>
                </a:cubicBezTo>
                <a:cubicBezTo>
                  <a:pt x="22337" y="5929"/>
                  <a:pt x="22337" y="6082"/>
                  <a:pt x="22260" y="6120"/>
                </a:cubicBezTo>
                <a:cubicBezTo>
                  <a:pt x="22145" y="6158"/>
                  <a:pt x="22031" y="6158"/>
                  <a:pt x="21916" y="6196"/>
                </a:cubicBezTo>
                <a:cubicBezTo>
                  <a:pt x="21801" y="6235"/>
                  <a:pt x="21686" y="6273"/>
                  <a:pt x="21648" y="6349"/>
                </a:cubicBezTo>
                <a:cubicBezTo>
                  <a:pt x="21342" y="6923"/>
                  <a:pt x="20807" y="7114"/>
                  <a:pt x="20271" y="7344"/>
                </a:cubicBezTo>
                <a:cubicBezTo>
                  <a:pt x="20195" y="7382"/>
                  <a:pt x="20080" y="7420"/>
                  <a:pt x="20004" y="7420"/>
                </a:cubicBezTo>
                <a:cubicBezTo>
                  <a:pt x="20118" y="7803"/>
                  <a:pt x="19736" y="7726"/>
                  <a:pt x="19583" y="7879"/>
                </a:cubicBezTo>
                <a:cubicBezTo>
                  <a:pt x="19468" y="8032"/>
                  <a:pt x="19162" y="8032"/>
                  <a:pt x="18971" y="8147"/>
                </a:cubicBezTo>
                <a:cubicBezTo>
                  <a:pt x="18818" y="8223"/>
                  <a:pt x="18627" y="8300"/>
                  <a:pt x="18550" y="8415"/>
                </a:cubicBezTo>
                <a:cubicBezTo>
                  <a:pt x="18359" y="8874"/>
                  <a:pt x="17747" y="8835"/>
                  <a:pt x="17632" y="9333"/>
                </a:cubicBezTo>
                <a:cubicBezTo>
                  <a:pt x="17250" y="9333"/>
                  <a:pt x="17059" y="9639"/>
                  <a:pt x="16791" y="9830"/>
                </a:cubicBezTo>
                <a:cubicBezTo>
                  <a:pt x="16561" y="10021"/>
                  <a:pt x="16294" y="10212"/>
                  <a:pt x="16026" y="10403"/>
                </a:cubicBezTo>
                <a:cubicBezTo>
                  <a:pt x="16179" y="10862"/>
                  <a:pt x="15682" y="10824"/>
                  <a:pt x="15529" y="11092"/>
                </a:cubicBezTo>
                <a:cubicBezTo>
                  <a:pt x="15452" y="11283"/>
                  <a:pt x="15185" y="11321"/>
                  <a:pt x="15032" y="11474"/>
                </a:cubicBezTo>
                <a:cubicBezTo>
                  <a:pt x="14879" y="11666"/>
                  <a:pt x="14764" y="11895"/>
                  <a:pt x="14611" y="12086"/>
                </a:cubicBezTo>
                <a:cubicBezTo>
                  <a:pt x="14534" y="12125"/>
                  <a:pt x="14381" y="12086"/>
                  <a:pt x="14305" y="12163"/>
                </a:cubicBezTo>
                <a:cubicBezTo>
                  <a:pt x="14037" y="12354"/>
                  <a:pt x="13769" y="12545"/>
                  <a:pt x="13578" y="12813"/>
                </a:cubicBezTo>
                <a:cubicBezTo>
                  <a:pt x="13540" y="12851"/>
                  <a:pt x="13616" y="13119"/>
                  <a:pt x="13463" y="13119"/>
                </a:cubicBezTo>
                <a:cubicBezTo>
                  <a:pt x="13119" y="13157"/>
                  <a:pt x="13463" y="13387"/>
                  <a:pt x="13310" y="13463"/>
                </a:cubicBezTo>
                <a:cubicBezTo>
                  <a:pt x="13157" y="13540"/>
                  <a:pt x="12966" y="13654"/>
                  <a:pt x="12852" y="13769"/>
                </a:cubicBezTo>
                <a:cubicBezTo>
                  <a:pt x="12622" y="14228"/>
                  <a:pt x="12201" y="14458"/>
                  <a:pt x="11857" y="14764"/>
                </a:cubicBezTo>
                <a:cubicBezTo>
                  <a:pt x="11551" y="15069"/>
                  <a:pt x="11130" y="15299"/>
                  <a:pt x="11092" y="15834"/>
                </a:cubicBezTo>
                <a:cubicBezTo>
                  <a:pt x="11092" y="15949"/>
                  <a:pt x="10901" y="16064"/>
                  <a:pt x="10786" y="16140"/>
                </a:cubicBezTo>
                <a:cubicBezTo>
                  <a:pt x="10289" y="16446"/>
                  <a:pt x="9830" y="16791"/>
                  <a:pt x="9715" y="17441"/>
                </a:cubicBezTo>
                <a:cubicBezTo>
                  <a:pt x="9715" y="17594"/>
                  <a:pt x="9562" y="17747"/>
                  <a:pt x="9448" y="17861"/>
                </a:cubicBezTo>
                <a:cubicBezTo>
                  <a:pt x="9256" y="18014"/>
                  <a:pt x="9180" y="18167"/>
                  <a:pt x="9103" y="18397"/>
                </a:cubicBezTo>
                <a:cubicBezTo>
                  <a:pt x="9027" y="18779"/>
                  <a:pt x="8606" y="18894"/>
                  <a:pt x="8377" y="19124"/>
                </a:cubicBezTo>
                <a:cubicBezTo>
                  <a:pt x="8185" y="19391"/>
                  <a:pt x="8338" y="19850"/>
                  <a:pt x="7994" y="20080"/>
                </a:cubicBezTo>
                <a:cubicBezTo>
                  <a:pt x="7574" y="20347"/>
                  <a:pt x="7650" y="20998"/>
                  <a:pt x="7153" y="21151"/>
                </a:cubicBezTo>
                <a:cubicBezTo>
                  <a:pt x="7115" y="21571"/>
                  <a:pt x="6847" y="21839"/>
                  <a:pt x="6541" y="22145"/>
                </a:cubicBezTo>
                <a:cubicBezTo>
                  <a:pt x="6464" y="22221"/>
                  <a:pt x="6464" y="22413"/>
                  <a:pt x="6426" y="22527"/>
                </a:cubicBezTo>
                <a:cubicBezTo>
                  <a:pt x="6388" y="22642"/>
                  <a:pt x="6311" y="22719"/>
                  <a:pt x="6273" y="22833"/>
                </a:cubicBezTo>
                <a:cubicBezTo>
                  <a:pt x="6158" y="22986"/>
                  <a:pt x="6082" y="23178"/>
                  <a:pt x="5967" y="23331"/>
                </a:cubicBezTo>
                <a:cubicBezTo>
                  <a:pt x="5852" y="23484"/>
                  <a:pt x="5852" y="23713"/>
                  <a:pt x="5585" y="23790"/>
                </a:cubicBezTo>
                <a:cubicBezTo>
                  <a:pt x="5355" y="23904"/>
                  <a:pt x="5241" y="24210"/>
                  <a:pt x="5126" y="24478"/>
                </a:cubicBezTo>
                <a:cubicBezTo>
                  <a:pt x="5011" y="24631"/>
                  <a:pt x="5049" y="24860"/>
                  <a:pt x="5011" y="25052"/>
                </a:cubicBezTo>
                <a:cubicBezTo>
                  <a:pt x="4935" y="25205"/>
                  <a:pt x="4743" y="25358"/>
                  <a:pt x="4782" y="25511"/>
                </a:cubicBezTo>
                <a:cubicBezTo>
                  <a:pt x="4820" y="25855"/>
                  <a:pt x="4476" y="25702"/>
                  <a:pt x="4399" y="25893"/>
                </a:cubicBezTo>
                <a:cubicBezTo>
                  <a:pt x="4361" y="25931"/>
                  <a:pt x="4323" y="26008"/>
                  <a:pt x="4323" y="26084"/>
                </a:cubicBezTo>
                <a:cubicBezTo>
                  <a:pt x="4476" y="26696"/>
                  <a:pt x="3749" y="27040"/>
                  <a:pt x="3902" y="27652"/>
                </a:cubicBezTo>
                <a:cubicBezTo>
                  <a:pt x="3902" y="27691"/>
                  <a:pt x="3864" y="27767"/>
                  <a:pt x="3825" y="27767"/>
                </a:cubicBezTo>
                <a:cubicBezTo>
                  <a:pt x="3596" y="27844"/>
                  <a:pt x="3596" y="28073"/>
                  <a:pt x="3519" y="28226"/>
                </a:cubicBezTo>
                <a:cubicBezTo>
                  <a:pt x="3099" y="28876"/>
                  <a:pt x="3022" y="29679"/>
                  <a:pt x="2487" y="30215"/>
                </a:cubicBezTo>
                <a:cubicBezTo>
                  <a:pt x="2640" y="30559"/>
                  <a:pt x="2296" y="30674"/>
                  <a:pt x="2181" y="30903"/>
                </a:cubicBezTo>
                <a:cubicBezTo>
                  <a:pt x="2104" y="31133"/>
                  <a:pt x="2066" y="31401"/>
                  <a:pt x="1990" y="31668"/>
                </a:cubicBezTo>
                <a:cubicBezTo>
                  <a:pt x="1913" y="31936"/>
                  <a:pt x="1760" y="32204"/>
                  <a:pt x="1645" y="32471"/>
                </a:cubicBezTo>
                <a:cubicBezTo>
                  <a:pt x="1990" y="32777"/>
                  <a:pt x="1645" y="32930"/>
                  <a:pt x="1492" y="33083"/>
                </a:cubicBezTo>
                <a:cubicBezTo>
                  <a:pt x="1492" y="33122"/>
                  <a:pt x="1492" y="33160"/>
                  <a:pt x="1492" y="33160"/>
                </a:cubicBezTo>
                <a:cubicBezTo>
                  <a:pt x="1607" y="33848"/>
                  <a:pt x="1148" y="34460"/>
                  <a:pt x="1148" y="35149"/>
                </a:cubicBezTo>
                <a:cubicBezTo>
                  <a:pt x="1148" y="35761"/>
                  <a:pt x="804" y="36411"/>
                  <a:pt x="766" y="37023"/>
                </a:cubicBezTo>
                <a:cubicBezTo>
                  <a:pt x="651" y="37864"/>
                  <a:pt x="536" y="38667"/>
                  <a:pt x="422" y="39509"/>
                </a:cubicBezTo>
                <a:cubicBezTo>
                  <a:pt x="307" y="40197"/>
                  <a:pt x="154" y="40886"/>
                  <a:pt x="192" y="41574"/>
                </a:cubicBezTo>
                <a:cubicBezTo>
                  <a:pt x="269" y="42530"/>
                  <a:pt x="116" y="43486"/>
                  <a:pt x="77" y="44404"/>
                </a:cubicBezTo>
                <a:cubicBezTo>
                  <a:pt x="1" y="45093"/>
                  <a:pt x="39" y="45781"/>
                  <a:pt x="77" y="46431"/>
                </a:cubicBezTo>
                <a:cubicBezTo>
                  <a:pt x="116" y="47158"/>
                  <a:pt x="116" y="47885"/>
                  <a:pt x="116" y="48611"/>
                </a:cubicBezTo>
                <a:cubicBezTo>
                  <a:pt x="154" y="49376"/>
                  <a:pt x="345" y="50103"/>
                  <a:pt x="422" y="50868"/>
                </a:cubicBezTo>
                <a:cubicBezTo>
                  <a:pt x="460" y="51174"/>
                  <a:pt x="498" y="51480"/>
                  <a:pt x="536" y="51786"/>
                </a:cubicBezTo>
                <a:cubicBezTo>
                  <a:pt x="575" y="52168"/>
                  <a:pt x="536" y="52589"/>
                  <a:pt x="689" y="52933"/>
                </a:cubicBezTo>
                <a:cubicBezTo>
                  <a:pt x="804" y="53239"/>
                  <a:pt x="919" y="53468"/>
                  <a:pt x="919" y="53813"/>
                </a:cubicBezTo>
                <a:cubicBezTo>
                  <a:pt x="881" y="54042"/>
                  <a:pt x="957" y="54272"/>
                  <a:pt x="1034" y="54463"/>
                </a:cubicBezTo>
                <a:cubicBezTo>
                  <a:pt x="1110" y="54578"/>
                  <a:pt x="1110" y="54692"/>
                  <a:pt x="1148" y="54845"/>
                </a:cubicBezTo>
                <a:cubicBezTo>
                  <a:pt x="1263" y="55343"/>
                  <a:pt x="1072" y="55916"/>
                  <a:pt x="1492" y="56375"/>
                </a:cubicBezTo>
                <a:cubicBezTo>
                  <a:pt x="1645" y="56566"/>
                  <a:pt x="1454" y="57025"/>
                  <a:pt x="1798" y="57217"/>
                </a:cubicBezTo>
                <a:cubicBezTo>
                  <a:pt x="1645" y="57523"/>
                  <a:pt x="1798" y="57714"/>
                  <a:pt x="1913" y="57982"/>
                </a:cubicBezTo>
                <a:cubicBezTo>
                  <a:pt x="2066" y="58440"/>
                  <a:pt x="2257" y="58861"/>
                  <a:pt x="2296" y="59358"/>
                </a:cubicBezTo>
                <a:cubicBezTo>
                  <a:pt x="2334" y="59473"/>
                  <a:pt x="2410" y="59588"/>
                  <a:pt x="2449" y="59703"/>
                </a:cubicBezTo>
                <a:cubicBezTo>
                  <a:pt x="2602" y="60123"/>
                  <a:pt x="2755" y="60506"/>
                  <a:pt x="2869" y="60926"/>
                </a:cubicBezTo>
                <a:cubicBezTo>
                  <a:pt x="3175" y="61997"/>
                  <a:pt x="3214" y="63145"/>
                  <a:pt x="3825" y="64101"/>
                </a:cubicBezTo>
                <a:cubicBezTo>
                  <a:pt x="3902" y="64216"/>
                  <a:pt x="4017" y="64369"/>
                  <a:pt x="3978" y="64445"/>
                </a:cubicBezTo>
                <a:cubicBezTo>
                  <a:pt x="3940" y="64789"/>
                  <a:pt x="4170" y="65019"/>
                  <a:pt x="4284" y="65287"/>
                </a:cubicBezTo>
                <a:cubicBezTo>
                  <a:pt x="4705" y="66090"/>
                  <a:pt x="5126" y="66855"/>
                  <a:pt x="5470" y="67658"/>
                </a:cubicBezTo>
                <a:cubicBezTo>
                  <a:pt x="5738" y="68346"/>
                  <a:pt x="6082" y="69035"/>
                  <a:pt x="6541" y="69647"/>
                </a:cubicBezTo>
                <a:cubicBezTo>
                  <a:pt x="6656" y="69800"/>
                  <a:pt x="6732" y="69991"/>
                  <a:pt x="6847" y="70182"/>
                </a:cubicBezTo>
                <a:cubicBezTo>
                  <a:pt x="7076" y="70641"/>
                  <a:pt x="7115" y="71253"/>
                  <a:pt x="7688" y="71521"/>
                </a:cubicBezTo>
                <a:cubicBezTo>
                  <a:pt x="7765" y="71559"/>
                  <a:pt x="7803" y="71712"/>
                  <a:pt x="7841" y="71788"/>
                </a:cubicBezTo>
                <a:cubicBezTo>
                  <a:pt x="8071" y="72324"/>
                  <a:pt x="8338" y="72859"/>
                  <a:pt x="8797" y="73242"/>
                </a:cubicBezTo>
                <a:cubicBezTo>
                  <a:pt x="9065" y="73433"/>
                  <a:pt x="9065" y="73662"/>
                  <a:pt x="8912" y="73892"/>
                </a:cubicBezTo>
                <a:cubicBezTo>
                  <a:pt x="9065" y="74007"/>
                  <a:pt x="9295" y="74083"/>
                  <a:pt x="9256" y="74121"/>
                </a:cubicBezTo>
                <a:cubicBezTo>
                  <a:pt x="9180" y="74504"/>
                  <a:pt x="9601" y="74580"/>
                  <a:pt x="9715" y="74848"/>
                </a:cubicBezTo>
                <a:cubicBezTo>
                  <a:pt x="9830" y="75116"/>
                  <a:pt x="10021" y="75345"/>
                  <a:pt x="10213" y="75575"/>
                </a:cubicBezTo>
                <a:cubicBezTo>
                  <a:pt x="10633" y="76034"/>
                  <a:pt x="11130" y="76493"/>
                  <a:pt x="11513" y="76990"/>
                </a:cubicBezTo>
                <a:cubicBezTo>
                  <a:pt x="12163" y="77869"/>
                  <a:pt x="13004" y="78558"/>
                  <a:pt x="13769" y="79361"/>
                </a:cubicBezTo>
                <a:cubicBezTo>
                  <a:pt x="13846" y="79438"/>
                  <a:pt x="13999" y="79514"/>
                  <a:pt x="14037" y="79629"/>
                </a:cubicBezTo>
                <a:cubicBezTo>
                  <a:pt x="14381" y="80164"/>
                  <a:pt x="14879" y="80508"/>
                  <a:pt x="15337" y="80929"/>
                </a:cubicBezTo>
                <a:cubicBezTo>
                  <a:pt x="15796" y="81426"/>
                  <a:pt x="16447" y="81694"/>
                  <a:pt x="16867" y="82230"/>
                </a:cubicBezTo>
                <a:cubicBezTo>
                  <a:pt x="16972" y="82369"/>
                  <a:pt x="17108" y="82540"/>
                  <a:pt x="17190" y="82540"/>
                </a:cubicBezTo>
                <a:cubicBezTo>
                  <a:pt x="17198" y="82540"/>
                  <a:pt x="17205" y="82539"/>
                  <a:pt x="17212" y="82535"/>
                </a:cubicBezTo>
                <a:cubicBezTo>
                  <a:pt x="17236" y="82531"/>
                  <a:pt x="17259" y="82529"/>
                  <a:pt x="17280" y="82529"/>
                </a:cubicBezTo>
                <a:cubicBezTo>
                  <a:pt x="17451" y="82529"/>
                  <a:pt x="17496" y="82658"/>
                  <a:pt x="17632" y="82727"/>
                </a:cubicBezTo>
                <a:cubicBezTo>
                  <a:pt x="17956" y="82979"/>
                  <a:pt x="18043" y="83536"/>
                  <a:pt x="18564" y="83536"/>
                </a:cubicBezTo>
                <a:cubicBezTo>
                  <a:pt x="18596" y="83536"/>
                  <a:pt x="18629" y="83534"/>
                  <a:pt x="18665" y="83530"/>
                </a:cubicBezTo>
                <a:cubicBezTo>
                  <a:pt x="19124" y="84295"/>
                  <a:pt x="20042" y="84486"/>
                  <a:pt x="20654" y="85098"/>
                </a:cubicBezTo>
                <a:cubicBezTo>
                  <a:pt x="21380" y="85174"/>
                  <a:pt x="21763" y="85978"/>
                  <a:pt x="22489" y="86054"/>
                </a:cubicBezTo>
                <a:cubicBezTo>
                  <a:pt x="22566" y="86054"/>
                  <a:pt x="22642" y="86131"/>
                  <a:pt x="22642" y="86207"/>
                </a:cubicBezTo>
                <a:cubicBezTo>
                  <a:pt x="22681" y="86590"/>
                  <a:pt x="22987" y="86590"/>
                  <a:pt x="23293" y="86743"/>
                </a:cubicBezTo>
                <a:cubicBezTo>
                  <a:pt x="23752" y="86934"/>
                  <a:pt x="24249" y="87125"/>
                  <a:pt x="24631" y="87469"/>
                </a:cubicBezTo>
                <a:cubicBezTo>
                  <a:pt x="24822" y="87660"/>
                  <a:pt x="25052" y="87775"/>
                  <a:pt x="25281" y="87890"/>
                </a:cubicBezTo>
                <a:cubicBezTo>
                  <a:pt x="25626" y="88005"/>
                  <a:pt x="25970" y="88119"/>
                  <a:pt x="26276" y="88234"/>
                </a:cubicBezTo>
                <a:cubicBezTo>
                  <a:pt x="26620" y="88387"/>
                  <a:pt x="27003" y="88502"/>
                  <a:pt x="27194" y="88770"/>
                </a:cubicBezTo>
                <a:cubicBezTo>
                  <a:pt x="27392" y="89018"/>
                  <a:pt x="27575" y="89121"/>
                  <a:pt x="27794" y="89121"/>
                </a:cubicBezTo>
                <a:cubicBezTo>
                  <a:pt x="27912" y="89121"/>
                  <a:pt x="28041" y="89091"/>
                  <a:pt x="28188" y="89037"/>
                </a:cubicBezTo>
                <a:cubicBezTo>
                  <a:pt x="28439" y="89395"/>
                  <a:pt x="28723" y="89653"/>
                  <a:pt x="29166" y="89653"/>
                </a:cubicBezTo>
                <a:cubicBezTo>
                  <a:pt x="29196" y="89653"/>
                  <a:pt x="29227" y="89652"/>
                  <a:pt x="29259" y="89649"/>
                </a:cubicBezTo>
                <a:cubicBezTo>
                  <a:pt x="29294" y="89642"/>
                  <a:pt x="29332" y="89639"/>
                  <a:pt x="29371" y="89639"/>
                </a:cubicBezTo>
                <a:cubicBezTo>
                  <a:pt x="29545" y="89639"/>
                  <a:pt x="29746" y="89702"/>
                  <a:pt x="29871" y="89764"/>
                </a:cubicBezTo>
                <a:cubicBezTo>
                  <a:pt x="30222" y="89956"/>
                  <a:pt x="30547" y="90174"/>
                  <a:pt x="30934" y="90174"/>
                </a:cubicBezTo>
                <a:cubicBezTo>
                  <a:pt x="31010" y="90174"/>
                  <a:pt x="31089" y="90165"/>
                  <a:pt x="31171" y="90146"/>
                </a:cubicBezTo>
                <a:cubicBezTo>
                  <a:pt x="31210" y="90146"/>
                  <a:pt x="31248" y="90223"/>
                  <a:pt x="31286" y="90261"/>
                </a:cubicBezTo>
                <a:cubicBezTo>
                  <a:pt x="31332" y="90399"/>
                  <a:pt x="31378" y="90468"/>
                  <a:pt x="31457" y="90468"/>
                </a:cubicBezTo>
                <a:cubicBezTo>
                  <a:pt x="31509" y="90468"/>
                  <a:pt x="31577" y="90437"/>
                  <a:pt x="31669" y="90376"/>
                </a:cubicBezTo>
                <a:cubicBezTo>
                  <a:pt x="31707" y="90338"/>
                  <a:pt x="31774" y="90328"/>
                  <a:pt x="31845" y="90328"/>
                </a:cubicBezTo>
                <a:cubicBezTo>
                  <a:pt x="31917" y="90328"/>
                  <a:pt x="31994" y="90338"/>
                  <a:pt x="32051" y="90338"/>
                </a:cubicBezTo>
                <a:cubicBezTo>
                  <a:pt x="31974" y="90491"/>
                  <a:pt x="32089" y="90567"/>
                  <a:pt x="32242" y="90567"/>
                </a:cubicBezTo>
                <a:cubicBezTo>
                  <a:pt x="32357" y="90605"/>
                  <a:pt x="32510" y="90605"/>
                  <a:pt x="32663" y="90605"/>
                </a:cubicBezTo>
                <a:cubicBezTo>
                  <a:pt x="32778" y="90605"/>
                  <a:pt x="32931" y="90605"/>
                  <a:pt x="33007" y="90644"/>
                </a:cubicBezTo>
                <a:cubicBezTo>
                  <a:pt x="33313" y="91064"/>
                  <a:pt x="33810" y="91026"/>
                  <a:pt x="34193" y="91179"/>
                </a:cubicBezTo>
                <a:cubicBezTo>
                  <a:pt x="35034" y="91562"/>
                  <a:pt x="35914" y="91676"/>
                  <a:pt x="36793" y="91829"/>
                </a:cubicBezTo>
                <a:cubicBezTo>
                  <a:pt x="37750" y="91944"/>
                  <a:pt x="38706" y="92059"/>
                  <a:pt x="39662" y="92212"/>
                </a:cubicBezTo>
                <a:cubicBezTo>
                  <a:pt x="39891" y="92250"/>
                  <a:pt x="40083" y="92326"/>
                  <a:pt x="40312" y="92365"/>
                </a:cubicBezTo>
                <a:cubicBezTo>
                  <a:pt x="40465" y="92403"/>
                  <a:pt x="40618" y="92479"/>
                  <a:pt x="40771" y="92479"/>
                </a:cubicBezTo>
                <a:cubicBezTo>
                  <a:pt x="40962" y="92468"/>
                  <a:pt x="41152" y="92464"/>
                  <a:pt x="41342" y="92464"/>
                </a:cubicBezTo>
                <a:cubicBezTo>
                  <a:pt x="41802" y="92464"/>
                  <a:pt x="42262" y="92491"/>
                  <a:pt x="42722" y="92518"/>
                </a:cubicBezTo>
                <a:cubicBezTo>
                  <a:pt x="43303" y="92518"/>
                  <a:pt x="43884" y="92616"/>
                  <a:pt x="44485" y="92616"/>
                </a:cubicBezTo>
                <a:cubicBezTo>
                  <a:pt x="44635" y="92616"/>
                  <a:pt x="44787" y="92609"/>
                  <a:pt x="44940" y="92594"/>
                </a:cubicBezTo>
                <a:cubicBezTo>
                  <a:pt x="45130" y="92570"/>
                  <a:pt x="45319" y="92561"/>
                  <a:pt x="45509" y="92561"/>
                </a:cubicBezTo>
                <a:cubicBezTo>
                  <a:pt x="45931" y="92561"/>
                  <a:pt x="46354" y="92606"/>
                  <a:pt x="46776" y="92632"/>
                </a:cubicBezTo>
                <a:cubicBezTo>
                  <a:pt x="47040" y="92649"/>
                  <a:pt x="47304" y="92673"/>
                  <a:pt x="47565" y="92673"/>
                </a:cubicBezTo>
                <a:cubicBezTo>
                  <a:pt x="47909" y="92673"/>
                  <a:pt x="48247" y="92632"/>
                  <a:pt x="48573" y="92479"/>
                </a:cubicBezTo>
                <a:cubicBezTo>
                  <a:pt x="48617" y="92450"/>
                  <a:pt x="48666" y="92438"/>
                  <a:pt x="48717" y="92438"/>
                </a:cubicBezTo>
                <a:cubicBezTo>
                  <a:pt x="48799" y="92438"/>
                  <a:pt x="48885" y="92470"/>
                  <a:pt x="48956" y="92518"/>
                </a:cubicBezTo>
                <a:cubicBezTo>
                  <a:pt x="49057" y="92575"/>
                  <a:pt x="49152" y="92595"/>
                  <a:pt x="49244" y="92595"/>
                </a:cubicBezTo>
                <a:cubicBezTo>
                  <a:pt x="49397" y="92595"/>
                  <a:pt x="49539" y="92542"/>
                  <a:pt x="49682" y="92518"/>
                </a:cubicBezTo>
                <a:cubicBezTo>
                  <a:pt x="49733" y="92505"/>
                  <a:pt x="49784" y="92501"/>
                  <a:pt x="49835" y="92501"/>
                </a:cubicBezTo>
                <a:cubicBezTo>
                  <a:pt x="49937" y="92501"/>
                  <a:pt x="50039" y="92518"/>
                  <a:pt x="50141" y="92518"/>
                </a:cubicBezTo>
                <a:cubicBezTo>
                  <a:pt x="50294" y="92518"/>
                  <a:pt x="50486" y="92518"/>
                  <a:pt x="50639" y="92441"/>
                </a:cubicBezTo>
                <a:cubicBezTo>
                  <a:pt x="50830" y="92326"/>
                  <a:pt x="50983" y="92326"/>
                  <a:pt x="51174" y="92326"/>
                </a:cubicBezTo>
                <a:cubicBezTo>
                  <a:pt x="51282" y="92335"/>
                  <a:pt x="51391" y="92340"/>
                  <a:pt x="51498" y="92340"/>
                </a:cubicBezTo>
                <a:cubicBezTo>
                  <a:pt x="51845" y="92340"/>
                  <a:pt x="52182" y="92290"/>
                  <a:pt x="52474" y="92173"/>
                </a:cubicBezTo>
                <a:cubicBezTo>
                  <a:pt x="52742" y="92097"/>
                  <a:pt x="53010" y="92135"/>
                  <a:pt x="53239" y="92020"/>
                </a:cubicBezTo>
                <a:cubicBezTo>
                  <a:pt x="53295" y="91988"/>
                  <a:pt x="53355" y="91978"/>
                  <a:pt x="53415" y="91978"/>
                </a:cubicBezTo>
                <a:cubicBezTo>
                  <a:pt x="53521" y="91978"/>
                  <a:pt x="53630" y="92010"/>
                  <a:pt x="53729" y="92010"/>
                </a:cubicBezTo>
                <a:cubicBezTo>
                  <a:pt x="53841" y="92010"/>
                  <a:pt x="53940" y="91968"/>
                  <a:pt x="54004" y="91791"/>
                </a:cubicBezTo>
                <a:cubicBezTo>
                  <a:pt x="54107" y="91871"/>
                  <a:pt x="54203" y="91900"/>
                  <a:pt x="54295" y="91900"/>
                </a:cubicBezTo>
                <a:cubicBezTo>
                  <a:pt x="54512" y="91900"/>
                  <a:pt x="54708" y="91741"/>
                  <a:pt x="54922" y="91715"/>
                </a:cubicBezTo>
                <a:cubicBezTo>
                  <a:pt x="55217" y="91685"/>
                  <a:pt x="55512" y="91450"/>
                  <a:pt x="55843" y="91450"/>
                </a:cubicBezTo>
                <a:cubicBezTo>
                  <a:pt x="55940" y="91450"/>
                  <a:pt x="56041" y="91471"/>
                  <a:pt x="56146" y="91523"/>
                </a:cubicBezTo>
                <a:cubicBezTo>
                  <a:pt x="56153" y="91531"/>
                  <a:pt x="56163" y="91534"/>
                  <a:pt x="56175" y="91534"/>
                </a:cubicBezTo>
                <a:cubicBezTo>
                  <a:pt x="56225" y="91534"/>
                  <a:pt x="56306" y="91478"/>
                  <a:pt x="56337" y="91447"/>
                </a:cubicBezTo>
                <a:cubicBezTo>
                  <a:pt x="56406" y="91309"/>
                  <a:pt x="56502" y="91282"/>
                  <a:pt x="56610" y="91282"/>
                </a:cubicBezTo>
                <a:cubicBezTo>
                  <a:pt x="56681" y="91282"/>
                  <a:pt x="56758" y="91294"/>
                  <a:pt x="56834" y="91294"/>
                </a:cubicBezTo>
                <a:cubicBezTo>
                  <a:pt x="57228" y="91261"/>
                  <a:pt x="57566" y="91003"/>
                  <a:pt x="57944" y="91003"/>
                </a:cubicBezTo>
                <a:cubicBezTo>
                  <a:pt x="58006" y="91003"/>
                  <a:pt x="58070" y="91010"/>
                  <a:pt x="58135" y="91026"/>
                </a:cubicBezTo>
                <a:cubicBezTo>
                  <a:pt x="58364" y="90682"/>
                  <a:pt x="58785" y="90797"/>
                  <a:pt x="59129" y="90720"/>
                </a:cubicBezTo>
                <a:cubicBezTo>
                  <a:pt x="59588" y="90605"/>
                  <a:pt x="60047" y="90567"/>
                  <a:pt x="60430" y="90261"/>
                </a:cubicBezTo>
                <a:cubicBezTo>
                  <a:pt x="60544" y="90146"/>
                  <a:pt x="60774" y="90146"/>
                  <a:pt x="60927" y="90108"/>
                </a:cubicBezTo>
                <a:cubicBezTo>
                  <a:pt x="61041" y="90070"/>
                  <a:pt x="61959" y="89840"/>
                  <a:pt x="61998" y="89764"/>
                </a:cubicBezTo>
                <a:cubicBezTo>
                  <a:pt x="62265" y="89496"/>
                  <a:pt x="62571" y="89534"/>
                  <a:pt x="62915" y="89458"/>
                </a:cubicBezTo>
                <a:cubicBezTo>
                  <a:pt x="63183" y="89382"/>
                  <a:pt x="63451" y="89152"/>
                  <a:pt x="63719" y="88999"/>
                </a:cubicBezTo>
                <a:cubicBezTo>
                  <a:pt x="63757" y="88961"/>
                  <a:pt x="63795" y="88961"/>
                  <a:pt x="63795" y="88961"/>
                </a:cubicBezTo>
                <a:cubicBezTo>
                  <a:pt x="63878" y="89032"/>
                  <a:pt x="63954" y="89059"/>
                  <a:pt x="64024" y="89059"/>
                </a:cubicBezTo>
                <a:cubicBezTo>
                  <a:pt x="64181" y="89059"/>
                  <a:pt x="64313" y="88925"/>
                  <a:pt x="64445" y="88846"/>
                </a:cubicBezTo>
                <a:cubicBezTo>
                  <a:pt x="64751" y="88693"/>
                  <a:pt x="65134" y="88655"/>
                  <a:pt x="65401" y="88349"/>
                </a:cubicBezTo>
                <a:cubicBezTo>
                  <a:pt x="65554" y="88196"/>
                  <a:pt x="65899" y="88234"/>
                  <a:pt x="66128" y="88158"/>
                </a:cubicBezTo>
                <a:cubicBezTo>
                  <a:pt x="66931" y="87890"/>
                  <a:pt x="67658" y="87431"/>
                  <a:pt x="68346" y="86934"/>
                </a:cubicBezTo>
                <a:cubicBezTo>
                  <a:pt x="68729" y="86666"/>
                  <a:pt x="69303" y="86628"/>
                  <a:pt x="69647" y="86169"/>
                </a:cubicBezTo>
                <a:cubicBezTo>
                  <a:pt x="69684" y="86178"/>
                  <a:pt x="69719" y="86182"/>
                  <a:pt x="69753" y="86182"/>
                </a:cubicBezTo>
                <a:cubicBezTo>
                  <a:pt x="69999" y="86182"/>
                  <a:pt x="70167" y="85959"/>
                  <a:pt x="70335" y="85825"/>
                </a:cubicBezTo>
                <a:cubicBezTo>
                  <a:pt x="70641" y="85595"/>
                  <a:pt x="70871" y="85289"/>
                  <a:pt x="71215" y="85098"/>
                </a:cubicBezTo>
                <a:cubicBezTo>
                  <a:pt x="71597" y="84868"/>
                  <a:pt x="71942" y="84563"/>
                  <a:pt x="72248" y="84257"/>
                </a:cubicBezTo>
                <a:cubicBezTo>
                  <a:pt x="72439" y="84027"/>
                  <a:pt x="72668" y="83798"/>
                  <a:pt x="73012" y="83798"/>
                </a:cubicBezTo>
                <a:cubicBezTo>
                  <a:pt x="73051" y="83798"/>
                  <a:pt x="73165" y="83759"/>
                  <a:pt x="73165" y="83721"/>
                </a:cubicBezTo>
                <a:cubicBezTo>
                  <a:pt x="73280" y="83339"/>
                  <a:pt x="73739" y="83415"/>
                  <a:pt x="73854" y="83109"/>
                </a:cubicBezTo>
                <a:cubicBezTo>
                  <a:pt x="74007" y="82765"/>
                  <a:pt x="74313" y="82650"/>
                  <a:pt x="74619" y="82650"/>
                </a:cubicBezTo>
                <a:cubicBezTo>
                  <a:pt x="74695" y="82650"/>
                  <a:pt x="74733" y="82535"/>
                  <a:pt x="74772" y="82459"/>
                </a:cubicBezTo>
                <a:cubicBezTo>
                  <a:pt x="74810" y="82306"/>
                  <a:pt x="74886" y="82268"/>
                  <a:pt x="75078" y="82230"/>
                </a:cubicBezTo>
                <a:cubicBezTo>
                  <a:pt x="75269" y="82191"/>
                  <a:pt x="75498" y="82000"/>
                  <a:pt x="75575" y="81809"/>
                </a:cubicBezTo>
                <a:cubicBezTo>
                  <a:pt x="75996" y="81197"/>
                  <a:pt x="76608" y="80738"/>
                  <a:pt x="77066" y="80164"/>
                </a:cubicBezTo>
                <a:cubicBezTo>
                  <a:pt x="77793" y="79285"/>
                  <a:pt x="78596" y="78520"/>
                  <a:pt x="79208" y="77563"/>
                </a:cubicBezTo>
                <a:cubicBezTo>
                  <a:pt x="79285" y="77487"/>
                  <a:pt x="79361" y="77411"/>
                  <a:pt x="79400" y="77334"/>
                </a:cubicBezTo>
                <a:cubicBezTo>
                  <a:pt x="79935" y="76875"/>
                  <a:pt x="80432" y="76378"/>
                  <a:pt x="80968" y="75881"/>
                </a:cubicBezTo>
                <a:cubicBezTo>
                  <a:pt x="81006" y="75842"/>
                  <a:pt x="81082" y="75766"/>
                  <a:pt x="81082" y="75689"/>
                </a:cubicBezTo>
                <a:cubicBezTo>
                  <a:pt x="81235" y="75116"/>
                  <a:pt x="81847" y="74810"/>
                  <a:pt x="81962" y="74198"/>
                </a:cubicBezTo>
                <a:cubicBezTo>
                  <a:pt x="82306" y="74045"/>
                  <a:pt x="82421" y="73624"/>
                  <a:pt x="82689" y="73509"/>
                </a:cubicBezTo>
                <a:cubicBezTo>
                  <a:pt x="83071" y="73356"/>
                  <a:pt x="82650" y="73165"/>
                  <a:pt x="82803" y="73050"/>
                </a:cubicBezTo>
                <a:cubicBezTo>
                  <a:pt x="83148" y="72859"/>
                  <a:pt x="83301" y="72553"/>
                  <a:pt x="83530" y="72247"/>
                </a:cubicBezTo>
                <a:cubicBezTo>
                  <a:pt x="84066" y="71482"/>
                  <a:pt x="84601" y="70756"/>
                  <a:pt x="84869" y="69876"/>
                </a:cubicBezTo>
                <a:cubicBezTo>
                  <a:pt x="84907" y="69723"/>
                  <a:pt x="84945" y="69570"/>
                  <a:pt x="85060" y="69455"/>
                </a:cubicBezTo>
                <a:cubicBezTo>
                  <a:pt x="85328" y="69035"/>
                  <a:pt x="85787" y="68614"/>
                  <a:pt x="85748" y="68078"/>
                </a:cubicBezTo>
                <a:cubicBezTo>
                  <a:pt x="85710" y="67505"/>
                  <a:pt x="86246" y="67237"/>
                  <a:pt x="86399" y="66778"/>
                </a:cubicBezTo>
                <a:cubicBezTo>
                  <a:pt x="86437" y="66625"/>
                  <a:pt x="86628" y="66549"/>
                  <a:pt x="86628" y="66434"/>
                </a:cubicBezTo>
                <a:cubicBezTo>
                  <a:pt x="86590" y="66013"/>
                  <a:pt x="86704" y="65669"/>
                  <a:pt x="86972" y="65325"/>
                </a:cubicBezTo>
                <a:cubicBezTo>
                  <a:pt x="86704" y="64828"/>
                  <a:pt x="87278" y="64675"/>
                  <a:pt x="87393" y="64330"/>
                </a:cubicBezTo>
                <a:cubicBezTo>
                  <a:pt x="87431" y="64254"/>
                  <a:pt x="87508" y="64177"/>
                  <a:pt x="87469" y="64101"/>
                </a:cubicBezTo>
                <a:cubicBezTo>
                  <a:pt x="87393" y="63795"/>
                  <a:pt x="87775" y="63718"/>
                  <a:pt x="87737" y="63374"/>
                </a:cubicBezTo>
                <a:cubicBezTo>
                  <a:pt x="87699" y="63183"/>
                  <a:pt x="87967" y="62915"/>
                  <a:pt x="88120" y="62686"/>
                </a:cubicBezTo>
                <a:cubicBezTo>
                  <a:pt x="88120" y="62648"/>
                  <a:pt x="88196" y="62609"/>
                  <a:pt x="88196" y="62571"/>
                </a:cubicBezTo>
                <a:cubicBezTo>
                  <a:pt x="88158" y="62074"/>
                  <a:pt x="88464" y="61691"/>
                  <a:pt x="88540" y="61271"/>
                </a:cubicBezTo>
                <a:cubicBezTo>
                  <a:pt x="88579" y="60812"/>
                  <a:pt x="89076" y="60506"/>
                  <a:pt x="88923" y="60009"/>
                </a:cubicBezTo>
                <a:cubicBezTo>
                  <a:pt x="89267" y="59817"/>
                  <a:pt x="89037" y="59473"/>
                  <a:pt x="89190" y="59205"/>
                </a:cubicBezTo>
                <a:cubicBezTo>
                  <a:pt x="89343" y="58976"/>
                  <a:pt x="89267" y="58555"/>
                  <a:pt x="89458" y="58479"/>
                </a:cubicBezTo>
                <a:cubicBezTo>
                  <a:pt x="89764" y="58249"/>
                  <a:pt x="89535" y="57982"/>
                  <a:pt x="89649" y="57752"/>
                </a:cubicBezTo>
                <a:cubicBezTo>
                  <a:pt x="89841" y="57408"/>
                  <a:pt x="89955" y="56987"/>
                  <a:pt x="90032" y="56605"/>
                </a:cubicBezTo>
                <a:cubicBezTo>
                  <a:pt x="90108" y="56222"/>
                  <a:pt x="90376" y="55916"/>
                  <a:pt x="90376" y="55534"/>
                </a:cubicBezTo>
                <a:cubicBezTo>
                  <a:pt x="90414" y="55228"/>
                  <a:pt x="90414" y="54960"/>
                  <a:pt x="90414" y="54692"/>
                </a:cubicBezTo>
                <a:cubicBezTo>
                  <a:pt x="90453" y="54386"/>
                  <a:pt x="90414" y="54080"/>
                  <a:pt x="90529" y="53851"/>
                </a:cubicBezTo>
                <a:cubicBezTo>
                  <a:pt x="90682" y="53545"/>
                  <a:pt x="90414" y="53354"/>
                  <a:pt x="90491" y="53086"/>
                </a:cubicBezTo>
                <a:cubicBezTo>
                  <a:pt x="90567" y="52895"/>
                  <a:pt x="90567" y="52704"/>
                  <a:pt x="90606" y="52512"/>
                </a:cubicBezTo>
                <a:cubicBezTo>
                  <a:pt x="90682" y="52092"/>
                  <a:pt x="90835" y="51671"/>
                  <a:pt x="90797" y="51288"/>
                </a:cubicBezTo>
                <a:cubicBezTo>
                  <a:pt x="90797" y="50982"/>
                  <a:pt x="90835" y="50715"/>
                  <a:pt x="91103" y="50562"/>
                </a:cubicBezTo>
                <a:cubicBezTo>
                  <a:pt x="90950" y="50447"/>
                  <a:pt x="90797" y="50332"/>
                  <a:pt x="90720" y="50294"/>
                </a:cubicBezTo>
                <a:cubicBezTo>
                  <a:pt x="90873" y="50065"/>
                  <a:pt x="90988" y="49835"/>
                  <a:pt x="91103" y="49644"/>
                </a:cubicBezTo>
                <a:cubicBezTo>
                  <a:pt x="90950" y="49567"/>
                  <a:pt x="90835" y="49491"/>
                  <a:pt x="90720" y="49453"/>
                </a:cubicBezTo>
                <a:cubicBezTo>
                  <a:pt x="91103" y="49147"/>
                  <a:pt x="91141" y="49070"/>
                  <a:pt x="91065" y="48802"/>
                </a:cubicBezTo>
                <a:cubicBezTo>
                  <a:pt x="90988" y="48458"/>
                  <a:pt x="91065" y="47732"/>
                  <a:pt x="91256" y="47387"/>
                </a:cubicBezTo>
                <a:cubicBezTo>
                  <a:pt x="91141" y="47387"/>
                  <a:pt x="91026" y="47349"/>
                  <a:pt x="90912" y="47349"/>
                </a:cubicBezTo>
                <a:cubicBezTo>
                  <a:pt x="90759" y="46967"/>
                  <a:pt x="90950" y="46699"/>
                  <a:pt x="91179" y="46469"/>
                </a:cubicBezTo>
                <a:cubicBezTo>
                  <a:pt x="91026" y="46393"/>
                  <a:pt x="90912" y="46316"/>
                  <a:pt x="90835" y="46278"/>
                </a:cubicBezTo>
                <a:cubicBezTo>
                  <a:pt x="90988" y="45972"/>
                  <a:pt x="91256" y="45743"/>
                  <a:pt x="91294" y="45360"/>
                </a:cubicBezTo>
                <a:cubicBezTo>
                  <a:pt x="91179" y="45360"/>
                  <a:pt x="91065" y="45360"/>
                  <a:pt x="90873" y="45399"/>
                </a:cubicBezTo>
                <a:cubicBezTo>
                  <a:pt x="91026" y="45246"/>
                  <a:pt x="91065" y="45093"/>
                  <a:pt x="91179" y="45054"/>
                </a:cubicBezTo>
                <a:cubicBezTo>
                  <a:pt x="91447" y="44940"/>
                  <a:pt x="91332" y="44672"/>
                  <a:pt x="91294" y="44634"/>
                </a:cubicBezTo>
                <a:cubicBezTo>
                  <a:pt x="91026" y="44595"/>
                  <a:pt x="91065" y="44481"/>
                  <a:pt x="91103" y="44289"/>
                </a:cubicBezTo>
                <a:cubicBezTo>
                  <a:pt x="91141" y="44175"/>
                  <a:pt x="91179" y="43983"/>
                  <a:pt x="91103" y="43869"/>
                </a:cubicBezTo>
                <a:cubicBezTo>
                  <a:pt x="90988" y="43678"/>
                  <a:pt x="90912" y="43601"/>
                  <a:pt x="91103" y="43410"/>
                </a:cubicBezTo>
                <a:cubicBezTo>
                  <a:pt x="91141" y="43372"/>
                  <a:pt x="91103" y="43219"/>
                  <a:pt x="91065" y="43180"/>
                </a:cubicBezTo>
                <a:cubicBezTo>
                  <a:pt x="90644" y="42607"/>
                  <a:pt x="90759" y="42071"/>
                  <a:pt x="91141" y="41536"/>
                </a:cubicBezTo>
                <a:cubicBezTo>
                  <a:pt x="90988" y="41459"/>
                  <a:pt x="90873" y="41421"/>
                  <a:pt x="90797" y="41383"/>
                </a:cubicBezTo>
                <a:cubicBezTo>
                  <a:pt x="90835" y="41230"/>
                  <a:pt x="90835" y="41077"/>
                  <a:pt x="90912" y="41000"/>
                </a:cubicBezTo>
                <a:cubicBezTo>
                  <a:pt x="91141" y="40847"/>
                  <a:pt x="91256" y="40694"/>
                  <a:pt x="91026" y="40465"/>
                </a:cubicBezTo>
                <a:cubicBezTo>
                  <a:pt x="90988" y="40388"/>
                  <a:pt x="91026" y="40274"/>
                  <a:pt x="91026" y="40159"/>
                </a:cubicBezTo>
                <a:cubicBezTo>
                  <a:pt x="91065" y="39853"/>
                  <a:pt x="90988" y="39050"/>
                  <a:pt x="90873" y="38744"/>
                </a:cubicBezTo>
                <a:cubicBezTo>
                  <a:pt x="90835" y="38629"/>
                  <a:pt x="90873" y="38514"/>
                  <a:pt x="90835" y="38438"/>
                </a:cubicBezTo>
                <a:cubicBezTo>
                  <a:pt x="90797" y="37979"/>
                  <a:pt x="90720" y="37520"/>
                  <a:pt x="90720" y="37061"/>
                </a:cubicBezTo>
                <a:cubicBezTo>
                  <a:pt x="90682" y="36640"/>
                  <a:pt x="90453" y="36220"/>
                  <a:pt x="90453" y="35761"/>
                </a:cubicBezTo>
                <a:cubicBezTo>
                  <a:pt x="90453" y="35302"/>
                  <a:pt x="90338" y="34843"/>
                  <a:pt x="90185" y="34422"/>
                </a:cubicBezTo>
                <a:cubicBezTo>
                  <a:pt x="89994" y="34040"/>
                  <a:pt x="89649" y="33734"/>
                  <a:pt x="89764" y="33236"/>
                </a:cubicBezTo>
                <a:cubicBezTo>
                  <a:pt x="89764" y="33198"/>
                  <a:pt x="89726" y="33122"/>
                  <a:pt x="89688" y="33122"/>
                </a:cubicBezTo>
                <a:cubicBezTo>
                  <a:pt x="89382" y="33007"/>
                  <a:pt x="89420" y="32701"/>
                  <a:pt x="89343" y="32510"/>
                </a:cubicBezTo>
                <a:cubicBezTo>
                  <a:pt x="89229" y="32051"/>
                  <a:pt x="88961" y="31668"/>
                  <a:pt x="88961" y="31171"/>
                </a:cubicBezTo>
                <a:cubicBezTo>
                  <a:pt x="88502" y="30980"/>
                  <a:pt x="88732" y="30444"/>
                  <a:pt x="88464" y="30100"/>
                </a:cubicBezTo>
                <a:cubicBezTo>
                  <a:pt x="88234" y="29794"/>
                  <a:pt x="88158" y="29335"/>
                  <a:pt x="87967" y="28953"/>
                </a:cubicBezTo>
                <a:cubicBezTo>
                  <a:pt x="87928" y="28762"/>
                  <a:pt x="87775" y="28609"/>
                  <a:pt x="87775" y="28417"/>
                </a:cubicBezTo>
                <a:cubicBezTo>
                  <a:pt x="87775" y="28188"/>
                  <a:pt x="87737" y="28035"/>
                  <a:pt x="87469" y="27997"/>
                </a:cubicBezTo>
                <a:cubicBezTo>
                  <a:pt x="87584" y="27729"/>
                  <a:pt x="87010" y="27538"/>
                  <a:pt x="87431" y="27232"/>
                </a:cubicBezTo>
                <a:cubicBezTo>
                  <a:pt x="87125" y="27079"/>
                  <a:pt x="86896" y="27002"/>
                  <a:pt x="86857" y="26658"/>
                </a:cubicBezTo>
                <a:cubicBezTo>
                  <a:pt x="86819" y="26314"/>
                  <a:pt x="86628" y="26008"/>
                  <a:pt x="86475" y="25702"/>
                </a:cubicBezTo>
                <a:cubicBezTo>
                  <a:pt x="86399" y="25587"/>
                  <a:pt x="86475" y="25281"/>
                  <a:pt x="86399" y="25243"/>
                </a:cubicBezTo>
                <a:cubicBezTo>
                  <a:pt x="86093" y="25052"/>
                  <a:pt x="85901" y="24746"/>
                  <a:pt x="85863" y="24440"/>
                </a:cubicBezTo>
                <a:cubicBezTo>
                  <a:pt x="85787" y="24134"/>
                  <a:pt x="85519" y="23943"/>
                  <a:pt x="85481" y="23598"/>
                </a:cubicBezTo>
                <a:cubicBezTo>
                  <a:pt x="85481" y="23445"/>
                  <a:pt x="85328" y="23292"/>
                  <a:pt x="85213" y="23101"/>
                </a:cubicBezTo>
                <a:cubicBezTo>
                  <a:pt x="85136" y="23025"/>
                  <a:pt x="85022" y="22872"/>
                  <a:pt x="85022" y="22833"/>
                </a:cubicBezTo>
                <a:cubicBezTo>
                  <a:pt x="85175" y="22374"/>
                  <a:pt x="84524" y="22260"/>
                  <a:pt x="84677" y="21877"/>
                </a:cubicBezTo>
                <a:cubicBezTo>
                  <a:pt x="84371" y="21763"/>
                  <a:pt x="84448" y="21304"/>
                  <a:pt x="84257" y="21265"/>
                </a:cubicBezTo>
                <a:cubicBezTo>
                  <a:pt x="83913" y="21112"/>
                  <a:pt x="83989" y="20730"/>
                  <a:pt x="83798" y="20615"/>
                </a:cubicBezTo>
                <a:cubicBezTo>
                  <a:pt x="83415" y="20347"/>
                  <a:pt x="83301" y="19927"/>
                  <a:pt x="83033" y="19583"/>
                </a:cubicBezTo>
                <a:cubicBezTo>
                  <a:pt x="82727" y="19200"/>
                  <a:pt x="82421" y="18741"/>
                  <a:pt x="82077" y="18359"/>
                </a:cubicBezTo>
                <a:cubicBezTo>
                  <a:pt x="82038" y="18320"/>
                  <a:pt x="82000" y="18282"/>
                  <a:pt x="81962" y="18206"/>
                </a:cubicBezTo>
                <a:cubicBezTo>
                  <a:pt x="81924" y="18129"/>
                  <a:pt x="81503" y="17364"/>
                  <a:pt x="81503" y="17364"/>
                </a:cubicBezTo>
                <a:cubicBezTo>
                  <a:pt x="81121" y="17364"/>
                  <a:pt x="81197" y="16944"/>
                  <a:pt x="81006" y="16791"/>
                </a:cubicBezTo>
                <a:cubicBezTo>
                  <a:pt x="80776" y="16638"/>
                  <a:pt x="80585" y="16446"/>
                  <a:pt x="80547" y="16140"/>
                </a:cubicBezTo>
                <a:cubicBezTo>
                  <a:pt x="80509" y="16064"/>
                  <a:pt x="80279" y="16026"/>
                  <a:pt x="80088" y="15949"/>
                </a:cubicBezTo>
                <a:cubicBezTo>
                  <a:pt x="79858" y="15299"/>
                  <a:pt x="79858" y="15299"/>
                  <a:pt x="79132" y="14840"/>
                </a:cubicBezTo>
                <a:cubicBezTo>
                  <a:pt x="79055" y="14802"/>
                  <a:pt x="78979" y="14764"/>
                  <a:pt x="78941" y="14687"/>
                </a:cubicBezTo>
                <a:cubicBezTo>
                  <a:pt x="78826" y="14113"/>
                  <a:pt x="78176" y="13999"/>
                  <a:pt x="77908" y="13501"/>
                </a:cubicBezTo>
                <a:cubicBezTo>
                  <a:pt x="77831" y="13348"/>
                  <a:pt x="77564" y="13234"/>
                  <a:pt x="77372" y="13157"/>
                </a:cubicBezTo>
                <a:cubicBezTo>
                  <a:pt x="77143" y="13119"/>
                  <a:pt x="77066" y="12966"/>
                  <a:pt x="76914" y="12813"/>
                </a:cubicBezTo>
                <a:cubicBezTo>
                  <a:pt x="76531" y="12354"/>
                  <a:pt x="76072" y="11972"/>
                  <a:pt x="75651" y="11551"/>
                </a:cubicBezTo>
                <a:cubicBezTo>
                  <a:pt x="75582" y="11578"/>
                  <a:pt x="75520" y="11589"/>
                  <a:pt x="75465" y="11589"/>
                </a:cubicBezTo>
                <a:cubicBezTo>
                  <a:pt x="75127" y="11589"/>
                  <a:pt x="75029" y="11147"/>
                  <a:pt x="74733" y="11015"/>
                </a:cubicBezTo>
                <a:cubicBezTo>
                  <a:pt x="74486" y="10874"/>
                  <a:pt x="74402" y="10471"/>
                  <a:pt x="74029" y="10471"/>
                </a:cubicBezTo>
                <a:cubicBezTo>
                  <a:pt x="73998" y="10471"/>
                  <a:pt x="73965" y="10474"/>
                  <a:pt x="73930" y="10480"/>
                </a:cubicBezTo>
                <a:cubicBezTo>
                  <a:pt x="73930" y="10487"/>
                  <a:pt x="73928" y="10490"/>
                  <a:pt x="73923" y="10490"/>
                </a:cubicBezTo>
                <a:cubicBezTo>
                  <a:pt x="73904" y="10490"/>
                  <a:pt x="73854" y="10434"/>
                  <a:pt x="73854" y="10403"/>
                </a:cubicBezTo>
                <a:cubicBezTo>
                  <a:pt x="73818" y="10226"/>
                  <a:pt x="73881" y="10017"/>
                  <a:pt x="73618" y="10017"/>
                </a:cubicBezTo>
                <a:cubicBezTo>
                  <a:pt x="73597" y="10017"/>
                  <a:pt x="73574" y="10018"/>
                  <a:pt x="73548" y="10021"/>
                </a:cubicBezTo>
                <a:cubicBezTo>
                  <a:pt x="73532" y="10023"/>
                  <a:pt x="73517" y="10024"/>
                  <a:pt x="73503" y="10024"/>
                </a:cubicBezTo>
                <a:cubicBezTo>
                  <a:pt x="73228" y="10024"/>
                  <a:pt x="73462" y="9673"/>
                  <a:pt x="73280" y="9600"/>
                </a:cubicBezTo>
                <a:cubicBezTo>
                  <a:pt x="72668" y="9256"/>
                  <a:pt x="72056" y="8912"/>
                  <a:pt x="71636" y="8300"/>
                </a:cubicBezTo>
                <a:cubicBezTo>
                  <a:pt x="71636" y="8300"/>
                  <a:pt x="71597" y="8262"/>
                  <a:pt x="71559" y="8262"/>
                </a:cubicBezTo>
                <a:cubicBezTo>
                  <a:pt x="70947" y="8185"/>
                  <a:pt x="70565" y="7688"/>
                  <a:pt x="70106" y="7344"/>
                </a:cubicBezTo>
                <a:cubicBezTo>
                  <a:pt x="70003" y="7276"/>
                  <a:pt x="69871" y="7147"/>
                  <a:pt x="69789" y="7147"/>
                </a:cubicBezTo>
                <a:cubicBezTo>
                  <a:pt x="69779" y="7147"/>
                  <a:pt x="69770" y="7148"/>
                  <a:pt x="69762" y="7153"/>
                </a:cubicBezTo>
                <a:cubicBezTo>
                  <a:pt x="69721" y="7159"/>
                  <a:pt x="69684" y="7163"/>
                  <a:pt x="69650" y="7163"/>
                </a:cubicBezTo>
                <a:cubicBezTo>
                  <a:pt x="69308" y="7163"/>
                  <a:pt x="69334" y="6833"/>
                  <a:pt x="69264" y="6694"/>
                </a:cubicBezTo>
                <a:cubicBezTo>
                  <a:pt x="68882" y="6655"/>
                  <a:pt x="68499" y="6732"/>
                  <a:pt x="68270" y="6349"/>
                </a:cubicBezTo>
                <a:cubicBezTo>
                  <a:pt x="68232" y="6235"/>
                  <a:pt x="68040" y="6120"/>
                  <a:pt x="67887" y="6120"/>
                </a:cubicBezTo>
                <a:cubicBezTo>
                  <a:pt x="67467" y="6082"/>
                  <a:pt x="67161" y="5967"/>
                  <a:pt x="66970" y="5546"/>
                </a:cubicBezTo>
                <a:cubicBezTo>
                  <a:pt x="66931" y="5508"/>
                  <a:pt x="66778" y="5508"/>
                  <a:pt x="66664" y="5470"/>
                </a:cubicBezTo>
                <a:cubicBezTo>
                  <a:pt x="66511" y="5431"/>
                  <a:pt x="66396" y="5393"/>
                  <a:pt x="66243" y="5393"/>
                </a:cubicBezTo>
                <a:cubicBezTo>
                  <a:pt x="66281" y="5278"/>
                  <a:pt x="66281" y="5202"/>
                  <a:pt x="66319" y="5125"/>
                </a:cubicBezTo>
                <a:cubicBezTo>
                  <a:pt x="65937" y="5011"/>
                  <a:pt x="65593" y="4820"/>
                  <a:pt x="65248" y="4820"/>
                </a:cubicBezTo>
                <a:cubicBezTo>
                  <a:pt x="65185" y="4829"/>
                  <a:pt x="65124" y="4833"/>
                  <a:pt x="65066" y="4833"/>
                </a:cubicBezTo>
                <a:cubicBezTo>
                  <a:pt x="64879" y="4833"/>
                  <a:pt x="64724" y="4783"/>
                  <a:pt x="64637" y="4667"/>
                </a:cubicBezTo>
                <a:cubicBezTo>
                  <a:pt x="64292" y="4284"/>
                  <a:pt x="63680" y="4552"/>
                  <a:pt x="63413" y="4055"/>
                </a:cubicBezTo>
                <a:cubicBezTo>
                  <a:pt x="63341" y="4087"/>
                  <a:pt x="63278" y="4101"/>
                  <a:pt x="63222" y="4101"/>
                </a:cubicBezTo>
                <a:cubicBezTo>
                  <a:pt x="62949" y="4101"/>
                  <a:pt x="62832" y="3774"/>
                  <a:pt x="62610" y="3710"/>
                </a:cubicBezTo>
                <a:cubicBezTo>
                  <a:pt x="62304" y="3634"/>
                  <a:pt x="62112" y="3519"/>
                  <a:pt x="61883" y="3366"/>
                </a:cubicBezTo>
                <a:cubicBezTo>
                  <a:pt x="61805" y="3424"/>
                  <a:pt x="61733" y="3446"/>
                  <a:pt x="61662" y="3446"/>
                </a:cubicBezTo>
                <a:cubicBezTo>
                  <a:pt x="61470" y="3446"/>
                  <a:pt x="61297" y="3287"/>
                  <a:pt x="61090" y="3287"/>
                </a:cubicBezTo>
                <a:cubicBezTo>
                  <a:pt x="61074" y="3287"/>
                  <a:pt x="61058" y="3288"/>
                  <a:pt x="61041" y="3290"/>
                </a:cubicBezTo>
                <a:cubicBezTo>
                  <a:pt x="61014" y="3296"/>
                  <a:pt x="60982" y="3300"/>
                  <a:pt x="60948" y="3300"/>
                </a:cubicBezTo>
                <a:cubicBezTo>
                  <a:pt x="60787" y="3300"/>
                  <a:pt x="60569" y="3231"/>
                  <a:pt x="60506" y="3137"/>
                </a:cubicBezTo>
                <a:cubicBezTo>
                  <a:pt x="60353" y="2831"/>
                  <a:pt x="59971" y="2907"/>
                  <a:pt x="59856" y="2792"/>
                </a:cubicBezTo>
                <a:cubicBezTo>
                  <a:pt x="59665" y="2487"/>
                  <a:pt x="59397" y="2525"/>
                  <a:pt x="59167" y="2448"/>
                </a:cubicBezTo>
                <a:cubicBezTo>
                  <a:pt x="59053" y="2410"/>
                  <a:pt x="58900" y="2372"/>
                  <a:pt x="58785" y="2372"/>
                </a:cubicBezTo>
                <a:cubicBezTo>
                  <a:pt x="58647" y="2383"/>
                  <a:pt x="58505" y="2395"/>
                  <a:pt x="58362" y="2395"/>
                </a:cubicBezTo>
                <a:cubicBezTo>
                  <a:pt x="58033" y="2395"/>
                  <a:pt x="57702" y="2333"/>
                  <a:pt x="57408" y="2066"/>
                </a:cubicBezTo>
                <a:cubicBezTo>
                  <a:pt x="57332" y="2028"/>
                  <a:pt x="57217" y="1989"/>
                  <a:pt x="57140" y="1989"/>
                </a:cubicBezTo>
                <a:cubicBezTo>
                  <a:pt x="56567" y="1798"/>
                  <a:pt x="56031" y="1683"/>
                  <a:pt x="55458" y="1530"/>
                </a:cubicBezTo>
                <a:cubicBezTo>
                  <a:pt x="54960" y="1377"/>
                  <a:pt x="54463" y="1148"/>
                  <a:pt x="53928" y="1110"/>
                </a:cubicBezTo>
                <a:cubicBezTo>
                  <a:pt x="53430" y="1110"/>
                  <a:pt x="52972" y="995"/>
                  <a:pt x="52513" y="804"/>
                </a:cubicBezTo>
                <a:cubicBezTo>
                  <a:pt x="52336" y="745"/>
                  <a:pt x="52138" y="664"/>
                  <a:pt x="51951" y="664"/>
                </a:cubicBezTo>
                <a:cubicBezTo>
                  <a:pt x="51895" y="664"/>
                  <a:pt x="51839" y="671"/>
                  <a:pt x="51786" y="689"/>
                </a:cubicBezTo>
                <a:cubicBezTo>
                  <a:pt x="51705" y="716"/>
                  <a:pt x="51628" y="729"/>
                  <a:pt x="51555" y="729"/>
                </a:cubicBezTo>
                <a:cubicBezTo>
                  <a:pt x="51421" y="729"/>
                  <a:pt x="51297" y="687"/>
                  <a:pt x="51174" y="612"/>
                </a:cubicBezTo>
                <a:cubicBezTo>
                  <a:pt x="51027" y="554"/>
                  <a:pt x="50858" y="473"/>
                  <a:pt x="50718" y="473"/>
                </a:cubicBezTo>
                <a:cubicBezTo>
                  <a:pt x="50676" y="473"/>
                  <a:pt x="50636" y="480"/>
                  <a:pt x="50600" y="498"/>
                </a:cubicBezTo>
                <a:cubicBezTo>
                  <a:pt x="50517" y="516"/>
                  <a:pt x="50433" y="524"/>
                  <a:pt x="50351" y="524"/>
                </a:cubicBezTo>
                <a:cubicBezTo>
                  <a:pt x="49900" y="524"/>
                  <a:pt x="49460" y="292"/>
                  <a:pt x="48998" y="292"/>
                </a:cubicBezTo>
                <a:cubicBezTo>
                  <a:pt x="48847" y="292"/>
                  <a:pt x="48693" y="317"/>
                  <a:pt x="48535" y="383"/>
                </a:cubicBezTo>
                <a:cubicBezTo>
                  <a:pt x="48378" y="278"/>
                  <a:pt x="48205" y="253"/>
                  <a:pt x="48027" y="253"/>
                </a:cubicBezTo>
                <a:cubicBezTo>
                  <a:pt x="47863" y="253"/>
                  <a:pt x="47694" y="275"/>
                  <a:pt x="47530" y="275"/>
                </a:cubicBezTo>
                <a:cubicBezTo>
                  <a:pt x="47482" y="275"/>
                  <a:pt x="47434" y="273"/>
                  <a:pt x="47388" y="268"/>
                </a:cubicBezTo>
                <a:cubicBezTo>
                  <a:pt x="46929" y="230"/>
                  <a:pt x="46470" y="230"/>
                  <a:pt x="46011" y="154"/>
                </a:cubicBezTo>
                <a:cubicBezTo>
                  <a:pt x="45934" y="154"/>
                  <a:pt x="45820" y="39"/>
                  <a:pt x="45743" y="1"/>
                </a:cubicBezTo>
                <a:lnTo>
                  <a:pt x="45590" y="1"/>
                </a:lnTo>
                <a:cubicBezTo>
                  <a:pt x="45552" y="39"/>
                  <a:pt x="45514" y="154"/>
                  <a:pt x="45475" y="154"/>
                </a:cubicBezTo>
                <a:lnTo>
                  <a:pt x="42951" y="154"/>
                </a:lnTo>
                <a:cubicBezTo>
                  <a:pt x="42913" y="154"/>
                  <a:pt x="42875" y="39"/>
                  <a:pt x="4283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p15">
            <a:extLst>
              <a:ext uri="{FF2B5EF4-FFF2-40B4-BE49-F238E27FC236}">
                <a16:creationId xmlns:a16="http://schemas.microsoft.com/office/drawing/2014/main" id="{E7290132-0826-766F-A3FE-CC58F3E83E58}"/>
              </a:ext>
            </a:extLst>
          </p:cNvPr>
          <p:cNvSpPr/>
          <p:nvPr/>
        </p:nvSpPr>
        <p:spPr>
          <a:xfrm>
            <a:off x="928312" y="2851169"/>
            <a:ext cx="366484" cy="368043"/>
          </a:xfrm>
          <a:custGeom>
            <a:avLst/>
            <a:gdLst/>
            <a:ahLst/>
            <a:cxnLst/>
            <a:rect l="l" t="t" r="r" b="b"/>
            <a:pathLst>
              <a:path w="17862" h="17938" extrusionOk="0">
                <a:moveTo>
                  <a:pt x="17708" y="0"/>
                </a:moveTo>
                <a:cubicBezTo>
                  <a:pt x="17555" y="0"/>
                  <a:pt x="17364" y="39"/>
                  <a:pt x="17326" y="77"/>
                </a:cubicBezTo>
                <a:cubicBezTo>
                  <a:pt x="17249" y="306"/>
                  <a:pt x="17096" y="345"/>
                  <a:pt x="16905" y="459"/>
                </a:cubicBezTo>
                <a:cubicBezTo>
                  <a:pt x="16714" y="574"/>
                  <a:pt x="16484" y="765"/>
                  <a:pt x="16370" y="995"/>
                </a:cubicBezTo>
                <a:cubicBezTo>
                  <a:pt x="15911" y="1607"/>
                  <a:pt x="15146" y="1875"/>
                  <a:pt x="14763" y="2563"/>
                </a:cubicBezTo>
                <a:cubicBezTo>
                  <a:pt x="14725" y="2563"/>
                  <a:pt x="14687" y="2601"/>
                  <a:pt x="14649" y="2601"/>
                </a:cubicBezTo>
                <a:cubicBezTo>
                  <a:pt x="14075" y="2869"/>
                  <a:pt x="13807" y="3519"/>
                  <a:pt x="13195" y="3787"/>
                </a:cubicBezTo>
                <a:cubicBezTo>
                  <a:pt x="13272" y="4169"/>
                  <a:pt x="12928" y="4246"/>
                  <a:pt x="12736" y="4437"/>
                </a:cubicBezTo>
                <a:cubicBezTo>
                  <a:pt x="12277" y="4819"/>
                  <a:pt x="11857" y="5240"/>
                  <a:pt x="11436" y="5699"/>
                </a:cubicBezTo>
                <a:cubicBezTo>
                  <a:pt x="11130" y="6043"/>
                  <a:pt x="10862" y="6426"/>
                  <a:pt x="10403" y="6579"/>
                </a:cubicBezTo>
                <a:cubicBezTo>
                  <a:pt x="10250" y="6617"/>
                  <a:pt x="10136" y="6847"/>
                  <a:pt x="10059" y="6961"/>
                </a:cubicBezTo>
                <a:cubicBezTo>
                  <a:pt x="9944" y="7076"/>
                  <a:pt x="9868" y="7191"/>
                  <a:pt x="9791" y="7305"/>
                </a:cubicBezTo>
                <a:cubicBezTo>
                  <a:pt x="9677" y="7420"/>
                  <a:pt x="9524" y="7535"/>
                  <a:pt x="9485" y="7650"/>
                </a:cubicBezTo>
                <a:cubicBezTo>
                  <a:pt x="9447" y="7841"/>
                  <a:pt x="9103" y="7688"/>
                  <a:pt x="9179" y="7956"/>
                </a:cubicBezTo>
                <a:cubicBezTo>
                  <a:pt x="8797" y="8338"/>
                  <a:pt x="8453" y="8759"/>
                  <a:pt x="8032" y="9065"/>
                </a:cubicBezTo>
                <a:cubicBezTo>
                  <a:pt x="7611" y="9371"/>
                  <a:pt x="7229" y="9753"/>
                  <a:pt x="6885" y="10097"/>
                </a:cubicBezTo>
                <a:cubicBezTo>
                  <a:pt x="6579" y="10403"/>
                  <a:pt x="6388" y="10824"/>
                  <a:pt x="5967" y="10939"/>
                </a:cubicBezTo>
                <a:cubicBezTo>
                  <a:pt x="5623" y="11054"/>
                  <a:pt x="5776" y="11360"/>
                  <a:pt x="5584" y="11513"/>
                </a:cubicBezTo>
                <a:cubicBezTo>
                  <a:pt x="5317" y="11742"/>
                  <a:pt x="5049" y="12010"/>
                  <a:pt x="4819" y="12239"/>
                </a:cubicBezTo>
                <a:cubicBezTo>
                  <a:pt x="4628" y="12469"/>
                  <a:pt x="4475" y="12698"/>
                  <a:pt x="4284" y="12851"/>
                </a:cubicBezTo>
                <a:cubicBezTo>
                  <a:pt x="4055" y="13042"/>
                  <a:pt x="3863" y="13310"/>
                  <a:pt x="3634" y="13425"/>
                </a:cubicBezTo>
                <a:cubicBezTo>
                  <a:pt x="3328" y="13501"/>
                  <a:pt x="3328" y="13807"/>
                  <a:pt x="3098" y="13999"/>
                </a:cubicBezTo>
                <a:cubicBezTo>
                  <a:pt x="2601" y="14343"/>
                  <a:pt x="2372" y="15031"/>
                  <a:pt x="1722" y="15261"/>
                </a:cubicBezTo>
                <a:cubicBezTo>
                  <a:pt x="1339" y="16026"/>
                  <a:pt x="612" y="16523"/>
                  <a:pt x="115" y="17211"/>
                </a:cubicBezTo>
                <a:cubicBezTo>
                  <a:pt x="39" y="17288"/>
                  <a:pt x="39" y="17479"/>
                  <a:pt x="0" y="17632"/>
                </a:cubicBezTo>
                <a:cubicBezTo>
                  <a:pt x="230" y="17708"/>
                  <a:pt x="421" y="17823"/>
                  <a:pt x="612" y="17938"/>
                </a:cubicBezTo>
                <a:cubicBezTo>
                  <a:pt x="689" y="17747"/>
                  <a:pt x="727" y="17594"/>
                  <a:pt x="804" y="17517"/>
                </a:cubicBezTo>
                <a:cubicBezTo>
                  <a:pt x="1186" y="17249"/>
                  <a:pt x="1645" y="17058"/>
                  <a:pt x="1836" y="16561"/>
                </a:cubicBezTo>
                <a:cubicBezTo>
                  <a:pt x="1836" y="16523"/>
                  <a:pt x="1913" y="16485"/>
                  <a:pt x="1951" y="16485"/>
                </a:cubicBezTo>
                <a:cubicBezTo>
                  <a:pt x="1971" y="16487"/>
                  <a:pt x="1989" y="16489"/>
                  <a:pt x="2006" y="16489"/>
                </a:cubicBezTo>
                <a:cubicBezTo>
                  <a:pt x="2202" y="16489"/>
                  <a:pt x="2110" y="16287"/>
                  <a:pt x="2180" y="16217"/>
                </a:cubicBezTo>
                <a:cubicBezTo>
                  <a:pt x="2295" y="16102"/>
                  <a:pt x="2486" y="16102"/>
                  <a:pt x="2563" y="15911"/>
                </a:cubicBezTo>
                <a:cubicBezTo>
                  <a:pt x="2678" y="15720"/>
                  <a:pt x="2907" y="15567"/>
                  <a:pt x="3060" y="15375"/>
                </a:cubicBezTo>
                <a:cubicBezTo>
                  <a:pt x="3213" y="15184"/>
                  <a:pt x="3366" y="14993"/>
                  <a:pt x="3519" y="14802"/>
                </a:cubicBezTo>
                <a:cubicBezTo>
                  <a:pt x="3710" y="14496"/>
                  <a:pt x="4284" y="14534"/>
                  <a:pt x="4322" y="13999"/>
                </a:cubicBezTo>
                <a:lnTo>
                  <a:pt x="4437" y="13999"/>
                </a:lnTo>
                <a:cubicBezTo>
                  <a:pt x="4896" y="13884"/>
                  <a:pt x="5125" y="13463"/>
                  <a:pt x="5393" y="13119"/>
                </a:cubicBezTo>
                <a:cubicBezTo>
                  <a:pt x="5470" y="13004"/>
                  <a:pt x="5470" y="12813"/>
                  <a:pt x="5661" y="12813"/>
                </a:cubicBezTo>
                <a:cubicBezTo>
                  <a:pt x="5776" y="12813"/>
                  <a:pt x="5890" y="12698"/>
                  <a:pt x="5967" y="12583"/>
                </a:cubicBezTo>
                <a:cubicBezTo>
                  <a:pt x="6158" y="12430"/>
                  <a:pt x="6311" y="12239"/>
                  <a:pt x="6502" y="12086"/>
                </a:cubicBezTo>
                <a:cubicBezTo>
                  <a:pt x="6311" y="11704"/>
                  <a:pt x="6732" y="11819"/>
                  <a:pt x="6846" y="11666"/>
                </a:cubicBezTo>
                <a:cubicBezTo>
                  <a:pt x="7229" y="11130"/>
                  <a:pt x="7688" y="10671"/>
                  <a:pt x="8223" y="10250"/>
                </a:cubicBezTo>
                <a:cubicBezTo>
                  <a:pt x="8376" y="10097"/>
                  <a:pt x="8491" y="9830"/>
                  <a:pt x="8682" y="9791"/>
                </a:cubicBezTo>
                <a:cubicBezTo>
                  <a:pt x="9141" y="9638"/>
                  <a:pt x="9332" y="9333"/>
                  <a:pt x="9371" y="8874"/>
                </a:cubicBezTo>
                <a:cubicBezTo>
                  <a:pt x="9452" y="8901"/>
                  <a:pt x="9514" y="8928"/>
                  <a:pt x="9557" y="8928"/>
                </a:cubicBezTo>
                <a:cubicBezTo>
                  <a:pt x="9575" y="8928"/>
                  <a:pt x="9589" y="8923"/>
                  <a:pt x="9600" y="8912"/>
                </a:cubicBezTo>
                <a:cubicBezTo>
                  <a:pt x="9677" y="8797"/>
                  <a:pt x="9715" y="8606"/>
                  <a:pt x="9830" y="8568"/>
                </a:cubicBezTo>
                <a:cubicBezTo>
                  <a:pt x="10059" y="8491"/>
                  <a:pt x="10174" y="8415"/>
                  <a:pt x="10289" y="8223"/>
                </a:cubicBezTo>
                <a:cubicBezTo>
                  <a:pt x="10403" y="8070"/>
                  <a:pt x="10709" y="7956"/>
                  <a:pt x="10748" y="7803"/>
                </a:cubicBezTo>
                <a:cubicBezTo>
                  <a:pt x="10748" y="7458"/>
                  <a:pt x="11130" y="7688"/>
                  <a:pt x="11168" y="7497"/>
                </a:cubicBezTo>
                <a:cubicBezTo>
                  <a:pt x="11245" y="7000"/>
                  <a:pt x="11742" y="6847"/>
                  <a:pt x="12010" y="6502"/>
                </a:cubicBezTo>
                <a:cubicBezTo>
                  <a:pt x="12239" y="6235"/>
                  <a:pt x="12354" y="5814"/>
                  <a:pt x="12813" y="5776"/>
                </a:cubicBezTo>
                <a:cubicBezTo>
                  <a:pt x="12851" y="5776"/>
                  <a:pt x="12851" y="5737"/>
                  <a:pt x="12851" y="5737"/>
                </a:cubicBezTo>
                <a:cubicBezTo>
                  <a:pt x="12966" y="5431"/>
                  <a:pt x="13195" y="5317"/>
                  <a:pt x="13425" y="5164"/>
                </a:cubicBezTo>
                <a:cubicBezTo>
                  <a:pt x="13654" y="5011"/>
                  <a:pt x="13884" y="4819"/>
                  <a:pt x="13960" y="4514"/>
                </a:cubicBezTo>
                <a:cubicBezTo>
                  <a:pt x="13960" y="4361"/>
                  <a:pt x="14113" y="4208"/>
                  <a:pt x="14228" y="4169"/>
                </a:cubicBezTo>
                <a:cubicBezTo>
                  <a:pt x="14572" y="4093"/>
                  <a:pt x="14725" y="3749"/>
                  <a:pt x="14993" y="3557"/>
                </a:cubicBezTo>
                <a:cubicBezTo>
                  <a:pt x="14993" y="3557"/>
                  <a:pt x="14955" y="3443"/>
                  <a:pt x="14955" y="3366"/>
                </a:cubicBezTo>
                <a:cubicBezTo>
                  <a:pt x="15108" y="3328"/>
                  <a:pt x="15299" y="3290"/>
                  <a:pt x="15452" y="3251"/>
                </a:cubicBezTo>
                <a:cubicBezTo>
                  <a:pt x="15567" y="2601"/>
                  <a:pt x="16331" y="2448"/>
                  <a:pt x="16446" y="1798"/>
                </a:cubicBezTo>
                <a:cubicBezTo>
                  <a:pt x="16905" y="1454"/>
                  <a:pt x="17402" y="1110"/>
                  <a:pt x="17861" y="727"/>
                </a:cubicBezTo>
                <a:cubicBezTo>
                  <a:pt x="17823" y="498"/>
                  <a:pt x="17747" y="268"/>
                  <a:pt x="1770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p15">
            <a:extLst>
              <a:ext uri="{FF2B5EF4-FFF2-40B4-BE49-F238E27FC236}">
                <a16:creationId xmlns:a16="http://schemas.microsoft.com/office/drawing/2014/main" id="{58A0D325-B50D-A2D9-DDB4-2B6A212CB6EB}"/>
              </a:ext>
            </a:extLst>
          </p:cNvPr>
          <p:cNvSpPr/>
          <p:nvPr/>
        </p:nvSpPr>
        <p:spPr>
          <a:xfrm>
            <a:off x="849832" y="2794171"/>
            <a:ext cx="372762" cy="381913"/>
          </a:xfrm>
          <a:custGeom>
            <a:avLst/>
            <a:gdLst/>
            <a:ahLst/>
            <a:cxnLst/>
            <a:rect l="l" t="t" r="r" b="b"/>
            <a:pathLst>
              <a:path w="18168" h="18614" extrusionOk="0">
                <a:moveTo>
                  <a:pt x="17806" y="1"/>
                </a:moveTo>
                <a:cubicBezTo>
                  <a:pt x="17685" y="1"/>
                  <a:pt x="17610" y="118"/>
                  <a:pt x="17556" y="254"/>
                </a:cubicBezTo>
                <a:cubicBezTo>
                  <a:pt x="17403" y="560"/>
                  <a:pt x="17173" y="713"/>
                  <a:pt x="16867" y="790"/>
                </a:cubicBezTo>
                <a:cubicBezTo>
                  <a:pt x="16753" y="828"/>
                  <a:pt x="16676" y="904"/>
                  <a:pt x="16561" y="943"/>
                </a:cubicBezTo>
                <a:cubicBezTo>
                  <a:pt x="16714" y="1249"/>
                  <a:pt x="16638" y="1440"/>
                  <a:pt x="16370" y="1593"/>
                </a:cubicBezTo>
                <a:cubicBezTo>
                  <a:pt x="16141" y="1708"/>
                  <a:pt x="15873" y="1784"/>
                  <a:pt x="15682" y="1975"/>
                </a:cubicBezTo>
                <a:cubicBezTo>
                  <a:pt x="15529" y="2167"/>
                  <a:pt x="15414" y="2434"/>
                  <a:pt x="15299" y="2664"/>
                </a:cubicBezTo>
                <a:cubicBezTo>
                  <a:pt x="15299" y="2664"/>
                  <a:pt x="15261" y="2664"/>
                  <a:pt x="15223" y="2702"/>
                </a:cubicBezTo>
                <a:cubicBezTo>
                  <a:pt x="15146" y="2664"/>
                  <a:pt x="15070" y="2587"/>
                  <a:pt x="14955" y="2549"/>
                </a:cubicBezTo>
                <a:cubicBezTo>
                  <a:pt x="14802" y="2664"/>
                  <a:pt x="14611" y="2740"/>
                  <a:pt x="14420" y="2855"/>
                </a:cubicBezTo>
                <a:cubicBezTo>
                  <a:pt x="14420" y="3046"/>
                  <a:pt x="14420" y="3199"/>
                  <a:pt x="14381" y="3390"/>
                </a:cubicBezTo>
                <a:cubicBezTo>
                  <a:pt x="14267" y="3390"/>
                  <a:pt x="14152" y="3352"/>
                  <a:pt x="14037" y="3352"/>
                </a:cubicBezTo>
                <a:cubicBezTo>
                  <a:pt x="13731" y="4041"/>
                  <a:pt x="13043" y="4920"/>
                  <a:pt x="12278" y="5073"/>
                </a:cubicBezTo>
                <a:cubicBezTo>
                  <a:pt x="12278" y="5264"/>
                  <a:pt x="12316" y="5417"/>
                  <a:pt x="12316" y="5647"/>
                </a:cubicBezTo>
                <a:cubicBezTo>
                  <a:pt x="12214" y="5545"/>
                  <a:pt x="12129" y="5443"/>
                  <a:pt x="12038" y="5443"/>
                </a:cubicBezTo>
                <a:cubicBezTo>
                  <a:pt x="11993" y="5443"/>
                  <a:pt x="11946" y="5468"/>
                  <a:pt x="11895" y="5532"/>
                </a:cubicBezTo>
                <a:cubicBezTo>
                  <a:pt x="11781" y="5647"/>
                  <a:pt x="11704" y="5800"/>
                  <a:pt x="11551" y="5915"/>
                </a:cubicBezTo>
                <a:cubicBezTo>
                  <a:pt x="11283" y="6182"/>
                  <a:pt x="11283" y="6565"/>
                  <a:pt x="11054" y="6871"/>
                </a:cubicBezTo>
                <a:cubicBezTo>
                  <a:pt x="11028" y="6871"/>
                  <a:pt x="10986" y="6888"/>
                  <a:pt x="10949" y="6888"/>
                </a:cubicBezTo>
                <a:cubicBezTo>
                  <a:pt x="10931" y="6888"/>
                  <a:pt x="10914" y="6884"/>
                  <a:pt x="10901" y="6871"/>
                </a:cubicBezTo>
                <a:cubicBezTo>
                  <a:pt x="10850" y="6850"/>
                  <a:pt x="10801" y="6841"/>
                  <a:pt x="10755" y="6841"/>
                </a:cubicBezTo>
                <a:cubicBezTo>
                  <a:pt x="10628" y="6841"/>
                  <a:pt x="10516" y="6912"/>
                  <a:pt x="10404" y="7024"/>
                </a:cubicBezTo>
                <a:cubicBezTo>
                  <a:pt x="10327" y="7100"/>
                  <a:pt x="10251" y="7177"/>
                  <a:pt x="10174" y="7253"/>
                </a:cubicBezTo>
                <a:cubicBezTo>
                  <a:pt x="10289" y="7292"/>
                  <a:pt x="10366" y="7368"/>
                  <a:pt x="10557" y="7445"/>
                </a:cubicBezTo>
                <a:cubicBezTo>
                  <a:pt x="10213" y="7597"/>
                  <a:pt x="9983" y="7674"/>
                  <a:pt x="9677" y="7789"/>
                </a:cubicBezTo>
                <a:cubicBezTo>
                  <a:pt x="9639" y="7865"/>
                  <a:pt x="9792" y="8209"/>
                  <a:pt x="9409" y="8286"/>
                </a:cubicBezTo>
                <a:cubicBezTo>
                  <a:pt x="9333" y="8286"/>
                  <a:pt x="9295" y="8592"/>
                  <a:pt x="9027" y="8630"/>
                </a:cubicBezTo>
                <a:cubicBezTo>
                  <a:pt x="8874" y="8707"/>
                  <a:pt x="8797" y="9051"/>
                  <a:pt x="8606" y="9166"/>
                </a:cubicBezTo>
                <a:cubicBezTo>
                  <a:pt x="8415" y="9319"/>
                  <a:pt x="8186" y="9395"/>
                  <a:pt x="7956" y="9510"/>
                </a:cubicBezTo>
                <a:cubicBezTo>
                  <a:pt x="7994" y="9739"/>
                  <a:pt x="8186" y="9969"/>
                  <a:pt x="7956" y="10122"/>
                </a:cubicBezTo>
                <a:cubicBezTo>
                  <a:pt x="7880" y="10198"/>
                  <a:pt x="7803" y="10313"/>
                  <a:pt x="7688" y="10351"/>
                </a:cubicBezTo>
                <a:cubicBezTo>
                  <a:pt x="7382" y="10428"/>
                  <a:pt x="7076" y="10542"/>
                  <a:pt x="6923" y="10887"/>
                </a:cubicBezTo>
                <a:cubicBezTo>
                  <a:pt x="6847" y="11040"/>
                  <a:pt x="6656" y="11078"/>
                  <a:pt x="6503" y="11154"/>
                </a:cubicBezTo>
                <a:cubicBezTo>
                  <a:pt x="6350" y="11193"/>
                  <a:pt x="6197" y="11231"/>
                  <a:pt x="6082" y="11269"/>
                </a:cubicBezTo>
                <a:cubicBezTo>
                  <a:pt x="6120" y="11499"/>
                  <a:pt x="6158" y="11652"/>
                  <a:pt x="6197" y="11843"/>
                </a:cubicBezTo>
                <a:cubicBezTo>
                  <a:pt x="5929" y="11919"/>
                  <a:pt x="5700" y="11996"/>
                  <a:pt x="5508" y="12072"/>
                </a:cubicBezTo>
                <a:cubicBezTo>
                  <a:pt x="5508" y="12072"/>
                  <a:pt x="5585" y="12111"/>
                  <a:pt x="5623" y="12187"/>
                </a:cubicBezTo>
                <a:cubicBezTo>
                  <a:pt x="5470" y="12378"/>
                  <a:pt x="5394" y="12608"/>
                  <a:pt x="5126" y="12722"/>
                </a:cubicBezTo>
                <a:cubicBezTo>
                  <a:pt x="4820" y="12875"/>
                  <a:pt x="4476" y="13105"/>
                  <a:pt x="4590" y="13602"/>
                </a:cubicBezTo>
                <a:cubicBezTo>
                  <a:pt x="4514" y="13526"/>
                  <a:pt x="4476" y="13487"/>
                  <a:pt x="4437" y="13449"/>
                </a:cubicBezTo>
                <a:cubicBezTo>
                  <a:pt x="4437" y="13449"/>
                  <a:pt x="4399" y="13411"/>
                  <a:pt x="4399" y="13411"/>
                </a:cubicBezTo>
                <a:cubicBezTo>
                  <a:pt x="4264" y="13613"/>
                  <a:pt x="4159" y="13845"/>
                  <a:pt x="3901" y="13845"/>
                </a:cubicBezTo>
                <a:cubicBezTo>
                  <a:pt x="3866" y="13845"/>
                  <a:pt x="3828" y="13841"/>
                  <a:pt x="3787" y="13832"/>
                </a:cubicBezTo>
                <a:lnTo>
                  <a:pt x="3787" y="13832"/>
                </a:lnTo>
                <a:cubicBezTo>
                  <a:pt x="3787" y="14061"/>
                  <a:pt x="3787" y="14214"/>
                  <a:pt x="3825" y="14367"/>
                </a:cubicBezTo>
                <a:cubicBezTo>
                  <a:pt x="3518" y="14572"/>
                  <a:pt x="3272" y="14838"/>
                  <a:pt x="2868" y="14838"/>
                </a:cubicBezTo>
                <a:cubicBezTo>
                  <a:pt x="2820" y="14838"/>
                  <a:pt x="2769" y="14834"/>
                  <a:pt x="2716" y="14826"/>
                </a:cubicBezTo>
                <a:lnTo>
                  <a:pt x="2716" y="14826"/>
                </a:lnTo>
                <a:cubicBezTo>
                  <a:pt x="2831" y="14941"/>
                  <a:pt x="2869" y="14979"/>
                  <a:pt x="2984" y="15055"/>
                </a:cubicBezTo>
                <a:cubicBezTo>
                  <a:pt x="2602" y="15132"/>
                  <a:pt x="2602" y="15438"/>
                  <a:pt x="2487" y="15706"/>
                </a:cubicBezTo>
                <a:cubicBezTo>
                  <a:pt x="2449" y="15820"/>
                  <a:pt x="2372" y="15935"/>
                  <a:pt x="2296" y="15973"/>
                </a:cubicBezTo>
                <a:cubicBezTo>
                  <a:pt x="2181" y="15973"/>
                  <a:pt x="2066" y="15897"/>
                  <a:pt x="1990" y="15859"/>
                </a:cubicBezTo>
                <a:cubicBezTo>
                  <a:pt x="1913" y="16012"/>
                  <a:pt x="1837" y="16126"/>
                  <a:pt x="1798" y="16241"/>
                </a:cubicBezTo>
                <a:cubicBezTo>
                  <a:pt x="1798" y="16394"/>
                  <a:pt x="1798" y="16547"/>
                  <a:pt x="1798" y="16700"/>
                </a:cubicBezTo>
                <a:cubicBezTo>
                  <a:pt x="1531" y="16815"/>
                  <a:pt x="1263" y="16968"/>
                  <a:pt x="995" y="17083"/>
                </a:cubicBezTo>
                <a:cubicBezTo>
                  <a:pt x="1034" y="17235"/>
                  <a:pt x="1072" y="17312"/>
                  <a:pt x="1072" y="17350"/>
                </a:cubicBezTo>
                <a:cubicBezTo>
                  <a:pt x="804" y="17541"/>
                  <a:pt x="575" y="17733"/>
                  <a:pt x="269" y="17924"/>
                </a:cubicBezTo>
                <a:cubicBezTo>
                  <a:pt x="804" y="18115"/>
                  <a:pt x="1" y="18459"/>
                  <a:pt x="460" y="18612"/>
                </a:cubicBezTo>
                <a:cubicBezTo>
                  <a:pt x="481" y="18613"/>
                  <a:pt x="503" y="18614"/>
                  <a:pt x="523" y="18614"/>
                </a:cubicBezTo>
                <a:cubicBezTo>
                  <a:pt x="1279" y="18614"/>
                  <a:pt x="1581" y="17951"/>
                  <a:pt x="2028" y="17541"/>
                </a:cubicBezTo>
                <a:cubicBezTo>
                  <a:pt x="2372" y="17235"/>
                  <a:pt x="2640" y="16815"/>
                  <a:pt x="3022" y="16547"/>
                </a:cubicBezTo>
                <a:cubicBezTo>
                  <a:pt x="3214" y="16356"/>
                  <a:pt x="3519" y="16165"/>
                  <a:pt x="3558" y="15973"/>
                </a:cubicBezTo>
                <a:cubicBezTo>
                  <a:pt x="3596" y="15706"/>
                  <a:pt x="3749" y="15667"/>
                  <a:pt x="3902" y="15553"/>
                </a:cubicBezTo>
                <a:cubicBezTo>
                  <a:pt x="3940" y="15514"/>
                  <a:pt x="3978" y="15476"/>
                  <a:pt x="4017" y="15438"/>
                </a:cubicBezTo>
                <a:cubicBezTo>
                  <a:pt x="4399" y="15017"/>
                  <a:pt x="4705" y="14558"/>
                  <a:pt x="5126" y="14214"/>
                </a:cubicBezTo>
                <a:cubicBezTo>
                  <a:pt x="5432" y="13946"/>
                  <a:pt x="5661" y="13679"/>
                  <a:pt x="5929" y="13373"/>
                </a:cubicBezTo>
                <a:cubicBezTo>
                  <a:pt x="6005" y="13296"/>
                  <a:pt x="6082" y="13181"/>
                  <a:pt x="6158" y="13105"/>
                </a:cubicBezTo>
                <a:cubicBezTo>
                  <a:pt x="6464" y="12837"/>
                  <a:pt x="6732" y="12531"/>
                  <a:pt x="7000" y="12264"/>
                </a:cubicBezTo>
                <a:cubicBezTo>
                  <a:pt x="7535" y="11728"/>
                  <a:pt x="8071" y="11154"/>
                  <a:pt x="8606" y="10619"/>
                </a:cubicBezTo>
                <a:cubicBezTo>
                  <a:pt x="8950" y="10275"/>
                  <a:pt x="9409" y="9969"/>
                  <a:pt x="9677" y="9510"/>
                </a:cubicBezTo>
                <a:cubicBezTo>
                  <a:pt x="10060" y="8860"/>
                  <a:pt x="10786" y="8515"/>
                  <a:pt x="11169" y="7865"/>
                </a:cubicBezTo>
                <a:cubicBezTo>
                  <a:pt x="11934" y="7330"/>
                  <a:pt x="12316" y="6450"/>
                  <a:pt x="13119" y="5953"/>
                </a:cubicBezTo>
                <a:cubicBezTo>
                  <a:pt x="13578" y="5150"/>
                  <a:pt x="14420" y="4614"/>
                  <a:pt x="14993" y="3849"/>
                </a:cubicBezTo>
                <a:cubicBezTo>
                  <a:pt x="15185" y="3582"/>
                  <a:pt x="15605" y="3429"/>
                  <a:pt x="15720" y="3123"/>
                </a:cubicBezTo>
                <a:cubicBezTo>
                  <a:pt x="15873" y="2778"/>
                  <a:pt x="16179" y="2587"/>
                  <a:pt x="16370" y="2320"/>
                </a:cubicBezTo>
                <a:cubicBezTo>
                  <a:pt x="16829" y="1669"/>
                  <a:pt x="17403" y="1134"/>
                  <a:pt x="17976" y="598"/>
                </a:cubicBezTo>
                <a:cubicBezTo>
                  <a:pt x="18168" y="407"/>
                  <a:pt x="18091" y="254"/>
                  <a:pt x="17976" y="63"/>
                </a:cubicBezTo>
                <a:cubicBezTo>
                  <a:pt x="17911" y="19"/>
                  <a:pt x="17855" y="1"/>
                  <a:pt x="1780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p15">
            <a:extLst>
              <a:ext uri="{FF2B5EF4-FFF2-40B4-BE49-F238E27FC236}">
                <a16:creationId xmlns:a16="http://schemas.microsoft.com/office/drawing/2014/main" id="{B922D67B-B83F-40CB-AA2C-BD556407EA4A}"/>
              </a:ext>
            </a:extLst>
          </p:cNvPr>
          <p:cNvSpPr/>
          <p:nvPr/>
        </p:nvSpPr>
        <p:spPr>
          <a:xfrm>
            <a:off x="1012269" y="3001829"/>
            <a:ext cx="821" cy="21"/>
          </a:xfrm>
          <a:custGeom>
            <a:avLst/>
            <a:gdLst/>
            <a:ahLst/>
            <a:cxnLst/>
            <a:rect l="l" t="t" r="r" b="b"/>
            <a:pathLst>
              <a:path w="40" h="1" extrusionOk="0">
                <a:moveTo>
                  <a:pt x="1" y="1"/>
                </a:moveTo>
                <a:cubicBezTo>
                  <a:pt x="1" y="1"/>
                  <a:pt x="39" y="1"/>
                  <a:pt x="39" y="1"/>
                </a:cubicBezTo>
                <a:cubicBezTo>
                  <a:pt x="39" y="1"/>
                  <a:pt x="39" y="1"/>
                  <a:pt x="39" y="1"/>
                </a:cubicBezTo>
                <a:lnTo>
                  <a:pt x="1"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p15">
            <a:extLst>
              <a:ext uri="{FF2B5EF4-FFF2-40B4-BE49-F238E27FC236}">
                <a16:creationId xmlns:a16="http://schemas.microsoft.com/office/drawing/2014/main" id="{3B5E5D48-B8BE-D0B1-D406-90266D37FDFA}"/>
              </a:ext>
            </a:extLst>
          </p:cNvPr>
          <p:cNvSpPr/>
          <p:nvPr/>
        </p:nvSpPr>
        <p:spPr>
          <a:xfrm>
            <a:off x="1218655" y="2795463"/>
            <a:ext cx="800" cy="21"/>
          </a:xfrm>
          <a:custGeom>
            <a:avLst/>
            <a:gdLst/>
            <a:ahLst/>
            <a:cxnLst/>
            <a:rect l="l" t="t" r="r" b="b"/>
            <a:pathLst>
              <a:path w="39" h="1" extrusionOk="0">
                <a:moveTo>
                  <a:pt x="0" y="0"/>
                </a:moveTo>
                <a:cubicBezTo>
                  <a:pt x="0" y="0"/>
                  <a:pt x="0" y="0"/>
                  <a:pt x="0" y="0"/>
                </a:cubicBezTo>
                <a:cubicBezTo>
                  <a:pt x="39" y="0"/>
                  <a:pt x="39" y="0"/>
                  <a:pt x="39" y="0"/>
                </a:cubicBez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p15">
            <a:extLst>
              <a:ext uri="{FF2B5EF4-FFF2-40B4-BE49-F238E27FC236}">
                <a16:creationId xmlns:a16="http://schemas.microsoft.com/office/drawing/2014/main" id="{EAD64411-BB01-69E2-3EAE-BE68348BB430}"/>
              </a:ext>
            </a:extLst>
          </p:cNvPr>
          <p:cNvSpPr/>
          <p:nvPr/>
        </p:nvSpPr>
        <p:spPr>
          <a:xfrm>
            <a:off x="662302" y="2584359"/>
            <a:ext cx="320955" cy="360205"/>
          </a:xfrm>
          <a:custGeom>
            <a:avLst/>
            <a:gdLst/>
            <a:ahLst/>
            <a:cxnLst/>
            <a:rect l="l" t="t" r="r" b="b"/>
            <a:pathLst>
              <a:path w="15643" h="17556" extrusionOk="0">
                <a:moveTo>
                  <a:pt x="14840" y="1"/>
                </a:moveTo>
                <a:cubicBezTo>
                  <a:pt x="14572" y="307"/>
                  <a:pt x="14266" y="613"/>
                  <a:pt x="13998" y="880"/>
                </a:cubicBezTo>
                <a:cubicBezTo>
                  <a:pt x="13730" y="1148"/>
                  <a:pt x="13348" y="1378"/>
                  <a:pt x="13118" y="1684"/>
                </a:cubicBezTo>
                <a:cubicBezTo>
                  <a:pt x="12698" y="2219"/>
                  <a:pt x="12201" y="2640"/>
                  <a:pt x="11742" y="3099"/>
                </a:cubicBezTo>
                <a:cubicBezTo>
                  <a:pt x="11130" y="3711"/>
                  <a:pt x="10671" y="4361"/>
                  <a:pt x="10059" y="4935"/>
                </a:cubicBezTo>
                <a:cubicBezTo>
                  <a:pt x="9982" y="5011"/>
                  <a:pt x="9982" y="5126"/>
                  <a:pt x="9868" y="5202"/>
                </a:cubicBezTo>
                <a:cubicBezTo>
                  <a:pt x="9103" y="5776"/>
                  <a:pt x="8567" y="6541"/>
                  <a:pt x="7955" y="7229"/>
                </a:cubicBezTo>
                <a:cubicBezTo>
                  <a:pt x="7420" y="7803"/>
                  <a:pt x="6923" y="8338"/>
                  <a:pt x="6425" y="8912"/>
                </a:cubicBezTo>
                <a:cubicBezTo>
                  <a:pt x="6502" y="8950"/>
                  <a:pt x="6540" y="8989"/>
                  <a:pt x="6655" y="9065"/>
                </a:cubicBezTo>
                <a:cubicBezTo>
                  <a:pt x="6633" y="9064"/>
                  <a:pt x="6613" y="9063"/>
                  <a:pt x="6593" y="9063"/>
                </a:cubicBezTo>
                <a:cubicBezTo>
                  <a:pt x="6157" y="9063"/>
                  <a:pt x="6148" y="9456"/>
                  <a:pt x="5928" y="9639"/>
                </a:cubicBezTo>
                <a:cubicBezTo>
                  <a:pt x="5508" y="9945"/>
                  <a:pt x="5316" y="10404"/>
                  <a:pt x="4934" y="10748"/>
                </a:cubicBezTo>
                <a:cubicBezTo>
                  <a:pt x="4743" y="10901"/>
                  <a:pt x="4475" y="11054"/>
                  <a:pt x="4398" y="11283"/>
                </a:cubicBezTo>
                <a:cubicBezTo>
                  <a:pt x="4245" y="11704"/>
                  <a:pt x="3939" y="12010"/>
                  <a:pt x="3595" y="12278"/>
                </a:cubicBezTo>
                <a:cubicBezTo>
                  <a:pt x="3289" y="12546"/>
                  <a:pt x="3136" y="12890"/>
                  <a:pt x="2907" y="13234"/>
                </a:cubicBezTo>
                <a:cubicBezTo>
                  <a:pt x="2716" y="13502"/>
                  <a:pt x="2333" y="13693"/>
                  <a:pt x="2218" y="13999"/>
                </a:cubicBezTo>
                <a:cubicBezTo>
                  <a:pt x="2065" y="14381"/>
                  <a:pt x="1683" y="14496"/>
                  <a:pt x="1568" y="14840"/>
                </a:cubicBezTo>
                <a:cubicBezTo>
                  <a:pt x="1453" y="15108"/>
                  <a:pt x="1262" y="15376"/>
                  <a:pt x="1033" y="15605"/>
                </a:cubicBezTo>
                <a:cubicBezTo>
                  <a:pt x="803" y="15873"/>
                  <a:pt x="574" y="16179"/>
                  <a:pt x="421" y="16485"/>
                </a:cubicBezTo>
                <a:cubicBezTo>
                  <a:pt x="344" y="16676"/>
                  <a:pt x="153" y="16829"/>
                  <a:pt x="0" y="16982"/>
                </a:cubicBezTo>
                <a:lnTo>
                  <a:pt x="0" y="17556"/>
                </a:lnTo>
                <a:cubicBezTo>
                  <a:pt x="689" y="16944"/>
                  <a:pt x="1377" y="16370"/>
                  <a:pt x="1912" y="15682"/>
                </a:cubicBezTo>
                <a:cubicBezTo>
                  <a:pt x="2027" y="15529"/>
                  <a:pt x="2180" y="15452"/>
                  <a:pt x="2295" y="15338"/>
                </a:cubicBezTo>
                <a:cubicBezTo>
                  <a:pt x="2524" y="15146"/>
                  <a:pt x="2869" y="14955"/>
                  <a:pt x="2869" y="14726"/>
                </a:cubicBezTo>
                <a:cubicBezTo>
                  <a:pt x="2907" y="14458"/>
                  <a:pt x="3060" y="14343"/>
                  <a:pt x="3213" y="14228"/>
                </a:cubicBezTo>
                <a:cubicBezTo>
                  <a:pt x="3404" y="14037"/>
                  <a:pt x="3672" y="13884"/>
                  <a:pt x="3786" y="13655"/>
                </a:cubicBezTo>
                <a:cubicBezTo>
                  <a:pt x="3939" y="13387"/>
                  <a:pt x="4016" y="13119"/>
                  <a:pt x="4360" y="13119"/>
                </a:cubicBezTo>
                <a:cubicBezTo>
                  <a:pt x="4398" y="13119"/>
                  <a:pt x="4398" y="13081"/>
                  <a:pt x="4398" y="13081"/>
                </a:cubicBezTo>
                <a:cubicBezTo>
                  <a:pt x="4284" y="12775"/>
                  <a:pt x="4513" y="12737"/>
                  <a:pt x="4666" y="12622"/>
                </a:cubicBezTo>
                <a:cubicBezTo>
                  <a:pt x="4819" y="12507"/>
                  <a:pt x="4896" y="12316"/>
                  <a:pt x="5010" y="12163"/>
                </a:cubicBezTo>
                <a:cubicBezTo>
                  <a:pt x="5125" y="12048"/>
                  <a:pt x="5278" y="12010"/>
                  <a:pt x="5355" y="11781"/>
                </a:cubicBezTo>
                <a:cubicBezTo>
                  <a:pt x="5393" y="11551"/>
                  <a:pt x="5775" y="11398"/>
                  <a:pt x="5928" y="11207"/>
                </a:cubicBezTo>
                <a:cubicBezTo>
                  <a:pt x="6119" y="10977"/>
                  <a:pt x="6196" y="10595"/>
                  <a:pt x="6425" y="10480"/>
                </a:cubicBezTo>
                <a:cubicBezTo>
                  <a:pt x="6770" y="10289"/>
                  <a:pt x="6884" y="9945"/>
                  <a:pt x="7114" y="9677"/>
                </a:cubicBezTo>
                <a:cubicBezTo>
                  <a:pt x="7305" y="9486"/>
                  <a:pt x="7573" y="9333"/>
                  <a:pt x="7688" y="9142"/>
                </a:cubicBezTo>
                <a:cubicBezTo>
                  <a:pt x="8070" y="8415"/>
                  <a:pt x="8797" y="7994"/>
                  <a:pt x="9141" y="7268"/>
                </a:cubicBezTo>
                <a:cubicBezTo>
                  <a:pt x="9141" y="7229"/>
                  <a:pt x="9179" y="7153"/>
                  <a:pt x="9217" y="7153"/>
                </a:cubicBezTo>
                <a:cubicBezTo>
                  <a:pt x="9638" y="7000"/>
                  <a:pt x="9829" y="6541"/>
                  <a:pt x="10135" y="6273"/>
                </a:cubicBezTo>
                <a:cubicBezTo>
                  <a:pt x="10326" y="6082"/>
                  <a:pt x="10556" y="5967"/>
                  <a:pt x="10671" y="5699"/>
                </a:cubicBezTo>
                <a:cubicBezTo>
                  <a:pt x="10709" y="5470"/>
                  <a:pt x="10977" y="5355"/>
                  <a:pt x="11168" y="5164"/>
                </a:cubicBezTo>
                <a:cubicBezTo>
                  <a:pt x="11283" y="5049"/>
                  <a:pt x="11436" y="4896"/>
                  <a:pt x="11550" y="4743"/>
                </a:cubicBezTo>
                <a:cubicBezTo>
                  <a:pt x="11665" y="4629"/>
                  <a:pt x="11742" y="4514"/>
                  <a:pt x="11856" y="4399"/>
                </a:cubicBezTo>
                <a:cubicBezTo>
                  <a:pt x="12277" y="3940"/>
                  <a:pt x="12774" y="3558"/>
                  <a:pt x="13118" y="3022"/>
                </a:cubicBezTo>
                <a:cubicBezTo>
                  <a:pt x="13310" y="2678"/>
                  <a:pt x="13654" y="2449"/>
                  <a:pt x="13922" y="2181"/>
                </a:cubicBezTo>
                <a:cubicBezTo>
                  <a:pt x="14419" y="1722"/>
                  <a:pt x="14916" y="1263"/>
                  <a:pt x="15337" y="766"/>
                </a:cubicBezTo>
                <a:cubicBezTo>
                  <a:pt x="15451" y="651"/>
                  <a:pt x="15566" y="536"/>
                  <a:pt x="15643" y="383"/>
                </a:cubicBezTo>
                <a:cubicBezTo>
                  <a:pt x="15375" y="269"/>
                  <a:pt x="15107" y="116"/>
                  <a:pt x="1484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p15">
            <a:extLst>
              <a:ext uri="{FF2B5EF4-FFF2-40B4-BE49-F238E27FC236}">
                <a16:creationId xmlns:a16="http://schemas.microsoft.com/office/drawing/2014/main" id="{E8B458CC-0A64-2C52-AC75-3DD0AE37F482}"/>
              </a:ext>
            </a:extLst>
          </p:cNvPr>
          <p:cNvSpPr/>
          <p:nvPr/>
        </p:nvSpPr>
        <p:spPr>
          <a:xfrm>
            <a:off x="601078" y="2552187"/>
            <a:ext cx="298222" cy="339031"/>
          </a:xfrm>
          <a:custGeom>
            <a:avLst/>
            <a:gdLst/>
            <a:ahLst/>
            <a:cxnLst/>
            <a:rect l="l" t="t" r="r" b="b"/>
            <a:pathLst>
              <a:path w="14535" h="16524" extrusionOk="0">
                <a:moveTo>
                  <a:pt x="13731" y="1"/>
                </a:moveTo>
                <a:cubicBezTo>
                  <a:pt x="13655" y="39"/>
                  <a:pt x="13616" y="115"/>
                  <a:pt x="13578" y="115"/>
                </a:cubicBezTo>
                <a:cubicBezTo>
                  <a:pt x="13310" y="115"/>
                  <a:pt x="13234" y="307"/>
                  <a:pt x="13043" y="421"/>
                </a:cubicBezTo>
                <a:cubicBezTo>
                  <a:pt x="12737" y="689"/>
                  <a:pt x="12622" y="1148"/>
                  <a:pt x="12201" y="1263"/>
                </a:cubicBezTo>
                <a:cubicBezTo>
                  <a:pt x="12163" y="1263"/>
                  <a:pt x="12201" y="1492"/>
                  <a:pt x="12163" y="1607"/>
                </a:cubicBezTo>
                <a:cubicBezTo>
                  <a:pt x="12099" y="1594"/>
                  <a:pt x="12031" y="1582"/>
                  <a:pt x="11966" y="1582"/>
                </a:cubicBezTo>
                <a:cubicBezTo>
                  <a:pt x="11836" y="1582"/>
                  <a:pt x="11717" y="1633"/>
                  <a:pt x="11666" y="1837"/>
                </a:cubicBezTo>
                <a:cubicBezTo>
                  <a:pt x="11628" y="1913"/>
                  <a:pt x="11589" y="2066"/>
                  <a:pt x="11513" y="2104"/>
                </a:cubicBezTo>
                <a:cubicBezTo>
                  <a:pt x="11207" y="2219"/>
                  <a:pt x="11207" y="2448"/>
                  <a:pt x="11207" y="2601"/>
                </a:cubicBezTo>
                <a:cubicBezTo>
                  <a:pt x="10633" y="2831"/>
                  <a:pt x="10442" y="3366"/>
                  <a:pt x="9945" y="3558"/>
                </a:cubicBezTo>
                <a:cubicBezTo>
                  <a:pt x="9983" y="3672"/>
                  <a:pt x="10021" y="3787"/>
                  <a:pt x="10060" y="3902"/>
                </a:cubicBezTo>
                <a:cubicBezTo>
                  <a:pt x="9990" y="3902"/>
                  <a:pt x="9921" y="3892"/>
                  <a:pt x="9856" y="3892"/>
                </a:cubicBezTo>
                <a:cubicBezTo>
                  <a:pt x="9744" y="3892"/>
                  <a:pt x="9649" y="3923"/>
                  <a:pt x="9601" y="4093"/>
                </a:cubicBezTo>
                <a:cubicBezTo>
                  <a:pt x="9524" y="4323"/>
                  <a:pt x="9409" y="4590"/>
                  <a:pt x="9218" y="4705"/>
                </a:cubicBezTo>
                <a:cubicBezTo>
                  <a:pt x="8912" y="4934"/>
                  <a:pt x="8492" y="4973"/>
                  <a:pt x="8492" y="5470"/>
                </a:cubicBezTo>
                <a:cubicBezTo>
                  <a:pt x="8071" y="5546"/>
                  <a:pt x="8071" y="5891"/>
                  <a:pt x="8071" y="6197"/>
                </a:cubicBezTo>
                <a:cubicBezTo>
                  <a:pt x="7956" y="6197"/>
                  <a:pt x="7880" y="6158"/>
                  <a:pt x="7765" y="6158"/>
                </a:cubicBezTo>
                <a:cubicBezTo>
                  <a:pt x="7727" y="6350"/>
                  <a:pt x="7650" y="6503"/>
                  <a:pt x="7650" y="6579"/>
                </a:cubicBezTo>
                <a:cubicBezTo>
                  <a:pt x="7382" y="6732"/>
                  <a:pt x="7115" y="6809"/>
                  <a:pt x="7115" y="6923"/>
                </a:cubicBezTo>
                <a:cubicBezTo>
                  <a:pt x="7076" y="7382"/>
                  <a:pt x="6694" y="7535"/>
                  <a:pt x="6464" y="7803"/>
                </a:cubicBezTo>
                <a:cubicBezTo>
                  <a:pt x="6350" y="7956"/>
                  <a:pt x="6082" y="8415"/>
                  <a:pt x="6044" y="8606"/>
                </a:cubicBezTo>
                <a:cubicBezTo>
                  <a:pt x="5967" y="8568"/>
                  <a:pt x="5891" y="8568"/>
                  <a:pt x="5814" y="8530"/>
                </a:cubicBezTo>
                <a:cubicBezTo>
                  <a:pt x="5738" y="8644"/>
                  <a:pt x="5700" y="8721"/>
                  <a:pt x="5623" y="8836"/>
                </a:cubicBezTo>
                <a:cubicBezTo>
                  <a:pt x="5164" y="9409"/>
                  <a:pt x="4590" y="9906"/>
                  <a:pt x="4361" y="10671"/>
                </a:cubicBezTo>
                <a:cubicBezTo>
                  <a:pt x="4323" y="10748"/>
                  <a:pt x="4246" y="10786"/>
                  <a:pt x="4208" y="10863"/>
                </a:cubicBezTo>
                <a:cubicBezTo>
                  <a:pt x="4160" y="10991"/>
                  <a:pt x="4078" y="11018"/>
                  <a:pt x="3994" y="11018"/>
                </a:cubicBezTo>
                <a:cubicBezTo>
                  <a:pt x="3931" y="11018"/>
                  <a:pt x="3865" y="11002"/>
                  <a:pt x="3812" y="11002"/>
                </a:cubicBezTo>
                <a:cubicBezTo>
                  <a:pt x="3767" y="11002"/>
                  <a:pt x="3731" y="11013"/>
                  <a:pt x="3711" y="11054"/>
                </a:cubicBezTo>
                <a:cubicBezTo>
                  <a:pt x="3634" y="11207"/>
                  <a:pt x="3634" y="11436"/>
                  <a:pt x="3596" y="11589"/>
                </a:cubicBezTo>
                <a:cubicBezTo>
                  <a:pt x="3558" y="11666"/>
                  <a:pt x="3443" y="11742"/>
                  <a:pt x="3405" y="11742"/>
                </a:cubicBezTo>
                <a:cubicBezTo>
                  <a:pt x="3367" y="11735"/>
                  <a:pt x="3335" y="11731"/>
                  <a:pt x="3308" y="11731"/>
                </a:cubicBezTo>
                <a:cubicBezTo>
                  <a:pt x="3064" y="11731"/>
                  <a:pt x="3237" y="12018"/>
                  <a:pt x="3099" y="12086"/>
                </a:cubicBezTo>
                <a:cubicBezTo>
                  <a:pt x="2946" y="12239"/>
                  <a:pt x="2831" y="12431"/>
                  <a:pt x="2716" y="12584"/>
                </a:cubicBezTo>
                <a:cubicBezTo>
                  <a:pt x="2678" y="12622"/>
                  <a:pt x="2755" y="12698"/>
                  <a:pt x="2793" y="12737"/>
                </a:cubicBezTo>
                <a:cubicBezTo>
                  <a:pt x="2640" y="12851"/>
                  <a:pt x="2487" y="12851"/>
                  <a:pt x="2372" y="13043"/>
                </a:cubicBezTo>
                <a:cubicBezTo>
                  <a:pt x="2219" y="13349"/>
                  <a:pt x="1990" y="13616"/>
                  <a:pt x="1913" y="13999"/>
                </a:cubicBezTo>
                <a:cubicBezTo>
                  <a:pt x="1913" y="14114"/>
                  <a:pt x="1760" y="14228"/>
                  <a:pt x="1645" y="14381"/>
                </a:cubicBezTo>
                <a:cubicBezTo>
                  <a:pt x="1607" y="14305"/>
                  <a:pt x="1569" y="14228"/>
                  <a:pt x="1492" y="14152"/>
                </a:cubicBezTo>
                <a:cubicBezTo>
                  <a:pt x="1301" y="14343"/>
                  <a:pt x="1148" y="14534"/>
                  <a:pt x="957" y="14725"/>
                </a:cubicBezTo>
                <a:cubicBezTo>
                  <a:pt x="1225" y="15108"/>
                  <a:pt x="651" y="15031"/>
                  <a:pt x="651" y="15261"/>
                </a:cubicBezTo>
                <a:cubicBezTo>
                  <a:pt x="651" y="15490"/>
                  <a:pt x="307" y="15605"/>
                  <a:pt x="460" y="15911"/>
                </a:cubicBezTo>
                <a:cubicBezTo>
                  <a:pt x="1" y="16064"/>
                  <a:pt x="307" y="16217"/>
                  <a:pt x="460" y="16370"/>
                </a:cubicBezTo>
                <a:cubicBezTo>
                  <a:pt x="460" y="16408"/>
                  <a:pt x="498" y="16447"/>
                  <a:pt x="536" y="16523"/>
                </a:cubicBezTo>
                <a:cubicBezTo>
                  <a:pt x="1110" y="15949"/>
                  <a:pt x="1645" y="15376"/>
                  <a:pt x="2143" y="14802"/>
                </a:cubicBezTo>
                <a:cubicBezTo>
                  <a:pt x="2525" y="14420"/>
                  <a:pt x="2946" y="14037"/>
                  <a:pt x="3214" y="13578"/>
                </a:cubicBezTo>
                <a:cubicBezTo>
                  <a:pt x="3558" y="12928"/>
                  <a:pt x="4246" y="12584"/>
                  <a:pt x="4476" y="11895"/>
                </a:cubicBezTo>
                <a:cubicBezTo>
                  <a:pt x="5049" y="11475"/>
                  <a:pt x="5432" y="10863"/>
                  <a:pt x="5853" y="10327"/>
                </a:cubicBezTo>
                <a:cubicBezTo>
                  <a:pt x="6235" y="9753"/>
                  <a:pt x="6694" y="9218"/>
                  <a:pt x="7076" y="8683"/>
                </a:cubicBezTo>
                <a:cubicBezTo>
                  <a:pt x="7191" y="8491"/>
                  <a:pt x="7574" y="8530"/>
                  <a:pt x="7535" y="8185"/>
                </a:cubicBezTo>
                <a:cubicBezTo>
                  <a:pt x="7880" y="7765"/>
                  <a:pt x="8224" y="7344"/>
                  <a:pt x="8568" y="6923"/>
                </a:cubicBezTo>
                <a:cubicBezTo>
                  <a:pt x="8874" y="6617"/>
                  <a:pt x="9256" y="6350"/>
                  <a:pt x="9448" y="5967"/>
                </a:cubicBezTo>
                <a:cubicBezTo>
                  <a:pt x="9715" y="5470"/>
                  <a:pt x="10136" y="5126"/>
                  <a:pt x="10519" y="4743"/>
                </a:cubicBezTo>
                <a:cubicBezTo>
                  <a:pt x="11054" y="4170"/>
                  <a:pt x="11513" y="3519"/>
                  <a:pt x="12087" y="2946"/>
                </a:cubicBezTo>
                <a:cubicBezTo>
                  <a:pt x="12660" y="2410"/>
                  <a:pt x="13119" y="1722"/>
                  <a:pt x="13693" y="1186"/>
                </a:cubicBezTo>
                <a:cubicBezTo>
                  <a:pt x="13999" y="919"/>
                  <a:pt x="14267" y="574"/>
                  <a:pt x="14534" y="268"/>
                </a:cubicBezTo>
                <a:cubicBezTo>
                  <a:pt x="14267" y="154"/>
                  <a:pt x="13999" y="77"/>
                  <a:pt x="1373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p15">
            <a:extLst>
              <a:ext uri="{FF2B5EF4-FFF2-40B4-BE49-F238E27FC236}">
                <a16:creationId xmlns:a16="http://schemas.microsoft.com/office/drawing/2014/main" id="{37B1BB09-9BA7-EDEE-A124-DBFB1799230D}"/>
              </a:ext>
            </a:extLst>
          </p:cNvPr>
          <p:cNvSpPr/>
          <p:nvPr/>
        </p:nvSpPr>
        <p:spPr>
          <a:xfrm>
            <a:off x="695253" y="2619670"/>
            <a:ext cx="354707" cy="395577"/>
          </a:xfrm>
          <a:custGeom>
            <a:avLst/>
            <a:gdLst/>
            <a:ahLst/>
            <a:cxnLst/>
            <a:rect l="l" t="t" r="r" b="b"/>
            <a:pathLst>
              <a:path w="17288" h="19280" extrusionOk="0">
                <a:moveTo>
                  <a:pt x="16561" y="1"/>
                </a:moveTo>
                <a:cubicBezTo>
                  <a:pt x="16523" y="39"/>
                  <a:pt x="16484" y="116"/>
                  <a:pt x="16446" y="154"/>
                </a:cubicBezTo>
                <a:cubicBezTo>
                  <a:pt x="16217" y="345"/>
                  <a:pt x="15949" y="536"/>
                  <a:pt x="15720" y="728"/>
                </a:cubicBezTo>
                <a:cubicBezTo>
                  <a:pt x="15452" y="957"/>
                  <a:pt x="15184" y="1225"/>
                  <a:pt x="14993" y="1493"/>
                </a:cubicBezTo>
                <a:cubicBezTo>
                  <a:pt x="14878" y="1645"/>
                  <a:pt x="14878" y="1837"/>
                  <a:pt x="14649" y="1837"/>
                </a:cubicBezTo>
                <a:cubicBezTo>
                  <a:pt x="14572" y="1837"/>
                  <a:pt x="14496" y="2104"/>
                  <a:pt x="14419" y="2257"/>
                </a:cubicBezTo>
                <a:cubicBezTo>
                  <a:pt x="14419" y="2296"/>
                  <a:pt x="14381" y="2334"/>
                  <a:pt x="14343" y="2334"/>
                </a:cubicBezTo>
                <a:cubicBezTo>
                  <a:pt x="14151" y="2410"/>
                  <a:pt x="13922" y="2449"/>
                  <a:pt x="13769" y="2563"/>
                </a:cubicBezTo>
                <a:cubicBezTo>
                  <a:pt x="13616" y="2716"/>
                  <a:pt x="13539" y="2946"/>
                  <a:pt x="13387" y="3137"/>
                </a:cubicBezTo>
                <a:cubicBezTo>
                  <a:pt x="13348" y="3214"/>
                  <a:pt x="13234" y="3252"/>
                  <a:pt x="13119" y="3328"/>
                </a:cubicBezTo>
                <a:cubicBezTo>
                  <a:pt x="13081" y="3328"/>
                  <a:pt x="12966" y="3405"/>
                  <a:pt x="12966" y="3405"/>
                </a:cubicBezTo>
                <a:cubicBezTo>
                  <a:pt x="13081" y="3749"/>
                  <a:pt x="12736" y="3940"/>
                  <a:pt x="12583" y="4017"/>
                </a:cubicBezTo>
                <a:cubicBezTo>
                  <a:pt x="12048" y="4284"/>
                  <a:pt x="11971" y="4973"/>
                  <a:pt x="11398" y="5126"/>
                </a:cubicBezTo>
                <a:cubicBezTo>
                  <a:pt x="11359" y="5126"/>
                  <a:pt x="11359" y="5241"/>
                  <a:pt x="11321" y="5279"/>
                </a:cubicBezTo>
                <a:cubicBezTo>
                  <a:pt x="11245" y="5394"/>
                  <a:pt x="11168" y="5547"/>
                  <a:pt x="11053" y="5623"/>
                </a:cubicBezTo>
                <a:cubicBezTo>
                  <a:pt x="10862" y="5814"/>
                  <a:pt x="10748" y="6159"/>
                  <a:pt x="10403" y="6197"/>
                </a:cubicBezTo>
                <a:cubicBezTo>
                  <a:pt x="10327" y="6197"/>
                  <a:pt x="10289" y="6388"/>
                  <a:pt x="10250" y="6464"/>
                </a:cubicBezTo>
                <a:cubicBezTo>
                  <a:pt x="10068" y="6683"/>
                  <a:pt x="10025" y="7041"/>
                  <a:pt x="9657" y="7041"/>
                </a:cubicBezTo>
                <a:cubicBezTo>
                  <a:pt x="9639" y="7041"/>
                  <a:pt x="9620" y="7040"/>
                  <a:pt x="9600" y="7038"/>
                </a:cubicBezTo>
                <a:cubicBezTo>
                  <a:pt x="9524" y="7038"/>
                  <a:pt x="9447" y="7153"/>
                  <a:pt x="9409" y="7268"/>
                </a:cubicBezTo>
                <a:cubicBezTo>
                  <a:pt x="9371" y="7306"/>
                  <a:pt x="9371" y="7459"/>
                  <a:pt x="9332" y="7497"/>
                </a:cubicBezTo>
                <a:cubicBezTo>
                  <a:pt x="8950" y="7650"/>
                  <a:pt x="8873" y="8071"/>
                  <a:pt x="8606" y="8300"/>
                </a:cubicBezTo>
                <a:cubicBezTo>
                  <a:pt x="8338" y="8568"/>
                  <a:pt x="8109" y="8836"/>
                  <a:pt x="7879" y="9142"/>
                </a:cubicBezTo>
                <a:cubicBezTo>
                  <a:pt x="7803" y="9256"/>
                  <a:pt x="7841" y="9448"/>
                  <a:pt x="7611" y="9486"/>
                </a:cubicBezTo>
                <a:cubicBezTo>
                  <a:pt x="7539" y="9486"/>
                  <a:pt x="7570" y="9833"/>
                  <a:pt x="7375" y="9833"/>
                </a:cubicBezTo>
                <a:cubicBezTo>
                  <a:pt x="7365" y="9833"/>
                  <a:pt x="7355" y="9832"/>
                  <a:pt x="7344" y="9830"/>
                </a:cubicBezTo>
                <a:cubicBezTo>
                  <a:pt x="7323" y="9827"/>
                  <a:pt x="7305" y="9826"/>
                  <a:pt x="7289" y="9826"/>
                </a:cubicBezTo>
                <a:cubicBezTo>
                  <a:pt x="7092" y="9826"/>
                  <a:pt x="7185" y="10027"/>
                  <a:pt x="7114" y="10098"/>
                </a:cubicBezTo>
                <a:cubicBezTo>
                  <a:pt x="6885" y="10213"/>
                  <a:pt x="6732" y="10442"/>
                  <a:pt x="6540" y="10633"/>
                </a:cubicBezTo>
                <a:cubicBezTo>
                  <a:pt x="6693" y="10978"/>
                  <a:pt x="6043" y="10901"/>
                  <a:pt x="6196" y="11245"/>
                </a:cubicBezTo>
                <a:cubicBezTo>
                  <a:pt x="5699" y="11475"/>
                  <a:pt x="5584" y="12010"/>
                  <a:pt x="5202" y="12354"/>
                </a:cubicBezTo>
                <a:cubicBezTo>
                  <a:pt x="4858" y="12622"/>
                  <a:pt x="4552" y="12890"/>
                  <a:pt x="4437" y="13311"/>
                </a:cubicBezTo>
                <a:cubicBezTo>
                  <a:pt x="4399" y="13464"/>
                  <a:pt x="4207" y="13578"/>
                  <a:pt x="4131" y="13731"/>
                </a:cubicBezTo>
                <a:cubicBezTo>
                  <a:pt x="4016" y="13922"/>
                  <a:pt x="3672" y="13884"/>
                  <a:pt x="3749" y="14190"/>
                </a:cubicBezTo>
                <a:cubicBezTo>
                  <a:pt x="3787" y="14496"/>
                  <a:pt x="3251" y="14343"/>
                  <a:pt x="3366" y="14687"/>
                </a:cubicBezTo>
                <a:cubicBezTo>
                  <a:pt x="2984" y="15185"/>
                  <a:pt x="2716" y="15758"/>
                  <a:pt x="2219" y="16141"/>
                </a:cubicBezTo>
                <a:cubicBezTo>
                  <a:pt x="2066" y="16255"/>
                  <a:pt x="1989" y="16485"/>
                  <a:pt x="1874" y="16676"/>
                </a:cubicBezTo>
                <a:cubicBezTo>
                  <a:pt x="1836" y="16753"/>
                  <a:pt x="1836" y="16829"/>
                  <a:pt x="1798" y="16867"/>
                </a:cubicBezTo>
                <a:cubicBezTo>
                  <a:pt x="1492" y="17135"/>
                  <a:pt x="1224" y="17403"/>
                  <a:pt x="1033" y="17785"/>
                </a:cubicBezTo>
                <a:cubicBezTo>
                  <a:pt x="804" y="18283"/>
                  <a:pt x="383" y="18741"/>
                  <a:pt x="0" y="19277"/>
                </a:cubicBezTo>
                <a:cubicBezTo>
                  <a:pt x="26" y="19279"/>
                  <a:pt x="50" y="19280"/>
                  <a:pt x="73" y="19280"/>
                </a:cubicBezTo>
                <a:cubicBezTo>
                  <a:pt x="543" y="19280"/>
                  <a:pt x="623" y="18924"/>
                  <a:pt x="842" y="18741"/>
                </a:cubicBezTo>
                <a:cubicBezTo>
                  <a:pt x="1186" y="18436"/>
                  <a:pt x="1645" y="18168"/>
                  <a:pt x="1798" y="17747"/>
                </a:cubicBezTo>
                <a:cubicBezTo>
                  <a:pt x="2066" y="17173"/>
                  <a:pt x="2831" y="16982"/>
                  <a:pt x="2907" y="16294"/>
                </a:cubicBezTo>
                <a:lnTo>
                  <a:pt x="2984" y="16294"/>
                </a:lnTo>
                <a:cubicBezTo>
                  <a:pt x="3213" y="16294"/>
                  <a:pt x="3251" y="16026"/>
                  <a:pt x="3366" y="15911"/>
                </a:cubicBezTo>
                <a:cubicBezTo>
                  <a:pt x="3519" y="15758"/>
                  <a:pt x="3710" y="15644"/>
                  <a:pt x="3825" y="15452"/>
                </a:cubicBezTo>
                <a:cubicBezTo>
                  <a:pt x="4169" y="14802"/>
                  <a:pt x="4666" y="14305"/>
                  <a:pt x="5164" y="13808"/>
                </a:cubicBezTo>
                <a:cubicBezTo>
                  <a:pt x="5431" y="13502"/>
                  <a:pt x="5814" y="13234"/>
                  <a:pt x="5967" y="12890"/>
                </a:cubicBezTo>
                <a:cubicBezTo>
                  <a:pt x="6235" y="12393"/>
                  <a:pt x="6655" y="12048"/>
                  <a:pt x="6961" y="11666"/>
                </a:cubicBezTo>
                <a:cubicBezTo>
                  <a:pt x="7611" y="10748"/>
                  <a:pt x="8376" y="9907"/>
                  <a:pt x="9103" y="9065"/>
                </a:cubicBezTo>
                <a:cubicBezTo>
                  <a:pt x="9179" y="8950"/>
                  <a:pt x="9256" y="8836"/>
                  <a:pt x="9332" y="8759"/>
                </a:cubicBezTo>
                <a:cubicBezTo>
                  <a:pt x="9715" y="8339"/>
                  <a:pt x="10136" y="7994"/>
                  <a:pt x="10518" y="7574"/>
                </a:cubicBezTo>
                <a:cubicBezTo>
                  <a:pt x="11053" y="6923"/>
                  <a:pt x="11627" y="6273"/>
                  <a:pt x="12201" y="5623"/>
                </a:cubicBezTo>
                <a:cubicBezTo>
                  <a:pt x="12736" y="5470"/>
                  <a:pt x="12813" y="4820"/>
                  <a:pt x="13272" y="4590"/>
                </a:cubicBezTo>
                <a:cubicBezTo>
                  <a:pt x="13272" y="4246"/>
                  <a:pt x="13692" y="4284"/>
                  <a:pt x="13845" y="4017"/>
                </a:cubicBezTo>
                <a:cubicBezTo>
                  <a:pt x="13960" y="3749"/>
                  <a:pt x="14190" y="3520"/>
                  <a:pt x="14419" y="3328"/>
                </a:cubicBezTo>
                <a:cubicBezTo>
                  <a:pt x="14610" y="3137"/>
                  <a:pt x="14802" y="3022"/>
                  <a:pt x="14878" y="2755"/>
                </a:cubicBezTo>
                <a:cubicBezTo>
                  <a:pt x="14916" y="2525"/>
                  <a:pt x="15146" y="2257"/>
                  <a:pt x="15337" y="2181"/>
                </a:cubicBezTo>
                <a:cubicBezTo>
                  <a:pt x="15911" y="1913"/>
                  <a:pt x="16217" y="1301"/>
                  <a:pt x="16752" y="1034"/>
                </a:cubicBezTo>
                <a:cubicBezTo>
                  <a:pt x="16829" y="728"/>
                  <a:pt x="17058" y="575"/>
                  <a:pt x="17288" y="422"/>
                </a:cubicBezTo>
                <a:cubicBezTo>
                  <a:pt x="17020" y="269"/>
                  <a:pt x="16790" y="116"/>
                  <a:pt x="1656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p15">
            <a:extLst>
              <a:ext uri="{FF2B5EF4-FFF2-40B4-BE49-F238E27FC236}">
                <a16:creationId xmlns:a16="http://schemas.microsoft.com/office/drawing/2014/main" id="{B289BF29-FB76-ACCE-C5C3-F9100CBD943D}"/>
              </a:ext>
            </a:extLst>
          </p:cNvPr>
          <p:cNvSpPr/>
          <p:nvPr/>
        </p:nvSpPr>
        <p:spPr>
          <a:xfrm>
            <a:off x="565767" y="2529434"/>
            <a:ext cx="267610" cy="308419"/>
          </a:xfrm>
          <a:custGeom>
            <a:avLst/>
            <a:gdLst/>
            <a:ahLst/>
            <a:cxnLst/>
            <a:rect l="l" t="t" r="r" b="b"/>
            <a:pathLst>
              <a:path w="13043" h="15032" extrusionOk="0">
                <a:moveTo>
                  <a:pt x="12354" y="1"/>
                </a:moveTo>
                <a:cubicBezTo>
                  <a:pt x="12125" y="154"/>
                  <a:pt x="11934" y="307"/>
                  <a:pt x="11742" y="460"/>
                </a:cubicBezTo>
                <a:cubicBezTo>
                  <a:pt x="11742" y="460"/>
                  <a:pt x="11781" y="498"/>
                  <a:pt x="11781" y="536"/>
                </a:cubicBezTo>
                <a:cubicBezTo>
                  <a:pt x="11934" y="498"/>
                  <a:pt x="12048" y="460"/>
                  <a:pt x="12201" y="421"/>
                </a:cubicBezTo>
                <a:lnTo>
                  <a:pt x="12201" y="421"/>
                </a:lnTo>
                <a:cubicBezTo>
                  <a:pt x="12116" y="620"/>
                  <a:pt x="11989" y="798"/>
                  <a:pt x="11835" y="798"/>
                </a:cubicBezTo>
                <a:cubicBezTo>
                  <a:pt x="11781" y="798"/>
                  <a:pt x="11725" y="777"/>
                  <a:pt x="11666" y="727"/>
                </a:cubicBezTo>
                <a:cubicBezTo>
                  <a:pt x="11577" y="664"/>
                  <a:pt x="11513" y="638"/>
                  <a:pt x="11462" y="638"/>
                </a:cubicBezTo>
                <a:cubicBezTo>
                  <a:pt x="11360" y="638"/>
                  <a:pt x="11309" y="740"/>
                  <a:pt x="11207" y="842"/>
                </a:cubicBezTo>
                <a:cubicBezTo>
                  <a:pt x="11322" y="957"/>
                  <a:pt x="11436" y="1033"/>
                  <a:pt x="11475" y="1033"/>
                </a:cubicBezTo>
                <a:cubicBezTo>
                  <a:pt x="11283" y="1263"/>
                  <a:pt x="11130" y="1416"/>
                  <a:pt x="10939" y="1645"/>
                </a:cubicBezTo>
                <a:cubicBezTo>
                  <a:pt x="10863" y="1607"/>
                  <a:pt x="10710" y="1569"/>
                  <a:pt x="10557" y="1530"/>
                </a:cubicBezTo>
                <a:cubicBezTo>
                  <a:pt x="10213" y="1798"/>
                  <a:pt x="9907" y="2295"/>
                  <a:pt x="9792" y="2640"/>
                </a:cubicBezTo>
                <a:cubicBezTo>
                  <a:pt x="9754" y="2754"/>
                  <a:pt x="9639" y="2831"/>
                  <a:pt x="9524" y="2869"/>
                </a:cubicBezTo>
                <a:cubicBezTo>
                  <a:pt x="9501" y="2877"/>
                  <a:pt x="9478" y="2880"/>
                  <a:pt x="9455" y="2880"/>
                </a:cubicBezTo>
                <a:cubicBezTo>
                  <a:pt x="9362" y="2880"/>
                  <a:pt x="9264" y="2831"/>
                  <a:pt x="9142" y="2831"/>
                </a:cubicBezTo>
                <a:cubicBezTo>
                  <a:pt x="9142" y="2946"/>
                  <a:pt x="9180" y="3060"/>
                  <a:pt x="9142" y="3137"/>
                </a:cubicBezTo>
                <a:cubicBezTo>
                  <a:pt x="8912" y="3405"/>
                  <a:pt x="8683" y="3672"/>
                  <a:pt x="8644" y="4055"/>
                </a:cubicBezTo>
                <a:cubicBezTo>
                  <a:pt x="8644" y="4093"/>
                  <a:pt x="8491" y="4208"/>
                  <a:pt x="8415" y="4208"/>
                </a:cubicBezTo>
                <a:cubicBezTo>
                  <a:pt x="7994" y="4208"/>
                  <a:pt x="7688" y="4475"/>
                  <a:pt x="7612" y="4781"/>
                </a:cubicBezTo>
                <a:cubicBezTo>
                  <a:pt x="7535" y="5087"/>
                  <a:pt x="7344" y="5049"/>
                  <a:pt x="7191" y="5126"/>
                </a:cubicBezTo>
                <a:cubicBezTo>
                  <a:pt x="7229" y="5240"/>
                  <a:pt x="7268" y="5393"/>
                  <a:pt x="7268" y="5546"/>
                </a:cubicBezTo>
                <a:cubicBezTo>
                  <a:pt x="7076" y="5585"/>
                  <a:pt x="6885" y="5623"/>
                  <a:pt x="6732" y="5661"/>
                </a:cubicBezTo>
                <a:cubicBezTo>
                  <a:pt x="6885" y="6120"/>
                  <a:pt x="6464" y="6043"/>
                  <a:pt x="6311" y="6196"/>
                </a:cubicBezTo>
                <a:cubicBezTo>
                  <a:pt x="6350" y="6235"/>
                  <a:pt x="6388" y="6273"/>
                  <a:pt x="6464" y="6388"/>
                </a:cubicBezTo>
                <a:cubicBezTo>
                  <a:pt x="6197" y="6579"/>
                  <a:pt x="5891" y="6770"/>
                  <a:pt x="5585" y="7000"/>
                </a:cubicBezTo>
                <a:cubicBezTo>
                  <a:pt x="5623" y="7114"/>
                  <a:pt x="5661" y="7306"/>
                  <a:pt x="5699" y="7535"/>
                </a:cubicBezTo>
                <a:cubicBezTo>
                  <a:pt x="5546" y="7459"/>
                  <a:pt x="5470" y="7382"/>
                  <a:pt x="5432" y="7382"/>
                </a:cubicBezTo>
                <a:cubicBezTo>
                  <a:pt x="5241" y="7612"/>
                  <a:pt x="5088" y="7918"/>
                  <a:pt x="4858" y="7994"/>
                </a:cubicBezTo>
                <a:cubicBezTo>
                  <a:pt x="4552" y="8071"/>
                  <a:pt x="4552" y="8338"/>
                  <a:pt x="4399" y="8491"/>
                </a:cubicBezTo>
                <a:cubicBezTo>
                  <a:pt x="4629" y="8797"/>
                  <a:pt x="4131" y="8912"/>
                  <a:pt x="4170" y="9218"/>
                </a:cubicBezTo>
                <a:cubicBezTo>
                  <a:pt x="4170" y="9218"/>
                  <a:pt x="4085" y="9302"/>
                  <a:pt x="4061" y="9302"/>
                </a:cubicBezTo>
                <a:cubicBezTo>
                  <a:pt x="4057" y="9302"/>
                  <a:pt x="4055" y="9300"/>
                  <a:pt x="4055" y="9294"/>
                </a:cubicBezTo>
                <a:cubicBezTo>
                  <a:pt x="3987" y="9249"/>
                  <a:pt x="3929" y="9230"/>
                  <a:pt x="3878" y="9230"/>
                </a:cubicBezTo>
                <a:cubicBezTo>
                  <a:pt x="3674" y="9230"/>
                  <a:pt x="3589" y="9531"/>
                  <a:pt x="3405" y="9562"/>
                </a:cubicBezTo>
                <a:cubicBezTo>
                  <a:pt x="3366" y="9562"/>
                  <a:pt x="3328" y="9639"/>
                  <a:pt x="3328" y="9677"/>
                </a:cubicBezTo>
                <a:cubicBezTo>
                  <a:pt x="3443" y="9715"/>
                  <a:pt x="3519" y="9753"/>
                  <a:pt x="3634" y="9792"/>
                </a:cubicBezTo>
                <a:cubicBezTo>
                  <a:pt x="3510" y="9947"/>
                  <a:pt x="3436" y="10177"/>
                  <a:pt x="3229" y="10177"/>
                </a:cubicBezTo>
                <a:cubicBezTo>
                  <a:pt x="3181" y="10177"/>
                  <a:pt x="3126" y="10165"/>
                  <a:pt x="3061" y="10136"/>
                </a:cubicBezTo>
                <a:cubicBezTo>
                  <a:pt x="3050" y="10131"/>
                  <a:pt x="3038" y="10128"/>
                  <a:pt x="3025" y="10128"/>
                </a:cubicBezTo>
                <a:cubicBezTo>
                  <a:pt x="2944" y="10128"/>
                  <a:pt x="2826" y="10223"/>
                  <a:pt x="2793" y="10289"/>
                </a:cubicBezTo>
                <a:cubicBezTo>
                  <a:pt x="2755" y="10404"/>
                  <a:pt x="2984" y="10557"/>
                  <a:pt x="2755" y="10710"/>
                </a:cubicBezTo>
                <a:cubicBezTo>
                  <a:pt x="2716" y="10748"/>
                  <a:pt x="2755" y="10939"/>
                  <a:pt x="2755" y="11092"/>
                </a:cubicBezTo>
                <a:cubicBezTo>
                  <a:pt x="2640" y="11015"/>
                  <a:pt x="2525" y="10939"/>
                  <a:pt x="2372" y="10862"/>
                </a:cubicBezTo>
                <a:lnTo>
                  <a:pt x="2372" y="10862"/>
                </a:lnTo>
                <a:cubicBezTo>
                  <a:pt x="2410" y="11015"/>
                  <a:pt x="2449" y="11130"/>
                  <a:pt x="2449" y="11283"/>
                </a:cubicBezTo>
                <a:cubicBezTo>
                  <a:pt x="2334" y="11360"/>
                  <a:pt x="2219" y="11436"/>
                  <a:pt x="2104" y="11551"/>
                </a:cubicBezTo>
                <a:cubicBezTo>
                  <a:pt x="2104" y="11474"/>
                  <a:pt x="2066" y="11398"/>
                  <a:pt x="1990" y="11245"/>
                </a:cubicBezTo>
                <a:cubicBezTo>
                  <a:pt x="1913" y="12086"/>
                  <a:pt x="1569" y="12660"/>
                  <a:pt x="842" y="12890"/>
                </a:cubicBezTo>
                <a:cubicBezTo>
                  <a:pt x="880" y="13081"/>
                  <a:pt x="957" y="13195"/>
                  <a:pt x="957" y="13348"/>
                </a:cubicBezTo>
                <a:cubicBezTo>
                  <a:pt x="880" y="13654"/>
                  <a:pt x="575" y="13616"/>
                  <a:pt x="383" y="13693"/>
                </a:cubicBezTo>
                <a:cubicBezTo>
                  <a:pt x="383" y="13884"/>
                  <a:pt x="383" y="14037"/>
                  <a:pt x="422" y="14228"/>
                </a:cubicBezTo>
                <a:cubicBezTo>
                  <a:pt x="230" y="14152"/>
                  <a:pt x="116" y="14113"/>
                  <a:pt x="1" y="14075"/>
                </a:cubicBezTo>
                <a:lnTo>
                  <a:pt x="1" y="14075"/>
                </a:lnTo>
                <a:cubicBezTo>
                  <a:pt x="77" y="14381"/>
                  <a:pt x="192" y="14649"/>
                  <a:pt x="269" y="15031"/>
                </a:cubicBezTo>
                <a:cubicBezTo>
                  <a:pt x="460" y="14840"/>
                  <a:pt x="613" y="14725"/>
                  <a:pt x="727" y="14572"/>
                </a:cubicBezTo>
                <a:cubicBezTo>
                  <a:pt x="804" y="14458"/>
                  <a:pt x="842" y="14266"/>
                  <a:pt x="919" y="14266"/>
                </a:cubicBezTo>
                <a:cubicBezTo>
                  <a:pt x="1301" y="14190"/>
                  <a:pt x="1263" y="13731"/>
                  <a:pt x="1569" y="13654"/>
                </a:cubicBezTo>
                <a:cubicBezTo>
                  <a:pt x="1875" y="13540"/>
                  <a:pt x="1798" y="13043"/>
                  <a:pt x="2219" y="13043"/>
                </a:cubicBezTo>
                <a:cubicBezTo>
                  <a:pt x="2257" y="13043"/>
                  <a:pt x="2257" y="12928"/>
                  <a:pt x="2296" y="12851"/>
                </a:cubicBezTo>
                <a:cubicBezTo>
                  <a:pt x="2449" y="12698"/>
                  <a:pt x="2525" y="12507"/>
                  <a:pt x="2678" y="12354"/>
                </a:cubicBezTo>
                <a:cubicBezTo>
                  <a:pt x="2869" y="12163"/>
                  <a:pt x="3099" y="12048"/>
                  <a:pt x="3137" y="11704"/>
                </a:cubicBezTo>
                <a:cubicBezTo>
                  <a:pt x="3137" y="11627"/>
                  <a:pt x="3290" y="11513"/>
                  <a:pt x="3366" y="11398"/>
                </a:cubicBezTo>
                <a:cubicBezTo>
                  <a:pt x="3519" y="11283"/>
                  <a:pt x="3672" y="11168"/>
                  <a:pt x="3787" y="11015"/>
                </a:cubicBezTo>
                <a:cubicBezTo>
                  <a:pt x="3902" y="10901"/>
                  <a:pt x="3978" y="10710"/>
                  <a:pt x="4093" y="10595"/>
                </a:cubicBezTo>
                <a:cubicBezTo>
                  <a:pt x="4208" y="10480"/>
                  <a:pt x="4399" y="10365"/>
                  <a:pt x="4437" y="10212"/>
                </a:cubicBezTo>
                <a:cubicBezTo>
                  <a:pt x="4590" y="9830"/>
                  <a:pt x="5202" y="9753"/>
                  <a:pt x="5164" y="9218"/>
                </a:cubicBezTo>
                <a:cubicBezTo>
                  <a:pt x="5508" y="9027"/>
                  <a:pt x="5738" y="8682"/>
                  <a:pt x="5967" y="8376"/>
                </a:cubicBezTo>
                <a:cubicBezTo>
                  <a:pt x="6503" y="7688"/>
                  <a:pt x="7306" y="7229"/>
                  <a:pt x="7650" y="6388"/>
                </a:cubicBezTo>
                <a:cubicBezTo>
                  <a:pt x="7650" y="6349"/>
                  <a:pt x="7688" y="6311"/>
                  <a:pt x="7727" y="6311"/>
                </a:cubicBezTo>
                <a:cubicBezTo>
                  <a:pt x="8224" y="6120"/>
                  <a:pt x="8453" y="5661"/>
                  <a:pt x="8759" y="5317"/>
                </a:cubicBezTo>
                <a:cubicBezTo>
                  <a:pt x="9256" y="4705"/>
                  <a:pt x="9830" y="4169"/>
                  <a:pt x="10327" y="3596"/>
                </a:cubicBezTo>
                <a:cubicBezTo>
                  <a:pt x="10671" y="3213"/>
                  <a:pt x="11130" y="2907"/>
                  <a:pt x="11360" y="2448"/>
                </a:cubicBezTo>
                <a:cubicBezTo>
                  <a:pt x="11513" y="2142"/>
                  <a:pt x="11819" y="2104"/>
                  <a:pt x="11972" y="1875"/>
                </a:cubicBezTo>
                <a:cubicBezTo>
                  <a:pt x="12240" y="1454"/>
                  <a:pt x="12698" y="1263"/>
                  <a:pt x="12851" y="766"/>
                </a:cubicBezTo>
                <a:cubicBezTo>
                  <a:pt x="12851" y="689"/>
                  <a:pt x="12966" y="689"/>
                  <a:pt x="13043" y="651"/>
                </a:cubicBezTo>
                <a:cubicBezTo>
                  <a:pt x="12966" y="230"/>
                  <a:pt x="12737" y="39"/>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p15">
            <a:extLst>
              <a:ext uri="{FF2B5EF4-FFF2-40B4-BE49-F238E27FC236}">
                <a16:creationId xmlns:a16="http://schemas.microsoft.com/office/drawing/2014/main" id="{7E937EF8-8FA1-3452-7D1B-B6BF48BF12FE}"/>
              </a:ext>
            </a:extLst>
          </p:cNvPr>
          <p:cNvSpPr/>
          <p:nvPr/>
        </p:nvSpPr>
        <p:spPr>
          <a:xfrm>
            <a:off x="1027965" y="2885699"/>
            <a:ext cx="338231" cy="350418"/>
          </a:xfrm>
          <a:custGeom>
            <a:avLst/>
            <a:gdLst/>
            <a:ahLst/>
            <a:cxnLst/>
            <a:rect l="l" t="t" r="r" b="b"/>
            <a:pathLst>
              <a:path w="16485" h="17079" extrusionOk="0">
                <a:moveTo>
                  <a:pt x="16102" y="0"/>
                </a:moveTo>
                <a:cubicBezTo>
                  <a:pt x="15796" y="306"/>
                  <a:pt x="15605" y="651"/>
                  <a:pt x="15261" y="880"/>
                </a:cubicBezTo>
                <a:cubicBezTo>
                  <a:pt x="14764" y="1262"/>
                  <a:pt x="14496" y="1874"/>
                  <a:pt x="13922" y="2180"/>
                </a:cubicBezTo>
                <a:cubicBezTo>
                  <a:pt x="13655" y="2754"/>
                  <a:pt x="13196" y="3098"/>
                  <a:pt x="12698" y="3442"/>
                </a:cubicBezTo>
                <a:cubicBezTo>
                  <a:pt x="12698" y="3442"/>
                  <a:pt x="12660" y="3442"/>
                  <a:pt x="12660" y="3481"/>
                </a:cubicBezTo>
                <a:cubicBezTo>
                  <a:pt x="12201" y="3978"/>
                  <a:pt x="11780" y="4475"/>
                  <a:pt x="11207" y="4934"/>
                </a:cubicBezTo>
                <a:cubicBezTo>
                  <a:pt x="10557" y="5431"/>
                  <a:pt x="10021" y="6120"/>
                  <a:pt x="9447" y="6732"/>
                </a:cubicBezTo>
                <a:cubicBezTo>
                  <a:pt x="9103" y="7038"/>
                  <a:pt x="8797" y="7382"/>
                  <a:pt x="8453" y="7650"/>
                </a:cubicBezTo>
                <a:cubicBezTo>
                  <a:pt x="8224" y="7879"/>
                  <a:pt x="8071" y="8185"/>
                  <a:pt x="7726" y="8300"/>
                </a:cubicBezTo>
                <a:cubicBezTo>
                  <a:pt x="7595" y="8365"/>
                  <a:pt x="7746" y="8713"/>
                  <a:pt x="7524" y="8713"/>
                </a:cubicBezTo>
                <a:cubicBezTo>
                  <a:pt x="7488" y="8713"/>
                  <a:pt x="7442" y="8704"/>
                  <a:pt x="7382" y="8682"/>
                </a:cubicBezTo>
                <a:cubicBezTo>
                  <a:pt x="7191" y="9141"/>
                  <a:pt x="6656" y="9294"/>
                  <a:pt x="6426" y="9715"/>
                </a:cubicBezTo>
                <a:cubicBezTo>
                  <a:pt x="6311" y="9944"/>
                  <a:pt x="6197" y="10174"/>
                  <a:pt x="6005" y="10289"/>
                </a:cubicBezTo>
                <a:cubicBezTo>
                  <a:pt x="5432" y="10747"/>
                  <a:pt x="5087" y="11398"/>
                  <a:pt x="4475" y="11818"/>
                </a:cubicBezTo>
                <a:cubicBezTo>
                  <a:pt x="4322" y="11933"/>
                  <a:pt x="4208" y="12086"/>
                  <a:pt x="4131" y="12277"/>
                </a:cubicBezTo>
                <a:cubicBezTo>
                  <a:pt x="4017" y="12430"/>
                  <a:pt x="3978" y="12622"/>
                  <a:pt x="3711" y="12660"/>
                </a:cubicBezTo>
                <a:cubicBezTo>
                  <a:pt x="3672" y="12660"/>
                  <a:pt x="3634" y="12736"/>
                  <a:pt x="3596" y="12774"/>
                </a:cubicBezTo>
                <a:cubicBezTo>
                  <a:pt x="3252" y="13233"/>
                  <a:pt x="2869" y="13692"/>
                  <a:pt x="2525" y="14151"/>
                </a:cubicBezTo>
                <a:cubicBezTo>
                  <a:pt x="2448" y="14190"/>
                  <a:pt x="2372" y="14266"/>
                  <a:pt x="2295" y="14266"/>
                </a:cubicBezTo>
                <a:cubicBezTo>
                  <a:pt x="1934" y="14338"/>
                  <a:pt x="2085" y="14923"/>
                  <a:pt x="1684" y="14923"/>
                </a:cubicBezTo>
                <a:cubicBezTo>
                  <a:pt x="1660" y="14923"/>
                  <a:pt x="1635" y="14921"/>
                  <a:pt x="1607" y="14916"/>
                </a:cubicBezTo>
                <a:cubicBezTo>
                  <a:pt x="1607" y="15069"/>
                  <a:pt x="1607" y="15184"/>
                  <a:pt x="1492" y="15337"/>
                </a:cubicBezTo>
                <a:cubicBezTo>
                  <a:pt x="995" y="15834"/>
                  <a:pt x="498" y="16370"/>
                  <a:pt x="1" y="16867"/>
                </a:cubicBezTo>
                <a:cubicBezTo>
                  <a:pt x="167" y="17012"/>
                  <a:pt x="377" y="17078"/>
                  <a:pt x="566" y="17078"/>
                </a:cubicBezTo>
                <a:cubicBezTo>
                  <a:pt x="726" y="17078"/>
                  <a:pt x="869" y="17031"/>
                  <a:pt x="957" y="16943"/>
                </a:cubicBezTo>
                <a:cubicBezTo>
                  <a:pt x="1378" y="16484"/>
                  <a:pt x="2028" y="16255"/>
                  <a:pt x="2219" y="15605"/>
                </a:cubicBezTo>
                <a:cubicBezTo>
                  <a:pt x="2219" y="15605"/>
                  <a:pt x="2287" y="15622"/>
                  <a:pt x="2332" y="15622"/>
                </a:cubicBezTo>
                <a:cubicBezTo>
                  <a:pt x="2355" y="15622"/>
                  <a:pt x="2372" y="15617"/>
                  <a:pt x="2372" y="15605"/>
                </a:cubicBezTo>
                <a:cubicBezTo>
                  <a:pt x="2525" y="15413"/>
                  <a:pt x="2716" y="15260"/>
                  <a:pt x="2831" y="14993"/>
                </a:cubicBezTo>
                <a:cubicBezTo>
                  <a:pt x="2907" y="14763"/>
                  <a:pt x="3252" y="14610"/>
                  <a:pt x="3519" y="14419"/>
                </a:cubicBezTo>
                <a:cubicBezTo>
                  <a:pt x="3443" y="13960"/>
                  <a:pt x="3940" y="13960"/>
                  <a:pt x="4131" y="13731"/>
                </a:cubicBezTo>
                <a:cubicBezTo>
                  <a:pt x="4208" y="13616"/>
                  <a:pt x="4437" y="13539"/>
                  <a:pt x="4437" y="13501"/>
                </a:cubicBezTo>
                <a:cubicBezTo>
                  <a:pt x="4361" y="13195"/>
                  <a:pt x="4628" y="13119"/>
                  <a:pt x="4743" y="12966"/>
                </a:cubicBezTo>
                <a:cubicBezTo>
                  <a:pt x="4896" y="12813"/>
                  <a:pt x="5164" y="12660"/>
                  <a:pt x="5240" y="12469"/>
                </a:cubicBezTo>
                <a:cubicBezTo>
                  <a:pt x="5317" y="12277"/>
                  <a:pt x="5623" y="12277"/>
                  <a:pt x="5623" y="12010"/>
                </a:cubicBezTo>
                <a:cubicBezTo>
                  <a:pt x="5623" y="11895"/>
                  <a:pt x="6044" y="11895"/>
                  <a:pt x="5929" y="11589"/>
                </a:cubicBezTo>
                <a:cubicBezTo>
                  <a:pt x="6350" y="11474"/>
                  <a:pt x="6388" y="11015"/>
                  <a:pt x="6617" y="10786"/>
                </a:cubicBezTo>
                <a:cubicBezTo>
                  <a:pt x="6732" y="10824"/>
                  <a:pt x="6770" y="10862"/>
                  <a:pt x="6808" y="10900"/>
                </a:cubicBezTo>
                <a:cubicBezTo>
                  <a:pt x="6961" y="10747"/>
                  <a:pt x="7229" y="10594"/>
                  <a:pt x="7229" y="10441"/>
                </a:cubicBezTo>
                <a:cubicBezTo>
                  <a:pt x="7191" y="10097"/>
                  <a:pt x="7497" y="10059"/>
                  <a:pt x="7612" y="9906"/>
                </a:cubicBezTo>
                <a:cubicBezTo>
                  <a:pt x="7765" y="9715"/>
                  <a:pt x="7803" y="9447"/>
                  <a:pt x="8147" y="9447"/>
                </a:cubicBezTo>
                <a:cubicBezTo>
                  <a:pt x="8185" y="9447"/>
                  <a:pt x="8300" y="9256"/>
                  <a:pt x="8300" y="9218"/>
                </a:cubicBezTo>
                <a:cubicBezTo>
                  <a:pt x="8147" y="8873"/>
                  <a:pt x="8377" y="8720"/>
                  <a:pt x="8606" y="8644"/>
                </a:cubicBezTo>
                <a:cubicBezTo>
                  <a:pt x="8729" y="8613"/>
                  <a:pt x="8728" y="8410"/>
                  <a:pt x="8862" y="8410"/>
                </a:cubicBezTo>
                <a:cubicBezTo>
                  <a:pt x="8895" y="8410"/>
                  <a:pt x="8936" y="8422"/>
                  <a:pt x="8989" y="8453"/>
                </a:cubicBezTo>
                <a:cubicBezTo>
                  <a:pt x="9015" y="8460"/>
                  <a:pt x="9038" y="8464"/>
                  <a:pt x="9059" y="8464"/>
                </a:cubicBezTo>
                <a:cubicBezTo>
                  <a:pt x="9250" y="8464"/>
                  <a:pt x="9229" y="8174"/>
                  <a:pt x="9333" y="8070"/>
                </a:cubicBezTo>
                <a:cubicBezTo>
                  <a:pt x="9486" y="7917"/>
                  <a:pt x="9639" y="7803"/>
                  <a:pt x="9792" y="7650"/>
                </a:cubicBezTo>
                <a:cubicBezTo>
                  <a:pt x="9945" y="7497"/>
                  <a:pt x="10059" y="7305"/>
                  <a:pt x="10212" y="7114"/>
                </a:cubicBezTo>
                <a:cubicBezTo>
                  <a:pt x="10327" y="6961"/>
                  <a:pt x="10518" y="6808"/>
                  <a:pt x="10671" y="6655"/>
                </a:cubicBezTo>
                <a:cubicBezTo>
                  <a:pt x="10786" y="6540"/>
                  <a:pt x="10824" y="6349"/>
                  <a:pt x="10977" y="6234"/>
                </a:cubicBezTo>
                <a:cubicBezTo>
                  <a:pt x="11589" y="5661"/>
                  <a:pt x="12201" y="5164"/>
                  <a:pt x="12660" y="4475"/>
                </a:cubicBezTo>
                <a:cubicBezTo>
                  <a:pt x="12660" y="4437"/>
                  <a:pt x="12698" y="4437"/>
                  <a:pt x="12737" y="4437"/>
                </a:cubicBezTo>
                <a:cubicBezTo>
                  <a:pt x="13387" y="3863"/>
                  <a:pt x="13884" y="3098"/>
                  <a:pt x="14649" y="2639"/>
                </a:cubicBezTo>
                <a:cubicBezTo>
                  <a:pt x="14764" y="2563"/>
                  <a:pt x="14840" y="2410"/>
                  <a:pt x="14917" y="2257"/>
                </a:cubicBezTo>
                <a:cubicBezTo>
                  <a:pt x="15031" y="1951"/>
                  <a:pt x="15184" y="1721"/>
                  <a:pt x="15529" y="1607"/>
                </a:cubicBezTo>
                <a:cubicBezTo>
                  <a:pt x="15643" y="1568"/>
                  <a:pt x="15796" y="1454"/>
                  <a:pt x="15796" y="1377"/>
                </a:cubicBezTo>
                <a:cubicBezTo>
                  <a:pt x="15911" y="1071"/>
                  <a:pt x="16141" y="918"/>
                  <a:pt x="16293" y="689"/>
                </a:cubicBezTo>
                <a:cubicBezTo>
                  <a:pt x="16485" y="459"/>
                  <a:pt x="16485" y="383"/>
                  <a:pt x="16102"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p15">
            <a:extLst>
              <a:ext uri="{FF2B5EF4-FFF2-40B4-BE49-F238E27FC236}">
                <a16:creationId xmlns:a16="http://schemas.microsoft.com/office/drawing/2014/main" id="{74EE2971-4023-E122-66BD-18E071A356BF}"/>
              </a:ext>
            </a:extLst>
          </p:cNvPr>
          <p:cNvSpPr/>
          <p:nvPr/>
        </p:nvSpPr>
        <p:spPr>
          <a:xfrm>
            <a:off x="812962" y="2668337"/>
            <a:ext cx="313897" cy="334292"/>
          </a:xfrm>
          <a:custGeom>
            <a:avLst/>
            <a:gdLst/>
            <a:ahLst/>
            <a:cxnLst/>
            <a:rect l="l" t="t" r="r" b="b"/>
            <a:pathLst>
              <a:path w="15299" h="16293" extrusionOk="0">
                <a:moveTo>
                  <a:pt x="14687" y="0"/>
                </a:moveTo>
                <a:cubicBezTo>
                  <a:pt x="14228" y="306"/>
                  <a:pt x="14228" y="306"/>
                  <a:pt x="14151" y="765"/>
                </a:cubicBezTo>
                <a:cubicBezTo>
                  <a:pt x="14075" y="689"/>
                  <a:pt x="13998" y="650"/>
                  <a:pt x="13922" y="612"/>
                </a:cubicBezTo>
                <a:cubicBezTo>
                  <a:pt x="13807" y="689"/>
                  <a:pt x="13731" y="803"/>
                  <a:pt x="13616" y="880"/>
                </a:cubicBezTo>
                <a:cubicBezTo>
                  <a:pt x="13310" y="995"/>
                  <a:pt x="13157" y="1186"/>
                  <a:pt x="13348" y="1530"/>
                </a:cubicBezTo>
                <a:cubicBezTo>
                  <a:pt x="13136" y="1672"/>
                  <a:pt x="12924" y="1878"/>
                  <a:pt x="12802" y="1878"/>
                </a:cubicBezTo>
                <a:cubicBezTo>
                  <a:pt x="12792" y="1878"/>
                  <a:pt x="12783" y="1877"/>
                  <a:pt x="12774" y="1874"/>
                </a:cubicBezTo>
                <a:cubicBezTo>
                  <a:pt x="12722" y="1857"/>
                  <a:pt x="12677" y="1849"/>
                  <a:pt x="12639" y="1849"/>
                </a:cubicBezTo>
                <a:cubicBezTo>
                  <a:pt x="12428" y="1849"/>
                  <a:pt x="12413" y="2083"/>
                  <a:pt x="12316" y="2180"/>
                </a:cubicBezTo>
                <a:cubicBezTo>
                  <a:pt x="12086" y="2448"/>
                  <a:pt x="11933" y="2792"/>
                  <a:pt x="11742" y="3098"/>
                </a:cubicBezTo>
                <a:cubicBezTo>
                  <a:pt x="11589" y="2983"/>
                  <a:pt x="11512" y="2945"/>
                  <a:pt x="11359" y="2830"/>
                </a:cubicBezTo>
                <a:lnTo>
                  <a:pt x="11359" y="2830"/>
                </a:lnTo>
                <a:cubicBezTo>
                  <a:pt x="11423" y="3368"/>
                  <a:pt x="11198" y="3540"/>
                  <a:pt x="10794" y="3540"/>
                </a:cubicBezTo>
                <a:cubicBezTo>
                  <a:pt x="10710" y="3540"/>
                  <a:pt x="10617" y="3532"/>
                  <a:pt x="10518" y="3519"/>
                </a:cubicBezTo>
                <a:lnTo>
                  <a:pt x="10518" y="3519"/>
                </a:lnTo>
                <a:cubicBezTo>
                  <a:pt x="10747" y="3634"/>
                  <a:pt x="10824" y="3672"/>
                  <a:pt x="10939" y="3710"/>
                </a:cubicBezTo>
                <a:cubicBezTo>
                  <a:pt x="10685" y="3710"/>
                  <a:pt x="10603" y="4019"/>
                  <a:pt x="10530" y="4019"/>
                </a:cubicBezTo>
                <a:cubicBezTo>
                  <a:pt x="10526" y="4019"/>
                  <a:pt x="10522" y="4018"/>
                  <a:pt x="10518" y="4016"/>
                </a:cubicBezTo>
                <a:cubicBezTo>
                  <a:pt x="10496" y="4014"/>
                  <a:pt x="10476" y="4013"/>
                  <a:pt x="10457" y="4013"/>
                </a:cubicBezTo>
                <a:cubicBezTo>
                  <a:pt x="10161" y="4013"/>
                  <a:pt x="10363" y="4290"/>
                  <a:pt x="10327" y="4398"/>
                </a:cubicBezTo>
                <a:cubicBezTo>
                  <a:pt x="9677" y="4475"/>
                  <a:pt x="9524" y="5240"/>
                  <a:pt x="8950" y="5355"/>
                </a:cubicBezTo>
                <a:cubicBezTo>
                  <a:pt x="8988" y="5546"/>
                  <a:pt x="9026" y="5661"/>
                  <a:pt x="9026" y="5699"/>
                </a:cubicBezTo>
                <a:cubicBezTo>
                  <a:pt x="8873" y="5890"/>
                  <a:pt x="8720" y="6043"/>
                  <a:pt x="8606" y="6196"/>
                </a:cubicBezTo>
                <a:cubicBezTo>
                  <a:pt x="8551" y="6277"/>
                  <a:pt x="8487" y="6301"/>
                  <a:pt x="8417" y="6301"/>
                </a:cubicBezTo>
                <a:cubicBezTo>
                  <a:pt x="8320" y="6301"/>
                  <a:pt x="8212" y="6256"/>
                  <a:pt x="8100" y="6256"/>
                </a:cubicBezTo>
                <a:cubicBezTo>
                  <a:pt x="8065" y="6256"/>
                  <a:pt x="8029" y="6261"/>
                  <a:pt x="7994" y="6273"/>
                </a:cubicBezTo>
                <a:cubicBezTo>
                  <a:pt x="8070" y="6425"/>
                  <a:pt x="8185" y="6540"/>
                  <a:pt x="8300" y="6693"/>
                </a:cubicBezTo>
                <a:cubicBezTo>
                  <a:pt x="8238" y="6679"/>
                  <a:pt x="8185" y="6672"/>
                  <a:pt x="8138" y="6672"/>
                </a:cubicBezTo>
                <a:cubicBezTo>
                  <a:pt x="7694" y="6672"/>
                  <a:pt x="7881" y="7274"/>
                  <a:pt x="7535" y="7343"/>
                </a:cubicBezTo>
                <a:cubicBezTo>
                  <a:pt x="7458" y="7267"/>
                  <a:pt x="7382" y="7152"/>
                  <a:pt x="7229" y="6923"/>
                </a:cubicBezTo>
                <a:lnTo>
                  <a:pt x="7229" y="6923"/>
                </a:lnTo>
                <a:cubicBezTo>
                  <a:pt x="7267" y="7190"/>
                  <a:pt x="6961" y="7076"/>
                  <a:pt x="7076" y="7343"/>
                </a:cubicBezTo>
                <a:cubicBezTo>
                  <a:pt x="7152" y="7573"/>
                  <a:pt x="6999" y="7802"/>
                  <a:pt x="6770" y="7802"/>
                </a:cubicBezTo>
                <a:cubicBezTo>
                  <a:pt x="6540" y="7841"/>
                  <a:pt x="6655" y="7955"/>
                  <a:pt x="6655" y="8070"/>
                </a:cubicBezTo>
                <a:cubicBezTo>
                  <a:pt x="6617" y="8147"/>
                  <a:pt x="6579" y="8300"/>
                  <a:pt x="6540" y="8300"/>
                </a:cubicBezTo>
                <a:cubicBezTo>
                  <a:pt x="6524" y="8298"/>
                  <a:pt x="6508" y="8297"/>
                  <a:pt x="6493" y="8297"/>
                </a:cubicBezTo>
                <a:cubicBezTo>
                  <a:pt x="6157" y="8297"/>
                  <a:pt x="6146" y="8687"/>
                  <a:pt x="5890" y="8797"/>
                </a:cubicBezTo>
                <a:cubicBezTo>
                  <a:pt x="5699" y="8835"/>
                  <a:pt x="5546" y="8950"/>
                  <a:pt x="5661" y="9179"/>
                </a:cubicBezTo>
                <a:cubicBezTo>
                  <a:pt x="5661" y="9217"/>
                  <a:pt x="5546" y="9332"/>
                  <a:pt x="5508" y="9332"/>
                </a:cubicBezTo>
                <a:cubicBezTo>
                  <a:pt x="5087" y="9409"/>
                  <a:pt x="4972" y="9447"/>
                  <a:pt x="4934" y="9638"/>
                </a:cubicBezTo>
                <a:cubicBezTo>
                  <a:pt x="4896" y="10021"/>
                  <a:pt x="4590" y="10212"/>
                  <a:pt x="4360" y="10441"/>
                </a:cubicBezTo>
                <a:cubicBezTo>
                  <a:pt x="4169" y="10633"/>
                  <a:pt x="3978" y="10786"/>
                  <a:pt x="4054" y="11053"/>
                </a:cubicBezTo>
                <a:cubicBezTo>
                  <a:pt x="4054" y="11092"/>
                  <a:pt x="4016" y="11130"/>
                  <a:pt x="3940" y="11168"/>
                </a:cubicBezTo>
                <a:cubicBezTo>
                  <a:pt x="3863" y="11053"/>
                  <a:pt x="3825" y="10939"/>
                  <a:pt x="3787" y="10862"/>
                </a:cubicBezTo>
                <a:cubicBezTo>
                  <a:pt x="3672" y="11015"/>
                  <a:pt x="3595" y="11168"/>
                  <a:pt x="3519" y="11283"/>
                </a:cubicBezTo>
                <a:cubicBezTo>
                  <a:pt x="3557" y="11359"/>
                  <a:pt x="3595" y="11436"/>
                  <a:pt x="3672" y="11550"/>
                </a:cubicBezTo>
                <a:cubicBezTo>
                  <a:pt x="3328" y="11665"/>
                  <a:pt x="3366" y="12162"/>
                  <a:pt x="2945" y="12239"/>
                </a:cubicBezTo>
                <a:cubicBezTo>
                  <a:pt x="2945" y="12124"/>
                  <a:pt x="2945" y="12048"/>
                  <a:pt x="2945" y="12009"/>
                </a:cubicBezTo>
                <a:cubicBezTo>
                  <a:pt x="2869" y="12201"/>
                  <a:pt x="2486" y="12277"/>
                  <a:pt x="2678" y="12583"/>
                </a:cubicBezTo>
                <a:cubicBezTo>
                  <a:pt x="2713" y="12655"/>
                  <a:pt x="2616" y="12893"/>
                  <a:pt x="2384" y="12893"/>
                </a:cubicBezTo>
                <a:cubicBezTo>
                  <a:pt x="2368" y="12893"/>
                  <a:pt x="2351" y="12892"/>
                  <a:pt x="2333" y="12889"/>
                </a:cubicBezTo>
                <a:lnTo>
                  <a:pt x="2142" y="12889"/>
                </a:lnTo>
                <a:cubicBezTo>
                  <a:pt x="1989" y="13272"/>
                  <a:pt x="1913" y="13616"/>
                  <a:pt x="1798" y="13960"/>
                </a:cubicBezTo>
                <a:cubicBezTo>
                  <a:pt x="1607" y="13922"/>
                  <a:pt x="1492" y="13922"/>
                  <a:pt x="1301" y="13883"/>
                </a:cubicBezTo>
                <a:cubicBezTo>
                  <a:pt x="1186" y="14189"/>
                  <a:pt x="1033" y="14457"/>
                  <a:pt x="995" y="14763"/>
                </a:cubicBezTo>
                <a:cubicBezTo>
                  <a:pt x="956" y="14954"/>
                  <a:pt x="880" y="15107"/>
                  <a:pt x="727" y="15146"/>
                </a:cubicBezTo>
                <a:cubicBezTo>
                  <a:pt x="153" y="15299"/>
                  <a:pt x="192" y="15758"/>
                  <a:pt x="0" y="16293"/>
                </a:cubicBezTo>
                <a:cubicBezTo>
                  <a:pt x="306" y="16064"/>
                  <a:pt x="498" y="15949"/>
                  <a:pt x="689" y="15796"/>
                </a:cubicBezTo>
                <a:cubicBezTo>
                  <a:pt x="842" y="15681"/>
                  <a:pt x="956" y="15528"/>
                  <a:pt x="1071" y="15375"/>
                </a:cubicBezTo>
                <a:cubicBezTo>
                  <a:pt x="1224" y="15260"/>
                  <a:pt x="1339" y="15107"/>
                  <a:pt x="1415" y="14916"/>
                </a:cubicBezTo>
                <a:cubicBezTo>
                  <a:pt x="1492" y="14687"/>
                  <a:pt x="1721" y="14840"/>
                  <a:pt x="1836" y="14687"/>
                </a:cubicBezTo>
                <a:cubicBezTo>
                  <a:pt x="1913" y="14572"/>
                  <a:pt x="1989" y="14419"/>
                  <a:pt x="2066" y="14304"/>
                </a:cubicBezTo>
                <a:cubicBezTo>
                  <a:pt x="2219" y="14151"/>
                  <a:pt x="2333" y="13845"/>
                  <a:pt x="2486" y="13807"/>
                </a:cubicBezTo>
                <a:cubicBezTo>
                  <a:pt x="2869" y="13807"/>
                  <a:pt x="2907" y="13386"/>
                  <a:pt x="3175" y="13310"/>
                </a:cubicBezTo>
                <a:cubicBezTo>
                  <a:pt x="3328" y="13233"/>
                  <a:pt x="2983" y="13119"/>
                  <a:pt x="3213" y="13004"/>
                </a:cubicBezTo>
                <a:cubicBezTo>
                  <a:pt x="3481" y="12927"/>
                  <a:pt x="3595" y="12660"/>
                  <a:pt x="3748" y="12468"/>
                </a:cubicBezTo>
                <a:cubicBezTo>
                  <a:pt x="3940" y="12315"/>
                  <a:pt x="4169" y="12239"/>
                  <a:pt x="4246" y="11971"/>
                </a:cubicBezTo>
                <a:cubicBezTo>
                  <a:pt x="4246" y="11933"/>
                  <a:pt x="4322" y="11895"/>
                  <a:pt x="4360" y="11856"/>
                </a:cubicBezTo>
                <a:cubicBezTo>
                  <a:pt x="4513" y="11742"/>
                  <a:pt x="4705" y="11627"/>
                  <a:pt x="4819" y="11474"/>
                </a:cubicBezTo>
                <a:cubicBezTo>
                  <a:pt x="5125" y="11168"/>
                  <a:pt x="5316" y="10671"/>
                  <a:pt x="5737" y="10480"/>
                </a:cubicBezTo>
                <a:cubicBezTo>
                  <a:pt x="5775" y="10441"/>
                  <a:pt x="5775" y="10403"/>
                  <a:pt x="5775" y="10365"/>
                </a:cubicBezTo>
                <a:cubicBezTo>
                  <a:pt x="5661" y="10059"/>
                  <a:pt x="5890" y="10021"/>
                  <a:pt x="6081" y="9944"/>
                </a:cubicBezTo>
                <a:cubicBezTo>
                  <a:pt x="6196" y="9906"/>
                  <a:pt x="6349" y="9829"/>
                  <a:pt x="6426" y="9715"/>
                </a:cubicBezTo>
                <a:cubicBezTo>
                  <a:pt x="6693" y="9217"/>
                  <a:pt x="7114" y="8873"/>
                  <a:pt x="7497" y="8529"/>
                </a:cubicBezTo>
                <a:cubicBezTo>
                  <a:pt x="8032" y="8070"/>
                  <a:pt x="8223" y="7343"/>
                  <a:pt x="8912" y="7037"/>
                </a:cubicBezTo>
                <a:cubicBezTo>
                  <a:pt x="8950" y="7037"/>
                  <a:pt x="8950" y="6999"/>
                  <a:pt x="8988" y="6961"/>
                </a:cubicBezTo>
                <a:cubicBezTo>
                  <a:pt x="9103" y="6387"/>
                  <a:pt x="9868" y="6349"/>
                  <a:pt x="9906" y="5737"/>
                </a:cubicBezTo>
                <a:cubicBezTo>
                  <a:pt x="9934" y="5741"/>
                  <a:pt x="9960" y="5742"/>
                  <a:pt x="9985" y="5742"/>
                </a:cubicBezTo>
                <a:cubicBezTo>
                  <a:pt x="10512" y="5742"/>
                  <a:pt x="10464" y="5009"/>
                  <a:pt x="10939" y="4972"/>
                </a:cubicBezTo>
                <a:cubicBezTo>
                  <a:pt x="11245" y="4398"/>
                  <a:pt x="11780" y="4016"/>
                  <a:pt x="12239" y="3595"/>
                </a:cubicBezTo>
                <a:cubicBezTo>
                  <a:pt x="12583" y="3251"/>
                  <a:pt x="12813" y="2830"/>
                  <a:pt x="13233" y="2563"/>
                </a:cubicBezTo>
                <a:cubicBezTo>
                  <a:pt x="13348" y="2524"/>
                  <a:pt x="13348" y="2371"/>
                  <a:pt x="13425" y="2295"/>
                </a:cubicBezTo>
                <a:cubicBezTo>
                  <a:pt x="13463" y="2218"/>
                  <a:pt x="13539" y="2104"/>
                  <a:pt x="13616" y="2065"/>
                </a:cubicBezTo>
                <a:cubicBezTo>
                  <a:pt x="13998" y="1759"/>
                  <a:pt x="14343" y="1492"/>
                  <a:pt x="14725" y="1224"/>
                </a:cubicBezTo>
                <a:cubicBezTo>
                  <a:pt x="14993" y="995"/>
                  <a:pt x="15222" y="765"/>
                  <a:pt x="15299" y="383"/>
                </a:cubicBezTo>
                <a:cubicBezTo>
                  <a:pt x="15107" y="268"/>
                  <a:pt x="14916" y="115"/>
                  <a:pt x="1468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p15">
            <a:extLst>
              <a:ext uri="{FF2B5EF4-FFF2-40B4-BE49-F238E27FC236}">
                <a16:creationId xmlns:a16="http://schemas.microsoft.com/office/drawing/2014/main" id="{09A26B35-996C-8597-52C3-2795491C5675}"/>
              </a:ext>
            </a:extLst>
          </p:cNvPr>
          <p:cNvSpPr/>
          <p:nvPr/>
        </p:nvSpPr>
        <p:spPr>
          <a:xfrm>
            <a:off x="916535" y="2711485"/>
            <a:ext cx="276248" cy="279387"/>
          </a:xfrm>
          <a:custGeom>
            <a:avLst/>
            <a:gdLst/>
            <a:ahLst/>
            <a:cxnLst/>
            <a:rect l="l" t="t" r="r" b="b"/>
            <a:pathLst>
              <a:path w="13464" h="13617" extrusionOk="0">
                <a:moveTo>
                  <a:pt x="12928" y="1"/>
                </a:moveTo>
                <a:cubicBezTo>
                  <a:pt x="12813" y="39"/>
                  <a:pt x="12698" y="115"/>
                  <a:pt x="12698" y="268"/>
                </a:cubicBezTo>
                <a:cubicBezTo>
                  <a:pt x="12431" y="345"/>
                  <a:pt x="12316" y="613"/>
                  <a:pt x="12087" y="766"/>
                </a:cubicBezTo>
                <a:cubicBezTo>
                  <a:pt x="11742" y="1033"/>
                  <a:pt x="11628" y="1607"/>
                  <a:pt x="11054" y="1645"/>
                </a:cubicBezTo>
                <a:cubicBezTo>
                  <a:pt x="10977" y="1645"/>
                  <a:pt x="10863" y="1875"/>
                  <a:pt x="10786" y="1989"/>
                </a:cubicBezTo>
                <a:cubicBezTo>
                  <a:pt x="10786" y="2028"/>
                  <a:pt x="10748" y="2104"/>
                  <a:pt x="10710" y="2142"/>
                </a:cubicBezTo>
                <a:cubicBezTo>
                  <a:pt x="10480" y="2142"/>
                  <a:pt x="10404" y="2257"/>
                  <a:pt x="10289" y="2448"/>
                </a:cubicBezTo>
                <a:cubicBezTo>
                  <a:pt x="10212" y="2601"/>
                  <a:pt x="10098" y="2716"/>
                  <a:pt x="10021" y="2869"/>
                </a:cubicBezTo>
                <a:cubicBezTo>
                  <a:pt x="10021" y="2984"/>
                  <a:pt x="9868" y="3099"/>
                  <a:pt x="9753" y="3137"/>
                </a:cubicBezTo>
                <a:cubicBezTo>
                  <a:pt x="9256" y="3328"/>
                  <a:pt x="8950" y="3558"/>
                  <a:pt x="8759" y="3902"/>
                </a:cubicBezTo>
                <a:cubicBezTo>
                  <a:pt x="8683" y="4055"/>
                  <a:pt x="8644" y="4246"/>
                  <a:pt x="8530" y="4361"/>
                </a:cubicBezTo>
                <a:cubicBezTo>
                  <a:pt x="8457" y="4458"/>
                  <a:pt x="8384" y="4554"/>
                  <a:pt x="8293" y="4554"/>
                </a:cubicBezTo>
                <a:cubicBezTo>
                  <a:pt x="8239" y="4554"/>
                  <a:pt x="8179" y="4522"/>
                  <a:pt x="8109" y="4437"/>
                </a:cubicBezTo>
                <a:cubicBezTo>
                  <a:pt x="8071" y="4820"/>
                  <a:pt x="7612" y="4781"/>
                  <a:pt x="7535" y="5126"/>
                </a:cubicBezTo>
                <a:cubicBezTo>
                  <a:pt x="7497" y="5470"/>
                  <a:pt x="7191" y="5623"/>
                  <a:pt x="6923" y="5814"/>
                </a:cubicBezTo>
                <a:cubicBezTo>
                  <a:pt x="6770" y="5929"/>
                  <a:pt x="6579" y="6082"/>
                  <a:pt x="6464" y="6235"/>
                </a:cubicBezTo>
                <a:cubicBezTo>
                  <a:pt x="6350" y="6426"/>
                  <a:pt x="6005" y="6426"/>
                  <a:pt x="6082" y="6770"/>
                </a:cubicBezTo>
                <a:cubicBezTo>
                  <a:pt x="6082" y="6961"/>
                  <a:pt x="5699" y="6847"/>
                  <a:pt x="5699" y="7153"/>
                </a:cubicBezTo>
                <a:cubicBezTo>
                  <a:pt x="5699" y="7229"/>
                  <a:pt x="5508" y="7344"/>
                  <a:pt x="5393" y="7420"/>
                </a:cubicBezTo>
                <a:cubicBezTo>
                  <a:pt x="5011" y="7650"/>
                  <a:pt x="4667" y="7918"/>
                  <a:pt x="4437" y="8338"/>
                </a:cubicBezTo>
                <a:cubicBezTo>
                  <a:pt x="4284" y="8606"/>
                  <a:pt x="4055" y="8759"/>
                  <a:pt x="3825" y="8950"/>
                </a:cubicBezTo>
                <a:cubicBezTo>
                  <a:pt x="3596" y="9142"/>
                  <a:pt x="3290" y="9333"/>
                  <a:pt x="3213" y="9639"/>
                </a:cubicBezTo>
                <a:cubicBezTo>
                  <a:pt x="3137" y="9983"/>
                  <a:pt x="2946" y="10174"/>
                  <a:pt x="2640" y="10327"/>
                </a:cubicBezTo>
                <a:cubicBezTo>
                  <a:pt x="2449" y="10404"/>
                  <a:pt x="2296" y="10557"/>
                  <a:pt x="2181" y="10710"/>
                </a:cubicBezTo>
                <a:cubicBezTo>
                  <a:pt x="2066" y="10863"/>
                  <a:pt x="2028" y="11092"/>
                  <a:pt x="1913" y="11245"/>
                </a:cubicBezTo>
                <a:cubicBezTo>
                  <a:pt x="1798" y="11398"/>
                  <a:pt x="1607" y="11475"/>
                  <a:pt x="1454" y="11551"/>
                </a:cubicBezTo>
                <a:cubicBezTo>
                  <a:pt x="995" y="11819"/>
                  <a:pt x="842" y="12354"/>
                  <a:pt x="421" y="12622"/>
                </a:cubicBezTo>
                <a:cubicBezTo>
                  <a:pt x="498" y="12660"/>
                  <a:pt x="536" y="12698"/>
                  <a:pt x="574" y="12737"/>
                </a:cubicBezTo>
                <a:cubicBezTo>
                  <a:pt x="383" y="12928"/>
                  <a:pt x="230" y="13119"/>
                  <a:pt x="1" y="13349"/>
                </a:cubicBezTo>
                <a:cubicBezTo>
                  <a:pt x="268" y="13463"/>
                  <a:pt x="460" y="13540"/>
                  <a:pt x="727" y="13616"/>
                </a:cubicBezTo>
                <a:cubicBezTo>
                  <a:pt x="880" y="13502"/>
                  <a:pt x="1033" y="13425"/>
                  <a:pt x="1148" y="13310"/>
                </a:cubicBezTo>
                <a:cubicBezTo>
                  <a:pt x="1416" y="12966"/>
                  <a:pt x="1684" y="12660"/>
                  <a:pt x="1990" y="12316"/>
                </a:cubicBezTo>
                <a:cubicBezTo>
                  <a:pt x="2219" y="12010"/>
                  <a:pt x="2640" y="11857"/>
                  <a:pt x="2754" y="11436"/>
                </a:cubicBezTo>
                <a:cubicBezTo>
                  <a:pt x="3366" y="11322"/>
                  <a:pt x="3213" y="10442"/>
                  <a:pt x="3864" y="10365"/>
                </a:cubicBezTo>
                <a:cubicBezTo>
                  <a:pt x="3978" y="10365"/>
                  <a:pt x="4093" y="10059"/>
                  <a:pt x="4208" y="9906"/>
                </a:cubicBezTo>
                <a:cubicBezTo>
                  <a:pt x="4361" y="9792"/>
                  <a:pt x="4476" y="9600"/>
                  <a:pt x="4629" y="9486"/>
                </a:cubicBezTo>
                <a:cubicBezTo>
                  <a:pt x="4820" y="9409"/>
                  <a:pt x="5049" y="9333"/>
                  <a:pt x="5164" y="9142"/>
                </a:cubicBezTo>
                <a:cubicBezTo>
                  <a:pt x="4896" y="8874"/>
                  <a:pt x="5240" y="8836"/>
                  <a:pt x="5317" y="8721"/>
                </a:cubicBezTo>
                <a:cubicBezTo>
                  <a:pt x="5432" y="8606"/>
                  <a:pt x="5585" y="8415"/>
                  <a:pt x="5738" y="8415"/>
                </a:cubicBezTo>
                <a:cubicBezTo>
                  <a:pt x="6044" y="8415"/>
                  <a:pt x="5776" y="8147"/>
                  <a:pt x="5967" y="8032"/>
                </a:cubicBezTo>
                <a:cubicBezTo>
                  <a:pt x="6350" y="7803"/>
                  <a:pt x="6579" y="7382"/>
                  <a:pt x="6962" y="7153"/>
                </a:cubicBezTo>
                <a:cubicBezTo>
                  <a:pt x="7344" y="6885"/>
                  <a:pt x="7650" y="6617"/>
                  <a:pt x="7765" y="6158"/>
                </a:cubicBezTo>
                <a:cubicBezTo>
                  <a:pt x="7798" y="6125"/>
                  <a:pt x="7887" y="6036"/>
                  <a:pt x="7936" y="6036"/>
                </a:cubicBezTo>
                <a:cubicBezTo>
                  <a:pt x="7944" y="6036"/>
                  <a:pt x="7951" y="6038"/>
                  <a:pt x="7956" y="6044"/>
                </a:cubicBezTo>
                <a:cubicBezTo>
                  <a:pt x="7987" y="6056"/>
                  <a:pt x="8014" y="6061"/>
                  <a:pt x="8037" y="6061"/>
                </a:cubicBezTo>
                <a:cubicBezTo>
                  <a:pt x="8161" y="6061"/>
                  <a:pt x="8198" y="5916"/>
                  <a:pt x="8262" y="5852"/>
                </a:cubicBezTo>
                <a:cubicBezTo>
                  <a:pt x="8606" y="5546"/>
                  <a:pt x="8874" y="5087"/>
                  <a:pt x="9333" y="4896"/>
                </a:cubicBezTo>
                <a:cubicBezTo>
                  <a:pt x="9371" y="4896"/>
                  <a:pt x="9448" y="4858"/>
                  <a:pt x="9409" y="4820"/>
                </a:cubicBezTo>
                <a:cubicBezTo>
                  <a:pt x="9295" y="4361"/>
                  <a:pt x="9753" y="4322"/>
                  <a:pt x="9945" y="4093"/>
                </a:cubicBezTo>
                <a:cubicBezTo>
                  <a:pt x="10327" y="3711"/>
                  <a:pt x="10748" y="3405"/>
                  <a:pt x="11092" y="3022"/>
                </a:cubicBezTo>
                <a:cubicBezTo>
                  <a:pt x="11322" y="2754"/>
                  <a:pt x="11628" y="2601"/>
                  <a:pt x="11857" y="2334"/>
                </a:cubicBezTo>
                <a:cubicBezTo>
                  <a:pt x="12163" y="1875"/>
                  <a:pt x="12584" y="1492"/>
                  <a:pt x="12966" y="1033"/>
                </a:cubicBezTo>
                <a:cubicBezTo>
                  <a:pt x="13119" y="804"/>
                  <a:pt x="13272" y="574"/>
                  <a:pt x="13463" y="345"/>
                </a:cubicBezTo>
                <a:cubicBezTo>
                  <a:pt x="13272" y="230"/>
                  <a:pt x="13081" y="115"/>
                  <a:pt x="129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p15">
            <a:extLst>
              <a:ext uri="{FF2B5EF4-FFF2-40B4-BE49-F238E27FC236}">
                <a16:creationId xmlns:a16="http://schemas.microsoft.com/office/drawing/2014/main" id="{66C5D854-DA79-B193-CECB-318AC3007B46}"/>
              </a:ext>
            </a:extLst>
          </p:cNvPr>
          <p:cNvSpPr/>
          <p:nvPr/>
        </p:nvSpPr>
        <p:spPr>
          <a:xfrm>
            <a:off x="1117421" y="2935926"/>
            <a:ext cx="302141" cy="309978"/>
          </a:xfrm>
          <a:custGeom>
            <a:avLst/>
            <a:gdLst/>
            <a:ahLst/>
            <a:cxnLst/>
            <a:rect l="l" t="t" r="r" b="b"/>
            <a:pathLst>
              <a:path w="14726" h="15108" extrusionOk="0">
                <a:moveTo>
                  <a:pt x="14228" y="0"/>
                </a:moveTo>
                <a:cubicBezTo>
                  <a:pt x="14037" y="230"/>
                  <a:pt x="13808" y="421"/>
                  <a:pt x="13578" y="612"/>
                </a:cubicBezTo>
                <a:cubicBezTo>
                  <a:pt x="13272" y="880"/>
                  <a:pt x="12851" y="1033"/>
                  <a:pt x="12737" y="1492"/>
                </a:cubicBezTo>
                <a:cubicBezTo>
                  <a:pt x="12737" y="1530"/>
                  <a:pt x="12622" y="1568"/>
                  <a:pt x="12545" y="1606"/>
                </a:cubicBezTo>
                <a:cubicBezTo>
                  <a:pt x="12316" y="1645"/>
                  <a:pt x="12201" y="1836"/>
                  <a:pt x="12086" y="1989"/>
                </a:cubicBezTo>
                <a:cubicBezTo>
                  <a:pt x="11704" y="2448"/>
                  <a:pt x="11283" y="2830"/>
                  <a:pt x="10901" y="3213"/>
                </a:cubicBezTo>
                <a:cubicBezTo>
                  <a:pt x="10786" y="3366"/>
                  <a:pt x="10595" y="3404"/>
                  <a:pt x="10480" y="3519"/>
                </a:cubicBezTo>
                <a:cubicBezTo>
                  <a:pt x="10327" y="3672"/>
                  <a:pt x="10212" y="3825"/>
                  <a:pt x="10098" y="3978"/>
                </a:cubicBezTo>
                <a:cubicBezTo>
                  <a:pt x="9945" y="4131"/>
                  <a:pt x="9792" y="4322"/>
                  <a:pt x="9639" y="4475"/>
                </a:cubicBezTo>
                <a:cubicBezTo>
                  <a:pt x="9486" y="4628"/>
                  <a:pt x="9295" y="4781"/>
                  <a:pt x="9218" y="4972"/>
                </a:cubicBezTo>
                <a:cubicBezTo>
                  <a:pt x="9142" y="5278"/>
                  <a:pt x="8797" y="5125"/>
                  <a:pt x="8683" y="5316"/>
                </a:cubicBezTo>
                <a:cubicBezTo>
                  <a:pt x="8453" y="5660"/>
                  <a:pt x="8185" y="5928"/>
                  <a:pt x="7879" y="6196"/>
                </a:cubicBezTo>
                <a:cubicBezTo>
                  <a:pt x="7229" y="6846"/>
                  <a:pt x="6579" y="7535"/>
                  <a:pt x="5929" y="8223"/>
                </a:cubicBezTo>
                <a:cubicBezTo>
                  <a:pt x="5623" y="8529"/>
                  <a:pt x="5279" y="8873"/>
                  <a:pt x="4973" y="9179"/>
                </a:cubicBezTo>
                <a:cubicBezTo>
                  <a:pt x="4667" y="9523"/>
                  <a:pt x="4399" y="9829"/>
                  <a:pt x="4131" y="10174"/>
                </a:cubicBezTo>
                <a:cubicBezTo>
                  <a:pt x="3481" y="10824"/>
                  <a:pt x="2793" y="11474"/>
                  <a:pt x="2257" y="12239"/>
                </a:cubicBezTo>
                <a:cubicBezTo>
                  <a:pt x="2143" y="12430"/>
                  <a:pt x="2028" y="12621"/>
                  <a:pt x="1837" y="12736"/>
                </a:cubicBezTo>
                <a:cubicBezTo>
                  <a:pt x="1339" y="13004"/>
                  <a:pt x="1148" y="13539"/>
                  <a:pt x="727" y="13922"/>
                </a:cubicBezTo>
                <a:cubicBezTo>
                  <a:pt x="421" y="14228"/>
                  <a:pt x="230" y="14648"/>
                  <a:pt x="1" y="14993"/>
                </a:cubicBezTo>
                <a:cubicBezTo>
                  <a:pt x="154" y="15031"/>
                  <a:pt x="307" y="15069"/>
                  <a:pt x="498" y="15107"/>
                </a:cubicBezTo>
                <a:cubicBezTo>
                  <a:pt x="613" y="14954"/>
                  <a:pt x="689" y="14763"/>
                  <a:pt x="804" y="14648"/>
                </a:cubicBezTo>
                <a:cubicBezTo>
                  <a:pt x="1225" y="14228"/>
                  <a:pt x="1645" y="13807"/>
                  <a:pt x="2104" y="13463"/>
                </a:cubicBezTo>
                <a:cubicBezTo>
                  <a:pt x="2563" y="13042"/>
                  <a:pt x="2907" y="12507"/>
                  <a:pt x="3481" y="12201"/>
                </a:cubicBezTo>
                <a:cubicBezTo>
                  <a:pt x="3634" y="12162"/>
                  <a:pt x="3787" y="12009"/>
                  <a:pt x="3787" y="11856"/>
                </a:cubicBezTo>
                <a:cubicBezTo>
                  <a:pt x="3902" y="11436"/>
                  <a:pt x="4246" y="11244"/>
                  <a:pt x="4552" y="11015"/>
                </a:cubicBezTo>
                <a:cubicBezTo>
                  <a:pt x="4705" y="10862"/>
                  <a:pt x="4896" y="10747"/>
                  <a:pt x="5011" y="10518"/>
                </a:cubicBezTo>
                <a:cubicBezTo>
                  <a:pt x="5126" y="10365"/>
                  <a:pt x="5317" y="10288"/>
                  <a:pt x="5470" y="10097"/>
                </a:cubicBezTo>
                <a:cubicBezTo>
                  <a:pt x="5776" y="9600"/>
                  <a:pt x="6235" y="9179"/>
                  <a:pt x="6617" y="8758"/>
                </a:cubicBezTo>
                <a:cubicBezTo>
                  <a:pt x="6923" y="8452"/>
                  <a:pt x="7229" y="8032"/>
                  <a:pt x="7688" y="7879"/>
                </a:cubicBezTo>
                <a:cubicBezTo>
                  <a:pt x="7956" y="7764"/>
                  <a:pt x="7573" y="7420"/>
                  <a:pt x="7918" y="7343"/>
                </a:cubicBezTo>
                <a:cubicBezTo>
                  <a:pt x="8224" y="7267"/>
                  <a:pt x="8262" y="6846"/>
                  <a:pt x="8606" y="6808"/>
                </a:cubicBezTo>
                <a:cubicBezTo>
                  <a:pt x="8644" y="6464"/>
                  <a:pt x="9027" y="6425"/>
                  <a:pt x="9142" y="6234"/>
                </a:cubicBezTo>
                <a:cubicBezTo>
                  <a:pt x="9333" y="5852"/>
                  <a:pt x="9600" y="5584"/>
                  <a:pt x="9906" y="5393"/>
                </a:cubicBezTo>
                <a:cubicBezTo>
                  <a:pt x="10251" y="5163"/>
                  <a:pt x="10442" y="4819"/>
                  <a:pt x="10710" y="4590"/>
                </a:cubicBezTo>
                <a:cubicBezTo>
                  <a:pt x="10786" y="4513"/>
                  <a:pt x="10901" y="4437"/>
                  <a:pt x="11016" y="4360"/>
                </a:cubicBezTo>
                <a:cubicBezTo>
                  <a:pt x="11092" y="4284"/>
                  <a:pt x="11207" y="4245"/>
                  <a:pt x="11207" y="4169"/>
                </a:cubicBezTo>
                <a:cubicBezTo>
                  <a:pt x="11245" y="3901"/>
                  <a:pt x="11475" y="3748"/>
                  <a:pt x="11704" y="3595"/>
                </a:cubicBezTo>
                <a:cubicBezTo>
                  <a:pt x="11895" y="3480"/>
                  <a:pt x="11895" y="3174"/>
                  <a:pt x="12125" y="3060"/>
                </a:cubicBezTo>
                <a:cubicBezTo>
                  <a:pt x="12354" y="2945"/>
                  <a:pt x="12545" y="2754"/>
                  <a:pt x="12775" y="2601"/>
                </a:cubicBezTo>
                <a:cubicBezTo>
                  <a:pt x="12928" y="2486"/>
                  <a:pt x="12890" y="2257"/>
                  <a:pt x="13081" y="2104"/>
                </a:cubicBezTo>
                <a:cubicBezTo>
                  <a:pt x="13616" y="1683"/>
                  <a:pt x="14114" y="1186"/>
                  <a:pt x="14572" y="688"/>
                </a:cubicBezTo>
                <a:cubicBezTo>
                  <a:pt x="14649" y="612"/>
                  <a:pt x="14687" y="536"/>
                  <a:pt x="14725" y="459"/>
                </a:cubicBezTo>
                <a:cubicBezTo>
                  <a:pt x="14572" y="344"/>
                  <a:pt x="14419" y="191"/>
                  <a:pt x="14228"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p15">
            <a:extLst>
              <a:ext uri="{FF2B5EF4-FFF2-40B4-BE49-F238E27FC236}">
                <a16:creationId xmlns:a16="http://schemas.microsoft.com/office/drawing/2014/main" id="{909E177F-E374-3B79-0163-C3462ECBB8D4}"/>
              </a:ext>
            </a:extLst>
          </p:cNvPr>
          <p:cNvSpPr/>
          <p:nvPr/>
        </p:nvSpPr>
        <p:spPr>
          <a:xfrm>
            <a:off x="524979" y="2535712"/>
            <a:ext cx="193049" cy="248775"/>
          </a:xfrm>
          <a:custGeom>
            <a:avLst/>
            <a:gdLst/>
            <a:ahLst/>
            <a:cxnLst/>
            <a:rect l="l" t="t" r="r" b="b"/>
            <a:pathLst>
              <a:path w="9409" h="12125" extrusionOk="0">
                <a:moveTo>
                  <a:pt x="8605" y="1"/>
                </a:moveTo>
                <a:cubicBezTo>
                  <a:pt x="8223" y="383"/>
                  <a:pt x="7840" y="804"/>
                  <a:pt x="7496" y="1186"/>
                </a:cubicBezTo>
                <a:cubicBezTo>
                  <a:pt x="7420" y="1263"/>
                  <a:pt x="7305" y="1339"/>
                  <a:pt x="7305" y="1416"/>
                </a:cubicBezTo>
                <a:cubicBezTo>
                  <a:pt x="7229" y="1760"/>
                  <a:pt x="6961" y="1875"/>
                  <a:pt x="6770" y="2066"/>
                </a:cubicBezTo>
                <a:cubicBezTo>
                  <a:pt x="6655" y="2142"/>
                  <a:pt x="6540" y="2219"/>
                  <a:pt x="6502" y="2334"/>
                </a:cubicBezTo>
                <a:cubicBezTo>
                  <a:pt x="5966" y="3022"/>
                  <a:pt x="5469" y="3749"/>
                  <a:pt x="4972" y="4475"/>
                </a:cubicBezTo>
                <a:cubicBezTo>
                  <a:pt x="4743" y="4743"/>
                  <a:pt x="4551" y="5049"/>
                  <a:pt x="4475" y="5432"/>
                </a:cubicBezTo>
                <a:cubicBezTo>
                  <a:pt x="4322" y="5929"/>
                  <a:pt x="4131" y="6196"/>
                  <a:pt x="3633" y="6541"/>
                </a:cubicBezTo>
                <a:cubicBezTo>
                  <a:pt x="3595" y="6579"/>
                  <a:pt x="3519" y="6655"/>
                  <a:pt x="3519" y="6694"/>
                </a:cubicBezTo>
                <a:cubicBezTo>
                  <a:pt x="3404" y="7114"/>
                  <a:pt x="3136" y="7344"/>
                  <a:pt x="2868" y="7650"/>
                </a:cubicBezTo>
                <a:cubicBezTo>
                  <a:pt x="2677" y="7841"/>
                  <a:pt x="2448" y="8109"/>
                  <a:pt x="2295" y="8376"/>
                </a:cubicBezTo>
                <a:cubicBezTo>
                  <a:pt x="2065" y="8759"/>
                  <a:pt x="1798" y="9180"/>
                  <a:pt x="1492" y="9524"/>
                </a:cubicBezTo>
                <a:cubicBezTo>
                  <a:pt x="1224" y="9868"/>
                  <a:pt x="727" y="10059"/>
                  <a:pt x="727" y="10633"/>
                </a:cubicBezTo>
                <a:cubicBezTo>
                  <a:pt x="727" y="10748"/>
                  <a:pt x="268" y="10901"/>
                  <a:pt x="382" y="11168"/>
                </a:cubicBezTo>
                <a:cubicBezTo>
                  <a:pt x="497" y="11474"/>
                  <a:pt x="0" y="11551"/>
                  <a:pt x="115" y="11857"/>
                </a:cubicBezTo>
                <a:cubicBezTo>
                  <a:pt x="382" y="11933"/>
                  <a:pt x="612" y="12010"/>
                  <a:pt x="918" y="12125"/>
                </a:cubicBezTo>
                <a:cubicBezTo>
                  <a:pt x="1262" y="11704"/>
                  <a:pt x="1645" y="11245"/>
                  <a:pt x="1989" y="10786"/>
                </a:cubicBezTo>
                <a:cubicBezTo>
                  <a:pt x="2677" y="9868"/>
                  <a:pt x="3327" y="8912"/>
                  <a:pt x="4016" y="8032"/>
                </a:cubicBezTo>
                <a:cubicBezTo>
                  <a:pt x="4245" y="7765"/>
                  <a:pt x="4398" y="7459"/>
                  <a:pt x="4628" y="7191"/>
                </a:cubicBezTo>
                <a:cubicBezTo>
                  <a:pt x="4972" y="6732"/>
                  <a:pt x="5393" y="6273"/>
                  <a:pt x="5737" y="5814"/>
                </a:cubicBezTo>
                <a:cubicBezTo>
                  <a:pt x="6119" y="5317"/>
                  <a:pt x="6502" y="4781"/>
                  <a:pt x="6846" y="4284"/>
                </a:cubicBezTo>
                <a:cubicBezTo>
                  <a:pt x="6884" y="4016"/>
                  <a:pt x="6540" y="3787"/>
                  <a:pt x="6808" y="3557"/>
                </a:cubicBezTo>
                <a:cubicBezTo>
                  <a:pt x="6923" y="3443"/>
                  <a:pt x="7076" y="3404"/>
                  <a:pt x="7037" y="3175"/>
                </a:cubicBezTo>
                <a:cubicBezTo>
                  <a:pt x="7037" y="3060"/>
                  <a:pt x="7267" y="2946"/>
                  <a:pt x="7382" y="2831"/>
                </a:cubicBezTo>
                <a:cubicBezTo>
                  <a:pt x="7447" y="2798"/>
                  <a:pt x="7513" y="2708"/>
                  <a:pt x="7555" y="2708"/>
                </a:cubicBezTo>
                <a:cubicBezTo>
                  <a:pt x="7561" y="2708"/>
                  <a:pt x="7567" y="2711"/>
                  <a:pt x="7573" y="2716"/>
                </a:cubicBezTo>
                <a:cubicBezTo>
                  <a:pt x="7593" y="2719"/>
                  <a:pt x="7612" y="2721"/>
                  <a:pt x="7630" y="2721"/>
                </a:cubicBezTo>
                <a:cubicBezTo>
                  <a:pt x="7816" y="2721"/>
                  <a:pt x="7885" y="2550"/>
                  <a:pt x="7955" y="2410"/>
                </a:cubicBezTo>
                <a:cubicBezTo>
                  <a:pt x="7993" y="2257"/>
                  <a:pt x="8108" y="2104"/>
                  <a:pt x="8185" y="1989"/>
                </a:cubicBezTo>
                <a:cubicBezTo>
                  <a:pt x="8605" y="1492"/>
                  <a:pt x="9064" y="995"/>
                  <a:pt x="9409" y="574"/>
                </a:cubicBezTo>
                <a:cubicBezTo>
                  <a:pt x="9409" y="286"/>
                  <a:pt x="9321" y="149"/>
                  <a:pt x="9130" y="149"/>
                </a:cubicBezTo>
                <a:cubicBezTo>
                  <a:pt x="9069" y="149"/>
                  <a:pt x="8996" y="164"/>
                  <a:pt x="8911" y="192"/>
                </a:cubicBezTo>
                <a:cubicBezTo>
                  <a:pt x="8904" y="195"/>
                  <a:pt x="8897" y="197"/>
                  <a:pt x="8890" y="197"/>
                </a:cubicBezTo>
                <a:cubicBezTo>
                  <a:pt x="8814" y="197"/>
                  <a:pt x="8710" y="35"/>
                  <a:pt x="860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p15">
            <a:extLst>
              <a:ext uri="{FF2B5EF4-FFF2-40B4-BE49-F238E27FC236}">
                <a16:creationId xmlns:a16="http://schemas.microsoft.com/office/drawing/2014/main" id="{D46E343C-378A-F980-2BAC-33E64A83FFCB}"/>
              </a:ext>
            </a:extLst>
          </p:cNvPr>
          <p:cNvSpPr/>
          <p:nvPr/>
        </p:nvSpPr>
        <p:spPr>
          <a:xfrm>
            <a:off x="1219434" y="2992411"/>
            <a:ext cx="250355" cy="250355"/>
          </a:xfrm>
          <a:custGeom>
            <a:avLst/>
            <a:gdLst/>
            <a:ahLst/>
            <a:cxnLst/>
            <a:rect l="l" t="t" r="r" b="b"/>
            <a:pathLst>
              <a:path w="12202" h="12202" extrusionOk="0">
                <a:moveTo>
                  <a:pt x="11704" y="1"/>
                </a:moveTo>
                <a:cubicBezTo>
                  <a:pt x="11475" y="116"/>
                  <a:pt x="11207" y="230"/>
                  <a:pt x="10977" y="383"/>
                </a:cubicBezTo>
                <a:cubicBezTo>
                  <a:pt x="10863" y="460"/>
                  <a:pt x="10863" y="727"/>
                  <a:pt x="10786" y="727"/>
                </a:cubicBezTo>
                <a:cubicBezTo>
                  <a:pt x="10518" y="766"/>
                  <a:pt x="10442" y="957"/>
                  <a:pt x="10365" y="1186"/>
                </a:cubicBezTo>
                <a:cubicBezTo>
                  <a:pt x="10365" y="1301"/>
                  <a:pt x="10212" y="1416"/>
                  <a:pt x="10098" y="1416"/>
                </a:cubicBezTo>
                <a:cubicBezTo>
                  <a:pt x="9715" y="1454"/>
                  <a:pt x="9562" y="1645"/>
                  <a:pt x="9486" y="2028"/>
                </a:cubicBezTo>
                <a:cubicBezTo>
                  <a:pt x="9447" y="2104"/>
                  <a:pt x="9333" y="2257"/>
                  <a:pt x="9256" y="2296"/>
                </a:cubicBezTo>
                <a:cubicBezTo>
                  <a:pt x="8989" y="2334"/>
                  <a:pt x="8797" y="2372"/>
                  <a:pt x="8683" y="2678"/>
                </a:cubicBezTo>
                <a:cubicBezTo>
                  <a:pt x="8568" y="2869"/>
                  <a:pt x="8338" y="2984"/>
                  <a:pt x="8185" y="3137"/>
                </a:cubicBezTo>
                <a:cubicBezTo>
                  <a:pt x="7956" y="3366"/>
                  <a:pt x="7803" y="3749"/>
                  <a:pt x="7535" y="3864"/>
                </a:cubicBezTo>
                <a:cubicBezTo>
                  <a:pt x="7191" y="3978"/>
                  <a:pt x="7076" y="4323"/>
                  <a:pt x="6770" y="4476"/>
                </a:cubicBezTo>
                <a:cubicBezTo>
                  <a:pt x="6464" y="4629"/>
                  <a:pt x="6197" y="4820"/>
                  <a:pt x="6158" y="5202"/>
                </a:cubicBezTo>
                <a:cubicBezTo>
                  <a:pt x="6158" y="5279"/>
                  <a:pt x="6044" y="5355"/>
                  <a:pt x="5967" y="5393"/>
                </a:cubicBezTo>
                <a:cubicBezTo>
                  <a:pt x="5355" y="5699"/>
                  <a:pt x="4973" y="6235"/>
                  <a:pt x="4514" y="6656"/>
                </a:cubicBezTo>
                <a:cubicBezTo>
                  <a:pt x="4292" y="6877"/>
                  <a:pt x="4320" y="7384"/>
                  <a:pt x="3875" y="7384"/>
                </a:cubicBezTo>
                <a:cubicBezTo>
                  <a:pt x="3859" y="7384"/>
                  <a:pt x="3842" y="7384"/>
                  <a:pt x="3825" y="7382"/>
                </a:cubicBezTo>
                <a:lnTo>
                  <a:pt x="3825" y="7382"/>
                </a:lnTo>
                <a:cubicBezTo>
                  <a:pt x="3978" y="7688"/>
                  <a:pt x="3366" y="7535"/>
                  <a:pt x="3519" y="7879"/>
                </a:cubicBezTo>
                <a:cubicBezTo>
                  <a:pt x="3558" y="8032"/>
                  <a:pt x="3366" y="8224"/>
                  <a:pt x="3099" y="8262"/>
                </a:cubicBezTo>
                <a:cubicBezTo>
                  <a:pt x="3022" y="8262"/>
                  <a:pt x="2869" y="8300"/>
                  <a:pt x="2869" y="8338"/>
                </a:cubicBezTo>
                <a:cubicBezTo>
                  <a:pt x="2869" y="8759"/>
                  <a:pt x="2410" y="8721"/>
                  <a:pt x="2257" y="8989"/>
                </a:cubicBezTo>
                <a:cubicBezTo>
                  <a:pt x="2181" y="9103"/>
                  <a:pt x="1990" y="9218"/>
                  <a:pt x="1951" y="9333"/>
                </a:cubicBezTo>
                <a:cubicBezTo>
                  <a:pt x="1913" y="9792"/>
                  <a:pt x="1569" y="9945"/>
                  <a:pt x="1263" y="10174"/>
                </a:cubicBezTo>
                <a:cubicBezTo>
                  <a:pt x="1110" y="10289"/>
                  <a:pt x="957" y="10327"/>
                  <a:pt x="995" y="10595"/>
                </a:cubicBezTo>
                <a:cubicBezTo>
                  <a:pt x="1033" y="10633"/>
                  <a:pt x="919" y="10748"/>
                  <a:pt x="842" y="10786"/>
                </a:cubicBezTo>
                <a:cubicBezTo>
                  <a:pt x="421" y="11016"/>
                  <a:pt x="192" y="11398"/>
                  <a:pt x="1" y="11781"/>
                </a:cubicBezTo>
                <a:cubicBezTo>
                  <a:pt x="39" y="11819"/>
                  <a:pt x="39" y="11857"/>
                  <a:pt x="77" y="11857"/>
                </a:cubicBezTo>
                <a:cubicBezTo>
                  <a:pt x="230" y="11972"/>
                  <a:pt x="345" y="12048"/>
                  <a:pt x="498" y="12201"/>
                </a:cubicBezTo>
                <a:cubicBezTo>
                  <a:pt x="536" y="11513"/>
                  <a:pt x="1225" y="11322"/>
                  <a:pt x="1454" y="10786"/>
                </a:cubicBezTo>
                <a:cubicBezTo>
                  <a:pt x="1492" y="10779"/>
                  <a:pt x="1535" y="10777"/>
                  <a:pt x="1580" y="10777"/>
                </a:cubicBezTo>
                <a:cubicBezTo>
                  <a:pt x="1611" y="10777"/>
                  <a:pt x="1642" y="10778"/>
                  <a:pt x="1674" y="10778"/>
                </a:cubicBezTo>
                <a:cubicBezTo>
                  <a:pt x="1832" y="10778"/>
                  <a:pt x="2002" y="10761"/>
                  <a:pt x="2104" y="10557"/>
                </a:cubicBezTo>
                <a:cubicBezTo>
                  <a:pt x="2142" y="10442"/>
                  <a:pt x="2410" y="10442"/>
                  <a:pt x="2295" y="10212"/>
                </a:cubicBezTo>
                <a:cubicBezTo>
                  <a:pt x="2448" y="10174"/>
                  <a:pt x="2563" y="10136"/>
                  <a:pt x="2716" y="10098"/>
                </a:cubicBezTo>
                <a:cubicBezTo>
                  <a:pt x="2754" y="10059"/>
                  <a:pt x="2793" y="9983"/>
                  <a:pt x="2869" y="9907"/>
                </a:cubicBezTo>
                <a:lnTo>
                  <a:pt x="2869" y="9907"/>
                </a:lnTo>
                <a:cubicBezTo>
                  <a:pt x="2640" y="9945"/>
                  <a:pt x="2487" y="9945"/>
                  <a:pt x="2219" y="9983"/>
                </a:cubicBezTo>
                <a:cubicBezTo>
                  <a:pt x="2984" y="9562"/>
                  <a:pt x="2984" y="9562"/>
                  <a:pt x="3328" y="8874"/>
                </a:cubicBezTo>
                <a:cubicBezTo>
                  <a:pt x="3405" y="8721"/>
                  <a:pt x="3481" y="8683"/>
                  <a:pt x="3672" y="8683"/>
                </a:cubicBezTo>
                <a:cubicBezTo>
                  <a:pt x="3676" y="8684"/>
                  <a:pt x="3679" y="8685"/>
                  <a:pt x="3683" y="8685"/>
                </a:cubicBezTo>
                <a:cubicBezTo>
                  <a:pt x="3759" y="8685"/>
                  <a:pt x="3867" y="8300"/>
                  <a:pt x="3940" y="8300"/>
                </a:cubicBezTo>
                <a:cubicBezTo>
                  <a:pt x="4323" y="8300"/>
                  <a:pt x="4323" y="8032"/>
                  <a:pt x="4437" y="7803"/>
                </a:cubicBezTo>
                <a:cubicBezTo>
                  <a:pt x="4475" y="7765"/>
                  <a:pt x="4514" y="7765"/>
                  <a:pt x="4552" y="7726"/>
                </a:cubicBezTo>
                <a:cubicBezTo>
                  <a:pt x="4628" y="7803"/>
                  <a:pt x="4705" y="7841"/>
                  <a:pt x="4705" y="7879"/>
                </a:cubicBezTo>
                <a:cubicBezTo>
                  <a:pt x="4896" y="7765"/>
                  <a:pt x="5087" y="7688"/>
                  <a:pt x="5202" y="7535"/>
                </a:cubicBezTo>
                <a:cubicBezTo>
                  <a:pt x="5355" y="7382"/>
                  <a:pt x="5393" y="7153"/>
                  <a:pt x="5508" y="7000"/>
                </a:cubicBezTo>
                <a:cubicBezTo>
                  <a:pt x="5585" y="6885"/>
                  <a:pt x="5738" y="6885"/>
                  <a:pt x="5852" y="6809"/>
                </a:cubicBezTo>
                <a:cubicBezTo>
                  <a:pt x="5776" y="6350"/>
                  <a:pt x="5776" y="6350"/>
                  <a:pt x="6120" y="6197"/>
                </a:cubicBezTo>
                <a:cubicBezTo>
                  <a:pt x="6273" y="6158"/>
                  <a:pt x="6426" y="6120"/>
                  <a:pt x="6579" y="6082"/>
                </a:cubicBezTo>
                <a:cubicBezTo>
                  <a:pt x="6732" y="5967"/>
                  <a:pt x="6923" y="5852"/>
                  <a:pt x="7153" y="5699"/>
                </a:cubicBezTo>
                <a:cubicBezTo>
                  <a:pt x="6847" y="5623"/>
                  <a:pt x="6847" y="5623"/>
                  <a:pt x="6885" y="5355"/>
                </a:cubicBezTo>
                <a:lnTo>
                  <a:pt x="6885" y="5355"/>
                </a:lnTo>
                <a:cubicBezTo>
                  <a:pt x="6968" y="5391"/>
                  <a:pt x="7036" y="5406"/>
                  <a:pt x="7092" y="5406"/>
                </a:cubicBezTo>
                <a:cubicBezTo>
                  <a:pt x="7404" y="5406"/>
                  <a:pt x="7379" y="4943"/>
                  <a:pt x="7573" y="4782"/>
                </a:cubicBezTo>
                <a:cubicBezTo>
                  <a:pt x="7669" y="4854"/>
                  <a:pt x="7765" y="4956"/>
                  <a:pt x="7852" y="4956"/>
                </a:cubicBezTo>
                <a:cubicBezTo>
                  <a:pt x="7903" y="4956"/>
                  <a:pt x="7951" y="4920"/>
                  <a:pt x="7994" y="4820"/>
                </a:cubicBezTo>
                <a:cubicBezTo>
                  <a:pt x="8032" y="4705"/>
                  <a:pt x="8032" y="4590"/>
                  <a:pt x="8071" y="4552"/>
                </a:cubicBezTo>
                <a:cubicBezTo>
                  <a:pt x="8606" y="4399"/>
                  <a:pt x="8683" y="3902"/>
                  <a:pt x="8759" y="3443"/>
                </a:cubicBezTo>
                <a:cubicBezTo>
                  <a:pt x="8912" y="3519"/>
                  <a:pt x="8989" y="3596"/>
                  <a:pt x="9027" y="3634"/>
                </a:cubicBezTo>
                <a:cubicBezTo>
                  <a:pt x="9180" y="3481"/>
                  <a:pt x="9333" y="3328"/>
                  <a:pt x="9409" y="3328"/>
                </a:cubicBezTo>
                <a:cubicBezTo>
                  <a:pt x="9431" y="3330"/>
                  <a:pt x="9451" y="3331"/>
                  <a:pt x="9469" y="3331"/>
                </a:cubicBezTo>
                <a:cubicBezTo>
                  <a:pt x="9787" y="3331"/>
                  <a:pt x="9419" y="3020"/>
                  <a:pt x="9600" y="2984"/>
                </a:cubicBezTo>
                <a:cubicBezTo>
                  <a:pt x="9983" y="2946"/>
                  <a:pt x="10021" y="2563"/>
                  <a:pt x="10251" y="2410"/>
                </a:cubicBezTo>
                <a:cubicBezTo>
                  <a:pt x="10442" y="2219"/>
                  <a:pt x="10671" y="2104"/>
                  <a:pt x="10863" y="1990"/>
                </a:cubicBezTo>
                <a:cubicBezTo>
                  <a:pt x="10824" y="1913"/>
                  <a:pt x="10786" y="1837"/>
                  <a:pt x="10710" y="1760"/>
                </a:cubicBezTo>
                <a:cubicBezTo>
                  <a:pt x="11016" y="1645"/>
                  <a:pt x="11360" y="1684"/>
                  <a:pt x="11436" y="1301"/>
                </a:cubicBezTo>
                <a:lnTo>
                  <a:pt x="11436" y="1301"/>
                </a:lnTo>
                <a:cubicBezTo>
                  <a:pt x="11322" y="1339"/>
                  <a:pt x="11169" y="1339"/>
                  <a:pt x="11054" y="1378"/>
                </a:cubicBezTo>
                <a:cubicBezTo>
                  <a:pt x="11054" y="1339"/>
                  <a:pt x="11054" y="1301"/>
                  <a:pt x="11016" y="1301"/>
                </a:cubicBezTo>
                <a:cubicBezTo>
                  <a:pt x="11322" y="1148"/>
                  <a:pt x="11589" y="1033"/>
                  <a:pt x="11933" y="842"/>
                </a:cubicBezTo>
                <a:cubicBezTo>
                  <a:pt x="11589" y="574"/>
                  <a:pt x="12201" y="269"/>
                  <a:pt x="1170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p15">
            <a:extLst>
              <a:ext uri="{FF2B5EF4-FFF2-40B4-BE49-F238E27FC236}">
                <a16:creationId xmlns:a16="http://schemas.microsoft.com/office/drawing/2014/main" id="{FD0E43F0-0AC8-94B2-5B5B-DA2F4DFBC4C4}"/>
              </a:ext>
            </a:extLst>
          </p:cNvPr>
          <p:cNvSpPr/>
          <p:nvPr/>
        </p:nvSpPr>
        <p:spPr>
          <a:xfrm>
            <a:off x="1267302" y="3063032"/>
            <a:ext cx="222882" cy="202487"/>
          </a:xfrm>
          <a:custGeom>
            <a:avLst/>
            <a:gdLst/>
            <a:ahLst/>
            <a:cxnLst/>
            <a:rect l="l" t="t" r="r" b="b"/>
            <a:pathLst>
              <a:path w="10863" h="9869" extrusionOk="0">
                <a:moveTo>
                  <a:pt x="10557" y="1"/>
                </a:moveTo>
                <a:cubicBezTo>
                  <a:pt x="10251" y="192"/>
                  <a:pt x="10098" y="422"/>
                  <a:pt x="9792" y="460"/>
                </a:cubicBezTo>
                <a:cubicBezTo>
                  <a:pt x="9562" y="498"/>
                  <a:pt x="9294" y="804"/>
                  <a:pt x="9256" y="995"/>
                </a:cubicBezTo>
                <a:cubicBezTo>
                  <a:pt x="9256" y="1187"/>
                  <a:pt x="9180" y="1263"/>
                  <a:pt x="9065" y="1340"/>
                </a:cubicBezTo>
                <a:cubicBezTo>
                  <a:pt x="8721" y="1646"/>
                  <a:pt x="8185" y="1684"/>
                  <a:pt x="7956" y="2181"/>
                </a:cubicBezTo>
                <a:cubicBezTo>
                  <a:pt x="7879" y="2296"/>
                  <a:pt x="7497" y="2257"/>
                  <a:pt x="7344" y="2410"/>
                </a:cubicBezTo>
                <a:cubicBezTo>
                  <a:pt x="7191" y="2525"/>
                  <a:pt x="7191" y="2793"/>
                  <a:pt x="7000" y="2908"/>
                </a:cubicBezTo>
                <a:cubicBezTo>
                  <a:pt x="6732" y="3099"/>
                  <a:pt x="6350" y="3137"/>
                  <a:pt x="6311" y="3558"/>
                </a:cubicBezTo>
                <a:cubicBezTo>
                  <a:pt x="6286" y="3551"/>
                  <a:pt x="6262" y="3549"/>
                  <a:pt x="6240" y="3549"/>
                </a:cubicBezTo>
                <a:cubicBezTo>
                  <a:pt x="5997" y="3549"/>
                  <a:pt x="5942" y="3905"/>
                  <a:pt x="5661" y="3940"/>
                </a:cubicBezTo>
                <a:cubicBezTo>
                  <a:pt x="5317" y="3979"/>
                  <a:pt x="5164" y="4437"/>
                  <a:pt x="4820" y="4590"/>
                </a:cubicBezTo>
                <a:cubicBezTo>
                  <a:pt x="4705" y="4667"/>
                  <a:pt x="4667" y="4896"/>
                  <a:pt x="4552" y="4973"/>
                </a:cubicBezTo>
                <a:cubicBezTo>
                  <a:pt x="4246" y="5164"/>
                  <a:pt x="4093" y="5508"/>
                  <a:pt x="3749" y="5661"/>
                </a:cubicBezTo>
                <a:cubicBezTo>
                  <a:pt x="3558" y="5776"/>
                  <a:pt x="3366" y="5967"/>
                  <a:pt x="3213" y="6159"/>
                </a:cubicBezTo>
                <a:cubicBezTo>
                  <a:pt x="3175" y="6235"/>
                  <a:pt x="3290" y="6388"/>
                  <a:pt x="3099" y="6465"/>
                </a:cubicBezTo>
                <a:cubicBezTo>
                  <a:pt x="2869" y="6579"/>
                  <a:pt x="2601" y="6732"/>
                  <a:pt x="2487" y="6962"/>
                </a:cubicBezTo>
                <a:cubicBezTo>
                  <a:pt x="2372" y="7229"/>
                  <a:pt x="2104" y="7306"/>
                  <a:pt x="1951" y="7497"/>
                </a:cubicBezTo>
                <a:cubicBezTo>
                  <a:pt x="1645" y="7918"/>
                  <a:pt x="1263" y="8262"/>
                  <a:pt x="919" y="8606"/>
                </a:cubicBezTo>
                <a:cubicBezTo>
                  <a:pt x="957" y="8683"/>
                  <a:pt x="1033" y="8798"/>
                  <a:pt x="1148" y="8950"/>
                </a:cubicBezTo>
                <a:cubicBezTo>
                  <a:pt x="957" y="8912"/>
                  <a:pt x="842" y="8874"/>
                  <a:pt x="689" y="8874"/>
                </a:cubicBezTo>
                <a:cubicBezTo>
                  <a:pt x="613" y="9027"/>
                  <a:pt x="536" y="9371"/>
                  <a:pt x="421" y="9409"/>
                </a:cubicBezTo>
                <a:cubicBezTo>
                  <a:pt x="115" y="9448"/>
                  <a:pt x="77" y="9639"/>
                  <a:pt x="1" y="9868"/>
                </a:cubicBezTo>
                <a:lnTo>
                  <a:pt x="192" y="9868"/>
                </a:lnTo>
                <a:cubicBezTo>
                  <a:pt x="727" y="9524"/>
                  <a:pt x="1263" y="9180"/>
                  <a:pt x="1798" y="8836"/>
                </a:cubicBezTo>
                <a:cubicBezTo>
                  <a:pt x="1837" y="8798"/>
                  <a:pt x="1913" y="8721"/>
                  <a:pt x="1913" y="8683"/>
                </a:cubicBezTo>
                <a:cubicBezTo>
                  <a:pt x="1837" y="8453"/>
                  <a:pt x="1951" y="8415"/>
                  <a:pt x="2142" y="8377"/>
                </a:cubicBezTo>
                <a:cubicBezTo>
                  <a:pt x="2219" y="8377"/>
                  <a:pt x="2295" y="8300"/>
                  <a:pt x="2372" y="8224"/>
                </a:cubicBezTo>
                <a:cubicBezTo>
                  <a:pt x="2563" y="7994"/>
                  <a:pt x="2716" y="7688"/>
                  <a:pt x="2907" y="7612"/>
                </a:cubicBezTo>
                <a:cubicBezTo>
                  <a:pt x="3209" y="7545"/>
                  <a:pt x="3188" y="7126"/>
                  <a:pt x="3461" y="7126"/>
                </a:cubicBezTo>
                <a:cubicBezTo>
                  <a:pt x="3499" y="7126"/>
                  <a:pt x="3544" y="7134"/>
                  <a:pt x="3596" y="7153"/>
                </a:cubicBezTo>
                <a:cubicBezTo>
                  <a:pt x="3672" y="6847"/>
                  <a:pt x="3978" y="6770"/>
                  <a:pt x="4170" y="6617"/>
                </a:cubicBezTo>
                <a:cubicBezTo>
                  <a:pt x="4017" y="6312"/>
                  <a:pt x="4208" y="6235"/>
                  <a:pt x="4437" y="6235"/>
                </a:cubicBezTo>
                <a:cubicBezTo>
                  <a:pt x="4457" y="6237"/>
                  <a:pt x="4476" y="6238"/>
                  <a:pt x="4494" y="6238"/>
                </a:cubicBezTo>
                <a:cubicBezTo>
                  <a:pt x="4865" y="6238"/>
                  <a:pt x="4943" y="5880"/>
                  <a:pt x="5126" y="5661"/>
                </a:cubicBezTo>
                <a:cubicBezTo>
                  <a:pt x="5240" y="5508"/>
                  <a:pt x="5240" y="5317"/>
                  <a:pt x="5470" y="5317"/>
                </a:cubicBezTo>
                <a:cubicBezTo>
                  <a:pt x="5546" y="5279"/>
                  <a:pt x="5623" y="5202"/>
                  <a:pt x="5699" y="5126"/>
                </a:cubicBezTo>
                <a:cubicBezTo>
                  <a:pt x="5776" y="5049"/>
                  <a:pt x="5852" y="4973"/>
                  <a:pt x="5967" y="4858"/>
                </a:cubicBezTo>
                <a:cubicBezTo>
                  <a:pt x="6388" y="4437"/>
                  <a:pt x="7038" y="4208"/>
                  <a:pt x="7229" y="3520"/>
                </a:cubicBezTo>
                <a:cubicBezTo>
                  <a:pt x="7267" y="3443"/>
                  <a:pt x="7420" y="3367"/>
                  <a:pt x="7497" y="3367"/>
                </a:cubicBezTo>
                <a:cubicBezTo>
                  <a:pt x="7553" y="3367"/>
                  <a:pt x="7608" y="3377"/>
                  <a:pt x="7656" y="3377"/>
                </a:cubicBezTo>
                <a:cubicBezTo>
                  <a:pt x="7741" y="3377"/>
                  <a:pt x="7803" y="3346"/>
                  <a:pt x="7803" y="3175"/>
                </a:cubicBezTo>
                <a:cubicBezTo>
                  <a:pt x="7765" y="3099"/>
                  <a:pt x="8071" y="3022"/>
                  <a:pt x="8185" y="2946"/>
                </a:cubicBezTo>
                <a:cubicBezTo>
                  <a:pt x="8262" y="2946"/>
                  <a:pt x="8338" y="2869"/>
                  <a:pt x="8338" y="2793"/>
                </a:cubicBezTo>
                <a:cubicBezTo>
                  <a:pt x="8306" y="2474"/>
                  <a:pt x="8487" y="2448"/>
                  <a:pt x="8703" y="2448"/>
                </a:cubicBezTo>
                <a:cubicBezTo>
                  <a:pt x="8746" y="2448"/>
                  <a:pt x="8791" y="2449"/>
                  <a:pt x="8836" y="2449"/>
                </a:cubicBezTo>
                <a:cubicBezTo>
                  <a:pt x="8797" y="2334"/>
                  <a:pt x="8797" y="2181"/>
                  <a:pt x="8797" y="1990"/>
                </a:cubicBezTo>
                <a:lnTo>
                  <a:pt x="8797" y="1990"/>
                </a:lnTo>
                <a:cubicBezTo>
                  <a:pt x="8856" y="2006"/>
                  <a:pt x="8908" y="2014"/>
                  <a:pt x="8955" y="2014"/>
                </a:cubicBezTo>
                <a:cubicBezTo>
                  <a:pt x="9336" y="2014"/>
                  <a:pt x="9366" y="1514"/>
                  <a:pt x="9639" y="1378"/>
                </a:cubicBezTo>
                <a:cubicBezTo>
                  <a:pt x="9715" y="1454"/>
                  <a:pt x="9792" y="1493"/>
                  <a:pt x="9868" y="1569"/>
                </a:cubicBezTo>
                <a:cubicBezTo>
                  <a:pt x="9945" y="957"/>
                  <a:pt x="10595" y="1034"/>
                  <a:pt x="10863" y="575"/>
                </a:cubicBezTo>
                <a:cubicBezTo>
                  <a:pt x="10786" y="383"/>
                  <a:pt x="10671" y="192"/>
                  <a:pt x="10557"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p15">
            <a:extLst>
              <a:ext uri="{FF2B5EF4-FFF2-40B4-BE49-F238E27FC236}">
                <a16:creationId xmlns:a16="http://schemas.microsoft.com/office/drawing/2014/main" id="{41861E92-1F10-2522-13BF-F3EA1CF79F55}"/>
              </a:ext>
            </a:extLst>
          </p:cNvPr>
          <p:cNvSpPr/>
          <p:nvPr/>
        </p:nvSpPr>
        <p:spPr>
          <a:xfrm>
            <a:off x="506923" y="2525515"/>
            <a:ext cx="136564" cy="156959"/>
          </a:xfrm>
          <a:custGeom>
            <a:avLst/>
            <a:gdLst/>
            <a:ahLst/>
            <a:cxnLst/>
            <a:rect l="l" t="t" r="r" b="b"/>
            <a:pathLst>
              <a:path w="6656" h="7650" extrusionOk="0">
                <a:moveTo>
                  <a:pt x="6005" y="0"/>
                </a:moveTo>
                <a:cubicBezTo>
                  <a:pt x="5508" y="0"/>
                  <a:pt x="5087" y="192"/>
                  <a:pt x="4934" y="765"/>
                </a:cubicBezTo>
                <a:cubicBezTo>
                  <a:pt x="4896" y="880"/>
                  <a:pt x="4743" y="995"/>
                  <a:pt x="4666" y="1110"/>
                </a:cubicBezTo>
                <a:cubicBezTo>
                  <a:pt x="4513" y="1263"/>
                  <a:pt x="4399" y="1415"/>
                  <a:pt x="4284" y="1568"/>
                </a:cubicBezTo>
                <a:cubicBezTo>
                  <a:pt x="4016" y="1913"/>
                  <a:pt x="3748" y="2295"/>
                  <a:pt x="3481" y="2639"/>
                </a:cubicBezTo>
                <a:cubicBezTo>
                  <a:pt x="3443" y="2678"/>
                  <a:pt x="3366" y="2716"/>
                  <a:pt x="3366" y="2792"/>
                </a:cubicBezTo>
                <a:cubicBezTo>
                  <a:pt x="3404" y="3060"/>
                  <a:pt x="3175" y="3213"/>
                  <a:pt x="3022" y="3366"/>
                </a:cubicBezTo>
                <a:cubicBezTo>
                  <a:pt x="2792" y="3596"/>
                  <a:pt x="2563" y="3825"/>
                  <a:pt x="2525" y="4131"/>
                </a:cubicBezTo>
                <a:cubicBezTo>
                  <a:pt x="2525" y="4246"/>
                  <a:pt x="2410" y="4360"/>
                  <a:pt x="2333" y="4475"/>
                </a:cubicBezTo>
                <a:cubicBezTo>
                  <a:pt x="2257" y="4552"/>
                  <a:pt x="2104" y="4666"/>
                  <a:pt x="2066" y="4781"/>
                </a:cubicBezTo>
                <a:cubicBezTo>
                  <a:pt x="1913" y="5317"/>
                  <a:pt x="1568" y="5776"/>
                  <a:pt x="1148" y="6158"/>
                </a:cubicBezTo>
                <a:cubicBezTo>
                  <a:pt x="918" y="6349"/>
                  <a:pt x="765" y="6617"/>
                  <a:pt x="574" y="6846"/>
                </a:cubicBezTo>
                <a:cubicBezTo>
                  <a:pt x="536" y="6885"/>
                  <a:pt x="459" y="6961"/>
                  <a:pt x="421" y="6999"/>
                </a:cubicBezTo>
                <a:cubicBezTo>
                  <a:pt x="39" y="7114"/>
                  <a:pt x="0" y="7382"/>
                  <a:pt x="0" y="7650"/>
                </a:cubicBezTo>
                <a:cubicBezTo>
                  <a:pt x="268" y="7573"/>
                  <a:pt x="498" y="7497"/>
                  <a:pt x="612" y="7458"/>
                </a:cubicBezTo>
                <a:cubicBezTo>
                  <a:pt x="918" y="7076"/>
                  <a:pt x="1186" y="6808"/>
                  <a:pt x="1454" y="6464"/>
                </a:cubicBezTo>
                <a:cubicBezTo>
                  <a:pt x="1545" y="6529"/>
                  <a:pt x="1628" y="6559"/>
                  <a:pt x="1698" y="6559"/>
                </a:cubicBezTo>
                <a:cubicBezTo>
                  <a:pt x="1834" y="6559"/>
                  <a:pt x="1926" y="6449"/>
                  <a:pt x="1951" y="6273"/>
                </a:cubicBezTo>
                <a:cubicBezTo>
                  <a:pt x="1989" y="5967"/>
                  <a:pt x="2219" y="5852"/>
                  <a:pt x="2295" y="5623"/>
                </a:cubicBezTo>
                <a:cubicBezTo>
                  <a:pt x="2678" y="5584"/>
                  <a:pt x="2678" y="5164"/>
                  <a:pt x="2907" y="5011"/>
                </a:cubicBezTo>
                <a:cubicBezTo>
                  <a:pt x="3060" y="4858"/>
                  <a:pt x="3137" y="4666"/>
                  <a:pt x="3366" y="4513"/>
                </a:cubicBezTo>
                <a:cubicBezTo>
                  <a:pt x="3634" y="4360"/>
                  <a:pt x="3825" y="4016"/>
                  <a:pt x="4054" y="3787"/>
                </a:cubicBezTo>
                <a:cubicBezTo>
                  <a:pt x="4207" y="3634"/>
                  <a:pt x="4016" y="3404"/>
                  <a:pt x="4131" y="3404"/>
                </a:cubicBezTo>
                <a:cubicBezTo>
                  <a:pt x="4513" y="3290"/>
                  <a:pt x="4552" y="2869"/>
                  <a:pt x="4819" y="2639"/>
                </a:cubicBezTo>
                <a:cubicBezTo>
                  <a:pt x="5087" y="2486"/>
                  <a:pt x="5125" y="2027"/>
                  <a:pt x="5355" y="1874"/>
                </a:cubicBezTo>
                <a:cubicBezTo>
                  <a:pt x="5661" y="1683"/>
                  <a:pt x="5623" y="1224"/>
                  <a:pt x="6043" y="1186"/>
                </a:cubicBezTo>
                <a:cubicBezTo>
                  <a:pt x="6043" y="1186"/>
                  <a:pt x="6120" y="1110"/>
                  <a:pt x="6081" y="1071"/>
                </a:cubicBezTo>
                <a:cubicBezTo>
                  <a:pt x="6043" y="689"/>
                  <a:pt x="6311" y="612"/>
                  <a:pt x="6579" y="498"/>
                </a:cubicBezTo>
                <a:cubicBezTo>
                  <a:pt x="6617" y="459"/>
                  <a:pt x="6655" y="345"/>
                  <a:pt x="6655" y="306"/>
                </a:cubicBezTo>
                <a:cubicBezTo>
                  <a:pt x="6426" y="192"/>
                  <a:pt x="6234" y="115"/>
                  <a:pt x="600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p15">
            <a:extLst>
              <a:ext uri="{FF2B5EF4-FFF2-40B4-BE49-F238E27FC236}">
                <a16:creationId xmlns:a16="http://schemas.microsoft.com/office/drawing/2014/main" id="{B10A629C-9CDB-90AD-311A-F7415667C69D}"/>
              </a:ext>
            </a:extLst>
          </p:cNvPr>
          <p:cNvSpPr/>
          <p:nvPr/>
        </p:nvSpPr>
        <p:spPr>
          <a:xfrm>
            <a:off x="1345002" y="3130740"/>
            <a:ext cx="171075" cy="147336"/>
          </a:xfrm>
          <a:custGeom>
            <a:avLst/>
            <a:gdLst/>
            <a:ahLst/>
            <a:cxnLst/>
            <a:rect l="l" t="t" r="r" b="b"/>
            <a:pathLst>
              <a:path w="8338" h="7181" extrusionOk="0">
                <a:moveTo>
                  <a:pt x="7637" y="0"/>
                </a:moveTo>
                <a:cubicBezTo>
                  <a:pt x="7526" y="0"/>
                  <a:pt x="7417" y="61"/>
                  <a:pt x="7267" y="181"/>
                </a:cubicBezTo>
                <a:cubicBezTo>
                  <a:pt x="6923" y="526"/>
                  <a:pt x="6425" y="755"/>
                  <a:pt x="6196" y="1214"/>
                </a:cubicBezTo>
                <a:cubicBezTo>
                  <a:pt x="6119" y="1329"/>
                  <a:pt x="5890" y="1405"/>
                  <a:pt x="5737" y="1482"/>
                </a:cubicBezTo>
                <a:cubicBezTo>
                  <a:pt x="5699" y="1482"/>
                  <a:pt x="5622" y="1367"/>
                  <a:pt x="5546" y="1290"/>
                </a:cubicBezTo>
                <a:cubicBezTo>
                  <a:pt x="5469" y="1405"/>
                  <a:pt x="5355" y="1482"/>
                  <a:pt x="5316" y="1596"/>
                </a:cubicBezTo>
                <a:cubicBezTo>
                  <a:pt x="5316" y="1749"/>
                  <a:pt x="5355" y="1902"/>
                  <a:pt x="5393" y="2017"/>
                </a:cubicBezTo>
                <a:cubicBezTo>
                  <a:pt x="5087" y="2132"/>
                  <a:pt x="4781" y="2208"/>
                  <a:pt x="4590" y="2361"/>
                </a:cubicBezTo>
                <a:cubicBezTo>
                  <a:pt x="4398" y="2553"/>
                  <a:pt x="4284" y="2859"/>
                  <a:pt x="4169" y="3088"/>
                </a:cubicBezTo>
                <a:cubicBezTo>
                  <a:pt x="4054" y="3012"/>
                  <a:pt x="3939" y="2973"/>
                  <a:pt x="3901" y="2935"/>
                </a:cubicBezTo>
                <a:cubicBezTo>
                  <a:pt x="3633" y="3165"/>
                  <a:pt x="3327" y="3432"/>
                  <a:pt x="3022" y="3662"/>
                </a:cubicBezTo>
                <a:cubicBezTo>
                  <a:pt x="3136" y="3738"/>
                  <a:pt x="3213" y="3815"/>
                  <a:pt x="3289" y="3853"/>
                </a:cubicBezTo>
                <a:cubicBezTo>
                  <a:pt x="3174" y="3968"/>
                  <a:pt x="3098" y="4044"/>
                  <a:pt x="2983" y="4159"/>
                </a:cubicBezTo>
                <a:cubicBezTo>
                  <a:pt x="2811" y="4056"/>
                  <a:pt x="2717" y="3999"/>
                  <a:pt x="2661" y="3999"/>
                </a:cubicBezTo>
                <a:cubicBezTo>
                  <a:pt x="2593" y="3999"/>
                  <a:pt x="2584" y="4084"/>
                  <a:pt x="2563" y="4274"/>
                </a:cubicBezTo>
                <a:cubicBezTo>
                  <a:pt x="2524" y="4388"/>
                  <a:pt x="2524" y="4503"/>
                  <a:pt x="2448" y="4580"/>
                </a:cubicBezTo>
                <a:cubicBezTo>
                  <a:pt x="2209" y="4785"/>
                  <a:pt x="2031" y="5051"/>
                  <a:pt x="1723" y="5051"/>
                </a:cubicBezTo>
                <a:cubicBezTo>
                  <a:pt x="1686" y="5051"/>
                  <a:pt x="1647" y="5047"/>
                  <a:pt x="1606" y="5039"/>
                </a:cubicBezTo>
                <a:lnTo>
                  <a:pt x="1606" y="5039"/>
                </a:lnTo>
                <a:cubicBezTo>
                  <a:pt x="1606" y="5153"/>
                  <a:pt x="1645" y="5306"/>
                  <a:pt x="1606" y="5306"/>
                </a:cubicBezTo>
                <a:cubicBezTo>
                  <a:pt x="1339" y="5459"/>
                  <a:pt x="1071" y="5574"/>
                  <a:pt x="803" y="5727"/>
                </a:cubicBezTo>
                <a:cubicBezTo>
                  <a:pt x="841" y="5842"/>
                  <a:pt x="880" y="5995"/>
                  <a:pt x="880" y="6071"/>
                </a:cubicBezTo>
                <a:cubicBezTo>
                  <a:pt x="650" y="6224"/>
                  <a:pt x="459" y="6301"/>
                  <a:pt x="306" y="6492"/>
                </a:cubicBezTo>
                <a:cubicBezTo>
                  <a:pt x="153" y="6683"/>
                  <a:pt x="0" y="6913"/>
                  <a:pt x="38" y="7180"/>
                </a:cubicBezTo>
                <a:cubicBezTo>
                  <a:pt x="536" y="7066"/>
                  <a:pt x="497" y="7066"/>
                  <a:pt x="765" y="6798"/>
                </a:cubicBezTo>
                <a:cubicBezTo>
                  <a:pt x="841" y="6645"/>
                  <a:pt x="956" y="6568"/>
                  <a:pt x="1109" y="6454"/>
                </a:cubicBezTo>
                <a:cubicBezTo>
                  <a:pt x="1300" y="6339"/>
                  <a:pt x="1492" y="6224"/>
                  <a:pt x="1683" y="6071"/>
                </a:cubicBezTo>
                <a:cubicBezTo>
                  <a:pt x="1874" y="5918"/>
                  <a:pt x="2065" y="5727"/>
                  <a:pt x="2257" y="5612"/>
                </a:cubicBezTo>
                <a:cubicBezTo>
                  <a:pt x="2486" y="5536"/>
                  <a:pt x="2524" y="5268"/>
                  <a:pt x="2754" y="5153"/>
                </a:cubicBezTo>
                <a:cubicBezTo>
                  <a:pt x="2945" y="5077"/>
                  <a:pt x="3060" y="4847"/>
                  <a:pt x="3251" y="4694"/>
                </a:cubicBezTo>
                <a:cubicBezTo>
                  <a:pt x="3442" y="4541"/>
                  <a:pt x="3710" y="4427"/>
                  <a:pt x="3863" y="4235"/>
                </a:cubicBezTo>
                <a:cubicBezTo>
                  <a:pt x="4322" y="3700"/>
                  <a:pt x="4934" y="3279"/>
                  <a:pt x="5469" y="2820"/>
                </a:cubicBezTo>
                <a:cubicBezTo>
                  <a:pt x="6005" y="2361"/>
                  <a:pt x="6617" y="1941"/>
                  <a:pt x="7152" y="1443"/>
                </a:cubicBezTo>
                <a:cubicBezTo>
                  <a:pt x="7343" y="1252"/>
                  <a:pt x="7573" y="1061"/>
                  <a:pt x="7802" y="908"/>
                </a:cubicBezTo>
                <a:cubicBezTo>
                  <a:pt x="7993" y="793"/>
                  <a:pt x="8146" y="640"/>
                  <a:pt x="8338" y="449"/>
                </a:cubicBezTo>
                <a:cubicBezTo>
                  <a:pt x="7989" y="147"/>
                  <a:pt x="7810" y="0"/>
                  <a:pt x="763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p15">
            <a:extLst>
              <a:ext uri="{FF2B5EF4-FFF2-40B4-BE49-F238E27FC236}">
                <a16:creationId xmlns:a16="http://schemas.microsoft.com/office/drawing/2014/main" id="{AADC1DBB-90A4-6986-DA73-1367A9ECA817}"/>
              </a:ext>
            </a:extLst>
          </p:cNvPr>
          <p:cNvSpPr/>
          <p:nvPr/>
        </p:nvSpPr>
        <p:spPr>
          <a:xfrm>
            <a:off x="783130" y="2988492"/>
            <a:ext cx="133425" cy="127557"/>
          </a:xfrm>
          <a:custGeom>
            <a:avLst/>
            <a:gdLst/>
            <a:ahLst/>
            <a:cxnLst/>
            <a:rect l="l" t="t" r="r" b="b"/>
            <a:pathLst>
              <a:path w="6503" h="6217" extrusionOk="0">
                <a:moveTo>
                  <a:pt x="6465" y="1"/>
                </a:moveTo>
                <a:cubicBezTo>
                  <a:pt x="6312" y="77"/>
                  <a:pt x="6197" y="154"/>
                  <a:pt x="6082" y="230"/>
                </a:cubicBezTo>
                <a:cubicBezTo>
                  <a:pt x="5700" y="498"/>
                  <a:pt x="5355" y="804"/>
                  <a:pt x="4935" y="1033"/>
                </a:cubicBezTo>
                <a:cubicBezTo>
                  <a:pt x="4476" y="1301"/>
                  <a:pt x="4170" y="1607"/>
                  <a:pt x="4055" y="2104"/>
                </a:cubicBezTo>
                <a:cubicBezTo>
                  <a:pt x="3940" y="2028"/>
                  <a:pt x="3826" y="1989"/>
                  <a:pt x="3711" y="1875"/>
                </a:cubicBezTo>
                <a:cubicBezTo>
                  <a:pt x="3711" y="2219"/>
                  <a:pt x="3558" y="2410"/>
                  <a:pt x="3328" y="2563"/>
                </a:cubicBezTo>
                <a:cubicBezTo>
                  <a:pt x="2984" y="2831"/>
                  <a:pt x="2678" y="3098"/>
                  <a:pt x="2372" y="3328"/>
                </a:cubicBezTo>
                <a:cubicBezTo>
                  <a:pt x="2372" y="3481"/>
                  <a:pt x="2410" y="3557"/>
                  <a:pt x="2449" y="3710"/>
                </a:cubicBezTo>
                <a:cubicBezTo>
                  <a:pt x="2257" y="3634"/>
                  <a:pt x="2104" y="3596"/>
                  <a:pt x="1913" y="3519"/>
                </a:cubicBezTo>
                <a:lnTo>
                  <a:pt x="1913" y="3519"/>
                </a:lnTo>
                <a:cubicBezTo>
                  <a:pt x="1952" y="3710"/>
                  <a:pt x="1990" y="3825"/>
                  <a:pt x="1990" y="3940"/>
                </a:cubicBezTo>
                <a:cubicBezTo>
                  <a:pt x="1875" y="4016"/>
                  <a:pt x="1760" y="3978"/>
                  <a:pt x="1607" y="4093"/>
                </a:cubicBezTo>
                <a:cubicBezTo>
                  <a:pt x="1301" y="4514"/>
                  <a:pt x="919" y="4896"/>
                  <a:pt x="498" y="5202"/>
                </a:cubicBezTo>
                <a:cubicBezTo>
                  <a:pt x="154" y="5431"/>
                  <a:pt x="1" y="5661"/>
                  <a:pt x="77" y="6082"/>
                </a:cubicBezTo>
                <a:cubicBezTo>
                  <a:pt x="294" y="6168"/>
                  <a:pt x="451" y="6217"/>
                  <a:pt x="582" y="6217"/>
                </a:cubicBezTo>
                <a:cubicBezTo>
                  <a:pt x="799" y="6217"/>
                  <a:pt x="949" y="6085"/>
                  <a:pt x="1187" y="5776"/>
                </a:cubicBezTo>
                <a:cubicBezTo>
                  <a:pt x="1301" y="5623"/>
                  <a:pt x="1416" y="5508"/>
                  <a:pt x="1569" y="5355"/>
                </a:cubicBezTo>
                <a:cubicBezTo>
                  <a:pt x="1799" y="5126"/>
                  <a:pt x="2066" y="4973"/>
                  <a:pt x="2257" y="4705"/>
                </a:cubicBezTo>
                <a:cubicBezTo>
                  <a:pt x="2449" y="4475"/>
                  <a:pt x="2755" y="4361"/>
                  <a:pt x="2908" y="4093"/>
                </a:cubicBezTo>
                <a:cubicBezTo>
                  <a:pt x="3137" y="3596"/>
                  <a:pt x="3634" y="3290"/>
                  <a:pt x="3979" y="2907"/>
                </a:cubicBezTo>
                <a:cubicBezTo>
                  <a:pt x="4285" y="2563"/>
                  <a:pt x="4667" y="2257"/>
                  <a:pt x="4935" y="1875"/>
                </a:cubicBezTo>
                <a:cubicBezTo>
                  <a:pt x="5432" y="1263"/>
                  <a:pt x="5891" y="689"/>
                  <a:pt x="6465" y="192"/>
                </a:cubicBezTo>
                <a:cubicBezTo>
                  <a:pt x="6503" y="154"/>
                  <a:pt x="6465" y="115"/>
                  <a:pt x="6465"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p15">
            <a:extLst>
              <a:ext uri="{FF2B5EF4-FFF2-40B4-BE49-F238E27FC236}">
                <a16:creationId xmlns:a16="http://schemas.microsoft.com/office/drawing/2014/main" id="{8D823C59-092E-8CA2-3ED0-DE3826B58425}"/>
              </a:ext>
            </a:extLst>
          </p:cNvPr>
          <p:cNvSpPr/>
          <p:nvPr/>
        </p:nvSpPr>
        <p:spPr>
          <a:xfrm>
            <a:off x="482589" y="2527074"/>
            <a:ext cx="97335" cy="98115"/>
          </a:xfrm>
          <a:custGeom>
            <a:avLst/>
            <a:gdLst/>
            <a:ahLst/>
            <a:cxnLst/>
            <a:rect l="l" t="t" r="r" b="b"/>
            <a:pathLst>
              <a:path w="4744" h="4782" extrusionOk="0">
                <a:moveTo>
                  <a:pt x="4323" y="1"/>
                </a:moveTo>
                <a:cubicBezTo>
                  <a:pt x="4055" y="154"/>
                  <a:pt x="3787" y="307"/>
                  <a:pt x="3481" y="498"/>
                </a:cubicBezTo>
                <a:cubicBezTo>
                  <a:pt x="3443" y="575"/>
                  <a:pt x="3405" y="689"/>
                  <a:pt x="3366" y="842"/>
                </a:cubicBezTo>
                <a:cubicBezTo>
                  <a:pt x="3213" y="881"/>
                  <a:pt x="3060" y="919"/>
                  <a:pt x="3022" y="919"/>
                </a:cubicBezTo>
                <a:cubicBezTo>
                  <a:pt x="2716" y="1263"/>
                  <a:pt x="2487" y="1492"/>
                  <a:pt x="2296" y="1760"/>
                </a:cubicBezTo>
                <a:cubicBezTo>
                  <a:pt x="2028" y="2143"/>
                  <a:pt x="1569" y="2372"/>
                  <a:pt x="1531" y="2908"/>
                </a:cubicBezTo>
                <a:cubicBezTo>
                  <a:pt x="1531" y="2984"/>
                  <a:pt x="1454" y="3061"/>
                  <a:pt x="1416" y="3099"/>
                </a:cubicBezTo>
                <a:cubicBezTo>
                  <a:pt x="957" y="3558"/>
                  <a:pt x="498" y="3978"/>
                  <a:pt x="1" y="4399"/>
                </a:cubicBezTo>
                <a:cubicBezTo>
                  <a:pt x="192" y="4514"/>
                  <a:pt x="307" y="4629"/>
                  <a:pt x="536" y="4782"/>
                </a:cubicBezTo>
                <a:cubicBezTo>
                  <a:pt x="689" y="4552"/>
                  <a:pt x="957" y="4361"/>
                  <a:pt x="995" y="4131"/>
                </a:cubicBezTo>
                <a:cubicBezTo>
                  <a:pt x="1110" y="3825"/>
                  <a:pt x="1263" y="3672"/>
                  <a:pt x="1454" y="3520"/>
                </a:cubicBezTo>
                <a:lnTo>
                  <a:pt x="1913" y="3520"/>
                </a:lnTo>
                <a:lnTo>
                  <a:pt x="1913" y="3290"/>
                </a:lnTo>
                <a:cubicBezTo>
                  <a:pt x="2104" y="3175"/>
                  <a:pt x="2257" y="3099"/>
                  <a:pt x="2448" y="2984"/>
                </a:cubicBezTo>
                <a:cubicBezTo>
                  <a:pt x="2601" y="2869"/>
                  <a:pt x="2793" y="2716"/>
                  <a:pt x="2946" y="2563"/>
                </a:cubicBezTo>
                <a:cubicBezTo>
                  <a:pt x="2907" y="2525"/>
                  <a:pt x="2831" y="2449"/>
                  <a:pt x="2831" y="2449"/>
                </a:cubicBezTo>
                <a:cubicBezTo>
                  <a:pt x="3022" y="2181"/>
                  <a:pt x="3328" y="1951"/>
                  <a:pt x="3558" y="1760"/>
                </a:cubicBezTo>
                <a:cubicBezTo>
                  <a:pt x="3825" y="1569"/>
                  <a:pt x="4017" y="1378"/>
                  <a:pt x="4246" y="1148"/>
                </a:cubicBezTo>
                <a:cubicBezTo>
                  <a:pt x="4552" y="881"/>
                  <a:pt x="4590" y="613"/>
                  <a:pt x="4590" y="269"/>
                </a:cubicBezTo>
                <a:cubicBezTo>
                  <a:pt x="4590" y="230"/>
                  <a:pt x="4667" y="192"/>
                  <a:pt x="4743" y="116"/>
                </a:cubicBezTo>
                <a:cubicBezTo>
                  <a:pt x="4552" y="77"/>
                  <a:pt x="4437" y="1"/>
                  <a:pt x="4323"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p15">
            <a:extLst>
              <a:ext uri="{FF2B5EF4-FFF2-40B4-BE49-F238E27FC236}">
                <a16:creationId xmlns:a16="http://schemas.microsoft.com/office/drawing/2014/main" id="{C7F38251-3D6C-3B39-C583-7D90A4CBAD23}"/>
              </a:ext>
            </a:extLst>
          </p:cNvPr>
          <p:cNvSpPr/>
          <p:nvPr/>
        </p:nvSpPr>
        <p:spPr>
          <a:xfrm>
            <a:off x="747039" y="3013565"/>
            <a:ext cx="56526" cy="68323"/>
          </a:xfrm>
          <a:custGeom>
            <a:avLst/>
            <a:gdLst/>
            <a:ahLst/>
            <a:cxnLst/>
            <a:rect l="l" t="t" r="r" b="b"/>
            <a:pathLst>
              <a:path w="2755" h="3330" extrusionOk="0">
                <a:moveTo>
                  <a:pt x="2628" y="1"/>
                </a:moveTo>
                <a:cubicBezTo>
                  <a:pt x="2484" y="1"/>
                  <a:pt x="2355" y="24"/>
                  <a:pt x="2295" y="232"/>
                </a:cubicBezTo>
                <a:cubicBezTo>
                  <a:pt x="2224" y="375"/>
                  <a:pt x="2119" y="618"/>
                  <a:pt x="1856" y="618"/>
                </a:cubicBezTo>
                <a:cubicBezTo>
                  <a:pt x="1837" y="618"/>
                  <a:pt x="1818" y="617"/>
                  <a:pt x="1798" y="614"/>
                </a:cubicBezTo>
                <a:cubicBezTo>
                  <a:pt x="1798" y="609"/>
                  <a:pt x="1797" y="607"/>
                  <a:pt x="1794" y="607"/>
                </a:cubicBezTo>
                <a:cubicBezTo>
                  <a:pt x="1778" y="607"/>
                  <a:pt x="1722" y="696"/>
                  <a:pt x="1722" y="729"/>
                </a:cubicBezTo>
                <a:cubicBezTo>
                  <a:pt x="1607" y="997"/>
                  <a:pt x="1454" y="1265"/>
                  <a:pt x="1339" y="1532"/>
                </a:cubicBezTo>
                <a:cubicBezTo>
                  <a:pt x="1186" y="1532"/>
                  <a:pt x="1072" y="1494"/>
                  <a:pt x="1033" y="1494"/>
                </a:cubicBezTo>
                <a:cubicBezTo>
                  <a:pt x="689" y="2068"/>
                  <a:pt x="345" y="2527"/>
                  <a:pt x="1" y="3024"/>
                </a:cubicBezTo>
                <a:cubicBezTo>
                  <a:pt x="115" y="3100"/>
                  <a:pt x="230" y="3215"/>
                  <a:pt x="345" y="3330"/>
                </a:cubicBezTo>
                <a:cubicBezTo>
                  <a:pt x="460" y="3177"/>
                  <a:pt x="613" y="3062"/>
                  <a:pt x="574" y="2986"/>
                </a:cubicBezTo>
                <a:cubicBezTo>
                  <a:pt x="530" y="2852"/>
                  <a:pt x="560" y="2822"/>
                  <a:pt x="614" y="2822"/>
                </a:cubicBezTo>
                <a:cubicBezTo>
                  <a:pt x="658" y="2822"/>
                  <a:pt x="717" y="2842"/>
                  <a:pt x="764" y="2842"/>
                </a:cubicBezTo>
                <a:cubicBezTo>
                  <a:pt x="808" y="2842"/>
                  <a:pt x="842" y="2824"/>
                  <a:pt x="842" y="2756"/>
                </a:cubicBezTo>
                <a:cubicBezTo>
                  <a:pt x="804" y="2680"/>
                  <a:pt x="804" y="2603"/>
                  <a:pt x="766" y="2488"/>
                </a:cubicBezTo>
                <a:cubicBezTo>
                  <a:pt x="957" y="2412"/>
                  <a:pt x="1148" y="2488"/>
                  <a:pt x="1263" y="2259"/>
                </a:cubicBezTo>
                <a:cubicBezTo>
                  <a:pt x="1301" y="2068"/>
                  <a:pt x="1492" y="1915"/>
                  <a:pt x="1569" y="1762"/>
                </a:cubicBezTo>
                <a:cubicBezTo>
                  <a:pt x="1951" y="1188"/>
                  <a:pt x="2487" y="653"/>
                  <a:pt x="2754" y="2"/>
                </a:cubicBezTo>
                <a:cubicBezTo>
                  <a:pt x="2712" y="2"/>
                  <a:pt x="2669" y="1"/>
                  <a:pt x="2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p15">
            <a:extLst>
              <a:ext uri="{FF2B5EF4-FFF2-40B4-BE49-F238E27FC236}">
                <a16:creationId xmlns:a16="http://schemas.microsoft.com/office/drawing/2014/main" id="{2F26558D-0B28-5B9C-FA99-D1F6EE99CB9C}"/>
              </a:ext>
            </a:extLst>
          </p:cNvPr>
          <p:cNvSpPr/>
          <p:nvPr/>
        </p:nvSpPr>
        <p:spPr>
          <a:xfrm>
            <a:off x="803545" y="3012826"/>
            <a:ext cx="800" cy="800"/>
          </a:xfrm>
          <a:custGeom>
            <a:avLst/>
            <a:gdLst/>
            <a:ahLst/>
            <a:cxnLst/>
            <a:rect l="l" t="t" r="r" b="b"/>
            <a:pathLst>
              <a:path w="39" h="39" extrusionOk="0">
                <a:moveTo>
                  <a:pt x="0" y="0"/>
                </a:moveTo>
                <a:cubicBezTo>
                  <a:pt x="0" y="0"/>
                  <a:pt x="0" y="0"/>
                  <a:pt x="0" y="38"/>
                </a:cubicBezTo>
                <a:lnTo>
                  <a:pt x="39" y="38"/>
                </a:lnTo>
                <a:lnTo>
                  <a:pt x="0"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p15">
            <a:extLst>
              <a:ext uri="{FF2B5EF4-FFF2-40B4-BE49-F238E27FC236}">
                <a16:creationId xmlns:a16="http://schemas.microsoft.com/office/drawing/2014/main" id="{D0A2B6F0-4582-076A-C10D-BA36BA9B9D33}"/>
              </a:ext>
            </a:extLst>
          </p:cNvPr>
          <p:cNvSpPr/>
          <p:nvPr/>
        </p:nvSpPr>
        <p:spPr>
          <a:xfrm>
            <a:off x="1203739" y="3234107"/>
            <a:ext cx="18856" cy="21995"/>
          </a:xfrm>
          <a:custGeom>
            <a:avLst/>
            <a:gdLst/>
            <a:ahLst/>
            <a:cxnLst/>
            <a:rect l="l" t="t" r="r" b="b"/>
            <a:pathLst>
              <a:path w="919" h="1072" extrusionOk="0">
                <a:moveTo>
                  <a:pt x="766" y="1"/>
                </a:moveTo>
                <a:cubicBezTo>
                  <a:pt x="269" y="192"/>
                  <a:pt x="154" y="612"/>
                  <a:pt x="1" y="1071"/>
                </a:cubicBezTo>
                <a:cubicBezTo>
                  <a:pt x="307" y="842"/>
                  <a:pt x="613" y="612"/>
                  <a:pt x="919" y="383"/>
                </a:cubicBezTo>
                <a:cubicBezTo>
                  <a:pt x="919" y="268"/>
                  <a:pt x="880" y="192"/>
                  <a:pt x="842" y="77"/>
                </a:cubicBezTo>
                <a:cubicBezTo>
                  <a:pt x="804" y="77"/>
                  <a:pt x="804" y="39"/>
                  <a:pt x="76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p15">
            <a:extLst>
              <a:ext uri="{FF2B5EF4-FFF2-40B4-BE49-F238E27FC236}">
                <a16:creationId xmlns:a16="http://schemas.microsoft.com/office/drawing/2014/main" id="{A1C86989-E9A1-670C-35A6-A82219CCAC4F}"/>
              </a:ext>
            </a:extLst>
          </p:cNvPr>
          <p:cNvSpPr/>
          <p:nvPr/>
        </p:nvSpPr>
        <p:spPr>
          <a:xfrm>
            <a:off x="1218655" y="2795463"/>
            <a:ext cx="800" cy="21"/>
          </a:xfrm>
          <a:custGeom>
            <a:avLst/>
            <a:gdLst/>
            <a:ahLst/>
            <a:cxnLst/>
            <a:rect l="l" t="t" r="r" b="b"/>
            <a:pathLst>
              <a:path w="39" h="1" extrusionOk="0">
                <a:moveTo>
                  <a:pt x="39" y="0"/>
                </a:moveTo>
                <a:cubicBezTo>
                  <a:pt x="39" y="0"/>
                  <a:pt x="39" y="0"/>
                  <a:pt x="39" y="0"/>
                </a:cubicBezTo>
                <a:cubicBezTo>
                  <a:pt x="39" y="0"/>
                  <a:pt x="0" y="0"/>
                  <a:pt x="0" y="0"/>
                </a:cubicBezTo>
                <a:lnTo>
                  <a:pt x="39" y="0"/>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p15">
            <a:extLst>
              <a:ext uri="{FF2B5EF4-FFF2-40B4-BE49-F238E27FC236}">
                <a16:creationId xmlns:a16="http://schemas.microsoft.com/office/drawing/2014/main" id="{3BBF2A6D-10AA-992C-48EF-879B8A183743}"/>
              </a:ext>
            </a:extLst>
          </p:cNvPr>
          <p:cNvSpPr/>
          <p:nvPr/>
        </p:nvSpPr>
        <p:spPr>
          <a:xfrm>
            <a:off x="1219434" y="2787605"/>
            <a:ext cx="10218" cy="10218"/>
          </a:xfrm>
          <a:custGeom>
            <a:avLst/>
            <a:gdLst/>
            <a:ahLst/>
            <a:cxnLst/>
            <a:rect l="l" t="t" r="r" b="b"/>
            <a:pathLst>
              <a:path w="498" h="498" extrusionOk="0">
                <a:moveTo>
                  <a:pt x="498" y="1"/>
                </a:moveTo>
                <a:lnTo>
                  <a:pt x="498" y="1"/>
                </a:lnTo>
                <a:cubicBezTo>
                  <a:pt x="307" y="154"/>
                  <a:pt x="1" y="77"/>
                  <a:pt x="1" y="383"/>
                </a:cubicBezTo>
                <a:cubicBezTo>
                  <a:pt x="115" y="421"/>
                  <a:pt x="268" y="460"/>
                  <a:pt x="421" y="498"/>
                </a:cubicBezTo>
                <a:cubicBezTo>
                  <a:pt x="460" y="307"/>
                  <a:pt x="460" y="192"/>
                  <a:pt x="49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p15">
            <a:extLst>
              <a:ext uri="{FF2B5EF4-FFF2-40B4-BE49-F238E27FC236}">
                <a16:creationId xmlns:a16="http://schemas.microsoft.com/office/drawing/2014/main" id="{DAD76257-03A5-5ECA-5723-EF7544E46B5F}"/>
              </a:ext>
            </a:extLst>
          </p:cNvPr>
          <p:cNvSpPr/>
          <p:nvPr/>
        </p:nvSpPr>
        <p:spPr>
          <a:xfrm>
            <a:off x="1487024" y="3058334"/>
            <a:ext cx="9438" cy="10997"/>
          </a:xfrm>
          <a:custGeom>
            <a:avLst/>
            <a:gdLst/>
            <a:ahLst/>
            <a:cxnLst/>
            <a:rect l="l" t="t" r="r" b="b"/>
            <a:pathLst>
              <a:path w="460" h="536" extrusionOk="0">
                <a:moveTo>
                  <a:pt x="1" y="0"/>
                </a:moveTo>
                <a:cubicBezTo>
                  <a:pt x="115" y="192"/>
                  <a:pt x="192" y="306"/>
                  <a:pt x="307" y="536"/>
                </a:cubicBezTo>
                <a:cubicBezTo>
                  <a:pt x="383" y="306"/>
                  <a:pt x="421" y="153"/>
                  <a:pt x="46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p15">
            <a:extLst>
              <a:ext uri="{FF2B5EF4-FFF2-40B4-BE49-F238E27FC236}">
                <a16:creationId xmlns:a16="http://schemas.microsoft.com/office/drawing/2014/main" id="{765B57DB-FBAF-9575-AB48-05FC0CCD9F73}"/>
              </a:ext>
            </a:extLst>
          </p:cNvPr>
          <p:cNvSpPr/>
          <p:nvPr/>
        </p:nvSpPr>
        <p:spPr>
          <a:xfrm>
            <a:off x="803545" y="3012826"/>
            <a:ext cx="800" cy="800"/>
          </a:xfrm>
          <a:custGeom>
            <a:avLst/>
            <a:gdLst/>
            <a:ahLst/>
            <a:cxnLst/>
            <a:rect l="l" t="t" r="r" b="b"/>
            <a:pathLst>
              <a:path w="39" h="39" extrusionOk="0">
                <a:moveTo>
                  <a:pt x="39" y="38"/>
                </a:moveTo>
                <a:cubicBezTo>
                  <a:pt x="0" y="0"/>
                  <a:pt x="0" y="0"/>
                  <a:pt x="0" y="0"/>
                </a:cubicBezTo>
                <a:cubicBezTo>
                  <a:pt x="0" y="0"/>
                  <a:pt x="0" y="0"/>
                  <a:pt x="0" y="0"/>
                </a:cubicBezTo>
                <a:lnTo>
                  <a:pt x="39" y="38"/>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p15">
            <a:extLst>
              <a:ext uri="{FF2B5EF4-FFF2-40B4-BE49-F238E27FC236}">
                <a16:creationId xmlns:a16="http://schemas.microsoft.com/office/drawing/2014/main" id="{EE080AC5-3517-5949-35D5-ABE4E4A293BC}"/>
              </a:ext>
            </a:extLst>
          </p:cNvPr>
          <p:cNvSpPr/>
          <p:nvPr/>
        </p:nvSpPr>
        <p:spPr>
          <a:xfrm>
            <a:off x="801965" y="3002608"/>
            <a:ext cx="11018" cy="10238"/>
          </a:xfrm>
          <a:custGeom>
            <a:avLst/>
            <a:gdLst/>
            <a:ahLst/>
            <a:cxnLst/>
            <a:rect l="l" t="t" r="r" b="b"/>
            <a:pathLst>
              <a:path w="537" h="499" extrusionOk="0">
                <a:moveTo>
                  <a:pt x="422" y="1"/>
                </a:moveTo>
                <a:lnTo>
                  <a:pt x="422" y="1"/>
                </a:lnTo>
                <a:cubicBezTo>
                  <a:pt x="269" y="77"/>
                  <a:pt x="154" y="116"/>
                  <a:pt x="1" y="192"/>
                </a:cubicBezTo>
                <a:cubicBezTo>
                  <a:pt x="39" y="307"/>
                  <a:pt x="77" y="383"/>
                  <a:pt x="77" y="498"/>
                </a:cubicBezTo>
                <a:cubicBezTo>
                  <a:pt x="422" y="269"/>
                  <a:pt x="536" y="154"/>
                  <a:pt x="422"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p15">
            <a:extLst>
              <a:ext uri="{FF2B5EF4-FFF2-40B4-BE49-F238E27FC236}">
                <a16:creationId xmlns:a16="http://schemas.microsoft.com/office/drawing/2014/main" id="{C7DA395D-D5D7-4CE7-E00E-E23D8095174D}"/>
              </a:ext>
            </a:extLst>
          </p:cNvPr>
          <p:cNvSpPr/>
          <p:nvPr/>
        </p:nvSpPr>
        <p:spPr>
          <a:xfrm>
            <a:off x="1107224" y="3244304"/>
            <a:ext cx="10218" cy="11798"/>
          </a:xfrm>
          <a:custGeom>
            <a:avLst/>
            <a:gdLst/>
            <a:ahLst/>
            <a:cxnLst/>
            <a:rect l="l" t="t" r="r" b="b"/>
            <a:pathLst>
              <a:path w="498" h="575" extrusionOk="0">
                <a:moveTo>
                  <a:pt x="459" y="1"/>
                </a:moveTo>
                <a:cubicBezTo>
                  <a:pt x="307" y="154"/>
                  <a:pt x="154" y="307"/>
                  <a:pt x="1" y="498"/>
                </a:cubicBezTo>
                <a:cubicBezTo>
                  <a:pt x="1" y="498"/>
                  <a:pt x="1" y="574"/>
                  <a:pt x="39" y="574"/>
                </a:cubicBezTo>
                <a:cubicBezTo>
                  <a:pt x="154" y="498"/>
                  <a:pt x="307" y="421"/>
                  <a:pt x="498" y="345"/>
                </a:cubicBezTo>
                <a:cubicBezTo>
                  <a:pt x="498" y="230"/>
                  <a:pt x="498" y="115"/>
                  <a:pt x="45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p15">
            <a:extLst>
              <a:ext uri="{FF2B5EF4-FFF2-40B4-BE49-F238E27FC236}">
                <a16:creationId xmlns:a16="http://schemas.microsoft.com/office/drawing/2014/main" id="{A58EA55F-8CF9-6649-AE5C-AC6F5E3C2952}"/>
              </a:ext>
            </a:extLst>
          </p:cNvPr>
          <p:cNvSpPr/>
          <p:nvPr/>
        </p:nvSpPr>
        <p:spPr>
          <a:xfrm>
            <a:off x="1116642" y="3243525"/>
            <a:ext cx="800" cy="800"/>
          </a:xfrm>
          <a:custGeom>
            <a:avLst/>
            <a:gdLst/>
            <a:ahLst/>
            <a:cxnLst/>
            <a:rect l="l" t="t" r="r" b="b"/>
            <a:pathLst>
              <a:path w="39" h="39" extrusionOk="0">
                <a:moveTo>
                  <a:pt x="0" y="1"/>
                </a:moveTo>
                <a:cubicBezTo>
                  <a:pt x="0" y="39"/>
                  <a:pt x="0" y="39"/>
                  <a:pt x="0" y="39"/>
                </a:cubicBezTo>
                <a:lnTo>
                  <a:pt x="39" y="39"/>
                </a:lnTo>
                <a:lnTo>
                  <a:pt x="0" y="1"/>
                </a:ln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p15">
            <a:extLst>
              <a:ext uri="{FF2B5EF4-FFF2-40B4-BE49-F238E27FC236}">
                <a16:creationId xmlns:a16="http://schemas.microsoft.com/office/drawing/2014/main" id="{14893BB3-2D61-117E-B68E-4F204033AA84}"/>
              </a:ext>
            </a:extLst>
          </p:cNvPr>
          <p:cNvSpPr/>
          <p:nvPr/>
        </p:nvSpPr>
        <p:spPr>
          <a:xfrm>
            <a:off x="1012269" y="3001829"/>
            <a:ext cx="821" cy="21"/>
          </a:xfrm>
          <a:custGeom>
            <a:avLst/>
            <a:gdLst/>
            <a:ahLst/>
            <a:cxnLst/>
            <a:rect l="l" t="t" r="r" b="b"/>
            <a:pathLst>
              <a:path w="40" h="1" extrusionOk="0">
                <a:moveTo>
                  <a:pt x="1" y="1"/>
                </a:moveTo>
                <a:lnTo>
                  <a:pt x="39" y="1"/>
                </a:lnTo>
                <a:lnTo>
                  <a:pt x="1" y="1"/>
                </a:lnTo>
                <a:cubicBezTo>
                  <a:pt x="1" y="1"/>
                  <a:pt x="1" y="1"/>
                  <a:pt x="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p15">
            <a:extLst>
              <a:ext uri="{FF2B5EF4-FFF2-40B4-BE49-F238E27FC236}">
                <a16:creationId xmlns:a16="http://schemas.microsoft.com/office/drawing/2014/main" id="{DC0420C8-3B8F-6188-32E4-55299D9EF792}"/>
              </a:ext>
            </a:extLst>
          </p:cNvPr>
          <p:cNvSpPr/>
          <p:nvPr/>
        </p:nvSpPr>
        <p:spPr>
          <a:xfrm>
            <a:off x="1002072" y="2993991"/>
            <a:ext cx="10218" cy="7858"/>
          </a:xfrm>
          <a:custGeom>
            <a:avLst/>
            <a:gdLst/>
            <a:ahLst/>
            <a:cxnLst/>
            <a:rect l="l" t="t" r="r" b="b"/>
            <a:pathLst>
              <a:path w="498" h="383" extrusionOk="0">
                <a:moveTo>
                  <a:pt x="345" y="0"/>
                </a:moveTo>
                <a:cubicBezTo>
                  <a:pt x="192" y="153"/>
                  <a:pt x="115" y="230"/>
                  <a:pt x="1" y="383"/>
                </a:cubicBezTo>
                <a:lnTo>
                  <a:pt x="498" y="383"/>
                </a:lnTo>
                <a:cubicBezTo>
                  <a:pt x="460" y="268"/>
                  <a:pt x="421" y="153"/>
                  <a:pt x="34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p15">
            <a:extLst>
              <a:ext uri="{FF2B5EF4-FFF2-40B4-BE49-F238E27FC236}">
                <a16:creationId xmlns:a16="http://schemas.microsoft.com/office/drawing/2014/main" id="{EF9BB2AF-F94E-D562-022E-E948BD36B4DD}"/>
              </a:ext>
            </a:extLst>
          </p:cNvPr>
          <p:cNvSpPr/>
          <p:nvPr/>
        </p:nvSpPr>
        <p:spPr>
          <a:xfrm>
            <a:off x="2008066" y="2153553"/>
            <a:ext cx="253494" cy="179733"/>
          </a:xfrm>
          <a:custGeom>
            <a:avLst/>
            <a:gdLst/>
            <a:ahLst/>
            <a:cxnLst/>
            <a:rect l="l" t="t" r="r" b="b"/>
            <a:pathLst>
              <a:path w="12355" h="8760" extrusionOk="0">
                <a:moveTo>
                  <a:pt x="12354" y="1"/>
                </a:moveTo>
                <a:cubicBezTo>
                  <a:pt x="11934" y="345"/>
                  <a:pt x="11475" y="154"/>
                  <a:pt x="11322" y="574"/>
                </a:cubicBezTo>
                <a:cubicBezTo>
                  <a:pt x="11092" y="536"/>
                  <a:pt x="10939" y="498"/>
                  <a:pt x="10786" y="460"/>
                </a:cubicBezTo>
                <a:cubicBezTo>
                  <a:pt x="10595" y="689"/>
                  <a:pt x="10442" y="919"/>
                  <a:pt x="10289" y="1148"/>
                </a:cubicBezTo>
                <a:cubicBezTo>
                  <a:pt x="10289" y="1186"/>
                  <a:pt x="10251" y="1186"/>
                  <a:pt x="10213" y="1186"/>
                </a:cubicBezTo>
                <a:cubicBezTo>
                  <a:pt x="10174" y="1072"/>
                  <a:pt x="10136" y="995"/>
                  <a:pt x="10136" y="919"/>
                </a:cubicBezTo>
                <a:cubicBezTo>
                  <a:pt x="9830" y="1110"/>
                  <a:pt x="9409" y="1186"/>
                  <a:pt x="9486" y="1607"/>
                </a:cubicBezTo>
                <a:cubicBezTo>
                  <a:pt x="9384" y="1607"/>
                  <a:pt x="9282" y="1573"/>
                  <a:pt x="9203" y="1573"/>
                </a:cubicBezTo>
                <a:cubicBezTo>
                  <a:pt x="9163" y="1573"/>
                  <a:pt x="9129" y="1582"/>
                  <a:pt x="9103" y="1607"/>
                </a:cubicBezTo>
                <a:cubicBezTo>
                  <a:pt x="8759" y="2028"/>
                  <a:pt x="8224" y="2143"/>
                  <a:pt x="7803" y="2410"/>
                </a:cubicBezTo>
                <a:cubicBezTo>
                  <a:pt x="7803" y="2602"/>
                  <a:pt x="7803" y="2716"/>
                  <a:pt x="7803" y="2946"/>
                </a:cubicBezTo>
                <a:cubicBezTo>
                  <a:pt x="7612" y="2831"/>
                  <a:pt x="7497" y="2754"/>
                  <a:pt x="7344" y="2678"/>
                </a:cubicBezTo>
                <a:cubicBezTo>
                  <a:pt x="7320" y="3143"/>
                  <a:pt x="7248" y="3311"/>
                  <a:pt x="6999" y="3311"/>
                </a:cubicBezTo>
                <a:cubicBezTo>
                  <a:pt x="6859" y="3311"/>
                  <a:pt x="6663" y="3258"/>
                  <a:pt x="6388" y="3175"/>
                </a:cubicBezTo>
                <a:lnTo>
                  <a:pt x="6388" y="3175"/>
                </a:lnTo>
                <a:cubicBezTo>
                  <a:pt x="6497" y="3467"/>
                  <a:pt x="6537" y="3828"/>
                  <a:pt x="6276" y="3828"/>
                </a:cubicBezTo>
                <a:cubicBezTo>
                  <a:pt x="6263" y="3828"/>
                  <a:pt x="6249" y="3827"/>
                  <a:pt x="6235" y="3825"/>
                </a:cubicBezTo>
                <a:cubicBezTo>
                  <a:pt x="6188" y="3819"/>
                  <a:pt x="6143" y="3816"/>
                  <a:pt x="6100" y="3816"/>
                </a:cubicBezTo>
                <a:cubicBezTo>
                  <a:pt x="5616" y="3816"/>
                  <a:pt x="5359" y="4182"/>
                  <a:pt x="4973" y="4323"/>
                </a:cubicBezTo>
                <a:cubicBezTo>
                  <a:pt x="4514" y="4437"/>
                  <a:pt x="4361" y="4782"/>
                  <a:pt x="4208" y="5164"/>
                </a:cubicBezTo>
                <a:cubicBezTo>
                  <a:pt x="4208" y="5240"/>
                  <a:pt x="4170" y="5317"/>
                  <a:pt x="4131" y="5585"/>
                </a:cubicBezTo>
                <a:cubicBezTo>
                  <a:pt x="4017" y="5317"/>
                  <a:pt x="3979" y="5164"/>
                  <a:pt x="3902" y="5126"/>
                </a:cubicBezTo>
                <a:cubicBezTo>
                  <a:pt x="3819" y="5076"/>
                  <a:pt x="3735" y="5047"/>
                  <a:pt x="3661" y="5047"/>
                </a:cubicBezTo>
                <a:cubicBezTo>
                  <a:pt x="3566" y="5047"/>
                  <a:pt x="3486" y="5094"/>
                  <a:pt x="3443" y="5202"/>
                </a:cubicBezTo>
                <a:cubicBezTo>
                  <a:pt x="3290" y="5470"/>
                  <a:pt x="3634" y="5432"/>
                  <a:pt x="3711" y="5623"/>
                </a:cubicBezTo>
                <a:cubicBezTo>
                  <a:pt x="3290" y="5661"/>
                  <a:pt x="2946" y="5852"/>
                  <a:pt x="2640" y="6350"/>
                </a:cubicBezTo>
                <a:cubicBezTo>
                  <a:pt x="2602" y="6044"/>
                  <a:pt x="2602" y="5929"/>
                  <a:pt x="2563" y="5738"/>
                </a:cubicBezTo>
                <a:cubicBezTo>
                  <a:pt x="2296" y="5852"/>
                  <a:pt x="2334" y="6273"/>
                  <a:pt x="2028" y="6273"/>
                </a:cubicBezTo>
                <a:cubicBezTo>
                  <a:pt x="2028" y="6388"/>
                  <a:pt x="2066" y="6503"/>
                  <a:pt x="2066" y="6656"/>
                </a:cubicBezTo>
                <a:cubicBezTo>
                  <a:pt x="1798" y="6656"/>
                  <a:pt x="1569" y="6617"/>
                  <a:pt x="1340" y="6617"/>
                </a:cubicBezTo>
                <a:cubicBezTo>
                  <a:pt x="1378" y="7306"/>
                  <a:pt x="1378" y="7268"/>
                  <a:pt x="689" y="7344"/>
                </a:cubicBezTo>
                <a:cubicBezTo>
                  <a:pt x="536" y="7344"/>
                  <a:pt x="383" y="7459"/>
                  <a:pt x="230" y="7497"/>
                </a:cubicBezTo>
                <a:cubicBezTo>
                  <a:pt x="269" y="7803"/>
                  <a:pt x="269" y="7803"/>
                  <a:pt x="1" y="7956"/>
                </a:cubicBezTo>
                <a:cubicBezTo>
                  <a:pt x="39" y="8224"/>
                  <a:pt x="77" y="8453"/>
                  <a:pt x="154" y="8721"/>
                </a:cubicBezTo>
                <a:cubicBezTo>
                  <a:pt x="230" y="8721"/>
                  <a:pt x="269" y="8759"/>
                  <a:pt x="307" y="8759"/>
                </a:cubicBezTo>
                <a:cubicBezTo>
                  <a:pt x="536" y="8644"/>
                  <a:pt x="766" y="8491"/>
                  <a:pt x="995" y="8415"/>
                </a:cubicBezTo>
                <a:cubicBezTo>
                  <a:pt x="1225" y="8300"/>
                  <a:pt x="1493" y="8224"/>
                  <a:pt x="1722" y="8071"/>
                </a:cubicBezTo>
                <a:cubicBezTo>
                  <a:pt x="1913" y="7956"/>
                  <a:pt x="2181" y="7841"/>
                  <a:pt x="2257" y="7650"/>
                </a:cubicBezTo>
                <a:cubicBezTo>
                  <a:pt x="2410" y="7382"/>
                  <a:pt x="2678" y="7421"/>
                  <a:pt x="2908" y="7268"/>
                </a:cubicBezTo>
                <a:cubicBezTo>
                  <a:pt x="3405" y="6885"/>
                  <a:pt x="3940" y="6541"/>
                  <a:pt x="4476" y="6158"/>
                </a:cubicBezTo>
                <a:cubicBezTo>
                  <a:pt x="4590" y="6120"/>
                  <a:pt x="4782" y="6082"/>
                  <a:pt x="4782" y="6005"/>
                </a:cubicBezTo>
                <a:cubicBezTo>
                  <a:pt x="4820" y="5661"/>
                  <a:pt x="5126" y="5508"/>
                  <a:pt x="5355" y="5470"/>
                </a:cubicBezTo>
                <a:cubicBezTo>
                  <a:pt x="6044" y="5240"/>
                  <a:pt x="6503" y="4667"/>
                  <a:pt x="7115" y="4323"/>
                </a:cubicBezTo>
                <a:cubicBezTo>
                  <a:pt x="7497" y="4093"/>
                  <a:pt x="7765" y="3634"/>
                  <a:pt x="8147" y="3519"/>
                </a:cubicBezTo>
                <a:cubicBezTo>
                  <a:pt x="8606" y="3366"/>
                  <a:pt x="8874" y="2907"/>
                  <a:pt x="9333" y="2754"/>
                </a:cubicBezTo>
                <a:cubicBezTo>
                  <a:pt x="9448" y="2678"/>
                  <a:pt x="9562" y="2525"/>
                  <a:pt x="9715" y="2410"/>
                </a:cubicBezTo>
                <a:cubicBezTo>
                  <a:pt x="9983" y="2181"/>
                  <a:pt x="10251" y="1951"/>
                  <a:pt x="10557" y="1722"/>
                </a:cubicBezTo>
                <a:cubicBezTo>
                  <a:pt x="10939" y="1454"/>
                  <a:pt x="11475" y="1378"/>
                  <a:pt x="11589" y="804"/>
                </a:cubicBezTo>
                <a:cubicBezTo>
                  <a:pt x="11589" y="766"/>
                  <a:pt x="11666" y="766"/>
                  <a:pt x="11704" y="727"/>
                </a:cubicBezTo>
                <a:cubicBezTo>
                  <a:pt x="11934" y="613"/>
                  <a:pt x="12125" y="421"/>
                  <a:pt x="1235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0;p15">
            <a:extLst>
              <a:ext uri="{FF2B5EF4-FFF2-40B4-BE49-F238E27FC236}">
                <a16:creationId xmlns:a16="http://schemas.microsoft.com/office/drawing/2014/main" id="{CBD2F78C-B7B8-2E7F-D061-9201D85DDDEC}"/>
              </a:ext>
            </a:extLst>
          </p:cNvPr>
          <p:cNvSpPr/>
          <p:nvPr/>
        </p:nvSpPr>
        <p:spPr>
          <a:xfrm>
            <a:off x="1972755" y="2004473"/>
            <a:ext cx="241717" cy="175014"/>
          </a:xfrm>
          <a:custGeom>
            <a:avLst/>
            <a:gdLst/>
            <a:ahLst/>
            <a:cxnLst/>
            <a:rect l="l" t="t" r="r" b="b"/>
            <a:pathLst>
              <a:path w="11781" h="8530" extrusionOk="0">
                <a:moveTo>
                  <a:pt x="11169" y="0"/>
                </a:moveTo>
                <a:cubicBezTo>
                  <a:pt x="10863" y="191"/>
                  <a:pt x="10595" y="421"/>
                  <a:pt x="10289" y="535"/>
                </a:cubicBezTo>
                <a:cubicBezTo>
                  <a:pt x="9754" y="765"/>
                  <a:pt x="9256" y="1033"/>
                  <a:pt x="8912" y="1492"/>
                </a:cubicBezTo>
                <a:cubicBezTo>
                  <a:pt x="8759" y="1683"/>
                  <a:pt x="8568" y="1683"/>
                  <a:pt x="8377" y="1683"/>
                </a:cubicBezTo>
                <a:cubicBezTo>
                  <a:pt x="8262" y="1683"/>
                  <a:pt x="8185" y="1721"/>
                  <a:pt x="8071" y="1759"/>
                </a:cubicBezTo>
                <a:cubicBezTo>
                  <a:pt x="7994" y="1951"/>
                  <a:pt x="7956" y="2104"/>
                  <a:pt x="7880" y="2295"/>
                </a:cubicBezTo>
                <a:cubicBezTo>
                  <a:pt x="7612" y="2333"/>
                  <a:pt x="7229" y="2295"/>
                  <a:pt x="7153" y="2448"/>
                </a:cubicBezTo>
                <a:cubicBezTo>
                  <a:pt x="7000" y="2677"/>
                  <a:pt x="6809" y="2868"/>
                  <a:pt x="6579" y="3060"/>
                </a:cubicBezTo>
                <a:cubicBezTo>
                  <a:pt x="6503" y="3136"/>
                  <a:pt x="6388" y="3251"/>
                  <a:pt x="6311" y="3251"/>
                </a:cubicBezTo>
                <a:cubicBezTo>
                  <a:pt x="6265" y="3241"/>
                  <a:pt x="6223" y="3236"/>
                  <a:pt x="6184" y="3236"/>
                </a:cubicBezTo>
                <a:cubicBezTo>
                  <a:pt x="5935" y="3236"/>
                  <a:pt x="5832" y="3430"/>
                  <a:pt x="5700" y="3595"/>
                </a:cubicBezTo>
                <a:cubicBezTo>
                  <a:pt x="5623" y="3786"/>
                  <a:pt x="4705" y="4437"/>
                  <a:pt x="4552" y="4513"/>
                </a:cubicBezTo>
                <a:cubicBezTo>
                  <a:pt x="4437" y="4551"/>
                  <a:pt x="4284" y="4590"/>
                  <a:pt x="4323" y="4628"/>
                </a:cubicBezTo>
                <a:cubicBezTo>
                  <a:pt x="4361" y="5010"/>
                  <a:pt x="4017" y="5010"/>
                  <a:pt x="3825" y="5087"/>
                </a:cubicBezTo>
                <a:cubicBezTo>
                  <a:pt x="3519" y="5278"/>
                  <a:pt x="3099" y="5240"/>
                  <a:pt x="3061" y="5699"/>
                </a:cubicBezTo>
                <a:cubicBezTo>
                  <a:pt x="3061" y="5718"/>
                  <a:pt x="3022" y="5718"/>
                  <a:pt x="2974" y="5718"/>
                </a:cubicBezTo>
                <a:cubicBezTo>
                  <a:pt x="2927" y="5718"/>
                  <a:pt x="2869" y="5718"/>
                  <a:pt x="2831" y="5737"/>
                </a:cubicBezTo>
                <a:cubicBezTo>
                  <a:pt x="2716" y="5775"/>
                  <a:pt x="2602" y="5813"/>
                  <a:pt x="2525" y="5852"/>
                </a:cubicBezTo>
                <a:cubicBezTo>
                  <a:pt x="2563" y="5928"/>
                  <a:pt x="2602" y="6005"/>
                  <a:pt x="2678" y="6081"/>
                </a:cubicBezTo>
                <a:cubicBezTo>
                  <a:pt x="2181" y="6272"/>
                  <a:pt x="1722" y="6540"/>
                  <a:pt x="1378" y="6961"/>
                </a:cubicBezTo>
                <a:cubicBezTo>
                  <a:pt x="1318" y="7020"/>
                  <a:pt x="1259" y="7150"/>
                  <a:pt x="1127" y="7150"/>
                </a:cubicBezTo>
                <a:cubicBezTo>
                  <a:pt x="1089" y="7150"/>
                  <a:pt x="1046" y="7139"/>
                  <a:pt x="995" y="7114"/>
                </a:cubicBezTo>
                <a:cubicBezTo>
                  <a:pt x="991" y="7110"/>
                  <a:pt x="985" y="7108"/>
                  <a:pt x="978" y="7108"/>
                </a:cubicBezTo>
                <a:cubicBezTo>
                  <a:pt x="917" y="7108"/>
                  <a:pt x="762" y="7237"/>
                  <a:pt x="728" y="7305"/>
                </a:cubicBezTo>
                <a:cubicBezTo>
                  <a:pt x="613" y="7649"/>
                  <a:pt x="307" y="7764"/>
                  <a:pt x="39" y="7840"/>
                </a:cubicBezTo>
                <a:cubicBezTo>
                  <a:pt x="39" y="8070"/>
                  <a:pt x="1" y="8261"/>
                  <a:pt x="1" y="8452"/>
                </a:cubicBezTo>
                <a:cubicBezTo>
                  <a:pt x="141" y="8506"/>
                  <a:pt x="278" y="8530"/>
                  <a:pt x="409" y="8530"/>
                </a:cubicBezTo>
                <a:cubicBezTo>
                  <a:pt x="741" y="8530"/>
                  <a:pt x="1032" y="8377"/>
                  <a:pt x="1225" y="8185"/>
                </a:cubicBezTo>
                <a:cubicBezTo>
                  <a:pt x="1492" y="7879"/>
                  <a:pt x="1951" y="7879"/>
                  <a:pt x="2143" y="7458"/>
                </a:cubicBezTo>
                <a:cubicBezTo>
                  <a:pt x="2257" y="7229"/>
                  <a:pt x="2640" y="7152"/>
                  <a:pt x="2869" y="6961"/>
                </a:cubicBezTo>
                <a:cubicBezTo>
                  <a:pt x="3137" y="6808"/>
                  <a:pt x="3290" y="6464"/>
                  <a:pt x="3558" y="6425"/>
                </a:cubicBezTo>
                <a:cubicBezTo>
                  <a:pt x="3902" y="6311"/>
                  <a:pt x="3978" y="6043"/>
                  <a:pt x="4170" y="5928"/>
                </a:cubicBezTo>
                <a:cubicBezTo>
                  <a:pt x="4629" y="5622"/>
                  <a:pt x="5164" y="5431"/>
                  <a:pt x="5508" y="4972"/>
                </a:cubicBezTo>
                <a:cubicBezTo>
                  <a:pt x="5547" y="4896"/>
                  <a:pt x="5623" y="4934"/>
                  <a:pt x="5700" y="4896"/>
                </a:cubicBezTo>
                <a:cubicBezTo>
                  <a:pt x="5852" y="4781"/>
                  <a:pt x="6044" y="4704"/>
                  <a:pt x="6197" y="4590"/>
                </a:cubicBezTo>
                <a:cubicBezTo>
                  <a:pt x="6350" y="4475"/>
                  <a:pt x="6541" y="4322"/>
                  <a:pt x="6694" y="4169"/>
                </a:cubicBezTo>
                <a:cubicBezTo>
                  <a:pt x="7153" y="3863"/>
                  <a:pt x="7612" y="3557"/>
                  <a:pt x="8071" y="3251"/>
                </a:cubicBezTo>
                <a:cubicBezTo>
                  <a:pt x="8338" y="3060"/>
                  <a:pt x="8568" y="2754"/>
                  <a:pt x="8836" y="2677"/>
                </a:cubicBezTo>
                <a:cubicBezTo>
                  <a:pt x="9218" y="2601"/>
                  <a:pt x="9295" y="2295"/>
                  <a:pt x="9562" y="2142"/>
                </a:cubicBezTo>
                <a:cubicBezTo>
                  <a:pt x="9868" y="1989"/>
                  <a:pt x="10136" y="1759"/>
                  <a:pt x="10404" y="1568"/>
                </a:cubicBezTo>
                <a:cubicBezTo>
                  <a:pt x="10671" y="1377"/>
                  <a:pt x="10939" y="1147"/>
                  <a:pt x="11207" y="956"/>
                </a:cubicBezTo>
                <a:cubicBezTo>
                  <a:pt x="11475" y="803"/>
                  <a:pt x="11666" y="535"/>
                  <a:pt x="11781" y="191"/>
                </a:cubicBezTo>
                <a:cubicBezTo>
                  <a:pt x="11551" y="115"/>
                  <a:pt x="11360" y="38"/>
                  <a:pt x="11169"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p15">
            <a:extLst>
              <a:ext uri="{FF2B5EF4-FFF2-40B4-BE49-F238E27FC236}">
                <a16:creationId xmlns:a16="http://schemas.microsoft.com/office/drawing/2014/main" id="{5FAA28D2-80A6-FBB3-5C1D-D90B798831BD}"/>
              </a:ext>
            </a:extLst>
          </p:cNvPr>
          <p:cNvSpPr/>
          <p:nvPr/>
        </p:nvSpPr>
        <p:spPr>
          <a:xfrm>
            <a:off x="2004926" y="2093929"/>
            <a:ext cx="224461" cy="160796"/>
          </a:xfrm>
          <a:custGeom>
            <a:avLst/>
            <a:gdLst/>
            <a:ahLst/>
            <a:cxnLst/>
            <a:rect l="l" t="t" r="r" b="b"/>
            <a:pathLst>
              <a:path w="10940" h="7837" extrusionOk="0">
                <a:moveTo>
                  <a:pt x="10595" y="0"/>
                </a:moveTo>
                <a:cubicBezTo>
                  <a:pt x="10557" y="38"/>
                  <a:pt x="10480" y="153"/>
                  <a:pt x="10404" y="191"/>
                </a:cubicBezTo>
                <a:cubicBezTo>
                  <a:pt x="10136" y="344"/>
                  <a:pt x="9830" y="536"/>
                  <a:pt x="9524" y="689"/>
                </a:cubicBezTo>
                <a:cubicBezTo>
                  <a:pt x="9445" y="655"/>
                  <a:pt x="9378" y="640"/>
                  <a:pt x="9321" y="640"/>
                </a:cubicBezTo>
                <a:cubicBezTo>
                  <a:pt x="8993" y="640"/>
                  <a:pt x="8982" y="1126"/>
                  <a:pt x="8721" y="1224"/>
                </a:cubicBezTo>
                <a:lnTo>
                  <a:pt x="8530" y="1224"/>
                </a:lnTo>
                <a:cubicBezTo>
                  <a:pt x="7918" y="1339"/>
                  <a:pt x="7344" y="1606"/>
                  <a:pt x="6962" y="2104"/>
                </a:cubicBezTo>
                <a:cubicBezTo>
                  <a:pt x="6806" y="2322"/>
                  <a:pt x="6726" y="2565"/>
                  <a:pt x="6454" y="2565"/>
                </a:cubicBezTo>
                <a:cubicBezTo>
                  <a:pt x="6392" y="2565"/>
                  <a:pt x="6320" y="2553"/>
                  <a:pt x="6235" y="2524"/>
                </a:cubicBezTo>
                <a:cubicBezTo>
                  <a:pt x="6197" y="2524"/>
                  <a:pt x="6082" y="2601"/>
                  <a:pt x="6044" y="2639"/>
                </a:cubicBezTo>
                <a:cubicBezTo>
                  <a:pt x="5814" y="3060"/>
                  <a:pt x="5355" y="3174"/>
                  <a:pt x="4973" y="3366"/>
                </a:cubicBezTo>
                <a:cubicBezTo>
                  <a:pt x="4858" y="3442"/>
                  <a:pt x="4629" y="3595"/>
                  <a:pt x="4629" y="3710"/>
                </a:cubicBezTo>
                <a:cubicBezTo>
                  <a:pt x="4629" y="3904"/>
                  <a:pt x="4588" y="3958"/>
                  <a:pt x="4479" y="3958"/>
                </a:cubicBezTo>
                <a:cubicBezTo>
                  <a:pt x="4437" y="3958"/>
                  <a:pt x="4386" y="3950"/>
                  <a:pt x="4323" y="3939"/>
                </a:cubicBezTo>
                <a:cubicBezTo>
                  <a:pt x="4315" y="3935"/>
                  <a:pt x="4305" y="3933"/>
                  <a:pt x="4295" y="3933"/>
                </a:cubicBezTo>
                <a:cubicBezTo>
                  <a:pt x="4207" y="3933"/>
                  <a:pt x="4047" y="4066"/>
                  <a:pt x="3979" y="4169"/>
                </a:cubicBezTo>
                <a:cubicBezTo>
                  <a:pt x="3902" y="4245"/>
                  <a:pt x="3940" y="4398"/>
                  <a:pt x="3864" y="4437"/>
                </a:cubicBezTo>
                <a:cubicBezTo>
                  <a:pt x="3673" y="4551"/>
                  <a:pt x="3481" y="4704"/>
                  <a:pt x="3252" y="4743"/>
                </a:cubicBezTo>
                <a:cubicBezTo>
                  <a:pt x="2908" y="4743"/>
                  <a:pt x="3022" y="5202"/>
                  <a:pt x="2793" y="5202"/>
                </a:cubicBezTo>
                <a:cubicBezTo>
                  <a:pt x="2361" y="5202"/>
                  <a:pt x="2302" y="5744"/>
                  <a:pt x="1914" y="5744"/>
                </a:cubicBezTo>
                <a:cubicBezTo>
                  <a:pt x="1889" y="5744"/>
                  <a:pt x="1864" y="5741"/>
                  <a:pt x="1837" y="5737"/>
                </a:cubicBezTo>
                <a:cubicBezTo>
                  <a:pt x="1799" y="5737"/>
                  <a:pt x="1760" y="5813"/>
                  <a:pt x="1760" y="5852"/>
                </a:cubicBezTo>
                <a:cubicBezTo>
                  <a:pt x="1684" y="6158"/>
                  <a:pt x="1454" y="6234"/>
                  <a:pt x="1225" y="6311"/>
                </a:cubicBezTo>
                <a:cubicBezTo>
                  <a:pt x="689" y="6502"/>
                  <a:pt x="154" y="6731"/>
                  <a:pt x="77" y="7382"/>
                </a:cubicBezTo>
                <a:cubicBezTo>
                  <a:pt x="77" y="7458"/>
                  <a:pt x="39" y="7496"/>
                  <a:pt x="1" y="7573"/>
                </a:cubicBezTo>
                <a:cubicBezTo>
                  <a:pt x="319" y="7748"/>
                  <a:pt x="545" y="7837"/>
                  <a:pt x="708" y="7837"/>
                </a:cubicBezTo>
                <a:cubicBezTo>
                  <a:pt x="937" y="7837"/>
                  <a:pt x="1043" y="7662"/>
                  <a:pt x="1110" y="7305"/>
                </a:cubicBezTo>
                <a:cubicBezTo>
                  <a:pt x="1216" y="7341"/>
                  <a:pt x="1323" y="7368"/>
                  <a:pt x="1425" y="7368"/>
                </a:cubicBezTo>
                <a:cubicBezTo>
                  <a:pt x="1544" y="7368"/>
                  <a:pt x="1658" y="7331"/>
                  <a:pt x="1760" y="7229"/>
                </a:cubicBezTo>
                <a:cubicBezTo>
                  <a:pt x="1875" y="7076"/>
                  <a:pt x="2066" y="6884"/>
                  <a:pt x="2257" y="6884"/>
                </a:cubicBezTo>
                <a:cubicBezTo>
                  <a:pt x="2563" y="6808"/>
                  <a:pt x="2372" y="6425"/>
                  <a:pt x="2640" y="6349"/>
                </a:cubicBezTo>
                <a:cubicBezTo>
                  <a:pt x="2716" y="6425"/>
                  <a:pt x="2755" y="6502"/>
                  <a:pt x="2831" y="6540"/>
                </a:cubicBezTo>
                <a:cubicBezTo>
                  <a:pt x="3061" y="6272"/>
                  <a:pt x="3290" y="6005"/>
                  <a:pt x="3520" y="5737"/>
                </a:cubicBezTo>
                <a:cubicBezTo>
                  <a:pt x="3585" y="5867"/>
                  <a:pt x="3687" y="5936"/>
                  <a:pt x="3777" y="5936"/>
                </a:cubicBezTo>
                <a:cubicBezTo>
                  <a:pt x="3846" y="5936"/>
                  <a:pt x="3907" y="5896"/>
                  <a:pt x="3940" y="5813"/>
                </a:cubicBezTo>
                <a:cubicBezTo>
                  <a:pt x="4170" y="5316"/>
                  <a:pt x="5049" y="5469"/>
                  <a:pt x="5011" y="4704"/>
                </a:cubicBezTo>
                <a:lnTo>
                  <a:pt x="5011" y="4704"/>
                </a:lnTo>
                <a:cubicBezTo>
                  <a:pt x="5076" y="4745"/>
                  <a:pt x="5129" y="4761"/>
                  <a:pt x="5174" y="4761"/>
                </a:cubicBezTo>
                <a:cubicBezTo>
                  <a:pt x="5339" y="4761"/>
                  <a:pt x="5388" y="4535"/>
                  <a:pt x="5508" y="4475"/>
                </a:cubicBezTo>
                <a:cubicBezTo>
                  <a:pt x="5700" y="4360"/>
                  <a:pt x="5929" y="4322"/>
                  <a:pt x="6120" y="4169"/>
                </a:cubicBezTo>
                <a:cubicBezTo>
                  <a:pt x="6388" y="4016"/>
                  <a:pt x="6656" y="3786"/>
                  <a:pt x="6923" y="3595"/>
                </a:cubicBezTo>
                <a:cubicBezTo>
                  <a:pt x="6885" y="3519"/>
                  <a:pt x="6770" y="3327"/>
                  <a:pt x="6809" y="3327"/>
                </a:cubicBezTo>
                <a:cubicBezTo>
                  <a:pt x="6870" y="3266"/>
                  <a:pt x="6918" y="3243"/>
                  <a:pt x="6959" y="3243"/>
                </a:cubicBezTo>
                <a:cubicBezTo>
                  <a:pt x="7070" y="3243"/>
                  <a:pt x="7128" y="3414"/>
                  <a:pt x="7268" y="3442"/>
                </a:cubicBezTo>
                <a:cubicBezTo>
                  <a:pt x="7727" y="3136"/>
                  <a:pt x="8147" y="2830"/>
                  <a:pt x="8568" y="2524"/>
                </a:cubicBezTo>
                <a:cubicBezTo>
                  <a:pt x="8530" y="2410"/>
                  <a:pt x="8530" y="2295"/>
                  <a:pt x="8530" y="2142"/>
                </a:cubicBezTo>
                <a:cubicBezTo>
                  <a:pt x="8657" y="2142"/>
                  <a:pt x="8768" y="2159"/>
                  <a:pt x="8873" y="2159"/>
                </a:cubicBezTo>
                <a:cubicBezTo>
                  <a:pt x="8925" y="2159"/>
                  <a:pt x="8976" y="2155"/>
                  <a:pt x="9027" y="2142"/>
                </a:cubicBezTo>
                <a:cubicBezTo>
                  <a:pt x="9333" y="2065"/>
                  <a:pt x="9371" y="1568"/>
                  <a:pt x="9754" y="1568"/>
                </a:cubicBezTo>
                <a:cubicBezTo>
                  <a:pt x="9792" y="1568"/>
                  <a:pt x="9868" y="1415"/>
                  <a:pt x="9907" y="1300"/>
                </a:cubicBezTo>
                <a:cubicBezTo>
                  <a:pt x="9945" y="1224"/>
                  <a:pt x="10021" y="1033"/>
                  <a:pt x="10060" y="1033"/>
                </a:cubicBezTo>
                <a:cubicBezTo>
                  <a:pt x="10595" y="994"/>
                  <a:pt x="10595" y="459"/>
                  <a:pt x="10939" y="230"/>
                </a:cubicBezTo>
                <a:cubicBezTo>
                  <a:pt x="10825" y="115"/>
                  <a:pt x="10748" y="77"/>
                  <a:pt x="10595"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p15">
            <a:extLst>
              <a:ext uri="{FF2B5EF4-FFF2-40B4-BE49-F238E27FC236}">
                <a16:creationId xmlns:a16="http://schemas.microsoft.com/office/drawing/2014/main" id="{A7AB7CE9-BBEB-8AF8-E4FB-E3249EDC5285}"/>
              </a:ext>
            </a:extLst>
          </p:cNvPr>
          <p:cNvSpPr/>
          <p:nvPr/>
        </p:nvSpPr>
        <p:spPr>
          <a:xfrm>
            <a:off x="2067710" y="2299514"/>
            <a:ext cx="211905" cy="144402"/>
          </a:xfrm>
          <a:custGeom>
            <a:avLst/>
            <a:gdLst/>
            <a:ahLst/>
            <a:cxnLst/>
            <a:rect l="l" t="t" r="r" b="b"/>
            <a:pathLst>
              <a:path w="10328" h="7038" extrusionOk="0">
                <a:moveTo>
                  <a:pt x="10251" y="1"/>
                </a:moveTo>
                <a:cubicBezTo>
                  <a:pt x="9945" y="115"/>
                  <a:pt x="9600" y="192"/>
                  <a:pt x="9447" y="498"/>
                </a:cubicBezTo>
                <a:cubicBezTo>
                  <a:pt x="9256" y="842"/>
                  <a:pt x="8568" y="689"/>
                  <a:pt x="8721" y="1301"/>
                </a:cubicBezTo>
                <a:cubicBezTo>
                  <a:pt x="8338" y="1339"/>
                  <a:pt x="8032" y="1645"/>
                  <a:pt x="7726" y="1683"/>
                </a:cubicBezTo>
                <a:cubicBezTo>
                  <a:pt x="7382" y="1760"/>
                  <a:pt x="7191" y="1989"/>
                  <a:pt x="6885" y="2142"/>
                </a:cubicBezTo>
                <a:cubicBezTo>
                  <a:pt x="6732" y="2219"/>
                  <a:pt x="6617" y="2410"/>
                  <a:pt x="6464" y="2410"/>
                </a:cubicBezTo>
                <a:cubicBezTo>
                  <a:pt x="6120" y="2487"/>
                  <a:pt x="5814" y="2716"/>
                  <a:pt x="5470" y="2869"/>
                </a:cubicBezTo>
                <a:cubicBezTo>
                  <a:pt x="4820" y="3175"/>
                  <a:pt x="4131" y="3557"/>
                  <a:pt x="3634" y="4131"/>
                </a:cubicBezTo>
                <a:cubicBezTo>
                  <a:pt x="3548" y="4239"/>
                  <a:pt x="3462" y="4286"/>
                  <a:pt x="3369" y="4286"/>
                </a:cubicBezTo>
                <a:cubicBezTo>
                  <a:pt x="3296" y="4286"/>
                  <a:pt x="3220" y="4258"/>
                  <a:pt x="3137" y="4208"/>
                </a:cubicBezTo>
                <a:cubicBezTo>
                  <a:pt x="2869" y="4705"/>
                  <a:pt x="2869" y="4705"/>
                  <a:pt x="2028" y="4896"/>
                </a:cubicBezTo>
                <a:cubicBezTo>
                  <a:pt x="2142" y="4934"/>
                  <a:pt x="2219" y="4973"/>
                  <a:pt x="2257" y="5011"/>
                </a:cubicBezTo>
                <a:cubicBezTo>
                  <a:pt x="2066" y="5126"/>
                  <a:pt x="1836" y="5240"/>
                  <a:pt x="1683" y="5355"/>
                </a:cubicBezTo>
                <a:cubicBezTo>
                  <a:pt x="1588" y="5482"/>
                  <a:pt x="1520" y="5556"/>
                  <a:pt x="1368" y="5556"/>
                </a:cubicBezTo>
                <a:cubicBezTo>
                  <a:pt x="1337" y="5556"/>
                  <a:pt x="1302" y="5553"/>
                  <a:pt x="1263" y="5546"/>
                </a:cubicBezTo>
                <a:cubicBezTo>
                  <a:pt x="1148" y="5546"/>
                  <a:pt x="957" y="5699"/>
                  <a:pt x="919" y="5814"/>
                </a:cubicBezTo>
                <a:cubicBezTo>
                  <a:pt x="804" y="6120"/>
                  <a:pt x="613" y="6349"/>
                  <a:pt x="307" y="6464"/>
                </a:cubicBezTo>
                <a:cubicBezTo>
                  <a:pt x="1" y="6579"/>
                  <a:pt x="39" y="6808"/>
                  <a:pt x="154" y="7038"/>
                </a:cubicBezTo>
                <a:cubicBezTo>
                  <a:pt x="1072" y="7038"/>
                  <a:pt x="1722" y="6388"/>
                  <a:pt x="2487" y="6082"/>
                </a:cubicBezTo>
                <a:cubicBezTo>
                  <a:pt x="3099" y="5776"/>
                  <a:pt x="3519" y="5164"/>
                  <a:pt x="4246" y="5049"/>
                </a:cubicBezTo>
                <a:cubicBezTo>
                  <a:pt x="4322" y="5049"/>
                  <a:pt x="4399" y="4934"/>
                  <a:pt x="4437" y="4858"/>
                </a:cubicBezTo>
                <a:cubicBezTo>
                  <a:pt x="4628" y="4514"/>
                  <a:pt x="4934" y="4361"/>
                  <a:pt x="5279" y="4246"/>
                </a:cubicBezTo>
                <a:cubicBezTo>
                  <a:pt x="5661" y="4093"/>
                  <a:pt x="6043" y="3940"/>
                  <a:pt x="6349" y="3634"/>
                </a:cubicBezTo>
                <a:cubicBezTo>
                  <a:pt x="6808" y="3175"/>
                  <a:pt x="7344" y="2792"/>
                  <a:pt x="7956" y="2487"/>
                </a:cubicBezTo>
                <a:cubicBezTo>
                  <a:pt x="8224" y="2372"/>
                  <a:pt x="8529" y="2334"/>
                  <a:pt x="8682" y="2028"/>
                </a:cubicBezTo>
                <a:cubicBezTo>
                  <a:pt x="9180" y="1989"/>
                  <a:pt x="9447" y="1607"/>
                  <a:pt x="9715" y="1263"/>
                </a:cubicBezTo>
                <a:cubicBezTo>
                  <a:pt x="9753" y="1224"/>
                  <a:pt x="9868" y="1148"/>
                  <a:pt x="9906" y="1148"/>
                </a:cubicBezTo>
                <a:cubicBezTo>
                  <a:pt x="9979" y="1177"/>
                  <a:pt x="10041" y="1190"/>
                  <a:pt x="10096" y="1190"/>
                </a:cubicBezTo>
                <a:cubicBezTo>
                  <a:pt x="10185" y="1190"/>
                  <a:pt x="10256" y="1157"/>
                  <a:pt x="10327" y="1110"/>
                </a:cubicBezTo>
                <a:cubicBezTo>
                  <a:pt x="10327" y="1071"/>
                  <a:pt x="10289" y="1033"/>
                  <a:pt x="10289" y="995"/>
                </a:cubicBezTo>
                <a:cubicBezTo>
                  <a:pt x="10251" y="651"/>
                  <a:pt x="10251" y="345"/>
                  <a:pt x="1025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p15">
            <a:extLst>
              <a:ext uri="{FF2B5EF4-FFF2-40B4-BE49-F238E27FC236}">
                <a16:creationId xmlns:a16="http://schemas.microsoft.com/office/drawing/2014/main" id="{625FB680-62B5-A785-4994-493C3A5C71CE}"/>
              </a:ext>
            </a:extLst>
          </p:cNvPr>
          <p:cNvSpPr/>
          <p:nvPr/>
        </p:nvSpPr>
        <p:spPr>
          <a:xfrm>
            <a:off x="1980613" y="1918135"/>
            <a:ext cx="206386" cy="160898"/>
          </a:xfrm>
          <a:custGeom>
            <a:avLst/>
            <a:gdLst/>
            <a:ahLst/>
            <a:cxnLst/>
            <a:rect l="l" t="t" r="r" b="b"/>
            <a:pathLst>
              <a:path w="10059" h="7842" extrusionOk="0">
                <a:moveTo>
                  <a:pt x="9141" y="1"/>
                </a:moveTo>
                <a:cubicBezTo>
                  <a:pt x="8988" y="192"/>
                  <a:pt x="8759" y="498"/>
                  <a:pt x="8720" y="498"/>
                </a:cubicBezTo>
                <a:cubicBezTo>
                  <a:pt x="8651" y="458"/>
                  <a:pt x="8594" y="442"/>
                  <a:pt x="8546" y="442"/>
                </a:cubicBezTo>
                <a:cubicBezTo>
                  <a:pt x="8410" y="442"/>
                  <a:pt x="8346" y="576"/>
                  <a:pt x="8261" y="689"/>
                </a:cubicBezTo>
                <a:cubicBezTo>
                  <a:pt x="8070" y="842"/>
                  <a:pt x="7879" y="957"/>
                  <a:pt x="7688" y="1072"/>
                </a:cubicBezTo>
                <a:cubicBezTo>
                  <a:pt x="7420" y="1187"/>
                  <a:pt x="7191" y="1340"/>
                  <a:pt x="6961" y="1607"/>
                </a:cubicBezTo>
                <a:cubicBezTo>
                  <a:pt x="6808" y="1799"/>
                  <a:pt x="6426" y="1875"/>
                  <a:pt x="6158" y="2028"/>
                </a:cubicBezTo>
                <a:cubicBezTo>
                  <a:pt x="6043" y="2066"/>
                  <a:pt x="6005" y="2219"/>
                  <a:pt x="5928" y="2296"/>
                </a:cubicBezTo>
                <a:cubicBezTo>
                  <a:pt x="5852" y="2372"/>
                  <a:pt x="5814" y="2525"/>
                  <a:pt x="5737" y="2525"/>
                </a:cubicBezTo>
                <a:cubicBezTo>
                  <a:pt x="5125" y="2678"/>
                  <a:pt x="4934" y="3405"/>
                  <a:pt x="4284" y="3558"/>
                </a:cubicBezTo>
                <a:cubicBezTo>
                  <a:pt x="4054" y="4285"/>
                  <a:pt x="3213" y="4285"/>
                  <a:pt x="2754" y="4782"/>
                </a:cubicBezTo>
                <a:cubicBezTo>
                  <a:pt x="2601" y="4973"/>
                  <a:pt x="2295" y="4973"/>
                  <a:pt x="2372" y="5317"/>
                </a:cubicBezTo>
                <a:cubicBezTo>
                  <a:pt x="2142" y="5355"/>
                  <a:pt x="1913" y="5317"/>
                  <a:pt x="1874" y="5585"/>
                </a:cubicBezTo>
                <a:cubicBezTo>
                  <a:pt x="1798" y="5929"/>
                  <a:pt x="1530" y="6044"/>
                  <a:pt x="1262" y="6197"/>
                </a:cubicBezTo>
                <a:cubicBezTo>
                  <a:pt x="1109" y="6312"/>
                  <a:pt x="918" y="6388"/>
                  <a:pt x="842" y="6503"/>
                </a:cubicBezTo>
                <a:cubicBezTo>
                  <a:pt x="536" y="6923"/>
                  <a:pt x="306" y="7344"/>
                  <a:pt x="0" y="7841"/>
                </a:cubicBezTo>
                <a:cubicBezTo>
                  <a:pt x="345" y="7765"/>
                  <a:pt x="574" y="7727"/>
                  <a:pt x="803" y="7650"/>
                </a:cubicBezTo>
                <a:cubicBezTo>
                  <a:pt x="956" y="7612"/>
                  <a:pt x="1148" y="7535"/>
                  <a:pt x="1262" y="7382"/>
                </a:cubicBezTo>
                <a:cubicBezTo>
                  <a:pt x="1568" y="6885"/>
                  <a:pt x="2104" y="6694"/>
                  <a:pt x="2563" y="6426"/>
                </a:cubicBezTo>
                <a:cubicBezTo>
                  <a:pt x="2639" y="6350"/>
                  <a:pt x="2792" y="6388"/>
                  <a:pt x="2792" y="6235"/>
                </a:cubicBezTo>
                <a:cubicBezTo>
                  <a:pt x="2754" y="5891"/>
                  <a:pt x="3060" y="5776"/>
                  <a:pt x="3251" y="5700"/>
                </a:cubicBezTo>
                <a:cubicBezTo>
                  <a:pt x="3825" y="5547"/>
                  <a:pt x="4131" y="5049"/>
                  <a:pt x="4666" y="4820"/>
                </a:cubicBezTo>
                <a:cubicBezTo>
                  <a:pt x="4781" y="4743"/>
                  <a:pt x="4858" y="4590"/>
                  <a:pt x="4934" y="4476"/>
                </a:cubicBezTo>
                <a:cubicBezTo>
                  <a:pt x="5164" y="4285"/>
                  <a:pt x="5355" y="3940"/>
                  <a:pt x="5584" y="3902"/>
                </a:cubicBezTo>
                <a:cubicBezTo>
                  <a:pt x="6005" y="3787"/>
                  <a:pt x="6273" y="3558"/>
                  <a:pt x="6464" y="3214"/>
                </a:cubicBezTo>
                <a:cubicBezTo>
                  <a:pt x="6540" y="3137"/>
                  <a:pt x="6617" y="3022"/>
                  <a:pt x="6655" y="3022"/>
                </a:cubicBezTo>
                <a:cubicBezTo>
                  <a:pt x="7114" y="2984"/>
                  <a:pt x="7267" y="2602"/>
                  <a:pt x="7573" y="2410"/>
                </a:cubicBezTo>
                <a:cubicBezTo>
                  <a:pt x="8147" y="1952"/>
                  <a:pt x="8759" y="1607"/>
                  <a:pt x="9332" y="1148"/>
                </a:cubicBezTo>
                <a:cubicBezTo>
                  <a:pt x="9600" y="919"/>
                  <a:pt x="9944" y="728"/>
                  <a:pt x="10059" y="307"/>
                </a:cubicBezTo>
                <a:cubicBezTo>
                  <a:pt x="9715" y="192"/>
                  <a:pt x="9447" y="116"/>
                  <a:pt x="9141"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p15">
            <a:extLst>
              <a:ext uri="{FF2B5EF4-FFF2-40B4-BE49-F238E27FC236}">
                <a16:creationId xmlns:a16="http://schemas.microsoft.com/office/drawing/2014/main" id="{068E2BA1-D700-B226-4E0A-517DB47231F7}"/>
              </a:ext>
            </a:extLst>
          </p:cNvPr>
          <p:cNvSpPr/>
          <p:nvPr/>
        </p:nvSpPr>
        <p:spPr>
          <a:xfrm>
            <a:off x="2032399" y="2255566"/>
            <a:ext cx="202467" cy="126203"/>
          </a:xfrm>
          <a:custGeom>
            <a:avLst/>
            <a:gdLst/>
            <a:ahLst/>
            <a:cxnLst/>
            <a:rect l="l" t="t" r="r" b="b"/>
            <a:pathLst>
              <a:path w="9868" h="6151" extrusionOk="0">
                <a:moveTo>
                  <a:pt x="9180" y="1"/>
                </a:moveTo>
                <a:cubicBezTo>
                  <a:pt x="8988" y="574"/>
                  <a:pt x="8415" y="383"/>
                  <a:pt x="8032" y="574"/>
                </a:cubicBezTo>
                <a:cubicBezTo>
                  <a:pt x="7956" y="613"/>
                  <a:pt x="7803" y="651"/>
                  <a:pt x="7803" y="689"/>
                </a:cubicBezTo>
                <a:cubicBezTo>
                  <a:pt x="7764" y="1033"/>
                  <a:pt x="7497" y="1033"/>
                  <a:pt x="7306" y="1072"/>
                </a:cubicBezTo>
                <a:cubicBezTo>
                  <a:pt x="6847" y="1148"/>
                  <a:pt x="6502" y="1416"/>
                  <a:pt x="6120" y="1645"/>
                </a:cubicBezTo>
                <a:cubicBezTo>
                  <a:pt x="5929" y="1760"/>
                  <a:pt x="5699" y="1951"/>
                  <a:pt x="5508" y="1951"/>
                </a:cubicBezTo>
                <a:cubicBezTo>
                  <a:pt x="5202" y="1990"/>
                  <a:pt x="5011" y="1990"/>
                  <a:pt x="5049" y="2372"/>
                </a:cubicBezTo>
                <a:cubicBezTo>
                  <a:pt x="5049" y="2406"/>
                  <a:pt x="4867" y="2531"/>
                  <a:pt x="4773" y="2531"/>
                </a:cubicBezTo>
                <a:cubicBezTo>
                  <a:pt x="4762" y="2531"/>
                  <a:pt x="4751" y="2529"/>
                  <a:pt x="4743" y="2525"/>
                </a:cubicBezTo>
                <a:cubicBezTo>
                  <a:pt x="4705" y="2512"/>
                  <a:pt x="4672" y="2507"/>
                  <a:pt x="4644" y="2507"/>
                </a:cubicBezTo>
                <a:cubicBezTo>
                  <a:pt x="4431" y="2507"/>
                  <a:pt x="4486" y="2833"/>
                  <a:pt x="4344" y="2833"/>
                </a:cubicBezTo>
                <a:cubicBezTo>
                  <a:pt x="4337" y="2833"/>
                  <a:pt x="4330" y="2832"/>
                  <a:pt x="4322" y="2831"/>
                </a:cubicBezTo>
                <a:cubicBezTo>
                  <a:pt x="4251" y="2800"/>
                  <a:pt x="4193" y="2786"/>
                  <a:pt x="4145" y="2786"/>
                </a:cubicBezTo>
                <a:cubicBezTo>
                  <a:pt x="4014" y="2786"/>
                  <a:pt x="3958" y="2892"/>
                  <a:pt x="3902" y="3060"/>
                </a:cubicBezTo>
                <a:cubicBezTo>
                  <a:pt x="3902" y="3099"/>
                  <a:pt x="3749" y="3137"/>
                  <a:pt x="3672" y="3175"/>
                </a:cubicBezTo>
                <a:cubicBezTo>
                  <a:pt x="3557" y="3213"/>
                  <a:pt x="3328" y="3252"/>
                  <a:pt x="3290" y="3328"/>
                </a:cubicBezTo>
                <a:cubicBezTo>
                  <a:pt x="3137" y="3672"/>
                  <a:pt x="2907" y="3825"/>
                  <a:pt x="2525" y="3864"/>
                </a:cubicBezTo>
                <a:cubicBezTo>
                  <a:pt x="2410" y="3864"/>
                  <a:pt x="2257" y="3940"/>
                  <a:pt x="2219" y="4055"/>
                </a:cubicBezTo>
                <a:cubicBezTo>
                  <a:pt x="2028" y="4437"/>
                  <a:pt x="1454" y="4399"/>
                  <a:pt x="1416" y="4896"/>
                </a:cubicBezTo>
                <a:cubicBezTo>
                  <a:pt x="1385" y="4927"/>
                  <a:pt x="1329" y="4983"/>
                  <a:pt x="1288" y="4983"/>
                </a:cubicBezTo>
                <a:cubicBezTo>
                  <a:pt x="1279" y="4983"/>
                  <a:pt x="1270" y="4980"/>
                  <a:pt x="1263" y="4973"/>
                </a:cubicBezTo>
                <a:cubicBezTo>
                  <a:pt x="1213" y="4960"/>
                  <a:pt x="1166" y="4955"/>
                  <a:pt x="1123" y="4955"/>
                </a:cubicBezTo>
                <a:cubicBezTo>
                  <a:pt x="769" y="4955"/>
                  <a:pt x="617" y="5334"/>
                  <a:pt x="345" y="5470"/>
                </a:cubicBezTo>
                <a:cubicBezTo>
                  <a:pt x="115" y="5546"/>
                  <a:pt x="1" y="5738"/>
                  <a:pt x="154" y="5967"/>
                </a:cubicBezTo>
                <a:cubicBezTo>
                  <a:pt x="238" y="6079"/>
                  <a:pt x="342" y="6150"/>
                  <a:pt x="497" y="6150"/>
                </a:cubicBezTo>
                <a:cubicBezTo>
                  <a:pt x="554" y="6150"/>
                  <a:pt x="617" y="6141"/>
                  <a:pt x="689" y="6120"/>
                </a:cubicBezTo>
                <a:cubicBezTo>
                  <a:pt x="1071" y="5929"/>
                  <a:pt x="1798" y="5546"/>
                  <a:pt x="2028" y="5393"/>
                </a:cubicBezTo>
                <a:cubicBezTo>
                  <a:pt x="2295" y="5202"/>
                  <a:pt x="2678" y="5164"/>
                  <a:pt x="2907" y="4973"/>
                </a:cubicBezTo>
                <a:cubicBezTo>
                  <a:pt x="3137" y="4743"/>
                  <a:pt x="3366" y="4514"/>
                  <a:pt x="3672" y="4399"/>
                </a:cubicBezTo>
                <a:lnTo>
                  <a:pt x="3825" y="4399"/>
                </a:lnTo>
                <a:cubicBezTo>
                  <a:pt x="3902" y="4361"/>
                  <a:pt x="4016" y="4361"/>
                  <a:pt x="4093" y="4323"/>
                </a:cubicBezTo>
                <a:cubicBezTo>
                  <a:pt x="4361" y="4055"/>
                  <a:pt x="4590" y="3825"/>
                  <a:pt x="4858" y="3558"/>
                </a:cubicBezTo>
                <a:cubicBezTo>
                  <a:pt x="4918" y="3578"/>
                  <a:pt x="4971" y="3587"/>
                  <a:pt x="5020" y="3587"/>
                </a:cubicBezTo>
                <a:cubicBezTo>
                  <a:pt x="5341" y="3587"/>
                  <a:pt x="5433" y="3193"/>
                  <a:pt x="5699" y="3060"/>
                </a:cubicBezTo>
                <a:cubicBezTo>
                  <a:pt x="6388" y="2716"/>
                  <a:pt x="7038" y="2257"/>
                  <a:pt x="7688" y="1837"/>
                </a:cubicBezTo>
                <a:cubicBezTo>
                  <a:pt x="7803" y="1798"/>
                  <a:pt x="7803" y="1607"/>
                  <a:pt x="7879" y="1569"/>
                </a:cubicBezTo>
                <a:cubicBezTo>
                  <a:pt x="7936" y="1541"/>
                  <a:pt x="7992" y="1533"/>
                  <a:pt x="8047" y="1533"/>
                </a:cubicBezTo>
                <a:cubicBezTo>
                  <a:pt x="8107" y="1533"/>
                  <a:pt x="8164" y="1542"/>
                  <a:pt x="8217" y="1542"/>
                </a:cubicBezTo>
                <a:cubicBezTo>
                  <a:pt x="8246" y="1542"/>
                  <a:pt x="8274" y="1539"/>
                  <a:pt x="8300" y="1531"/>
                </a:cubicBezTo>
                <a:cubicBezTo>
                  <a:pt x="8376" y="1531"/>
                  <a:pt x="8491" y="1454"/>
                  <a:pt x="8453" y="1416"/>
                </a:cubicBezTo>
                <a:cubicBezTo>
                  <a:pt x="8453" y="1033"/>
                  <a:pt x="8797" y="995"/>
                  <a:pt x="8988" y="842"/>
                </a:cubicBezTo>
                <a:cubicBezTo>
                  <a:pt x="9256" y="613"/>
                  <a:pt x="9524" y="460"/>
                  <a:pt x="9868" y="230"/>
                </a:cubicBezTo>
                <a:cubicBezTo>
                  <a:pt x="9600" y="154"/>
                  <a:pt x="9371" y="77"/>
                  <a:pt x="918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p15">
            <a:extLst>
              <a:ext uri="{FF2B5EF4-FFF2-40B4-BE49-F238E27FC236}">
                <a16:creationId xmlns:a16="http://schemas.microsoft.com/office/drawing/2014/main" id="{9E9FEDD3-4702-C60A-3C44-5FE25F724C95}"/>
              </a:ext>
            </a:extLst>
          </p:cNvPr>
          <p:cNvSpPr/>
          <p:nvPr/>
        </p:nvSpPr>
        <p:spPr>
          <a:xfrm>
            <a:off x="1989251" y="1849873"/>
            <a:ext cx="149101" cy="121648"/>
          </a:xfrm>
          <a:custGeom>
            <a:avLst/>
            <a:gdLst/>
            <a:ahLst/>
            <a:cxnLst/>
            <a:rect l="l" t="t" r="r" b="b"/>
            <a:pathLst>
              <a:path w="7267" h="5929" extrusionOk="0">
                <a:moveTo>
                  <a:pt x="7076" y="1"/>
                </a:moveTo>
                <a:cubicBezTo>
                  <a:pt x="6617" y="345"/>
                  <a:pt x="6005" y="345"/>
                  <a:pt x="5622" y="842"/>
                </a:cubicBezTo>
                <a:cubicBezTo>
                  <a:pt x="5546" y="957"/>
                  <a:pt x="5393" y="995"/>
                  <a:pt x="5240" y="1033"/>
                </a:cubicBezTo>
                <a:cubicBezTo>
                  <a:pt x="5125" y="1110"/>
                  <a:pt x="4972" y="1110"/>
                  <a:pt x="4896" y="1186"/>
                </a:cubicBezTo>
                <a:cubicBezTo>
                  <a:pt x="4131" y="2066"/>
                  <a:pt x="3098" y="2563"/>
                  <a:pt x="2218" y="3251"/>
                </a:cubicBezTo>
                <a:cubicBezTo>
                  <a:pt x="1989" y="3443"/>
                  <a:pt x="1568" y="3557"/>
                  <a:pt x="1530" y="3787"/>
                </a:cubicBezTo>
                <a:cubicBezTo>
                  <a:pt x="1453" y="4093"/>
                  <a:pt x="1109" y="4016"/>
                  <a:pt x="1071" y="4284"/>
                </a:cubicBezTo>
                <a:cubicBezTo>
                  <a:pt x="1033" y="4514"/>
                  <a:pt x="650" y="4628"/>
                  <a:pt x="459" y="4820"/>
                </a:cubicBezTo>
                <a:cubicBezTo>
                  <a:pt x="0" y="5126"/>
                  <a:pt x="0" y="5431"/>
                  <a:pt x="306" y="5929"/>
                </a:cubicBezTo>
                <a:cubicBezTo>
                  <a:pt x="994" y="5661"/>
                  <a:pt x="1492" y="5240"/>
                  <a:pt x="2142" y="4667"/>
                </a:cubicBezTo>
                <a:cubicBezTo>
                  <a:pt x="2639" y="4208"/>
                  <a:pt x="3213" y="3863"/>
                  <a:pt x="3748" y="3481"/>
                </a:cubicBezTo>
                <a:cubicBezTo>
                  <a:pt x="3863" y="3366"/>
                  <a:pt x="3978" y="3328"/>
                  <a:pt x="4092" y="3213"/>
                </a:cubicBezTo>
                <a:cubicBezTo>
                  <a:pt x="4360" y="3022"/>
                  <a:pt x="4590" y="2716"/>
                  <a:pt x="4857" y="2601"/>
                </a:cubicBezTo>
                <a:cubicBezTo>
                  <a:pt x="5507" y="2372"/>
                  <a:pt x="5852" y="1760"/>
                  <a:pt x="6425" y="1454"/>
                </a:cubicBezTo>
                <a:cubicBezTo>
                  <a:pt x="6387" y="1186"/>
                  <a:pt x="6693" y="1263"/>
                  <a:pt x="6770" y="1110"/>
                </a:cubicBezTo>
                <a:cubicBezTo>
                  <a:pt x="6884" y="957"/>
                  <a:pt x="7037" y="689"/>
                  <a:pt x="6999" y="651"/>
                </a:cubicBezTo>
                <a:cubicBezTo>
                  <a:pt x="6731" y="345"/>
                  <a:pt x="7267" y="460"/>
                  <a:pt x="7190" y="268"/>
                </a:cubicBezTo>
                <a:cubicBezTo>
                  <a:pt x="7152" y="192"/>
                  <a:pt x="7114" y="115"/>
                  <a:pt x="7076"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6;p15">
            <a:extLst>
              <a:ext uri="{FF2B5EF4-FFF2-40B4-BE49-F238E27FC236}">
                <a16:creationId xmlns:a16="http://schemas.microsoft.com/office/drawing/2014/main" id="{1344A7FD-D634-0BFD-3B09-407AA0ABD575}"/>
              </a:ext>
            </a:extLst>
          </p:cNvPr>
          <p:cNvSpPr/>
          <p:nvPr/>
        </p:nvSpPr>
        <p:spPr>
          <a:xfrm>
            <a:off x="2111658" y="2382692"/>
            <a:ext cx="159318" cy="112231"/>
          </a:xfrm>
          <a:custGeom>
            <a:avLst/>
            <a:gdLst/>
            <a:ahLst/>
            <a:cxnLst/>
            <a:rect l="l" t="t" r="r" b="b"/>
            <a:pathLst>
              <a:path w="7765" h="5470" extrusionOk="0">
                <a:moveTo>
                  <a:pt x="7344" y="1"/>
                </a:moveTo>
                <a:cubicBezTo>
                  <a:pt x="7076" y="192"/>
                  <a:pt x="6770" y="383"/>
                  <a:pt x="6426" y="574"/>
                </a:cubicBezTo>
                <a:cubicBezTo>
                  <a:pt x="6234" y="651"/>
                  <a:pt x="6043" y="689"/>
                  <a:pt x="5852" y="727"/>
                </a:cubicBezTo>
                <a:cubicBezTo>
                  <a:pt x="5814" y="766"/>
                  <a:pt x="5699" y="766"/>
                  <a:pt x="5699" y="766"/>
                </a:cubicBezTo>
                <a:cubicBezTo>
                  <a:pt x="5584" y="1263"/>
                  <a:pt x="5087" y="1263"/>
                  <a:pt x="4781" y="1492"/>
                </a:cubicBezTo>
                <a:cubicBezTo>
                  <a:pt x="4500" y="1703"/>
                  <a:pt x="4251" y="2075"/>
                  <a:pt x="3827" y="2075"/>
                </a:cubicBezTo>
                <a:cubicBezTo>
                  <a:pt x="3790" y="2075"/>
                  <a:pt x="3751" y="2072"/>
                  <a:pt x="3710" y="2066"/>
                </a:cubicBezTo>
                <a:cubicBezTo>
                  <a:pt x="3634" y="2066"/>
                  <a:pt x="3557" y="2257"/>
                  <a:pt x="3481" y="2334"/>
                </a:cubicBezTo>
                <a:cubicBezTo>
                  <a:pt x="3404" y="2372"/>
                  <a:pt x="3251" y="2334"/>
                  <a:pt x="3175" y="2410"/>
                </a:cubicBezTo>
                <a:cubicBezTo>
                  <a:pt x="2869" y="2601"/>
                  <a:pt x="2639" y="3022"/>
                  <a:pt x="2333" y="3060"/>
                </a:cubicBezTo>
                <a:cubicBezTo>
                  <a:pt x="1874" y="3099"/>
                  <a:pt x="1836" y="3634"/>
                  <a:pt x="1415" y="3710"/>
                </a:cubicBezTo>
                <a:cubicBezTo>
                  <a:pt x="1339" y="3710"/>
                  <a:pt x="1263" y="3787"/>
                  <a:pt x="1186" y="3825"/>
                </a:cubicBezTo>
                <a:cubicBezTo>
                  <a:pt x="1071" y="3902"/>
                  <a:pt x="918" y="3940"/>
                  <a:pt x="804" y="4055"/>
                </a:cubicBezTo>
                <a:cubicBezTo>
                  <a:pt x="536" y="4361"/>
                  <a:pt x="268" y="4667"/>
                  <a:pt x="0" y="5011"/>
                </a:cubicBezTo>
                <a:cubicBezTo>
                  <a:pt x="0" y="5126"/>
                  <a:pt x="39" y="5240"/>
                  <a:pt x="77" y="5470"/>
                </a:cubicBezTo>
                <a:cubicBezTo>
                  <a:pt x="306" y="5393"/>
                  <a:pt x="536" y="5317"/>
                  <a:pt x="727" y="5240"/>
                </a:cubicBezTo>
                <a:cubicBezTo>
                  <a:pt x="1377" y="4973"/>
                  <a:pt x="1874" y="4399"/>
                  <a:pt x="2563" y="4208"/>
                </a:cubicBezTo>
                <a:cubicBezTo>
                  <a:pt x="2754" y="4131"/>
                  <a:pt x="2869" y="3902"/>
                  <a:pt x="3022" y="3710"/>
                </a:cubicBezTo>
                <a:cubicBezTo>
                  <a:pt x="3098" y="3634"/>
                  <a:pt x="3175" y="3481"/>
                  <a:pt x="3290" y="3443"/>
                </a:cubicBezTo>
                <a:cubicBezTo>
                  <a:pt x="3787" y="3252"/>
                  <a:pt x="4207" y="2869"/>
                  <a:pt x="4666" y="2601"/>
                </a:cubicBezTo>
                <a:cubicBezTo>
                  <a:pt x="5776" y="1989"/>
                  <a:pt x="6732" y="1186"/>
                  <a:pt x="7726" y="383"/>
                </a:cubicBezTo>
                <a:cubicBezTo>
                  <a:pt x="7726" y="383"/>
                  <a:pt x="7726" y="307"/>
                  <a:pt x="7764" y="268"/>
                </a:cubicBezTo>
                <a:cubicBezTo>
                  <a:pt x="7650" y="192"/>
                  <a:pt x="7535" y="115"/>
                  <a:pt x="7344"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p15">
            <a:extLst>
              <a:ext uri="{FF2B5EF4-FFF2-40B4-BE49-F238E27FC236}">
                <a16:creationId xmlns:a16="http://schemas.microsoft.com/office/drawing/2014/main" id="{451F44B7-EDDB-3D53-D62B-9848C0AE8DA2}"/>
              </a:ext>
            </a:extLst>
          </p:cNvPr>
          <p:cNvSpPr/>
          <p:nvPr/>
        </p:nvSpPr>
        <p:spPr>
          <a:xfrm>
            <a:off x="2138331" y="2469625"/>
            <a:ext cx="140483" cy="98258"/>
          </a:xfrm>
          <a:custGeom>
            <a:avLst/>
            <a:gdLst/>
            <a:ahLst/>
            <a:cxnLst/>
            <a:rect l="l" t="t" r="r" b="b"/>
            <a:pathLst>
              <a:path w="6847" h="4789" extrusionOk="0">
                <a:moveTo>
                  <a:pt x="6400" y="0"/>
                </a:moveTo>
                <a:cubicBezTo>
                  <a:pt x="6306" y="0"/>
                  <a:pt x="6192" y="43"/>
                  <a:pt x="6044" y="124"/>
                </a:cubicBezTo>
                <a:cubicBezTo>
                  <a:pt x="5623" y="315"/>
                  <a:pt x="5240" y="544"/>
                  <a:pt x="4896" y="850"/>
                </a:cubicBezTo>
                <a:cubicBezTo>
                  <a:pt x="4677" y="1048"/>
                  <a:pt x="4584" y="1132"/>
                  <a:pt x="4457" y="1132"/>
                </a:cubicBezTo>
                <a:cubicBezTo>
                  <a:pt x="4363" y="1132"/>
                  <a:pt x="4251" y="1085"/>
                  <a:pt x="4055" y="1003"/>
                </a:cubicBezTo>
                <a:cubicBezTo>
                  <a:pt x="3940" y="1118"/>
                  <a:pt x="3825" y="1195"/>
                  <a:pt x="3711" y="1309"/>
                </a:cubicBezTo>
                <a:cubicBezTo>
                  <a:pt x="3864" y="1386"/>
                  <a:pt x="3940" y="1386"/>
                  <a:pt x="4170" y="1501"/>
                </a:cubicBezTo>
                <a:cubicBezTo>
                  <a:pt x="3880" y="1597"/>
                  <a:pt x="3645" y="1748"/>
                  <a:pt x="3486" y="1748"/>
                </a:cubicBezTo>
                <a:cubicBezTo>
                  <a:pt x="3456" y="1748"/>
                  <a:pt x="3429" y="1742"/>
                  <a:pt x="3405" y="1730"/>
                </a:cubicBezTo>
                <a:cubicBezTo>
                  <a:pt x="3318" y="1696"/>
                  <a:pt x="3246" y="1680"/>
                  <a:pt x="3183" y="1680"/>
                </a:cubicBezTo>
                <a:cubicBezTo>
                  <a:pt x="2969" y="1680"/>
                  <a:pt x="2873" y="1858"/>
                  <a:pt x="2754" y="2036"/>
                </a:cubicBezTo>
                <a:cubicBezTo>
                  <a:pt x="2640" y="2227"/>
                  <a:pt x="2563" y="2418"/>
                  <a:pt x="2449" y="2610"/>
                </a:cubicBezTo>
                <a:cubicBezTo>
                  <a:pt x="2255" y="2549"/>
                  <a:pt x="2119" y="2512"/>
                  <a:pt x="2019" y="2512"/>
                </a:cubicBezTo>
                <a:cubicBezTo>
                  <a:pt x="1805" y="2512"/>
                  <a:pt x="1762" y="2687"/>
                  <a:pt x="1684" y="3183"/>
                </a:cubicBezTo>
                <a:cubicBezTo>
                  <a:pt x="1378" y="3222"/>
                  <a:pt x="957" y="3107"/>
                  <a:pt x="766" y="3489"/>
                </a:cubicBezTo>
                <a:cubicBezTo>
                  <a:pt x="842" y="3566"/>
                  <a:pt x="880" y="3642"/>
                  <a:pt x="995" y="3795"/>
                </a:cubicBezTo>
                <a:cubicBezTo>
                  <a:pt x="727" y="3719"/>
                  <a:pt x="574" y="3681"/>
                  <a:pt x="345" y="3642"/>
                </a:cubicBezTo>
                <a:lnTo>
                  <a:pt x="345" y="3642"/>
                </a:lnTo>
                <a:cubicBezTo>
                  <a:pt x="689" y="4101"/>
                  <a:pt x="1" y="4025"/>
                  <a:pt x="39" y="4331"/>
                </a:cubicBezTo>
                <a:cubicBezTo>
                  <a:pt x="334" y="4647"/>
                  <a:pt x="489" y="4789"/>
                  <a:pt x="653" y="4789"/>
                </a:cubicBezTo>
                <a:cubicBezTo>
                  <a:pt x="786" y="4789"/>
                  <a:pt x="925" y="4694"/>
                  <a:pt x="1148" y="4522"/>
                </a:cubicBezTo>
                <a:cubicBezTo>
                  <a:pt x="1416" y="4331"/>
                  <a:pt x="1722" y="4139"/>
                  <a:pt x="1990" y="3948"/>
                </a:cubicBezTo>
                <a:cubicBezTo>
                  <a:pt x="2257" y="3757"/>
                  <a:pt x="2563" y="3566"/>
                  <a:pt x="2831" y="3336"/>
                </a:cubicBezTo>
                <a:cubicBezTo>
                  <a:pt x="3213" y="2954"/>
                  <a:pt x="3787" y="2839"/>
                  <a:pt x="4055" y="2265"/>
                </a:cubicBezTo>
                <a:cubicBezTo>
                  <a:pt x="4170" y="2036"/>
                  <a:pt x="4514" y="1806"/>
                  <a:pt x="4782" y="1730"/>
                </a:cubicBezTo>
                <a:cubicBezTo>
                  <a:pt x="5546" y="1462"/>
                  <a:pt x="6235" y="1195"/>
                  <a:pt x="6847" y="697"/>
                </a:cubicBezTo>
                <a:cubicBezTo>
                  <a:pt x="6809" y="621"/>
                  <a:pt x="6809" y="544"/>
                  <a:pt x="6770" y="468"/>
                </a:cubicBezTo>
                <a:cubicBezTo>
                  <a:pt x="6671" y="146"/>
                  <a:pt x="6572" y="0"/>
                  <a:pt x="640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p15">
            <a:extLst>
              <a:ext uri="{FF2B5EF4-FFF2-40B4-BE49-F238E27FC236}">
                <a16:creationId xmlns:a16="http://schemas.microsoft.com/office/drawing/2014/main" id="{A219BB2F-2E40-81D3-3456-9EA47410B290}"/>
              </a:ext>
            </a:extLst>
          </p:cNvPr>
          <p:cNvSpPr/>
          <p:nvPr/>
        </p:nvSpPr>
        <p:spPr>
          <a:xfrm>
            <a:off x="1975894" y="1805145"/>
            <a:ext cx="124787" cy="118509"/>
          </a:xfrm>
          <a:custGeom>
            <a:avLst/>
            <a:gdLst/>
            <a:ahLst/>
            <a:cxnLst/>
            <a:rect l="l" t="t" r="r" b="b"/>
            <a:pathLst>
              <a:path w="6082" h="5776" extrusionOk="0">
                <a:moveTo>
                  <a:pt x="5738" y="1"/>
                </a:moveTo>
                <a:cubicBezTo>
                  <a:pt x="5470" y="115"/>
                  <a:pt x="5164" y="230"/>
                  <a:pt x="4782" y="383"/>
                </a:cubicBezTo>
                <a:cubicBezTo>
                  <a:pt x="4782" y="727"/>
                  <a:pt x="4437" y="880"/>
                  <a:pt x="4170" y="1071"/>
                </a:cubicBezTo>
                <a:cubicBezTo>
                  <a:pt x="3978" y="1186"/>
                  <a:pt x="3672" y="1263"/>
                  <a:pt x="3672" y="1377"/>
                </a:cubicBezTo>
                <a:cubicBezTo>
                  <a:pt x="3672" y="1798"/>
                  <a:pt x="3328" y="1836"/>
                  <a:pt x="3099" y="1989"/>
                </a:cubicBezTo>
                <a:cubicBezTo>
                  <a:pt x="2984" y="2066"/>
                  <a:pt x="2908" y="2219"/>
                  <a:pt x="2793" y="2295"/>
                </a:cubicBezTo>
                <a:cubicBezTo>
                  <a:pt x="2181" y="2831"/>
                  <a:pt x="1760" y="3557"/>
                  <a:pt x="1033" y="3940"/>
                </a:cubicBezTo>
                <a:cubicBezTo>
                  <a:pt x="919" y="4016"/>
                  <a:pt x="766" y="4208"/>
                  <a:pt x="766" y="4284"/>
                </a:cubicBezTo>
                <a:cubicBezTo>
                  <a:pt x="842" y="4590"/>
                  <a:pt x="613" y="4590"/>
                  <a:pt x="460" y="4705"/>
                </a:cubicBezTo>
                <a:cubicBezTo>
                  <a:pt x="307" y="4820"/>
                  <a:pt x="154" y="4973"/>
                  <a:pt x="1" y="5087"/>
                </a:cubicBezTo>
                <a:cubicBezTo>
                  <a:pt x="77" y="5317"/>
                  <a:pt x="116" y="5508"/>
                  <a:pt x="192" y="5776"/>
                </a:cubicBezTo>
                <a:cubicBezTo>
                  <a:pt x="230" y="5776"/>
                  <a:pt x="345" y="5776"/>
                  <a:pt x="422" y="5737"/>
                </a:cubicBezTo>
                <a:cubicBezTo>
                  <a:pt x="842" y="5393"/>
                  <a:pt x="1263" y="5087"/>
                  <a:pt x="1569" y="4667"/>
                </a:cubicBezTo>
                <a:cubicBezTo>
                  <a:pt x="2104" y="3978"/>
                  <a:pt x="2946" y="3634"/>
                  <a:pt x="3443" y="2907"/>
                </a:cubicBezTo>
                <a:cubicBezTo>
                  <a:pt x="4246" y="2563"/>
                  <a:pt x="4705" y="1836"/>
                  <a:pt x="5317" y="1301"/>
                </a:cubicBezTo>
                <a:cubicBezTo>
                  <a:pt x="5585" y="1033"/>
                  <a:pt x="6044" y="842"/>
                  <a:pt x="6082" y="459"/>
                </a:cubicBezTo>
                <a:cubicBezTo>
                  <a:pt x="5929" y="230"/>
                  <a:pt x="5814" y="115"/>
                  <a:pt x="573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p15">
            <a:extLst>
              <a:ext uri="{FF2B5EF4-FFF2-40B4-BE49-F238E27FC236}">
                <a16:creationId xmlns:a16="http://schemas.microsoft.com/office/drawing/2014/main" id="{82E5D26C-9F58-3001-E013-D504C778FA88}"/>
              </a:ext>
            </a:extLst>
          </p:cNvPr>
          <p:cNvSpPr/>
          <p:nvPr/>
        </p:nvSpPr>
        <p:spPr>
          <a:xfrm>
            <a:off x="800405" y="1544614"/>
            <a:ext cx="94976" cy="266830"/>
          </a:xfrm>
          <a:custGeom>
            <a:avLst/>
            <a:gdLst/>
            <a:ahLst/>
            <a:cxnLst/>
            <a:rect l="l" t="t" r="r" b="b"/>
            <a:pathLst>
              <a:path w="4629" h="13005" extrusionOk="0">
                <a:moveTo>
                  <a:pt x="4628" y="1"/>
                </a:moveTo>
                <a:lnTo>
                  <a:pt x="4628" y="1"/>
                </a:lnTo>
                <a:cubicBezTo>
                  <a:pt x="4360" y="192"/>
                  <a:pt x="4093" y="345"/>
                  <a:pt x="3863" y="536"/>
                </a:cubicBezTo>
                <a:cubicBezTo>
                  <a:pt x="3825" y="766"/>
                  <a:pt x="3672" y="919"/>
                  <a:pt x="3557" y="1110"/>
                </a:cubicBezTo>
                <a:cubicBezTo>
                  <a:pt x="3328" y="1607"/>
                  <a:pt x="3137" y="2066"/>
                  <a:pt x="3175" y="2640"/>
                </a:cubicBezTo>
                <a:cubicBezTo>
                  <a:pt x="3175" y="2946"/>
                  <a:pt x="3060" y="3252"/>
                  <a:pt x="2945" y="3558"/>
                </a:cubicBezTo>
                <a:cubicBezTo>
                  <a:pt x="2907" y="3711"/>
                  <a:pt x="2792" y="3902"/>
                  <a:pt x="2678" y="4017"/>
                </a:cubicBezTo>
                <a:cubicBezTo>
                  <a:pt x="2525" y="4170"/>
                  <a:pt x="2486" y="4284"/>
                  <a:pt x="2563" y="4514"/>
                </a:cubicBezTo>
                <a:cubicBezTo>
                  <a:pt x="2639" y="4743"/>
                  <a:pt x="2678" y="5088"/>
                  <a:pt x="2295" y="5202"/>
                </a:cubicBezTo>
                <a:cubicBezTo>
                  <a:pt x="2180" y="5241"/>
                  <a:pt x="2066" y="5508"/>
                  <a:pt x="2104" y="5623"/>
                </a:cubicBezTo>
                <a:cubicBezTo>
                  <a:pt x="2257" y="6005"/>
                  <a:pt x="1951" y="6235"/>
                  <a:pt x="1836" y="6541"/>
                </a:cubicBezTo>
                <a:cubicBezTo>
                  <a:pt x="1683" y="7115"/>
                  <a:pt x="1530" y="7650"/>
                  <a:pt x="1339" y="8186"/>
                </a:cubicBezTo>
                <a:cubicBezTo>
                  <a:pt x="1339" y="8300"/>
                  <a:pt x="1339" y="8415"/>
                  <a:pt x="1339" y="8530"/>
                </a:cubicBezTo>
                <a:cubicBezTo>
                  <a:pt x="1339" y="8759"/>
                  <a:pt x="1148" y="9601"/>
                  <a:pt x="957" y="9677"/>
                </a:cubicBezTo>
                <a:cubicBezTo>
                  <a:pt x="612" y="9830"/>
                  <a:pt x="574" y="10136"/>
                  <a:pt x="574" y="10404"/>
                </a:cubicBezTo>
                <a:cubicBezTo>
                  <a:pt x="498" y="10939"/>
                  <a:pt x="536" y="11436"/>
                  <a:pt x="192" y="11895"/>
                </a:cubicBezTo>
                <a:cubicBezTo>
                  <a:pt x="77" y="12048"/>
                  <a:pt x="115" y="12316"/>
                  <a:pt x="77" y="12507"/>
                </a:cubicBezTo>
                <a:lnTo>
                  <a:pt x="268" y="12507"/>
                </a:lnTo>
                <a:cubicBezTo>
                  <a:pt x="77" y="12813"/>
                  <a:pt x="0" y="12890"/>
                  <a:pt x="77" y="13005"/>
                </a:cubicBezTo>
                <a:cubicBezTo>
                  <a:pt x="421" y="12546"/>
                  <a:pt x="804" y="12125"/>
                  <a:pt x="1186" y="11704"/>
                </a:cubicBezTo>
                <a:cubicBezTo>
                  <a:pt x="1454" y="11169"/>
                  <a:pt x="1530" y="10595"/>
                  <a:pt x="1721" y="10021"/>
                </a:cubicBezTo>
                <a:cubicBezTo>
                  <a:pt x="1951" y="9448"/>
                  <a:pt x="1951" y="8836"/>
                  <a:pt x="2372" y="8300"/>
                </a:cubicBezTo>
                <a:cubicBezTo>
                  <a:pt x="2448" y="8262"/>
                  <a:pt x="2486" y="8109"/>
                  <a:pt x="2448" y="8033"/>
                </a:cubicBezTo>
                <a:cubicBezTo>
                  <a:pt x="2410" y="7421"/>
                  <a:pt x="2792" y="6885"/>
                  <a:pt x="2907" y="6311"/>
                </a:cubicBezTo>
                <a:cubicBezTo>
                  <a:pt x="3022" y="5700"/>
                  <a:pt x="3366" y="5126"/>
                  <a:pt x="3443" y="4514"/>
                </a:cubicBezTo>
                <a:cubicBezTo>
                  <a:pt x="3481" y="4208"/>
                  <a:pt x="3710" y="4017"/>
                  <a:pt x="3710" y="3711"/>
                </a:cubicBezTo>
                <a:cubicBezTo>
                  <a:pt x="3748" y="3328"/>
                  <a:pt x="3825" y="2869"/>
                  <a:pt x="4016" y="2525"/>
                </a:cubicBezTo>
                <a:cubicBezTo>
                  <a:pt x="4246" y="2143"/>
                  <a:pt x="4016" y="1645"/>
                  <a:pt x="4399" y="1301"/>
                </a:cubicBezTo>
                <a:cubicBezTo>
                  <a:pt x="4437" y="1301"/>
                  <a:pt x="4437" y="1186"/>
                  <a:pt x="4437" y="1110"/>
                </a:cubicBezTo>
                <a:cubicBezTo>
                  <a:pt x="4360" y="689"/>
                  <a:pt x="4475" y="345"/>
                  <a:pt x="4628"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0;p15">
            <a:extLst>
              <a:ext uri="{FF2B5EF4-FFF2-40B4-BE49-F238E27FC236}">
                <a16:creationId xmlns:a16="http://schemas.microsoft.com/office/drawing/2014/main" id="{144DC9A8-3A42-AE31-6844-AB88F1C6847C}"/>
              </a:ext>
            </a:extLst>
          </p:cNvPr>
          <p:cNvSpPr/>
          <p:nvPr/>
        </p:nvSpPr>
        <p:spPr>
          <a:xfrm>
            <a:off x="722726" y="1583064"/>
            <a:ext cx="94955" cy="281746"/>
          </a:xfrm>
          <a:custGeom>
            <a:avLst/>
            <a:gdLst/>
            <a:ahLst/>
            <a:cxnLst/>
            <a:rect l="l" t="t" r="r" b="b"/>
            <a:pathLst>
              <a:path w="4628" h="13732" extrusionOk="0">
                <a:moveTo>
                  <a:pt x="4360" y="1"/>
                </a:moveTo>
                <a:cubicBezTo>
                  <a:pt x="4131" y="1"/>
                  <a:pt x="3901" y="39"/>
                  <a:pt x="3978" y="269"/>
                </a:cubicBezTo>
                <a:cubicBezTo>
                  <a:pt x="4131" y="613"/>
                  <a:pt x="3978" y="766"/>
                  <a:pt x="3786" y="919"/>
                </a:cubicBezTo>
                <a:cubicBezTo>
                  <a:pt x="3633" y="1072"/>
                  <a:pt x="3480" y="1225"/>
                  <a:pt x="3404" y="1301"/>
                </a:cubicBezTo>
                <a:cubicBezTo>
                  <a:pt x="3442" y="1531"/>
                  <a:pt x="3519" y="1837"/>
                  <a:pt x="3442" y="1913"/>
                </a:cubicBezTo>
                <a:cubicBezTo>
                  <a:pt x="3021" y="2372"/>
                  <a:pt x="3136" y="2946"/>
                  <a:pt x="2983" y="3443"/>
                </a:cubicBezTo>
                <a:lnTo>
                  <a:pt x="2639" y="3443"/>
                </a:lnTo>
                <a:cubicBezTo>
                  <a:pt x="2677" y="3673"/>
                  <a:pt x="2715" y="3902"/>
                  <a:pt x="2754" y="4131"/>
                </a:cubicBezTo>
                <a:cubicBezTo>
                  <a:pt x="2639" y="4246"/>
                  <a:pt x="2486" y="4361"/>
                  <a:pt x="2333" y="4514"/>
                </a:cubicBezTo>
                <a:cubicBezTo>
                  <a:pt x="2448" y="4743"/>
                  <a:pt x="2486" y="4935"/>
                  <a:pt x="2104" y="5011"/>
                </a:cubicBezTo>
                <a:cubicBezTo>
                  <a:pt x="2218" y="5126"/>
                  <a:pt x="2333" y="5202"/>
                  <a:pt x="2448" y="5279"/>
                </a:cubicBezTo>
                <a:cubicBezTo>
                  <a:pt x="2295" y="5508"/>
                  <a:pt x="1951" y="5700"/>
                  <a:pt x="2142" y="6120"/>
                </a:cubicBezTo>
                <a:cubicBezTo>
                  <a:pt x="2180" y="6159"/>
                  <a:pt x="2027" y="6312"/>
                  <a:pt x="1951" y="6388"/>
                </a:cubicBezTo>
                <a:cubicBezTo>
                  <a:pt x="1836" y="6541"/>
                  <a:pt x="1683" y="6656"/>
                  <a:pt x="1530" y="6809"/>
                </a:cubicBezTo>
                <a:cubicBezTo>
                  <a:pt x="1912" y="7115"/>
                  <a:pt x="1645" y="7268"/>
                  <a:pt x="1415" y="7421"/>
                </a:cubicBezTo>
                <a:cubicBezTo>
                  <a:pt x="1492" y="7497"/>
                  <a:pt x="1568" y="7535"/>
                  <a:pt x="1606" y="7612"/>
                </a:cubicBezTo>
                <a:cubicBezTo>
                  <a:pt x="1645" y="7650"/>
                  <a:pt x="1645" y="7765"/>
                  <a:pt x="1645" y="7803"/>
                </a:cubicBezTo>
                <a:cubicBezTo>
                  <a:pt x="1339" y="7803"/>
                  <a:pt x="1147" y="7880"/>
                  <a:pt x="1147" y="8109"/>
                </a:cubicBezTo>
                <a:cubicBezTo>
                  <a:pt x="1186" y="8453"/>
                  <a:pt x="1224" y="8797"/>
                  <a:pt x="1224" y="9180"/>
                </a:cubicBezTo>
                <a:lnTo>
                  <a:pt x="841" y="9180"/>
                </a:lnTo>
                <a:cubicBezTo>
                  <a:pt x="880" y="9448"/>
                  <a:pt x="994" y="9715"/>
                  <a:pt x="994" y="9983"/>
                </a:cubicBezTo>
                <a:cubicBezTo>
                  <a:pt x="994" y="10251"/>
                  <a:pt x="535" y="10404"/>
                  <a:pt x="803" y="10748"/>
                </a:cubicBezTo>
                <a:cubicBezTo>
                  <a:pt x="382" y="10863"/>
                  <a:pt x="612" y="11207"/>
                  <a:pt x="535" y="11436"/>
                </a:cubicBezTo>
                <a:cubicBezTo>
                  <a:pt x="344" y="11895"/>
                  <a:pt x="535" y="12393"/>
                  <a:pt x="191" y="12813"/>
                </a:cubicBezTo>
                <a:cubicBezTo>
                  <a:pt x="153" y="12890"/>
                  <a:pt x="191" y="13081"/>
                  <a:pt x="38" y="13234"/>
                </a:cubicBezTo>
                <a:cubicBezTo>
                  <a:pt x="0" y="13311"/>
                  <a:pt x="38" y="13464"/>
                  <a:pt x="38" y="13540"/>
                </a:cubicBezTo>
                <a:cubicBezTo>
                  <a:pt x="38" y="13616"/>
                  <a:pt x="77" y="13693"/>
                  <a:pt x="77" y="13731"/>
                </a:cubicBezTo>
                <a:cubicBezTo>
                  <a:pt x="268" y="13655"/>
                  <a:pt x="497" y="13540"/>
                  <a:pt x="688" y="13425"/>
                </a:cubicBezTo>
                <a:cubicBezTo>
                  <a:pt x="765" y="13234"/>
                  <a:pt x="803" y="13043"/>
                  <a:pt x="841" y="12813"/>
                </a:cubicBezTo>
                <a:cubicBezTo>
                  <a:pt x="956" y="12354"/>
                  <a:pt x="956" y="11857"/>
                  <a:pt x="1186" y="11475"/>
                </a:cubicBezTo>
                <a:cubicBezTo>
                  <a:pt x="1377" y="11092"/>
                  <a:pt x="1186" y="10557"/>
                  <a:pt x="1606" y="10251"/>
                </a:cubicBezTo>
                <a:cubicBezTo>
                  <a:pt x="1645" y="10251"/>
                  <a:pt x="1645" y="10136"/>
                  <a:pt x="1645" y="10060"/>
                </a:cubicBezTo>
                <a:cubicBezTo>
                  <a:pt x="1606" y="9448"/>
                  <a:pt x="2065" y="9027"/>
                  <a:pt x="2065" y="8415"/>
                </a:cubicBezTo>
                <a:cubicBezTo>
                  <a:pt x="2065" y="8224"/>
                  <a:pt x="2371" y="7918"/>
                  <a:pt x="2333" y="7841"/>
                </a:cubicBezTo>
                <a:cubicBezTo>
                  <a:pt x="2065" y="7535"/>
                  <a:pt x="2448" y="7459"/>
                  <a:pt x="2524" y="7268"/>
                </a:cubicBezTo>
                <a:cubicBezTo>
                  <a:pt x="2677" y="6503"/>
                  <a:pt x="2945" y="5776"/>
                  <a:pt x="3174" y="5011"/>
                </a:cubicBezTo>
                <a:cubicBezTo>
                  <a:pt x="3289" y="4667"/>
                  <a:pt x="3327" y="4246"/>
                  <a:pt x="3480" y="3940"/>
                </a:cubicBezTo>
                <a:cubicBezTo>
                  <a:pt x="3901" y="3137"/>
                  <a:pt x="4016" y="2257"/>
                  <a:pt x="4322" y="1454"/>
                </a:cubicBezTo>
                <a:cubicBezTo>
                  <a:pt x="4475" y="995"/>
                  <a:pt x="4628" y="498"/>
                  <a:pt x="436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p15">
            <a:extLst>
              <a:ext uri="{FF2B5EF4-FFF2-40B4-BE49-F238E27FC236}">
                <a16:creationId xmlns:a16="http://schemas.microsoft.com/office/drawing/2014/main" id="{2B27E922-A027-1BB6-4455-50E4D656F64A}"/>
              </a:ext>
            </a:extLst>
          </p:cNvPr>
          <p:cNvSpPr/>
          <p:nvPr/>
        </p:nvSpPr>
        <p:spPr>
          <a:xfrm>
            <a:off x="639528" y="1676460"/>
            <a:ext cx="78500" cy="231499"/>
          </a:xfrm>
          <a:custGeom>
            <a:avLst/>
            <a:gdLst/>
            <a:ahLst/>
            <a:cxnLst/>
            <a:rect l="l" t="t" r="r" b="b"/>
            <a:pathLst>
              <a:path w="3826" h="11283" extrusionOk="0">
                <a:moveTo>
                  <a:pt x="3673" y="0"/>
                </a:moveTo>
                <a:cubicBezTo>
                  <a:pt x="3175" y="230"/>
                  <a:pt x="3405" y="803"/>
                  <a:pt x="3061" y="1148"/>
                </a:cubicBezTo>
                <a:cubicBezTo>
                  <a:pt x="2793" y="1415"/>
                  <a:pt x="2869" y="1912"/>
                  <a:pt x="2640" y="2257"/>
                </a:cubicBezTo>
                <a:cubicBezTo>
                  <a:pt x="2410" y="2601"/>
                  <a:pt x="2372" y="2983"/>
                  <a:pt x="2257" y="3404"/>
                </a:cubicBezTo>
                <a:cubicBezTo>
                  <a:pt x="2181" y="3748"/>
                  <a:pt x="1990" y="4054"/>
                  <a:pt x="1913" y="4398"/>
                </a:cubicBezTo>
                <a:cubicBezTo>
                  <a:pt x="1646" y="5278"/>
                  <a:pt x="1416" y="6158"/>
                  <a:pt x="1110" y="6999"/>
                </a:cubicBezTo>
                <a:cubicBezTo>
                  <a:pt x="766" y="7994"/>
                  <a:pt x="728" y="9064"/>
                  <a:pt x="269" y="9982"/>
                </a:cubicBezTo>
                <a:cubicBezTo>
                  <a:pt x="345" y="10441"/>
                  <a:pt x="116" y="10862"/>
                  <a:pt x="1" y="11283"/>
                </a:cubicBezTo>
                <a:cubicBezTo>
                  <a:pt x="116" y="11245"/>
                  <a:pt x="230" y="11206"/>
                  <a:pt x="345" y="11168"/>
                </a:cubicBezTo>
                <a:cubicBezTo>
                  <a:pt x="422" y="10939"/>
                  <a:pt x="575" y="10709"/>
                  <a:pt x="842" y="10633"/>
                </a:cubicBezTo>
                <a:cubicBezTo>
                  <a:pt x="881" y="10594"/>
                  <a:pt x="919" y="10594"/>
                  <a:pt x="957" y="10556"/>
                </a:cubicBezTo>
                <a:cubicBezTo>
                  <a:pt x="842" y="10327"/>
                  <a:pt x="881" y="10135"/>
                  <a:pt x="995" y="9868"/>
                </a:cubicBezTo>
                <a:cubicBezTo>
                  <a:pt x="1072" y="9944"/>
                  <a:pt x="1110" y="9982"/>
                  <a:pt x="1187" y="10059"/>
                </a:cubicBezTo>
                <a:cubicBezTo>
                  <a:pt x="1416" y="9829"/>
                  <a:pt x="1378" y="9600"/>
                  <a:pt x="1148" y="9409"/>
                </a:cubicBezTo>
                <a:cubicBezTo>
                  <a:pt x="1301" y="9179"/>
                  <a:pt x="1493" y="8988"/>
                  <a:pt x="1646" y="8797"/>
                </a:cubicBezTo>
                <a:cubicBezTo>
                  <a:pt x="1340" y="8414"/>
                  <a:pt x="1340" y="8376"/>
                  <a:pt x="1684" y="8108"/>
                </a:cubicBezTo>
                <a:cubicBezTo>
                  <a:pt x="1913" y="7917"/>
                  <a:pt x="1951" y="7726"/>
                  <a:pt x="1875" y="7458"/>
                </a:cubicBezTo>
                <a:cubicBezTo>
                  <a:pt x="1875" y="7343"/>
                  <a:pt x="1760" y="7190"/>
                  <a:pt x="1646" y="6884"/>
                </a:cubicBezTo>
                <a:lnTo>
                  <a:pt x="1646" y="6884"/>
                </a:lnTo>
                <a:cubicBezTo>
                  <a:pt x="1812" y="7007"/>
                  <a:pt x="1927" y="7052"/>
                  <a:pt x="2006" y="7052"/>
                </a:cubicBezTo>
                <a:cubicBezTo>
                  <a:pt x="2197" y="7052"/>
                  <a:pt x="2170" y="6786"/>
                  <a:pt x="2143" y="6731"/>
                </a:cubicBezTo>
                <a:cubicBezTo>
                  <a:pt x="2066" y="6273"/>
                  <a:pt x="2410" y="5967"/>
                  <a:pt x="2525" y="5622"/>
                </a:cubicBezTo>
                <a:cubicBezTo>
                  <a:pt x="2563" y="5584"/>
                  <a:pt x="2563" y="5508"/>
                  <a:pt x="2563" y="5469"/>
                </a:cubicBezTo>
                <a:cubicBezTo>
                  <a:pt x="2487" y="5431"/>
                  <a:pt x="2410" y="5393"/>
                  <a:pt x="2372" y="5355"/>
                </a:cubicBezTo>
                <a:cubicBezTo>
                  <a:pt x="2525" y="5163"/>
                  <a:pt x="2678" y="5010"/>
                  <a:pt x="2793" y="4857"/>
                </a:cubicBezTo>
                <a:cubicBezTo>
                  <a:pt x="3022" y="4551"/>
                  <a:pt x="2487" y="4475"/>
                  <a:pt x="2602" y="4169"/>
                </a:cubicBezTo>
                <a:cubicBezTo>
                  <a:pt x="2678" y="4169"/>
                  <a:pt x="2793" y="4169"/>
                  <a:pt x="2946" y="4131"/>
                </a:cubicBezTo>
                <a:cubicBezTo>
                  <a:pt x="2984" y="3940"/>
                  <a:pt x="2908" y="3710"/>
                  <a:pt x="3022" y="3557"/>
                </a:cubicBezTo>
                <a:cubicBezTo>
                  <a:pt x="3175" y="3213"/>
                  <a:pt x="2984" y="2639"/>
                  <a:pt x="3520" y="2563"/>
                </a:cubicBezTo>
                <a:cubicBezTo>
                  <a:pt x="3634" y="1836"/>
                  <a:pt x="3749" y="1186"/>
                  <a:pt x="3826" y="536"/>
                </a:cubicBezTo>
                <a:cubicBezTo>
                  <a:pt x="3816" y="517"/>
                  <a:pt x="3790" y="512"/>
                  <a:pt x="3759" y="512"/>
                </a:cubicBezTo>
                <a:cubicBezTo>
                  <a:pt x="3728" y="512"/>
                  <a:pt x="3692" y="517"/>
                  <a:pt x="3663" y="517"/>
                </a:cubicBezTo>
                <a:cubicBezTo>
                  <a:pt x="3606" y="517"/>
                  <a:pt x="3577" y="497"/>
                  <a:pt x="3673" y="383"/>
                </a:cubicBezTo>
                <a:cubicBezTo>
                  <a:pt x="3749" y="230"/>
                  <a:pt x="3787" y="153"/>
                  <a:pt x="367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2;p15">
            <a:extLst>
              <a:ext uri="{FF2B5EF4-FFF2-40B4-BE49-F238E27FC236}">
                <a16:creationId xmlns:a16="http://schemas.microsoft.com/office/drawing/2014/main" id="{2A710A06-CCDB-244D-910E-82577322D542}"/>
              </a:ext>
            </a:extLst>
          </p:cNvPr>
          <p:cNvSpPr/>
          <p:nvPr/>
        </p:nvSpPr>
        <p:spPr>
          <a:xfrm>
            <a:off x="587742" y="1769773"/>
            <a:ext cx="52607" cy="142104"/>
          </a:xfrm>
          <a:custGeom>
            <a:avLst/>
            <a:gdLst/>
            <a:ahLst/>
            <a:cxnLst/>
            <a:rect l="l" t="t" r="r" b="b"/>
            <a:pathLst>
              <a:path w="2564" h="6926" extrusionOk="0">
                <a:moveTo>
                  <a:pt x="2419" y="1"/>
                </a:moveTo>
                <a:cubicBezTo>
                  <a:pt x="2028" y="1"/>
                  <a:pt x="2024" y="319"/>
                  <a:pt x="1951" y="501"/>
                </a:cubicBezTo>
                <a:cubicBezTo>
                  <a:pt x="1760" y="998"/>
                  <a:pt x="1645" y="1495"/>
                  <a:pt x="1454" y="1992"/>
                </a:cubicBezTo>
                <a:cubicBezTo>
                  <a:pt x="1301" y="2298"/>
                  <a:pt x="1148" y="2604"/>
                  <a:pt x="1148" y="2987"/>
                </a:cubicBezTo>
                <a:cubicBezTo>
                  <a:pt x="1148" y="3331"/>
                  <a:pt x="651" y="3560"/>
                  <a:pt x="842" y="4019"/>
                </a:cubicBezTo>
                <a:cubicBezTo>
                  <a:pt x="498" y="4631"/>
                  <a:pt x="421" y="5358"/>
                  <a:pt x="230" y="6046"/>
                </a:cubicBezTo>
                <a:cubicBezTo>
                  <a:pt x="154" y="6314"/>
                  <a:pt x="77" y="6620"/>
                  <a:pt x="1" y="6926"/>
                </a:cubicBezTo>
                <a:cubicBezTo>
                  <a:pt x="230" y="6850"/>
                  <a:pt x="498" y="6850"/>
                  <a:pt x="766" y="6850"/>
                </a:cubicBezTo>
                <a:cubicBezTo>
                  <a:pt x="766" y="6811"/>
                  <a:pt x="766" y="6773"/>
                  <a:pt x="804" y="6735"/>
                </a:cubicBezTo>
                <a:cubicBezTo>
                  <a:pt x="957" y="6544"/>
                  <a:pt x="842" y="6161"/>
                  <a:pt x="880" y="5855"/>
                </a:cubicBezTo>
                <a:cubicBezTo>
                  <a:pt x="919" y="5626"/>
                  <a:pt x="1033" y="5434"/>
                  <a:pt x="1110" y="5205"/>
                </a:cubicBezTo>
                <a:lnTo>
                  <a:pt x="1186" y="5205"/>
                </a:lnTo>
                <a:cubicBezTo>
                  <a:pt x="1263" y="5205"/>
                  <a:pt x="1339" y="5205"/>
                  <a:pt x="1416" y="5167"/>
                </a:cubicBezTo>
                <a:cubicBezTo>
                  <a:pt x="1110" y="4822"/>
                  <a:pt x="1110" y="4822"/>
                  <a:pt x="1225" y="4440"/>
                </a:cubicBezTo>
                <a:lnTo>
                  <a:pt x="1225" y="4440"/>
                </a:lnTo>
                <a:cubicBezTo>
                  <a:pt x="1301" y="4478"/>
                  <a:pt x="1378" y="4516"/>
                  <a:pt x="1492" y="4555"/>
                </a:cubicBezTo>
                <a:cubicBezTo>
                  <a:pt x="1531" y="4172"/>
                  <a:pt x="1301" y="3713"/>
                  <a:pt x="1798" y="3446"/>
                </a:cubicBezTo>
                <a:cubicBezTo>
                  <a:pt x="1837" y="3446"/>
                  <a:pt x="1798" y="3293"/>
                  <a:pt x="1798" y="3216"/>
                </a:cubicBezTo>
                <a:cubicBezTo>
                  <a:pt x="1798" y="2987"/>
                  <a:pt x="1798" y="2757"/>
                  <a:pt x="1837" y="2489"/>
                </a:cubicBezTo>
                <a:cubicBezTo>
                  <a:pt x="1951" y="2489"/>
                  <a:pt x="2028" y="2489"/>
                  <a:pt x="2142" y="2528"/>
                </a:cubicBezTo>
                <a:cubicBezTo>
                  <a:pt x="2257" y="1686"/>
                  <a:pt x="2563" y="883"/>
                  <a:pt x="2487" y="3"/>
                </a:cubicBezTo>
                <a:cubicBezTo>
                  <a:pt x="2463" y="1"/>
                  <a:pt x="2440" y="1"/>
                  <a:pt x="2419"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3;p15">
            <a:extLst>
              <a:ext uri="{FF2B5EF4-FFF2-40B4-BE49-F238E27FC236}">
                <a16:creationId xmlns:a16="http://schemas.microsoft.com/office/drawing/2014/main" id="{5A51E962-5693-0918-A32A-9146D1E84AE3}"/>
              </a:ext>
            </a:extLst>
          </p:cNvPr>
          <p:cNvSpPr/>
          <p:nvPr/>
        </p:nvSpPr>
        <p:spPr>
          <a:xfrm>
            <a:off x="714868" y="1676460"/>
            <a:ext cx="800" cy="21"/>
          </a:xfrm>
          <a:custGeom>
            <a:avLst/>
            <a:gdLst/>
            <a:ahLst/>
            <a:cxnLst/>
            <a:rect l="l" t="t" r="r" b="b"/>
            <a:pathLst>
              <a:path w="39" h="1" extrusionOk="0">
                <a:moveTo>
                  <a:pt x="39" y="0"/>
                </a:moveTo>
                <a:cubicBezTo>
                  <a:pt x="39" y="0"/>
                  <a:pt x="39" y="0"/>
                  <a:pt x="39" y="0"/>
                </a:cubicBezTo>
                <a:cubicBezTo>
                  <a:pt x="1" y="0"/>
                  <a:pt x="1" y="0"/>
                  <a:pt x="1" y="0"/>
                </a:cubicBezTo>
                <a:lnTo>
                  <a:pt x="39" y="0"/>
                </a:lnTo>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4;p15">
            <a:extLst>
              <a:ext uri="{FF2B5EF4-FFF2-40B4-BE49-F238E27FC236}">
                <a16:creationId xmlns:a16="http://schemas.microsoft.com/office/drawing/2014/main" id="{C7C6B7DB-F7B2-3B54-DBB0-4BBB72665830}"/>
              </a:ext>
            </a:extLst>
          </p:cNvPr>
          <p:cNvSpPr/>
          <p:nvPr/>
        </p:nvSpPr>
        <p:spPr>
          <a:xfrm>
            <a:off x="715648" y="1668601"/>
            <a:ext cx="11798" cy="7961"/>
          </a:xfrm>
          <a:custGeom>
            <a:avLst/>
            <a:gdLst/>
            <a:ahLst/>
            <a:cxnLst/>
            <a:rect l="l" t="t" r="r" b="b"/>
            <a:pathLst>
              <a:path w="575" h="388" extrusionOk="0">
                <a:moveTo>
                  <a:pt x="223" y="0"/>
                </a:moveTo>
                <a:cubicBezTo>
                  <a:pt x="36" y="0"/>
                  <a:pt x="28" y="88"/>
                  <a:pt x="1" y="383"/>
                </a:cubicBezTo>
                <a:cubicBezTo>
                  <a:pt x="21" y="386"/>
                  <a:pt x="40" y="387"/>
                  <a:pt x="58" y="387"/>
                </a:cubicBezTo>
                <a:cubicBezTo>
                  <a:pt x="281" y="387"/>
                  <a:pt x="362" y="180"/>
                  <a:pt x="574" y="39"/>
                </a:cubicBezTo>
                <a:cubicBezTo>
                  <a:pt x="414" y="16"/>
                  <a:pt x="302" y="0"/>
                  <a:pt x="223"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7;p15">
            <a:extLst>
              <a:ext uri="{FF2B5EF4-FFF2-40B4-BE49-F238E27FC236}">
                <a16:creationId xmlns:a16="http://schemas.microsoft.com/office/drawing/2014/main" id="{5C2640BF-7ADB-8950-279E-49F3F5640ED0}"/>
              </a:ext>
            </a:extLst>
          </p:cNvPr>
          <p:cNvSpPr/>
          <p:nvPr/>
        </p:nvSpPr>
        <p:spPr>
          <a:xfrm>
            <a:off x="-4701" y="1796507"/>
            <a:ext cx="3139" cy="40050"/>
          </a:xfrm>
          <a:custGeom>
            <a:avLst/>
            <a:gdLst/>
            <a:ahLst/>
            <a:cxnLst/>
            <a:rect l="l" t="t" r="r" b="b"/>
            <a:pathLst>
              <a:path w="153" h="1952" extrusionOk="0">
                <a:moveTo>
                  <a:pt x="0" y="1"/>
                </a:moveTo>
                <a:lnTo>
                  <a:pt x="0" y="1951"/>
                </a:lnTo>
                <a:cubicBezTo>
                  <a:pt x="0" y="1798"/>
                  <a:pt x="38" y="1607"/>
                  <a:pt x="38" y="1454"/>
                </a:cubicBezTo>
                <a:cubicBezTo>
                  <a:pt x="0" y="1148"/>
                  <a:pt x="115" y="880"/>
                  <a:pt x="115" y="575"/>
                </a:cubicBezTo>
                <a:cubicBezTo>
                  <a:pt x="153" y="498"/>
                  <a:pt x="115" y="383"/>
                  <a:pt x="115" y="307"/>
                </a:cubicBezTo>
                <a:cubicBezTo>
                  <a:pt x="76" y="192"/>
                  <a:pt x="38" y="116"/>
                  <a:pt x="0" y="1"/>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9;p15">
            <a:extLst>
              <a:ext uri="{FF2B5EF4-FFF2-40B4-BE49-F238E27FC236}">
                <a16:creationId xmlns:a16="http://schemas.microsoft.com/office/drawing/2014/main" id="{7E9BE1C6-F0A8-A460-DC07-251A445CF4BC}"/>
              </a:ext>
            </a:extLst>
          </p:cNvPr>
          <p:cNvSpPr/>
          <p:nvPr/>
        </p:nvSpPr>
        <p:spPr>
          <a:xfrm rot="21089916">
            <a:off x="1712530" y="3690823"/>
            <a:ext cx="2117417" cy="507583"/>
          </a:xfrm>
          <a:custGeom>
            <a:avLst/>
            <a:gdLst/>
            <a:ahLst/>
            <a:cxnLst/>
            <a:rect l="l" t="t" r="r" b="b"/>
            <a:pathLst>
              <a:path w="45590" h="28341" extrusionOk="0">
                <a:moveTo>
                  <a:pt x="880" y="0"/>
                </a:moveTo>
                <a:cubicBezTo>
                  <a:pt x="765" y="77"/>
                  <a:pt x="651" y="115"/>
                  <a:pt x="536" y="192"/>
                </a:cubicBezTo>
                <a:cubicBezTo>
                  <a:pt x="192" y="383"/>
                  <a:pt x="574" y="957"/>
                  <a:pt x="115" y="1110"/>
                </a:cubicBezTo>
                <a:cubicBezTo>
                  <a:pt x="77" y="1148"/>
                  <a:pt x="77" y="1224"/>
                  <a:pt x="77" y="1263"/>
                </a:cubicBezTo>
                <a:cubicBezTo>
                  <a:pt x="268" y="1989"/>
                  <a:pt x="1" y="2754"/>
                  <a:pt x="268" y="3481"/>
                </a:cubicBezTo>
                <a:cubicBezTo>
                  <a:pt x="268" y="3557"/>
                  <a:pt x="268" y="3672"/>
                  <a:pt x="307" y="3749"/>
                </a:cubicBezTo>
                <a:cubicBezTo>
                  <a:pt x="307" y="3940"/>
                  <a:pt x="421" y="4169"/>
                  <a:pt x="345" y="4246"/>
                </a:cubicBezTo>
                <a:cubicBezTo>
                  <a:pt x="115" y="4552"/>
                  <a:pt x="460" y="4666"/>
                  <a:pt x="460" y="4819"/>
                </a:cubicBezTo>
                <a:cubicBezTo>
                  <a:pt x="460" y="5584"/>
                  <a:pt x="727" y="6273"/>
                  <a:pt x="842" y="6999"/>
                </a:cubicBezTo>
                <a:cubicBezTo>
                  <a:pt x="842" y="7267"/>
                  <a:pt x="1148" y="7535"/>
                  <a:pt x="1148" y="7803"/>
                </a:cubicBezTo>
                <a:cubicBezTo>
                  <a:pt x="1148" y="8147"/>
                  <a:pt x="1263" y="8415"/>
                  <a:pt x="1377" y="8721"/>
                </a:cubicBezTo>
                <a:cubicBezTo>
                  <a:pt x="1492" y="8988"/>
                  <a:pt x="1836" y="9218"/>
                  <a:pt x="1798" y="9371"/>
                </a:cubicBezTo>
                <a:cubicBezTo>
                  <a:pt x="1607" y="9944"/>
                  <a:pt x="2219" y="10136"/>
                  <a:pt x="2181" y="10633"/>
                </a:cubicBezTo>
                <a:cubicBezTo>
                  <a:pt x="2334" y="10518"/>
                  <a:pt x="2448" y="10442"/>
                  <a:pt x="2601" y="10327"/>
                </a:cubicBezTo>
                <a:cubicBezTo>
                  <a:pt x="2640" y="10480"/>
                  <a:pt x="2716" y="10633"/>
                  <a:pt x="2716" y="10748"/>
                </a:cubicBezTo>
                <a:cubicBezTo>
                  <a:pt x="2754" y="10862"/>
                  <a:pt x="2716" y="10977"/>
                  <a:pt x="2716" y="11130"/>
                </a:cubicBezTo>
                <a:lnTo>
                  <a:pt x="3481" y="12163"/>
                </a:lnTo>
                <a:cubicBezTo>
                  <a:pt x="3787" y="12660"/>
                  <a:pt x="4093" y="13195"/>
                  <a:pt x="4743" y="13348"/>
                </a:cubicBezTo>
                <a:cubicBezTo>
                  <a:pt x="4743" y="13348"/>
                  <a:pt x="4743" y="13387"/>
                  <a:pt x="4743" y="13387"/>
                </a:cubicBezTo>
                <a:cubicBezTo>
                  <a:pt x="4781" y="13693"/>
                  <a:pt x="4934" y="13807"/>
                  <a:pt x="5240" y="13846"/>
                </a:cubicBezTo>
                <a:cubicBezTo>
                  <a:pt x="5431" y="13846"/>
                  <a:pt x="5546" y="14190"/>
                  <a:pt x="5699" y="14381"/>
                </a:cubicBezTo>
                <a:cubicBezTo>
                  <a:pt x="5737" y="14381"/>
                  <a:pt x="5737" y="14419"/>
                  <a:pt x="5776" y="14419"/>
                </a:cubicBezTo>
                <a:cubicBezTo>
                  <a:pt x="5847" y="14394"/>
                  <a:pt x="5910" y="14383"/>
                  <a:pt x="5967" y="14383"/>
                </a:cubicBezTo>
                <a:cubicBezTo>
                  <a:pt x="6336" y="14383"/>
                  <a:pt x="6428" y="14860"/>
                  <a:pt x="6694" y="14993"/>
                </a:cubicBezTo>
                <a:cubicBezTo>
                  <a:pt x="6923" y="15108"/>
                  <a:pt x="7076" y="15375"/>
                  <a:pt x="7420" y="15375"/>
                </a:cubicBezTo>
                <a:cubicBezTo>
                  <a:pt x="7424" y="15371"/>
                  <a:pt x="7430" y="15369"/>
                  <a:pt x="7437" y="15369"/>
                </a:cubicBezTo>
                <a:cubicBezTo>
                  <a:pt x="7490" y="15369"/>
                  <a:pt x="7611" y="15494"/>
                  <a:pt x="7611" y="15528"/>
                </a:cubicBezTo>
                <a:cubicBezTo>
                  <a:pt x="7497" y="15873"/>
                  <a:pt x="7764" y="15949"/>
                  <a:pt x="7994" y="15949"/>
                </a:cubicBezTo>
                <a:cubicBezTo>
                  <a:pt x="8568" y="16064"/>
                  <a:pt x="8912" y="16599"/>
                  <a:pt x="9486" y="16637"/>
                </a:cubicBezTo>
                <a:cubicBezTo>
                  <a:pt x="9600" y="16637"/>
                  <a:pt x="9677" y="16867"/>
                  <a:pt x="9753" y="16982"/>
                </a:cubicBezTo>
                <a:cubicBezTo>
                  <a:pt x="10097" y="16982"/>
                  <a:pt x="10403" y="17020"/>
                  <a:pt x="10709" y="17364"/>
                </a:cubicBezTo>
                <a:cubicBezTo>
                  <a:pt x="10939" y="17555"/>
                  <a:pt x="11321" y="17785"/>
                  <a:pt x="11627" y="17785"/>
                </a:cubicBezTo>
                <a:cubicBezTo>
                  <a:pt x="11972" y="17785"/>
                  <a:pt x="12239" y="17785"/>
                  <a:pt x="12469" y="18091"/>
                </a:cubicBezTo>
                <a:cubicBezTo>
                  <a:pt x="12502" y="18157"/>
                  <a:pt x="12620" y="18251"/>
                  <a:pt x="12677" y="18251"/>
                </a:cubicBezTo>
                <a:cubicBezTo>
                  <a:pt x="12686" y="18251"/>
                  <a:pt x="12693" y="18249"/>
                  <a:pt x="12698" y="18244"/>
                </a:cubicBezTo>
                <a:cubicBezTo>
                  <a:pt x="12758" y="18228"/>
                  <a:pt x="12815" y="18221"/>
                  <a:pt x="12871" y="18221"/>
                </a:cubicBezTo>
                <a:cubicBezTo>
                  <a:pt x="13206" y="18221"/>
                  <a:pt x="13474" y="18479"/>
                  <a:pt x="13769" y="18512"/>
                </a:cubicBezTo>
                <a:lnTo>
                  <a:pt x="14190" y="18512"/>
                </a:lnTo>
                <a:cubicBezTo>
                  <a:pt x="14243" y="18761"/>
                  <a:pt x="14347" y="18828"/>
                  <a:pt x="14465" y="18828"/>
                </a:cubicBezTo>
                <a:cubicBezTo>
                  <a:pt x="14601" y="18828"/>
                  <a:pt x="14756" y="18741"/>
                  <a:pt x="14878" y="18741"/>
                </a:cubicBezTo>
                <a:cubicBezTo>
                  <a:pt x="14993" y="18741"/>
                  <a:pt x="15108" y="18741"/>
                  <a:pt x="15261" y="18703"/>
                </a:cubicBezTo>
                <a:lnTo>
                  <a:pt x="15261" y="19162"/>
                </a:lnTo>
                <a:cubicBezTo>
                  <a:pt x="15417" y="19143"/>
                  <a:pt x="15575" y="19135"/>
                  <a:pt x="15733" y="19135"/>
                </a:cubicBezTo>
                <a:cubicBezTo>
                  <a:pt x="16897" y="19135"/>
                  <a:pt x="18088" y="19590"/>
                  <a:pt x="18626" y="19927"/>
                </a:cubicBezTo>
                <a:cubicBezTo>
                  <a:pt x="18741" y="19850"/>
                  <a:pt x="18894" y="19774"/>
                  <a:pt x="19009" y="19697"/>
                </a:cubicBezTo>
                <a:cubicBezTo>
                  <a:pt x="19405" y="19913"/>
                  <a:pt x="20651" y="20198"/>
                  <a:pt x="21113" y="20198"/>
                </a:cubicBezTo>
                <a:cubicBezTo>
                  <a:pt x="21141" y="20198"/>
                  <a:pt x="21167" y="20197"/>
                  <a:pt x="21189" y="20194"/>
                </a:cubicBezTo>
                <a:cubicBezTo>
                  <a:pt x="21367" y="20162"/>
                  <a:pt x="21565" y="20150"/>
                  <a:pt x="21746" y="20150"/>
                </a:cubicBezTo>
                <a:cubicBezTo>
                  <a:pt x="21994" y="20150"/>
                  <a:pt x="22210" y="20172"/>
                  <a:pt x="22298" y="20194"/>
                </a:cubicBezTo>
                <a:cubicBezTo>
                  <a:pt x="22561" y="20314"/>
                  <a:pt x="22794" y="20374"/>
                  <a:pt x="23062" y="20374"/>
                </a:cubicBezTo>
                <a:cubicBezTo>
                  <a:pt x="23224" y="20374"/>
                  <a:pt x="23398" y="20352"/>
                  <a:pt x="23598" y="20309"/>
                </a:cubicBezTo>
                <a:cubicBezTo>
                  <a:pt x="23675" y="20290"/>
                  <a:pt x="23780" y="20280"/>
                  <a:pt x="23871" y="20280"/>
                </a:cubicBezTo>
                <a:cubicBezTo>
                  <a:pt x="23962" y="20280"/>
                  <a:pt x="24038" y="20290"/>
                  <a:pt x="24057" y="20309"/>
                </a:cubicBezTo>
                <a:cubicBezTo>
                  <a:pt x="24130" y="20472"/>
                  <a:pt x="24219" y="20515"/>
                  <a:pt x="24318" y="20515"/>
                </a:cubicBezTo>
                <a:cubicBezTo>
                  <a:pt x="24428" y="20515"/>
                  <a:pt x="24548" y="20462"/>
                  <a:pt x="24669" y="20462"/>
                </a:cubicBezTo>
                <a:cubicBezTo>
                  <a:pt x="24713" y="20471"/>
                  <a:pt x="24758" y="20474"/>
                  <a:pt x="24804" y="20474"/>
                </a:cubicBezTo>
                <a:cubicBezTo>
                  <a:pt x="24886" y="20474"/>
                  <a:pt x="24970" y="20465"/>
                  <a:pt x="25048" y="20465"/>
                </a:cubicBezTo>
                <a:cubicBezTo>
                  <a:pt x="25119" y="20465"/>
                  <a:pt x="25186" y="20472"/>
                  <a:pt x="25243" y="20500"/>
                </a:cubicBezTo>
                <a:cubicBezTo>
                  <a:pt x="25390" y="20542"/>
                  <a:pt x="25537" y="20573"/>
                  <a:pt x="25684" y="20573"/>
                </a:cubicBezTo>
                <a:cubicBezTo>
                  <a:pt x="25804" y="20573"/>
                  <a:pt x="25925" y="20552"/>
                  <a:pt x="26046" y="20500"/>
                </a:cubicBezTo>
                <a:cubicBezTo>
                  <a:pt x="26154" y="20473"/>
                  <a:pt x="26301" y="20446"/>
                  <a:pt x="26404" y="20446"/>
                </a:cubicBezTo>
                <a:cubicBezTo>
                  <a:pt x="26447" y="20446"/>
                  <a:pt x="26483" y="20451"/>
                  <a:pt x="26505" y="20462"/>
                </a:cubicBezTo>
                <a:cubicBezTo>
                  <a:pt x="26574" y="20532"/>
                  <a:pt x="26636" y="20557"/>
                  <a:pt x="26693" y="20557"/>
                </a:cubicBezTo>
                <a:cubicBezTo>
                  <a:pt x="26857" y="20557"/>
                  <a:pt x="26985" y="20347"/>
                  <a:pt x="27155" y="20347"/>
                </a:cubicBezTo>
                <a:cubicBezTo>
                  <a:pt x="27155" y="20462"/>
                  <a:pt x="27155" y="20577"/>
                  <a:pt x="27193" y="20806"/>
                </a:cubicBezTo>
                <a:cubicBezTo>
                  <a:pt x="27346" y="20615"/>
                  <a:pt x="27423" y="20500"/>
                  <a:pt x="27461" y="20462"/>
                </a:cubicBezTo>
                <a:cubicBezTo>
                  <a:pt x="27573" y="20446"/>
                  <a:pt x="27684" y="20440"/>
                  <a:pt x="27794" y="20440"/>
                </a:cubicBezTo>
                <a:cubicBezTo>
                  <a:pt x="28218" y="20440"/>
                  <a:pt x="28630" y="20533"/>
                  <a:pt x="29031" y="20533"/>
                </a:cubicBezTo>
                <a:cubicBezTo>
                  <a:pt x="29277" y="20533"/>
                  <a:pt x="29518" y="20498"/>
                  <a:pt x="29756" y="20386"/>
                </a:cubicBezTo>
                <a:cubicBezTo>
                  <a:pt x="29946" y="20404"/>
                  <a:pt x="30133" y="20413"/>
                  <a:pt x="30318" y="20413"/>
                </a:cubicBezTo>
                <a:cubicBezTo>
                  <a:pt x="30918" y="20413"/>
                  <a:pt x="31496" y="20313"/>
                  <a:pt x="32051" y="20080"/>
                </a:cubicBezTo>
                <a:cubicBezTo>
                  <a:pt x="32165" y="20118"/>
                  <a:pt x="32242" y="20194"/>
                  <a:pt x="32357" y="20233"/>
                </a:cubicBezTo>
                <a:cubicBezTo>
                  <a:pt x="32395" y="20099"/>
                  <a:pt x="32443" y="20061"/>
                  <a:pt x="32505" y="20061"/>
                </a:cubicBezTo>
                <a:cubicBezTo>
                  <a:pt x="32567" y="20061"/>
                  <a:pt x="32643" y="20099"/>
                  <a:pt x="32739" y="20118"/>
                </a:cubicBezTo>
                <a:cubicBezTo>
                  <a:pt x="32825" y="20152"/>
                  <a:pt x="32934" y="20171"/>
                  <a:pt x="33039" y="20171"/>
                </a:cubicBezTo>
                <a:cubicBezTo>
                  <a:pt x="33167" y="20171"/>
                  <a:pt x="33288" y="20143"/>
                  <a:pt x="33351" y="20080"/>
                </a:cubicBezTo>
                <a:cubicBezTo>
                  <a:pt x="33504" y="19927"/>
                  <a:pt x="33657" y="19888"/>
                  <a:pt x="33815" y="19888"/>
                </a:cubicBezTo>
                <a:cubicBezTo>
                  <a:pt x="33973" y="19888"/>
                  <a:pt x="34135" y="19927"/>
                  <a:pt x="34307" y="19927"/>
                </a:cubicBezTo>
                <a:cubicBezTo>
                  <a:pt x="34391" y="19941"/>
                  <a:pt x="34480" y="19950"/>
                  <a:pt x="34567" y="19950"/>
                </a:cubicBezTo>
                <a:cubicBezTo>
                  <a:pt x="34717" y="19950"/>
                  <a:pt x="34860" y="19923"/>
                  <a:pt x="34957" y="19850"/>
                </a:cubicBezTo>
                <a:cubicBezTo>
                  <a:pt x="35493" y="19544"/>
                  <a:pt x="36143" y="19735"/>
                  <a:pt x="36678" y="19391"/>
                </a:cubicBezTo>
                <a:cubicBezTo>
                  <a:pt x="36691" y="19378"/>
                  <a:pt x="36704" y="19374"/>
                  <a:pt x="36717" y="19374"/>
                </a:cubicBezTo>
                <a:cubicBezTo>
                  <a:pt x="36742" y="19374"/>
                  <a:pt x="36768" y="19391"/>
                  <a:pt x="36793" y="19391"/>
                </a:cubicBezTo>
                <a:cubicBezTo>
                  <a:pt x="37482" y="19391"/>
                  <a:pt x="38094" y="19200"/>
                  <a:pt x="38705" y="19085"/>
                </a:cubicBezTo>
                <a:cubicBezTo>
                  <a:pt x="39064" y="19003"/>
                  <a:pt x="39382" y="18761"/>
                  <a:pt x="39718" y="18761"/>
                </a:cubicBezTo>
                <a:cubicBezTo>
                  <a:pt x="39848" y="18761"/>
                  <a:pt x="39981" y="18798"/>
                  <a:pt x="40121" y="18894"/>
                </a:cubicBezTo>
                <a:cubicBezTo>
                  <a:pt x="40580" y="18359"/>
                  <a:pt x="41191" y="18512"/>
                  <a:pt x="41765" y="18320"/>
                </a:cubicBezTo>
                <a:lnTo>
                  <a:pt x="41765" y="18320"/>
                </a:lnTo>
                <a:cubicBezTo>
                  <a:pt x="41612" y="18588"/>
                  <a:pt x="41536" y="19009"/>
                  <a:pt x="41383" y="19047"/>
                </a:cubicBezTo>
                <a:cubicBezTo>
                  <a:pt x="40809" y="19162"/>
                  <a:pt x="40618" y="19888"/>
                  <a:pt x="39968" y="19888"/>
                </a:cubicBezTo>
                <a:cubicBezTo>
                  <a:pt x="39929" y="19888"/>
                  <a:pt x="39853" y="20003"/>
                  <a:pt x="39853" y="20041"/>
                </a:cubicBezTo>
                <a:cubicBezTo>
                  <a:pt x="40044" y="20462"/>
                  <a:pt x="39623" y="20539"/>
                  <a:pt x="39470" y="20615"/>
                </a:cubicBezTo>
                <a:cubicBezTo>
                  <a:pt x="38858" y="20921"/>
                  <a:pt x="38438" y="21380"/>
                  <a:pt x="38017" y="21877"/>
                </a:cubicBezTo>
                <a:cubicBezTo>
                  <a:pt x="37788" y="22183"/>
                  <a:pt x="37520" y="22451"/>
                  <a:pt x="37252" y="22642"/>
                </a:cubicBezTo>
                <a:cubicBezTo>
                  <a:pt x="36602" y="23063"/>
                  <a:pt x="36602" y="23025"/>
                  <a:pt x="36067" y="23981"/>
                </a:cubicBezTo>
                <a:cubicBezTo>
                  <a:pt x="35990" y="24057"/>
                  <a:pt x="35914" y="24095"/>
                  <a:pt x="35837" y="24134"/>
                </a:cubicBezTo>
                <a:cubicBezTo>
                  <a:pt x="35608" y="24248"/>
                  <a:pt x="35378" y="24325"/>
                  <a:pt x="35187" y="24478"/>
                </a:cubicBezTo>
                <a:cubicBezTo>
                  <a:pt x="35034" y="24593"/>
                  <a:pt x="34843" y="24746"/>
                  <a:pt x="34804" y="24937"/>
                </a:cubicBezTo>
                <a:cubicBezTo>
                  <a:pt x="34766" y="25243"/>
                  <a:pt x="34537" y="25396"/>
                  <a:pt x="34307" y="25511"/>
                </a:cubicBezTo>
                <a:cubicBezTo>
                  <a:pt x="34192" y="25549"/>
                  <a:pt x="34039" y="25472"/>
                  <a:pt x="34078" y="25702"/>
                </a:cubicBezTo>
                <a:cubicBezTo>
                  <a:pt x="34124" y="25934"/>
                  <a:pt x="34001" y="25969"/>
                  <a:pt x="33880" y="25969"/>
                </a:cubicBezTo>
                <a:cubicBezTo>
                  <a:pt x="33829" y="25969"/>
                  <a:pt x="33778" y="25963"/>
                  <a:pt x="33741" y="25963"/>
                </a:cubicBezTo>
                <a:cubicBezTo>
                  <a:pt x="33721" y="25963"/>
                  <a:pt x="33706" y="25964"/>
                  <a:pt x="33695" y="25970"/>
                </a:cubicBezTo>
                <a:cubicBezTo>
                  <a:pt x="33504" y="26352"/>
                  <a:pt x="33657" y="26811"/>
                  <a:pt x="33160" y="26964"/>
                </a:cubicBezTo>
                <a:cubicBezTo>
                  <a:pt x="33083" y="26964"/>
                  <a:pt x="33083" y="27117"/>
                  <a:pt x="33045" y="27232"/>
                </a:cubicBezTo>
                <a:cubicBezTo>
                  <a:pt x="32969" y="27461"/>
                  <a:pt x="32854" y="27729"/>
                  <a:pt x="32777" y="27920"/>
                </a:cubicBezTo>
                <a:cubicBezTo>
                  <a:pt x="32969" y="28073"/>
                  <a:pt x="33083" y="28188"/>
                  <a:pt x="33236" y="28341"/>
                </a:cubicBezTo>
                <a:cubicBezTo>
                  <a:pt x="33275" y="28303"/>
                  <a:pt x="33389" y="28188"/>
                  <a:pt x="33504" y="28111"/>
                </a:cubicBezTo>
                <a:cubicBezTo>
                  <a:pt x="34001" y="27920"/>
                  <a:pt x="34422" y="27652"/>
                  <a:pt x="34613" y="27155"/>
                </a:cubicBezTo>
                <a:cubicBezTo>
                  <a:pt x="34690" y="27002"/>
                  <a:pt x="34804" y="26964"/>
                  <a:pt x="34996" y="26964"/>
                </a:cubicBezTo>
                <a:cubicBezTo>
                  <a:pt x="35012" y="26967"/>
                  <a:pt x="35028" y="26969"/>
                  <a:pt x="35043" y="26969"/>
                </a:cubicBezTo>
                <a:cubicBezTo>
                  <a:pt x="35206" y="26969"/>
                  <a:pt x="35308" y="26785"/>
                  <a:pt x="35378" y="26505"/>
                </a:cubicBezTo>
                <a:cubicBezTo>
                  <a:pt x="35411" y="26305"/>
                  <a:pt x="35474" y="26192"/>
                  <a:pt x="35642" y="26192"/>
                </a:cubicBezTo>
                <a:cubicBezTo>
                  <a:pt x="35666" y="26192"/>
                  <a:pt x="35693" y="26194"/>
                  <a:pt x="35722" y="26199"/>
                </a:cubicBezTo>
                <a:cubicBezTo>
                  <a:pt x="35780" y="26199"/>
                  <a:pt x="35837" y="26209"/>
                  <a:pt x="35894" y="26209"/>
                </a:cubicBezTo>
                <a:cubicBezTo>
                  <a:pt x="35952" y="26209"/>
                  <a:pt x="36009" y="26199"/>
                  <a:pt x="36067" y="26161"/>
                </a:cubicBezTo>
                <a:cubicBezTo>
                  <a:pt x="36143" y="26123"/>
                  <a:pt x="36181" y="25931"/>
                  <a:pt x="36258" y="25893"/>
                </a:cubicBezTo>
                <a:cubicBezTo>
                  <a:pt x="36487" y="25740"/>
                  <a:pt x="36602" y="25587"/>
                  <a:pt x="36602" y="25319"/>
                </a:cubicBezTo>
                <a:cubicBezTo>
                  <a:pt x="36630" y="25093"/>
                  <a:pt x="36784" y="25034"/>
                  <a:pt x="36955" y="25034"/>
                </a:cubicBezTo>
                <a:cubicBezTo>
                  <a:pt x="37015" y="25034"/>
                  <a:pt x="37077" y="25042"/>
                  <a:pt x="37137" y="25052"/>
                </a:cubicBezTo>
                <a:cubicBezTo>
                  <a:pt x="37137" y="25013"/>
                  <a:pt x="37137" y="24975"/>
                  <a:pt x="37137" y="24975"/>
                </a:cubicBezTo>
                <a:cubicBezTo>
                  <a:pt x="37214" y="24631"/>
                  <a:pt x="37443" y="24440"/>
                  <a:pt x="37749" y="24325"/>
                </a:cubicBezTo>
                <a:cubicBezTo>
                  <a:pt x="37826" y="24325"/>
                  <a:pt x="37902" y="24210"/>
                  <a:pt x="37902" y="24210"/>
                </a:cubicBezTo>
                <a:cubicBezTo>
                  <a:pt x="37827" y="23934"/>
                  <a:pt x="37851" y="23839"/>
                  <a:pt x="37973" y="23839"/>
                </a:cubicBezTo>
                <a:cubicBezTo>
                  <a:pt x="38037" y="23839"/>
                  <a:pt x="38128" y="23865"/>
                  <a:pt x="38247" y="23904"/>
                </a:cubicBezTo>
                <a:cubicBezTo>
                  <a:pt x="38252" y="23910"/>
                  <a:pt x="38259" y="23912"/>
                  <a:pt x="38267" y="23912"/>
                </a:cubicBezTo>
                <a:cubicBezTo>
                  <a:pt x="38316" y="23912"/>
                  <a:pt x="38410" y="23822"/>
                  <a:pt x="38476" y="23790"/>
                </a:cubicBezTo>
                <a:cubicBezTo>
                  <a:pt x="38438" y="23713"/>
                  <a:pt x="38361" y="23637"/>
                  <a:pt x="38323" y="23560"/>
                </a:cubicBezTo>
                <a:cubicBezTo>
                  <a:pt x="38514" y="23407"/>
                  <a:pt x="38705" y="23292"/>
                  <a:pt x="38858" y="23101"/>
                </a:cubicBezTo>
                <a:cubicBezTo>
                  <a:pt x="38979" y="22951"/>
                  <a:pt x="39099" y="22848"/>
                  <a:pt x="39257" y="22848"/>
                </a:cubicBezTo>
                <a:cubicBezTo>
                  <a:pt x="39299" y="22848"/>
                  <a:pt x="39345" y="22855"/>
                  <a:pt x="39394" y="22872"/>
                </a:cubicBezTo>
                <a:cubicBezTo>
                  <a:pt x="39470" y="22872"/>
                  <a:pt x="39700" y="22489"/>
                  <a:pt x="39738" y="22374"/>
                </a:cubicBezTo>
                <a:cubicBezTo>
                  <a:pt x="39891" y="21954"/>
                  <a:pt x="40235" y="21839"/>
                  <a:pt x="40580" y="21801"/>
                </a:cubicBezTo>
                <a:cubicBezTo>
                  <a:pt x="40580" y="21686"/>
                  <a:pt x="40541" y="21609"/>
                  <a:pt x="40541" y="21533"/>
                </a:cubicBezTo>
                <a:cubicBezTo>
                  <a:pt x="40656" y="21265"/>
                  <a:pt x="41000" y="21380"/>
                  <a:pt x="41153" y="21151"/>
                </a:cubicBezTo>
                <a:cubicBezTo>
                  <a:pt x="41306" y="20883"/>
                  <a:pt x="41459" y="20653"/>
                  <a:pt x="41612" y="20424"/>
                </a:cubicBezTo>
                <a:cubicBezTo>
                  <a:pt x="41689" y="20386"/>
                  <a:pt x="41842" y="20386"/>
                  <a:pt x="41956" y="20347"/>
                </a:cubicBezTo>
                <a:cubicBezTo>
                  <a:pt x="42071" y="20347"/>
                  <a:pt x="42224" y="20309"/>
                  <a:pt x="42339" y="20271"/>
                </a:cubicBezTo>
                <a:cubicBezTo>
                  <a:pt x="42224" y="20041"/>
                  <a:pt x="42186" y="19850"/>
                  <a:pt x="42301" y="19812"/>
                </a:cubicBezTo>
                <a:cubicBezTo>
                  <a:pt x="42607" y="19659"/>
                  <a:pt x="42989" y="19544"/>
                  <a:pt x="43104" y="19162"/>
                </a:cubicBezTo>
                <a:cubicBezTo>
                  <a:pt x="43126" y="19164"/>
                  <a:pt x="43146" y="19165"/>
                  <a:pt x="43166" y="19165"/>
                </a:cubicBezTo>
                <a:cubicBezTo>
                  <a:pt x="43533" y="19165"/>
                  <a:pt x="43613" y="18844"/>
                  <a:pt x="43830" y="18626"/>
                </a:cubicBezTo>
                <a:cubicBezTo>
                  <a:pt x="44098" y="18320"/>
                  <a:pt x="44404" y="18053"/>
                  <a:pt x="44710" y="17785"/>
                </a:cubicBezTo>
                <a:cubicBezTo>
                  <a:pt x="44906" y="17883"/>
                  <a:pt x="45102" y="18012"/>
                  <a:pt x="45268" y="18012"/>
                </a:cubicBezTo>
                <a:cubicBezTo>
                  <a:pt x="45361" y="18012"/>
                  <a:pt x="45444" y="17971"/>
                  <a:pt x="45513" y="17861"/>
                </a:cubicBezTo>
                <a:cubicBezTo>
                  <a:pt x="45475" y="17555"/>
                  <a:pt x="45399" y="17326"/>
                  <a:pt x="45475" y="17173"/>
                </a:cubicBezTo>
                <a:cubicBezTo>
                  <a:pt x="45590" y="16829"/>
                  <a:pt x="45131" y="16790"/>
                  <a:pt x="45207" y="16523"/>
                </a:cubicBezTo>
                <a:cubicBezTo>
                  <a:pt x="45360" y="16179"/>
                  <a:pt x="45016" y="16217"/>
                  <a:pt x="44940" y="16064"/>
                </a:cubicBezTo>
                <a:cubicBezTo>
                  <a:pt x="44825" y="16179"/>
                  <a:pt x="44748" y="16217"/>
                  <a:pt x="44710" y="16255"/>
                </a:cubicBezTo>
                <a:cubicBezTo>
                  <a:pt x="44557" y="16102"/>
                  <a:pt x="44481" y="15911"/>
                  <a:pt x="44328" y="15873"/>
                </a:cubicBezTo>
                <a:cubicBezTo>
                  <a:pt x="43716" y="15720"/>
                  <a:pt x="43180" y="15490"/>
                  <a:pt x="42721" y="15069"/>
                </a:cubicBezTo>
                <a:cubicBezTo>
                  <a:pt x="42683" y="15031"/>
                  <a:pt x="42607" y="14993"/>
                  <a:pt x="42568" y="14993"/>
                </a:cubicBezTo>
                <a:cubicBezTo>
                  <a:pt x="42148" y="14840"/>
                  <a:pt x="41612" y="14878"/>
                  <a:pt x="41306" y="14457"/>
                </a:cubicBezTo>
                <a:cubicBezTo>
                  <a:pt x="41279" y="14430"/>
                  <a:pt x="41233" y="14403"/>
                  <a:pt x="41195" y="14403"/>
                </a:cubicBezTo>
                <a:cubicBezTo>
                  <a:pt x="41179" y="14403"/>
                  <a:pt x="41164" y="14408"/>
                  <a:pt x="41153" y="14419"/>
                </a:cubicBezTo>
                <a:cubicBezTo>
                  <a:pt x="41089" y="14438"/>
                  <a:pt x="41031" y="14447"/>
                  <a:pt x="40977" y="14447"/>
                </a:cubicBezTo>
                <a:cubicBezTo>
                  <a:pt x="40705" y="14447"/>
                  <a:pt x="40535" y="14234"/>
                  <a:pt x="40312" y="14075"/>
                </a:cubicBezTo>
                <a:cubicBezTo>
                  <a:pt x="39915" y="13810"/>
                  <a:pt x="39518" y="13517"/>
                  <a:pt x="39071" y="13517"/>
                </a:cubicBezTo>
                <a:cubicBezTo>
                  <a:pt x="39001" y="13517"/>
                  <a:pt x="38931" y="13524"/>
                  <a:pt x="38858" y="13540"/>
                </a:cubicBezTo>
                <a:cubicBezTo>
                  <a:pt x="38782" y="13425"/>
                  <a:pt x="38744" y="13348"/>
                  <a:pt x="38667" y="13272"/>
                </a:cubicBezTo>
                <a:cubicBezTo>
                  <a:pt x="38285" y="12851"/>
                  <a:pt x="37596" y="12966"/>
                  <a:pt x="37290" y="12430"/>
                </a:cubicBezTo>
                <a:cubicBezTo>
                  <a:pt x="36602" y="12354"/>
                  <a:pt x="36105" y="11818"/>
                  <a:pt x="35416" y="11666"/>
                </a:cubicBezTo>
                <a:cubicBezTo>
                  <a:pt x="35340" y="11627"/>
                  <a:pt x="35263" y="11436"/>
                  <a:pt x="35225" y="11321"/>
                </a:cubicBezTo>
                <a:cubicBezTo>
                  <a:pt x="35110" y="11398"/>
                  <a:pt x="34996" y="11474"/>
                  <a:pt x="34843" y="11589"/>
                </a:cubicBezTo>
                <a:cubicBezTo>
                  <a:pt x="34766" y="11360"/>
                  <a:pt x="34690" y="11207"/>
                  <a:pt x="34613" y="11015"/>
                </a:cubicBezTo>
                <a:cubicBezTo>
                  <a:pt x="33963" y="10862"/>
                  <a:pt x="33313" y="10671"/>
                  <a:pt x="32624" y="10480"/>
                </a:cubicBezTo>
                <a:cubicBezTo>
                  <a:pt x="32433" y="10633"/>
                  <a:pt x="32165" y="10824"/>
                  <a:pt x="31898" y="11015"/>
                </a:cubicBezTo>
                <a:cubicBezTo>
                  <a:pt x="32051" y="11207"/>
                  <a:pt x="32127" y="11398"/>
                  <a:pt x="32280" y="11513"/>
                </a:cubicBezTo>
                <a:cubicBezTo>
                  <a:pt x="32548" y="11818"/>
                  <a:pt x="32854" y="12048"/>
                  <a:pt x="33160" y="12316"/>
                </a:cubicBezTo>
                <a:cubicBezTo>
                  <a:pt x="33248" y="12286"/>
                  <a:pt x="33328" y="12273"/>
                  <a:pt x="33402" y="12273"/>
                </a:cubicBezTo>
                <a:cubicBezTo>
                  <a:pt x="33808" y="12273"/>
                  <a:pt x="34022" y="12669"/>
                  <a:pt x="34345" y="12928"/>
                </a:cubicBezTo>
                <a:cubicBezTo>
                  <a:pt x="34425" y="12753"/>
                  <a:pt x="34505" y="12697"/>
                  <a:pt x="34579" y="12697"/>
                </a:cubicBezTo>
                <a:cubicBezTo>
                  <a:pt x="34683" y="12697"/>
                  <a:pt x="34776" y="12806"/>
                  <a:pt x="34843" y="12851"/>
                </a:cubicBezTo>
                <a:cubicBezTo>
                  <a:pt x="35072" y="13042"/>
                  <a:pt x="35263" y="13272"/>
                  <a:pt x="35455" y="13463"/>
                </a:cubicBezTo>
                <a:cubicBezTo>
                  <a:pt x="35558" y="13411"/>
                  <a:pt x="35640" y="13390"/>
                  <a:pt x="35707" y="13390"/>
                </a:cubicBezTo>
                <a:cubicBezTo>
                  <a:pt x="35984" y="13390"/>
                  <a:pt x="35989" y="13768"/>
                  <a:pt x="36143" y="13922"/>
                </a:cubicBezTo>
                <a:cubicBezTo>
                  <a:pt x="36219" y="13999"/>
                  <a:pt x="36411" y="13960"/>
                  <a:pt x="36525" y="13999"/>
                </a:cubicBezTo>
                <a:cubicBezTo>
                  <a:pt x="36755" y="14113"/>
                  <a:pt x="36984" y="14113"/>
                  <a:pt x="37214" y="14419"/>
                </a:cubicBezTo>
                <a:cubicBezTo>
                  <a:pt x="37443" y="14687"/>
                  <a:pt x="37941" y="14955"/>
                  <a:pt x="38285" y="14955"/>
                </a:cubicBezTo>
                <a:cubicBezTo>
                  <a:pt x="38312" y="14953"/>
                  <a:pt x="38339" y="14952"/>
                  <a:pt x="38365" y="14952"/>
                </a:cubicBezTo>
                <a:cubicBezTo>
                  <a:pt x="39009" y="14952"/>
                  <a:pt x="39452" y="15387"/>
                  <a:pt x="39929" y="15681"/>
                </a:cubicBezTo>
                <a:cubicBezTo>
                  <a:pt x="40274" y="15873"/>
                  <a:pt x="40733" y="15873"/>
                  <a:pt x="40924" y="16332"/>
                </a:cubicBezTo>
                <a:cubicBezTo>
                  <a:pt x="40924" y="16370"/>
                  <a:pt x="41000" y="16370"/>
                  <a:pt x="41038" y="16370"/>
                </a:cubicBezTo>
                <a:cubicBezTo>
                  <a:pt x="41109" y="16346"/>
                  <a:pt x="41177" y="16336"/>
                  <a:pt x="41243" y="16336"/>
                </a:cubicBezTo>
                <a:cubicBezTo>
                  <a:pt x="41605" y="16336"/>
                  <a:pt x="41906" y="16637"/>
                  <a:pt x="42262" y="16637"/>
                </a:cubicBezTo>
                <a:cubicBezTo>
                  <a:pt x="42262" y="16637"/>
                  <a:pt x="42301" y="16714"/>
                  <a:pt x="42301" y="16752"/>
                </a:cubicBezTo>
                <a:cubicBezTo>
                  <a:pt x="42224" y="16790"/>
                  <a:pt x="42148" y="16790"/>
                  <a:pt x="42071" y="16829"/>
                </a:cubicBezTo>
                <a:cubicBezTo>
                  <a:pt x="42158" y="16967"/>
                  <a:pt x="42260" y="17012"/>
                  <a:pt x="42378" y="17012"/>
                </a:cubicBezTo>
                <a:cubicBezTo>
                  <a:pt x="42521" y="17012"/>
                  <a:pt x="42686" y="16947"/>
                  <a:pt x="42874" y="16905"/>
                </a:cubicBezTo>
                <a:lnTo>
                  <a:pt x="42874" y="16905"/>
                </a:lnTo>
                <a:cubicBezTo>
                  <a:pt x="42798" y="17135"/>
                  <a:pt x="42721" y="17249"/>
                  <a:pt x="42721" y="17288"/>
                </a:cubicBezTo>
                <a:cubicBezTo>
                  <a:pt x="42441" y="17288"/>
                  <a:pt x="42177" y="17271"/>
                  <a:pt x="41931" y="17271"/>
                </a:cubicBezTo>
                <a:cubicBezTo>
                  <a:pt x="41808" y="17271"/>
                  <a:pt x="41689" y="17275"/>
                  <a:pt x="41574" y="17288"/>
                </a:cubicBezTo>
                <a:cubicBezTo>
                  <a:pt x="40312" y="17441"/>
                  <a:pt x="39088" y="17632"/>
                  <a:pt x="37826" y="17785"/>
                </a:cubicBezTo>
                <a:cubicBezTo>
                  <a:pt x="37703" y="17785"/>
                  <a:pt x="37557" y="17736"/>
                  <a:pt x="37424" y="17736"/>
                </a:cubicBezTo>
                <a:cubicBezTo>
                  <a:pt x="37391" y="17736"/>
                  <a:pt x="37359" y="17739"/>
                  <a:pt x="37329" y="17747"/>
                </a:cubicBezTo>
                <a:cubicBezTo>
                  <a:pt x="36946" y="17900"/>
                  <a:pt x="36564" y="18053"/>
                  <a:pt x="36143" y="18091"/>
                </a:cubicBezTo>
                <a:cubicBezTo>
                  <a:pt x="36028" y="18091"/>
                  <a:pt x="35952" y="18282"/>
                  <a:pt x="35875" y="18359"/>
                </a:cubicBezTo>
                <a:cubicBezTo>
                  <a:pt x="35743" y="18293"/>
                  <a:pt x="35611" y="18198"/>
                  <a:pt x="35504" y="18198"/>
                </a:cubicBezTo>
                <a:cubicBezTo>
                  <a:pt x="35487" y="18198"/>
                  <a:pt x="35470" y="18200"/>
                  <a:pt x="35455" y="18206"/>
                </a:cubicBezTo>
                <a:cubicBezTo>
                  <a:pt x="35367" y="18254"/>
                  <a:pt x="35271" y="18268"/>
                  <a:pt x="35172" y="18268"/>
                </a:cubicBezTo>
                <a:cubicBezTo>
                  <a:pt x="35041" y="18268"/>
                  <a:pt x="34904" y="18244"/>
                  <a:pt x="34769" y="18244"/>
                </a:cubicBezTo>
                <a:cubicBezTo>
                  <a:pt x="34606" y="18244"/>
                  <a:pt x="34447" y="18279"/>
                  <a:pt x="34307" y="18435"/>
                </a:cubicBezTo>
                <a:cubicBezTo>
                  <a:pt x="34253" y="18489"/>
                  <a:pt x="34103" y="18543"/>
                  <a:pt x="33993" y="18543"/>
                </a:cubicBezTo>
                <a:cubicBezTo>
                  <a:pt x="33948" y="18543"/>
                  <a:pt x="33909" y="18534"/>
                  <a:pt x="33886" y="18512"/>
                </a:cubicBezTo>
                <a:cubicBezTo>
                  <a:pt x="33775" y="18437"/>
                  <a:pt x="33667" y="18411"/>
                  <a:pt x="33561" y="18411"/>
                </a:cubicBezTo>
                <a:cubicBezTo>
                  <a:pt x="33340" y="18411"/>
                  <a:pt x="33125" y="18524"/>
                  <a:pt x="32892" y="18550"/>
                </a:cubicBezTo>
                <a:cubicBezTo>
                  <a:pt x="32475" y="18550"/>
                  <a:pt x="32058" y="18793"/>
                  <a:pt x="31626" y="18793"/>
                </a:cubicBezTo>
                <a:cubicBezTo>
                  <a:pt x="31464" y="18793"/>
                  <a:pt x="31300" y="18758"/>
                  <a:pt x="31133" y="18665"/>
                </a:cubicBezTo>
                <a:cubicBezTo>
                  <a:pt x="31133" y="18652"/>
                  <a:pt x="31124" y="18648"/>
                  <a:pt x="31112" y="18648"/>
                </a:cubicBezTo>
                <a:cubicBezTo>
                  <a:pt x="31086" y="18648"/>
                  <a:pt x="31044" y="18665"/>
                  <a:pt x="31018" y="18665"/>
                </a:cubicBezTo>
                <a:cubicBezTo>
                  <a:pt x="30840" y="18776"/>
                  <a:pt x="30675" y="18835"/>
                  <a:pt x="30507" y="18835"/>
                </a:cubicBezTo>
                <a:cubicBezTo>
                  <a:pt x="30387" y="18835"/>
                  <a:pt x="30266" y="18805"/>
                  <a:pt x="30138" y="18741"/>
                </a:cubicBezTo>
                <a:cubicBezTo>
                  <a:pt x="30032" y="18847"/>
                  <a:pt x="29914" y="18881"/>
                  <a:pt x="29793" y="18881"/>
                </a:cubicBezTo>
                <a:cubicBezTo>
                  <a:pt x="29610" y="18881"/>
                  <a:pt x="29420" y="18802"/>
                  <a:pt x="29259" y="18779"/>
                </a:cubicBezTo>
                <a:cubicBezTo>
                  <a:pt x="29067" y="18779"/>
                  <a:pt x="28915" y="18818"/>
                  <a:pt x="28800" y="18856"/>
                </a:cubicBezTo>
                <a:cubicBezTo>
                  <a:pt x="28454" y="18880"/>
                  <a:pt x="28093" y="19001"/>
                  <a:pt x="27736" y="19001"/>
                </a:cubicBezTo>
                <a:cubicBezTo>
                  <a:pt x="27540" y="19001"/>
                  <a:pt x="27345" y="18964"/>
                  <a:pt x="27155" y="18856"/>
                </a:cubicBezTo>
                <a:cubicBezTo>
                  <a:pt x="27073" y="18807"/>
                  <a:pt x="26970" y="18793"/>
                  <a:pt x="26861" y="18793"/>
                </a:cubicBezTo>
                <a:cubicBezTo>
                  <a:pt x="26716" y="18793"/>
                  <a:pt x="26560" y="18818"/>
                  <a:pt x="26429" y="18818"/>
                </a:cubicBezTo>
                <a:cubicBezTo>
                  <a:pt x="26429" y="18894"/>
                  <a:pt x="26429" y="18971"/>
                  <a:pt x="26467" y="19085"/>
                </a:cubicBezTo>
                <a:cubicBezTo>
                  <a:pt x="25893" y="18894"/>
                  <a:pt x="25281" y="19047"/>
                  <a:pt x="24784" y="18894"/>
                </a:cubicBezTo>
                <a:cubicBezTo>
                  <a:pt x="24497" y="18826"/>
                  <a:pt x="24210" y="18816"/>
                  <a:pt x="23927" y="18816"/>
                </a:cubicBezTo>
                <a:cubicBezTo>
                  <a:pt x="23814" y="18816"/>
                  <a:pt x="23701" y="18818"/>
                  <a:pt x="23589" y="18818"/>
                </a:cubicBezTo>
                <a:cubicBezTo>
                  <a:pt x="23197" y="18818"/>
                  <a:pt x="22814" y="18798"/>
                  <a:pt x="22451" y="18626"/>
                </a:cubicBezTo>
                <a:lnTo>
                  <a:pt x="22298" y="18626"/>
                </a:lnTo>
                <a:cubicBezTo>
                  <a:pt x="22170" y="18678"/>
                  <a:pt x="22043" y="18696"/>
                  <a:pt x="21918" y="18696"/>
                </a:cubicBezTo>
                <a:cubicBezTo>
                  <a:pt x="21573" y="18696"/>
                  <a:pt x="21236" y="18554"/>
                  <a:pt x="20890" y="18554"/>
                </a:cubicBezTo>
                <a:cubicBezTo>
                  <a:pt x="20799" y="18554"/>
                  <a:pt x="20707" y="18563"/>
                  <a:pt x="20615" y="18588"/>
                </a:cubicBezTo>
                <a:cubicBezTo>
                  <a:pt x="20577" y="18588"/>
                  <a:pt x="20462" y="18550"/>
                  <a:pt x="20424" y="18473"/>
                </a:cubicBezTo>
                <a:cubicBezTo>
                  <a:pt x="20351" y="18328"/>
                  <a:pt x="20248" y="18275"/>
                  <a:pt x="20113" y="18275"/>
                </a:cubicBezTo>
                <a:cubicBezTo>
                  <a:pt x="20036" y="18275"/>
                  <a:pt x="19948" y="18292"/>
                  <a:pt x="19850" y="18320"/>
                </a:cubicBezTo>
                <a:cubicBezTo>
                  <a:pt x="19814" y="18328"/>
                  <a:pt x="19777" y="18331"/>
                  <a:pt x="19740" y="18331"/>
                </a:cubicBezTo>
                <a:cubicBezTo>
                  <a:pt x="19585" y="18331"/>
                  <a:pt x="19424" y="18275"/>
                  <a:pt x="19238" y="18244"/>
                </a:cubicBezTo>
                <a:cubicBezTo>
                  <a:pt x="18473" y="18167"/>
                  <a:pt x="17747" y="17823"/>
                  <a:pt x="16944" y="17823"/>
                </a:cubicBezTo>
                <a:cubicBezTo>
                  <a:pt x="16700" y="17823"/>
                  <a:pt x="16425" y="17665"/>
                  <a:pt x="16119" y="17665"/>
                </a:cubicBezTo>
                <a:cubicBezTo>
                  <a:pt x="16088" y="17665"/>
                  <a:pt x="16057" y="17667"/>
                  <a:pt x="16026" y="17670"/>
                </a:cubicBezTo>
                <a:cubicBezTo>
                  <a:pt x="15643" y="17211"/>
                  <a:pt x="14955" y="17402"/>
                  <a:pt x="14496" y="17020"/>
                </a:cubicBezTo>
                <a:cubicBezTo>
                  <a:pt x="14451" y="16975"/>
                  <a:pt x="14378" y="16965"/>
                  <a:pt x="14294" y="16965"/>
                </a:cubicBezTo>
                <a:cubicBezTo>
                  <a:pt x="14225" y="16965"/>
                  <a:pt x="14150" y="16972"/>
                  <a:pt x="14077" y="16972"/>
                </a:cubicBezTo>
                <a:cubicBezTo>
                  <a:pt x="14008" y="16972"/>
                  <a:pt x="13941" y="16966"/>
                  <a:pt x="13884" y="16943"/>
                </a:cubicBezTo>
                <a:cubicBezTo>
                  <a:pt x="13387" y="16752"/>
                  <a:pt x="12966" y="16523"/>
                  <a:pt x="12507" y="16332"/>
                </a:cubicBezTo>
                <a:cubicBezTo>
                  <a:pt x="12201" y="16179"/>
                  <a:pt x="11972" y="15949"/>
                  <a:pt x="11666" y="15911"/>
                </a:cubicBezTo>
                <a:cubicBezTo>
                  <a:pt x="11436" y="15911"/>
                  <a:pt x="11245" y="15834"/>
                  <a:pt x="11054" y="15720"/>
                </a:cubicBezTo>
                <a:cubicBezTo>
                  <a:pt x="10671" y="15490"/>
                  <a:pt x="10289" y="15261"/>
                  <a:pt x="9906" y="15031"/>
                </a:cubicBezTo>
                <a:cubicBezTo>
                  <a:pt x="9792" y="14916"/>
                  <a:pt x="9639" y="14840"/>
                  <a:pt x="9486" y="14840"/>
                </a:cubicBezTo>
                <a:cubicBezTo>
                  <a:pt x="9103" y="14840"/>
                  <a:pt x="8835" y="14572"/>
                  <a:pt x="8568" y="14343"/>
                </a:cubicBezTo>
                <a:cubicBezTo>
                  <a:pt x="8070" y="13999"/>
                  <a:pt x="7611" y="13654"/>
                  <a:pt x="7153" y="13272"/>
                </a:cubicBezTo>
                <a:cubicBezTo>
                  <a:pt x="6961" y="13119"/>
                  <a:pt x="6770" y="12966"/>
                  <a:pt x="6579" y="12851"/>
                </a:cubicBezTo>
                <a:cubicBezTo>
                  <a:pt x="6158" y="12583"/>
                  <a:pt x="5852" y="12239"/>
                  <a:pt x="5623" y="11857"/>
                </a:cubicBezTo>
                <a:cubicBezTo>
                  <a:pt x="5546" y="11979"/>
                  <a:pt x="5476" y="12028"/>
                  <a:pt x="5416" y="12028"/>
                </a:cubicBezTo>
                <a:cubicBezTo>
                  <a:pt x="5327" y="12028"/>
                  <a:pt x="5263" y="11918"/>
                  <a:pt x="5240" y="11780"/>
                </a:cubicBezTo>
                <a:cubicBezTo>
                  <a:pt x="5164" y="11360"/>
                  <a:pt x="5011" y="11015"/>
                  <a:pt x="4590" y="10824"/>
                </a:cubicBezTo>
                <a:cubicBezTo>
                  <a:pt x="4514" y="10786"/>
                  <a:pt x="4437" y="10633"/>
                  <a:pt x="4399" y="10556"/>
                </a:cubicBezTo>
                <a:cubicBezTo>
                  <a:pt x="3863" y="9830"/>
                  <a:pt x="3404" y="9065"/>
                  <a:pt x="3060" y="8185"/>
                </a:cubicBezTo>
                <a:cubicBezTo>
                  <a:pt x="2984" y="7917"/>
                  <a:pt x="2907" y="7611"/>
                  <a:pt x="2754" y="7420"/>
                </a:cubicBezTo>
                <a:cubicBezTo>
                  <a:pt x="2563" y="7229"/>
                  <a:pt x="2945" y="7152"/>
                  <a:pt x="2754" y="6999"/>
                </a:cubicBezTo>
                <a:cubicBezTo>
                  <a:pt x="2640" y="6885"/>
                  <a:pt x="2716" y="6655"/>
                  <a:pt x="2678" y="6502"/>
                </a:cubicBezTo>
                <a:cubicBezTo>
                  <a:pt x="2601" y="6388"/>
                  <a:pt x="2448" y="6273"/>
                  <a:pt x="2334" y="6158"/>
                </a:cubicBezTo>
                <a:cubicBezTo>
                  <a:pt x="2295" y="6120"/>
                  <a:pt x="2295" y="6005"/>
                  <a:pt x="2295" y="5929"/>
                </a:cubicBezTo>
                <a:cubicBezTo>
                  <a:pt x="2257" y="5393"/>
                  <a:pt x="2410" y="4819"/>
                  <a:pt x="1951" y="4361"/>
                </a:cubicBezTo>
                <a:cubicBezTo>
                  <a:pt x="1951" y="4361"/>
                  <a:pt x="1951" y="4284"/>
                  <a:pt x="1951" y="4284"/>
                </a:cubicBezTo>
                <a:cubicBezTo>
                  <a:pt x="2295" y="4093"/>
                  <a:pt x="1989" y="3825"/>
                  <a:pt x="1989" y="3634"/>
                </a:cubicBezTo>
                <a:cubicBezTo>
                  <a:pt x="1989" y="3290"/>
                  <a:pt x="1989" y="2792"/>
                  <a:pt x="1530" y="2678"/>
                </a:cubicBezTo>
                <a:cubicBezTo>
                  <a:pt x="1683" y="2448"/>
                  <a:pt x="1798" y="2257"/>
                  <a:pt x="1989" y="1989"/>
                </a:cubicBezTo>
                <a:lnTo>
                  <a:pt x="1607" y="1989"/>
                </a:lnTo>
                <a:cubicBezTo>
                  <a:pt x="1607" y="1875"/>
                  <a:pt x="1607" y="1722"/>
                  <a:pt x="1645" y="1722"/>
                </a:cubicBezTo>
                <a:cubicBezTo>
                  <a:pt x="1913" y="1683"/>
                  <a:pt x="2066" y="1454"/>
                  <a:pt x="1875" y="1301"/>
                </a:cubicBezTo>
                <a:cubicBezTo>
                  <a:pt x="1569" y="1071"/>
                  <a:pt x="1836" y="804"/>
                  <a:pt x="1798" y="689"/>
                </a:cubicBezTo>
                <a:cubicBezTo>
                  <a:pt x="1569" y="230"/>
                  <a:pt x="957" y="536"/>
                  <a:pt x="880"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111;p15">
            <a:extLst>
              <a:ext uri="{FF2B5EF4-FFF2-40B4-BE49-F238E27FC236}">
                <a16:creationId xmlns:a16="http://schemas.microsoft.com/office/drawing/2014/main" id="{45B3B800-D2DE-9C6C-6736-9F4A2473611D}"/>
              </a:ext>
            </a:extLst>
          </p:cNvPr>
          <p:cNvSpPr/>
          <p:nvPr/>
        </p:nvSpPr>
        <p:spPr>
          <a:xfrm rot="489586">
            <a:off x="2259199" y="1668602"/>
            <a:ext cx="1484668" cy="657180"/>
          </a:xfrm>
          <a:custGeom>
            <a:avLst/>
            <a:gdLst/>
            <a:ahLst/>
            <a:cxnLst/>
            <a:rect l="l" t="t" r="r" b="b"/>
            <a:pathLst>
              <a:path w="35570" h="62737" extrusionOk="0">
                <a:moveTo>
                  <a:pt x="24975" y="0"/>
                </a:moveTo>
                <a:cubicBezTo>
                  <a:pt x="24899" y="153"/>
                  <a:pt x="24822" y="306"/>
                  <a:pt x="24784" y="421"/>
                </a:cubicBezTo>
                <a:cubicBezTo>
                  <a:pt x="25128" y="1147"/>
                  <a:pt x="25473" y="1798"/>
                  <a:pt x="26314" y="1989"/>
                </a:cubicBezTo>
                <a:cubicBezTo>
                  <a:pt x="26352" y="2027"/>
                  <a:pt x="26390" y="2142"/>
                  <a:pt x="26467" y="2218"/>
                </a:cubicBezTo>
                <a:cubicBezTo>
                  <a:pt x="26735" y="2371"/>
                  <a:pt x="27002" y="2524"/>
                  <a:pt x="27270" y="2754"/>
                </a:cubicBezTo>
                <a:cubicBezTo>
                  <a:pt x="27385" y="2907"/>
                  <a:pt x="27691" y="2754"/>
                  <a:pt x="27767" y="3098"/>
                </a:cubicBezTo>
                <a:cubicBezTo>
                  <a:pt x="27806" y="3251"/>
                  <a:pt x="28265" y="3289"/>
                  <a:pt x="28494" y="3404"/>
                </a:cubicBezTo>
                <a:cubicBezTo>
                  <a:pt x="29068" y="3748"/>
                  <a:pt x="29527" y="4322"/>
                  <a:pt x="30253" y="4398"/>
                </a:cubicBezTo>
                <a:cubicBezTo>
                  <a:pt x="30368" y="4437"/>
                  <a:pt x="30483" y="4513"/>
                  <a:pt x="30559" y="4551"/>
                </a:cubicBezTo>
                <a:cubicBezTo>
                  <a:pt x="30827" y="4704"/>
                  <a:pt x="31095" y="4895"/>
                  <a:pt x="31401" y="5048"/>
                </a:cubicBezTo>
                <a:cubicBezTo>
                  <a:pt x="31248" y="5125"/>
                  <a:pt x="31056" y="5201"/>
                  <a:pt x="30865" y="5278"/>
                </a:cubicBezTo>
                <a:cubicBezTo>
                  <a:pt x="30751" y="5163"/>
                  <a:pt x="30636" y="5048"/>
                  <a:pt x="30598" y="5010"/>
                </a:cubicBezTo>
                <a:cubicBezTo>
                  <a:pt x="30253" y="5163"/>
                  <a:pt x="29833" y="5201"/>
                  <a:pt x="29641" y="5431"/>
                </a:cubicBezTo>
                <a:cubicBezTo>
                  <a:pt x="29414" y="5744"/>
                  <a:pt x="29144" y="5845"/>
                  <a:pt x="28832" y="5845"/>
                </a:cubicBezTo>
                <a:cubicBezTo>
                  <a:pt x="28724" y="5845"/>
                  <a:pt x="28612" y="5833"/>
                  <a:pt x="28494" y="5813"/>
                </a:cubicBezTo>
                <a:cubicBezTo>
                  <a:pt x="28439" y="5803"/>
                  <a:pt x="28386" y="5799"/>
                  <a:pt x="28336" y="5799"/>
                </a:cubicBezTo>
                <a:cubicBezTo>
                  <a:pt x="28004" y="5799"/>
                  <a:pt x="27780" y="6007"/>
                  <a:pt x="27614" y="6272"/>
                </a:cubicBezTo>
                <a:cubicBezTo>
                  <a:pt x="27382" y="6086"/>
                  <a:pt x="27200" y="5988"/>
                  <a:pt x="27040" y="5988"/>
                </a:cubicBezTo>
                <a:cubicBezTo>
                  <a:pt x="26805" y="5988"/>
                  <a:pt x="26618" y="6200"/>
                  <a:pt x="26390" y="6655"/>
                </a:cubicBezTo>
                <a:cubicBezTo>
                  <a:pt x="26097" y="6476"/>
                  <a:pt x="25936" y="6373"/>
                  <a:pt x="25818" y="6373"/>
                </a:cubicBezTo>
                <a:cubicBezTo>
                  <a:pt x="25658" y="6373"/>
                  <a:pt x="25577" y="6560"/>
                  <a:pt x="25358" y="6999"/>
                </a:cubicBezTo>
                <a:cubicBezTo>
                  <a:pt x="25320" y="7076"/>
                  <a:pt x="25243" y="7114"/>
                  <a:pt x="25167" y="7229"/>
                </a:cubicBezTo>
                <a:cubicBezTo>
                  <a:pt x="25052" y="7114"/>
                  <a:pt x="24937" y="6999"/>
                  <a:pt x="24861" y="6923"/>
                </a:cubicBezTo>
                <a:cubicBezTo>
                  <a:pt x="24211" y="6923"/>
                  <a:pt x="23837" y="7564"/>
                  <a:pt x="23246" y="7564"/>
                </a:cubicBezTo>
                <a:cubicBezTo>
                  <a:pt x="23176" y="7564"/>
                  <a:pt x="23102" y="7555"/>
                  <a:pt x="23025" y="7534"/>
                </a:cubicBezTo>
                <a:cubicBezTo>
                  <a:pt x="22948" y="7726"/>
                  <a:pt x="22910" y="7840"/>
                  <a:pt x="22834" y="7993"/>
                </a:cubicBezTo>
                <a:cubicBezTo>
                  <a:pt x="22693" y="7953"/>
                  <a:pt x="22560" y="7934"/>
                  <a:pt x="22433" y="7934"/>
                </a:cubicBezTo>
                <a:cubicBezTo>
                  <a:pt x="22077" y="7934"/>
                  <a:pt x="21767" y="8084"/>
                  <a:pt x="21457" y="8338"/>
                </a:cubicBezTo>
                <a:cubicBezTo>
                  <a:pt x="21266" y="8491"/>
                  <a:pt x="21074" y="8758"/>
                  <a:pt x="20692" y="8758"/>
                </a:cubicBezTo>
                <a:cubicBezTo>
                  <a:pt x="20309" y="8797"/>
                  <a:pt x="19927" y="9064"/>
                  <a:pt x="19506" y="9256"/>
                </a:cubicBezTo>
                <a:cubicBezTo>
                  <a:pt x="19659" y="9409"/>
                  <a:pt x="19774" y="9485"/>
                  <a:pt x="19965" y="9676"/>
                </a:cubicBezTo>
                <a:cubicBezTo>
                  <a:pt x="19521" y="9779"/>
                  <a:pt x="19169" y="9912"/>
                  <a:pt x="18853" y="9912"/>
                </a:cubicBezTo>
                <a:cubicBezTo>
                  <a:pt x="18815" y="9912"/>
                  <a:pt x="18778" y="9910"/>
                  <a:pt x="18741" y="9906"/>
                </a:cubicBezTo>
                <a:cubicBezTo>
                  <a:pt x="18258" y="9906"/>
                  <a:pt x="18281" y="10519"/>
                  <a:pt x="17897" y="10519"/>
                </a:cubicBezTo>
                <a:cubicBezTo>
                  <a:pt x="17885" y="10519"/>
                  <a:pt x="17874" y="10519"/>
                  <a:pt x="17862" y="10518"/>
                </a:cubicBezTo>
                <a:cubicBezTo>
                  <a:pt x="17747" y="10518"/>
                  <a:pt x="17632" y="10594"/>
                  <a:pt x="17517" y="10671"/>
                </a:cubicBezTo>
                <a:cubicBezTo>
                  <a:pt x="17173" y="10938"/>
                  <a:pt x="16676" y="11130"/>
                  <a:pt x="16561" y="11474"/>
                </a:cubicBezTo>
                <a:cubicBezTo>
                  <a:pt x="16408" y="11818"/>
                  <a:pt x="16179" y="11971"/>
                  <a:pt x="15949" y="12124"/>
                </a:cubicBezTo>
                <a:cubicBezTo>
                  <a:pt x="15567" y="12392"/>
                  <a:pt x="15184" y="12659"/>
                  <a:pt x="14917" y="13042"/>
                </a:cubicBezTo>
                <a:cubicBezTo>
                  <a:pt x="14305" y="13769"/>
                  <a:pt x="13425" y="14228"/>
                  <a:pt x="12966" y="15031"/>
                </a:cubicBezTo>
                <a:cubicBezTo>
                  <a:pt x="12392" y="15222"/>
                  <a:pt x="12239" y="15796"/>
                  <a:pt x="11857" y="16178"/>
                </a:cubicBezTo>
                <a:cubicBezTo>
                  <a:pt x="11513" y="16484"/>
                  <a:pt x="11245" y="16867"/>
                  <a:pt x="10977" y="17211"/>
                </a:cubicBezTo>
                <a:cubicBezTo>
                  <a:pt x="10710" y="17593"/>
                  <a:pt x="10480" y="17976"/>
                  <a:pt x="10212" y="18320"/>
                </a:cubicBezTo>
                <a:cubicBezTo>
                  <a:pt x="9983" y="18664"/>
                  <a:pt x="9639" y="18932"/>
                  <a:pt x="9562" y="19391"/>
                </a:cubicBezTo>
                <a:cubicBezTo>
                  <a:pt x="9486" y="19620"/>
                  <a:pt x="9103" y="19773"/>
                  <a:pt x="8950" y="20003"/>
                </a:cubicBezTo>
                <a:cubicBezTo>
                  <a:pt x="8759" y="20232"/>
                  <a:pt x="8797" y="20615"/>
                  <a:pt x="8606" y="20844"/>
                </a:cubicBezTo>
                <a:cubicBezTo>
                  <a:pt x="8262" y="21265"/>
                  <a:pt x="7956" y="21686"/>
                  <a:pt x="7726" y="22183"/>
                </a:cubicBezTo>
                <a:cubicBezTo>
                  <a:pt x="7535" y="22642"/>
                  <a:pt x="7191" y="23024"/>
                  <a:pt x="7038" y="23483"/>
                </a:cubicBezTo>
                <a:cubicBezTo>
                  <a:pt x="6809" y="24171"/>
                  <a:pt x="6197" y="24707"/>
                  <a:pt x="6158" y="25472"/>
                </a:cubicBezTo>
                <a:cubicBezTo>
                  <a:pt x="5470" y="26313"/>
                  <a:pt x="5317" y="27422"/>
                  <a:pt x="4781" y="28340"/>
                </a:cubicBezTo>
                <a:cubicBezTo>
                  <a:pt x="5011" y="28761"/>
                  <a:pt x="4514" y="28876"/>
                  <a:pt x="4399" y="29182"/>
                </a:cubicBezTo>
                <a:cubicBezTo>
                  <a:pt x="4208" y="29755"/>
                  <a:pt x="4093" y="30367"/>
                  <a:pt x="3787" y="30903"/>
                </a:cubicBezTo>
                <a:cubicBezTo>
                  <a:pt x="3519" y="31515"/>
                  <a:pt x="3366" y="32203"/>
                  <a:pt x="3137" y="32853"/>
                </a:cubicBezTo>
                <a:cubicBezTo>
                  <a:pt x="2946" y="33351"/>
                  <a:pt x="2831" y="33848"/>
                  <a:pt x="2678" y="34345"/>
                </a:cubicBezTo>
                <a:cubicBezTo>
                  <a:pt x="2563" y="34842"/>
                  <a:pt x="2563" y="35378"/>
                  <a:pt x="2334" y="35798"/>
                </a:cubicBezTo>
                <a:cubicBezTo>
                  <a:pt x="2066" y="36295"/>
                  <a:pt x="2257" y="36869"/>
                  <a:pt x="1837" y="37290"/>
                </a:cubicBezTo>
                <a:cubicBezTo>
                  <a:pt x="1798" y="38170"/>
                  <a:pt x="1607" y="39087"/>
                  <a:pt x="1416" y="39967"/>
                </a:cubicBezTo>
                <a:cubicBezTo>
                  <a:pt x="1301" y="40579"/>
                  <a:pt x="880" y="41191"/>
                  <a:pt x="1186" y="41879"/>
                </a:cubicBezTo>
                <a:cubicBezTo>
                  <a:pt x="880" y="42262"/>
                  <a:pt x="995" y="42683"/>
                  <a:pt x="995" y="43142"/>
                </a:cubicBezTo>
                <a:cubicBezTo>
                  <a:pt x="995" y="43753"/>
                  <a:pt x="804" y="44327"/>
                  <a:pt x="727" y="44939"/>
                </a:cubicBezTo>
                <a:cubicBezTo>
                  <a:pt x="689" y="45589"/>
                  <a:pt x="460" y="46201"/>
                  <a:pt x="613" y="46813"/>
                </a:cubicBezTo>
                <a:cubicBezTo>
                  <a:pt x="613" y="46851"/>
                  <a:pt x="613" y="46890"/>
                  <a:pt x="574" y="46928"/>
                </a:cubicBezTo>
                <a:cubicBezTo>
                  <a:pt x="498" y="48037"/>
                  <a:pt x="345" y="49184"/>
                  <a:pt x="345" y="50332"/>
                </a:cubicBezTo>
                <a:cubicBezTo>
                  <a:pt x="345" y="51441"/>
                  <a:pt x="39" y="52550"/>
                  <a:pt x="268" y="53659"/>
                </a:cubicBezTo>
                <a:cubicBezTo>
                  <a:pt x="345" y="54080"/>
                  <a:pt x="383" y="54577"/>
                  <a:pt x="268" y="54998"/>
                </a:cubicBezTo>
                <a:cubicBezTo>
                  <a:pt x="192" y="55457"/>
                  <a:pt x="1" y="55877"/>
                  <a:pt x="307" y="56336"/>
                </a:cubicBezTo>
                <a:cubicBezTo>
                  <a:pt x="115" y="56910"/>
                  <a:pt x="268" y="57522"/>
                  <a:pt x="345" y="58096"/>
                </a:cubicBezTo>
                <a:cubicBezTo>
                  <a:pt x="383" y="58669"/>
                  <a:pt x="77" y="59281"/>
                  <a:pt x="460" y="59817"/>
                </a:cubicBezTo>
                <a:cubicBezTo>
                  <a:pt x="498" y="59855"/>
                  <a:pt x="383" y="59970"/>
                  <a:pt x="345" y="60046"/>
                </a:cubicBezTo>
                <a:cubicBezTo>
                  <a:pt x="345" y="60123"/>
                  <a:pt x="307" y="60276"/>
                  <a:pt x="345" y="60314"/>
                </a:cubicBezTo>
                <a:cubicBezTo>
                  <a:pt x="574" y="60467"/>
                  <a:pt x="460" y="60696"/>
                  <a:pt x="460" y="60888"/>
                </a:cubicBezTo>
                <a:cubicBezTo>
                  <a:pt x="421" y="61270"/>
                  <a:pt x="383" y="61653"/>
                  <a:pt x="421" y="62035"/>
                </a:cubicBezTo>
                <a:cubicBezTo>
                  <a:pt x="421" y="62303"/>
                  <a:pt x="574" y="62532"/>
                  <a:pt x="880" y="62647"/>
                </a:cubicBezTo>
                <a:cubicBezTo>
                  <a:pt x="1031" y="62702"/>
                  <a:pt x="1142" y="62737"/>
                  <a:pt x="1226" y="62737"/>
                </a:cubicBezTo>
                <a:cubicBezTo>
                  <a:pt x="1378" y="62737"/>
                  <a:pt x="1443" y="62623"/>
                  <a:pt x="1492" y="62303"/>
                </a:cubicBezTo>
                <a:cubicBezTo>
                  <a:pt x="1607" y="61806"/>
                  <a:pt x="1837" y="61232"/>
                  <a:pt x="1684" y="60811"/>
                </a:cubicBezTo>
                <a:cubicBezTo>
                  <a:pt x="1454" y="60276"/>
                  <a:pt x="1722" y="59779"/>
                  <a:pt x="1607" y="59281"/>
                </a:cubicBezTo>
                <a:cubicBezTo>
                  <a:pt x="1454" y="58593"/>
                  <a:pt x="1454" y="57866"/>
                  <a:pt x="1645" y="57140"/>
                </a:cubicBezTo>
                <a:cubicBezTo>
                  <a:pt x="1684" y="56948"/>
                  <a:pt x="1760" y="56834"/>
                  <a:pt x="1607" y="56681"/>
                </a:cubicBezTo>
                <a:cubicBezTo>
                  <a:pt x="1569" y="56566"/>
                  <a:pt x="1645" y="56413"/>
                  <a:pt x="1645" y="56260"/>
                </a:cubicBezTo>
                <a:cubicBezTo>
                  <a:pt x="1645" y="56107"/>
                  <a:pt x="1645" y="55916"/>
                  <a:pt x="1607" y="55763"/>
                </a:cubicBezTo>
                <a:cubicBezTo>
                  <a:pt x="1607" y="55610"/>
                  <a:pt x="1569" y="55457"/>
                  <a:pt x="1492" y="55342"/>
                </a:cubicBezTo>
                <a:cubicBezTo>
                  <a:pt x="1339" y="55074"/>
                  <a:pt x="1722" y="55151"/>
                  <a:pt x="1722" y="55036"/>
                </a:cubicBezTo>
                <a:cubicBezTo>
                  <a:pt x="1684" y="54921"/>
                  <a:pt x="1531" y="54807"/>
                  <a:pt x="1492" y="54692"/>
                </a:cubicBezTo>
                <a:cubicBezTo>
                  <a:pt x="1454" y="54654"/>
                  <a:pt x="1531" y="54577"/>
                  <a:pt x="1531" y="54501"/>
                </a:cubicBezTo>
                <a:cubicBezTo>
                  <a:pt x="1684" y="54156"/>
                  <a:pt x="1607" y="53850"/>
                  <a:pt x="1607" y="53468"/>
                </a:cubicBezTo>
                <a:cubicBezTo>
                  <a:pt x="1569" y="53047"/>
                  <a:pt x="1301" y="52512"/>
                  <a:pt x="1760" y="52168"/>
                </a:cubicBezTo>
                <a:cubicBezTo>
                  <a:pt x="1722" y="51747"/>
                  <a:pt x="1301" y="51479"/>
                  <a:pt x="1645" y="51097"/>
                </a:cubicBezTo>
                <a:lnTo>
                  <a:pt x="1645" y="51097"/>
                </a:lnTo>
                <a:cubicBezTo>
                  <a:pt x="1684" y="51173"/>
                  <a:pt x="1760" y="51211"/>
                  <a:pt x="1875" y="51364"/>
                </a:cubicBezTo>
                <a:cubicBezTo>
                  <a:pt x="1798" y="50982"/>
                  <a:pt x="1760" y="50714"/>
                  <a:pt x="1684" y="50447"/>
                </a:cubicBezTo>
                <a:cubicBezTo>
                  <a:pt x="1684" y="50332"/>
                  <a:pt x="1607" y="50179"/>
                  <a:pt x="1645" y="50064"/>
                </a:cubicBezTo>
                <a:cubicBezTo>
                  <a:pt x="1837" y="49376"/>
                  <a:pt x="1798" y="49376"/>
                  <a:pt x="1722" y="48725"/>
                </a:cubicBezTo>
                <a:cubicBezTo>
                  <a:pt x="1684" y="48305"/>
                  <a:pt x="1531" y="47808"/>
                  <a:pt x="1951" y="47463"/>
                </a:cubicBezTo>
                <a:cubicBezTo>
                  <a:pt x="1990" y="47425"/>
                  <a:pt x="2066" y="47272"/>
                  <a:pt x="2028" y="47272"/>
                </a:cubicBezTo>
                <a:cubicBezTo>
                  <a:pt x="1722" y="46928"/>
                  <a:pt x="2181" y="46660"/>
                  <a:pt x="2104" y="46354"/>
                </a:cubicBezTo>
                <a:cubicBezTo>
                  <a:pt x="1990" y="46316"/>
                  <a:pt x="1875" y="46278"/>
                  <a:pt x="1760" y="46239"/>
                </a:cubicBezTo>
                <a:cubicBezTo>
                  <a:pt x="1798" y="45972"/>
                  <a:pt x="1798" y="45666"/>
                  <a:pt x="1951" y="45551"/>
                </a:cubicBezTo>
                <a:cubicBezTo>
                  <a:pt x="2372" y="45245"/>
                  <a:pt x="2257" y="44863"/>
                  <a:pt x="2219" y="44442"/>
                </a:cubicBezTo>
                <a:cubicBezTo>
                  <a:pt x="2181" y="43868"/>
                  <a:pt x="2257" y="43256"/>
                  <a:pt x="2334" y="42683"/>
                </a:cubicBezTo>
                <a:cubicBezTo>
                  <a:pt x="2372" y="42262"/>
                  <a:pt x="2487" y="41879"/>
                  <a:pt x="2525" y="41459"/>
                </a:cubicBezTo>
                <a:cubicBezTo>
                  <a:pt x="2563" y="41229"/>
                  <a:pt x="2448" y="40962"/>
                  <a:pt x="2563" y="40847"/>
                </a:cubicBezTo>
                <a:cubicBezTo>
                  <a:pt x="2984" y="40273"/>
                  <a:pt x="2907" y="39623"/>
                  <a:pt x="2984" y="39011"/>
                </a:cubicBezTo>
                <a:cubicBezTo>
                  <a:pt x="3022" y="38781"/>
                  <a:pt x="3022" y="38514"/>
                  <a:pt x="3252" y="38246"/>
                </a:cubicBezTo>
                <a:cubicBezTo>
                  <a:pt x="3519" y="37978"/>
                  <a:pt x="3328" y="37405"/>
                  <a:pt x="3443" y="37060"/>
                </a:cubicBezTo>
                <a:cubicBezTo>
                  <a:pt x="3596" y="36716"/>
                  <a:pt x="3405" y="36181"/>
                  <a:pt x="3864" y="35951"/>
                </a:cubicBezTo>
                <a:cubicBezTo>
                  <a:pt x="3634" y="35492"/>
                  <a:pt x="4055" y="35148"/>
                  <a:pt x="4131" y="34766"/>
                </a:cubicBezTo>
                <a:cubicBezTo>
                  <a:pt x="4284" y="34039"/>
                  <a:pt x="4514" y="33351"/>
                  <a:pt x="4705" y="32662"/>
                </a:cubicBezTo>
                <a:cubicBezTo>
                  <a:pt x="4858" y="32088"/>
                  <a:pt x="4973" y="31476"/>
                  <a:pt x="5546" y="31132"/>
                </a:cubicBezTo>
                <a:cubicBezTo>
                  <a:pt x="5393" y="31018"/>
                  <a:pt x="5317" y="30941"/>
                  <a:pt x="5202" y="30865"/>
                </a:cubicBezTo>
                <a:cubicBezTo>
                  <a:pt x="5355" y="30673"/>
                  <a:pt x="5623" y="30750"/>
                  <a:pt x="5661" y="30367"/>
                </a:cubicBezTo>
                <a:cubicBezTo>
                  <a:pt x="5699" y="29679"/>
                  <a:pt x="6235" y="29143"/>
                  <a:pt x="6311" y="28417"/>
                </a:cubicBezTo>
                <a:cubicBezTo>
                  <a:pt x="6350" y="28226"/>
                  <a:pt x="6617" y="28034"/>
                  <a:pt x="6770" y="27881"/>
                </a:cubicBezTo>
                <a:cubicBezTo>
                  <a:pt x="6732" y="27728"/>
                  <a:pt x="6617" y="27537"/>
                  <a:pt x="6656" y="27499"/>
                </a:cubicBezTo>
                <a:cubicBezTo>
                  <a:pt x="7459" y="26657"/>
                  <a:pt x="7459" y="25319"/>
                  <a:pt x="8300" y="24477"/>
                </a:cubicBezTo>
                <a:cubicBezTo>
                  <a:pt x="8377" y="24439"/>
                  <a:pt x="8300" y="24248"/>
                  <a:pt x="8338" y="24171"/>
                </a:cubicBezTo>
                <a:cubicBezTo>
                  <a:pt x="8453" y="23866"/>
                  <a:pt x="8453" y="23521"/>
                  <a:pt x="8797" y="23330"/>
                </a:cubicBezTo>
                <a:cubicBezTo>
                  <a:pt x="9180" y="23101"/>
                  <a:pt x="8950" y="22489"/>
                  <a:pt x="9409" y="22183"/>
                </a:cubicBezTo>
                <a:cubicBezTo>
                  <a:pt x="9715" y="21991"/>
                  <a:pt x="9830" y="21456"/>
                  <a:pt x="10021" y="21074"/>
                </a:cubicBezTo>
                <a:cubicBezTo>
                  <a:pt x="10059" y="20997"/>
                  <a:pt x="10059" y="20844"/>
                  <a:pt x="10098" y="20844"/>
                </a:cubicBezTo>
                <a:cubicBezTo>
                  <a:pt x="10671" y="20768"/>
                  <a:pt x="10633" y="20232"/>
                  <a:pt x="10824" y="19888"/>
                </a:cubicBezTo>
                <a:cubicBezTo>
                  <a:pt x="10939" y="19697"/>
                  <a:pt x="11016" y="19467"/>
                  <a:pt x="11322" y="19429"/>
                </a:cubicBezTo>
                <a:cubicBezTo>
                  <a:pt x="11475" y="19391"/>
                  <a:pt x="11704" y="19047"/>
                  <a:pt x="11666" y="18970"/>
                </a:cubicBezTo>
                <a:cubicBezTo>
                  <a:pt x="11475" y="18588"/>
                  <a:pt x="11819" y="18511"/>
                  <a:pt x="11972" y="18320"/>
                </a:cubicBezTo>
                <a:cubicBezTo>
                  <a:pt x="12201" y="18014"/>
                  <a:pt x="12469" y="17746"/>
                  <a:pt x="12698" y="17440"/>
                </a:cubicBezTo>
                <a:cubicBezTo>
                  <a:pt x="12890" y="17249"/>
                  <a:pt x="12928" y="16943"/>
                  <a:pt x="13272" y="16905"/>
                </a:cubicBezTo>
                <a:cubicBezTo>
                  <a:pt x="13349" y="16867"/>
                  <a:pt x="13502" y="16752"/>
                  <a:pt x="13502" y="16675"/>
                </a:cubicBezTo>
                <a:cubicBezTo>
                  <a:pt x="13463" y="16293"/>
                  <a:pt x="13769" y="16255"/>
                  <a:pt x="13999" y="16216"/>
                </a:cubicBezTo>
                <a:cubicBezTo>
                  <a:pt x="14458" y="16178"/>
                  <a:pt x="13884" y="15757"/>
                  <a:pt x="14228" y="15643"/>
                </a:cubicBezTo>
                <a:cubicBezTo>
                  <a:pt x="14534" y="15528"/>
                  <a:pt x="14802" y="15298"/>
                  <a:pt x="15070" y="15107"/>
                </a:cubicBezTo>
                <a:cubicBezTo>
                  <a:pt x="15261" y="14954"/>
                  <a:pt x="15529" y="14686"/>
                  <a:pt x="15529" y="14533"/>
                </a:cubicBezTo>
                <a:cubicBezTo>
                  <a:pt x="15452" y="14113"/>
                  <a:pt x="15643" y="13960"/>
                  <a:pt x="15911" y="13807"/>
                </a:cubicBezTo>
                <a:cubicBezTo>
                  <a:pt x="16026" y="13922"/>
                  <a:pt x="16102" y="14036"/>
                  <a:pt x="16179" y="14113"/>
                </a:cubicBezTo>
                <a:cubicBezTo>
                  <a:pt x="16752" y="13616"/>
                  <a:pt x="17403" y="13195"/>
                  <a:pt x="17862" y="12659"/>
                </a:cubicBezTo>
                <a:cubicBezTo>
                  <a:pt x="18244" y="12239"/>
                  <a:pt x="18703" y="12086"/>
                  <a:pt x="19085" y="11703"/>
                </a:cubicBezTo>
                <a:cubicBezTo>
                  <a:pt x="19391" y="11359"/>
                  <a:pt x="20003" y="11206"/>
                  <a:pt x="20462" y="10938"/>
                </a:cubicBezTo>
                <a:cubicBezTo>
                  <a:pt x="20960" y="10671"/>
                  <a:pt x="21648" y="10556"/>
                  <a:pt x="21801" y="9867"/>
                </a:cubicBezTo>
                <a:cubicBezTo>
                  <a:pt x="21839" y="9829"/>
                  <a:pt x="21916" y="9791"/>
                  <a:pt x="21954" y="9791"/>
                </a:cubicBezTo>
                <a:cubicBezTo>
                  <a:pt x="23063" y="9753"/>
                  <a:pt x="23063" y="9753"/>
                  <a:pt x="23599" y="9447"/>
                </a:cubicBezTo>
                <a:cubicBezTo>
                  <a:pt x="24019" y="9217"/>
                  <a:pt x="24440" y="9064"/>
                  <a:pt x="24861" y="8911"/>
                </a:cubicBezTo>
                <a:cubicBezTo>
                  <a:pt x="25664" y="8644"/>
                  <a:pt x="26429" y="8338"/>
                  <a:pt x="27194" y="8108"/>
                </a:cubicBezTo>
                <a:cubicBezTo>
                  <a:pt x="27767" y="7917"/>
                  <a:pt x="28341" y="7687"/>
                  <a:pt x="28915" y="7649"/>
                </a:cubicBezTo>
                <a:cubicBezTo>
                  <a:pt x="29259" y="7611"/>
                  <a:pt x="29527" y="7496"/>
                  <a:pt x="29833" y="7343"/>
                </a:cubicBezTo>
                <a:cubicBezTo>
                  <a:pt x="30100" y="7229"/>
                  <a:pt x="30445" y="7229"/>
                  <a:pt x="30751" y="7190"/>
                </a:cubicBezTo>
                <a:lnTo>
                  <a:pt x="31936" y="6808"/>
                </a:lnTo>
                <a:cubicBezTo>
                  <a:pt x="32319" y="6731"/>
                  <a:pt x="32701" y="6655"/>
                  <a:pt x="33084" y="6617"/>
                </a:cubicBezTo>
                <a:cubicBezTo>
                  <a:pt x="33122" y="6693"/>
                  <a:pt x="33122" y="6731"/>
                  <a:pt x="33122" y="6731"/>
                </a:cubicBezTo>
                <a:cubicBezTo>
                  <a:pt x="32854" y="7037"/>
                  <a:pt x="32625" y="7381"/>
                  <a:pt x="32280" y="7573"/>
                </a:cubicBezTo>
                <a:cubicBezTo>
                  <a:pt x="31821" y="7840"/>
                  <a:pt x="31898" y="8299"/>
                  <a:pt x="31630" y="8644"/>
                </a:cubicBezTo>
                <a:cubicBezTo>
                  <a:pt x="31401" y="8988"/>
                  <a:pt x="30903" y="9141"/>
                  <a:pt x="30865" y="9638"/>
                </a:cubicBezTo>
                <a:cubicBezTo>
                  <a:pt x="30445" y="9753"/>
                  <a:pt x="30292" y="10059"/>
                  <a:pt x="30177" y="10479"/>
                </a:cubicBezTo>
                <a:cubicBezTo>
                  <a:pt x="30139" y="10671"/>
                  <a:pt x="29833" y="10785"/>
                  <a:pt x="29680" y="10938"/>
                </a:cubicBezTo>
                <a:cubicBezTo>
                  <a:pt x="29029" y="11665"/>
                  <a:pt x="28570" y="12506"/>
                  <a:pt x="27882" y="13157"/>
                </a:cubicBezTo>
                <a:cubicBezTo>
                  <a:pt x="27729" y="13310"/>
                  <a:pt x="27538" y="13539"/>
                  <a:pt x="27538" y="13654"/>
                </a:cubicBezTo>
                <a:cubicBezTo>
                  <a:pt x="27614" y="13960"/>
                  <a:pt x="27385" y="14113"/>
                  <a:pt x="27308" y="14304"/>
                </a:cubicBezTo>
                <a:cubicBezTo>
                  <a:pt x="27194" y="14533"/>
                  <a:pt x="27155" y="14801"/>
                  <a:pt x="27041" y="15031"/>
                </a:cubicBezTo>
                <a:cubicBezTo>
                  <a:pt x="27002" y="15222"/>
                  <a:pt x="26888" y="15413"/>
                  <a:pt x="26773" y="15681"/>
                </a:cubicBezTo>
                <a:cubicBezTo>
                  <a:pt x="27079" y="15643"/>
                  <a:pt x="27308" y="15643"/>
                  <a:pt x="27538" y="15566"/>
                </a:cubicBezTo>
                <a:cubicBezTo>
                  <a:pt x="27729" y="15528"/>
                  <a:pt x="27882" y="15375"/>
                  <a:pt x="28073" y="15298"/>
                </a:cubicBezTo>
                <a:cubicBezTo>
                  <a:pt x="28303" y="15184"/>
                  <a:pt x="28494" y="15145"/>
                  <a:pt x="28609" y="14839"/>
                </a:cubicBezTo>
                <a:cubicBezTo>
                  <a:pt x="28647" y="14686"/>
                  <a:pt x="29068" y="14572"/>
                  <a:pt x="29029" y="14495"/>
                </a:cubicBezTo>
                <a:cubicBezTo>
                  <a:pt x="28953" y="14075"/>
                  <a:pt x="29527" y="14189"/>
                  <a:pt x="29488" y="13960"/>
                </a:cubicBezTo>
                <a:cubicBezTo>
                  <a:pt x="29374" y="13577"/>
                  <a:pt x="29718" y="13539"/>
                  <a:pt x="29909" y="13386"/>
                </a:cubicBezTo>
                <a:cubicBezTo>
                  <a:pt x="30024" y="13271"/>
                  <a:pt x="30062" y="13080"/>
                  <a:pt x="30177" y="12927"/>
                </a:cubicBezTo>
                <a:cubicBezTo>
                  <a:pt x="30483" y="12506"/>
                  <a:pt x="30789" y="12048"/>
                  <a:pt x="31133" y="11665"/>
                </a:cubicBezTo>
                <a:cubicBezTo>
                  <a:pt x="31362" y="11359"/>
                  <a:pt x="31630" y="11091"/>
                  <a:pt x="31898" y="10824"/>
                </a:cubicBezTo>
                <a:cubicBezTo>
                  <a:pt x="32013" y="10709"/>
                  <a:pt x="32280" y="10594"/>
                  <a:pt x="32280" y="10518"/>
                </a:cubicBezTo>
                <a:cubicBezTo>
                  <a:pt x="32204" y="10326"/>
                  <a:pt x="32204" y="10135"/>
                  <a:pt x="32433" y="10135"/>
                </a:cubicBezTo>
                <a:cubicBezTo>
                  <a:pt x="32586" y="10097"/>
                  <a:pt x="32625" y="10173"/>
                  <a:pt x="32739" y="9944"/>
                </a:cubicBezTo>
                <a:cubicBezTo>
                  <a:pt x="33007" y="9409"/>
                  <a:pt x="33351" y="8911"/>
                  <a:pt x="33734" y="8491"/>
                </a:cubicBezTo>
                <a:cubicBezTo>
                  <a:pt x="34001" y="8185"/>
                  <a:pt x="34231" y="7840"/>
                  <a:pt x="34460" y="7496"/>
                </a:cubicBezTo>
                <a:cubicBezTo>
                  <a:pt x="34690" y="7152"/>
                  <a:pt x="35072" y="6884"/>
                  <a:pt x="35417" y="6578"/>
                </a:cubicBezTo>
                <a:cubicBezTo>
                  <a:pt x="35493" y="6502"/>
                  <a:pt x="35531" y="6387"/>
                  <a:pt x="35570" y="6311"/>
                </a:cubicBezTo>
                <a:cubicBezTo>
                  <a:pt x="35340" y="5852"/>
                  <a:pt x="35340" y="5316"/>
                  <a:pt x="34690" y="5278"/>
                </a:cubicBezTo>
                <a:cubicBezTo>
                  <a:pt x="34652" y="5278"/>
                  <a:pt x="34613" y="5087"/>
                  <a:pt x="34537" y="5010"/>
                </a:cubicBezTo>
                <a:cubicBezTo>
                  <a:pt x="34361" y="4864"/>
                  <a:pt x="34253" y="4628"/>
                  <a:pt x="34023" y="4628"/>
                </a:cubicBezTo>
                <a:cubicBezTo>
                  <a:pt x="33953" y="4628"/>
                  <a:pt x="33871" y="4650"/>
                  <a:pt x="33772" y="4704"/>
                </a:cubicBezTo>
                <a:cubicBezTo>
                  <a:pt x="33772" y="4704"/>
                  <a:pt x="33619" y="4666"/>
                  <a:pt x="33619" y="4628"/>
                </a:cubicBezTo>
                <a:cubicBezTo>
                  <a:pt x="33695" y="4207"/>
                  <a:pt x="33313" y="4245"/>
                  <a:pt x="33122" y="4169"/>
                </a:cubicBezTo>
                <a:cubicBezTo>
                  <a:pt x="32892" y="4054"/>
                  <a:pt x="32625" y="4054"/>
                  <a:pt x="32357" y="3978"/>
                </a:cubicBezTo>
                <a:cubicBezTo>
                  <a:pt x="32242" y="3939"/>
                  <a:pt x="32089" y="3825"/>
                  <a:pt x="32089" y="3710"/>
                </a:cubicBezTo>
                <a:cubicBezTo>
                  <a:pt x="32022" y="3339"/>
                  <a:pt x="31746" y="3206"/>
                  <a:pt x="31472" y="3206"/>
                </a:cubicBezTo>
                <a:cubicBezTo>
                  <a:pt x="31435" y="3206"/>
                  <a:pt x="31399" y="3208"/>
                  <a:pt x="31362" y="3213"/>
                </a:cubicBezTo>
                <a:cubicBezTo>
                  <a:pt x="31133" y="3213"/>
                  <a:pt x="31056" y="3136"/>
                  <a:pt x="30903" y="3021"/>
                </a:cubicBezTo>
                <a:cubicBezTo>
                  <a:pt x="30712" y="2907"/>
                  <a:pt x="30445" y="2830"/>
                  <a:pt x="30215" y="2715"/>
                </a:cubicBezTo>
                <a:cubicBezTo>
                  <a:pt x="29909" y="2562"/>
                  <a:pt x="29527" y="2410"/>
                  <a:pt x="29335" y="2180"/>
                </a:cubicBezTo>
                <a:cubicBezTo>
                  <a:pt x="29029" y="1798"/>
                  <a:pt x="28609" y="1645"/>
                  <a:pt x="28188" y="1453"/>
                </a:cubicBezTo>
                <a:cubicBezTo>
                  <a:pt x="28073" y="1415"/>
                  <a:pt x="27959" y="1377"/>
                  <a:pt x="27844" y="1339"/>
                </a:cubicBezTo>
                <a:cubicBezTo>
                  <a:pt x="27709" y="1237"/>
                  <a:pt x="27812" y="898"/>
                  <a:pt x="27523" y="898"/>
                </a:cubicBezTo>
                <a:cubicBezTo>
                  <a:pt x="27485" y="898"/>
                  <a:pt x="27439" y="904"/>
                  <a:pt x="27385" y="918"/>
                </a:cubicBezTo>
                <a:cubicBezTo>
                  <a:pt x="27270" y="918"/>
                  <a:pt x="27117" y="497"/>
                  <a:pt x="26888" y="382"/>
                </a:cubicBezTo>
                <a:cubicBezTo>
                  <a:pt x="26620" y="229"/>
                  <a:pt x="26314" y="153"/>
                  <a:pt x="26008" y="76"/>
                </a:cubicBezTo>
                <a:cubicBezTo>
                  <a:pt x="25740" y="38"/>
                  <a:pt x="25434" y="38"/>
                  <a:pt x="25167"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4;p15">
            <a:extLst>
              <a:ext uri="{FF2B5EF4-FFF2-40B4-BE49-F238E27FC236}">
                <a16:creationId xmlns:a16="http://schemas.microsoft.com/office/drawing/2014/main" id="{4EB1ED0E-7C11-5BC6-E1C2-AC10E66EFFA4}"/>
              </a:ext>
            </a:extLst>
          </p:cNvPr>
          <p:cNvSpPr/>
          <p:nvPr/>
        </p:nvSpPr>
        <p:spPr>
          <a:xfrm>
            <a:off x="2348143" y="2703443"/>
            <a:ext cx="10710" cy="8576"/>
          </a:xfrm>
          <a:custGeom>
            <a:avLst/>
            <a:gdLst/>
            <a:ahLst/>
            <a:cxnLst/>
            <a:rect l="l" t="t" r="r" b="b"/>
            <a:pathLst>
              <a:path w="522" h="418" extrusionOk="0">
                <a:moveTo>
                  <a:pt x="161" y="0"/>
                </a:moveTo>
                <a:cubicBezTo>
                  <a:pt x="69" y="0"/>
                  <a:pt x="0" y="31"/>
                  <a:pt x="25" y="201"/>
                </a:cubicBezTo>
                <a:cubicBezTo>
                  <a:pt x="114" y="321"/>
                  <a:pt x="204" y="417"/>
                  <a:pt x="330" y="417"/>
                </a:cubicBezTo>
                <a:cubicBezTo>
                  <a:pt x="365" y="417"/>
                  <a:pt x="403" y="409"/>
                  <a:pt x="445" y="393"/>
                </a:cubicBezTo>
                <a:cubicBezTo>
                  <a:pt x="522" y="201"/>
                  <a:pt x="522" y="48"/>
                  <a:pt x="331" y="10"/>
                </a:cubicBezTo>
                <a:cubicBezTo>
                  <a:pt x="275" y="10"/>
                  <a:pt x="214" y="0"/>
                  <a:pt x="161" y="0"/>
                </a:cubicBezTo>
                <a:close/>
              </a:path>
            </a:pathLst>
          </a:custGeom>
          <a:solidFill>
            <a:srgbClr val="212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6;p15">
            <a:extLst>
              <a:ext uri="{FF2B5EF4-FFF2-40B4-BE49-F238E27FC236}">
                <a16:creationId xmlns:a16="http://schemas.microsoft.com/office/drawing/2014/main" id="{6DE3BEA1-945B-5611-A2DE-3BC03754172B}"/>
              </a:ext>
            </a:extLst>
          </p:cNvPr>
          <p:cNvSpPr/>
          <p:nvPr/>
        </p:nvSpPr>
        <p:spPr>
          <a:xfrm>
            <a:off x="945567" y="2067236"/>
            <a:ext cx="821" cy="800"/>
          </a:xfrm>
          <a:custGeom>
            <a:avLst/>
            <a:gdLst/>
            <a:ahLst/>
            <a:cxnLst/>
            <a:rect l="l" t="t" r="r" b="b"/>
            <a:pathLst>
              <a:path w="40" h="39" extrusionOk="0">
                <a:moveTo>
                  <a:pt x="1" y="1"/>
                </a:moveTo>
                <a:cubicBezTo>
                  <a:pt x="1" y="1"/>
                  <a:pt x="1" y="39"/>
                  <a:pt x="1" y="39"/>
                </a:cubicBezTo>
                <a:cubicBezTo>
                  <a:pt x="39" y="39"/>
                  <a:pt x="1" y="1"/>
                  <a:pt x="1" y="1"/>
                </a:cubicBezTo>
                <a:close/>
              </a:path>
            </a:pathLst>
          </a:custGeom>
          <a:solidFill>
            <a:srgbClr val="222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1160;p38">
            <a:extLst>
              <a:ext uri="{FF2B5EF4-FFF2-40B4-BE49-F238E27FC236}">
                <a16:creationId xmlns:a16="http://schemas.microsoft.com/office/drawing/2014/main" id="{161E24B1-7186-F27F-F7E8-E65CFD365BF9}"/>
              </a:ext>
            </a:extLst>
          </p:cNvPr>
          <p:cNvGrpSpPr/>
          <p:nvPr/>
        </p:nvGrpSpPr>
        <p:grpSpPr>
          <a:xfrm>
            <a:off x="995813" y="1930753"/>
            <a:ext cx="583045" cy="634694"/>
            <a:chOff x="5513725" y="2561325"/>
            <a:chExt cx="616150" cy="964650"/>
          </a:xfrm>
        </p:grpSpPr>
        <p:sp>
          <p:nvSpPr>
            <p:cNvPr id="93" name="Google Shape;1161;p38">
              <a:extLst>
                <a:ext uri="{FF2B5EF4-FFF2-40B4-BE49-F238E27FC236}">
                  <a16:creationId xmlns:a16="http://schemas.microsoft.com/office/drawing/2014/main" id="{14616673-C0A1-D6D6-C50A-5D7AA5260369}"/>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162;p38">
              <a:extLst>
                <a:ext uri="{FF2B5EF4-FFF2-40B4-BE49-F238E27FC236}">
                  <a16:creationId xmlns:a16="http://schemas.microsoft.com/office/drawing/2014/main" id="{F33E4386-F6E4-72CA-C882-08A041A61FAF}"/>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163;p38">
              <a:extLst>
                <a:ext uri="{FF2B5EF4-FFF2-40B4-BE49-F238E27FC236}">
                  <a16:creationId xmlns:a16="http://schemas.microsoft.com/office/drawing/2014/main" id="{CF93DD70-507B-D914-1405-56E5235FB0DF}"/>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164;p38">
              <a:extLst>
                <a:ext uri="{FF2B5EF4-FFF2-40B4-BE49-F238E27FC236}">
                  <a16:creationId xmlns:a16="http://schemas.microsoft.com/office/drawing/2014/main" id="{0A4ACFC4-B296-2482-3B4F-41F0328F4492}"/>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165;p38">
              <a:extLst>
                <a:ext uri="{FF2B5EF4-FFF2-40B4-BE49-F238E27FC236}">
                  <a16:creationId xmlns:a16="http://schemas.microsoft.com/office/drawing/2014/main" id="{1842085D-5CC2-4B19-150B-01A991D8063B}"/>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166;p38">
              <a:extLst>
                <a:ext uri="{FF2B5EF4-FFF2-40B4-BE49-F238E27FC236}">
                  <a16:creationId xmlns:a16="http://schemas.microsoft.com/office/drawing/2014/main" id="{28A9A0E5-EB22-09C1-B3A3-BC66CA1F4550}"/>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167;p38">
              <a:extLst>
                <a:ext uri="{FF2B5EF4-FFF2-40B4-BE49-F238E27FC236}">
                  <a16:creationId xmlns:a16="http://schemas.microsoft.com/office/drawing/2014/main" id="{CE367781-EAA6-5DF0-FBE0-CDB48999DE3D}"/>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168;p38">
              <a:extLst>
                <a:ext uri="{FF2B5EF4-FFF2-40B4-BE49-F238E27FC236}">
                  <a16:creationId xmlns:a16="http://schemas.microsoft.com/office/drawing/2014/main" id="{220E9F0B-B0DC-7756-AAE6-75C08FC1BAE2}"/>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1" name="Google Shape;1130;p38">
            <a:extLst>
              <a:ext uri="{FF2B5EF4-FFF2-40B4-BE49-F238E27FC236}">
                <a16:creationId xmlns:a16="http://schemas.microsoft.com/office/drawing/2014/main" id="{28494BA9-7D41-2B90-F6BF-F2E3B55C2045}"/>
              </a:ext>
            </a:extLst>
          </p:cNvPr>
          <p:cNvGrpSpPr/>
          <p:nvPr/>
        </p:nvGrpSpPr>
        <p:grpSpPr>
          <a:xfrm>
            <a:off x="354645" y="3312407"/>
            <a:ext cx="540736" cy="619593"/>
            <a:chOff x="7463625" y="3603475"/>
            <a:chExt cx="651425" cy="815500"/>
          </a:xfrm>
        </p:grpSpPr>
        <p:sp>
          <p:nvSpPr>
            <p:cNvPr id="102" name="Google Shape;1131;p38">
              <a:extLst>
                <a:ext uri="{FF2B5EF4-FFF2-40B4-BE49-F238E27FC236}">
                  <a16:creationId xmlns:a16="http://schemas.microsoft.com/office/drawing/2014/main" id="{13543D28-CA94-2B7A-D72E-9E8C4B51C59B}"/>
                </a:ext>
              </a:extLst>
            </p:cNvPr>
            <p:cNvSpPr/>
            <p:nvPr/>
          </p:nvSpPr>
          <p:spPr>
            <a:xfrm>
              <a:off x="7471075" y="3613900"/>
              <a:ext cx="632950" cy="580725"/>
            </a:xfrm>
            <a:custGeom>
              <a:avLst/>
              <a:gdLst/>
              <a:ahLst/>
              <a:cxnLst/>
              <a:rect l="l" t="t" r="r" b="b"/>
              <a:pathLst>
                <a:path w="25318" h="23229" extrusionOk="0">
                  <a:moveTo>
                    <a:pt x="23145" y="1"/>
                  </a:moveTo>
                  <a:cubicBezTo>
                    <a:pt x="22543" y="1"/>
                    <a:pt x="22024" y="454"/>
                    <a:pt x="21957" y="1067"/>
                  </a:cubicBezTo>
                  <a:lnTo>
                    <a:pt x="21135" y="8473"/>
                  </a:lnTo>
                  <a:lnTo>
                    <a:pt x="20905" y="8473"/>
                  </a:lnTo>
                  <a:lnTo>
                    <a:pt x="20905" y="4484"/>
                  </a:lnTo>
                  <a:cubicBezTo>
                    <a:pt x="20905" y="3634"/>
                    <a:pt x="20219" y="2948"/>
                    <a:pt x="19369" y="2948"/>
                  </a:cubicBezTo>
                  <a:lnTo>
                    <a:pt x="18025" y="2948"/>
                  </a:lnTo>
                  <a:cubicBezTo>
                    <a:pt x="17175" y="2948"/>
                    <a:pt x="16486" y="3634"/>
                    <a:pt x="16486" y="4484"/>
                  </a:cubicBezTo>
                  <a:lnTo>
                    <a:pt x="16486" y="8419"/>
                  </a:lnTo>
                  <a:cubicBezTo>
                    <a:pt x="16486" y="8437"/>
                    <a:pt x="16489" y="8455"/>
                    <a:pt x="16489" y="8473"/>
                  </a:cubicBezTo>
                  <a:lnTo>
                    <a:pt x="16191" y="8473"/>
                  </a:lnTo>
                  <a:lnTo>
                    <a:pt x="16191" y="3687"/>
                  </a:lnTo>
                  <a:cubicBezTo>
                    <a:pt x="16191" y="2837"/>
                    <a:pt x="15505" y="2148"/>
                    <a:pt x="14655" y="2148"/>
                  </a:cubicBezTo>
                  <a:lnTo>
                    <a:pt x="13312" y="2148"/>
                  </a:lnTo>
                  <a:cubicBezTo>
                    <a:pt x="12461" y="2148"/>
                    <a:pt x="11772" y="2837"/>
                    <a:pt x="11772" y="3687"/>
                  </a:cubicBezTo>
                  <a:lnTo>
                    <a:pt x="11772" y="8419"/>
                  </a:lnTo>
                  <a:cubicBezTo>
                    <a:pt x="11772" y="8437"/>
                    <a:pt x="11775" y="8455"/>
                    <a:pt x="11775" y="8473"/>
                  </a:cubicBezTo>
                  <a:lnTo>
                    <a:pt x="11520" y="8473"/>
                  </a:lnTo>
                  <a:lnTo>
                    <a:pt x="11520" y="4165"/>
                  </a:lnTo>
                  <a:cubicBezTo>
                    <a:pt x="11520" y="3314"/>
                    <a:pt x="10685" y="2625"/>
                    <a:pt x="9833" y="2625"/>
                  </a:cubicBezTo>
                  <a:lnTo>
                    <a:pt x="8491" y="2625"/>
                  </a:lnTo>
                  <a:cubicBezTo>
                    <a:pt x="7640" y="2625"/>
                    <a:pt x="7101" y="3314"/>
                    <a:pt x="7101" y="4165"/>
                  </a:cubicBezTo>
                  <a:lnTo>
                    <a:pt x="7101" y="8419"/>
                  </a:lnTo>
                  <a:cubicBezTo>
                    <a:pt x="7101" y="8437"/>
                    <a:pt x="7105" y="8455"/>
                    <a:pt x="7105" y="8473"/>
                  </a:cubicBezTo>
                  <a:lnTo>
                    <a:pt x="7101" y="8473"/>
                  </a:lnTo>
                  <a:lnTo>
                    <a:pt x="7101" y="13445"/>
                  </a:lnTo>
                  <a:lnTo>
                    <a:pt x="5701" y="12358"/>
                  </a:lnTo>
                  <a:cubicBezTo>
                    <a:pt x="5082" y="11878"/>
                    <a:pt x="4349" y="11645"/>
                    <a:pt x="3622" y="11645"/>
                  </a:cubicBezTo>
                  <a:cubicBezTo>
                    <a:pt x="2609" y="11645"/>
                    <a:pt x="1606" y="12097"/>
                    <a:pt x="937" y="12961"/>
                  </a:cubicBezTo>
                  <a:lnTo>
                    <a:pt x="432" y="13614"/>
                  </a:lnTo>
                  <a:cubicBezTo>
                    <a:pt x="1" y="14170"/>
                    <a:pt x="104" y="14971"/>
                    <a:pt x="661" y="15402"/>
                  </a:cubicBezTo>
                  <a:lnTo>
                    <a:pt x="8947" y="21824"/>
                  </a:lnTo>
                  <a:cubicBezTo>
                    <a:pt x="9177" y="22032"/>
                    <a:pt x="9427" y="22219"/>
                    <a:pt x="9689" y="22384"/>
                  </a:cubicBezTo>
                  <a:cubicBezTo>
                    <a:pt x="9862" y="22496"/>
                    <a:pt x="10038" y="22596"/>
                    <a:pt x="10218" y="22679"/>
                  </a:cubicBezTo>
                  <a:cubicBezTo>
                    <a:pt x="10943" y="23030"/>
                    <a:pt x="11762" y="23228"/>
                    <a:pt x="12623" y="23228"/>
                  </a:cubicBezTo>
                  <a:lnTo>
                    <a:pt x="18948" y="23228"/>
                  </a:lnTo>
                  <a:cubicBezTo>
                    <a:pt x="21996" y="23228"/>
                    <a:pt x="24470" y="20758"/>
                    <a:pt x="24470" y="17706"/>
                  </a:cubicBezTo>
                  <a:lnTo>
                    <a:pt x="24470" y="8473"/>
                  </a:lnTo>
                  <a:lnTo>
                    <a:pt x="24462" y="8473"/>
                  </a:lnTo>
                  <a:lnTo>
                    <a:pt x="25246" y="1433"/>
                  </a:lnTo>
                  <a:cubicBezTo>
                    <a:pt x="25317" y="776"/>
                    <a:pt x="24843" y="184"/>
                    <a:pt x="24186" y="108"/>
                  </a:cubicBezTo>
                  <a:lnTo>
                    <a:pt x="23278" y="8"/>
                  </a:lnTo>
                  <a:cubicBezTo>
                    <a:pt x="23233" y="3"/>
                    <a:pt x="23189" y="1"/>
                    <a:pt x="23145"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132;p38">
              <a:extLst>
                <a:ext uri="{FF2B5EF4-FFF2-40B4-BE49-F238E27FC236}">
                  <a16:creationId xmlns:a16="http://schemas.microsoft.com/office/drawing/2014/main" id="{29427081-A984-1CD8-109E-C8E87B2EE016}"/>
                </a:ext>
              </a:extLst>
            </p:cNvPr>
            <p:cNvSpPr/>
            <p:nvPr/>
          </p:nvSpPr>
          <p:spPr>
            <a:xfrm>
              <a:off x="7512100" y="3905075"/>
              <a:ext cx="136525" cy="97100"/>
            </a:xfrm>
            <a:custGeom>
              <a:avLst/>
              <a:gdLst/>
              <a:ahLst/>
              <a:cxnLst/>
              <a:rect l="l" t="t" r="r" b="b"/>
              <a:pathLst>
                <a:path w="5461" h="3884" extrusionOk="0">
                  <a:moveTo>
                    <a:pt x="1988" y="0"/>
                  </a:moveTo>
                  <a:cubicBezTo>
                    <a:pt x="1284" y="0"/>
                    <a:pt x="585" y="218"/>
                    <a:pt x="0" y="639"/>
                  </a:cubicBezTo>
                  <a:cubicBezTo>
                    <a:pt x="7" y="639"/>
                    <a:pt x="14" y="639"/>
                    <a:pt x="20" y="639"/>
                  </a:cubicBezTo>
                  <a:cubicBezTo>
                    <a:pt x="746" y="639"/>
                    <a:pt x="1474" y="869"/>
                    <a:pt x="2090" y="1346"/>
                  </a:cubicBezTo>
                  <a:lnTo>
                    <a:pt x="5460" y="3884"/>
                  </a:lnTo>
                  <a:lnTo>
                    <a:pt x="5460" y="1766"/>
                  </a:lnTo>
                  <a:lnTo>
                    <a:pt x="4060" y="711"/>
                  </a:lnTo>
                  <a:cubicBezTo>
                    <a:pt x="3443" y="231"/>
                    <a:pt x="2713" y="0"/>
                    <a:pt x="1988"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133;p38">
              <a:extLst>
                <a:ext uri="{FF2B5EF4-FFF2-40B4-BE49-F238E27FC236}">
                  <a16:creationId xmlns:a16="http://schemas.microsoft.com/office/drawing/2014/main" id="{A3D1FBE7-BA63-B866-D12D-8F6072AF0877}"/>
                </a:ext>
              </a:extLst>
            </p:cNvPr>
            <p:cNvSpPr/>
            <p:nvPr/>
          </p:nvSpPr>
          <p:spPr>
            <a:xfrm>
              <a:off x="7720575" y="4169725"/>
              <a:ext cx="290200" cy="76325"/>
            </a:xfrm>
            <a:custGeom>
              <a:avLst/>
              <a:gdLst/>
              <a:ahLst/>
              <a:cxnLst/>
              <a:rect l="l" t="t" r="r" b="b"/>
              <a:pathLst>
                <a:path w="11608" h="3053" extrusionOk="0">
                  <a:moveTo>
                    <a:pt x="1" y="0"/>
                  </a:moveTo>
                  <a:lnTo>
                    <a:pt x="1" y="3052"/>
                  </a:lnTo>
                  <a:lnTo>
                    <a:pt x="11607" y="3052"/>
                  </a:lnTo>
                  <a:lnTo>
                    <a:pt x="11607" y="0"/>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134;p38">
              <a:extLst>
                <a:ext uri="{FF2B5EF4-FFF2-40B4-BE49-F238E27FC236}">
                  <a16:creationId xmlns:a16="http://schemas.microsoft.com/office/drawing/2014/main" id="{3D621D93-4F01-9CAB-E21F-82107B218178}"/>
                </a:ext>
              </a:extLst>
            </p:cNvPr>
            <p:cNvSpPr/>
            <p:nvPr/>
          </p:nvSpPr>
          <p:spPr>
            <a:xfrm>
              <a:off x="7691050" y="4246025"/>
              <a:ext cx="349325" cy="162475"/>
            </a:xfrm>
            <a:custGeom>
              <a:avLst/>
              <a:gdLst/>
              <a:ahLst/>
              <a:cxnLst/>
              <a:rect l="l" t="t" r="r" b="b"/>
              <a:pathLst>
                <a:path w="13973" h="6499" extrusionOk="0">
                  <a:moveTo>
                    <a:pt x="0" y="0"/>
                  </a:moveTo>
                  <a:lnTo>
                    <a:pt x="0" y="6498"/>
                  </a:lnTo>
                  <a:lnTo>
                    <a:pt x="13973" y="6498"/>
                  </a:lnTo>
                  <a:lnTo>
                    <a:pt x="1397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135;p38">
              <a:extLst>
                <a:ext uri="{FF2B5EF4-FFF2-40B4-BE49-F238E27FC236}">
                  <a16:creationId xmlns:a16="http://schemas.microsoft.com/office/drawing/2014/main" id="{D4FD0316-33A2-4229-6A76-B9B4616E16C3}"/>
                </a:ext>
              </a:extLst>
            </p:cNvPr>
            <p:cNvSpPr/>
            <p:nvPr/>
          </p:nvSpPr>
          <p:spPr>
            <a:xfrm>
              <a:off x="7981200" y="4246025"/>
              <a:ext cx="59175" cy="162475"/>
            </a:xfrm>
            <a:custGeom>
              <a:avLst/>
              <a:gdLst/>
              <a:ahLst/>
              <a:cxnLst/>
              <a:rect l="l" t="t" r="r" b="b"/>
              <a:pathLst>
                <a:path w="2367" h="6499" extrusionOk="0">
                  <a:moveTo>
                    <a:pt x="1" y="0"/>
                  </a:moveTo>
                  <a:lnTo>
                    <a:pt x="1" y="6498"/>
                  </a:lnTo>
                  <a:lnTo>
                    <a:pt x="2367" y="6498"/>
                  </a:lnTo>
                  <a:lnTo>
                    <a:pt x="2367"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136;p38">
              <a:extLst>
                <a:ext uri="{FF2B5EF4-FFF2-40B4-BE49-F238E27FC236}">
                  <a16:creationId xmlns:a16="http://schemas.microsoft.com/office/drawing/2014/main" id="{D2BA0583-CF45-8FF0-BDEA-794A0781975A}"/>
                </a:ext>
              </a:extLst>
            </p:cNvPr>
            <p:cNvSpPr/>
            <p:nvPr/>
          </p:nvSpPr>
          <p:spPr>
            <a:xfrm>
              <a:off x="7907350" y="3613950"/>
              <a:ext cx="196675" cy="580675"/>
            </a:xfrm>
            <a:custGeom>
              <a:avLst/>
              <a:gdLst/>
              <a:ahLst/>
              <a:cxnLst/>
              <a:rect l="l" t="t" r="r" b="b"/>
              <a:pathLst>
                <a:path w="7867" h="23227" extrusionOk="0">
                  <a:moveTo>
                    <a:pt x="5701" y="0"/>
                  </a:moveTo>
                  <a:cubicBezTo>
                    <a:pt x="5527" y="0"/>
                    <a:pt x="5359" y="36"/>
                    <a:pt x="5205" y="103"/>
                  </a:cubicBezTo>
                  <a:lnTo>
                    <a:pt x="5238" y="106"/>
                  </a:lnTo>
                  <a:cubicBezTo>
                    <a:pt x="5895" y="182"/>
                    <a:pt x="6369" y="774"/>
                    <a:pt x="6297" y="1431"/>
                  </a:cubicBezTo>
                  <a:lnTo>
                    <a:pt x="5515" y="8471"/>
                  </a:lnTo>
                  <a:lnTo>
                    <a:pt x="5522" y="8471"/>
                  </a:lnTo>
                  <a:lnTo>
                    <a:pt x="5522" y="17704"/>
                  </a:lnTo>
                  <a:cubicBezTo>
                    <a:pt x="5522" y="20756"/>
                    <a:pt x="3048" y="23226"/>
                    <a:pt x="1" y="23226"/>
                  </a:cubicBezTo>
                  <a:lnTo>
                    <a:pt x="1497" y="23226"/>
                  </a:lnTo>
                  <a:cubicBezTo>
                    <a:pt x="4545" y="23226"/>
                    <a:pt x="7019" y="20756"/>
                    <a:pt x="7019" y="17704"/>
                  </a:cubicBezTo>
                  <a:lnTo>
                    <a:pt x="7019" y="8471"/>
                  </a:lnTo>
                  <a:lnTo>
                    <a:pt x="7011" y="8471"/>
                  </a:lnTo>
                  <a:lnTo>
                    <a:pt x="7795" y="1431"/>
                  </a:lnTo>
                  <a:cubicBezTo>
                    <a:pt x="7866" y="774"/>
                    <a:pt x="7392" y="182"/>
                    <a:pt x="6735" y="106"/>
                  </a:cubicBezTo>
                  <a:lnTo>
                    <a:pt x="5827" y="6"/>
                  </a:lnTo>
                  <a:cubicBezTo>
                    <a:pt x="5785" y="2"/>
                    <a:pt x="5743" y="0"/>
                    <a:pt x="5701"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137;p38">
              <a:extLst>
                <a:ext uri="{FF2B5EF4-FFF2-40B4-BE49-F238E27FC236}">
                  <a16:creationId xmlns:a16="http://schemas.microsoft.com/office/drawing/2014/main" id="{A7E2D255-2828-2C57-2E40-EA6CFA6A8545}"/>
                </a:ext>
              </a:extLst>
            </p:cNvPr>
            <p:cNvSpPr/>
            <p:nvPr/>
          </p:nvSpPr>
          <p:spPr>
            <a:xfrm>
              <a:off x="7463625" y="3603475"/>
              <a:ext cx="651425" cy="815500"/>
            </a:xfrm>
            <a:custGeom>
              <a:avLst/>
              <a:gdLst/>
              <a:ahLst/>
              <a:cxnLst/>
              <a:rect l="l" t="t" r="r" b="b"/>
              <a:pathLst>
                <a:path w="26057" h="32620" extrusionOk="0">
                  <a:moveTo>
                    <a:pt x="23444" y="837"/>
                  </a:moveTo>
                  <a:cubicBezTo>
                    <a:pt x="23472" y="837"/>
                    <a:pt x="23501" y="838"/>
                    <a:pt x="23529" y="841"/>
                  </a:cubicBezTo>
                  <a:lnTo>
                    <a:pt x="24441" y="942"/>
                  </a:lnTo>
                  <a:cubicBezTo>
                    <a:pt x="24865" y="989"/>
                    <a:pt x="25173" y="1376"/>
                    <a:pt x="25127" y="1804"/>
                  </a:cubicBezTo>
                  <a:lnTo>
                    <a:pt x="24348" y="8843"/>
                  </a:lnTo>
                  <a:cubicBezTo>
                    <a:pt x="24341" y="8879"/>
                    <a:pt x="24344" y="8915"/>
                    <a:pt x="24348" y="8951"/>
                  </a:cubicBezTo>
                  <a:lnTo>
                    <a:pt x="24348" y="18123"/>
                  </a:lnTo>
                  <a:cubicBezTo>
                    <a:pt x="24348" y="19994"/>
                    <a:pt x="23328" y="21710"/>
                    <a:pt x="21688" y="22607"/>
                  </a:cubicBezTo>
                  <a:cubicBezTo>
                    <a:pt x="21551" y="22680"/>
                    <a:pt x="21468" y="22823"/>
                    <a:pt x="21468" y="22973"/>
                  </a:cubicBezTo>
                  <a:lnTo>
                    <a:pt x="21468" y="25286"/>
                  </a:lnTo>
                  <a:lnTo>
                    <a:pt x="10698" y="25286"/>
                  </a:lnTo>
                  <a:lnTo>
                    <a:pt x="10698" y="22978"/>
                  </a:lnTo>
                  <a:cubicBezTo>
                    <a:pt x="10698" y="22827"/>
                    <a:pt x="10616" y="22683"/>
                    <a:pt x="10479" y="22611"/>
                  </a:cubicBezTo>
                  <a:cubicBezTo>
                    <a:pt x="10397" y="22564"/>
                    <a:pt x="10311" y="22514"/>
                    <a:pt x="10211" y="22449"/>
                  </a:cubicBezTo>
                  <a:cubicBezTo>
                    <a:pt x="9966" y="22295"/>
                    <a:pt x="9737" y="22120"/>
                    <a:pt x="9521" y="21929"/>
                  </a:cubicBezTo>
                  <a:cubicBezTo>
                    <a:pt x="9514" y="21922"/>
                    <a:pt x="9507" y="21918"/>
                    <a:pt x="9500" y="21911"/>
                  </a:cubicBezTo>
                  <a:lnTo>
                    <a:pt x="1214" y="15489"/>
                  </a:lnTo>
                  <a:cubicBezTo>
                    <a:pt x="1035" y="15348"/>
                    <a:pt x="916" y="15147"/>
                    <a:pt x="887" y="14917"/>
                  </a:cubicBezTo>
                  <a:cubicBezTo>
                    <a:pt x="859" y="14692"/>
                    <a:pt x="919" y="14469"/>
                    <a:pt x="1063" y="14286"/>
                  </a:cubicBezTo>
                  <a:lnTo>
                    <a:pt x="1565" y="13633"/>
                  </a:lnTo>
                  <a:cubicBezTo>
                    <a:pt x="2054" y="13008"/>
                    <a:pt x="2758" y="12606"/>
                    <a:pt x="3544" y="12505"/>
                  </a:cubicBezTo>
                  <a:cubicBezTo>
                    <a:pt x="3670" y="12489"/>
                    <a:pt x="3797" y="12481"/>
                    <a:pt x="3922" y="12481"/>
                  </a:cubicBezTo>
                  <a:cubicBezTo>
                    <a:pt x="4580" y="12481"/>
                    <a:pt x="5213" y="12698"/>
                    <a:pt x="5741" y="13105"/>
                  </a:cubicBezTo>
                  <a:lnTo>
                    <a:pt x="6983" y="14067"/>
                  </a:lnTo>
                  <a:lnTo>
                    <a:pt x="6983" y="15431"/>
                  </a:lnTo>
                  <a:cubicBezTo>
                    <a:pt x="6983" y="15661"/>
                    <a:pt x="7170" y="15848"/>
                    <a:pt x="7399" y="15848"/>
                  </a:cubicBezTo>
                  <a:cubicBezTo>
                    <a:pt x="7633" y="15848"/>
                    <a:pt x="7820" y="15661"/>
                    <a:pt x="7820" y="15431"/>
                  </a:cubicBezTo>
                  <a:lnTo>
                    <a:pt x="7820" y="8937"/>
                  </a:lnTo>
                  <a:lnTo>
                    <a:pt x="7820" y="8879"/>
                  </a:lnTo>
                  <a:lnTo>
                    <a:pt x="7820" y="8836"/>
                  </a:lnTo>
                  <a:lnTo>
                    <a:pt x="7820" y="4582"/>
                  </a:lnTo>
                  <a:cubicBezTo>
                    <a:pt x="7820" y="4044"/>
                    <a:pt x="8121" y="3462"/>
                    <a:pt x="8789" y="3462"/>
                  </a:cubicBezTo>
                  <a:lnTo>
                    <a:pt x="10131" y="3462"/>
                  </a:lnTo>
                  <a:cubicBezTo>
                    <a:pt x="10784" y="3462"/>
                    <a:pt x="11402" y="4004"/>
                    <a:pt x="11402" y="4582"/>
                  </a:cubicBezTo>
                  <a:lnTo>
                    <a:pt x="11402" y="8890"/>
                  </a:lnTo>
                  <a:cubicBezTo>
                    <a:pt x="11402" y="9120"/>
                    <a:pt x="11589" y="9307"/>
                    <a:pt x="11818" y="9307"/>
                  </a:cubicBezTo>
                  <a:lnTo>
                    <a:pt x="12073" y="9307"/>
                  </a:lnTo>
                  <a:cubicBezTo>
                    <a:pt x="12189" y="9307"/>
                    <a:pt x="12297" y="9264"/>
                    <a:pt x="12371" y="9181"/>
                  </a:cubicBezTo>
                  <a:cubicBezTo>
                    <a:pt x="12451" y="9102"/>
                    <a:pt x="12494" y="8990"/>
                    <a:pt x="12494" y="8879"/>
                  </a:cubicBezTo>
                  <a:cubicBezTo>
                    <a:pt x="12494" y="8865"/>
                    <a:pt x="12490" y="8851"/>
                    <a:pt x="12490" y="8836"/>
                  </a:cubicBezTo>
                  <a:lnTo>
                    <a:pt x="12490" y="4104"/>
                  </a:lnTo>
                  <a:cubicBezTo>
                    <a:pt x="12490" y="3484"/>
                    <a:pt x="12993" y="2984"/>
                    <a:pt x="13610" y="2984"/>
                  </a:cubicBezTo>
                  <a:lnTo>
                    <a:pt x="14953" y="2984"/>
                  </a:lnTo>
                  <a:cubicBezTo>
                    <a:pt x="15571" y="2984"/>
                    <a:pt x="16073" y="3484"/>
                    <a:pt x="16073" y="4104"/>
                  </a:cubicBezTo>
                  <a:lnTo>
                    <a:pt x="16073" y="8890"/>
                  </a:lnTo>
                  <a:cubicBezTo>
                    <a:pt x="16073" y="9120"/>
                    <a:pt x="16260" y="9307"/>
                    <a:pt x="16489" y="9307"/>
                  </a:cubicBezTo>
                  <a:lnTo>
                    <a:pt x="16787" y="9307"/>
                  </a:lnTo>
                  <a:cubicBezTo>
                    <a:pt x="16898" y="9307"/>
                    <a:pt x="17009" y="9264"/>
                    <a:pt x="17085" y="9181"/>
                  </a:cubicBezTo>
                  <a:cubicBezTo>
                    <a:pt x="17165" y="9102"/>
                    <a:pt x="17208" y="8990"/>
                    <a:pt x="17208" y="8879"/>
                  </a:cubicBezTo>
                  <a:cubicBezTo>
                    <a:pt x="17208" y="8865"/>
                    <a:pt x="17203" y="8851"/>
                    <a:pt x="17203" y="8836"/>
                  </a:cubicBezTo>
                  <a:lnTo>
                    <a:pt x="17203" y="4901"/>
                  </a:lnTo>
                  <a:cubicBezTo>
                    <a:pt x="17203" y="4284"/>
                    <a:pt x="17706" y="3781"/>
                    <a:pt x="18323" y="3781"/>
                  </a:cubicBezTo>
                  <a:lnTo>
                    <a:pt x="19667" y="3781"/>
                  </a:lnTo>
                  <a:cubicBezTo>
                    <a:pt x="20284" y="3781"/>
                    <a:pt x="20787" y="4284"/>
                    <a:pt x="20787" y="4901"/>
                  </a:cubicBezTo>
                  <a:lnTo>
                    <a:pt x="20787" y="8890"/>
                  </a:lnTo>
                  <a:cubicBezTo>
                    <a:pt x="20787" y="9120"/>
                    <a:pt x="20973" y="9307"/>
                    <a:pt x="21203" y="9307"/>
                  </a:cubicBezTo>
                  <a:lnTo>
                    <a:pt x="21433" y="9307"/>
                  </a:lnTo>
                  <a:cubicBezTo>
                    <a:pt x="21645" y="9307"/>
                    <a:pt x="21824" y="9149"/>
                    <a:pt x="21849" y="8937"/>
                  </a:cubicBezTo>
                  <a:lnTo>
                    <a:pt x="22668" y="1531"/>
                  </a:lnTo>
                  <a:cubicBezTo>
                    <a:pt x="22693" y="1322"/>
                    <a:pt x="22793" y="1140"/>
                    <a:pt x="22954" y="1007"/>
                  </a:cubicBezTo>
                  <a:cubicBezTo>
                    <a:pt x="23097" y="895"/>
                    <a:pt x="23266" y="837"/>
                    <a:pt x="23444" y="837"/>
                  </a:cubicBezTo>
                  <a:close/>
                  <a:moveTo>
                    <a:pt x="22649" y="26123"/>
                  </a:moveTo>
                  <a:lnTo>
                    <a:pt x="22649" y="31783"/>
                  </a:lnTo>
                  <a:lnTo>
                    <a:pt x="9518" y="31783"/>
                  </a:lnTo>
                  <a:lnTo>
                    <a:pt x="9518" y="26123"/>
                  </a:lnTo>
                  <a:close/>
                  <a:moveTo>
                    <a:pt x="23434" y="1"/>
                  </a:moveTo>
                  <a:cubicBezTo>
                    <a:pt x="23070" y="1"/>
                    <a:pt x="22722" y="123"/>
                    <a:pt x="22434" y="353"/>
                  </a:cubicBezTo>
                  <a:cubicBezTo>
                    <a:pt x="22097" y="626"/>
                    <a:pt x="21885" y="1010"/>
                    <a:pt x="21839" y="1438"/>
                  </a:cubicBezTo>
                  <a:lnTo>
                    <a:pt x="21522" y="4281"/>
                  </a:lnTo>
                  <a:cubicBezTo>
                    <a:pt x="21264" y="3505"/>
                    <a:pt x="20528" y="2945"/>
                    <a:pt x="19667" y="2945"/>
                  </a:cubicBezTo>
                  <a:lnTo>
                    <a:pt x="18323" y="2945"/>
                  </a:lnTo>
                  <a:cubicBezTo>
                    <a:pt x="17735" y="2945"/>
                    <a:pt x="17208" y="3207"/>
                    <a:pt x="16848" y="3617"/>
                  </a:cubicBezTo>
                  <a:cubicBezTo>
                    <a:pt x="16633" y="2773"/>
                    <a:pt x="15864" y="2144"/>
                    <a:pt x="14953" y="2144"/>
                  </a:cubicBezTo>
                  <a:lnTo>
                    <a:pt x="13610" y="2144"/>
                  </a:lnTo>
                  <a:cubicBezTo>
                    <a:pt x="12777" y="2144"/>
                    <a:pt x="12066" y="2669"/>
                    <a:pt x="11783" y="3401"/>
                  </a:cubicBezTo>
                  <a:cubicBezTo>
                    <a:pt x="11392" y="2934"/>
                    <a:pt x="10784" y="2626"/>
                    <a:pt x="10131" y="2626"/>
                  </a:cubicBezTo>
                  <a:lnTo>
                    <a:pt x="8789" y="2626"/>
                  </a:lnTo>
                  <a:cubicBezTo>
                    <a:pt x="7740" y="2626"/>
                    <a:pt x="6983" y="3448"/>
                    <a:pt x="6983" y="4582"/>
                  </a:cubicBezTo>
                  <a:lnTo>
                    <a:pt x="6983" y="8836"/>
                  </a:lnTo>
                  <a:lnTo>
                    <a:pt x="6983" y="8865"/>
                  </a:lnTo>
                  <a:lnTo>
                    <a:pt x="6983" y="8890"/>
                  </a:lnTo>
                  <a:lnTo>
                    <a:pt x="6983" y="13008"/>
                  </a:lnTo>
                  <a:lnTo>
                    <a:pt x="6254" y="12445"/>
                  </a:lnTo>
                  <a:cubicBezTo>
                    <a:pt x="5581" y="11921"/>
                    <a:pt x="4768" y="11645"/>
                    <a:pt x="3929" y="11645"/>
                  </a:cubicBezTo>
                  <a:cubicBezTo>
                    <a:pt x="3767" y="11645"/>
                    <a:pt x="3603" y="11655"/>
                    <a:pt x="3439" y="11676"/>
                  </a:cubicBezTo>
                  <a:cubicBezTo>
                    <a:pt x="2431" y="11802"/>
                    <a:pt x="1530" y="12319"/>
                    <a:pt x="905" y="13123"/>
                  </a:cubicBezTo>
                  <a:lnTo>
                    <a:pt x="399" y="13776"/>
                  </a:lnTo>
                  <a:cubicBezTo>
                    <a:pt x="122" y="14132"/>
                    <a:pt x="1" y="14577"/>
                    <a:pt x="57" y="15025"/>
                  </a:cubicBezTo>
                  <a:cubicBezTo>
                    <a:pt x="115" y="15474"/>
                    <a:pt x="345" y="15873"/>
                    <a:pt x="700" y="16149"/>
                  </a:cubicBezTo>
                  <a:lnTo>
                    <a:pt x="8975" y="22564"/>
                  </a:lnTo>
                  <a:cubicBezTo>
                    <a:pt x="9220" y="22779"/>
                    <a:pt x="9485" y="22981"/>
                    <a:pt x="9758" y="23153"/>
                  </a:cubicBezTo>
                  <a:cubicBezTo>
                    <a:pt x="9794" y="23175"/>
                    <a:pt x="9830" y="23197"/>
                    <a:pt x="9862" y="23218"/>
                  </a:cubicBezTo>
                  <a:lnTo>
                    <a:pt x="9862" y="25286"/>
                  </a:lnTo>
                  <a:lnTo>
                    <a:pt x="9097" y="25286"/>
                  </a:lnTo>
                  <a:cubicBezTo>
                    <a:pt x="8867" y="25286"/>
                    <a:pt x="8681" y="25472"/>
                    <a:pt x="8681" y="25702"/>
                  </a:cubicBezTo>
                  <a:lnTo>
                    <a:pt x="8681" y="32200"/>
                  </a:lnTo>
                  <a:cubicBezTo>
                    <a:pt x="8681" y="32434"/>
                    <a:pt x="8867" y="32620"/>
                    <a:pt x="9097" y="32620"/>
                  </a:cubicBezTo>
                  <a:lnTo>
                    <a:pt x="23070" y="32620"/>
                  </a:lnTo>
                  <a:cubicBezTo>
                    <a:pt x="23299" y="32620"/>
                    <a:pt x="23486" y="32434"/>
                    <a:pt x="23486" y="32200"/>
                  </a:cubicBezTo>
                  <a:lnTo>
                    <a:pt x="23486" y="25702"/>
                  </a:lnTo>
                  <a:cubicBezTo>
                    <a:pt x="23486" y="25472"/>
                    <a:pt x="23299" y="25286"/>
                    <a:pt x="23070" y="25286"/>
                  </a:cubicBezTo>
                  <a:lnTo>
                    <a:pt x="22305" y="25286"/>
                  </a:lnTo>
                  <a:lnTo>
                    <a:pt x="22305" y="23218"/>
                  </a:lnTo>
                  <a:cubicBezTo>
                    <a:pt x="24089" y="22144"/>
                    <a:pt x="25184" y="20216"/>
                    <a:pt x="25184" y="18123"/>
                  </a:cubicBezTo>
                  <a:lnTo>
                    <a:pt x="25184" y="8890"/>
                  </a:lnTo>
                  <a:lnTo>
                    <a:pt x="25184" y="8872"/>
                  </a:lnTo>
                  <a:lnTo>
                    <a:pt x="25960" y="1893"/>
                  </a:lnTo>
                  <a:cubicBezTo>
                    <a:pt x="26056" y="1010"/>
                    <a:pt x="25418" y="210"/>
                    <a:pt x="24531" y="112"/>
                  </a:cubicBezTo>
                  <a:lnTo>
                    <a:pt x="23622" y="12"/>
                  </a:lnTo>
                  <a:cubicBezTo>
                    <a:pt x="23559" y="4"/>
                    <a:pt x="23496" y="1"/>
                    <a:pt x="23434" y="1"/>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2" name="TextBox 111">
            <a:extLst>
              <a:ext uri="{FF2B5EF4-FFF2-40B4-BE49-F238E27FC236}">
                <a16:creationId xmlns:a16="http://schemas.microsoft.com/office/drawing/2014/main" id="{C5CF5A9F-F45C-70A9-ABBA-5ED8F037757F}"/>
              </a:ext>
            </a:extLst>
          </p:cNvPr>
          <p:cNvSpPr txBox="1"/>
          <p:nvPr/>
        </p:nvSpPr>
        <p:spPr>
          <a:xfrm rot="20776394">
            <a:off x="2188575" y="1349717"/>
            <a:ext cx="1267199" cy="369332"/>
          </a:xfrm>
          <a:prstGeom prst="rect">
            <a:avLst/>
          </a:prstGeom>
          <a:noFill/>
        </p:spPr>
        <p:txBody>
          <a:bodyPr wrap="square" rtlCol="1">
            <a:spAutoFit/>
          </a:bodyPr>
          <a:lstStyle/>
          <a:p>
            <a:r>
              <a:rPr lang="en-US" sz="1800" b="1" dirty="0"/>
              <a:t>validation</a:t>
            </a:r>
            <a:endParaRPr lang="ar-EG" sz="1800" b="1" dirty="0"/>
          </a:p>
        </p:txBody>
      </p:sp>
      <p:sp>
        <p:nvSpPr>
          <p:cNvPr id="113" name="TextBox 112">
            <a:extLst>
              <a:ext uri="{FF2B5EF4-FFF2-40B4-BE49-F238E27FC236}">
                <a16:creationId xmlns:a16="http://schemas.microsoft.com/office/drawing/2014/main" id="{92D2F4E6-47AE-F49A-FCC3-5395D7EFC78C}"/>
              </a:ext>
            </a:extLst>
          </p:cNvPr>
          <p:cNvSpPr txBox="1"/>
          <p:nvPr/>
        </p:nvSpPr>
        <p:spPr>
          <a:xfrm rot="353425">
            <a:off x="2122452" y="3641775"/>
            <a:ext cx="1417383" cy="369332"/>
          </a:xfrm>
          <a:prstGeom prst="rect">
            <a:avLst/>
          </a:prstGeom>
          <a:noFill/>
        </p:spPr>
        <p:txBody>
          <a:bodyPr wrap="square" rtlCol="1">
            <a:spAutoFit/>
          </a:bodyPr>
          <a:lstStyle/>
          <a:p>
            <a:r>
              <a:rPr lang="en-US" sz="1800" b="1" dirty="0"/>
              <a:t>Test</a:t>
            </a:r>
            <a:endParaRPr lang="ar-EG" sz="1800" b="1" dirty="0"/>
          </a:p>
        </p:txBody>
      </p:sp>
      <p:pic>
        <p:nvPicPr>
          <p:cNvPr id="5" name="Picture 4">
            <a:extLst>
              <a:ext uri="{FF2B5EF4-FFF2-40B4-BE49-F238E27FC236}">
                <a16:creationId xmlns:a16="http://schemas.microsoft.com/office/drawing/2014/main" id="{E69FE6A7-47F8-3AC1-9694-46EB2992F6FC}"/>
              </a:ext>
            </a:extLst>
          </p:cNvPr>
          <p:cNvPicPr>
            <a:picLocks noChangeAspect="1"/>
          </p:cNvPicPr>
          <p:nvPr/>
        </p:nvPicPr>
        <p:blipFill>
          <a:blip r:embed="rId2"/>
          <a:stretch>
            <a:fillRect/>
          </a:stretch>
        </p:blipFill>
        <p:spPr>
          <a:xfrm>
            <a:off x="3021783" y="3355706"/>
            <a:ext cx="5407217" cy="428625"/>
          </a:xfrm>
          <a:prstGeom prst="rect">
            <a:avLst/>
          </a:prstGeom>
        </p:spPr>
      </p:pic>
      <p:pic>
        <p:nvPicPr>
          <p:cNvPr id="64" name="Picture 63">
            <a:extLst>
              <a:ext uri="{FF2B5EF4-FFF2-40B4-BE49-F238E27FC236}">
                <a16:creationId xmlns:a16="http://schemas.microsoft.com/office/drawing/2014/main" id="{386B4425-C41F-F9B0-1DBE-1C0AC60C350C}"/>
              </a:ext>
            </a:extLst>
          </p:cNvPr>
          <p:cNvPicPr>
            <a:picLocks noChangeAspect="1"/>
          </p:cNvPicPr>
          <p:nvPr/>
        </p:nvPicPr>
        <p:blipFill>
          <a:blip r:embed="rId3"/>
          <a:stretch>
            <a:fillRect/>
          </a:stretch>
        </p:blipFill>
        <p:spPr>
          <a:xfrm>
            <a:off x="3021783" y="1952035"/>
            <a:ext cx="5513804" cy="466725"/>
          </a:xfrm>
          <a:prstGeom prst="rect">
            <a:avLst/>
          </a:prstGeom>
        </p:spPr>
      </p:pic>
      <p:sp>
        <p:nvSpPr>
          <p:cNvPr id="86" name="TextBox 85"/>
          <p:cNvSpPr txBox="1"/>
          <p:nvPr/>
        </p:nvSpPr>
        <p:spPr>
          <a:xfrm>
            <a:off x="8361348" y="4732995"/>
            <a:ext cx="396378" cy="307777"/>
          </a:xfrm>
          <a:prstGeom prst="rect">
            <a:avLst/>
          </a:prstGeom>
          <a:noFill/>
        </p:spPr>
        <p:txBody>
          <a:bodyPr wrap="square" rtlCol="1">
            <a:spAutoFit/>
          </a:bodyPr>
          <a:lstStyle/>
          <a:p>
            <a:r>
              <a:rPr lang="en-US" dirty="0"/>
              <a:t>53</a:t>
            </a:r>
            <a:endParaRPr lang="ar-EG" dirty="0"/>
          </a:p>
        </p:txBody>
      </p:sp>
    </p:spTree>
    <p:extLst>
      <p:ext uri="{BB962C8B-B14F-4D97-AF65-F5344CB8AC3E}">
        <p14:creationId xmlns:p14="http://schemas.microsoft.com/office/powerpoint/2010/main" val="2825582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796254" y="795600"/>
            <a:ext cx="7578819" cy="3578400"/>
          </a:xfrm>
          <a:prstGeom prst="roundRect">
            <a:avLst>
              <a:gd name="adj" fmla="val 3538"/>
            </a:avLst>
          </a:prstGeom>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sz="3200" b="1" dirty="0"/>
          </a:p>
        </p:txBody>
      </p:sp>
      <p:sp>
        <p:nvSpPr>
          <p:cNvPr id="40" name="TextBox 39">
            <a:extLst>
              <a:ext uri="{FF2B5EF4-FFF2-40B4-BE49-F238E27FC236}">
                <a16:creationId xmlns:a16="http://schemas.microsoft.com/office/drawing/2014/main" id="{88351D36-B60D-D064-E55F-B2CFD24B7A16}"/>
              </a:ext>
            </a:extLst>
          </p:cNvPr>
          <p:cNvSpPr txBox="1"/>
          <p:nvPr/>
        </p:nvSpPr>
        <p:spPr>
          <a:xfrm>
            <a:off x="900546" y="1286332"/>
            <a:ext cx="2673927" cy="1015663"/>
          </a:xfrm>
          <a:prstGeom prst="rect">
            <a:avLst/>
          </a:prstGeom>
          <a:noFill/>
        </p:spPr>
        <p:txBody>
          <a:bodyPr wrap="square">
            <a:spAutoFit/>
          </a:bodyPr>
          <a:lstStyle/>
          <a:p>
            <a:r>
              <a:rPr kumimoji="0" lang="en" sz="6000" b="1" i="0" u="none" strike="noStrike" kern="0" cap="none" spc="0" normalizeH="0" baseline="0" noProof="0" dirty="0">
                <a:ln>
                  <a:noFill/>
                </a:ln>
                <a:solidFill>
                  <a:srgbClr val="6746B9"/>
                </a:solidFill>
                <a:effectLst/>
                <a:uLnTx/>
                <a:uFillTx/>
                <a:latin typeface="Albert Sans"/>
                <a:cs typeface="Albert Sans"/>
                <a:sym typeface="Albert Sans"/>
              </a:rPr>
              <a:t>05</a:t>
            </a:r>
            <a:endParaRPr lang="en-US" dirty="0"/>
          </a:p>
        </p:txBody>
      </p:sp>
      <p:sp>
        <p:nvSpPr>
          <p:cNvPr id="41" name="TextBox 40"/>
          <p:cNvSpPr txBox="1"/>
          <p:nvPr/>
        </p:nvSpPr>
        <p:spPr>
          <a:xfrm>
            <a:off x="1069158" y="2418888"/>
            <a:ext cx="3672000" cy="1569660"/>
          </a:xfrm>
          <a:prstGeom prst="rect">
            <a:avLst/>
          </a:prstGeom>
          <a:noFill/>
          <a:effectLst>
            <a:reflection blurRad="6350" stA="52000" endA="300" endPos="35000" dir="5400000" sy="-100000" algn="bl" rotWithShape="0"/>
          </a:effectLst>
        </p:spPr>
        <p:txBody>
          <a:bodyPr wrap="square" rtlCol="1">
            <a:spAutoFit/>
          </a:bodyPr>
          <a:lstStyle/>
          <a:p>
            <a:pPr algn="ctr"/>
            <a:r>
              <a:rPr lang="en-GB" sz="3200" b="1" dirty="0">
                <a:solidFill>
                  <a:srgbClr val="121259"/>
                </a:solidFill>
                <a:latin typeface="Albert Sans"/>
                <a:cs typeface="Albert Sans"/>
                <a:sym typeface="Albert Sans"/>
              </a:rPr>
              <a:t>Prototype, Tools, and Technologies + Framework</a:t>
            </a:r>
            <a:endParaRPr lang="ar-EG" sz="3200" b="1" dirty="0"/>
          </a:p>
        </p:txBody>
      </p:sp>
      <p:grpSp>
        <p:nvGrpSpPr>
          <p:cNvPr id="2" name="Group 1"/>
          <p:cNvGrpSpPr/>
          <p:nvPr/>
        </p:nvGrpSpPr>
        <p:grpSpPr>
          <a:xfrm>
            <a:off x="5210486" y="1110240"/>
            <a:ext cx="2720501" cy="2949119"/>
            <a:chOff x="5720560" y="838110"/>
            <a:chExt cx="2720501" cy="2949119"/>
          </a:xfrm>
        </p:grpSpPr>
        <p:pic>
          <p:nvPicPr>
            <p:cNvPr id="35" name="Picture 34">
              <a:extLst>
                <a:ext uri="{FF2B5EF4-FFF2-40B4-BE49-F238E27FC236}">
                  <a16:creationId xmlns:a16="http://schemas.microsoft.com/office/drawing/2014/main" id="{9040988B-622E-F84B-4FEE-ECCF23635764}"/>
                </a:ext>
              </a:extLst>
            </p:cNvPr>
            <p:cNvPicPr>
              <a:picLocks noChangeAspect="1"/>
            </p:cNvPicPr>
            <p:nvPr/>
          </p:nvPicPr>
          <p:blipFill>
            <a:blip r:embed="rId2"/>
            <a:stretch>
              <a:fillRect/>
            </a:stretch>
          </p:blipFill>
          <p:spPr>
            <a:xfrm>
              <a:off x="6879854" y="3377172"/>
              <a:ext cx="128027" cy="128027"/>
            </a:xfrm>
            <a:prstGeom prst="rect">
              <a:avLst/>
            </a:prstGeom>
          </p:spPr>
        </p:pic>
        <p:pic>
          <p:nvPicPr>
            <p:cNvPr id="44" name="Picture 43">
              <a:extLst>
                <a:ext uri="{FF2B5EF4-FFF2-40B4-BE49-F238E27FC236}">
                  <a16:creationId xmlns:a16="http://schemas.microsoft.com/office/drawing/2014/main" id="{70D68B2E-0DB2-2BC6-E27B-0C759D7A1B91}"/>
                </a:ext>
              </a:extLst>
            </p:cNvPr>
            <p:cNvPicPr>
              <a:picLocks noChangeAspect="1"/>
            </p:cNvPicPr>
            <p:nvPr/>
          </p:nvPicPr>
          <p:blipFill>
            <a:blip r:embed="rId3"/>
            <a:stretch>
              <a:fillRect/>
            </a:stretch>
          </p:blipFill>
          <p:spPr>
            <a:xfrm>
              <a:off x="5829517" y="2004994"/>
              <a:ext cx="2170364" cy="1713124"/>
            </a:xfrm>
            <a:prstGeom prst="rect">
              <a:avLst/>
            </a:prstGeom>
          </p:spPr>
        </p:pic>
        <p:pic>
          <p:nvPicPr>
            <p:cNvPr id="46" name="Picture 45">
              <a:extLst>
                <a:ext uri="{FF2B5EF4-FFF2-40B4-BE49-F238E27FC236}">
                  <a16:creationId xmlns:a16="http://schemas.microsoft.com/office/drawing/2014/main" id="{487B985A-C0F5-471C-CF18-704D2B37E4FC}"/>
                </a:ext>
              </a:extLst>
            </p:cNvPr>
            <p:cNvPicPr>
              <a:picLocks noChangeAspect="1"/>
            </p:cNvPicPr>
            <p:nvPr/>
          </p:nvPicPr>
          <p:blipFill>
            <a:blip r:embed="rId4"/>
            <a:stretch>
              <a:fillRect/>
            </a:stretch>
          </p:blipFill>
          <p:spPr>
            <a:xfrm>
              <a:off x="6377388" y="838110"/>
              <a:ext cx="979376" cy="1412993"/>
            </a:xfrm>
            <a:prstGeom prst="rect">
              <a:avLst/>
            </a:prstGeom>
          </p:spPr>
        </p:pic>
        <p:pic>
          <p:nvPicPr>
            <p:cNvPr id="47" name="Picture 46">
              <a:extLst>
                <a:ext uri="{FF2B5EF4-FFF2-40B4-BE49-F238E27FC236}">
                  <a16:creationId xmlns:a16="http://schemas.microsoft.com/office/drawing/2014/main" id="{C29F9B04-AB5B-913E-6FE1-227924B50D4C}"/>
                </a:ext>
              </a:extLst>
            </p:cNvPr>
            <p:cNvPicPr>
              <a:picLocks noChangeAspect="1"/>
            </p:cNvPicPr>
            <p:nvPr/>
          </p:nvPicPr>
          <p:blipFill>
            <a:blip r:embed="rId5"/>
            <a:stretch>
              <a:fillRect/>
            </a:stretch>
          </p:blipFill>
          <p:spPr>
            <a:xfrm>
              <a:off x="7173787" y="1661071"/>
              <a:ext cx="1097375" cy="2126158"/>
            </a:xfrm>
            <a:prstGeom prst="rect">
              <a:avLst/>
            </a:prstGeom>
          </p:spPr>
        </p:pic>
        <p:pic>
          <p:nvPicPr>
            <p:cNvPr id="48" name="Picture 47">
              <a:extLst>
                <a:ext uri="{FF2B5EF4-FFF2-40B4-BE49-F238E27FC236}">
                  <a16:creationId xmlns:a16="http://schemas.microsoft.com/office/drawing/2014/main" id="{30E6C566-BCC2-B6D6-74B8-C85ABE5A7353}"/>
                </a:ext>
              </a:extLst>
            </p:cNvPr>
            <p:cNvPicPr>
              <a:picLocks noChangeAspect="1"/>
            </p:cNvPicPr>
            <p:nvPr/>
          </p:nvPicPr>
          <p:blipFill>
            <a:blip r:embed="rId2"/>
            <a:stretch>
              <a:fillRect/>
            </a:stretch>
          </p:blipFill>
          <p:spPr>
            <a:xfrm>
              <a:off x="7658462" y="3588391"/>
              <a:ext cx="128027" cy="128027"/>
            </a:xfrm>
            <a:prstGeom prst="rect">
              <a:avLst/>
            </a:prstGeom>
          </p:spPr>
        </p:pic>
        <p:pic>
          <p:nvPicPr>
            <p:cNvPr id="49" name="Picture 48" descr="A cartoon of two people talking&#10;&#10;Description automatically generated">
              <a:extLst>
                <a:ext uri="{FF2B5EF4-FFF2-40B4-BE49-F238E27FC236}">
                  <a16:creationId xmlns:a16="http://schemas.microsoft.com/office/drawing/2014/main" id="{CEEC0E54-D5DA-11D1-96EC-36DED3A77E3D}"/>
                </a:ext>
              </a:extLst>
            </p:cNvPr>
            <p:cNvPicPr>
              <a:picLocks noChangeAspect="1"/>
            </p:cNvPicPr>
            <p:nvPr/>
          </p:nvPicPr>
          <p:blipFill>
            <a:blip r:embed="rId6"/>
            <a:stretch>
              <a:fillRect/>
            </a:stretch>
          </p:blipFill>
          <p:spPr>
            <a:xfrm>
              <a:off x="7205793" y="1762796"/>
              <a:ext cx="1033361" cy="1809112"/>
            </a:xfrm>
            <a:prstGeom prst="rect">
              <a:avLst/>
            </a:prstGeom>
          </p:spPr>
        </p:pic>
        <p:grpSp>
          <p:nvGrpSpPr>
            <p:cNvPr id="51" name="Google Shape;630;p26">
              <a:extLst>
                <a:ext uri="{FF2B5EF4-FFF2-40B4-BE49-F238E27FC236}">
                  <a16:creationId xmlns:a16="http://schemas.microsoft.com/office/drawing/2014/main" id="{9758A087-745A-2AC8-A61F-F57F30431893}"/>
                </a:ext>
              </a:extLst>
            </p:cNvPr>
            <p:cNvGrpSpPr/>
            <p:nvPr/>
          </p:nvGrpSpPr>
          <p:grpSpPr>
            <a:xfrm>
              <a:off x="7906899" y="1863747"/>
              <a:ext cx="155233" cy="366044"/>
              <a:chOff x="-702900" y="2036475"/>
              <a:chExt cx="474600" cy="839650"/>
            </a:xfrm>
          </p:grpSpPr>
          <p:sp>
            <p:nvSpPr>
              <p:cNvPr id="52" name="Google Shape;631;p26">
                <a:extLst>
                  <a:ext uri="{FF2B5EF4-FFF2-40B4-BE49-F238E27FC236}">
                    <a16:creationId xmlns:a16="http://schemas.microsoft.com/office/drawing/2014/main" id="{78938880-0C93-9AE9-DB14-F7F69FD50B28}"/>
                  </a:ext>
                </a:extLst>
              </p:cNvPr>
              <p:cNvSpPr/>
              <p:nvPr/>
            </p:nvSpPr>
            <p:spPr>
              <a:xfrm>
                <a:off x="-693125" y="2045725"/>
                <a:ext cx="455675" cy="644600"/>
              </a:xfrm>
              <a:custGeom>
                <a:avLst/>
                <a:gdLst/>
                <a:ahLst/>
                <a:cxnLst/>
                <a:rect l="l" t="t" r="r" b="b"/>
                <a:pathLst>
                  <a:path w="18227" h="25784" extrusionOk="0">
                    <a:moveTo>
                      <a:pt x="9001" y="1"/>
                    </a:moveTo>
                    <a:cubicBezTo>
                      <a:pt x="7920" y="1"/>
                      <a:pt x="7047" y="873"/>
                      <a:pt x="7047" y="1950"/>
                    </a:cubicBezTo>
                    <a:lnTo>
                      <a:pt x="7047" y="12748"/>
                    </a:lnTo>
                    <a:lnTo>
                      <a:pt x="6782" y="12748"/>
                    </a:lnTo>
                    <a:cubicBezTo>
                      <a:pt x="6785" y="12713"/>
                      <a:pt x="6789" y="12680"/>
                      <a:pt x="6789" y="12645"/>
                    </a:cubicBezTo>
                    <a:lnTo>
                      <a:pt x="6789" y="8559"/>
                    </a:lnTo>
                    <a:cubicBezTo>
                      <a:pt x="6789" y="7482"/>
                      <a:pt x="5913" y="6609"/>
                      <a:pt x="4836" y="6609"/>
                    </a:cubicBezTo>
                    <a:cubicBezTo>
                      <a:pt x="3759" y="6609"/>
                      <a:pt x="2883" y="7482"/>
                      <a:pt x="2883" y="8559"/>
                    </a:cubicBezTo>
                    <a:lnTo>
                      <a:pt x="2883" y="12590"/>
                    </a:lnTo>
                    <a:cubicBezTo>
                      <a:pt x="2883" y="12645"/>
                      <a:pt x="2887" y="12695"/>
                      <a:pt x="2890" y="12748"/>
                    </a:cubicBezTo>
                    <a:lnTo>
                      <a:pt x="2883" y="12748"/>
                    </a:lnTo>
                    <a:lnTo>
                      <a:pt x="2883" y="13969"/>
                    </a:lnTo>
                    <a:cubicBezTo>
                      <a:pt x="2833" y="13964"/>
                      <a:pt x="2784" y="13961"/>
                      <a:pt x="2734" y="13961"/>
                    </a:cubicBezTo>
                    <a:cubicBezTo>
                      <a:pt x="2118" y="13961"/>
                      <a:pt x="1544" y="14347"/>
                      <a:pt x="1332" y="14949"/>
                    </a:cubicBezTo>
                    <a:lnTo>
                      <a:pt x="1329" y="14949"/>
                    </a:lnTo>
                    <a:lnTo>
                      <a:pt x="1321" y="14978"/>
                    </a:lnTo>
                    <a:cubicBezTo>
                      <a:pt x="1314" y="14996"/>
                      <a:pt x="1307" y="15014"/>
                      <a:pt x="1300" y="15036"/>
                    </a:cubicBezTo>
                    <a:lnTo>
                      <a:pt x="209" y="18776"/>
                    </a:lnTo>
                    <a:cubicBezTo>
                      <a:pt x="0" y="19483"/>
                      <a:pt x="198" y="20248"/>
                      <a:pt x="718" y="20772"/>
                    </a:cubicBezTo>
                    <a:lnTo>
                      <a:pt x="4459" y="24509"/>
                    </a:lnTo>
                    <a:cubicBezTo>
                      <a:pt x="4789" y="24840"/>
                      <a:pt x="5166" y="25090"/>
                      <a:pt x="5572" y="25267"/>
                    </a:cubicBezTo>
                    <a:cubicBezTo>
                      <a:pt x="6229" y="25597"/>
                      <a:pt x="6972" y="25784"/>
                      <a:pt x="7762" y="25784"/>
                    </a:cubicBezTo>
                    <a:lnTo>
                      <a:pt x="13348" y="25784"/>
                    </a:lnTo>
                    <a:cubicBezTo>
                      <a:pt x="16041" y="25784"/>
                      <a:pt x="18227" y="23601"/>
                      <a:pt x="18227" y="20908"/>
                    </a:cubicBezTo>
                    <a:lnTo>
                      <a:pt x="18227" y="12748"/>
                    </a:lnTo>
                    <a:lnTo>
                      <a:pt x="18223" y="12748"/>
                    </a:lnTo>
                    <a:lnTo>
                      <a:pt x="18223" y="6725"/>
                    </a:lnTo>
                    <a:cubicBezTo>
                      <a:pt x="18223" y="5916"/>
                      <a:pt x="17570" y="5263"/>
                      <a:pt x="16762" y="5263"/>
                    </a:cubicBezTo>
                    <a:cubicBezTo>
                      <a:pt x="15954" y="5263"/>
                      <a:pt x="15301" y="5916"/>
                      <a:pt x="15301" y="6725"/>
                    </a:cubicBezTo>
                    <a:lnTo>
                      <a:pt x="15301" y="12748"/>
                    </a:lnTo>
                    <a:lnTo>
                      <a:pt x="15114" y="12748"/>
                    </a:lnTo>
                    <a:lnTo>
                      <a:pt x="15114" y="3830"/>
                    </a:lnTo>
                    <a:cubicBezTo>
                      <a:pt x="15114" y="2753"/>
                      <a:pt x="14242" y="1878"/>
                      <a:pt x="13165" y="1878"/>
                    </a:cubicBezTo>
                    <a:cubicBezTo>
                      <a:pt x="12084" y="1878"/>
                      <a:pt x="11211" y="2753"/>
                      <a:pt x="11211" y="3830"/>
                    </a:cubicBezTo>
                    <a:lnTo>
                      <a:pt x="11211" y="12748"/>
                    </a:lnTo>
                    <a:lnTo>
                      <a:pt x="10949" y="12748"/>
                    </a:lnTo>
                    <a:lnTo>
                      <a:pt x="10949" y="1950"/>
                    </a:lnTo>
                    <a:cubicBezTo>
                      <a:pt x="10949" y="873"/>
                      <a:pt x="10078" y="1"/>
                      <a:pt x="9001"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632;p26">
                <a:extLst>
                  <a:ext uri="{FF2B5EF4-FFF2-40B4-BE49-F238E27FC236}">
                    <a16:creationId xmlns:a16="http://schemas.microsoft.com/office/drawing/2014/main" id="{A0DB9BFF-F660-1703-C80D-E2A7D2A2BC5C}"/>
                  </a:ext>
                </a:extLst>
              </p:cNvPr>
              <p:cNvSpPr/>
              <p:nvPr/>
            </p:nvSpPr>
            <p:spPr>
              <a:xfrm>
                <a:off x="-621050" y="2360475"/>
                <a:ext cx="97650" cy="87150"/>
              </a:xfrm>
              <a:custGeom>
                <a:avLst/>
                <a:gdLst/>
                <a:ahLst/>
                <a:cxnLst/>
                <a:rect l="l" t="t" r="r" b="b"/>
                <a:pathLst>
                  <a:path w="3906" h="3486" extrusionOk="0">
                    <a:moveTo>
                      <a:pt x="0" y="0"/>
                    </a:moveTo>
                    <a:lnTo>
                      <a:pt x="0" y="1476"/>
                    </a:lnTo>
                    <a:cubicBezTo>
                      <a:pt x="0" y="2527"/>
                      <a:pt x="807" y="3432"/>
                      <a:pt x="1859" y="3483"/>
                    </a:cubicBezTo>
                    <a:cubicBezTo>
                      <a:pt x="1891" y="3484"/>
                      <a:pt x="1923" y="3485"/>
                      <a:pt x="1955" y="3485"/>
                    </a:cubicBezTo>
                    <a:cubicBezTo>
                      <a:pt x="3032" y="3485"/>
                      <a:pt x="3906" y="2611"/>
                      <a:pt x="3906" y="1533"/>
                    </a:cubicBezTo>
                    <a:lnTo>
                      <a:pt x="3906" y="55"/>
                    </a:lnTo>
                    <a:cubicBezTo>
                      <a:pt x="3906" y="1131"/>
                      <a:pt x="3032" y="2006"/>
                      <a:pt x="1956" y="2006"/>
                    </a:cubicBezTo>
                    <a:cubicBezTo>
                      <a:pt x="1924" y="2006"/>
                      <a:pt x="1892" y="2005"/>
                      <a:pt x="1859" y="2004"/>
                    </a:cubicBezTo>
                    <a:cubicBezTo>
                      <a:pt x="807" y="1954"/>
                      <a:pt x="0" y="1052"/>
                      <a:pt x="0" y="0"/>
                    </a:cubicBezTo>
                    <a:close/>
                  </a:path>
                </a:pathLst>
              </a:custGeom>
              <a:solidFill>
                <a:srgbClr val="E9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633;p26">
                <a:extLst>
                  <a:ext uri="{FF2B5EF4-FFF2-40B4-BE49-F238E27FC236}">
                    <a16:creationId xmlns:a16="http://schemas.microsoft.com/office/drawing/2014/main" id="{38343D6C-A43C-8E48-EBD6-9A067168FF83}"/>
                  </a:ext>
                </a:extLst>
              </p:cNvPr>
              <p:cNvSpPr/>
              <p:nvPr/>
            </p:nvSpPr>
            <p:spPr>
              <a:xfrm>
                <a:off x="-557425" y="2613850"/>
                <a:ext cx="256350" cy="253125"/>
              </a:xfrm>
              <a:custGeom>
                <a:avLst/>
                <a:gdLst/>
                <a:ahLst/>
                <a:cxnLst/>
                <a:rect l="l" t="t" r="r" b="b"/>
                <a:pathLst>
                  <a:path w="10254" h="10125" extrusionOk="0">
                    <a:moveTo>
                      <a:pt x="5048" y="0"/>
                    </a:moveTo>
                    <a:lnTo>
                      <a:pt x="5048" y="0"/>
                    </a:lnTo>
                    <a:cubicBezTo>
                      <a:pt x="4936" y="528"/>
                      <a:pt x="4706" y="1041"/>
                      <a:pt x="4355" y="1482"/>
                    </a:cubicBezTo>
                    <a:cubicBezTo>
                      <a:pt x="3635" y="2382"/>
                      <a:pt x="2596" y="2831"/>
                      <a:pt x="1558" y="2831"/>
                    </a:cubicBezTo>
                    <a:cubicBezTo>
                      <a:pt x="1080" y="2831"/>
                      <a:pt x="602" y="2736"/>
                      <a:pt x="155" y="2545"/>
                    </a:cubicBezTo>
                    <a:cubicBezTo>
                      <a:pt x="105" y="2521"/>
                      <a:pt x="50" y="2495"/>
                      <a:pt x="0" y="2466"/>
                    </a:cubicBezTo>
                    <a:lnTo>
                      <a:pt x="0" y="10124"/>
                    </a:lnTo>
                    <a:lnTo>
                      <a:pt x="10253" y="10124"/>
                    </a:lnTo>
                    <a:lnTo>
                      <a:pt x="10253" y="2466"/>
                    </a:lnTo>
                    <a:cubicBezTo>
                      <a:pt x="9561" y="2844"/>
                      <a:pt x="8764" y="3059"/>
                      <a:pt x="7920" y="3059"/>
                    </a:cubicBezTo>
                    <a:lnTo>
                      <a:pt x="4269" y="3059"/>
                    </a:lnTo>
                    <a:cubicBezTo>
                      <a:pt x="4297" y="3026"/>
                      <a:pt x="4326" y="2994"/>
                      <a:pt x="4355" y="2958"/>
                    </a:cubicBezTo>
                    <a:cubicBezTo>
                      <a:pt x="5034" y="2111"/>
                      <a:pt x="5260" y="1016"/>
                      <a:pt x="5048" y="0"/>
                    </a:cubicBezTo>
                    <a:close/>
                  </a:path>
                </a:pathLst>
              </a:custGeom>
              <a:solidFill>
                <a:srgbClr val="E9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634;p26">
                <a:extLst>
                  <a:ext uri="{FF2B5EF4-FFF2-40B4-BE49-F238E27FC236}">
                    <a16:creationId xmlns:a16="http://schemas.microsoft.com/office/drawing/2014/main" id="{DDCC71C8-38FC-EB32-D01E-DF99D476EE2B}"/>
                  </a:ext>
                </a:extLst>
              </p:cNvPr>
              <p:cNvSpPr/>
              <p:nvPr/>
            </p:nvSpPr>
            <p:spPr>
              <a:xfrm>
                <a:off x="-559675" y="2506050"/>
                <a:ext cx="133825" cy="107825"/>
              </a:xfrm>
              <a:custGeom>
                <a:avLst/>
                <a:gdLst/>
                <a:ahLst/>
                <a:cxnLst/>
                <a:rect l="l" t="t" r="r" b="b"/>
                <a:pathLst>
                  <a:path w="5353" h="4313" extrusionOk="0">
                    <a:moveTo>
                      <a:pt x="1647" y="0"/>
                    </a:moveTo>
                    <a:cubicBezTo>
                      <a:pt x="1165" y="0"/>
                      <a:pt x="682" y="97"/>
                      <a:pt x="230" y="291"/>
                    </a:cubicBezTo>
                    <a:cubicBezTo>
                      <a:pt x="234" y="611"/>
                      <a:pt x="191" y="934"/>
                      <a:pt x="97" y="1257"/>
                    </a:cubicBezTo>
                    <a:lnTo>
                      <a:pt x="1" y="1591"/>
                    </a:lnTo>
                    <a:lnTo>
                      <a:pt x="195" y="1784"/>
                    </a:lnTo>
                    <a:cubicBezTo>
                      <a:pt x="655" y="1580"/>
                      <a:pt x="1151" y="1477"/>
                      <a:pt x="1647" y="1477"/>
                    </a:cubicBezTo>
                    <a:cubicBezTo>
                      <a:pt x="2672" y="1477"/>
                      <a:pt x="3697" y="1915"/>
                      <a:pt x="4416" y="2793"/>
                    </a:cubicBezTo>
                    <a:cubicBezTo>
                      <a:pt x="4786" y="3242"/>
                      <a:pt x="5023" y="3766"/>
                      <a:pt x="5138" y="4312"/>
                    </a:cubicBezTo>
                    <a:cubicBezTo>
                      <a:pt x="5353" y="3278"/>
                      <a:pt x="5116" y="2165"/>
                      <a:pt x="4416" y="1314"/>
                    </a:cubicBezTo>
                    <a:cubicBezTo>
                      <a:pt x="3696" y="438"/>
                      <a:pt x="2672" y="0"/>
                      <a:pt x="1647" y="0"/>
                    </a:cubicBezTo>
                    <a:close/>
                  </a:path>
                </a:pathLst>
              </a:custGeom>
              <a:solidFill>
                <a:srgbClr val="F2E1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635;p26">
                <a:extLst>
                  <a:ext uri="{FF2B5EF4-FFF2-40B4-BE49-F238E27FC236}">
                    <a16:creationId xmlns:a16="http://schemas.microsoft.com/office/drawing/2014/main" id="{D918344B-1C46-57E8-B7C6-F2FED358FDF8}"/>
                  </a:ext>
                </a:extLst>
              </p:cNvPr>
              <p:cNvSpPr/>
              <p:nvPr/>
            </p:nvSpPr>
            <p:spPr>
              <a:xfrm>
                <a:off x="-691075" y="2394775"/>
                <a:ext cx="144900" cy="152675"/>
              </a:xfrm>
              <a:custGeom>
                <a:avLst/>
                <a:gdLst/>
                <a:ahLst/>
                <a:cxnLst/>
                <a:rect l="l" t="t" r="r" b="b"/>
                <a:pathLst>
                  <a:path w="5796" h="6107" extrusionOk="0">
                    <a:moveTo>
                      <a:pt x="2647" y="1"/>
                    </a:moveTo>
                    <a:cubicBezTo>
                      <a:pt x="2032" y="1"/>
                      <a:pt x="1464" y="386"/>
                      <a:pt x="1250" y="987"/>
                    </a:cubicBezTo>
                    <a:lnTo>
                      <a:pt x="1247" y="987"/>
                    </a:lnTo>
                    <a:lnTo>
                      <a:pt x="1239" y="1016"/>
                    </a:lnTo>
                    <a:cubicBezTo>
                      <a:pt x="1232" y="1034"/>
                      <a:pt x="1225" y="1052"/>
                      <a:pt x="1218" y="1074"/>
                    </a:cubicBezTo>
                    <a:lnTo>
                      <a:pt x="127" y="4814"/>
                    </a:lnTo>
                    <a:cubicBezTo>
                      <a:pt x="1" y="5248"/>
                      <a:pt x="26" y="5700"/>
                      <a:pt x="180" y="6106"/>
                    </a:cubicBezTo>
                    <a:lnTo>
                      <a:pt x="1218" y="2552"/>
                    </a:lnTo>
                    <a:cubicBezTo>
                      <a:pt x="1225" y="2531"/>
                      <a:pt x="1232" y="2512"/>
                      <a:pt x="1239" y="2495"/>
                    </a:cubicBezTo>
                    <a:lnTo>
                      <a:pt x="1247" y="2466"/>
                    </a:lnTo>
                    <a:lnTo>
                      <a:pt x="1250" y="2466"/>
                    </a:lnTo>
                    <a:cubicBezTo>
                      <a:pt x="1465" y="1863"/>
                      <a:pt x="2036" y="1478"/>
                      <a:pt x="2653" y="1478"/>
                    </a:cubicBezTo>
                    <a:cubicBezTo>
                      <a:pt x="2790" y="1478"/>
                      <a:pt x="2929" y="1497"/>
                      <a:pt x="3067" y="1536"/>
                    </a:cubicBezTo>
                    <a:cubicBezTo>
                      <a:pt x="4284" y="1892"/>
                      <a:pt x="5146" y="2872"/>
                      <a:pt x="5404" y="4025"/>
                    </a:cubicBezTo>
                    <a:cubicBezTo>
                      <a:pt x="5795" y="2308"/>
                      <a:pt x="4783" y="560"/>
                      <a:pt x="3067" y="61"/>
                    </a:cubicBezTo>
                    <a:cubicBezTo>
                      <a:pt x="2927" y="20"/>
                      <a:pt x="2786" y="1"/>
                      <a:pt x="2647" y="1"/>
                    </a:cubicBezTo>
                    <a:close/>
                  </a:path>
                </a:pathLst>
              </a:custGeom>
              <a:solidFill>
                <a:srgbClr val="F2E1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636;p26">
                <a:extLst>
                  <a:ext uri="{FF2B5EF4-FFF2-40B4-BE49-F238E27FC236}">
                    <a16:creationId xmlns:a16="http://schemas.microsoft.com/office/drawing/2014/main" id="{C657AD7F-44B0-3012-810D-25434D11D41F}"/>
                  </a:ext>
                </a:extLst>
              </p:cNvPr>
              <p:cNvSpPr/>
              <p:nvPr/>
            </p:nvSpPr>
            <p:spPr>
              <a:xfrm>
                <a:off x="-621050" y="2210950"/>
                <a:ext cx="97650" cy="85750"/>
              </a:xfrm>
              <a:custGeom>
                <a:avLst/>
                <a:gdLst/>
                <a:ahLst/>
                <a:cxnLst/>
                <a:rect l="l" t="t" r="r" b="b"/>
                <a:pathLst>
                  <a:path w="3906" h="3430" extrusionOk="0">
                    <a:moveTo>
                      <a:pt x="1953" y="0"/>
                    </a:moveTo>
                    <a:cubicBezTo>
                      <a:pt x="876" y="0"/>
                      <a:pt x="0" y="873"/>
                      <a:pt x="0" y="1950"/>
                    </a:cubicBezTo>
                    <a:lnTo>
                      <a:pt x="0" y="3429"/>
                    </a:lnTo>
                    <a:cubicBezTo>
                      <a:pt x="0" y="2352"/>
                      <a:pt x="876" y="1476"/>
                      <a:pt x="1953" y="1476"/>
                    </a:cubicBezTo>
                    <a:cubicBezTo>
                      <a:pt x="3030" y="1476"/>
                      <a:pt x="3906" y="2352"/>
                      <a:pt x="3906" y="3429"/>
                    </a:cubicBezTo>
                    <a:lnTo>
                      <a:pt x="3906" y="1950"/>
                    </a:lnTo>
                    <a:cubicBezTo>
                      <a:pt x="3906" y="873"/>
                      <a:pt x="3030" y="0"/>
                      <a:pt x="1953" y="0"/>
                    </a:cubicBezTo>
                    <a:close/>
                  </a:path>
                </a:pathLst>
              </a:custGeom>
              <a:solidFill>
                <a:srgbClr val="F2E1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637;p26">
                <a:extLst>
                  <a:ext uri="{FF2B5EF4-FFF2-40B4-BE49-F238E27FC236}">
                    <a16:creationId xmlns:a16="http://schemas.microsoft.com/office/drawing/2014/main" id="{6668A76E-8B7B-C003-4867-4FAB1C9BABBA}"/>
                  </a:ext>
                </a:extLst>
              </p:cNvPr>
              <p:cNvSpPr/>
              <p:nvPr/>
            </p:nvSpPr>
            <p:spPr>
              <a:xfrm>
                <a:off x="-310625" y="2177300"/>
                <a:ext cx="73100" cy="73525"/>
              </a:xfrm>
              <a:custGeom>
                <a:avLst/>
                <a:gdLst/>
                <a:ahLst/>
                <a:cxnLst/>
                <a:rect l="l" t="t" r="r" b="b"/>
                <a:pathLst>
                  <a:path w="2924" h="2941" extrusionOk="0">
                    <a:moveTo>
                      <a:pt x="1462" y="0"/>
                    </a:moveTo>
                    <a:cubicBezTo>
                      <a:pt x="654" y="0"/>
                      <a:pt x="1" y="653"/>
                      <a:pt x="1" y="1462"/>
                    </a:cubicBezTo>
                    <a:lnTo>
                      <a:pt x="1" y="2940"/>
                    </a:lnTo>
                    <a:cubicBezTo>
                      <a:pt x="1" y="2133"/>
                      <a:pt x="654" y="1480"/>
                      <a:pt x="1462" y="1480"/>
                    </a:cubicBezTo>
                    <a:cubicBezTo>
                      <a:pt x="2270" y="1480"/>
                      <a:pt x="2923" y="2133"/>
                      <a:pt x="2923" y="2940"/>
                    </a:cubicBezTo>
                    <a:lnTo>
                      <a:pt x="2923" y="1462"/>
                    </a:lnTo>
                    <a:cubicBezTo>
                      <a:pt x="2923" y="653"/>
                      <a:pt x="2270" y="0"/>
                      <a:pt x="1462" y="0"/>
                    </a:cubicBezTo>
                    <a:close/>
                  </a:path>
                </a:pathLst>
              </a:custGeom>
              <a:solidFill>
                <a:srgbClr val="F2E1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638;p26">
                <a:extLst>
                  <a:ext uri="{FF2B5EF4-FFF2-40B4-BE49-F238E27FC236}">
                    <a16:creationId xmlns:a16="http://schemas.microsoft.com/office/drawing/2014/main" id="{B4DC5070-8BDF-6F87-2154-A1C4A0FC8CF0}"/>
                  </a:ext>
                </a:extLst>
              </p:cNvPr>
              <p:cNvSpPr/>
              <p:nvPr/>
            </p:nvSpPr>
            <p:spPr>
              <a:xfrm>
                <a:off x="-702900" y="2036475"/>
                <a:ext cx="474600" cy="839650"/>
              </a:xfrm>
              <a:custGeom>
                <a:avLst/>
                <a:gdLst/>
                <a:ahLst/>
                <a:cxnLst/>
                <a:rect l="l" t="t" r="r" b="b"/>
                <a:pathLst>
                  <a:path w="18984" h="33586" extrusionOk="0">
                    <a:moveTo>
                      <a:pt x="5227" y="7350"/>
                    </a:moveTo>
                    <a:cubicBezTo>
                      <a:pt x="6099" y="7350"/>
                      <a:pt x="6810" y="8056"/>
                      <a:pt x="6810" y="8929"/>
                    </a:cubicBezTo>
                    <a:lnTo>
                      <a:pt x="6810" y="13015"/>
                    </a:lnTo>
                    <a:cubicBezTo>
                      <a:pt x="6810" y="13452"/>
                      <a:pt x="6634" y="13858"/>
                      <a:pt x="6318" y="14160"/>
                    </a:cubicBezTo>
                    <a:cubicBezTo>
                      <a:pt x="6021" y="14443"/>
                      <a:pt x="5637" y="14596"/>
                      <a:pt x="5229" y="14596"/>
                    </a:cubicBezTo>
                    <a:cubicBezTo>
                      <a:pt x="5202" y="14596"/>
                      <a:pt x="5175" y="14595"/>
                      <a:pt x="5148" y="14594"/>
                    </a:cubicBezTo>
                    <a:cubicBezTo>
                      <a:pt x="4929" y="14587"/>
                      <a:pt x="4724" y="14526"/>
                      <a:pt x="4534" y="14428"/>
                    </a:cubicBezTo>
                    <a:cubicBezTo>
                      <a:pt x="4491" y="14403"/>
                      <a:pt x="4448" y="14379"/>
                      <a:pt x="4405" y="14354"/>
                    </a:cubicBezTo>
                    <a:cubicBezTo>
                      <a:pt x="3952" y="14062"/>
                      <a:pt x="3644" y="13542"/>
                      <a:pt x="3644" y="12960"/>
                    </a:cubicBezTo>
                    <a:lnTo>
                      <a:pt x="3644" y="8929"/>
                    </a:lnTo>
                    <a:cubicBezTo>
                      <a:pt x="3644" y="8056"/>
                      <a:pt x="4355" y="7350"/>
                      <a:pt x="5227" y="7350"/>
                    </a:cubicBezTo>
                    <a:close/>
                    <a:moveTo>
                      <a:pt x="9392" y="737"/>
                    </a:moveTo>
                    <a:cubicBezTo>
                      <a:pt x="10263" y="737"/>
                      <a:pt x="10971" y="1448"/>
                      <a:pt x="10971" y="2320"/>
                    </a:cubicBezTo>
                    <a:lnTo>
                      <a:pt x="10971" y="13118"/>
                    </a:lnTo>
                    <a:cubicBezTo>
                      <a:pt x="10971" y="13323"/>
                      <a:pt x="11140" y="13488"/>
                      <a:pt x="11340" y="13488"/>
                    </a:cubicBezTo>
                    <a:lnTo>
                      <a:pt x="11602" y="13488"/>
                    </a:lnTo>
                    <a:cubicBezTo>
                      <a:pt x="11807" y="13488"/>
                      <a:pt x="11973" y="13323"/>
                      <a:pt x="11973" y="13118"/>
                    </a:cubicBezTo>
                    <a:lnTo>
                      <a:pt x="11973" y="4200"/>
                    </a:lnTo>
                    <a:cubicBezTo>
                      <a:pt x="11973" y="3328"/>
                      <a:pt x="12679" y="2618"/>
                      <a:pt x="13556" y="2618"/>
                    </a:cubicBezTo>
                    <a:cubicBezTo>
                      <a:pt x="14428" y="2618"/>
                      <a:pt x="15135" y="3328"/>
                      <a:pt x="15135" y="4200"/>
                    </a:cubicBezTo>
                    <a:lnTo>
                      <a:pt x="15135" y="13118"/>
                    </a:lnTo>
                    <a:cubicBezTo>
                      <a:pt x="15135" y="13323"/>
                      <a:pt x="15300" y="13488"/>
                      <a:pt x="15505" y="13488"/>
                    </a:cubicBezTo>
                    <a:lnTo>
                      <a:pt x="15692" y="13488"/>
                    </a:lnTo>
                    <a:cubicBezTo>
                      <a:pt x="15897" y="13488"/>
                      <a:pt x="16061" y="13323"/>
                      <a:pt x="16061" y="13118"/>
                    </a:cubicBezTo>
                    <a:lnTo>
                      <a:pt x="16061" y="7095"/>
                    </a:lnTo>
                    <a:cubicBezTo>
                      <a:pt x="16061" y="6491"/>
                      <a:pt x="16550" y="6003"/>
                      <a:pt x="17153" y="6003"/>
                    </a:cubicBezTo>
                    <a:cubicBezTo>
                      <a:pt x="17756" y="6003"/>
                      <a:pt x="18248" y="6491"/>
                      <a:pt x="18248" y="7095"/>
                    </a:cubicBezTo>
                    <a:lnTo>
                      <a:pt x="18248" y="21278"/>
                    </a:lnTo>
                    <a:cubicBezTo>
                      <a:pt x="18248" y="22926"/>
                      <a:pt x="17347" y="24445"/>
                      <a:pt x="15893" y="25238"/>
                    </a:cubicBezTo>
                    <a:cubicBezTo>
                      <a:pt x="15774" y="25303"/>
                      <a:pt x="15703" y="25425"/>
                      <a:pt x="15703" y="25561"/>
                    </a:cubicBezTo>
                    <a:lnTo>
                      <a:pt x="15703" y="32849"/>
                    </a:lnTo>
                    <a:lnTo>
                      <a:pt x="6189" y="32849"/>
                    </a:lnTo>
                    <a:lnTo>
                      <a:pt x="6189" y="25561"/>
                    </a:lnTo>
                    <a:cubicBezTo>
                      <a:pt x="6189" y="25425"/>
                      <a:pt x="6114" y="25303"/>
                      <a:pt x="5995" y="25238"/>
                    </a:cubicBezTo>
                    <a:cubicBezTo>
                      <a:pt x="5675" y="25062"/>
                      <a:pt x="5374" y="24847"/>
                      <a:pt x="5105" y="24599"/>
                    </a:cubicBezTo>
                    <a:cubicBezTo>
                      <a:pt x="5087" y="24585"/>
                      <a:pt x="5069" y="24570"/>
                      <a:pt x="5051" y="24560"/>
                    </a:cubicBezTo>
                    <a:lnTo>
                      <a:pt x="1371" y="20880"/>
                    </a:lnTo>
                    <a:cubicBezTo>
                      <a:pt x="944" y="20453"/>
                      <a:pt x="786" y="19828"/>
                      <a:pt x="955" y="19250"/>
                    </a:cubicBezTo>
                    <a:lnTo>
                      <a:pt x="2050" y="15499"/>
                    </a:lnTo>
                    <a:lnTo>
                      <a:pt x="2060" y="15466"/>
                    </a:lnTo>
                    <a:cubicBezTo>
                      <a:pt x="2064" y="15462"/>
                      <a:pt x="2064" y="15459"/>
                      <a:pt x="2064" y="15456"/>
                    </a:cubicBezTo>
                    <a:cubicBezTo>
                      <a:pt x="2068" y="15452"/>
                      <a:pt x="2068" y="15449"/>
                      <a:pt x="2068" y="15444"/>
                    </a:cubicBezTo>
                    <a:cubicBezTo>
                      <a:pt x="2232" y="14991"/>
                      <a:pt x="2660" y="14702"/>
                      <a:pt x="3122" y="14702"/>
                    </a:cubicBezTo>
                    <a:cubicBezTo>
                      <a:pt x="3227" y="14702"/>
                      <a:pt x="3333" y="14717"/>
                      <a:pt x="3439" y="14748"/>
                    </a:cubicBezTo>
                    <a:cubicBezTo>
                      <a:pt x="3626" y="14802"/>
                      <a:pt x="3805" y="14874"/>
                      <a:pt x="3974" y="14964"/>
                    </a:cubicBezTo>
                    <a:cubicBezTo>
                      <a:pt x="4050" y="15010"/>
                      <a:pt x="4125" y="15053"/>
                      <a:pt x="4204" y="15093"/>
                    </a:cubicBezTo>
                    <a:cubicBezTo>
                      <a:pt x="4628" y="15362"/>
                      <a:pt x="4976" y="15732"/>
                      <a:pt x="5223" y="16181"/>
                    </a:cubicBezTo>
                    <a:cubicBezTo>
                      <a:pt x="5607" y="16884"/>
                      <a:pt x="5697" y="17692"/>
                      <a:pt x="5471" y="18460"/>
                    </a:cubicBezTo>
                    <a:lnTo>
                      <a:pt x="5374" y="18791"/>
                    </a:lnTo>
                    <a:lnTo>
                      <a:pt x="4872" y="20417"/>
                    </a:lnTo>
                    <a:cubicBezTo>
                      <a:pt x="4814" y="20614"/>
                      <a:pt x="4922" y="20819"/>
                      <a:pt x="5119" y="20880"/>
                    </a:cubicBezTo>
                    <a:cubicBezTo>
                      <a:pt x="5155" y="20890"/>
                      <a:pt x="5191" y="20898"/>
                      <a:pt x="5227" y="20898"/>
                    </a:cubicBezTo>
                    <a:cubicBezTo>
                      <a:pt x="5385" y="20898"/>
                      <a:pt x="5532" y="20794"/>
                      <a:pt x="5579" y="20635"/>
                    </a:cubicBezTo>
                    <a:lnTo>
                      <a:pt x="5942" y="19459"/>
                    </a:lnTo>
                    <a:cubicBezTo>
                      <a:pt x="5988" y="19455"/>
                      <a:pt x="6031" y="19447"/>
                      <a:pt x="6074" y="19426"/>
                    </a:cubicBezTo>
                    <a:cubicBezTo>
                      <a:pt x="6490" y="19242"/>
                      <a:pt x="6930" y="19153"/>
                      <a:pt x="7367" y="19153"/>
                    </a:cubicBezTo>
                    <a:cubicBezTo>
                      <a:pt x="8310" y="19153"/>
                      <a:pt x="9236" y="19567"/>
                      <a:pt x="9862" y="20330"/>
                    </a:cubicBezTo>
                    <a:cubicBezTo>
                      <a:pt x="10810" y="21490"/>
                      <a:pt x="10820" y="23177"/>
                      <a:pt x="9887" y="24345"/>
                    </a:cubicBezTo>
                    <a:cubicBezTo>
                      <a:pt x="9758" y="24506"/>
                      <a:pt x="9783" y="24736"/>
                      <a:pt x="9944" y="24865"/>
                    </a:cubicBezTo>
                    <a:cubicBezTo>
                      <a:pt x="10011" y="24919"/>
                      <a:pt x="10093" y="24945"/>
                      <a:pt x="10173" y="24945"/>
                    </a:cubicBezTo>
                    <a:cubicBezTo>
                      <a:pt x="10282" y="24945"/>
                      <a:pt x="10389" y="24898"/>
                      <a:pt x="10461" y="24807"/>
                    </a:cubicBezTo>
                    <a:cubicBezTo>
                      <a:pt x="11614" y="23368"/>
                      <a:pt x="11602" y="21289"/>
                      <a:pt x="10432" y="19864"/>
                    </a:cubicBezTo>
                    <a:cubicBezTo>
                      <a:pt x="9660" y="18925"/>
                      <a:pt x="8522" y="18414"/>
                      <a:pt x="7363" y="18414"/>
                    </a:cubicBezTo>
                    <a:cubicBezTo>
                      <a:pt x="6974" y="18414"/>
                      <a:pt x="6584" y="18471"/>
                      <a:pt x="6204" y="18589"/>
                    </a:cubicBezTo>
                    <a:cubicBezTo>
                      <a:pt x="6454" y="17656"/>
                      <a:pt x="6336" y="16676"/>
                      <a:pt x="5869" y="15825"/>
                    </a:cubicBezTo>
                    <a:cubicBezTo>
                      <a:pt x="5773" y="15646"/>
                      <a:pt x="5657" y="15474"/>
                      <a:pt x="5532" y="15315"/>
                    </a:cubicBezTo>
                    <a:cubicBezTo>
                      <a:pt x="6017" y="15250"/>
                      <a:pt x="6466" y="15039"/>
                      <a:pt x="6828" y="14695"/>
                    </a:cubicBezTo>
                    <a:cubicBezTo>
                      <a:pt x="7176" y="14360"/>
                      <a:pt x="7410" y="13941"/>
                      <a:pt x="7499" y="13481"/>
                    </a:cubicBezTo>
                    <a:cubicBezTo>
                      <a:pt x="7675" y="13452"/>
                      <a:pt x="7808" y="13302"/>
                      <a:pt x="7808" y="13118"/>
                    </a:cubicBezTo>
                    <a:lnTo>
                      <a:pt x="7808" y="2320"/>
                    </a:lnTo>
                    <a:cubicBezTo>
                      <a:pt x="7808" y="1448"/>
                      <a:pt x="8519" y="737"/>
                      <a:pt x="9392" y="737"/>
                    </a:cubicBezTo>
                    <a:close/>
                    <a:moveTo>
                      <a:pt x="9392" y="0"/>
                    </a:moveTo>
                    <a:cubicBezTo>
                      <a:pt x="8109" y="0"/>
                      <a:pt x="7069" y="1042"/>
                      <a:pt x="7069" y="2320"/>
                    </a:cubicBezTo>
                    <a:lnTo>
                      <a:pt x="7069" y="7525"/>
                    </a:lnTo>
                    <a:cubicBezTo>
                      <a:pt x="6645" y="6969"/>
                      <a:pt x="5977" y="6609"/>
                      <a:pt x="5227" y="6609"/>
                    </a:cubicBezTo>
                    <a:cubicBezTo>
                      <a:pt x="3945" y="6609"/>
                      <a:pt x="2905" y="7651"/>
                      <a:pt x="2905" y="8929"/>
                    </a:cubicBezTo>
                    <a:lnTo>
                      <a:pt x="2905" y="12960"/>
                    </a:lnTo>
                    <a:cubicBezTo>
                      <a:pt x="2905" y="13320"/>
                      <a:pt x="2983" y="13656"/>
                      <a:pt x="3123" y="13962"/>
                    </a:cubicBezTo>
                    <a:cubicBezTo>
                      <a:pt x="2369" y="13966"/>
                      <a:pt x="1666" y="14428"/>
                      <a:pt x="1386" y="15161"/>
                    </a:cubicBezTo>
                    <a:cubicBezTo>
                      <a:pt x="1379" y="15179"/>
                      <a:pt x="1371" y="15197"/>
                      <a:pt x="1364" y="15215"/>
                    </a:cubicBezTo>
                    <a:lnTo>
                      <a:pt x="1357" y="15240"/>
                    </a:lnTo>
                    <a:cubicBezTo>
                      <a:pt x="1349" y="15262"/>
                      <a:pt x="1342" y="15283"/>
                      <a:pt x="1339" y="15301"/>
                    </a:cubicBezTo>
                    <a:lnTo>
                      <a:pt x="244" y="19041"/>
                    </a:lnTo>
                    <a:cubicBezTo>
                      <a:pt x="0" y="19882"/>
                      <a:pt x="234" y="20786"/>
                      <a:pt x="850" y="21404"/>
                    </a:cubicBezTo>
                    <a:lnTo>
                      <a:pt x="4588" y="25142"/>
                    </a:lnTo>
                    <a:cubicBezTo>
                      <a:pt x="4613" y="25167"/>
                      <a:pt x="4642" y="25185"/>
                      <a:pt x="4671" y="25202"/>
                    </a:cubicBezTo>
                    <a:cubicBezTo>
                      <a:pt x="4915" y="25417"/>
                      <a:pt x="5173" y="25608"/>
                      <a:pt x="5450" y="25777"/>
                    </a:cubicBezTo>
                    <a:lnTo>
                      <a:pt x="5450" y="33219"/>
                    </a:lnTo>
                    <a:cubicBezTo>
                      <a:pt x="5450" y="33420"/>
                      <a:pt x="5614" y="33585"/>
                      <a:pt x="5819" y="33585"/>
                    </a:cubicBezTo>
                    <a:lnTo>
                      <a:pt x="16072" y="33585"/>
                    </a:lnTo>
                    <a:cubicBezTo>
                      <a:pt x="16277" y="33585"/>
                      <a:pt x="16442" y="33420"/>
                      <a:pt x="16442" y="33219"/>
                    </a:cubicBezTo>
                    <a:lnTo>
                      <a:pt x="16442" y="25777"/>
                    </a:lnTo>
                    <a:cubicBezTo>
                      <a:pt x="18014" y="24829"/>
                      <a:pt x="18984" y="23124"/>
                      <a:pt x="18984" y="21278"/>
                    </a:cubicBezTo>
                    <a:lnTo>
                      <a:pt x="18984" y="7095"/>
                    </a:lnTo>
                    <a:cubicBezTo>
                      <a:pt x="18984" y="6086"/>
                      <a:pt x="18162" y="5264"/>
                      <a:pt x="17153" y="5264"/>
                    </a:cubicBezTo>
                    <a:cubicBezTo>
                      <a:pt x="16657" y="5264"/>
                      <a:pt x="16205" y="5461"/>
                      <a:pt x="15875" y="5784"/>
                    </a:cubicBezTo>
                    <a:lnTo>
                      <a:pt x="15875" y="4200"/>
                    </a:lnTo>
                    <a:cubicBezTo>
                      <a:pt x="15875" y="2919"/>
                      <a:pt x="14833" y="1878"/>
                      <a:pt x="13556" y="1878"/>
                    </a:cubicBezTo>
                    <a:cubicBezTo>
                      <a:pt x="12805" y="1878"/>
                      <a:pt x="12137" y="2237"/>
                      <a:pt x="11710" y="2790"/>
                    </a:cubicBezTo>
                    <a:lnTo>
                      <a:pt x="11710" y="2320"/>
                    </a:lnTo>
                    <a:cubicBezTo>
                      <a:pt x="11710" y="1042"/>
                      <a:pt x="10669" y="0"/>
                      <a:pt x="9392"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60" name="Google Shape;621;p26">
              <a:extLst>
                <a:ext uri="{FF2B5EF4-FFF2-40B4-BE49-F238E27FC236}">
                  <a16:creationId xmlns:a16="http://schemas.microsoft.com/office/drawing/2014/main" id="{361C7633-0E46-26E2-427F-B677B253CDC2}"/>
                </a:ext>
              </a:extLst>
            </p:cNvPr>
            <p:cNvGrpSpPr/>
            <p:nvPr/>
          </p:nvGrpSpPr>
          <p:grpSpPr>
            <a:xfrm>
              <a:off x="7217249" y="3038240"/>
              <a:ext cx="182109" cy="397687"/>
              <a:chOff x="317725" y="2031800"/>
              <a:chExt cx="540500" cy="844325"/>
            </a:xfrm>
          </p:grpSpPr>
          <p:sp>
            <p:nvSpPr>
              <p:cNvPr id="61" name="Google Shape;622;p26">
                <a:extLst>
                  <a:ext uri="{FF2B5EF4-FFF2-40B4-BE49-F238E27FC236}">
                    <a16:creationId xmlns:a16="http://schemas.microsoft.com/office/drawing/2014/main" id="{BEF4D7AF-F46D-8B80-9BAB-EAAF5DCA3E23}"/>
                  </a:ext>
                </a:extLst>
              </p:cNvPr>
              <p:cNvSpPr/>
              <p:nvPr/>
            </p:nvSpPr>
            <p:spPr>
              <a:xfrm>
                <a:off x="323275" y="2041050"/>
                <a:ext cx="525700" cy="644625"/>
              </a:xfrm>
              <a:custGeom>
                <a:avLst/>
                <a:gdLst/>
                <a:ahLst/>
                <a:cxnLst/>
                <a:rect l="l" t="t" r="r" b="b"/>
                <a:pathLst>
                  <a:path w="21028" h="25785" extrusionOk="0">
                    <a:moveTo>
                      <a:pt x="11801" y="1"/>
                    </a:moveTo>
                    <a:cubicBezTo>
                      <a:pt x="10724" y="1"/>
                      <a:pt x="9852" y="873"/>
                      <a:pt x="9852" y="1950"/>
                    </a:cubicBezTo>
                    <a:lnTo>
                      <a:pt x="9852" y="12749"/>
                    </a:lnTo>
                    <a:lnTo>
                      <a:pt x="9590" y="12749"/>
                    </a:lnTo>
                    <a:lnTo>
                      <a:pt x="9590" y="3232"/>
                    </a:lnTo>
                    <a:cubicBezTo>
                      <a:pt x="9590" y="2155"/>
                      <a:pt x="8717" y="1278"/>
                      <a:pt x="7637" y="1278"/>
                    </a:cubicBezTo>
                    <a:cubicBezTo>
                      <a:pt x="6560" y="1278"/>
                      <a:pt x="5687" y="2155"/>
                      <a:pt x="5687" y="3232"/>
                    </a:cubicBezTo>
                    <a:lnTo>
                      <a:pt x="5687" y="12749"/>
                    </a:lnTo>
                    <a:lnTo>
                      <a:pt x="5687" y="16073"/>
                    </a:lnTo>
                    <a:lnTo>
                      <a:pt x="5339" y="15728"/>
                    </a:lnTo>
                    <a:cubicBezTo>
                      <a:pt x="4682" y="15071"/>
                      <a:pt x="3821" y="14743"/>
                      <a:pt x="2961" y="14743"/>
                    </a:cubicBezTo>
                    <a:cubicBezTo>
                      <a:pt x="2100" y="14743"/>
                      <a:pt x="1239" y="15071"/>
                      <a:pt x="582" y="15728"/>
                    </a:cubicBezTo>
                    <a:cubicBezTo>
                      <a:pt x="1" y="16310"/>
                      <a:pt x="1" y="17254"/>
                      <a:pt x="582" y="17836"/>
                    </a:cubicBezTo>
                    <a:lnTo>
                      <a:pt x="7259" y="24510"/>
                    </a:lnTo>
                    <a:cubicBezTo>
                      <a:pt x="7594" y="24843"/>
                      <a:pt x="7975" y="25095"/>
                      <a:pt x="8380" y="25271"/>
                    </a:cubicBezTo>
                    <a:cubicBezTo>
                      <a:pt x="9037" y="25601"/>
                      <a:pt x="9780" y="25784"/>
                      <a:pt x="10563" y="25784"/>
                    </a:cubicBezTo>
                    <a:lnTo>
                      <a:pt x="16149" y="25784"/>
                    </a:lnTo>
                    <a:cubicBezTo>
                      <a:pt x="18845" y="25784"/>
                      <a:pt x="21028" y="23602"/>
                      <a:pt x="21028" y="20909"/>
                    </a:cubicBezTo>
                    <a:lnTo>
                      <a:pt x="21028" y="12749"/>
                    </a:lnTo>
                    <a:lnTo>
                      <a:pt x="21028" y="10522"/>
                    </a:lnTo>
                    <a:cubicBezTo>
                      <a:pt x="21028" y="9715"/>
                      <a:pt x="20374" y="9062"/>
                      <a:pt x="19567" y="9062"/>
                    </a:cubicBezTo>
                    <a:cubicBezTo>
                      <a:pt x="18758" y="9062"/>
                      <a:pt x="18105" y="9715"/>
                      <a:pt x="18105" y="10522"/>
                    </a:cubicBezTo>
                    <a:lnTo>
                      <a:pt x="18105" y="12749"/>
                    </a:lnTo>
                    <a:lnTo>
                      <a:pt x="17918" y="12749"/>
                    </a:lnTo>
                    <a:lnTo>
                      <a:pt x="17918" y="9238"/>
                    </a:lnTo>
                    <a:cubicBezTo>
                      <a:pt x="17918" y="8161"/>
                      <a:pt x="17043" y="7288"/>
                      <a:pt x="15966" y="7288"/>
                    </a:cubicBezTo>
                    <a:cubicBezTo>
                      <a:pt x="14889" y="7288"/>
                      <a:pt x="14013" y="8161"/>
                      <a:pt x="14013" y="9238"/>
                    </a:cubicBezTo>
                    <a:lnTo>
                      <a:pt x="14013" y="12749"/>
                    </a:lnTo>
                    <a:lnTo>
                      <a:pt x="13754" y="12749"/>
                    </a:lnTo>
                    <a:lnTo>
                      <a:pt x="13754" y="1950"/>
                    </a:lnTo>
                    <a:cubicBezTo>
                      <a:pt x="13754" y="873"/>
                      <a:pt x="12881" y="1"/>
                      <a:pt x="11801"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623;p26">
                <a:extLst>
                  <a:ext uri="{FF2B5EF4-FFF2-40B4-BE49-F238E27FC236}">
                    <a16:creationId xmlns:a16="http://schemas.microsoft.com/office/drawing/2014/main" id="{A93D1DB3-1F3C-8B0E-9FC4-9963F93EF4B6}"/>
                  </a:ext>
                </a:extLst>
              </p:cNvPr>
              <p:cNvSpPr/>
              <p:nvPr/>
            </p:nvSpPr>
            <p:spPr>
              <a:xfrm>
                <a:off x="775900" y="2267600"/>
                <a:ext cx="73075" cy="73500"/>
              </a:xfrm>
              <a:custGeom>
                <a:avLst/>
                <a:gdLst/>
                <a:ahLst/>
                <a:cxnLst/>
                <a:rect l="l" t="t" r="r" b="b"/>
                <a:pathLst>
                  <a:path w="2923" h="2940" extrusionOk="0">
                    <a:moveTo>
                      <a:pt x="1462" y="0"/>
                    </a:moveTo>
                    <a:cubicBezTo>
                      <a:pt x="653" y="0"/>
                      <a:pt x="0" y="653"/>
                      <a:pt x="0" y="1460"/>
                    </a:cubicBezTo>
                    <a:lnTo>
                      <a:pt x="0" y="2940"/>
                    </a:lnTo>
                    <a:cubicBezTo>
                      <a:pt x="0" y="2133"/>
                      <a:pt x="653" y="1475"/>
                      <a:pt x="1462" y="1475"/>
                    </a:cubicBezTo>
                    <a:cubicBezTo>
                      <a:pt x="2269" y="1475"/>
                      <a:pt x="2923" y="2133"/>
                      <a:pt x="2923" y="2940"/>
                    </a:cubicBezTo>
                    <a:lnTo>
                      <a:pt x="2923" y="1460"/>
                    </a:lnTo>
                    <a:cubicBezTo>
                      <a:pt x="2923" y="653"/>
                      <a:pt x="2269" y="0"/>
                      <a:pt x="1462" y="0"/>
                    </a:cubicBezTo>
                    <a:close/>
                  </a:path>
                </a:pathLst>
              </a:custGeom>
              <a:solidFill>
                <a:srgbClr val="F2E1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624;p26">
                <a:extLst>
                  <a:ext uri="{FF2B5EF4-FFF2-40B4-BE49-F238E27FC236}">
                    <a16:creationId xmlns:a16="http://schemas.microsoft.com/office/drawing/2014/main" id="{635EFBC9-711A-DAA7-1DD6-B78F288DD9EC}"/>
                  </a:ext>
                </a:extLst>
              </p:cNvPr>
              <p:cNvSpPr/>
              <p:nvPr/>
            </p:nvSpPr>
            <p:spPr>
              <a:xfrm>
                <a:off x="528975" y="2609175"/>
                <a:ext cx="256350" cy="257800"/>
              </a:xfrm>
              <a:custGeom>
                <a:avLst/>
                <a:gdLst/>
                <a:ahLst/>
                <a:cxnLst/>
                <a:rect l="l" t="t" r="r" b="b"/>
                <a:pathLst>
                  <a:path w="10254" h="10312" extrusionOk="0">
                    <a:moveTo>
                      <a:pt x="5049" y="0"/>
                    </a:moveTo>
                    <a:lnTo>
                      <a:pt x="5049" y="0"/>
                    </a:lnTo>
                    <a:cubicBezTo>
                      <a:pt x="4938" y="532"/>
                      <a:pt x="4711" y="1041"/>
                      <a:pt x="4356" y="1483"/>
                    </a:cubicBezTo>
                    <a:cubicBezTo>
                      <a:pt x="3635" y="2382"/>
                      <a:pt x="2597" y="2831"/>
                      <a:pt x="1559" y="2831"/>
                    </a:cubicBezTo>
                    <a:cubicBezTo>
                      <a:pt x="1084" y="2831"/>
                      <a:pt x="608" y="2737"/>
                      <a:pt x="163" y="2549"/>
                    </a:cubicBezTo>
                    <a:cubicBezTo>
                      <a:pt x="108" y="2521"/>
                      <a:pt x="55" y="2496"/>
                      <a:pt x="1" y="2466"/>
                    </a:cubicBezTo>
                    <a:lnTo>
                      <a:pt x="1" y="10311"/>
                    </a:lnTo>
                    <a:lnTo>
                      <a:pt x="10254" y="10311"/>
                    </a:lnTo>
                    <a:lnTo>
                      <a:pt x="10254" y="2466"/>
                    </a:lnTo>
                    <a:cubicBezTo>
                      <a:pt x="9561" y="2847"/>
                      <a:pt x="8768" y="3059"/>
                      <a:pt x="7921" y="3059"/>
                    </a:cubicBezTo>
                    <a:lnTo>
                      <a:pt x="4270" y="3059"/>
                    </a:lnTo>
                    <a:cubicBezTo>
                      <a:pt x="4298" y="3026"/>
                      <a:pt x="4327" y="2994"/>
                      <a:pt x="4356" y="2958"/>
                    </a:cubicBezTo>
                    <a:cubicBezTo>
                      <a:pt x="5034" y="2111"/>
                      <a:pt x="5264" y="1016"/>
                      <a:pt x="5049" y="0"/>
                    </a:cubicBezTo>
                    <a:close/>
                  </a:path>
                </a:pathLst>
              </a:custGeom>
              <a:solidFill>
                <a:srgbClr val="E9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625;p26">
                <a:extLst>
                  <a:ext uri="{FF2B5EF4-FFF2-40B4-BE49-F238E27FC236}">
                    <a16:creationId xmlns:a16="http://schemas.microsoft.com/office/drawing/2014/main" id="{6E9EF4D0-32CA-05E2-0967-83A6DBC081B6}"/>
                  </a:ext>
                </a:extLst>
              </p:cNvPr>
              <p:cNvSpPr/>
              <p:nvPr/>
            </p:nvSpPr>
            <p:spPr>
              <a:xfrm>
                <a:off x="673575" y="2360100"/>
                <a:ext cx="97675" cy="87150"/>
              </a:xfrm>
              <a:custGeom>
                <a:avLst/>
                <a:gdLst/>
                <a:ahLst/>
                <a:cxnLst/>
                <a:rect l="l" t="t" r="r" b="b"/>
                <a:pathLst>
                  <a:path w="3907" h="3486" extrusionOk="0">
                    <a:moveTo>
                      <a:pt x="1" y="1"/>
                    </a:moveTo>
                    <a:lnTo>
                      <a:pt x="1" y="1477"/>
                    </a:lnTo>
                    <a:cubicBezTo>
                      <a:pt x="1" y="2529"/>
                      <a:pt x="808" y="3433"/>
                      <a:pt x="1860" y="3483"/>
                    </a:cubicBezTo>
                    <a:cubicBezTo>
                      <a:pt x="1892" y="3485"/>
                      <a:pt x="1925" y="3486"/>
                      <a:pt x="1957" y="3486"/>
                    </a:cubicBezTo>
                    <a:cubicBezTo>
                      <a:pt x="3033" y="3486"/>
                      <a:pt x="3906" y="2611"/>
                      <a:pt x="3906" y="1534"/>
                    </a:cubicBezTo>
                    <a:lnTo>
                      <a:pt x="3906" y="55"/>
                    </a:lnTo>
                    <a:cubicBezTo>
                      <a:pt x="3906" y="1132"/>
                      <a:pt x="3033" y="2006"/>
                      <a:pt x="1957" y="2006"/>
                    </a:cubicBezTo>
                    <a:cubicBezTo>
                      <a:pt x="1925" y="2006"/>
                      <a:pt x="1892" y="2005"/>
                      <a:pt x="1860" y="2004"/>
                    </a:cubicBezTo>
                    <a:cubicBezTo>
                      <a:pt x="808" y="1954"/>
                      <a:pt x="1" y="1053"/>
                      <a:pt x="1" y="1"/>
                    </a:cubicBezTo>
                    <a:close/>
                  </a:path>
                </a:pathLst>
              </a:custGeom>
              <a:solidFill>
                <a:srgbClr val="E9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626;p26">
                <a:extLst>
                  <a:ext uri="{FF2B5EF4-FFF2-40B4-BE49-F238E27FC236}">
                    <a16:creationId xmlns:a16="http://schemas.microsoft.com/office/drawing/2014/main" id="{B51DF5CD-91FB-7E5A-8510-03C68E03AFC1}"/>
                  </a:ext>
                </a:extLst>
              </p:cNvPr>
              <p:cNvSpPr/>
              <p:nvPr/>
            </p:nvSpPr>
            <p:spPr>
              <a:xfrm>
                <a:off x="775900" y="2370800"/>
                <a:ext cx="73075" cy="74775"/>
              </a:xfrm>
              <a:custGeom>
                <a:avLst/>
                <a:gdLst/>
                <a:ahLst/>
                <a:cxnLst/>
                <a:rect l="l" t="t" r="r" b="b"/>
                <a:pathLst>
                  <a:path w="2923" h="2991" extrusionOk="0">
                    <a:moveTo>
                      <a:pt x="0" y="0"/>
                    </a:moveTo>
                    <a:lnTo>
                      <a:pt x="0" y="1476"/>
                    </a:lnTo>
                    <a:cubicBezTo>
                      <a:pt x="0" y="2255"/>
                      <a:pt x="585" y="2937"/>
                      <a:pt x="1364" y="2987"/>
                    </a:cubicBezTo>
                    <a:cubicBezTo>
                      <a:pt x="1396" y="2989"/>
                      <a:pt x="1427" y="2990"/>
                      <a:pt x="1459" y="2990"/>
                    </a:cubicBezTo>
                    <a:cubicBezTo>
                      <a:pt x="2267" y="2990"/>
                      <a:pt x="2923" y="2335"/>
                      <a:pt x="2923" y="1526"/>
                    </a:cubicBezTo>
                    <a:lnTo>
                      <a:pt x="2923" y="51"/>
                    </a:lnTo>
                    <a:cubicBezTo>
                      <a:pt x="2923" y="859"/>
                      <a:pt x="2268" y="1511"/>
                      <a:pt x="1460" y="1511"/>
                    </a:cubicBezTo>
                    <a:cubicBezTo>
                      <a:pt x="1429" y="1511"/>
                      <a:pt x="1396" y="1510"/>
                      <a:pt x="1364" y="1508"/>
                    </a:cubicBezTo>
                    <a:cubicBezTo>
                      <a:pt x="585" y="1458"/>
                      <a:pt x="0" y="779"/>
                      <a:pt x="0" y="0"/>
                    </a:cubicBezTo>
                    <a:close/>
                  </a:path>
                </a:pathLst>
              </a:custGeom>
              <a:solidFill>
                <a:srgbClr val="E99F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627;p26">
                <a:extLst>
                  <a:ext uri="{FF2B5EF4-FFF2-40B4-BE49-F238E27FC236}">
                    <a16:creationId xmlns:a16="http://schemas.microsoft.com/office/drawing/2014/main" id="{E5DE19D5-B582-05E3-A884-149FE5A25F3E}"/>
                  </a:ext>
                </a:extLst>
              </p:cNvPr>
              <p:cNvSpPr/>
              <p:nvPr/>
            </p:nvSpPr>
            <p:spPr>
              <a:xfrm>
                <a:off x="323725" y="2409600"/>
                <a:ext cx="336875" cy="199600"/>
              </a:xfrm>
              <a:custGeom>
                <a:avLst/>
                <a:gdLst/>
                <a:ahLst/>
                <a:cxnLst/>
                <a:rect l="l" t="t" r="r" b="b"/>
                <a:pathLst>
                  <a:path w="13475" h="7984" extrusionOk="0">
                    <a:moveTo>
                      <a:pt x="2943" y="1"/>
                    </a:moveTo>
                    <a:cubicBezTo>
                      <a:pt x="2082" y="1"/>
                      <a:pt x="1221" y="329"/>
                      <a:pt x="564" y="986"/>
                    </a:cubicBezTo>
                    <a:cubicBezTo>
                      <a:pt x="80" y="1471"/>
                      <a:pt x="1" y="2211"/>
                      <a:pt x="327" y="2778"/>
                    </a:cubicBezTo>
                    <a:cubicBezTo>
                      <a:pt x="392" y="2666"/>
                      <a:pt x="471" y="2559"/>
                      <a:pt x="564" y="2462"/>
                    </a:cubicBezTo>
                    <a:cubicBezTo>
                      <a:pt x="1221" y="1807"/>
                      <a:pt x="2082" y="1479"/>
                      <a:pt x="2943" y="1479"/>
                    </a:cubicBezTo>
                    <a:cubicBezTo>
                      <a:pt x="3803" y="1479"/>
                      <a:pt x="4664" y="1807"/>
                      <a:pt x="5321" y="2462"/>
                    </a:cubicBezTo>
                    <a:lnTo>
                      <a:pt x="8315" y="5456"/>
                    </a:lnTo>
                    <a:cubicBezTo>
                      <a:pt x="8776" y="5251"/>
                      <a:pt x="9273" y="5148"/>
                      <a:pt x="9769" y="5148"/>
                    </a:cubicBezTo>
                    <a:cubicBezTo>
                      <a:pt x="10794" y="5148"/>
                      <a:pt x="11819" y="5587"/>
                      <a:pt x="12537" y="6464"/>
                    </a:cubicBezTo>
                    <a:cubicBezTo>
                      <a:pt x="12906" y="6913"/>
                      <a:pt x="13143" y="7438"/>
                      <a:pt x="13259" y="7983"/>
                    </a:cubicBezTo>
                    <a:cubicBezTo>
                      <a:pt x="13474" y="6949"/>
                      <a:pt x="13237" y="5836"/>
                      <a:pt x="12537" y="4986"/>
                    </a:cubicBezTo>
                    <a:cubicBezTo>
                      <a:pt x="11819" y="4110"/>
                      <a:pt x="10794" y="3671"/>
                      <a:pt x="9770" y="3671"/>
                    </a:cubicBezTo>
                    <a:cubicBezTo>
                      <a:pt x="9273" y="3671"/>
                      <a:pt x="8777" y="3774"/>
                      <a:pt x="8315" y="3980"/>
                    </a:cubicBezTo>
                    <a:lnTo>
                      <a:pt x="5321" y="986"/>
                    </a:lnTo>
                    <a:cubicBezTo>
                      <a:pt x="4664" y="329"/>
                      <a:pt x="3803" y="1"/>
                      <a:pt x="2943" y="1"/>
                    </a:cubicBezTo>
                    <a:close/>
                  </a:path>
                </a:pathLst>
              </a:custGeom>
              <a:solidFill>
                <a:srgbClr val="F2E1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628;p26">
                <a:extLst>
                  <a:ext uri="{FF2B5EF4-FFF2-40B4-BE49-F238E27FC236}">
                    <a16:creationId xmlns:a16="http://schemas.microsoft.com/office/drawing/2014/main" id="{BF77128E-3C1B-4063-5008-A95AD9BE795B}"/>
                  </a:ext>
                </a:extLst>
              </p:cNvPr>
              <p:cNvSpPr/>
              <p:nvPr/>
            </p:nvSpPr>
            <p:spPr>
              <a:xfrm>
                <a:off x="673575" y="2223250"/>
                <a:ext cx="97675" cy="85725"/>
              </a:xfrm>
              <a:custGeom>
                <a:avLst/>
                <a:gdLst/>
                <a:ahLst/>
                <a:cxnLst/>
                <a:rect l="l" t="t" r="r" b="b"/>
                <a:pathLst>
                  <a:path w="3907" h="3429" extrusionOk="0">
                    <a:moveTo>
                      <a:pt x="1954" y="0"/>
                    </a:moveTo>
                    <a:cubicBezTo>
                      <a:pt x="877" y="0"/>
                      <a:pt x="1" y="873"/>
                      <a:pt x="1" y="1950"/>
                    </a:cubicBezTo>
                    <a:lnTo>
                      <a:pt x="1" y="3428"/>
                    </a:lnTo>
                    <a:cubicBezTo>
                      <a:pt x="1" y="2351"/>
                      <a:pt x="877" y="1476"/>
                      <a:pt x="1954" y="1476"/>
                    </a:cubicBezTo>
                    <a:cubicBezTo>
                      <a:pt x="3031" y="1476"/>
                      <a:pt x="3906" y="2351"/>
                      <a:pt x="3906" y="3428"/>
                    </a:cubicBezTo>
                    <a:lnTo>
                      <a:pt x="3906" y="1950"/>
                    </a:lnTo>
                    <a:cubicBezTo>
                      <a:pt x="3906" y="873"/>
                      <a:pt x="3031" y="0"/>
                      <a:pt x="1954" y="0"/>
                    </a:cubicBezTo>
                    <a:close/>
                  </a:path>
                </a:pathLst>
              </a:custGeom>
              <a:solidFill>
                <a:srgbClr val="F2E1D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629;p26">
                <a:extLst>
                  <a:ext uri="{FF2B5EF4-FFF2-40B4-BE49-F238E27FC236}">
                    <a16:creationId xmlns:a16="http://schemas.microsoft.com/office/drawing/2014/main" id="{C5B2A042-5F11-1DB1-8EFA-CD4EAE3FC4A2}"/>
                  </a:ext>
                </a:extLst>
              </p:cNvPr>
              <p:cNvSpPr/>
              <p:nvPr/>
            </p:nvSpPr>
            <p:spPr>
              <a:xfrm>
                <a:off x="317725" y="2031800"/>
                <a:ext cx="540500" cy="844325"/>
              </a:xfrm>
              <a:custGeom>
                <a:avLst/>
                <a:gdLst/>
                <a:ahLst/>
                <a:cxnLst/>
                <a:rect l="l" t="t" r="r" b="b"/>
                <a:pathLst>
                  <a:path w="21620" h="33773" extrusionOk="0">
                    <a:moveTo>
                      <a:pt x="19789" y="9802"/>
                    </a:moveTo>
                    <a:cubicBezTo>
                      <a:pt x="20392" y="9802"/>
                      <a:pt x="20879" y="10289"/>
                      <a:pt x="20879" y="10892"/>
                    </a:cubicBezTo>
                    <a:lnTo>
                      <a:pt x="20879" y="11862"/>
                    </a:lnTo>
                    <a:lnTo>
                      <a:pt x="20879" y="13611"/>
                    </a:lnTo>
                    <a:cubicBezTo>
                      <a:pt x="20879" y="13916"/>
                      <a:pt x="20758" y="14199"/>
                      <a:pt x="20535" y="14408"/>
                    </a:cubicBezTo>
                    <a:cubicBezTo>
                      <a:pt x="20332" y="14598"/>
                      <a:pt x="20072" y="14701"/>
                      <a:pt x="19792" y="14701"/>
                    </a:cubicBezTo>
                    <a:cubicBezTo>
                      <a:pt x="19766" y="14701"/>
                      <a:pt x="19739" y="14700"/>
                      <a:pt x="19713" y="14698"/>
                    </a:cubicBezTo>
                    <a:cubicBezTo>
                      <a:pt x="19142" y="14662"/>
                      <a:pt x="18693" y="14163"/>
                      <a:pt x="18693" y="13560"/>
                    </a:cubicBezTo>
                    <a:lnTo>
                      <a:pt x="18693" y="10892"/>
                    </a:lnTo>
                    <a:cubicBezTo>
                      <a:pt x="18693" y="10289"/>
                      <a:pt x="19185" y="9802"/>
                      <a:pt x="19789" y="9802"/>
                    </a:cubicBezTo>
                    <a:close/>
                    <a:moveTo>
                      <a:pt x="16188" y="8028"/>
                    </a:moveTo>
                    <a:cubicBezTo>
                      <a:pt x="17060" y="8028"/>
                      <a:pt x="17771" y="8735"/>
                      <a:pt x="17771" y="9608"/>
                    </a:cubicBezTo>
                    <a:lnTo>
                      <a:pt x="17771" y="13187"/>
                    </a:lnTo>
                    <a:cubicBezTo>
                      <a:pt x="17771" y="13625"/>
                      <a:pt x="17595" y="14030"/>
                      <a:pt x="17279" y="14332"/>
                    </a:cubicBezTo>
                    <a:cubicBezTo>
                      <a:pt x="16983" y="14615"/>
                      <a:pt x="16597" y="14768"/>
                      <a:pt x="16192" y="14768"/>
                    </a:cubicBezTo>
                    <a:cubicBezTo>
                      <a:pt x="16166" y="14768"/>
                      <a:pt x="16139" y="14768"/>
                      <a:pt x="16112" y="14766"/>
                    </a:cubicBezTo>
                    <a:cubicBezTo>
                      <a:pt x="15279" y="14731"/>
                      <a:pt x="14604" y="13994"/>
                      <a:pt x="14604" y="13133"/>
                    </a:cubicBezTo>
                    <a:lnTo>
                      <a:pt x="14604" y="9608"/>
                    </a:lnTo>
                    <a:cubicBezTo>
                      <a:pt x="14604" y="8735"/>
                      <a:pt x="15315" y="8028"/>
                      <a:pt x="16188" y="8028"/>
                    </a:cubicBezTo>
                    <a:close/>
                    <a:moveTo>
                      <a:pt x="12023" y="740"/>
                    </a:moveTo>
                    <a:cubicBezTo>
                      <a:pt x="12896" y="740"/>
                      <a:pt x="13607" y="1448"/>
                      <a:pt x="13607" y="2320"/>
                    </a:cubicBezTo>
                    <a:lnTo>
                      <a:pt x="13607" y="13119"/>
                    </a:lnTo>
                    <a:cubicBezTo>
                      <a:pt x="13607" y="13295"/>
                      <a:pt x="13728" y="13442"/>
                      <a:pt x="13893" y="13477"/>
                    </a:cubicBezTo>
                    <a:cubicBezTo>
                      <a:pt x="14051" y="14590"/>
                      <a:pt x="14952" y="15452"/>
                      <a:pt x="16076" y="15506"/>
                    </a:cubicBezTo>
                    <a:cubicBezTo>
                      <a:pt x="16116" y="15510"/>
                      <a:pt x="16152" y="15510"/>
                      <a:pt x="16191" y="15510"/>
                    </a:cubicBezTo>
                    <a:cubicBezTo>
                      <a:pt x="16791" y="15510"/>
                      <a:pt x="17355" y="15283"/>
                      <a:pt x="17789" y="14867"/>
                    </a:cubicBezTo>
                    <a:cubicBezTo>
                      <a:pt x="17933" y="14731"/>
                      <a:pt x="18054" y="14576"/>
                      <a:pt x="18155" y="14415"/>
                    </a:cubicBezTo>
                    <a:cubicBezTo>
                      <a:pt x="18442" y="14989"/>
                      <a:pt x="19005" y="15394"/>
                      <a:pt x="19666" y="15437"/>
                    </a:cubicBezTo>
                    <a:cubicBezTo>
                      <a:pt x="19706" y="15442"/>
                      <a:pt x="19749" y="15442"/>
                      <a:pt x="19789" y="15442"/>
                    </a:cubicBezTo>
                    <a:cubicBezTo>
                      <a:pt x="20187" y="15442"/>
                      <a:pt x="20564" y="15316"/>
                      <a:pt x="20879" y="15079"/>
                    </a:cubicBezTo>
                    <a:lnTo>
                      <a:pt x="20879" y="21279"/>
                    </a:lnTo>
                    <a:cubicBezTo>
                      <a:pt x="20879" y="22930"/>
                      <a:pt x="19979" y="24445"/>
                      <a:pt x="18528" y="25238"/>
                    </a:cubicBezTo>
                    <a:cubicBezTo>
                      <a:pt x="18410" y="25303"/>
                      <a:pt x="18334" y="25425"/>
                      <a:pt x="18334" y="25561"/>
                    </a:cubicBezTo>
                    <a:lnTo>
                      <a:pt x="18334" y="33036"/>
                    </a:lnTo>
                    <a:lnTo>
                      <a:pt x="8821" y="33036"/>
                    </a:lnTo>
                    <a:lnTo>
                      <a:pt x="8821" y="25572"/>
                    </a:lnTo>
                    <a:cubicBezTo>
                      <a:pt x="8821" y="25429"/>
                      <a:pt x="8742" y="25299"/>
                      <a:pt x="8613" y="25238"/>
                    </a:cubicBezTo>
                    <a:cubicBezTo>
                      <a:pt x="8290" y="25080"/>
                      <a:pt x="7998" y="24872"/>
                      <a:pt x="7744" y="24621"/>
                    </a:cubicBezTo>
                    <a:lnTo>
                      <a:pt x="1067" y="17944"/>
                    </a:lnTo>
                    <a:cubicBezTo>
                      <a:pt x="855" y="17732"/>
                      <a:pt x="739" y="17452"/>
                      <a:pt x="739" y="17150"/>
                    </a:cubicBezTo>
                    <a:cubicBezTo>
                      <a:pt x="739" y="16852"/>
                      <a:pt x="855" y="16569"/>
                      <a:pt x="1067" y="16357"/>
                    </a:cubicBezTo>
                    <a:cubicBezTo>
                      <a:pt x="1634" y="15793"/>
                      <a:pt x="2384" y="15481"/>
                      <a:pt x="3185" y="15481"/>
                    </a:cubicBezTo>
                    <a:cubicBezTo>
                      <a:pt x="3982" y="15481"/>
                      <a:pt x="4736" y="15793"/>
                      <a:pt x="5299" y="16357"/>
                    </a:cubicBezTo>
                    <a:lnTo>
                      <a:pt x="8293" y="19351"/>
                    </a:lnTo>
                    <a:cubicBezTo>
                      <a:pt x="8364" y="19422"/>
                      <a:pt x="8461" y="19461"/>
                      <a:pt x="8559" y="19461"/>
                    </a:cubicBezTo>
                    <a:cubicBezTo>
                      <a:pt x="8609" y="19461"/>
                      <a:pt x="8659" y="19451"/>
                      <a:pt x="8706" y="19430"/>
                    </a:cubicBezTo>
                    <a:cubicBezTo>
                      <a:pt x="9123" y="19245"/>
                      <a:pt x="9564" y="19155"/>
                      <a:pt x="10002" y="19155"/>
                    </a:cubicBezTo>
                    <a:cubicBezTo>
                      <a:pt x="10944" y="19155"/>
                      <a:pt x="11869" y="19570"/>
                      <a:pt x="12493" y="20335"/>
                    </a:cubicBezTo>
                    <a:cubicBezTo>
                      <a:pt x="13441" y="21490"/>
                      <a:pt x="13452" y="23178"/>
                      <a:pt x="12518" y="24345"/>
                    </a:cubicBezTo>
                    <a:cubicBezTo>
                      <a:pt x="12389" y="24506"/>
                      <a:pt x="12414" y="24739"/>
                      <a:pt x="12576" y="24865"/>
                    </a:cubicBezTo>
                    <a:cubicBezTo>
                      <a:pt x="12644" y="24919"/>
                      <a:pt x="12723" y="24948"/>
                      <a:pt x="12806" y="24948"/>
                    </a:cubicBezTo>
                    <a:cubicBezTo>
                      <a:pt x="12914" y="24948"/>
                      <a:pt x="13022" y="24898"/>
                      <a:pt x="13093" y="24807"/>
                    </a:cubicBezTo>
                    <a:cubicBezTo>
                      <a:pt x="14245" y="23368"/>
                      <a:pt x="14235" y="21289"/>
                      <a:pt x="13065" y="19864"/>
                    </a:cubicBezTo>
                    <a:cubicBezTo>
                      <a:pt x="12297" y="18926"/>
                      <a:pt x="11159" y="18416"/>
                      <a:pt x="10000" y="18416"/>
                    </a:cubicBezTo>
                    <a:cubicBezTo>
                      <a:pt x="9543" y="18416"/>
                      <a:pt x="9083" y="18495"/>
                      <a:pt x="8641" y="18658"/>
                    </a:cubicBezTo>
                    <a:lnTo>
                      <a:pt x="6280" y="16292"/>
                    </a:lnTo>
                    <a:lnTo>
                      <a:pt x="6280" y="3602"/>
                    </a:lnTo>
                    <a:cubicBezTo>
                      <a:pt x="6280" y="2729"/>
                      <a:pt x="6986" y="2018"/>
                      <a:pt x="7859" y="2018"/>
                    </a:cubicBezTo>
                    <a:cubicBezTo>
                      <a:pt x="8731" y="2018"/>
                      <a:pt x="9442" y="2729"/>
                      <a:pt x="9442" y="3602"/>
                    </a:cubicBezTo>
                    <a:lnTo>
                      <a:pt x="9442" y="13119"/>
                    </a:lnTo>
                    <a:cubicBezTo>
                      <a:pt x="9442" y="13323"/>
                      <a:pt x="9607" y="13489"/>
                      <a:pt x="9812" y="13489"/>
                    </a:cubicBezTo>
                    <a:lnTo>
                      <a:pt x="10074" y="13489"/>
                    </a:lnTo>
                    <a:cubicBezTo>
                      <a:pt x="10275" y="13489"/>
                      <a:pt x="10440" y="13323"/>
                      <a:pt x="10440" y="13119"/>
                    </a:cubicBezTo>
                    <a:lnTo>
                      <a:pt x="10440" y="2320"/>
                    </a:lnTo>
                    <a:cubicBezTo>
                      <a:pt x="10440" y="1448"/>
                      <a:pt x="11151" y="740"/>
                      <a:pt x="12023" y="740"/>
                    </a:cubicBezTo>
                    <a:close/>
                    <a:moveTo>
                      <a:pt x="12023" y="1"/>
                    </a:moveTo>
                    <a:cubicBezTo>
                      <a:pt x="10788" y="1"/>
                      <a:pt x="9772" y="974"/>
                      <a:pt x="9708" y="2195"/>
                    </a:cubicBezTo>
                    <a:cubicBezTo>
                      <a:pt x="9280" y="1638"/>
                      <a:pt x="8613" y="1279"/>
                      <a:pt x="7859" y="1279"/>
                    </a:cubicBezTo>
                    <a:cubicBezTo>
                      <a:pt x="6581" y="1279"/>
                      <a:pt x="5539" y="2320"/>
                      <a:pt x="5539" y="3602"/>
                    </a:cubicBezTo>
                    <a:lnTo>
                      <a:pt x="5539" y="15578"/>
                    </a:lnTo>
                    <a:cubicBezTo>
                      <a:pt x="4875" y="15036"/>
                      <a:pt x="4053" y="14741"/>
                      <a:pt x="3185" y="14741"/>
                    </a:cubicBezTo>
                    <a:cubicBezTo>
                      <a:pt x="2187" y="14741"/>
                      <a:pt x="1250" y="15129"/>
                      <a:pt x="546" y="15836"/>
                    </a:cubicBezTo>
                    <a:cubicBezTo>
                      <a:pt x="194" y="16188"/>
                      <a:pt x="0" y="16655"/>
                      <a:pt x="0" y="17150"/>
                    </a:cubicBezTo>
                    <a:cubicBezTo>
                      <a:pt x="0" y="17649"/>
                      <a:pt x="194" y="18116"/>
                      <a:pt x="546" y="18468"/>
                    </a:cubicBezTo>
                    <a:lnTo>
                      <a:pt x="7220" y="25142"/>
                    </a:lnTo>
                    <a:cubicBezTo>
                      <a:pt x="7478" y="25400"/>
                      <a:pt x="7766" y="25619"/>
                      <a:pt x="8085" y="25795"/>
                    </a:cubicBezTo>
                    <a:lnTo>
                      <a:pt x="8085" y="33406"/>
                    </a:lnTo>
                    <a:cubicBezTo>
                      <a:pt x="8085" y="33607"/>
                      <a:pt x="8250" y="33772"/>
                      <a:pt x="8451" y="33772"/>
                    </a:cubicBezTo>
                    <a:lnTo>
                      <a:pt x="18704" y="33772"/>
                    </a:lnTo>
                    <a:cubicBezTo>
                      <a:pt x="18909" y="33772"/>
                      <a:pt x="19074" y="33607"/>
                      <a:pt x="19074" y="33406"/>
                    </a:cubicBezTo>
                    <a:lnTo>
                      <a:pt x="19074" y="25777"/>
                    </a:lnTo>
                    <a:cubicBezTo>
                      <a:pt x="20650" y="24829"/>
                      <a:pt x="21619" y="23124"/>
                      <a:pt x="21619" y="21279"/>
                    </a:cubicBezTo>
                    <a:lnTo>
                      <a:pt x="21619" y="10892"/>
                    </a:lnTo>
                    <a:cubicBezTo>
                      <a:pt x="21619" y="9884"/>
                      <a:pt x="20797" y="9062"/>
                      <a:pt x="19789" y="9062"/>
                    </a:cubicBezTo>
                    <a:cubicBezTo>
                      <a:pt x="19290" y="9062"/>
                      <a:pt x="18841" y="9260"/>
                      <a:pt x="18510" y="9583"/>
                    </a:cubicBezTo>
                    <a:cubicBezTo>
                      <a:pt x="18496" y="8315"/>
                      <a:pt x="17459" y="7288"/>
                      <a:pt x="16188" y="7288"/>
                    </a:cubicBezTo>
                    <a:cubicBezTo>
                      <a:pt x="15437" y="7288"/>
                      <a:pt x="14770" y="7644"/>
                      <a:pt x="14346" y="8197"/>
                    </a:cubicBezTo>
                    <a:lnTo>
                      <a:pt x="14346" y="2320"/>
                    </a:lnTo>
                    <a:cubicBezTo>
                      <a:pt x="14346" y="1042"/>
                      <a:pt x="13305" y="1"/>
                      <a:pt x="12023" y="1"/>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69" name="Picture 68">
              <a:extLst>
                <a:ext uri="{FF2B5EF4-FFF2-40B4-BE49-F238E27FC236}">
                  <a16:creationId xmlns:a16="http://schemas.microsoft.com/office/drawing/2014/main" id="{799C5CEE-FA5F-2420-0C0E-2E3B8AEDFC7B}"/>
                </a:ext>
              </a:extLst>
            </p:cNvPr>
            <p:cNvPicPr>
              <a:picLocks noChangeAspect="1"/>
            </p:cNvPicPr>
            <p:nvPr/>
          </p:nvPicPr>
          <p:blipFill>
            <a:blip r:embed="rId7"/>
            <a:stretch>
              <a:fillRect/>
            </a:stretch>
          </p:blipFill>
          <p:spPr>
            <a:xfrm>
              <a:off x="7935049" y="1002653"/>
              <a:ext cx="506012" cy="536494"/>
            </a:xfrm>
            <a:prstGeom prst="rect">
              <a:avLst/>
            </a:prstGeom>
          </p:spPr>
        </p:pic>
        <p:pic>
          <p:nvPicPr>
            <p:cNvPr id="70" name="Picture 69" descr="A group of hands with different colored hands&#10;&#10;Description automatically generated">
              <a:extLst>
                <a:ext uri="{FF2B5EF4-FFF2-40B4-BE49-F238E27FC236}">
                  <a16:creationId xmlns:a16="http://schemas.microsoft.com/office/drawing/2014/main" id="{5098D933-BC9D-E131-723B-F8111B5A921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61905" y1="32977" x2="61905" y2="47059"/>
                          <a14:foregroundMark x1="67891" y1="39216" x2="63946" y2="42781"/>
                          <a14:foregroundMark x1="79456" y1="48841" x2="79456" y2="62032"/>
                          <a14:foregroundMark x1="79456" y1="62032" x2="79592" y2="62032"/>
                        </a14:backgroundRemoval>
                      </a14:imgEffect>
                    </a14:imgLayer>
                  </a14:imgProps>
                </a:ext>
              </a:extLst>
            </a:blip>
            <a:stretch>
              <a:fillRect/>
            </a:stretch>
          </p:blipFill>
          <p:spPr>
            <a:xfrm>
              <a:off x="5720560" y="2000684"/>
              <a:ext cx="1653132" cy="1379313"/>
            </a:xfrm>
            <a:prstGeom prst="rect">
              <a:avLst/>
            </a:prstGeom>
          </p:spPr>
        </p:pic>
      </p:grpSp>
      <p:sp>
        <p:nvSpPr>
          <p:cNvPr id="34" name="TextBox 33"/>
          <p:cNvSpPr txBox="1"/>
          <p:nvPr/>
        </p:nvSpPr>
        <p:spPr>
          <a:xfrm>
            <a:off x="8361348" y="4732995"/>
            <a:ext cx="396378" cy="307777"/>
          </a:xfrm>
          <a:prstGeom prst="rect">
            <a:avLst/>
          </a:prstGeom>
          <a:noFill/>
        </p:spPr>
        <p:txBody>
          <a:bodyPr wrap="square" rtlCol="1">
            <a:spAutoFit/>
          </a:bodyPr>
          <a:lstStyle/>
          <a:p>
            <a:r>
              <a:rPr lang="en-US" dirty="0"/>
              <a:t>54</a:t>
            </a:r>
            <a:endParaRPr lang="ar-EG" dirty="0"/>
          </a:p>
        </p:txBody>
      </p:sp>
    </p:spTree>
    <p:extLst>
      <p:ext uri="{BB962C8B-B14F-4D97-AF65-F5344CB8AC3E}">
        <p14:creationId xmlns:p14="http://schemas.microsoft.com/office/powerpoint/2010/main" val="3025669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108" y="759939"/>
            <a:ext cx="1627848" cy="3617441"/>
          </a:xfrm>
          <a:prstGeom prst="rect">
            <a:avLst/>
          </a:prstGeom>
        </p:spPr>
      </p:pic>
      <p:sp>
        <p:nvSpPr>
          <p:cNvPr id="4" name="Donut 7">
            <a:extLst>
              <a:ext uri="{FF2B5EF4-FFF2-40B4-BE49-F238E27FC236}">
                <a16:creationId xmlns:a16="http://schemas.microsoft.com/office/drawing/2014/main" id="{9E35354C-CD91-BE7B-5DC3-00509DBA6EDB}"/>
              </a:ext>
            </a:extLst>
          </p:cNvPr>
          <p:cNvSpPr/>
          <p:nvPr/>
        </p:nvSpPr>
        <p:spPr>
          <a:xfrm>
            <a:off x="2162432" y="2977979"/>
            <a:ext cx="648730" cy="611659"/>
          </a:xfrm>
          <a:prstGeom prst="donut">
            <a:avLst>
              <a:gd name="adj" fmla="val 10578"/>
            </a:avLst>
          </a:prstGeom>
          <a:solidFill>
            <a:schemeClr val="accent1">
              <a:lumMod val="75000"/>
            </a:schemeClr>
          </a:solidFill>
          <a:ln w="12700" cap="flat" cmpd="sng" algn="ctr">
            <a:solidFill>
              <a:schemeClr val="accent2">
                <a:lumMod val="75000"/>
              </a:schemeClr>
            </a:solidFill>
            <a:prstDash val="solid"/>
            <a:miter lim="800000"/>
          </a:ln>
          <a:effectLst/>
        </p:spPr>
        <p:txBody>
          <a:bodyPr rtlCol="1"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sysClr val="windowText" lastClr="000000"/>
              </a:solidFill>
              <a:effectLst/>
              <a:uLnTx/>
              <a:uFillTx/>
              <a:latin typeface="Calibri" panose="020F0502020204030204"/>
              <a:ea typeface="+mn-ea"/>
              <a:cs typeface="Arial" panose="020B0604020202020204" pitchFamily="34" charset="0"/>
            </a:endParaRPr>
          </a:p>
        </p:txBody>
      </p:sp>
      <p:cxnSp>
        <p:nvCxnSpPr>
          <p:cNvPr id="6" name="Straight Arrow Connector 5"/>
          <p:cNvCxnSpPr/>
          <p:nvPr/>
        </p:nvCxnSpPr>
        <p:spPr>
          <a:xfrm flipV="1">
            <a:off x="2730843" y="1451919"/>
            <a:ext cx="2397211" cy="17361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251622" y="1167715"/>
            <a:ext cx="3472249" cy="2923877"/>
          </a:xfrm>
          <a:prstGeom prst="rect">
            <a:avLst/>
          </a:prstGeom>
          <a:noFill/>
        </p:spPr>
        <p:txBody>
          <a:bodyPr wrap="square" rtlCol="1">
            <a:spAutoFit/>
          </a:bodyPr>
          <a:lstStyle/>
          <a:p>
            <a:r>
              <a:rPr lang="en-GB" sz="1600" b="1" dirty="0">
                <a:solidFill>
                  <a:srgbClr val="C00000"/>
                </a:solidFill>
              </a:rPr>
              <a:t>This is the SignTalk application</a:t>
            </a:r>
            <a:r>
              <a:rPr lang="en-GB" b="1" dirty="0">
                <a:solidFill>
                  <a:srgbClr val="C00000"/>
                </a:solidFill>
              </a:rPr>
              <a:t>.</a:t>
            </a:r>
          </a:p>
          <a:p>
            <a:endParaRPr lang="en-GB" b="1" dirty="0">
              <a:solidFill>
                <a:srgbClr val="C00000"/>
              </a:solidFill>
            </a:endParaRPr>
          </a:p>
          <a:p>
            <a:r>
              <a:rPr lang="en-GB" b="1" dirty="0">
                <a:solidFill>
                  <a:srgbClr val="C00000"/>
                </a:solidFill>
              </a:rPr>
              <a:t> </a:t>
            </a:r>
            <a:r>
              <a:rPr lang="en-GB" dirty="0"/>
              <a:t>A new application designed to bridge the communication gap between the deaf and hearing communities. </a:t>
            </a:r>
          </a:p>
          <a:p>
            <a:endParaRPr lang="en-GB" dirty="0"/>
          </a:p>
          <a:p>
            <a:r>
              <a:rPr lang="en-GB" dirty="0"/>
              <a:t> Many deaf and hard of hearing individuals face barriers due to their inability to hear. </a:t>
            </a:r>
          </a:p>
          <a:p>
            <a:endParaRPr lang="en-GB" dirty="0"/>
          </a:p>
          <a:p>
            <a:r>
              <a:rPr lang="en-GB" dirty="0"/>
              <a:t>SignTalk aims to break down these barriers through real-time sign language translation.</a:t>
            </a:r>
            <a:endParaRPr lang="ar-EG" dirty="0"/>
          </a:p>
        </p:txBody>
      </p:sp>
      <p:sp>
        <p:nvSpPr>
          <p:cNvPr id="8" name="TextBox 7"/>
          <p:cNvSpPr txBox="1"/>
          <p:nvPr/>
        </p:nvSpPr>
        <p:spPr>
          <a:xfrm>
            <a:off x="8361348" y="4732995"/>
            <a:ext cx="396378" cy="307777"/>
          </a:xfrm>
          <a:prstGeom prst="rect">
            <a:avLst/>
          </a:prstGeom>
          <a:noFill/>
        </p:spPr>
        <p:txBody>
          <a:bodyPr wrap="square" rtlCol="1">
            <a:spAutoFit/>
          </a:bodyPr>
          <a:lstStyle/>
          <a:p>
            <a:r>
              <a:rPr lang="en-US" dirty="0"/>
              <a:t>55</a:t>
            </a:r>
            <a:endParaRPr lang="ar-EG" dirty="0"/>
          </a:p>
        </p:txBody>
      </p:sp>
    </p:spTree>
    <p:extLst>
      <p:ext uri="{BB962C8B-B14F-4D97-AF65-F5344CB8AC3E}">
        <p14:creationId xmlns:p14="http://schemas.microsoft.com/office/powerpoint/2010/main" val="1655132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00" y="835200"/>
            <a:ext cx="1813407" cy="3563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372" y="835200"/>
            <a:ext cx="1749872" cy="3563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6126" y="835200"/>
            <a:ext cx="1843124" cy="3583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063EEE3D-4B42-AFB4-4C5C-12AB14D4D1F4}"/>
              </a:ext>
            </a:extLst>
          </p:cNvPr>
          <p:cNvPicPr>
            <a:picLocks noChangeAspect="1"/>
          </p:cNvPicPr>
          <p:nvPr/>
        </p:nvPicPr>
        <p:blipFill>
          <a:blip r:embed="rId5"/>
          <a:stretch>
            <a:fillRect/>
          </a:stretch>
        </p:blipFill>
        <p:spPr>
          <a:xfrm>
            <a:off x="7912501" y="591354"/>
            <a:ext cx="1231499" cy="189602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7881" y="835200"/>
            <a:ext cx="1749742" cy="3563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C2AED93C-2A3D-0789-9D35-801B44497B89}"/>
              </a:ext>
            </a:extLst>
          </p:cNvPr>
          <p:cNvPicPr>
            <a:picLocks noChangeAspect="1"/>
          </p:cNvPicPr>
          <p:nvPr/>
        </p:nvPicPr>
        <p:blipFill>
          <a:blip r:embed="rId7"/>
          <a:stretch>
            <a:fillRect/>
          </a:stretch>
        </p:blipFill>
        <p:spPr>
          <a:xfrm>
            <a:off x="0" y="3294587"/>
            <a:ext cx="755970" cy="883997"/>
          </a:xfrm>
          <a:prstGeom prst="rect">
            <a:avLst/>
          </a:prstGeom>
        </p:spPr>
      </p:pic>
      <p:sp>
        <p:nvSpPr>
          <p:cNvPr id="11" name="TextBox 10"/>
          <p:cNvSpPr txBox="1"/>
          <p:nvPr/>
        </p:nvSpPr>
        <p:spPr>
          <a:xfrm>
            <a:off x="8361348" y="4732995"/>
            <a:ext cx="396378" cy="307777"/>
          </a:xfrm>
          <a:prstGeom prst="rect">
            <a:avLst/>
          </a:prstGeom>
          <a:noFill/>
        </p:spPr>
        <p:txBody>
          <a:bodyPr wrap="square" rtlCol="1">
            <a:spAutoFit/>
          </a:bodyPr>
          <a:lstStyle/>
          <a:p>
            <a:r>
              <a:rPr lang="en-US" dirty="0"/>
              <a:t>56</a:t>
            </a:r>
            <a:endParaRPr lang="ar-EG" dirty="0"/>
          </a:p>
        </p:txBody>
      </p:sp>
    </p:spTree>
    <p:extLst>
      <p:ext uri="{BB962C8B-B14F-4D97-AF65-F5344CB8AC3E}">
        <p14:creationId xmlns:p14="http://schemas.microsoft.com/office/powerpoint/2010/main" val="3757026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3EEE3D-4B42-AFB4-4C5C-12AB14D4D1F4}"/>
              </a:ext>
            </a:extLst>
          </p:cNvPr>
          <p:cNvPicPr>
            <a:picLocks noChangeAspect="1"/>
          </p:cNvPicPr>
          <p:nvPr/>
        </p:nvPicPr>
        <p:blipFill>
          <a:blip r:embed="rId2"/>
          <a:stretch>
            <a:fillRect/>
          </a:stretch>
        </p:blipFill>
        <p:spPr>
          <a:xfrm>
            <a:off x="7459760" y="411354"/>
            <a:ext cx="1231499" cy="1896020"/>
          </a:xfrm>
          <a:prstGeom prst="rect">
            <a:avLst/>
          </a:prstGeom>
        </p:spPr>
      </p:pic>
      <p:pic>
        <p:nvPicPr>
          <p:cNvPr id="6" name="Picture 5">
            <a:extLst>
              <a:ext uri="{FF2B5EF4-FFF2-40B4-BE49-F238E27FC236}">
                <a16:creationId xmlns:a16="http://schemas.microsoft.com/office/drawing/2014/main" id="{C2AED93C-2A3D-0789-9D35-801B44497B89}"/>
              </a:ext>
            </a:extLst>
          </p:cNvPr>
          <p:cNvPicPr>
            <a:picLocks noChangeAspect="1"/>
          </p:cNvPicPr>
          <p:nvPr/>
        </p:nvPicPr>
        <p:blipFill>
          <a:blip r:embed="rId3"/>
          <a:stretch>
            <a:fillRect/>
          </a:stretch>
        </p:blipFill>
        <p:spPr>
          <a:xfrm>
            <a:off x="0" y="3294587"/>
            <a:ext cx="755970" cy="883997"/>
          </a:xfrm>
          <a:prstGeom prst="rect">
            <a:avLst/>
          </a:prstGeom>
        </p:spPr>
      </p:pic>
      <p:pic>
        <p:nvPicPr>
          <p:cNvPr id="12" name="Picture 11" descr="A person holding a phone and giving a hand sign&#10;&#10;Description automatically generated">
            <a:extLst>
              <a:ext uri="{FF2B5EF4-FFF2-40B4-BE49-F238E27FC236}">
                <a16:creationId xmlns:a16="http://schemas.microsoft.com/office/drawing/2014/main" id="{4D20B8B0-0670-95C0-73E7-AC80CF68F44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25416" t="10661" r="22838" b="10225"/>
          <a:stretch/>
        </p:blipFill>
        <p:spPr>
          <a:xfrm>
            <a:off x="7621248" y="2244202"/>
            <a:ext cx="1652733" cy="2526805"/>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2969" y="1052860"/>
            <a:ext cx="1501022" cy="31257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8361348" y="4732995"/>
            <a:ext cx="396378" cy="307777"/>
          </a:xfrm>
          <a:prstGeom prst="rect">
            <a:avLst/>
          </a:prstGeom>
          <a:noFill/>
        </p:spPr>
        <p:txBody>
          <a:bodyPr wrap="square" rtlCol="1">
            <a:spAutoFit/>
          </a:bodyPr>
          <a:lstStyle/>
          <a:p>
            <a:r>
              <a:rPr lang="en-US" dirty="0"/>
              <a:t>57</a:t>
            </a:r>
            <a:endParaRPr lang="ar-EG" dirty="0"/>
          </a:p>
        </p:txBody>
      </p:sp>
      <p:pic>
        <p:nvPicPr>
          <p:cNvPr id="3" name="Picture 2" descr="A screenshot of a video chat&#10;&#10;Description automatically generated">
            <a:extLst>
              <a:ext uri="{FF2B5EF4-FFF2-40B4-BE49-F238E27FC236}">
                <a16:creationId xmlns:a16="http://schemas.microsoft.com/office/drawing/2014/main" id="{2F749848-732E-0AD8-328E-06EC36809323}"/>
              </a:ext>
            </a:extLst>
          </p:cNvPr>
          <p:cNvPicPr>
            <a:picLocks noChangeAspect="1"/>
          </p:cNvPicPr>
          <p:nvPr/>
        </p:nvPicPr>
        <p:blipFill>
          <a:blip r:embed="rId7"/>
          <a:stretch>
            <a:fillRect/>
          </a:stretch>
        </p:blipFill>
        <p:spPr>
          <a:xfrm>
            <a:off x="906056" y="1052860"/>
            <a:ext cx="1496066" cy="31257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black rectangular object with white border&#10;&#10;Description automatically generated">
            <a:extLst>
              <a:ext uri="{FF2B5EF4-FFF2-40B4-BE49-F238E27FC236}">
                <a16:creationId xmlns:a16="http://schemas.microsoft.com/office/drawing/2014/main" id="{6657057F-67BC-7DCF-9645-38458BBE5C85}"/>
              </a:ext>
            </a:extLst>
          </p:cNvPr>
          <p:cNvPicPr>
            <a:picLocks noChangeAspect="1"/>
          </p:cNvPicPr>
          <p:nvPr/>
        </p:nvPicPr>
        <p:blipFill>
          <a:blip r:embed="rId8"/>
          <a:stretch>
            <a:fillRect/>
          </a:stretch>
        </p:blipFill>
        <p:spPr>
          <a:xfrm>
            <a:off x="4544657" y="1052860"/>
            <a:ext cx="1501021" cy="31257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34905F62-99E3-3A6F-AA93-DD3D2D8D4272}"/>
              </a:ext>
            </a:extLst>
          </p:cNvPr>
          <p:cNvSpPr txBox="1"/>
          <p:nvPr/>
        </p:nvSpPr>
        <p:spPr>
          <a:xfrm>
            <a:off x="4721169" y="3584863"/>
            <a:ext cx="914400" cy="414092"/>
          </a:xfrm>
          <a:prstGeom prst="rect">
            <a:avLst/>
          </a:prstGeom>
          <a:solidFill>
            <a:schemeClr val="accent6"/>
          </a:solidFill>
        </p:spPr>
        <p:txBody>
          <a:bodyPr wrap="square" rtlCol="0">
            <a:spAutoFit/>
          </a:bodyPr>
          <a:lstStyle/>
          <a:p>
            <a:endParaRPr lang="en-US" dirty="0"/>
          </a:p>
        </p:txBody>
      </p:sp>
      <p:pic>
        <p:nvPicPr>
          <p:cNvPr id="18" name="Picture 17" descr="A white background with black dots&#10;&#10;Description automatically generated">
            <a:extLst>
              <a:ext uri="{FF2B5EF4-FFF2-40B4-BE49-F238E27FC236}">
                <a16:creationId xmlns:a16="http://schemas.microsoft.com/office/drawing/2014/main" id="{094C08DB-4AD7-347E-625A-95AA01B920E7}"/>
              </a:ext>
            </a:extLst>
          </p:cNvPr>
          <p:cNvPicPr>
            <a:picLocks noChangeAspect="1"/>
          </p:cNvPicPr>
          <p:nvPr/>
        </p:nvPicPr>
        <p:blipFill>
          <a:blip r:embed="rId9"/>
          <a:stretch>
            <a:fillRect/>
          </a:stretch>
        </p:blipFill>
        <p:spPr>
          <a:xfrm>
            <a:off x="6346363" y="1052860"/>
            <a:ext cx="1406576" cy="31257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4026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671DA3B-19D9-B592-16F5-F01C2022089C}"/>
              </a:ext>
            </a:extLst>
          </p:cNvPr>
          <p:cNvPicPr>
            <a:picLocks noChangeAspect="1"/>
          </p:cNvPicPr>
          <p:nvPr/>
        </p:nvPicPr>
        <p:blipFill>
          <a:blip r:embed="rId2"/>
          <a:stretch>
            <a:fillRect/>
          </a:stretch>
        </p:blipFill>
        <p:spPr>
          <a:xfrm>
            <a:off x="7812722" y="3060542"/>
            <a:ext cx="1331278" cy="1767515"/>
          </a:xfrm>
          <a:prstGeom prst="rect">
            <a:avLst/>
          </a:prstGeom>
        </p:spPr>
      </p:pic>
      <p:pic>
        <p:nvPicPr>
          <p:cNvPr id="9" name="Picture 8">
            <a:extLst>
              <a:ext uri="{FF2B5EF4-FFF2-40B4-BE49-F238E27FC236}">
                <a16:creationId xmlns:a16="http://schemas.microsoft.com/office/drawing/2014/main" id="{C2AED93C-2A3D-0789-9D35-801B44497B89}"/>
              </a:ext>
            </a:extLst>
          </p:cNvPr>
          <p:cNvPicPr>
            <a:picLocks noChangeAspect="1"/>
          </p:cNvPicPr>
          <p:nvPr/>
        </p:nvPicPr>
        <p:blipFill>
          <a:blip r:embed="rId3"/>
          <a:stretch>
            <a:fillRect/>
          </a:stretch>
        </p:blipFill>
        <p:spPr>
          <a:xfrm>
            <a:off x="183800" y="3502300"/>
            <a:ext cx="755970" cy="883997"/>
          </a:xfrm>
          <a:prstGeom prst="rect">
            <a:avLst/>
          </a:prstGeom>
        </p:spPr>
      </p:pic>
      <p:sp>
        <p:nvSpPr>
          <p:cNvPr id="10" name="TextBox 9"/>
          <p:cNvSpPr txBox="1"/>
          <p:nvPr/>
        </p:nvSpPr>
        <p:spPr>
          <a:xfrm>
            <a:off x="8361348" y="4732995"/>
            <a:ext cx="396378" cy="307777"/>
          </a:xfrm>
          <a:prstGeom prst="rect">
            <a:avLst/>
          </a:prstGeom>
          <a:noFill/>
        </p:spPr>
        <p:txBody>
          <a:bodyPr wrap="square" rtlCol="1">
            <a:spAutoFit/>
          </a:bodyPr>
          <a:lstStyle/>
          <a:p>
            <a:r>
              <a:rPr lang="en-US" dirty="0"/>
              <a:t>58</a:t>
            </a:r>
            <a:endParaRPr lang="ar-EG" dirty="0"/>
          </a:p>
        </p:txBody>
      </p:sp>
      <p:pic>
        <p:nvPicPr>
          <p:cNvPr id="8" name="Picture 7" descr="A white rectangle with black text&#10;&#10;Description automatically generated">
            <a:extLst>
              <a:ext uri="{FF2B5EF4-FFF2-40B4-BE49-F238E27FC236}">
                <a16:creationId xmlns:a16="http://schemas.microsoft.com/office/drawing/2014/main" id="{556C4FCA-83A2-D995-3150-1E220B028B80}"/>
              </a:ext>
            </a:extLst>
          </p:cNvPr>
          <p:cNvPicPr>
            <a:picLocks noChangeAspect="1"/>
          </p:cNvPicPr>
          <p:nvPr/>
        </p:nvPicPr>
        <p:blipFill>
          <a:blip r:embed="rId4"/>
          <a:stretch>
            <a:fillRect/>
          </a:stretch>
        </p:blipFill>
        <p:spPr>
          <a:xfrm>
            <a:off x="942211" y="936354"/>
            <a:ext cx="1529807" cy="3399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166B424B-E5CA-0A79-73D6-B356F3E9C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2194" y="936354"/>
            <a:ext cx="1579309" cy="3449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096014B-DE7B-C283-B1EE-1DAFE2BF9D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2101" y="936353"/>
            <a:ext cx="1621826" cy="3359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2F9022F9-641A-12ED-1E55-E89804ECB9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2686" y="936354"/>
            <a:ext cx="1529807" cy="3359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631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671DA3B-19D9-B592-16F5-F01C2022089C}"/>
              </a:ext>
            </a:extLst>
          </p:cNvPr>
          <p:cNvPicPr>
            <a:picLocks noChangeAspect="1"/>
          </p:cNvPicPr>
          <p:nvPr/>
        </p:nvPicPr>
        <p:blipFill>
          <a:blip r:embed="rId2"/>
          <a:stretch>
            <a:fillRect/>
          </a:stretch>
        </p:blipFill>
        <p:spPr>
          <a:xfrm>
            <a:off x="7812722" y="3060542"/>
            <a:ext cx="1331278" cy="1767515"/>
          </a:xfrm>
          <a:prstGeom prst="rect">
            <a:avLst/>
          </a:prstGeom>
        </p:spPr>
      </p:pic>
      <p:pic>
        <p:nvPicPr>
          <p:cNvPr id="9" name="Picture 8">
            <a:extLst>
              <a:ext uri="{FF2B5EF4-FFF2-40B4-BE49-F238E27FC236}">
                <a16:creationId xmlns:a16="http://schemas.microsoft.com/office/drawing/2014/main" id="{C2AED93C-2A3D-0789-9D35-801B44497B89}"/>
              </a:ext>
            </a:extLst>
          </p:cNvPr>
          <p:cNvPicPr>
            <a:picLocks noChangeAspect="1"/>
          </p:cNvPicPr>
          <p:nvPr/>
        </p:nvPicPr>
        <p:blipFill>
          <a:blip r:embed="rId3"/>
          <a:stretch>
            <a:fillRect/>
          </a:stretch>
        </p:blipFill>
        <p:spPr>
          <a:xfrm>
            <a:off x="183800" y="3502300"/>
            <a:ext cx="755970" cy="883997"/>
          </a:xfrm>
          <a:prstGeom prst="rect">
            <a:avLst/>
          </a:prstGeom>
        </p:spPr>
      </p:pic>
      <p:sp>
        <p:nvSpPr>
          <p:cNvPr id="10" name="TextBox 9"/>
          <p:cNvSpPr txBox="1"/>
          <p:nvPr/>
        </p:nvSpPr>
        <p:spPr>
          <a:xfrm>
            <a:off x="8361348" y="4732995"/>
            <a:ext cx="396378" cy="307777"/>
          </a:xfrm>
          <a:prstGeom prst="rect">
            <a:avLst/>
          </a:prstGeom>
          <a:noFill/>
        </p:spPr>
        <p:txBody>
          <a:bodyPr wrap="square" rtlCol="1">
            <a:spAutoFit/>
          </a:bodyPr>
          <a:lstStyle/>
          <a:p>
            <a:r>
              <a:rPr lang="en-US" dirty="0"/>
              <a:t>59</a:t>
            </a:r>
            <a:endParaRPr lang="ar-EG" dirty="0"/>
          </a:p>
        </p:txBody>
      </p:sp>
      <p:pic>
        <p:nvPicPr>
          <p:cNvPr id="6" name="Picture 5">
            <a:extLst>
              <a:ext uri="{FF2B5EF4-FFF2-40B4-BE49-F238E27FC236}">
                <a16:creationId xmlns:a16="http://schemas.microsoft.com/office/drawing/2014/main" id="{DCB9B391-8590-6EB1-CCC9-F3AACE10B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0051" y="877133"/>
            <a:ext cx="1623461" cy="3359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0658" y="877133"/>
            <a:ext cx="1579309" cy="3359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person holding a phone&#10;&#10;Description automatically generated">
            <a:extLst>
              <a:ext uri="{FF2B5EF4-FFF2-40B4-BE49-F238E27FC236}">
                <a16:creationId xmlns:a16="http://schemas.microsoft.com/office/drawing/2014/main" id="{2E6A5A50-E1CE-267A-A1B0-93C3C7119EB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backgroundMark x1="83768" y1="86373" x2="66934" y2="86573"/>
                        <a14:backgroundMark x1="86974" y1="87174" x2="67335" y2="86172"/>
                        <a14:backgroundMark x1="33267" y1="86974" x2="18637" y2="86172"/>
                        <a14:backgroundMark x1="18637" y1="86172" x2="17836" y2="85972"/>
                      </a14:backgroundRemoval>
                    </a14:imgEffect>
                  </a14:imgLayer>
                </a14:imgProps>
              </a:ext>
            </a:extLst>
          </a:blip>
          <a:stretch>
            <a:fillRect/>
          </a:stretch>
        </p:blipFill>
        <p:spPr>
          <a:xfrm>
            <a:off x="5037447" y="1190985"/>
            <a:ext cx="4098500" cy="4098500"/>
          </a:xfrm>
          <a:prstGeom prst="rect">
            <a:avLst/>
          </a:prstGeom>
        </p:spPr>
      </p:pic>
      <p:sp>
        <p:nvSpPr>
          <p:cNvPr id="12" name="TextBox 11">
            <a:extLst>
              <a:ext uri="{FF2B5EF4-FFF2-40B4-BE49-F238E27FC236}">
                <a16:creationId xmlns:a16="http://schemas.microsoft.com/office/drawing/2014/main" id="{726D523C-B715-308E-F461-C02DE512B21F}"/>
              </a:ext>
            </a:extLst>
          </p:cNvPr>
          <p:cNvSpPr txBox="1"/>
          <p:nvPr/>
        </p:nvSpPr>
        <p:spPr>
          <a:xfrm>
            <a:off x="7498748" y="2389909"/>
            <a:ext cx="738568" cy="523220"/>
          </a:xfrm>
          <a:prstGeom prst="rect">
            <a:avLst/>
          </a:prstGeom>
          <a:solidFill>
            <a:schemeClr val="accent4"/>
          </a:solidFill>
        </p:spPr>
        <p:txBody>
          <a:bodyPr wrap="square" rtlCol="0">
            <a:spAutoFit/>
          </a:bodyPr>
          <a:lstStyle/>
          <a:p>
            <a:r>
              <a:rPr lang="en-US" b="1" dirty="0">
                <a:ln w="0"/>
                <a:solidFill>
                  <a:schemeClr val="tx1"/>
                </a:solidFill>
                <a:effectLst>
                  <a:outerShdw blurRad="38100" dist="19050" dir="2700000" algn="tl" rotWithShape="0">
                    <a:schemeClr val="dk1">
                      <a:alpha val="40000"/>
                    </a:schemeClr>
                  </a:outerShdw>
                </a:effectLst>
              </a:rPr>
              <a:t>Sign</a:t>
            </a:r>
            <a:r>
              <a:rPr lang="en-GB" sz="900" b="1" dirty="0">
                <a:solidFill>
                  <a:srgbClr val="C00000"/>
                </a:solidFill>
              </a:rPr>
              <a:t> </a:t>
            </a:r>
            <a:r>
              <a:rPr lang="en-GB" b="1" dirty="0">
                <a:ln w="0"/>
                <a:solidFill>
                  <a:schemeClr val="tx1"/>
                </a:solidFill>
                <a:effectLst>
                  <a:outerShdw blurRad="38100" dist="19050" dir="2700000" algn="tl" rotWithShape="0">
                    <a:schemeClr val="dk1">
                      <a:alpha val="40000"/>
                    </a:schemeClr>
                  </a:outerShdw>
                </a:effectLst>
              </a:rPr>
              <a:t>Talk</a:t>
            </a:r>
            <a:endParaRPr lang="en-US" b="1" dirty="0">
              <a:ln w="0"/>
              <a:solidFill>
                <a:schemeClr val="tx1"/>
              </a:solidFill>
              <a:effectLst>
                <a:outerShdw blurRad="38100" dist="19050" dir="2700000" algn="tl" rotWithShape="0">
                  <a:schemeClr val="dk1">
                    <a:alpha val="40000"/>
                  </a:schemeClr>
                </a:outerShdw>
              </a:effectLst>
            </a:endParaRPr>
          </a:p>
        </p:txBody>
      </p:sp>
      <p:sp>
        <p:nvSpPr>
          <p:cNvPr id="15" name="Google Shape;376;p41">
            <a:extLst>
              <a:ext uri="{FF2B5EF4-FFF2-40B4-BE49-F238E27FC236}">
                <a16:creationId xmlns:a16="http://schemas.microsoft.com/office/drawing/2014/main" id="{F3F7B65E-1929-9E2E-C081-E09080586832}"/>
              </a:ext>
            </a:extLst>
          </p:cNvPr>
          <p:cNvSpPr/>
          <p:nvPr/>
        </p:nvSpPr>
        <p:spPr>
          <a:xfrm rot="585322">
            <a:off x="7942461" y="2623786"/>
            <a:ext cx="321067" cy="253071"/>
          </a:xfrm>
          <a:custGeom>
            <a:avLst/>
            <a:gdLst/>
            <a:ahLst/>
            <a:cxnLst/>
            <a:rect l="l" t="t" r="r" b="b"/>
            <a:pathLst>
              <a:path w="11127" h="8176" extrusionOk="0">
                <a:moveTo>
                  <a:pt x="3333" y="1"/>
                </a:moveTo>
                <a:cubicBezTo>
                  <a:pt x="2306" y="1"/>
                  <a:pt x="1290" y="716"/>
                  <a:pt x="1003" y="1665"/>
                </a:cubicBezTo>
                <a:cubicBezTo>
                  <a:pt x="0" y="4785"/>
                  <a:pt x="3263" y="7379"/>
                  <a:pt x="5555" y="8175"/>
                </a:cubicBezTo>
                <a:cubicBezTo>
                  <a:pt x="7863" y="7379"/>
                  <a:pt x="11126" y="4785"/>
                  <a:pt x="10124" y="1665"/>
                </a:cubicBezTo>
                <a:cubicBezTo>
                  <a:pt x="9822" y="716"/>
                  <a:pt x="8805" y="1"/>
                  <a:pt x="7778" y="1"/>
                </a:cubicBezTo>
                <a:cubicBezTo>
                  <a:pt x="7668" y="1"/>
                  <a:pt x="7558" y="9"/>
                  <a:pt x="7449" y="26"/>
                </a:cubicBezTo>
                <a:cubicBezTo>
                  <a:pt x="6463" y="185"/>
                  <a:pt x="5746" y="1108"/>
                  <a:pt x="5555" y="2047"/>
                </a:cubicBezTo>
                <a:cubicBezTo>
                  <a:pt x="5380" y="1108"/>
                  <a:pt x="4648" y="185"/>
                  <a:pt x="3661" y="26"/>
                </a:cubicBezTo>
                <a:cubicBezTo>
                  <a:pt x="3552" y="9"/>
                  <a:pt x="3442" y="1"/>
                  <a:pt x="3333" y="1"/>
                </a:cubicBezTo>
                <a:close/>
              </a:path>
            </a:pathLst>
          </a:custGeom>
          <a:solidFill>
            <a:srgbClr val="FF4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8;p42">
            <a:extLst>
              <a:ext uri="{FF2B5EF4-FFF2-40B4-BE49-F238E27FC236}">
                <a16:creationId xmlns:a16="http://schemas.microsoft.com/office/drawing/2014/main" id="{C765F43F-CAE8-488D-6CC4-426036D50FBB}"/>
              </a:ext>
            </a:extLst>
          </p:cNvPr>
          <p:cNvSpPr/>
          <p:nvPr/>
        </p:nvSpPr>
        <p:spPr>
          <a:xfrm rot="-891077">
            <a:off x="7603177" y="3527907"/>
            <a:ext cx="412538" cy="306924"/>
          </a:xfrm>
          <a:custGeom>
            <a:avLst/>
            <a:gdLst/>
            <a:ahLst/>
            <a:cxnLst/>
            <a:rect l="l" t="t" r="r" b="b"/>
            <a:pathLst>
              <a:path w="11023" h="8201" extrusionOk="0">
                <a:moveTo>
                  <a:pt x="2194" y="1"/>
                </a:moveTo>
                <a:cubicBezTo>
                  <a:pt x="1992" y="1"/>
                  <a:pt x="1780" y="45"/>
                  <a:pt x="1559" y="145"/>
                </a:cubicBezTo>
                <a:cubicBezTo>
                  <a:pt x="1" y="887"/>
                  <a:pt x="2005" y="5637"/>
                  <a:pt x="2970" y="7678"/>
                </a:cubicBezTo>
                <a:cubicBezTo>
                  <a:pt x="3116" y="8020"/>
                  <a:pt x="3454" y="8201"/>
                  <a:pt x="3796" y="8201"/>
                </a:cubicBezTo>
                <a:cubicBezTo>
                  <a:pt x="3974" y="8201"/>
                  <a:pt x="4153" y="8151"/>
                  <a:pt x="4306" y="8049"/>
                </a:cubicBezTo>
                <a:cubicBezTo>
                  <a:pt x="6310" y="6565"/>
                  <a:pt x="11023" y="2965"/>
                  <a:pt x="9612" y="1815"/>
                </a:cubicBezTo>
                <a:cubicBezTo>
                  <a:pt x="9210" y="1481"/>
                  <a:pt x="8736" y="1352"/>
                  <a:pt x="8246" y="1352"/>
                </a:cubicBezTo>
                <a:cubicBezTo>
                  <a:pt x="6611" y="1352"/>
                  <a:pt x="4788" y="2780"/>
                  <a:pt x="4788" y="2780"/>
                </a:cubicBezTo>
                <a:cubicBezTo>
                  <a:pt x="4788" y="2780"/>
                  <a:pt x="3793" y="1"/>
                  <a:pt x="2194" y="1"/>
                </a:cubicBezTo>
                <a:close/>
              </a:path>
            </a:pathLst>
          </a:custGeom>
          <a:solidFill>
            <a:srgbClr val="FC4443"/>
          </a:solidFill>
          <a:ln w="38100" cap="flat" cmpd="sng">
            <a:solidFill>
              <a:srgbClr val="FFFFFF"/>
            </a:solidFill>
            <a:prstDash val="solid"/>
            <a:round/>
            <a:headEnd type="none" w="sm" len="sm"/>
            <a:tailEnd type="none" w="sm" len="sm"/>
          </a:ln>
          <a:effectLst>
            <a:outerShdw dist="66675" dir="1800000" algn="bl" rotWithShape="0">
              <a:srgbClr val="2D3561"/>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7" name="Google Shape;372;p41">
            <a:extLst>
              <a:ext uri="{FF2B5EF4-FFF2-40B4-BE49-F238E27FC236}">
                <a16:creationId xmlns:a16="http://schemas.microsoft.com/office/drawing/2014/main" id="{B6F7B61B-6952-8D13-C512-7AB3A701BF3F}"/>
              </a:ext>
            </a:extLst>
          </p:cNvPr>
          <p:cNvGrpSpPr/>
          <p:nvPr/>
        </p:nvGrpSpPr>
        <p:grpSpPr>
          <a:xfrm rot="803318">
            <a:off x="6814468" y="739287"/>
            <a:ext cx="1802935" cy="399871"/>
            <a:chOff x="1751775" y="573752"/>
            <a:chExt cx="1599905" cy="376807"/>
          </a:xfrm>
        </p:grpSpPr>
        <p:sp>
          <p:nvSpPr>
            <p:cNvPr id="18" name="Google Shape;373;p41">
              <a:extLst>
                <a:ext uri="{FF2B5EF4-FFF2-40B4-BE49-F238E27FC236}">
                  <a16:creationId xmlns:a16="http://schemas.microsoft.com/office/drawing/2014/main" id="{9E2BCA4E-D9CC-6885-720B-DAB4F03E3952}"/>
                </a:ext>
              </a:extLst>
            </p:cNvPr>
            <p:cNvSpPr/>
            <p:nvPr/>
          </p:nvSpPr>
          <p:spPr>
            <a:xfrm>
              <a:off x="1751775" y="573752"/>
              <a:ext cx="451948" cy="376807"/>
            </a:xfrm>
            <a:custGeom>
              <a:avLst/>
              <a:gdLst/>
              <a:ahLst/>
              <a:cxnLst/>
              <a:rect l="l" t="t" r="r" b="b"/>
              <a:pathLst>
                <a:path w="11286" h="9409" extrusionOk="0">
                  <a:moveTo>
                    <a:pt x="3407" y="1"/>
                  </a:moveTo>
                  <a:cubicBezTo>
                    <a:pt x="2133" y="1"/>
                    <a:pt x="892" y="892"/>
                    <a:pt x="510" y="2070"/>
                  </a:cubicBezTo>
                  <a:cubicBezTo>
                    <a:pt x="0" y="3678"/>
                    <a:pt x="398" y="5301"/>
                    <a:pt x="1672" y="6782"/>
                  </a:cubicBezTo>
                  <a:cubicBezTo>
                    <a:pt x="2627" y="7896"/>
                    <a:pt x="4043" y="8851"/>
                    <a:pt x="5444" y="9328"/>
                  </a:cubicBezTo>
                  <a:lnTo>
                    <a:pt x="5635" y="9408"/>
                  </a:lnTo>
                  <a:lnTo>
                    <a:pt x="5826" y="9328"/>
                  </a:lnTo>
                  <a:cubicBezTo>
                    <a:pt x="7243" y="8851"/>
                    <a:pt x="8644" y="7896"/>
                    <a:pt x="9615" y="6782"/>
                  </a:cubicBezTo>
                  <a:cubicBezTo>
                    <a:pt x="10872" y="5301"/>
                    <a:pt x="11286" y="3678"/>
                    <a:pt x="10777" y="2070"/>
                  </a:cubicBezTo>
                  <a:cubicBezTo>
                    <a:pt x="10395" y="892"/>
                    <a:pt x="9137" y="1"/>
                    <a:pt x="7864" y="1"/>
                  </a:cubicBezTo>
                  <a:cubicBezTo>
                    <a:pt x="7720" y="1"/>
                    <a:pt x="7577" y="17"/>
                    <a:pt x="7434" y="33"/>
                  </a:cubicBezTo>
                  <a:cubicBezTo>
                    <a:pt x="6654" y="160"/>
                    <a:pt x="6049" y="622"/>
                    <a:pt x="5635" y="1195"/>
                  </a:cubicBezTo>
                  <a:cubicBezTo>
                    <a:pt x="5221" y="622"/>
                    <a:pt x="4617" y="160"/>
                    <a:pt x="3837" y="33"/>
                  </a:cubicBezTo>
                  <a:cubicBezTo>
                    <a:pt x="3693" y="17"/>
                    <a:pt x="3550" y="1"/>
                    <a:pt x="3407" y="1"/>
                  </a:cubicBezTo>
                  <a:close/>
                </a:path>
              </a:pathLst>
            </a:custGeom>
            <a:solidFill>
              <a:srgbClr val="FFFFFF"/>
            </a:solidFill>
            <a:ln w="28575" cap="flat" cmpd="sng">
              <a:solidFill>
                <a:srgbClr val="FFFFFF"/>
              </a:solidFill>
              <a:prstDash val="solid"/>
              <a:round/>
              <a:headEnd type="none" w="sm" len="sm"/>
              <a:tailEnd type="none" w="sm" len="sm"/>
            </a:ln>
            <a:effectLst>
              <a:outerShdw dist="66675" dir="1800000" algn="bl" rotWithShape="0">
                <a:srgbClr val="2D3561"/>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374;p41">
              <a:extLst>
                <a:ext uri="{FF2B5EF4-FFF2-40B4-BE49-F238E27FC236}">
                  <a16:creationId xmlns:a16="http://schemas.microsoft.com/office/drawing/2014/main" id="{EEA58E1F-C9FD-2EAF-598C-77652F523414}"/>
                </a:ext>
              </a:extLst>
            </p:cNvPr>
            <p:cNvSpPr/>
            <p:nvPr/>
          </p:nvSpPr>
          <p:spPr>
            <a:xfrm>
              <a:off x="2325733" y="573752"/>
              <a:ext cx="451988" cy="376807"/>
            </a:xfrm>
            <a:custGeom>
              <a:avLst/>
              <a:gdLst/>
              <a:ahLst/>
              <a:cxnLst/>
              <a:rect l="l" t="t" r="r" b="b"/>
              <a:pathLst>
                <a:path w="11287" h="9409" extrusionOk="0">
                  <a:moveTo>
                    <a:pt x="3407" y="1"/>
                  </a:moveTo>
                  <a:cubicBezTo>
                    <a:pt x="2134" y="1"/>
                    <a:pt x="892" y="892"/>
                    <a:pt x="510" y="2070"/>
                  </a:cubicBezTo>
                  <a:cubicBezTo>
                    <a:pt x="1" y="3678"/>
                    <a:pt x="399" y="5301"/>
                    <a:pt x="1672" y="6782"/>
                  </a:cubicBezTo>
                  <a:cubicBezTo>
                    <a:pt x="2627" y="7896"/>
                    <a:pt x="4044" y="8851"/>
                    <a:pt x="5445" y="9328"/>
                  </a:cubicBezTo>
                  <a:lnTo>
                    <a:pt x="5636" y="9408"/>
                  </a:lnTo>
                  <a:lnTo>
                    <a:pt x="5843" y="9328"/>
                  </a:lnTo>
                  <a:cubicBezTo>
                    <a:pt x="7243" y="8851"/>
                    <a:pt x="8660" y="7896"/>
                    <a:pt x="9615" y="6782"/>
                  </a:cubicBezTo>
                  <a:cubicBezTo>
                    <a:pt x="10888" y="5301"/>
                    <a:pt x="11286" y="3678"/>
                    <a:pt x="10777" y="2070"/>
                  </a:cubicBezTo>
                  <a:cubicBezTo>
                    <a:pt x="10395" y="892"/>
                    <a:pt x="9153" y="1"/>
                    <a:pt x="7880" y="1"/>
                  </a:cubicBezTo>
                  <a:cubicBezTo>
                    <a:pt x="7737" y="1"/>
                    <a:pt x="7578" y="17"/>
                    <a:pt x="7434" y="33"/>
                  </a:cubicBezTo>
                  <a:cubicBezTo>
                    <a:pt x="6670" y="160"/>
                    <a:pt x="6050" y="622"/>
                    <a:pt x="5652" y="1195"/>
                  </a:cubicBezTo>
                  <a:cubicBezTo>
                    <a:pt x="5238" y="622"/>
                    <a:pt x="4617" y="160"/>
                    <a:pt x="3853" y="33"/>
                  </a:cubicBezTo>
                  <a:cubicBezTo>
                    <a:pt x="3710" y="17"/>
                    <a:pt x="3551" y="1"/>
                    <a:pt x="3407" y="1"/>
                  </a:cubicBezTo>
                  <a:close/>
                </a:path>
              </a:pathLst>
            </a:custGeom>
            <a:solidFill>
              <a:srgbClr val="FFFFFF"/>
            </a:solidFill>
            <a:ln w="28575" cap="flat" cmpd="sng">
              <a:solidFill>
                <a:srgbClr val="FFFFFF"/>
              </a:solidFill>
              <a:prstDash val="solid"/>
              <a:round/>
              <a:headEnd type="none" w="sm" len="sm"/>
              <a:tailEnd type="none" w="sm" len="sm"/>
            </a:ln>
            <a:effectLst>
              <a:outerShdw dist="66675" dir="1800000" algn="bl" rotWithShape="0">
                <a:srgbClr val="2D3561"/>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375;p41">
              <a:extLst>
                <a:ext uri="{FF2B5EF4-FFF2-40B4-BE49-F238E27FC236}">
                  <a16:creationId xmlns:a16="http://schemas.microsoft.com/office/drawing/2014/main" id="{354362D0-645E-5F52-0296-01DA8A976D7A}"/>
                </a:ext>
              </a:extLst>
            </p:cNvPr>
            <p:cNvSpPr/>
            <p:nvPr/>
          </p:nvSpPr>
          <p:spPr>
            <a:xfrm>
              <a:off x="2899732" y="573752"/>
              <a:ext cx="451948" cy="376807"/>
            </a:xfrm>
            <a:custGeom>
              <a:avLst/>
              <a:gdLst/>
              <a:ahLst/>
              <a:cxnLst/>
              <a:rect l="l" t="t" r="r" b="b"/>
              <a:pathLst>
                <a:path w="11286" h="9409" extrusionOk="0">
                  <a:moveTo>
                    <a:pt x="3407" y="1"/>
                  </a:moveTo>
                  <a:cubicBezTo>
                    <a:pt x="2133" y="1"/>
                    <a:pt x="892" y="892"/>
                    <a:pt x="510" y="2070"/>
                  </a:cubicBezTo>
                  <a:cubicBezTo>
                    <a:pt x="0" y="3678"/>
                    <a:pt x="414" y="5301"/>
                    <a:pt x="1672" y="6782"/>
                  </a:cubicBezTo>
                  <a:cubicBezTo>
                    <a:pt x="2643" y="7896"/>
                    <a:pt x="4043" y="8851"/>
                    <a:pt x="5460" y="9328"/>
                  </a:cubicBezTo>
                  <a:lnTo>
                    <a:pt x="5651" y="9408"/>
                  </a:lnTo>
                  <a:lnTo>
                    <a:pt x="5842" y="9328"/>
                  </a:lnTo>
                  <a:cubicBezTo>
                    <a:pt x="7243" y="8851"/>
                    <a:pt x="8659" y="7896"/>
                    <a:pt x="9615" y="6782"/>
                  </a:cubicBezTo>
                  <a:cubicBezTo>
                    <a:pt x="10888" y="5301"/>
                    <a:pt x="11286" y="3678"/>
                    <a:pt x="10777" y="2070"/>
                  </a:cubicBezTo>
                  <a:cubicBezTo>
                    <a:pt x="10394" y="892"/>
                    <a:pt x="9153" y="1"/>
                    <a:pt x="7880" y="1"/>
                  </a:cubicBezTo>
                  <a:cubicBezTo>
                    <a:pt x="7736" y="1"/>
                    <a:pt x="7593" y="17"/>
                    <a:pt x="7450" y="33"/>
                  </a:cubicBezTo>
                  <a:cubicBezTo>
                    <a:pt x="6670" y="160"/>
                    <a:pt x="6065" y="622"/>
                    <a:pt x="5651" y="1195"/>
                  </a:cubicBezTo>
                  <a:cubicBezTo>
                    <a:pt x="5237" y="622"/>
                    <a:pt x="4632" y="160"/>
                    <a:pt x="3852" y="33"/>
                  </a:cubicBezTo>
                  <a:cubicBezTo>
                    <a:pt x="3709" y="17"/>
                    <a:pt x="3566" y="1"/>
                    <a:pt x="3407" y="1"/>
                  </a:cubicBezTo>
                  <a:close/>
                </a:path>
              </a:pathLst>
            </a:custGeom>
            <a:solidFill>
              <a:srgbClr val="FFFFFF"/>
            </a:solidFill>
            <a:ln w="28575" cap="flat" cmpd="sng">
              <a:solidFill>
                <a:srgbClr val="FFFFFF"/>
              </a:solidFill>
              <a:prstDash val="solid"/>
              <a:round/>
              <a:headEnd type="none" w="sm" len="sm"/>
              <a:tailEnd type="none" w="sm" len="sm"/>
            </a:ln>
            <a:effectLst>
              <a:outerShdw dist="66675" dir="1800000" algn="bl" rotWithShape="0">
                <a:srgbClr val="2D3561"/>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376;p41">
              <a:extLst>
                <a:ext uri="{FF2B5EF4-FFF2-40B4-BE49-F238E27FC236}">
                  <a16:creationId xmlns:a16="http://schemas.microsoft.com/office/drawing/2014/main" id="{D33C82CA-8FDA-EE48-DCAE-95176D0D6A74}"/>
                </a:ext>
              </a:extLst>
            </p:cNvPr>
            <p:cNvSpPr/>
            <p:nvPr/>
          </p:nvSpPr>
          <p:spPr>
            <a:xfrm>
              <a:off x="1754979" y="597619"/>
              <a:ext cx="445581" cy="327428"/>
            </a:xfrm>
            <a:custGeom>
              <a:avLst/>
              <a:gdLst/>
              <a:ahLst/>
              <a:cxnLst/>
              <a:rect l="l" t="t" r="r" b="b"/>
              <a:pathLst>
                <a:path w="11127" h="8176" extrusionOk="0">
                  <a:moveTo>
                    <a:pt x="3333" y="1"/>
                  </a:moveTo>
                  <a:cubicBezTo>
                    <a:pt x="2306" y="1"/>
                    <a:pt x="1290" y="716"/>
                    <a:pt x="1003" y="1665"/>
                  </a:cubicBezTo>
                  <a:cubicBezTo>
                    <a:pt x="0" y="4785"/>
                    <a:pt x="3263" y="7379"/>
                    <a:pt x="5555" y="8175"/>
                  </a:cubicBezTo>
                  <a:cubicBezTo>
                    <a:pt x="7863" y="7379"/>
                    <a:pt x="11126" y="4785"/>
                    <a:pt x="10124" y="1665"/>
                  </a:cubicBezTo>
                  <a:cubicBezTo>
                    <a:pt x="9822" y="716"/>
                    <a:pt x="8805" y="1"/>
                    <a:pt x="7778" y="1"/>
                  </a:cubicBezTo>
                  <a:cubicBezTo>
                    <a:pt x="7668" y="1"/>
                    <a:pt x="7558" y="9"/>
                    <a:pt x="7449" y="26"/>
                  </a:cubicBezTo>
                  <a:cubicBezTo>
                    <a:pt x="6463" y="185"/>
                    <a:pt x="5746" y="1108"/>
                    <a:pt x="5555" y="2047"/>
                  </a:cubicBezTo>
                  <a:cubicBezTo>
                    <a:pt x="5380" y="1108"/>
                    <a:pt x="4648" y="185"/>
                    <a:pt x="3661" y="26"/>
                  </a:cubicBezTo>
                  <a:cubicBezTo>
                    <a:pt x="3552" y="9"/>
                    <a:pt x="3442" y="1"/>
                    <a:pt x="3333" y="1"/>
                  </a:cubicBezTo>
                  <a:close/>
                </a:path>
              </a:pathLst>
            </a:custGeom>
            <a:solidFill>
              <a:srgbClr val="FF4D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377;p41">
              <a:extLst>
                <a:ext uri="{FF2B5EF4-FFF2-40B4-BE49-F238E27FC236}">
                  <a16:creationId xmlns:a16="http://schemas.microsoft.com/office/drawing/2014/main" id="{59DBDC9A-3C80-930D-58B0-EA5A596A5A7E}"/>
                </a:ext>
              </a:extLst>
            </p:cNvPr>
            <p:cNvSpPr/>
            <p:nvPr/>
          </p:nvSpPr>
          <p:spPr>
            <a:xfrm>
              <a:off x="2328937" y="597619"/>
              <a:ext cx="223131" cy="327428"/>
            </a:xfrm>
            <a:custGeom>
              <a:avLst/>
              <a:gdLst/>
              <a:ahLst/>
              <a:cxnLst/>
              <a:rect l="l" t="t" r="r" b="b"/>
              <a:pathLst>
                <a:path w="5572" h="8176" extrusionOk="0">
                  <a:moveTo>
                    <a:pt x="3349" y="1"/>
                  </a:moveTo>
                  <a:cubicBezTo>
                    <a:pt x="2322" y="1"/>
                    <a:pt x="1305" y="716"/>
                    <a:pt x="1003" y="1665"/>
                  </a:cubicBezTo>
                  <a:cubicBezTo>
                    <a:pt x="1" y="4785"/>
                    <a:pt x="3264" y="7379"/>
                    <a:pt x="5572" y="8175"/>
                  </a:cubicBezTo>
                  <a:lnTo>
                    <a:pt x="5572" y="2047"/>
                  </a:lnTo>
                  <a:cubicBezTo>
                    <a:pt x="5381" y="1108"/>
                    <a:pt x="4648" y="185"/>
                    <a:pt x="3677" y="26"/>
                  </a:cubicBezTo>
                  <a:cubicBezTo>
                    <a:pt x="3568" y="9"/>
                    <a:pt x="3459" y="1"/>
                    <a:pt x="3349" y="1"/>
                  </a:cubicBezTo>
                  <a:close/>
                </a:path>
              </a:pathLst>
            </a:custGeom>
            <a:solidFill>
              <a:srgbClr val="FF4D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378;p41">
              <a:extLst>
                <a:ext uri="{FF2B5EF4-FFF2-40B4-BE49-F238E27FC236}">
                  <a16:creationId xmlns:a16="http://schemas.microsoft.com/office/drawing/2014/main" id="{6A5C38DC-CF2C-8A13-0650-AE2F442D4137}"/>
                </a:ext>
              </a:extLst>
            </p:cNvPr>
            <p:cNvSpPr/>
            <p:nvPr/>
          </p:nvSpPr>
          <p:spPr>
            <a:xfrm>
              <a:off x="2552025" y="597619"/>
              <a:ext cx="222490" cy="327428"/>
            </a:xfrm>
            <a:custGeom>
              <a:avLst/>
              <a:gdLst/>
              <a:ahLst/>
              <a:cxnLst/>
              <a:rect l="l" t="t" r="r" b="b"/>
              <a:pathLst>
                <a:path w="5556" h="8176" extrusionOk="0">
                  <a:moveTo>
                    <a:pt x="2207" y="1"/>
                  </a:moveTo>
                  <a:cubicBezTo>
                    <a:pt x="2098" y="1"/>
                    <a:pt x="1988" y="9"/>
                    <a:pt x="1879" y="26"/>
                  </a:cubicBezTo>
                  <a:cubicBezTo>
                    <a:pt x="908" y="185"/>
                    <a:pt x="176" y="1108"/>
                    <a:pt x="1" y="2047"/>
                  </a:cubicBezTo>
                  <a:lnTo>
                    <a:pt x="1" y="8175"/>
                  </a:lnTo>
                  <a:cubicBezTo>
                    <a:pt x="2293" y="7379"/>
                    <a:pt x="5556" y="4785"/>
                    <a:pt x="4553" y="1665"/>
                  </a:cubicBezTo>
                  <a:cubicBezTo>
                    <a:pt x="4251" y="716"/>
                    <a:pt x="3234" y="1"/>
                    <a:pt x="2207" y="1"/>
                  </a:cubicBezTo>
                  <a:close/>
                </a:path>
              </a:pathLst>
            </a:custGeom>
            <a:solidFill>
              <a:srgbClr val="CDCE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379;p41">
              <a:extLst>
                <a:ext uri="{FF2B5EF4-FFF2-40B4-BE49-F238E27FC236}">
                  <a16:creationId xmlns:a16="http://schemas.microsoft.com/office/drawing/2014/main" id="{C3E1567F-6306-4C4C-AFDA-50C583D9E5D7}"/>
                </a:ext>
              </a:extLst>
            </p:cNvPr>
            <p:cNvSpPr/>
            <p:nvPr/>
          </p:nvSpPr>
          <p:spPr>
            <a:xfrm>
              <a:off x="2902895" y="597619"/>
              <a:ext cx="445621" cy="327428"/>
            </a:xfrm>
            <a:custGeom>
              <a:avLst/>
              <a:gdLst/>
              <a:ahLst/>
              <a:cxnLst/>
              <a:rect l="l" t="t" r="r" b="b"/>
              <a:pathLst>
                <a:path w="11128" h="8176" extrusionOk="0">
                  <a:moveTo>
                    <a:pt x="3350" y="1"/>
                  </a:moveTo>
                  <a:cubicBezTo>
                    <a:pt x="2323" y="1"/>
                    <a:pt x="1306" y="716"/>
                    <a:pt x="1004" y="1665"/>
                  </a:cubicBezTo>
                  <a:cubicBezTo>
                    <a:pt x="1" y="4785"/>
                    <a:pt x="3264" y="7379"/>
                    <a:pt x="5572" y="8175"/>
                  </a:cubicBezTo>
                  <a:cubicBezTo>
                    <a:pt x="7864" y="7379"/>
                    <a:pt x="11127" y="4785"/>
                    <a:pt x="10124" y="1665"/>
                  </a:cubicBezTo>
                  <a:cubicBezTo>
                    <a:pt x="9837" y="716"/>
                    <a:pt x="8821" y="1"/>
                    <a:pt x="7795" y="1"/>
                  </a:cubicBezTo>
                  <a:cubicBezTo>
                    <a:pt x="7685" y="1"/>
                    <a:pt x="7575" y="9"/>
                    <a:pt x="7466" y="26"/>
                  </a:cubicBezTo>
                  <a:cubicBezTo>
                    <a:pt x="6479" y="185"/>
                    <a:pt x="5747" y="1108"/>
                    <a:pt x="5572" y="2047"/>
                  </a:cubicBezTo>
                  <a:cubicBezTo>
                    <a:pt x="5381" y="1108"/>
                    <a:pt x="4665" y="185"/>
                    <a:pt x="3678" y="26"/>
                  </a:cubicBezTo>
                  <a:cubicBezTo>
                    <a:pt x="3569" y="9"/>
                    <a:pt x="3459" y="1"/>
                    <a:pt x="3350" y="1"/>
                  </a:cubicBezTo>
                  <a:close/>
                </a:path>
              </a:pathLst>
            </a:custGeom>
            <a:solidFill>
              <a:srgbClr val="CDCE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79960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688255A-DEE6-CE41-ECB2-F722E01FF81E}"/>
              </a:ext>
            </a:extLst>
          </p:cNvPr>
          <p:cNvPicPr>
            <a:picLocks noChangeAspect="1"/>
          </p:cNvPicPr>
          <p:nvPr/>
        </p:nvPicPr>
        <p:blipFill>
          <a:blip r:embed="rId2"/>
          <a:stretch>
            <a:fillRect/>
          </a:stretch>
        </p:blipFill>
        <p:spPr>
          <a:xfrm>
            <a:off x="7462660" y="25977"/>
            <a:ext cx="1518036" cy="1524132"/>
          </a:xfrm>
          <a:prstGeom prst="rect">
            <a:avLst/>
          </a:prstGeom>
        </p:spPr>
      </p:pic>
      <p:sp>
        <p:nvSpPr>
          <p:cNvPr id="22" name="Text Placeholder 2">
            <a:extLst>
              <a:ext uri="{FF2B5EF4-FFF2-40B4-BE49-F238E27FC236}">
                <a16:creationId xmlns:a16="http://schemas.microsoft.com/office/drawing/2014/main" id="{0B164ABF-BF35-B874-8410-4712F2EC3ACA}"/>
              </a:ext>
            </a:extLst>
          </p:cNvPr>
          <p:cNvSpPr>
            <a:spLocks noGrp="1"/>
          </p:cNvSpPr>
          <p:nvPr>
            <p:ph type="body" idx="1"/>
          </p:nvPr>
        </p:nvSpPr>
        <p:spPr>
          <a:xfrm>
            <a:off x="628145" y="989104"/>
            <a:ext cx="4747514" cy="3114628"/>
          </a:xfrm>
        </p:spPr>
        <p:txBody>
          <a:bodyPr/>
          <a:lstStyle/>
          <a:p>
            <a:pPr marL="152400" indent="0" algn="just">
              <a:buNone/>
            </a:pPr>
            <a:r>
              <a:rPr lang="en-US" sz="1800" dirty="0"/>
              <a:t>Deaf and hearing-impaired people face many challenges and problems in their daily lives. They suffer from difficulty communicating with people who do not master sign language. </a:t>
            </a:r>
          </a:p>
          <a:p>
            <a:pPr marL="152400" indent="0" algn="just">
              <a:buNone/>
            </a:pPr>
            <a:r>
              <a:rPr lang="en-US" sz="1800" dirty="0"/>
              <a:t>It is difficult for them to exchange thoughts, feelings, and daily needs. They may feel isolated and cut off from society. This social isolation can negatively affect mental health. And emotional to them.</a:t>
            </a:r>
          </a:p>
          <a:p>
            <a:pPr marL="152400" indent="0">
              <a:buNone/>
            </a:pPr>
            <a:endParaRPr lang="en-US" dirty="0"/>
          </a:p>
        </p:txBody>
      </p:sp>
      <p:pic>
        <p:nvPicPr>
          <p:cNvPr id="24" name="Picture Placeholder 5" descr="A person pointing at herself&#10;&#10;Description automatically generated">
            <a:extLst>
              <a:ext uri="{FF2B5EF4-FFF2-40B4-BE49-F238E27FC236}">
                <a16:creationId xmlns:a16="http://schemas.microsoft.com/office/drawing/2014/main" id="{ECB9987D-FA94-869E-FE95-369D0EC95A90}"/>
              </a:ext>
            </a:extLst>
          </p:cNvPr>
          <p:cNvPicPr>
            <a:picLocks noGrp="1" noChangeAspect="1"/>
          </p:cNvPicPr>
          <p:nvPr>
            <p:ph type="pic" idx="2"/>
          </p:nvPr>
        </p:nvPicPr>
        <p:blipFill>
          <a:blip r:embed="rId3"/>
          <a:srcRect l="16757" r="16757"/>
          <a:stretch>
            <a:fillRect/>
          </a:stretch>
        </p:blipFill>
        <p:spPr>
          <a:xfrm>
            <a:off x="5477510" y="666079"/>
            <a:ext cx="3211512" cy="3209925"/>
          </a:xfrm>
        </p:spPr>
      </p:pic>
      <p:pic>
        <p:nvPicPr>
          <p:cNvPr id="26" name="Picture 25">
            <a:extLst>
              <a:ext uri="{FF2B5EF4-FFF2-40B4-BE49-F238E27FC236}">
                <a16:creationId xmlns:a16="http://schemas.microsoft.com/office/drawing/2014/main" id="{25F50237-B3F6-251E-E458-AFDAAB2B4423}"/>
              </a:ext>
            </a:extLst>
          </p:cNvPr>
          <p:cNvPicPr>
            <a:picLocks noChangeAspect="1"/>
          </p:cNvPicPr>
          <p:nvPr/>
        </p:nvPicPr>
        <p:blipFill>
          <a:blip r:embed="rId4"/>
          <a:stretch>
            <a:fillRect/>
          </a:stretch>
        </p:blipFill>
        <p:spPr>
          <a:xfrm>
            <a:off x="5288706" y="2956946"/>
            <a:ext cx="1860240" cy="1860240"/>
          </a:xfrm>
          <a:prstGeom prst="rect">
            <a:avLst/>
          </a:prstGeom>
        </p:spPr>
      </p:pic>
      <p:sp>
        <p:nvSpPr>
          <p:cNvPr id="29" name="TextBox 28"/>
          <p:cNvSpPr txBox="1"/>
          <p:nvPr/>
        </p:nvSpPr>
        <p:spPr>
          <a:xfrm>
            <a:off x="8382000" y="4578927"/>
            <a:ext cx="396378" cy="307777"/>
          </a:xfrm>
          <a:prstGeom prst="rect">
            <a:avLst/>
          </a:prstGeom>
          <a:noFill/>
        </p:spPr>
        <p:txBody>
          <a:bodyPr wrap="square" rtlCol="1">
            <a:spAutoFit/>
          </a:bodyPr>
          <a:lstStyle/>
          <a:p>
            <a:r>
              <a:rPr lang="en-US" dirty="0"/>
              <a:t>6</a:t>
            </a:r>
            <a:endParaRPr lang="ar-EG" dirty="0"/>
          </a:p>
        </p:txBody>
      </p:sp>
    </p:spTree>
    <p:extLst>
      <p:ext uri="{BB962C8B-B14F-4D97-AF65-F5344CB8AC3E}">
        <p14:creationId xmlns:p14="http://schemas.microsoft.com/office/powerpoint/2010/main" val="3960682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907;p22"/>
          <p:cNvSpPr txBox="1">
            <a:spLocks/>
          </p:cNvSpPr>
          <p:nvPr/>
        </p:nvSpPr>
        <p:spPr>
          <a:xfrm>
            <a:off x="-2120749" y="443670"/>
            <a:ext cx="8229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9pPr>
          </a:lstStyle>
          <a:p>
            <a:pPr algn="ctr"/>
            <a:r>
              <a:rPr lang="af-ZA" dirty="0"/>
              <a:t>Mobile App</a:t>
            </a:r>
          </a:p>
        </p:txBody>
      </p:sp>
      <p:grpSp>
        <p:nvGrpSpPr>
          <p:cNvPr id="178" name="Google Shape;908;p22"/>
          <p:cNvGrpSpPr/>
          <p:nvPr/>
        </p:nvGrpSpPr>
        <p:grpSpPr>
          <a:xfrm>
            <a:off x="4468100" y="878654"/>
            <a:ext cx="4009984" cy="4066259"/>
            <a:chOff x="2866634" y="1325375"/>
            <a:chExt cx="3334706" cy="3381504"/>
          </a:xfrm>
        </p:grpSpPr>
        <p:sp>
          <p:nvSpPr>
            <p:cNvPr id="179" name="Google Shape;909;p22"/>
            <p:cNvSpPr/>
            <p:nvPr/>
          </p:nvSpPr>
          <p:spPr>
            <a:xfrm>
              <a:off x="2866634" y="1325375"/>
              <a:ext cx="3334706" cy="1841701"/>
            </a:xfrm>
            <a:custGeom>
              <a:avLst/>
              <a:gdLst/>
              <a:ahLst/>
              <a:cxnLst/>
              <a:rect l="l" t="t" r="r" b="b"/>
              <a:pathLst>
                <a:path w="177496" h="98028" extrusionOk="0">
                  <a:moveTo>
                    <a:pt x="53314" y="0"/>
                  </a:moveTo>
                  <a:cubicBezTo>
                    <a:pt x="48208" y="0"/>
                    <a:pt x="44024" y="5419"/>
                    <a:pt x="44024" y="12031"/>
                  </a:cubicBezTo>
                  <a:lnTo>
                    <a:pt x="44024" y="16425"/>
                  </a:lnTo>
                  <a:lnTo>
                    <a:pt x="29858" y="16425"/>
                  </a:lnTo>
                  <a:cubicBezTo>
                    <a:pt x="24878" y="16425"/>
                    <a:pt x="20777" y="21719"/>
                    <a:pt x="20777" y="28205"/>
                  </a:cubicBezTo>
                  <a:lnTo>
                    <a:pt x="20777" y="37537"/>
                  </a:lnTo>
                  <a:cubicBezTo>
                    <a:pt x="20777" y="38583"/>
                    <a:pt x="20882" y="39588"/>
                    <a:pt x="21091" y="40550"/>
                  </a:cubicBezTo>
                  <a:lnTo>
                    <a:pt x="9081" y="40550"/>
                  </a:lnTo>
                  <a:cubicBezTo>
                    <a:pt x="4080" y="40550"/>
                    <a:pt x="0" y="45844"/>
                    <a:pt x="0" y="52309"/>
                  </a:cubicBezTo>
                  <a:lnTo>
                    <a:pt x="0" y="59172"/>
                  </a:lnTo>
                  <a:cubicBezTo>
                    <a:pt x="0" y="65638"/>
                    <a:pt x="4080" y="70952"/>
                    <a:pt x="9081" y="70952"/>
                  </a:cubicBezTo>
                  <a:lnTo>
                    <a:pt x="15086" y="70952"/>
                  </a:lnTo>
                  <a:cubicBezTo>
                    <a:pt x="14877" y="71956"/>
                    <a:pt x="14751" y="73003"/>
                    <a:pt x="14751" y="74112"/>
                  </a:cubicBezTo>
                  <a:lnTo>
                    <a:pt x="14751" y="81958"/>
                  </a:lnTo>
                  <a:cubicBezTo>
                    <a:pt x="14751" y="88423"/>
                    <a:pt x="18852" y="93717"/>
                    <a:pt x="23832" y="93717"/>
                  </a:cubicBezTo>
                  <a:lnTo>
                    <a:pt x="47246" y="93717"/>
                  </a:lnTo>
                  <a:cubicBezTo>
                    <a:pt x="51451" y="93717"/>
                    <a:pt x="55008" y="89993"/>
                    <a:pt x="56034" y="84950"/>
                  </a:cubicBezTo>
                  <a:lnTo>
                    <a:pt x="75744" y="84950"/>
                  </a:lnTo>
                  <a:cubicBezTo>
                    <a:pt x="79322" y="84950"/>
                    <a:pt x="82439" y="83736"/>
                    <a:pt x="83904" y="79803"/>
                  </a:cubicBezTo>
                  <a:cubicBezTo>
                    <a:pt x="83925" y="79761"/>
                    <a:pt x="83946" y="79719"/>
                    <a:pt x="83946" y="79677"/>
                  </a:cubicBezTo>
                  <a:cubicBezTo>
                    <a:pt x="84050" y="79426"/>
                    <a:pt x="84134" y="79175"/>
                    <a:pt x="84197" y="78924"/>
                  </a:cubicBezTo>
                  <a:cubicBezTo>
                    <a:pt x="84343" y="78485"/>
                    <a:pt x="84469" y="78024"/>
                    <a:pt x="84574" y="77543"/>
                  </a:cubicBezTo>
                  <a:lnTo>
                    <a:pt x="92671" y="77543"/>
                  </a:lnTo>
                  <a:lnTo>
                    <a:pt x="92671" y="78966"/>
                  </a:lnTo>
                  <a:cubicBezTo>
                    <a:pt x="92671" y="85452"/>
                    <a:pt x="96751" y="89260"/>
                    <a:pt x="101752" y="89260"/>
                  </a:cubicBezTo>
                  <a:lnTo>
                    <a:pt x="121462" y="89260"/>
                  </a:lnTo>
                  <a:cubicBezTo>
                    <a:pt x="122508" y="94303"/>
                    <a:pt x="126044" y="98027"/>
                    <a:pt x="130250" y="98027"/>
                  </a:cubicBezTo>
                  <a:lnTo>
                    <a:pt x="153663" y="98027"/>
                  </a:lnTo>
                  <a:cubicBezTo>
                    <a:pt x="158664" y="98027"/>
                    <a:pt x="162744" y="92734"/>
                    <a:pt x="162744" y="86268"/>
                  </a:cubicBezTo>
                  <a:lnTo>
                    <a:pt x="162744" y="78422"/>
                  </a:lnTo>
                  <a:cubicBezTo>
                    <a:pt x="162744" y="77313"/>
                    <a:pt x="162619" y="76246"/>
                    <a:pt x="162409" y="75241"/>
                  </a:cubicBezTo>
                  <a:lnTo>
                    <a:pt x="168435" y="75241"/>
                  </a:lnTo>
                  <a:cubicBezTo>
                    <a:pt x="173415" y="75241"/>
                    <a:pt x="177495" y="69948"/>
                    <a:pt x="177495" y="63482"/>
                  </a:cubicBezTo>
                  <a:lnTo>
                    <a:pt x="177495" y="56619"/>
                  </a:lnTo>
                  <a:cubicBezTo>
                    <a:pt x="177495" y="50133"/>
                    <a:pt x="173415" y="44839"/>
                    <a:pt x="168435" y="44839"/>
                  </a:cubicBezTo>
                  <a:lnTo>
                    <a:pt x="156404" y="44839"/>
                  </a:lnTo>
                  <a:cubicBezTo>
                    <a:pt x="156614" y="43877"/>
                    <a:pt x="156718" y="42873"/>
                    <a:pt x="156718" y="41847"/>
                  </a:cubicBezTo>
                  <a:lnTo>
                    <a:pt x="156718" y="32515"/>
                  </a:lnTo>
                  <a:cubicBezTo>
                    <a:pt x="156718" y="26029"/>
                    <a:pt x="152638" y="20735"/>
                    <a:pt x="147637" y="20735"/>
                  </a:cubicBezTo>
                  <a:lnTo>
                    <a:pt x="133472" y="20735"/>
                  </a:lnTo>
                  <a:lnTo>
                    <a:pt x="133472" y="16341"/>
                  </a:lnTo>
                  <a:cubicBezTo>
                    <a:pt x="133472" y="9730"/>
                    <a:pt x="129204" y="3411"/>
                    <a:pt x="124098" y="3411"/>
                  </a:cubicBezTo>
                  <a:lnTo>
                    <a:pt x="95684" y="3222"/>
                  </a:lnTo>
                  <a:cubicBezTo>
                    <a:pt x="93194" y="3222"/>
                    <a:pt x="90683" y="4561"/>
                    <a:pt x="88779" y="6696"/>
                  </a:cubicBezTo>
                  <a:cubicBezTo>
                    <a:pt x="88089" y="7491"/>
                    <a:pt x="87461" y="8391"/>
                    <a:pt x="86959" y="9395"/>
                  </a:cubicBezTo>
                  <a:cubicBezTo>
                    <a:pt x="86122" y="11048"/>
                    <a:pt x="85620" y="12973"/>
                    <a:pt x="85620" y="15002"/>
                  </a:cubicBezTo>
                  <a:lnTo>
                    <a:pt x="85620" y="12031"/>
                  </a:lnTo>
                  <a:cubicBezTo>
                    <a:pt x="85620" y="10734"/>
                    <a:pt x="85473" y="9479"/>
                    <a:pt x="85159" y="8307"/>
                  </a:cubicBezTo>
                  <a:cubicBezTo>
                    <a:pt x="83946" y="3494"/>
                    <a:pt x="80452" y="0"/>
                    <a:pt x="76351" y="0"/>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10;p22"/>
            <p:cNvSpPr/>
            <p:nvPr/>
          </p:nvSpPr>
          <p:spPr>
            <a:xfrm>
              <a:off x="4294712" y="4058104"/>
              <a:ext cx="257107" cy="479365"/>
            </a:xfrm>
            <a:custGeom>
              <a:avLst/>
              <a:gdLst/>
              <a:ahLst/>
              <a:cxnLst/>
              <a:rect l="l" t="t" r="r" b="b"/>
              <a:pathLst>
                <a:path w="13685" h="25444" extrusionOk="0">
                  <a:moveTo>
                    <a:pt x="13684" y="1"/>
                  </a:moveTo>
                  <a:cubicBezTo>
                    <a:pt x="9479" y="1"/>
                    <a:pt x="5964" y="3077"/>
                    <a:pt x="5315" y="7115"/>
                  </a:cubicBezTo>
                  <a:cubicBezTo>
                    <a:pt x="5252" y="7554"/>
                    <a:pt x="5210" y="22368"/>
                    <a:pt x="5210" y="22829"/>
                  </a:cubicBezTo>
                  <a:cubicBezTo>
                    <a:pt x="5210" y="24272"/>
                    <a:pt x="4039" y="25444"/>
                    <a:pt x="2616" y="25444"/>
                  </a:cubicBezTo>
                  <a:cubicBezTo>
                    <a:pt x="1172" y="25444"/>
                    <a:pt x="0" y="24272"/>
                    <a:pt x="0" y="22829"/>
                  </a:cubicBezTo>
                  <a:cubicBezTo>
                    <a:pt x="0" y="22368"/>
                    <a:pt x="21" y="7554"/>
                    <a:pt x="63" y="7115"/>
                  </a:cubicBezTo>
                  <a:cubicBezTo>
                    <a:pt x="335" y="4437"/>
                    <a:pt x="1381" y="1989"/>
                    <a:pt x="2950" y="1"/>
                  </a:cubicBezTo>
                  <a:lnTo>
                    <a:pt x="13684"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11;p22"/>
            <p:cNvSpPr/>
            <p:nvPr/>
          </p:nvSpPr>
          <p:spPr>
            <a:xfrm>
              <a:off x="4350132" y="2223622"/>
              <a:ext cx="1272496" cy="2483257"/>
            </a:xfrm>
            <a:custGeom>
              <a:avLst/>
              <a:gdLst/>
              <a:ahLst/>
              <a:cxnLst/>
              <a:rect l="l" t="t" r="r" b="b"/>
              <a:pathLst>
                <a:path w="67731" h="132176" extrusionOk="0">
                  <a:moveTo>
                    <a:pt x="67730" y="24565"/>
                  </a:moveTo>
                  <a:lnTo>
                    <a:pt x="67730" y="27159"/>
                  </a:lnTo>
                  <a:cubicBezTo>
                    <a:pt x="67730" y="29838"/>
                    <a:pt x="66893" y="32307"/>
                    <a:pt x="65450" y="34336"/>
                  </a:cubicBezTo>
                  <a:cubicBezTo>
                    <a:pt x="63420" y="37161"/>
                    <a:pt x="60261" y="39107"/>
                    <a:pt x="56620" y="39483"/>
                  </a:cubicBezTo>
                  <a:cubicBezTo>
                    <a:pt x="56201" y="39525"/>
                    <a:pt x="55783" y="39546"/>
                    <a:pt x="55343" y="39546"/>
                  </a:cubicBezTo>
                  <a:lnTo>
                    <a:pt x="39902" y="39546"/>
                  </a:lnTo>
                  <a:cubicBezTo>
                    <a:pt x="35968" y="39546"/>
                    <a:pt x="32244" y="40739"/>
                    <a:pt x="29147" y="42831"/>
                  </a:cubicBezTo>
                  <a:lnTo>
                    <a:pt x="29063" y="42915"/>
                  </a:lnTo>
                  <a:cubicBezTo>
                    <a:pt x="29042" y="42936"/>
                    <a:pt x="26406" y="45007"/>
                    <a:pt x="23205" y="49380"/>
                  </a:cubicBezTo>
                  <a:cubicBezTo>
                    <a:pt x="22870" y="49987"/>
                    <a:pt x="22556" y="50594"/>
                    <a:pt x="22284" y="51243"/>
                  </a:cubicBezTo>
                  <a:cubicBezTo>
                    <a:pt x="20317" y="55971"/>
                    <a:pt x="19334" y="61098"/>
                    <a:pt x="19334" y="66517"/>
                  </a:cubicBezTo>
                  <a:cubicBezTo>
                    <a:pt x="19334" y="68065"/>
                    <a:pt x="19501" y="69509"/>
                    <a:pt x="19794" y="70848"/>
                  </a:cubicBezTo>
                  <a:cubicBezTo>
                    <a:pt x="20527" y="73924"/>
                    <a:pt x="21970" y="81414"/>
                    <a:pt x="23791" y="83507"/>
                  </a:cubicBezTo>
                  <a:cubicBezTo>
                    <a:pt x="29586" y="90202"/>
                    <a:pt x="38416" y="91583"/>
                    <a:pt x="39818" y="91855"/>
                  </a:cubicBezTo>
                  <a:cubicBezTo>
                    <a:pt x="44087" y="92504"/>
                    <a:pt x="56306" y="94282"/>
                    <a:pt x="59905" y="97714"/>
                  </a:cubicBezTo>
                  <a:cubicBezTo>
                    <a:pt x="61746" y="99471"/>
                    <a:pt x="62520" y="102150"/>
                    <a:pt x="62792" y="104807"/>
                  </a:cubicBezTo>
                  <a:cubicBezTo>
                    <a:pt x="62834" y="105267"/>
                    <a:pt x="62855" y="129099"/>
                    <a:pt x="62855" y="129581"/>
                  </a:cubicBezTo>
                  <a:cubicBezTo>
                    <a:pt x="62855" y="131024"/>
                    <a:pt x="61683" y="132175"/>
                    <a:pt x="60261" y="132175"/>
                  </a:cubicBezTo>
                  <a:cubicBezTo>
                    <a:pt x="58817" y="132175"/>
                    <a:pt x="57645" y="131024"/>
                    <a:pt x="57645" y="129581"/>
                  </a:cubicBezTo>
                  <a:cubicBezTo>
                    <a:pt x="57645" y="129162"/>
                    <a:pt x="57603" y="105393"/>
                    <a:pt x="57561" y="104995"/>
                  </a:cubicBezTo>
                  <a:cubicBezTo>
                    <a:pt x="57017" y="99325"/>
                    <a:pt x="44651" y="97714"/>
                    <a:pt x="40362" y="97714"/>
                  </a:cubicBezTo>
                  <a:lnTo>
                    <a:pt x="0" y="97714"/>
                  </a:lnTo>
                  <a:cubicBezTo>
                    <a:pt x="3641" y="85369"/>
                    <a:pt x="7219" y="74447"/>
                    <a:pt x="8056" y="70848"/>
                  </a:cubicBezTo>
                  <a:cubicBezTo>
                    <a:pt x="9584" y="64236"/>
                    <a:pt x="11739" y="58838"/>
                    <a:pt x="13894" y="54590"/>
                  </a:cubicBezTo>
                  <a:cubicBezTo>
                    <a:pt x="14521" y="53356"/>
                    <a:pt x="15149" y="52226"/>
                    <a:pt x="15756" y="51180"/>
                  </a:cubicBezTo>
                  <a:cubicBezTo>
                    <a:pt x="16781" y="49443"/>
                    <a:pt x="17806" y="47916"/>
                    <a:pt x="18811" y="46556"/>
                  </a:cubicBezTo>
                  <a:cubicBezTo>
                    <a:pt x="20359" y="43794"/>
                    <a:pt x="22452" y="41429"/>
                    <a:pt x="24858" y="39525"/>
                  </a:cubicBezTo>
                  <a:lnTo>
                    <a:pt x="24858" y="14773"/>
                  </a:lnTo>
                  <a:cubicBezTo>
                    <a:pt x="18497" y="14375"/>
                    <a:pt x="13454" y="9061"/>
                    <a:pt x="13454" y="2616"/>
                  </a:cubicBezTo>
                  <a:cubicBezTo>
                    <a:pt x="13454" y="1172"/>
                    <a:pt x="14626" y="1"/>
                    <a:pt x="16049" y="1"/>
                  </a:cubicBezTo>
                  <a:cubicBezTo>
                    <a:pt x="17493" y="1"/>
                    <a:pt x="18664" y="1172"/>
                    <a:pt x="18664" y="2616"/>
                  </a:cubicBezTo>
                  <a:cubicBezTo>
                    <a:pt x="18664" y="6466"/>
                    <a:pt x="21782" y="9584"/>
                    <a:pt x="25632" y="9584"/>
                  </a:cubicBezTo>
                  <a:lnTo>
                    <a:pt x="29314" y="9584"/>
                  </a:lnTo>
                  <a:cubicBezTo>
                    <a:pt x="33164" y="9584"/>
                    <a:pt x="36282" y="6466"/>
                    <a:pt x="36282" y="2616"/>
                  </a:cubicBezTo>
                  <a:cubicBezTo>
                    <a:pt x="36282" y="1172"/>
                    <a:pt x="37454" y="1"/>
                    <a:pt x="38897" y="1"/>
                  </a:cubicBezTo>
                  <a:cubicBezTo>
                    <a:pt x="40320" y="1"/>
                    <a:pt x="41492" y="1172"/>
                    <a:pt x="41492" y="2616"/>
                  </a:cubicBezTo>
                  <a:cubicBezTo>
                    <a:pt x="41492" y="9081"/>
                    <a:pt x="36429" y="14375"/>
                    <a:pt x="30068" y="14773"/>
                  </a:cubicBezTo>
                  <a:lnTo>
                    <a:pt x="30068" y="36408"/>
                  </a:lnTo>
                  <a:cubicBezTo>
                    <a:pt x="33102" y="35069"/>
                    <a:pt x="36429" y="34336"/>
                    <a:pt x="39902" y="34336"/>
                  </a:cubicBezTo>
                  <a:lnTo>
                    <a:pt x="55343" y="34336"/>
                  </a:lnTo>
                  <a:cubicBezTo>
                    <a:pt x="55595" y="34336"/>
                    <a:pt x="55846" y="34336"/>
                    <a:pt x="56076" y="34315"/>
                  </a:cubicBezTo>
                  <a:cubicBezTo>
                    <a:pt x="59696" y="33939"/>
                    <a:pt x="62520" y="30863"/>
                    <a:pt x="62520" y="27159"/>
                  </a:cubicBezTo>
                  <a:lnTo>
                    <a:pt x="62520" y="24565"/>
                  </a:lnTo>
                  <a:cubicBezTo>
                    <a:pt x="62520" y="23121"/>
                    <a:pt x="63692" y="21970"/>
                    <a:pt x="65136" y="21970"/>
                  </a:cubicBezTo>
                  <a:cubicBezTo>
                    <a:pt x="66579" y="21970"/>
                    <a:pt x="67730" y="23121"/>
                    <a:pt x="67730" y="24565"/>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12;p22"/>
            <p:cNvSpPr/>
            <p:nvPr/>
          </p:nvSpPr>
          <p:spPr>
            <a:xfrm>
              <a:off x="3601633" y="2246226"/>
              <a:ext cx="1369195" cy="2024879"/>
            </a:xfrm>
            <a:custGeom>
              <a:avLst/>
              <a:gdLst/>
              <a:ahLst/>
              <a:cxnLst/>
              <a:rect l="l" t="t" r="r" b="b"/>
              <a:pathLst>
                <a:path w="72878" h="107778" extrusionOk="0">
                  <a:moveTo>
                    <a:pt x="72877" y="105058"/>
                  </a:moveTo>
                  <a:cubicBezTo>
                    <a:pt x="72877" y="106564"/>
                    <a:pt x="71601" y="107778"/>
                    <a:pt x="70053" y="107652"/>
                  </a:cubicBezTo>
                  <a:cubicBezTo>
                    <a:pt x="68713" y="107548"/>
                    <a:pt x="67688" y="106376"/>
                    <a:pt x="67667" y="105037"/>
                  </a:cubicBezTo>
                  <a:cubicBezTo>
                    <a:pt x="67646" y="100371"/>
                    <a:pt x="61662" y="96584"/>
                    <a:pt x="56996" y="96584"/>
                  </a:cubicBezTo>
                  <a:lnTo>
                    <a:pt x="22954" y="96584"/>
                  </a:lnTo>
                  <a:cubicBezTo>
                    <a:pt x="18288" y="96584"/>
                    <a:pt x="13182" y="100371"/>
                    <a:pt x="13161" y="105037"/>
                  </a:cubicBezTo>
                  <a:cubicBezTo>
                    <a:pt x="13161" y="106376"/>
                    <a:pt x="12115" y="107548"/>
                    <a:pt x="10776" y="107652"/>
                  </a:cubicBezTo>
                  <a:cubicBezTo>
                    <a:pt x="9249" y="107778"/>
                    <a:pt x="7951" y="106564"/>
                    <a:pt x="7951" y="105058"/>
                  </a:cubicBezTo>
                  <a:cubicBezTo>
                    <a:pt x="7951" y="98300"/>
                    <a:pt x="13977" y="92650"/>
                    <a:pt x="20631" y="91562"/>
                  </a:cubicBezTo>
                  <a:cubicBezTo>
                    <a:pt x="22765" y="91207"/>
                    <a:pt x="24858" y="90663"/>
                    <a:pt x="26824" y="89742"/>
                  </a:cubicBezTo>
                  <a:cubicBezTo>
                    <a:pt x="33436" y="86687"/>
                    <a:pt x="45677" y="79510"/>
                    <a:pt x="47936" y="69697"/>
                  </a:cubicBezTo>
                  <a:cubicBezTo>
                    <a:pt x="48229" y="68358"/>
                    <a:pt x="48397" y="66914"/>
                    <a:pt x="48397" y="65366"/>
                  </a:cubicBezTo>
                  <a:cubicBezTo>
                    <a:pt x="48397" y="59968"/>
                    <a:pt x="47413" y="54820"/>
                    <a:pt x="45446" y="50113"/>
                  </a:cubicBezTo>
                  <a:cubicBezTo>
                    <a:pt x="45174" y="49464"/>
                    <a:pt x="44861" y="48857"/>
                    <a:pt x="44526" y="48229"/>
                  </a:cubicBezTo>
                  <a:cubicBezTo>
                    <a:pt x="41324" y="43877"/>
                    <a:pt x="38688" y="41785"/>
                    <a:pt x="38667" y="41764"/>
                  </a:cubicBezTo>
                  <a:lnTo>
                    <a:pt x="38583" y="41701"/>
                  </a:lnTo>
                  <a:cubicBezTo>
                    <a:pt x="35487" y="39609"/>
                    <a:pt x="31762" y="38416"/>
                    <a:pt x="27829" y="38416"/>
                  </a:cubicBezTo>
                  <a:lnTo>
                    <a:pt x="12387" y="38416"/>
                  </a:lnTo>
                  <a:cubicBezTo>
                    <a:pt x="5545" y="38416"/>
                    <a:pt x="0" y="32871"/>
                    <a:pt x="0" y="26029"/>
                  </a:cubicBezTo>
                  <a:lnTo>
                    <a:pt x="0" y="23519"/>
                  </a:lnTo>
                  <a:cubicBezTo>
                    <a:pt x="0" y="22138"/>
                    <a:pt x="1047" y="20924"/>
                    <a:pt x="2427" y="20819"/>
                  </a:cubicBezTo>
                  <a:cubicBezTo>
                    <a:pt x="3934" y="20736"/>
                    <a:pt x="5210" y="21928"/>
                    <a:pt x="5210" y="23435"/>
                  </a:cubicBezTo>
                  <a:lnTo>
                    <a:pt x="5210" y="26029"/>
                  </a:lnTo>
                  <a:cubicBezTo>
                    <a:pt x="5210" y="29984"/>
                    <a:pt x="8412" y="33206"/>
                    <a:pt x="12387" y="33206"/>
                  </a:cubicBezTo>
                  <a:lnTo>
                    <a:pt x="27829" y="33206"/>
                  </a:lnTo>
                  <a:cubicBezTo>
                    <a:pt x="31281" y="33206"/>
                    <a:pt x="34629" y="33918"/>
                    <a:pt x="37663" y="35257"/>
                  </a:cubicBezTo>
                  <a:lnTo>
                    <a:pt x="37663" y="14835"/>
                  </a:lnTo>
                  <a:cubicBezTo>
                    <a:pt x="31344" y="14438"/>
                    <a:pt x="26301" y="9207"/>
                    <a:pt x="26239" y="2804"/>
                  </a:cubicBezTo>
                  <a:cubicBezTo>
                    <a:pt x="26218" y="1381"/>
                    <a:pt x="27306" y="147"/>
                    <a:pt x="28708" y="63"/>
                  </a:cubicBezTo>
                  <a:cubicBezTo>
                    <a:pt x="30214" y="0"/>
                    <a:pt x="31449" y="1193"/>
                    <a:pt x="31449" y="2679"/>
                  </a:cubicBezTo>
                  <a:cubicBezTo>
                    <a:pt x="31449" y="6508"/>
                    <a:pt x="34566" y="9646"/>
                    <a:pt x="38416" y="9646"/>
                  </a:cubicBezTo>
                  <a:lnTo>
                    <a:pt x="38709" y="9646"/>
                  </a:lnTo>
                  <a:cubicBezTo>
                    <a:pt x="40990" y="9625"/>
                    <a:pt x="42852" y="11488"/>
                    <a:pt x="42852" y="13768"/>
                  </a:cubicBezTo>
                  <a:lnTo>
                    <a:pt x="42852" y="38395"/>
                  </a:lnTo>
                  <a:cubicBezTo>
                    <a:pt x="45279" y="40278"/>
                    <a:pt x="47350" y="42664"/>
                    <a:pt x="48920" y="45426"/>
                  </a:cubicBezTo>
                  <a:cubicBezTo>
                    <a:pt x="49903" y="46786"/>
                    <a:pt x="50949" y="48313"/>
                    <a:pt x="51954" y="50050"/>
                  </a:cubicBezTo>
                  <a:cubicBezTo>
                    <a:pt x="52581" y="51096"/>
                    <a:pt x="53209" y="52226"/>
                    <a:pt x="53837" y="53460"/>
                  </a:cubicBezTo>
                  <a:cubicBezTo>
                    <a:pt x="55992" y="57687"/>
                    <a:pt x="57477" y="63294"/>
                    <a:pt x="59674" y="69718"/>
                  </a:cubicBezTo>
                  <a:cubicBezTo>
                    <a:pt x="62081" y="76748"/>
                    <a:pt x="68546" y="95161"/>
                    <a:pt x="69927" y="96584"/>
                  </a:cubicBezTo>
                  <a:cubicBezTo>
                    <a:pt x="71998" y="98697"/>
                    <a:pt x="72877" y="101857"/>
                    <a:pt x="72877" y="105058"/>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16;p22"/>
            <p:cNvSpPr/>
            <p:nvPr/>
          </p:nvSpPr>
          <p:spPr>
            <a:xfrm>
              <a:off x="5170952" y="2042789"/>
              <a:ext cx="954067" cy="647455"/>
            </a:xfrm>
            <a:custGeom>
              <a:avLst/>
              <a:gdLst/>
              <a:ahLst/>
              <a:cxnLst/>
              <a:rect l="l" t="t" r="r" b="b"/>
              <a:pathLst>
                <a:path w="50782" h="34462" extrusionOk="0">
                  <a:moveTo>
                    <a:pt x="50782" y="19418"/>
                  </a:moveTo>
                  <a:lnTo>
                    <a:pt x="50782" y="27473"/>
                  </a:lnTo>
                  <a:cubicBezTo>
                    <a:pt x="50782" y="31323"/>
                    <a:pt x="47622" y="34462"/>
                    <a:pt x="43772" y="34462"/>
                  </a:cubicBezTo>
                  <a:lnTo>
                    <a:pt x="7009" y="34462"/>
                  </a:lnTo>
                  <a:cubicBezTo>
                    <a:pt x="3159" y="34462"/>
                    <a:pt x="0" y="31323"/>
                    <a:pt x="0" y="27473"/>
                  </a:cubicBezTo>
                  <a:lnTo>
                    <a:pt x="0" y="19418"/>
                  </a:lnTo>
                  <a:cubicBezTo>
                    <a:pt x="0" y="15568"/>
                    <a:pt x="3159" y="12408"/>
                    <a:pt x="7009" y="12408"/>
                  </a:cubicBezTo>
                  <a:lnTo>
                    <a:pt x="8579" y="12408"/>
                  </a:lnTo>
                  <a:lnTo>
                    <a:pt x="8579" y="6989"/>
                  </a:lnTo>
                  <a:cubicBezTo>
                    <a:pt x="8579" y="3139"/>
                    <a:pt x="11717" y="1"/>
                    <a:pt x="15567" y="1"/>
                  </a:cubicBezTo>
                  <a:lnTo>
                    <a:pt x="35214" y="1"/>
                  </a:lnTo>
                  <a:cubicBezTo>
                    <a:pt x="39064" y="1"/>
                    <a:pt x="42224" y="3139"/>
                    <a:pt x="42224" y="6989"/>
                  </a:cubicBezTo>
                  <a:lnTo>
                    <a:pt x="42224" y="12408"/>
                  </a:lnTo>
                  <a:lnTo>
                    <a:pt x="43772" y="12408"/>
                  </a:lnTo>
                  <a:cubicBezTo>
                    <a:pt x="47622" y="12408"/>
                    <a:pt x="50782" y="15568"/>
                    <a:pt x="50782" y="19418"/>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algn="ctr"/>
              <a:endParaRPr lang="en-US" b="1" dirty="0">
                <a:solidFill>
                  <a:srgbClr val="121259"/>
                </a:solidFill>
                <a:latin typeface="Albert Sans"/>
              </a:endParaRPr>
            </a:p>
            <a:p>
              <a:pPr algn="ctr"/>
              <a:r>
                <a:rPr lang="en-US" b="1" dirty="0">
                  <a:solidFill>
                    <a:srgbClr val="121259"/>
                  </a:solidFill>
                  <a:latin typeface="Albert Sans"/>
                </a:rPr>
                <a:t>Tool </a:t>
              </a:r>
              <a:endParaRPr lang="en-US" dirty="0"/>
            </a:p>
            <a:p>
              <a:pPr marL="0" lvl="0" indent="0" algn="ctr" rtl="0">
                <a:spcBef>
                  <a:spcPts val="0"/>
                </a:spcBef>
                <a:spcAft>
                  <a:spcPts val="0"/>
                </a:spcAft>
                <a:buNone/>
              </a:pPr>
              <a:endParaRPr b="1" dirty="0">
                <a:solidFill>
                  <a:schemeClr val="dk1"/>
                </a:solidFill>
                <a:latin typeface="Fira Sans Extra Condensed"/>
                <a:ea typeface="Fira Sans Extra Condensed"/>
                <a:cs typeface="Fira Sans Extra Condensed"/>
                <a:sym typeface="Fira Sans Extra Condensed"/>
              </a:endParaRPr>
            </a:p>
          </p:txBody>
        </p:sp>
        <p:sp>
          <p:nvSpPr>
            <p:cNvPr id="187" name="Google Shape;917;p22"/>
            <p:cNvSpPr/>
            <p:nvPr/>
          </p:nvSpPr>
          <p:spPr>
            <a:xfrm>
              <a:off x="5700072" y="1733804"/>
              <a:ext cx="279107" cy="279126"/>
            </a:xfrm>
            <a:custGeom>
              <a:avLst/>
              <a:gdLst/>
              <a:ahLst/>
              <a:cxnLst/>
              <a:rect l="l" t="t" r="r" b="b"/>
              <a:pathLst>
                <a:path w="14856" h="14857" extrusionOk="0">
                  <a:moveTo>
                    <a:pt x="0" y="9270"/>
                  </a:moveTo>
                  <a:lnTo>
                    <a:pt x="0" y="14857"/>
                  </a:lnTo>
                  <a:lnTo>
                    <a:pt x="5545" y="14857"/>
                  </a:lnTo>
                  <a:cubicBezTo>
                    <a:pt x="10692" y="14857"/>
                    <a:pt x="14856" y="10693"/>
                    <a:pt x="14856" y="5546"/>
                  </a:cubicBezTo>
                  <a:lnTo>
                    <a:pt x="14856" y="1"/>
                  </a:lnTo>
                  <a:lnTo>
                    <a:pt x="9269" y="1"/>
                  </a:lnTo>
                  <a:cubicBezTo>
                    <a:pt x="4164" y="1"/>
                    <a:pt x="0" y="4165"/>
                    <a:pt x="0" y="9270"/>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18;p22"/>
            <p:cNvSpPr/>
            <p:nvPr/>
          </p:nvSpPr>
          <p:spPr>
            <a:xfrm>
              <a:off x="5542239" y="1857240"/>
              <a:ext cx="150976" cy="150976"/>
            </a:xfrm>
            <a:custGeom>
              <a:avLst/>
              <a:gdLst/>
              <a:ahLst/>
              <a:cxnLst/>
              <a:rect l="l" t="t" r="r" b="b"/>
              <a:pathLst>
                <a:path w="8036" h="8036" extrusionOk="0">
                  <a:moveTo>
                    <a:pt x="8035" y="5022"/>
                  </a:moveTo>
                  <a:lnTo>
                    <a:pt x="8035" y="8035"/>
                  </a:lnTo>
                  <a:lnTo>
                    <a:pt x="5043" y="8035"/>
                  </a:lnTo>
                  <a:cubicBezTo>
                    <a:pt x="2260" y="8035"/>
                    <a:pt x="1" y="5776"/>
                    <a:pt x="1" y="3014"/>
                  </a:cubicBezTo>
                  <a:lnTo>
                    <a:pt x="1" y="1"/>
                  </a:lnTo>
                  <a:lnTo>
                    <a:pt x="3035" y="1"/>
                  </a:lnTo>
                  <a:cubicBezTo>
                    <a:pt x="5797" y="1"/>
                    <a:pt x="8035" y="2261"/>
                    <a:pt x="8035" y="5022"/>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938;p22"/>
          <p:cNvGrpSpPr/>
          <p:nvPr/>
        </p:nvGrpSpPr>
        <p:grpSpPr>
          <a:xfrm>
            <a:off x="1399075" y="2514729"/>
            <a:ext cx="399389" cy="386079"/>
            <a:chOff x="-19394200" y="4084200"/>
            <a:chExt cx="315075" cy="304575"/>
          </a:xfrm>
          <a:solidFill>
            <a:schemeClr val="accent2"/>
          </a:solidFill>
        </p:grpSpPr>
        <p:sp>
          <p:nvSpPr>
            <p:cNvPr id="209" name="Google Shape;939;p2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40;p2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941;p2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42;p2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43;p2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944;p2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945;p22"/>
          <p:cNvGrpSpPr/>
          <p:nvPr/>
        </p:nvGrpSpPr>
        <p:grpSpPr>
          <a:xfrm>
            <a:off x="1468744" y="3460545"/>
            <a:ext cx="343488" cy="386396"/>
            <a:chOff x="-17526750" y="3309200"/>
            <a:chExt cx="270975" cy="304825"/>
          </a:xfrm>
          <a:solidFill>
            <a:schemeClr val="accent4">
              <a:lumMod val="75000"/>
            </a:schemeClr>
          </a:solidFill>
        </p:grpSpPr>
        <p:sp>
          <p:nvSpPr>
            <p:cNvPr id="216" name="Google Shape;946;p2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947;p2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948;p2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949;p2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950;p2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913;p22"/>
          <p:cNvSpPr/>
          <p:nvPr/>
        </p:nvSpPr>
        <p:spPr>
          <a:xfrm>
            <a:off x="5679344" y="1182573"/>
            <a:ext cx="1508529" cy="1208217"/>
          </a:xfrm>
          <a:custGeom>
            <a:avLst/>
            <a:gdLst/>
            <a:ahLst/>
            <a:cxnLst/>
            <a:rect l="l" t="t" r="r" b="b"/>
            <a:pathLst>
              <a:path w="66350" h="38584" extrusionOk="0">
                <a:moveTo>
                  <a:pt x="66350" y="19773"/>
                </a:moveTo>
                <a:lnTo>
                  <a:pt x="66350" y="24209"/>
                </a:lnTo>
                <a:cubicBezTo>
                  <a:pt x="66350" y="29147"/>
                  <a:pt x="62311" y="33164"/>
                  <a:pt x="57373" y="33164"/>
                </a:cubicBezTo>
                <a:lnTo>
                  <a:pt x="36220" y="33164"/>
                </a:lnTo>
                <a:cubicBezTo>
                  <a:pt x="34839" y="36345"/>
                  <a:pt x="31679" y="38584"/>
                  <a:pt x="27997" y="38584"/>
                </a:cubicBezTo>
                <a:lnTo>
                  <a:pt x="8956" y="38584"/>
                </a:lnTo>
                <a:cubicBezTo>
                  <a:pt x="4039" y="38584"/>
                  <a:pt x="1" y="34545"/>
                  <a:pt x="1" y="29607"/>
                </a:cubicBezTo>
                <a:lnTo>
                  <a:pt x="1" y="23791"/>
                </a:lnTo>
                <a:cubicBezTo>
                  <a:pt x="1" y="18853"/>
                  <a:pt x="4039" y="14835"/>
                  <a:pt x="8956" y="14835"/>
                </a:cubicBezTo>
                <a:lnTo>
                  <a:pt x="18414" y="14835"/>
                </a:lnTo>
                <a:lnTo>
                  <a:pt x="18476" y="8956"/>
                </a:lnTo>
                <a:cubicBezTo>
                  <a:pt x="18476" y="4039"/>
                  <a:pt x="22515" y="0"/>
                  <a:pt x="27432" y="0"/>
                </a:cubicBezTo>
                <a:lnTo>
                  <a:pt x="41618" y="0"/>
                </a:lnTo>
                <a:cubicBezTo>
                  <a:pt x="46535" y="0"/>
                  <a:pt x="50573" y="4039"/>
                  <a:pt x="50573" y="8956"/>
                </a:cubicBezTo>
                <a:lnTo>
                  <a:pt x="50573" y="10818"/>
                </a:lnTo>
                <a:lnTo>
                  <a:pt x="57394" y="10818"/>
                </a:lnTo>
                <a:cubicBezTo>
                  <a:pt x="62311" y="10818"/>
                  <a:pt x="66350" y="14856"/>
                  <a:pt x="66350" y="19773"/>
                </a:cubicBezTo>
                <a:close/>
              </a:path>
            </a:pathLst>
          </a:custGeom>
          <a:solidFill>
            <a:schemeClr val="accent2"/>
          </a:solidFill>
          <a:ln>
            <a:noFill/>
          </a:ln>
        </p:spPr>
        <p:txBody>
          <a:bodyPr spcFirstLastPara="1" wrap="square" lIns="91425" tIns="91425" rIns="91425" bIns="91425" anchor="ctr" anchorCtr="0">
            <a:noAutofit/>
          </a:bodyPr>
          <a:lstStyle/>
          <a:p>
            <a:pPr lvl="0" algn="ctr"/>
            <a:endParaRPr lang="en-GB" b="1" dirty="0">
              <a:solidFill>
                <a:schemeClr val="accent4"/>
              </a:solidFill>
              <a:latin typeface="Albert Sans"/>
              <a:sym typeface="Albert Sans"/>
            </a:endParaRPr>
          </a:p>
          <a:p>
            <a:pPr lvl="0" algn="ctr"/>
            <a:r>
              <a:rPr lang="en-GB" b="1" dirty="0">
                <a:solidFill>
                  <a:schemeClr val="accent4"/>
                </a:solidFill>
                <a:latin typeface="Albert Sans"/>
                <a:sym typeface="Albert Sans"/>
              </a:rPr>
              <a:t>Framework</a:t>
            </a:r>
            <a:endParaRPr b="1" dirty="0">
              <a:solidFill>
                <a:schemeClr val="accent4"/>
              </a:solidFill>
              <a:latin typeface="Fira Sans Extra Condensed"/>
              <a:ea typeface="Fira Sans Extra Condensed"/>
              <a:cs typeface="Fira Sans Extra Condensed"/>
              <a:sym typeface="Fira Sans Extra Condensed"/>
            </a:endParaRPr>
          </a:p>
        </p:txBody>
      </p:sp>
      <p:sp>
        <p:nvSpPr>
          <p:cNvPr id="230" name="Google Shape;919;p22"/>
          <p:cNvSpPr/>
          <p:nvPr/>
        </p:nvSpPr>
        <p:spPr>
          <a:xfrm>
            <a:off x="5519388" y="1182573"/>
            <a:ext cx="335649" cy="335649"/>
          </a:xfrm>
          <a:custGeom>
            <a:avLst/>
            <a:gdLst/>
            <a:ahLst/>
            <a:cxnLst/>
            <a:rect l="l" t="t" r="r" b="b"/>
            <a:pathLst>
              <a:path w="14857" h="14857" extrusionOk="0">
                <a:moveTo>
                  <a:pt x="14856" y="9270"/>
                </a:moveTo>
                <a:lnTo>
                  <a:pt x="14856" y="14856"/>
                </a:lnTo>
                <a:lnTo>
                  <a:pt x="9312" y="14856"/>
                </a:lnTo>
                <a:cubicBezTo>
                  <a:pt x="4164" y="14856"/>
                  <a:pt x="1" y="10693"/>
                  <a:pt x="1" y="5545"/>
                </a:cubicBezTo>
                <a:lnTo>
                  <a:pt x="1" y="1"/>
                </a:lnTo>
                <a:lnTo>
                  <a:pt x="5587" y="1"/>
                </a:lnTo>
                <a:cubicBezTo>
                  <a:pt x="10714" y="1"/>
                  <a:pt x="14856" y="4164"/>
                  <a:pt x="14856" y="92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920;p22"/>
          <p:cNvSpPr/>
          <p:nvPr/>
        </p:nvSpPr>
        <p:spPr>
          <a:xfrm>
            <a:off x="5927324" y="1336673"/>
            <a:ext cx="181527" cy="181549"/>
          </a:xfrm>
          <a:custGeom>
            <a:avLst/>
            <a:gdLst/>
            <a:ahLst/>
            <a:cxnLst/>
            <a:rect l="l" t="t" r="r" b="b"/>
            <a:pathLst>
              <a:path w="8035" h="8036" extrusionOk="0">
                <a:moveTo>
                  <a:pt x="0" y="5022"/>
                </a:moveTo>
                <a:lnTo>
                  <a:pt x="0" y="8035"/>
                </a:lnTo>
                <a:lnTo>
                  <a:pt x="2992" y="8035"/>
                </a:lnTo>
                <a:cubicBezTo>
                  <a:pt x="5775" y="8035"/>
                  <a:pt x="8035" y="5796"/>
                  <a:pt x="8035" y="3014"/>
                </a:cubicBezTo>
                <a:lnTo>
                  <a:pt x="8035" y="1"/>
                </a:lnTo>
                <a:lnTo>
                  <a:pt x="5001" y="1"/>
                </a:lnTo>
                <a:cubicBezTo>
                  <a:pt x="2239" y="1"/>
                  <a:pt x="0" y="2260"/>
                  <a:pt x="0" y="50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916;p22"/>
          <p:cNvSpPr/>
          <p:nvPr/>
        </p:nvSpPr>
        <p:spPr>
          <a:xfrm>
            <a:off x="4464269" y="1817682"/>
            <a:ext cx="1147266" cy="778565"/>
          </a:xfrm>
          <a:custGeom>
            <a:avLst/>
            <a:gdLst/>
            <a:ahLst/>
            <a:cxnLst/>
            <a:rect l="l" t="t" r="r" b="b"/>
            <a:pathLst>
              <a:path w="50782" h="34462" extrusionOk="0">
                <a:moveTo>
                  <a:pt x="50782" y="19418"/>
                </a:moveTo>
                <a:lnTo>
                  <a:pt x="50782" y="27473"/>
                </a:lnTo>
                <a:cubicBezTo>
                  <a:pt x="50782" y="31323"/>
                  <a:pt x="47622" y="34462"/>
                  <a:pt x="43772" y="34462"/>
                </a:cubicBezTo>
                <a:lnTo>
                  <a:pt x="7009" y="34462"/>
                </a:lnTo>
                <a:cubicBezTo>
                  <a:pt x="3159" y="34462"/>
                  <a:pt x="0" y="31323"/>
                  <a:pt x="0" y="27473"/>
                </a:cubicBezTo>
                <a:lnTo>
                  <a:pt x="0" y="19418"/>
                </a:lnTo>
                <a:cubicBezTo>
                  <a:pt x="0" y="15568"/>
                  <a:pt x="3159" y="12408"/>
                  <a:pt x="7009" y="12408"/>
                </a:cubicBezTo>
                <a:lnTo>
                  <a:pt x="8579" y="12408"/>
                </a:lnTo>
                <a:lnTo>
                  <a:pt x="8579" y="6989"/>
                </a:lnTo>
                <a:cubicBezTo>
                  <a:pt x="8579" y="3139"/>
                  <a:pt x="11717" y="1"/>
                  <a:pt x="15567" y="1"/>
                </a:cubicBezTo>
                <a:lnTo>
                  <a:pt x="35214" y="1"/>
                </a:lnTo>
                <a:cubicBezTo>
                  <a:pt x="39064" y="1"/>
                  <a:pt x="42224" y="3139"/>
                  <a:pt x="42224" y="6989"/>
                </a:cubicBezTo>
                <a:lnTo>
                  <a:pt x="42224" y="12408"/>
                </a:lnTo>
                <a:lnTo>
                  <a:pt x="43772" y="12408"/>
                </a:lnTo>
                <a:cubicBezTo>
                  <a:pt x="47622" y="12408"/>
                  <a:pt x="50782" y="15568"/>
                  <a:pt x="50782" y="19418"/>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algn="ctr"/>
            <a:endParaRPr lang="en-US" sz="1200" b="1" dirty="0">
              <a:solidFill>
                <a:schemeClr val="tx1">
                  <a:lumMod val="75000"/>
                </a:schemeClr>
              </a:solidFill>
              <a:latin typeface="Albert Sans"/>
              <a:sym typeface="Albert Sans"/>
            </a:endParaRPr>
          </a:p>
          <a:p>
            <a:pPr algn="ctr"/>
            <a:r>
              <a:rPr lang="en-US" sz="1200" b="1" dirty="0">
                <a:solidFill>
                  <a:schemeClr val="tx1">
                    <a:lumMod val="75000"/>
                  </a:schemeClr>
                </a:solidFill>
                <a:latin typeface="Albert Sans"/>
                <a:sym typeface="Albert Sans"/>
              </a:rPr>
              <a:t>L</a:t>
            </a:r>
            <a:r>
              <a:rPr lang="en-US" b="1" dirty="0">
                <a:solidFill>
                  <a:schemeClr val="tx1">
                    <a:lumMod val="75000"/>
                  </a:schemeClr>
                </a:solidFill>
                <a:latin typeface="Albert Sans"/>
                <a:sym typeface="Albert Sans"/>
              </a:rPr>
              <a:t>anguage</a:t>
            </a:r>
            <a:r>
              <a:rPr lang="en-US" sz="900" dirty="0">
                <a:solidFill>
                  <a:schemeClr val="tx1">
                    <a:lumMod val="75000"/>
                  </a:schemeClr>
                </a:solidFill>
              </a:rPr>
              <a:t> </a:t>
            </a:r>
            <a:endParaRPr lang="en-US" dirty="0">
              <a:solidFill>
                <a:schemeClr val="tx1">
                  <a:lumMod val="75000"/>
                </a:schemeClr>
              </a:solidFill>
            </a:endParaRPr>
          </a:p>
          <a:p>
            <a:pPr marL="0" lvl="0" indent="0" algn="ctr" rtl="0">
              <a:spcBef>
                <a:spcPts val="0"/>
              </a:spcBef>
              <a:spcAft>
                <a:spcPts val="0"/>
              </a:spcAft>
              <a:buNone/>
            </a:pPr>
            <a:endParaRPr b="1" dirty="0">
              <a:solidFill>
                <a:schemeClr val="dk1"/>
              </a:solidFill>
              <a:latin typeface="Fira Sans Extra Condensed"/>
              <a:ea typeface="Fira Sans Extra Condensed"/>
              <a:cs typeface="Fira Sans Extra Condensed"/>
              <a:sym typeface="Fira Sans Extra Condensed"/>
            </a:endParaRPr>
          </a:p>
        </p:txBody>
      </p:sp>
      <p:sp>
        <p:nvSpPr>
          <p:cNvPr id="233" name="Google Shape;917;p22"/>
          <p:cNvSpPr/>
          <p:nvPr/>
        </p:nvSpPr>
        <p:spPr>
          <a:xfrm flipH="1">
            <a:off x="4033903" y="1815462"/>
            <a:ext cx="379434" cy="296506"/>
          </a:xfrm>
          <a:custGeom>
            <a:avLst/>
            <a:gdLst/>
            <a:ahLst/>
            <a:cxnLst/>
            <a:rect l="l" t="t" r="r" b="b"/>
            <a:pathLst>
              <a:path w="14856" h="14857" extrusionOk="0">
                <a:moveTo>
                  <a:pt x="0" y="9270"/>
                </a:moveTo>
                <a:lnTo>
                  <a:pt x="0" y="14857"/>
                </a:lnTo>
                <a:lnTo>
                  <a:pt x="5545" y="14857"/>
                </a:lnTo>
                <a:cubicBezTo>
                  <a:pt x="10692" y="14857"/>
                  <a:pt x="14856" y="10693"/>
                  <a:pt x="14856" y="5546"/>
                </a:cubicBezTo>
                <a:lnTo>
                  <a:pt x="14856" y="1"/>
                </a:lnTo>
                <a:lnTo>
                  <a:pt x="9269" y="1"/>
                </a:lnTo>
                <a:cubicBezTo>
                  <a:pt x="4164" y="1"/>
                  <a:pt x="0" y="4165"/>
                  <a:pt x="0" y="927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918;p22"/>
          <p:cNvSpPr/>
          <p:nvPr/>
        </p:nvSpPr>
        <p:spPr>
          <a:xfrm>
            <a:off x="4451114" y="1706138"/>
            <a:ext cx="181549" cy="181549"/>
          </a:xfrm>
          <a:custGeom>
            <a:avLst/>
            <a:gdLst/>
            <a:ahLst/>
            <a:cxnLst/>
            <a:rect l="l" t="t" r="r" b="b"/>
            <a:pathLst>
              <a:path w="8036" h="8036" extrusionOk="0">
                <a:moveTo>
                  <a:pt x="8035" y="5022"/>
                </a:moveTo>
                <a:lnTo>
                  <a:pt x="8035" y="8035"/>
                </a:lnTo>
                <a:lnTo>
                  <a:pt x="5043" y="8035"/>
                </a:lnTo>
                <a:cubicBezTo>
                  <a:pt x="2260" y="8035"/>
                  <a:pt x="1" y="5776"/>
                  <a:pt x="1" y="3014"/>
                </a:cubicBezTo>
                <a:lnTo>
                  <a:pt x="1" y="1"/>
                </a:lnTo>
                <a:lnTo>
                  <a:pt x="3035" y="1"/>
                </a:lnTo>
                <a:cubicBezTo>
                  <a:pt x="5797" y="1"/>
                  <a:pt x="8035" y="2261"/>
                  <a:pt x="8035" y="5022"/>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954;p22"/>
          <p:cNvGrpSpPr/>
          <p:nvPr/>
        </p:nvGrpSpPr>
        <p:grpSpPr>
          <a:xfrm>
            <a:off x="1452788" y="1621709"/>
            <a:ext cx="392386" cy="387505"/>
            <a:chOff x="-18647525" y="4082625"/>
            <a:chExt cx="309550" cy="305700"/>
          </a:xfrm>
          <a:solidFill>
            <a:srgbClr val="3399FF"/>
          </a:solidFill>
        </p:grpSpPr>
        <p:sp>
          <p:nvSpPr>
            <p:cNvPr id="236" name="Google Shape;955;p2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956;p2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957;p2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958;p2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2182864" y="2461731"/>
            <a:ext cx="981359" cy="400110"/>
          </a:xfrm>
          <a:prstGeom prst="rect">
            <a:avLst/>
          </a:prstGeom>
        </p:spPr>
        <p:txBody>
          <a:bodyPr wrap="none">
            <a:spAutoFit/>
          </a:bodyPr>
          <a:lstStyle/>
          <a:p>
            <a:r>
              <a:rPr lang="en-US" sz="2000" b="1" dirty="0">
                <a:solidFill>
                  <a:schemeClr val="tx1">
                    <a:lumMod val="75000"/>
                  </a:schemeClr>
                </a:solidFill>
              </a:rPr>
              <a:t>Flutter</a:t>
            </a:r>
          </a:p>
        </p:txBody>
      </p:sp>
      <p:sp>
        <p:nvSpPr>
          <p:cNvPr id="4" name="Rectangle 3"/>
          <p:cNvSpPr/>
          <p:nvPr/>
        </p:nvSpPr>
        <p:spPr>
          <a:xfrm>
            <a:off x="2196401" y="1596857"/>
            <a:ext cx="697627" cy="400110"/>
          </a:xfrm>
          <a:prstGeom prst="rect">
            <a:avLst/>
          </a:prstGeom>
        </p:spPr>
        <p:txBody>
          <a:bodyPr wrap="none">
            <a:spAutoFit/>
          </a:bodyPr>
          <a:lstStyle/>
          <a:p>
            <a:r>
              <a:rPr lang="en-US" sz="2000" b="1" dirty="0">
                <a:solidFill>
                  <a:schemeClr val="tx1">
                    <a:lumMod val="75000"/>
                  </a:schemeClr>
                </a:solidFill>
              </a:rPr>
              <a:t>Dart</a:t>
            </a:r>
          </a:p>
        </p:txBody>
      </p:sp>
      <p:sp>
        <p:nvSpPr>
          <p:cNvPr id="5" name="Rectangle 4"/>
          <p:cNvSpPr/>
          <p:nvPr/>
        </p:nvSpPr>
        <p:spPr>
          <a:xfrm>
            <a:off x="2215070" y="3397925"/>
            <a:ext cx="939681" cy="400110"/>
          </a:xfrm>
          <a:prstGeom prst="rect">
            <a:avLst/>
          </a:prstGeom>
        </p:spPr>
        <p:txBody>
          <a:bodyPr wrap="none">
            <a:spAutoFit/>
          </a:bodyPr>
          <a:lstStyle/>
          <a:p>
            <a:r>
              <a:rPr lang="en-US" sz="2000" b="1" dirty="0">
                <a:solidFill>
                  <a:schemeClr val="tx1">
                    <a:lumMod val="75000"/>
                  </a:schemeClr>
                </a:solidFill>
              </a:rPr>
              <a:t>Figma</a:t>
            </a:r>
          </a:p>
        </p:txBody>
      </p:sp>
      <p:pic>
        <p:nvPicPr>
          <p:cNvPr id="38" name="Picture 37" descr="A black and white icon with a sound off&#10;&#10;Description automatically generated">
            <a:extLst>
              <a:ext uri="{FF2B5EF4-FFF2-40B4-BE49-F238E27FC236}">
                <a16:creationId xmlns:a16="http://schemas.microsoft.com/office/drawing/2014/main" id="{2B20D7E6-15BC-C492-8295-C6A3AA040D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6875" y1="53281" x2="55313" y2="65313"/>
                        <a14:foregroundMark x1="55313" y1="65313" x2="55313" y2="65313"/>
                        <a14:foregroundMark x1="39478" y1="57580" x2="26406" y2="70313"/>
                        <a14:foregroundMark x1="67426" y1="30357" x2="42249" y2="54881"/>
                        <a14:foregroundMark x1="80469" y1="30938" x2="85938" y2="41875"/>
                        <a14:foregroundMark x1="85938" y1="41875" x2="86719" y2="53594"/>
                        <a14:foregroundMark x1="86719" y1="53594" x2="83750" y2="67500"/>
                        <a14:foregroundMark x1="83750" y1="67500" x2="76094" y2="78438"/>
                        <a14:foregroundMark x1="74063" y1="29531" x2="70625" y2="33750"/>
                        <a14:foregroundMark x1="75938" y1="27969" x2="72344" y2="29219"/>
                        <a14:foregroundMark x1="59375" y1="52031" x2="58125" y2="65625"/>
                        <a14:foregroundMark x1="58125" y1="65625" x2="57188" y2="67813"/>
                        <a14:foregroundMark x1="58125" y1="51875" x2="58125" y2="55156"/>
                        <a14:backgroundMark x1="69008" y1="31541" x2="68594" y2="31719"/>
                        <a14:backgroundMark x1="55313" y1="37031" x2="37500" y2="56094"/>
                      </a14:backgroundRemoval>
                    </a14:imgEffect>
                  </a14:imgLayer>
                </a14:imgProps>
              </a:ext>
            </a:extLst>
          </a:blip>
          <a:stretch>
            <a:fillRect/>
          </a:stretch>
        </p:blipFill>
        <p:spPr>
          <a:xfrm>
            <a:off x="7776289" y="191152"/>
            <a:ext cx="965195" cy="965195"/>
          </a:xfrm>
          <a:prstGeom prst="rect">
            <a:avLst/>
          </a:prstGeom>
        </p:spPr>
      </p:pic>
      <p:sp>
        <p:nvSpPr>
          <p:cNvPr id="39" name="TextBox 38"/>
          <p:cNvSpPr txBox="1"/>
          <p:nvPr/>
        </p:nvSpPr>
        <p:spPr>
          <a:xfrm>
            <a:off x="8361348" y="4732995"/>
            <a:ext cx="396378" cy="307777"/>
          </a:xfrm>
          <a:prstGeom prst="rect">
            <a:avLst/>
          </a:prstGeom>
          <a:noFill/>
        </p:spPr>
        <p:txBody>
          <a:bodyPr wrap="square" rtlCol="1">
            <a:spAutoFit/>
          </a:bodyPr>
          <a:lstStyle/>
          <a:p>
            <a:r>
              <a:rPr lang="en-US" b="1" dirty="0"/>
              <a:t>60</a:t>
            </a:r>
            <a:endParaRPr lang="ar-EG" b="1" dirty="0"/>
          </a:p>
        </p:txBody>
      </p:sp>
    </p:spTree>
    <p:extLst>
      <p:ext uri="{BB962C8B-B14F-4D97-AF65-F5344CB8AC3E}">
        <p14:creationId xmlns:p14="http://schemas.microsoft.com/office/powerpoint/2010/main" val="3845278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Google Shape;907;p22"/>
          <p:cNvSpPr txBox="1">
            <a:spLocks/>
          </p:cNvSpPr>
          <p:nvPr/>
        </p:nvSpPr>
        <p:spPr>
          <a:xfrm>
            <a:off x="-1889651" y="403582"/>
            <a:ext cx="8229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9pPr>
          </a:lstStyle>
          <a:p>
            <a:pPr algn="ctr"/>
            <a:r>
              <a:rPr lang="af-ZA" dirty="0"/>
              <a:t>Deep Learning</a:t>
            </a:r>
          </a:p>
        </p:txBody>
      </p:sp>
      <p:grpSp>
        <p:nvGrpSpPr>
          <p:cNvPr id="48" name="Google Shape;908;p22"/>
          <p:cNvGrpSpPr/>
          <p:nvPr/>
        </p:nvGrpSpPr>
        <p:grpSpPr>
          <a:xfrm>
            <a:off x="4468100" y="878654"/>
            <a:ext cx="4009984" cy="4066259"/>
            <a:chOff x="2866634" y="1325375"/>
            <a:chExt cx="3334706" cy="3381504"/>
          </a:xfrm>
        </p:grpSpPr>
        <p:sp>
          <p:nvSpPr>
            <p:cNvPr id="49" name="Google Shape;909;p22"/>
            <p:cNvSpPr/>
            <p:nvPr/>
          </p:nvSpPr>
          <p:spPr>
            <a:xfrm>
              <a:off x="2866634" y="1325375"/>
              <a:ext cx="3334706" cy="1841701"/>
            </a:xfrm>
            <a:custGeom>
              <a:avLst/>
              <a:gdLst/>
              <a:ahLst/>
              <a:cxnLst/>
              <a:rect l="l" t="t" r="r" b="b"/>
              <a:pathLst>
                <a:path w="177496" h="98028" extrusionOk="0">
                  <a:moveTo>
                    <a:pt x="53314" y="0"/>
                  </a:moveTo>
                  <a:cubicBezTo>
                    <a:pt x="48208" y="0"/>
                    <a:pt x="44024" y="5419"/>
                    <a:pt x="44024" y="12031"/>
                  </a:cubicBezTo>
                  <a:lnTo>
                    <a:pt x="44024" y="16425"/>
                  </a:lnTo>
                  <a:lnTo>
                    <a:pt x="29858" y="16425"/>
                  </a:lnTo>
                  <a:cubicBezTo>
                    <a:pt x="24878" y="16425"/>
                    <a:pt x="20777" y="21719"/>
                    <a:pt x="20777" y="28205"/>
                  </a:cubicBezTo>
                  <a:lnTo>
                    <a:pt x="20777" y="37537"/>
                  </a:lnTo>
                  <a:cubicBezTo>
                    <a:pt x="20777" y="38583"/>
                    <a:pt x="20882" y="39588"/>
                    <a:pt x="21091" y="40550"/>
                  </a:cubicBezTo>
                  <a:lnTo>
                    <a:pt x="9081" y="40550"/>
                  </a:lnTo>
                  <a:cubicBezTo>
                    <a:pt x="4080" y="40550"/>
                    <a:pt x="0" y="45844"/>
                    <a:pt x="0" y="52309"/>
                  </a:cubicBezTo>
                  <a:lnTo>
                    <a:pt x="0" y="59172"/>
                  </a:lnTo>
                  <a:cubicBezTo>
                    <a:pt x="0" y="65638"/>
                    <a:pt x="4080" y="70952"/>
                    <a:pt x="9081" y="70952"/>
                  </a:cubicBezTo>
                  <a:lnTo>
                    <a:pt x="15086" y="70952"/>
                  </a:lnTo>
                  <a:cubicBezTo>
                    <a:pt x="14877" y="71956"/>
                    <a:pt x="14751" y="73003"/>
                    <a:pt x="14751" y="74112"/>
                  </a:cubicBezTo>
                  <a:lnTo>
                    <a:pt x="14751" y="81958"/>
                  </a:lnTo>
                  <a:cubicBezTo>
                    <a:pt x="14751" y="88423"/>
                    <a:pt x="18852" y="93717"/>
                    <a:pt x="23832" y="93717"/>
                  </a:cubicBezTo>
                  <a:lnTo>
                    <a:pt x="47246" y="93717"/>
                  </a:lnTo>
                  <a:cubicBezTo>
                    <a:pt x="51451" y="93717"/>
                    <a:pt x="55008" y="89993"/>
                    <a:pt x="56034" y="84950"/>
                  </a:cubicBezTo>
                  <a:lnTo>
                    <a:pt x="75744" y="84950"/>
                  </a:lnTo>
                  <a:cubicBezTo>
                    <a:pt x="79322" y="84950"/>
                    <a:pt x="82439" y="83736"/>
                    <a:pt x="83904" y="79803"/>
                  </a:cubicBezTo>
                  <a:cubicBezTo>
                    <a:pt x="83925" y="79761"/>
                    <a:pt x="83946" y="79719"/>
                    <a:pt x="83946" y="79677"/>
                  </a:cubicBezTo>
                  <a:cubicBezTo>
                    <a:pt x="84050" y="79426"/>
                    <a:pt x="84134" y="79175"/>
                    <a:pt x="84197" y="78924"/>
                  </a:cubicBezTo>
                  <a:cubicBezTo>
                    <a:pt x="84343" y="78485"/>
                    <a:pt x="84469" y="78024"/>
                    <a:pt x="84574" y="77543"/>
                  </a:cubicBezTo>
                  <a:lnTo>
                    <a:pt x="92671" y="77543"/>
                  </a:lnTo>
                  <a:lnTo>
                    <a:pt x="92671" y="78966"/>
                  </a:lnTo>
                  <a:cubicBezTo>
                    <a:pt x="92671" y="85452"/>
                    <a:pt x="96751" y="89260"/>
                    <a:pt x="101752" y="89260"/>
                  </a:cubicBezTo>
                  <a:lnTo>
                    <a:pt x="121462" y="89260"/>
                  </a:lnTo>
                  <a:cubicBezTo>
                    <a:pt x="122508" y="94303"/>
                    <a:pt x="126044" y="98027"/>
                    <a:pt x="130250" y="98027"/>
                  </a:cubicBezTo>
                  <a:lnTo>
                    <a:pt x="153663" y="98027"/>
                  </a:lnTo>
                  <a:cubicBezTo>
                    <a:pt x="158664" y="98027"/>
                    <a:pt x="162744" y="92734"/>
                    <a:pt x="162744" y="86268"/>
                  </a:cubicBezTo>
                  <a:lnTo>
                    <a:pt x="162744" y="78422"/>
                  </a:lnTo>
                  <a:cubicBezTo>
                    <a:pt x="162744" y="77313"/>
                    <a:pt x="162619" y="76246"/>
                    <a:pt x="162409" y="75241"/>
                  </a:cubicBezTo>
                  <a:lnTo>
                    <a:pt x="168435" y="75241"/>
                  </a:lnTo>
                  <a:cubicBezTo>
                    <a:pt x="173415" y="75241"/>
                    <a:pt x="177495" y="69948"/>
                    <a:pt x="177495" y="63482"/>
                  </a:cubicBezTo>
                  <a:lnTo>
                    <a:pt x="177495" y="56619"/>
                  </a:lnTo>
                  <a:cubicBezTo>
                    <a:pt x="177495" y="50133"/>
                    <a:pt x="173415" y="44839"/>
                    <a:pt x="168435" y="44839"/>
                  </a:cubicBezTo>
                  <a:lnTo>
                    <a:pt x="156404" y="44839"/>
                  </a:lnTo>
                  <a:cubicBezTo>
                    <a:pt x="156614" y="43877"/>
                    <a:pt x="156718" y="42873"/>
                    <a:pt x="156718" y="41847"/>
                  </a:cubicBezTo>
                  <a:lnTo>
                    <a:pt x="156718" y="32515"/>
                  </a:lnTo>
                  <a:cubicBezTo>
                    <a:pt x="156718" y="26029"/>
                    <a:pt x="152638" y="20735"/>
                    <a:pt x="147637" y="20735"/>
                  </a:cubicBezTo>
                  <a:lnTo>
                    <a:pt x="133472" y="20735"/>
                  </a:lnTo>
                  <a:lnTo>
                    <a:pt x="133472" y="16341"/>
                  </a:lnTo>
                  <a:cubicBezTo>
                    <a:pt x="133472" y="9730"/>
                    <a:pt x="129204" y="3411"/>
                    <a:pt x="124098" y="3411"/>
                  </a:cubicBezTo>
                  <a:lnTo>
                    <a:pt x="95684" y="3222"/>
                  </a:lnTo>
                  <a:cubicBezTo>
                    <a:pt x="93194" y="3222"/>
                    <a:pt x="90683" y="4561"/>
                    <a:pt x="88779" y="6696"/>
                  </a:cubicBezTo>
                  <a:cubicBezTo>
                    <a:pt x="88089" y="7491"/>
                    <a:pt x="87461" y="8391"/>
                    <a:pt x="86959" y="9395"/>
                  </a:cubicBezTo>
                  <a:cubicBezTo>
                    <a:pt x="86122" y="11048"/>
                    <a:pt x="85620" y="12973"/>
                    <a:pt x="85620" y="15002"/>
                  </a:cubicBezTo>
                  <a:lnTo>
                    <a:pt x="85620" y="12031"/>
                  </a:lnTo>
                  <a:cubicBezTo>
                    <a:pt x="85620" y="10734"/>
                    <a:pt x="85473" y="9479"/>
                    <a:pt x="85159" y="8307"/>
                  </a:cubicBezTo>
                  <a:cubicBezTo>
                    <a:pt x="83946" y="3494"/>
                    <a:pt x="80452" y="0"/>
                    <a:pt x="76351" y="0"/>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0;p22"/>
            <p:cNvSpPr/>
            <p:nvPr/>
          </p:nvSpPr>
          <p:spPr>
            <a:xfrm>
              <a:off x="4294712" y="4058104"/>
              <a:ext cx="257107" cy="479365"/>
            </a:xfrm>
            <a:custGeom>
              <a:avLst/>
              <a:gdLst/>
              <a:ahLst/>
              <a:cxnLst/>
              <a:rect l="l" t="t" r="r" b="b"/>
              <a:pathLst>
                <a:path w="13685" h="25444" extrusionOk="0">
                  <a:moveTo>
                    <a:pt x="13684" y="1"/>
                  </a:moveTo>
                  <a:cubicBezTo>
                    <a:pt x="9479" y="1"/>
                    <a:pt x="5964" y="3077"/>
                    <a:pt x="5315" y="7115"/>
                  </a:cubicBezTo>
                  <a:cubicBezTo>
                    <a:pt x="5252" y="7554"/>
                    <a:pt x="5210" y="22368"/>
                    <a:pt x="5210" y="22829"/>
                  </a:cubicBezTo>
                  <a:cubicBezTo>
                    <a:pt x="5210" y="24272"/>
                    <a:pt x="4039" y="25444"/>
                    <a:pt x="2616" y="25444"/>
                  </a:cubicBezTo>
                  <a:cubicBezTo>
                    <a:pt x="1172" y="25444"/>
                    <a:pt x="0" y="24272"/>
                    <a:pt x="0" y="22829"/>
                  </a:cubicBezTo>
                  <a:cubicBezTo>
                    <a:pt x="0" y="22368"/>
                    <a:pt x="21" y="7554"/>
                    <a:pt x="63" y="7115"/>
                  </a:cubicBezTo>
                  <a:cubicBezTo>
                    <a:pt x="335" y="4437"/>
                    <a:pt x="1381" y="1989"/>
                    <a:pt x="2950" y="1"/>
                  </a:cubicBezTo>
                  <a:lnTo>
                    <a:pt x="13684"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1;p22"/>
            <p:cNvSpPr/>
            <p:nvPr/>
          </p:nvSpPr>
          <p:spPr>
            <a:xfrm>
              <a:off x="4350132" y="2223622"/>
              <a:ext cx="1272496" cy="2483257"/>
            </a:xfrm>
            <a:custGeom>
              <a:avLst/>
              <a:gdLst/>
              <a:ahLst/>
              <a:cxnLst/>
              <a:rect l="l" t="t" r="r" b="b"/>
              <a:pathLst>
                <a:path w="67731" h="132176" extrusionOk="0">
                  <a:moveTo>
                    <a:pt x="67730" y="24565"/>
                  </a:moveTo>
                  <a:lnTo>
                    <a:pt x="67730" y="27159"/>
                  </a:lnTo>
                  <a:cubicBezTo>
                    <a:pt x="67730" y="29838"/>
                    <a:pt x="66893" y="32307"/>
                    <a:pt x="65450" y="34336"/>
                  </a:cubicBezTo>
                  <a:cubicBezTo>
                    <a:pt x="63420" y="37161"/>
                    <a:pt x="60261" y="39107"/>
                    <a:pt x="56620" y="39483"/>
                  </a:cubicBezTo>
                  <a:cubicBezTo>
                    <a:pt x="56201" y="39525"/>
                    <a:pt x="55783" y="39546"/>
                    <a:pt x="55343" y="39546"/>
                  </a:cubicBezTo>
                  <a:lnTo>
                    <a:pt x="39902" y="39546"/>
                  </a:lnTo>
                  <a:cubicBezTo>
                    <a:pt x="35968" y="39546"/>
                    <a:pt x="32244" y="40739"/>
                    <a:pt x="29147" y="42831"/>
                  </a:cubicBezTo>
                  <a:lnTo>
                    <a:pt x="29063" y="42915"/>
                  </a:lnTo>
                  <a:cubicBezTo>
                    <a:pt x="29042" y="42936"/>
                    <a:pt x="26406" y="45007"/>
                    <a:pt x="23205" y="49380"/>
                  </a:cubicBezTo>
                  <a:cubicBezTo>
                    <a:pt x="22870" y="49987"/>
                    <a:pt x="22556" y="50594"/>
                    <a:pt x="22284" y="51243"/>
                  </a:cubicBezTo>
                  <a:cubicBezTo>
                    <a:pt x="20317" y="55971"/>
                    <a:pt x="19334" y="61098"/>
                    <a:pt x="19334" y="66517"/>
                  </a:cubicBezTo>
                  <a:cubicBezTo>
                    <a:pt x="19334" y="68065"/>
                    <a:pt x="19501" y="69509"/>
                    <a:pt x="19794" y="70848"/>
                  </a:cubicBezTo>
                  <a:cubicBezTo>
                    <a:pt x="20527" y="73924"/>
                    <a:pt x="21970" y="81414"/>
                    <a:pt x="23791" y="83507"/>
                  </a:cubicBezTo>
                  <a:cubicBezTo>
                    <a:pt x="29586" y="90202"/>
                    <a:pt x="38416" y="91583"/>
                    <a:pt x="39818" y="91855"/>
                  </a:cubicBezTo>
                  <a:cubicBezTo>
                    <a:pt x="44087" y="92504"/>
                    <a:pt x="56306" y="94282"/>
                    <a:pt x="59905" y="97714"/>
                  </a:cubicBezTo>
                  <a:cubicBezTo>
                    <a:pt x="61746" y="99471"/>
                    <a:pt x="62520" y="102150"/>
                    <a:pt x="62792" y="104807"/>
                  </a:cubicBezTo>
                  <a:cubicBezTo>
                    <a:pt x="62834" y="105267"/>
                    <a:pt x="62855" y="129099"/>
                    <a:pt x="62855" y="129581"/>
                  </a:cubicBezTo>
                  <a:cubicBezTo>
                    <a:pt x="62855" y="131024"/>
                    <a:pt x="61683" y="132175"/>
                    <a:pt x="60261" y="132175"/>
                  </a:cubicBezTo>
                  <a:cubicBezTo>
                    <a:pt x="58817" y="132175"/>
                    <a:pt x="57645" y="131024"/>
                    <a:pt x="57645" y="129581"/>
                  </a:cubicBezTo>
                  <a:cubicBezTo>
                    <a:pt x="57645" y="129162"/>
                    <a:pt x="57603" y="105393"/>
                    <a:pt x="57561" y="104995"/>
                  </a:cubicBezTo>
                  <a:cubicBezTo>
                    <a:pt x="57017" y="99325"/>
                    <a:pt x="44651" y="97714"/>
                    <a:pt x="40362" y="97714"/>
                  </a:cubicBezTo>
                  <a:lnTo>
                    <a:pt x="0" y="97714"/>
                  </a:lnTo>
                  <a:cubicBezTo>
                    <a:pt x="3641" y="85369"/>
                    <a:pt x="7219" y="74447"/>
                    <a:pt x="8056" y="70848"/>
                  </a:cubicBezTo>
                  <a:cubicBezTo>
                    <a:pt x="9584" y="64236"/>
                    <a:pt x="11739" y="58838"/>
                    <a:pt x="13894" y="54590"/>
                  </a:cubicBezTo>
                  <a:cubicBezTo>
                    <a:pt x="14521" y="53356"/>
                    <a:pt x="15149" y="52226"/>
                    <a:pt x="15756" y="51180"/>
                  </a:cubicBezTo>
                  <a:cubicBezTo>
                    <a:pt x="16781" y="49443"/>
                    <a:pt x="17806" y="47916"/>
                    <a:pt x="18811" y="46556"/>
                  </a:cubicBezTo>
                  <a:cubicBezTo>
                    <a:pt x="20359" y="43794"/>
                    <a:pt x="22452" y="41429"/>
                    <a:pt x="24858" y="39525"/>
                  </a:cubicBezTo>
                  <a:lnTo>
                    <a:pt x="24858" y="14773"/>
                  </a:lnTo>
                  <a:cubicBezTo>
                    <a:pt x="18497" y="14375"/>
                    <a:pt x="13454" y="9061"/>
                    <a:pt x="13454" y="2616"/>
                  </a:cubicBezTo>
                  <a:cubicBezTo>
                    <a:pt x="13454" y="1172"/>
                    <a:pt x="14626" y="1"/>
                    <a:pt x="16049" y="1"/>
                  </a:cubicBezTo>
                  <a:cubicBezTo>
                    <a:pt x="17493" y="1"/>
                    <a:pt x="18664" y="1172"/>
                    <a:pt x="18664" y="2616"/>
                  </a:cubicBezTo>
                  <a:cubicBezTo>
                    <a:pt x="18664" y="6466"/>
                    <a:pt x="21782" y="9584"/>
                    <a:pt x="25632" y="9584"/>
                  </a:cubicBezTo>
                  <a:lnTo>
                    <a:pt x="29314" y="9584"/>
                  </a:lnTo>
                  <a:cubicBezTo>
                    <a:pt x="33164" y="9584"/>
                    <a:pt x="36282" y="6466"/>
                    <a:pt x="36282" y="2616"/>
                  </a:cubicBezTo>
                  <a:cubicBezTo>
                    <a:pt x="36282" y="1172"/>
                    <a:pt x="37454" y="1"/>
                    <a:pt x="38897" y="1"/>
                  </a:cubicBezTo>
                  <a:cubicBezTo>
                    <a:pt x="40320" y="1"/>
                    <a:pt x="41492" y="1172"/>
                    <a:pt x="41492" y="2616"/>
                  </a:cubicBezTo>
                  <a:cubicBezTo>
                    <a:pt x="41492" y="9081"/>
                    <a:pt x="36429" y="14375"/>
                    <a:pt x="30068" y="14773"/>
                  </a:cubicBezTo>
                  <a:lnTo>
                    <a:pt x="30068" y="36408"/>
                  </a:lnTo>
                  <a:cubicBezTo>
                    <a:pt x="33102" y="35069"/>
                    <a:pt x="36429" y="34336"/>
                    <a:pt x="39902" y="34336"/>
                  </a:cubicBezTo>
                  <a:lnTo>
                    <a:pt x="55343" y="34336"/>
                  </a:lnTo>
                  <a:cubicBezTo>
                    <a:pt x="55595" y="34336"/>
                    <a:pt x="55846" y="34336"/>
                    <a:pt x="56076" y="34315"/>
                  </a:cubicBezTo>
                  <a:cubicBezTo>
                    <a:pt x="59696" y="33939"/>
                    <a:pt x="62520" y="30863"/>
                    <a:pt x="62520" y="27159"/>
                  </a:cubicBezTo>
                  <a:lnTo>
                    <a:pt x="62520" y="24565"/>
                  </a:lnTo>
                  <a:cubicBezTo>
                    <a:pt x="62520" y="23121"/>
                    <a:pt x="63692" y="21970"/>
                    <a:pt x="65136" y="21970"/>
                  </a:cubicBezTo>
                  <a:cubicBezTo>
                    <a:pt x="66579" y="21970"/>
                    <a:pt x="67730" y="23121"/>
                    <a:pt x="67730" y="24565"/>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12;p22"/>
            <p:cNvSpPr/>
            <p:nvPr/>
          </p:nvSpPr>
          <p:spPr>
            <a:xfrm>
              <a:off x="3601633" y="2246226"/>
              <a:ext cx="1369195" cy="2024879"/>
            </a:xfrm>
            <a:custGeom>
              <a:avLst/>
              <a:gdLst/>
              <a:ahLst/>
              <a:cxnLst/>
              <a:rect l="l" t="t" r="r" b="b"/>
              <a:pathLst>
                <a:path w="72878" h="107778" extrusionOk="0">
                  <a:moveTo>
                    <a:pt x="72877" y="105058"/>
                  </a:moveTo>
                  <a:cubicBezTo>
                    <a:pt x="72877" y="106564"/>
                    <a:pt x="71601" y="107778"/>
                    <a:pt x="70053" y="107652"/>
                  </a:cubicBezTo>
                  <a:cubicBezTo>
                    <a:pt x="68713" y="107548"/>
                    <a:pt x="67688" y="106376"/>
                    <a:pt x="67667" y="105037"/>
                  </a:cubicBezTo>
                  <a:cubicBezTo>
                    <a:pt x="67646" y="100371"/>
                    <a:pt x="61662" y="96584"/>
                    <a:pt x="56996" y="96584"/>
                  </a:cubicBezTo>
                  <a:lnTo>
                    <a:pt x="22954" y="96584"/>
                  </a:lnTo>
                  <a:cubicBezTo>
                    <a:pt x="18288" y="96584"/>
                    <a:pt x="13182" y="100371"/>
                    <a:pt x="13161" y="105037"/>
                  </a:cubicBezTo>
                  <a:cubicBezTo>
                    <a:pt x="13161" y="106376"/>
                    <a:pt x="12115" y="107548"/>
                    <a:pt x="10776" y="107652"/>
                  </a:cubicBezTo>
                  <a:cubicBezTo>
                    <a:pt x="9249" y="107778"/>
                    <a:pt x="7951" y="106564"/>
                    <a:pt x="7951" y="105058"/>
                  </a:cubicBezTo>
                  <a:cubicBezTo>
                    <a:pt x="7951" y="98300"/>
                    <a:pt x="13977" y="92650"/>
                    <a:pt x="20631" y="91562"/>
                  </a:cubicBezTo>
                  <a:cubicBezTo>
                    <a:pt x="22765" y="91207"/>
                    <a:pt x="24858" y="90663"/>
                    <a:pt x="26824" y="89742"/>
                  </a:cubicBezTo>
                  <a:cubicBezTo>
                    <a:pt x="33436" y="86687"/>
                    <a:pt x="45677" y="79510"/>
                    <a:pt x="47936" y="69697"/>
                  </a:cubicBezTo>
                  <a:cubicBezTo>
                    <a:pt x="48229" y="68358"/>
                    <a:pt x="48397" y="66914"/>
                    <a:pt x="48397" y="65366"/>
                  </a:cubicBezTo>
                  <a:cubicBezTo>
                    <a:pt x="48397" y="59968"/>
                    <a:pt x="47413" y="54820"/>
                    <a:pt x="45446" y="50113"/>
                  </a:cubicBezTo>
                  <a:cubicBezTo>
                    <a:pt x="45174" y="49464"/>
                    <a:pt x="44861" y="48857"/>
                    <a:pt x="44526" y="48229"/>
                  </a:cubicBezTo>
                  <a:cubicBezTo>
                    <a:pt x="41324" y="43877"/>
                    <a:pt x="38688" y="41785"/>
                    <a:pt x="38667" y="41764"/>
                  </a:cubicBezTo>
                  <a:lnTo>
                    <a:pt x="38583" y="41701"/>
                  </a:lnTo>
                  <a:cubicBezTo>
                    <a:pt x="35487" y="39609"/>
                    <a:pt x="31762" y="38416"/>
                    <a:pt x="27829" y="38416"/>
                  </a:cubicBezTo>
                  <a:lnTo>
                    <a:pt x="12387" y="38416"/>
                  </a:lnTo>
                  <a:cubicBezTo>
                    <a:pt x="5545" y="38416"/>
                    <a:pt x="0" y="32871"/>
                    <a:pt x="0" y="26029"/>
                  </a:cubicBezTo>
                  <a:lnTo>
                    <a:pt x="0" y="23519"/>
                  </a:lnTo>
                  <a:cubicBezTo>
                    <a:pt x="0" y="22138"/>
                    <a:pt x="1047" y="20924"/>
                    <a:pt x="2427" y="20819"/>
                  </a:cubicBezTo>
                  <a:cubicBezTo>
                    <a:pt x="3934" y="20736"/>
                    <a:pt x="5210" y="21928"/>
                    <a:pt x="5210" y="23435"/>
                  </a:cubicBezTo>
                  <a:lnTo>
                    <a:pt x="5210" y="26029"/>
                  </a:lnTo>
                  <a:cubicBezTo>
                    <a:pt x="5210" y="29984"/>
                    <a:pt x="8412" y="33206"/>
                    <a:pt x="12387" y="33206"/>
                  </a:cubicBezTo>
                  <a:lnTo>
                    <a:pt x="27829" y="33206"/>
                  </a:lnTo>
                  <a:cubicBezTo>
                    <a:pt x="31281" y="33206"/>
                    <a:pt x="34629" y="33918"/>
                    <a:pt x="37663" y="35257"/>
                  </a:cubicBezTo>
                  <a:lnTo>
                    <a:pt x="37663" y="14835"/>
                  </a:lnTo>
                  <a:cubicBezTo>
                    <a:pt x="31344" y="14438"/>
                    <a:pt x="26301" y="9207"/>
                    <a:pt x="26239" y="2804"/>
                  </a:cubicBezTo>
                  <a:cubicBezTo>
                    <a:pt x="26218" y="1381"/>
                    <a:pt x="27306" y="147"/>
                    <a:pt x="28708" y="63"/>
                  </a:cubicBezTo>
                  <a:cubicBezTo>
                    <a:pt x="30214" y="0"/>
                    <a:pt x="31449" y="1193"/>
                    <a:pt x="31449" y="2679"/>
                  </a:cubicBezTo>
                  <a:cubicBezTo>
                    <a:pt x="31449" y="6508"/>
                    <a:pt x="34566" y="9646"/>
                    <a:pt x="38416" y="9646"/>
                  </a:cubicBezTo>
                  <a:lnTo>
                    <a:pt x="38709" y="9646"/>
                  </a:lnTo>
                  <a:cubicBezTo>
                    <a:pt x="40990" y="9625"/>
                    <a:pt x="42852" y="11488"/>
                    <a:pt x="42852" y="13768"/>
                  </a:cubicBezTo>
                  <a:lnTo>
                    <a:pt x="42852" y="38395"/>
                  </a:lnTo>
                  <a:cubicBezTo>
                    <a:pt x="45279" y="40278"/>
                    <a:pt x="47350" y="42664"/>
                    <a:pt x="48920" y="45426"/>
                  </a:cubicBezTo>
                  <a:cubicBezTo>
                    <a:pt x="49903" y="46786"/>
                    <a:pt x="50949" y="48313"/>
                    <a:pt x="51954" y="50050"/>
                  </a:cubicBezTo>
                  <a:cubicBezTo>
                    <a:pt x="52581" y="51096"/>
                    <a:pt x="53209" y="52226"/>
                    <a:pt x="53837" y="53460"/>
                  </a:cubicBezTo>
                  <a:cubicBezTo>
                    <a:pt x="55992" y="57687"/>
                    <a:pt x="57477" y="63294"/>
                    <a:pt x="59674" y="69718"/>
                  </a:cubicBezTo>
                  <a:cubicBezTo>
                    <a:pt x="62081" y="76748"/>
                    <a:pt x="68546" y="95161"/>
                    <a:pt x="69927" y="96584"/>
                  </a:cubicBezTo>
                  <a:cubicBezTo>
                    <a:pt x="71998" y="98697"/>
                    <a:pt x="72877" y="101857"/>
                    <a:pt x="72877" y="105058"/>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16;p22"/>
            <p:cNvSpPr/>
            <p:nvPr/>
          </p:nvSpPr>
          <p:spPr>
            <a:xfrm>
              <a:off x="5170952" y="2042789"/>
              <a:ext cx="954067" cy="647455"/>
            </a:xfrm>
            <a:custGeom>
              <a:avLst/>
              <a:gdLst/>
              <a:ahLst/>
              <a:cxnLst/>
              <a:rect l="l" t="t" r="r" b="b"/>
              <a:pathLst>
                <a:path w="50782" h="34462" extrusionOk="0">
                  <a:moveTo>
                    <a:pt x="50782" y="19418"/>
                  </a:moveTo>
                  <a:lnTo>
                    <a:pt x="50782" y="27473"/>
                  </a:lnTo>
                  <a:cubicBezTo>
                    <a:pt x="50782" y="31323"/>
                    <a:pt x="47622" y="34462"/>
                    <a:pt x="43772" y="34462"/>
                  </a:cubicBezTo>
                  <a:lnTo>
                    <a:pt x="7009" y="34462"/>
                  </a:lnTo>
                  <a:cubicBezTo>
                    <a:pt x="3159" y="34462"/>
                    <a:pt x="0" y="31323"/>
                    <a:pt x="0" y="27473"/>
                  </a:cubicBezTo>
                  <a:lnTo>
                    <a:pt x="0" y="19418"/>
                  </a:lnTo>
                  <a:cubicBezTo>
                    <a:pt x="0" y="15568"/>
                    <a:pt x="3159" y="12408"/>
                    <a:pt x="7009" y="12408"/>
                  </a:cubicBezTo>
                  <a:lnTo>
                    <a:pt x="8579" y="12408"/>
                  </a:lnTo>
                  <a:lnTo>
                    <a:pt x="8579" y="6989"/>
                  </a:lnTo>
                  <a:cubicBezTo>
                    <a:pt x="8579" y="3139"/>
                    <a:pt x="11717" y="1"/>
                    <a:pt x="15567" y="1"/>
                  </a:cubicBezTo>
                  <a:lnTo>
                    <a:pt x="35214" y="1"/>
                  </a:lnTo>
                  <a:cubicBezTo>
                    <a:pt x="39064" y="1"/>
                    <a:pt x="42224" y="3139"/>
                    <a:pt x="42224" y="6989"/>
                  </a:cubicBezTo>
                  <a:lnTo>
                    <a:pt x="42224" y="12408"/>
                  </a:lnTo>
                  <a:lnTo>
                    <a:pt x="43772" y="12408"/>
                  </a:lnTo>
                  <a:cubicBezTo>
                    <a:pt x="47622" y="12408"/>
                    <a:pt x="50782" y="15568"/>
                    <a:pt x="50782" y="19418"/>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algn="ctr"/>
              <a:endParaRPr lang="en-US" b="1" dirty="0">
                <a:solidFill>
                  <a:srgbClr val="121259"/>
                </a:solidFill>
                <a:latin typeface="Albert Sans"/>
              </a:endParaRPr>
            </a:p>
            <a:p>
              <a:pPr algn="ctr"/>
              <a:r>
                <a:rPr lang="en-US" b="1" dirty="0">
                  <a:solidFill>
                    <a:srgbClr val="121259"/>
                  </a:solidFill>
                  <a:latin typeface="Albert Sans"/>
                  <a:ea typeface="Fira Sans Extra Condensed"/>
                </a:rPr>
                <a:t>Model</a:t>
              </a:r>
              <a:endParaRPr b="1" dirty="0">
                <a:solidFill>
                  <a:schemeClr val="dk1"/>
                </a:solidFill>
                <a:latin typeface="Fira Sans Extra Condensed"/>
                <a:ea typeface="Fira Sans Extra Condensed"/>
                <a:cs typeface="Fira Sans Extra Condensed"/>
                <a:sym typeface="Fira Sans Extra Condensed"/>
              </a:endParaRPr>
            </a:p>
          </p:txBody>
        </p:sp>
        <p:sp>
          <p:nvSpPr>
            <p:cNvPr id="54" name="Google Shape;917;p22"/>
            <p:cNvSpPr/>
            <p:nvPr/>
          </p:nvSpPr>
          <p:spPr>
            <a:xfrm>
              <a:off x="5700072" y="1733804"/>
              <a:ext cx="279107" cy="279126"/>
            </a:xfrm>
            <a:custGeom>
              <a:avLst/>
              <a:gdLst/>
              <a:ahLst/>
              <a:cxnLst/>
              <a:rect l="l" t="t" r="r" b="b"/>
              <a:pathLst>
                <a:path w="14856" h="14857" extrusionOk="0">
                  <a:moveTo>
                    <a:pt x="0" y="9270"/>
                  </a:moveTo>
                  <a:lnTo>
                    <a:pt x="0" y="14857"/>
                  </a:lnTo>
                  <a:lnTo>
                    <a:pt x="5545" y="14857"/>
                  </a:lnTo>
                  <a:cubicBezTo>
                    <a:pt x="10692" y="14857"/>
                    <a:pt x="14856" y="10693"/>
                    <a:pt x="14856" y="5546"/>
                  </a:cubicBezTo>
                  <a:lnTo>
                    <a:pt x="14856" y="1"/>
                  </a:lnTo>
                  <a:lnTo>
                    <a:pt x="9269" y="1"/>
                  </a:lnTo>
                  <a:cubicBezTo>
                    <a:pt x="4164" y="1"/>
                    <a:pt x="0" y="4165"/>
                    <a:pt x="0" y="9270"/>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18;p22"/>
            <p:cNvSpPr/>
            <p:nvPr/>
          </p:nvSpPr>
          <p:spPr>
            <a:xfrm>
              <a:off x="5542239" y="1857240"/>
              <a:ext cx="150976" cy="150976"/>
            </a:xfrm>
            <a:custGeom>
              <a:avLst/>
              <a:gdLst/>
              <a:ahLst/>
              <a:cxnLst/>
              <a:rect l="l" t="t" r="r" b="b"/>
              <a:pathLst>
                <a:path w="8036" h="8036" extrusionOk="0">
                  <a:moveTo>
                    <a:pt x="8035" y="5022"/>
                  </a:moveTo>
                  <a:lnTo>
                    <a:pt x="8035" y="8035"/>
                  </a:lnTo>
                  <a:lnTo>
                    <a:pt x="5043" y="8035"/>
                  </a:lnTo>
                  <a:cubicBezTo>
                    <a:pt x="2260" y="8035"/>
                    <a:pt x="1" y="5776"/>
                    <a:pt x="1" y="3014"/>
                  </a:cubicBezTo>
                  <a:lnTo>
                    <a:pt x="1" y="1"/>
                  </a:lnTo>
                  <a:lnTo>
                    <a:pt x="3035" y="1"/>
                  </a:lnTo>
                  <a:cubicBezTo>
                    <a:pt x="5797" y="1"/>
                    <a:pt x="8035" y="2261"/>
                    <a:pt x="8035" y="5022"/>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938;p22"/>
          <p:cNvGrpSpPr/>
          <p:nvPr/>
        </p:nvGrpSpPr>
        <p:grpSpPr>
          <a:xfrm>
            <a:off x="1399075" y="2514729"/>
            <a:ext cx="399389" cy="386079"/>
            <a:chOff x="-19394200" y="4084200"/>
            <a:chExt cx="315075" cy="304575"/>
          </a:xfrm>
          <a:solidFill>
            <a:schemeClr val="accent2"/>
          </a:solidFill>
        </p:grpSpPr>
        <p:sp>
          <p:nvSpPr>
            <p:cNvPr id="57" name="Google Shape;939;p2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40;p2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41;p2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2;p2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3;p2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44;p2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945;p22"/>
          <p:cNvGrpSpPr/>
          <p:nvPr/>
        </p:nvGrpSpPr>
        <p:grpSpPr>
          <a:xfrm>
            <a:off x="1451576" y="3464365"/>
            <a:ext cx="343488" cy="386396"/>
            <a:chOff x="-17526750" y="3309200"/>
            <a:chExt cx="270975" cy="304825"/>
          </a:xfrm>
          <a:solidFill>
            <a:schemeClr val="accent4">
              <a:lumMod val="75000"/>
            </a:schemeClr>
          </a:solidFill>
        </p:grpSpPr>
        <p:sp>
          <p:nvSpPr>
            <p:cNvPr id="64" name="Google Shape;946;p2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47;p2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48;p2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49;p2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50;p2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913;p22"/>
          <p:cNvSpPr/>
          <p:nvPr/>
        </p:nvSpPr>
        <p:spPr>
          <a:xfrm>
            <a:off x="5679344" y="1182573"/>
            <a:ext cx="1508529" cy="1208217"/>
          </a:xfrm>
          <a:custGeom>
            <a:avLst/>
            <a:gdLst/>
            <a:ahLst/>
            <a:cxnLst/>
            <a:rect l="l" t="t" r="r" b="b"/>
            <a:pathLst>
              <a:path w="66350" h="38584" extrusionOk="0">
                <a:moveTo>
                  <a:pt x="66350" y="19773"/>
                </a:moveTo>
                <a:lnTo>
                  <a:pt x="66350" y="24209"/>
                </a:lnTo>
                <a:cubicBezTo>
                  <a:pt x="66350" y="29147"/>
                  <a:pt x="62311" y="33164"/>
                  <a:pt x="57373" y="33164"/>
                </a:cubicBezTo>
                <a:lnTo>
                  <a:pt x="36220" y="33164"/>
                </a:lnTo>
                <a:cubicBezTo>
                  <a:pt x="34839" y="36345"/>
                  <a:pt x="31679" y="38584"/>
                  <a:pt x="27997" y="38584"/>
                </a:cubicBezTo>
                <a:lnTo>
                  <a:pt x="8956" y="38584"/>
                </a:lnTo>
                <a:cubicBezTo>
                  <a:pt x="4039" y="38584"/>
                  <a:pt x="1" y="34545"/>
                  <a:pt x="1" y="29607"/>
                </a:cubicBezTo>
                <a:lnTo>
                  <a:pt x="1" y="23791"/>
                </a:lnTo>
                <a:cubicBezTo>
                  <a:pt x="1" y="18853"/>
                  <a:pt x="4039" y="14835"/>
                  <a:pt x="8956" y="14835"/>
                </a:cubicBezTo>
                <a:lnTo>
                  <a:pt x="18414" y="14835"/>
                </a:lnTo>
                <a:lnTo>
                  <a:pt x="18476" y="8956"/>
                </a:lnTo>
                <a:cubicBezTo>
                  <a:pt x="18476" y="4039"/>
                  <a:pt x="22515" y="0"/>
                  <a:pt x="27432" y="0"/>
                </a:cubicBezTo>
                <a:lnTo>
                  <a:pt x="41618" y="0"/>
                </a:lnTo>
                <a:cubicBezTo>
                  <a:pt x="46535" y="0"/>
                  <a:pt x="50573" y="4039"/>
                  <a:pt x="50573" y="8956"/>
                </a:cubicBezTo>
                <a:lnTo>
                  <a:pt x="50573" y="10818"/>
                </a:lnTo>
                <a:lnTo>
                  <a:pt x="57394" y="10818"/>
                </a:lnTo>
                <a:cubicBezTo>
                  <a:pt x="62311" y="10818"/>
                  <a:pt x="66350" y="14856"/>
                  <a:pt x="66350" y="19773"/>
                </a:cubicBezTo>
                <a:close/>
              </a:path>
            </a:pathLst>
          </a:custGeom>
          <a:solidFill>
            <a:schemeClr val="accent2"/>
          </a:solidFill>
          <a:ln>
            <a:noFill/>
          </a:ln>
        </p:spPr>
        <p:txBody>
          <a:bodyPr spcFirstLastPara="1" wrap="square" lIns="91425" tIns="91425" rIns="91425" bIns="91425" anchor="ctr" anchorCtr="0">
            <a:noAutofit/>
          </a:bodyPr>
          <a:lstStyle/>
          <a:p>
            <a:pPr lvl="0" algn="ctr"/>
            <a:endParaRPr lang="en-GB" b="1" dirty="0">
              <a:solidFill>
                <a:schemeClr val="accent4"/>
              </a:solidFill>
              <a:latin typeface="Albert Sans"/>
              <a:sym typeface="Albert Sans"/>
            </a:endParaRPr>
          </a:p>
          <a:p>
            <a:pPr lvl="0" algn="ctr"/>
            <a:r>
              <a:rPr lang="en-GB" b="1" dirty="0">
                <a:solidFill>
                  <a:schemeClr val="accent4"/>
                </a:solidFill>
                <a:latin typeface="Albert Sans"/>
                <a:sym typeface="Albert Sans"/>
              </a:rPr>
              <a:t>Framework</a:t>
            </a:r>
            <a:endParaRPr b="1" dirty="0">
              <a:solidFill>
                <a:schemeClr val="accent4"/>
              </a:solidFill>
              <a:latin typeface="Fira Sans Extra Condensed"/>
              <a:ea typeface="Fira Sans Extra Condensed"/>
              <a:cs typeface="Fira Sans Extra Condensed"/>
              <a:sym typeface="Fira Sans Extra Condensed"/>
            </a:endParaRPr>
          </a:p>
        </p:txBody>
      </p:sp>
      <p:sp>
        <p:nvSpPr>
          <p:cNvPr id="70" name="Google Shape;919;p22"/>
          <p:cNvSpPr/>
          <p:nvPr/>
        </p:nvSpPr>
        <p:spPr>
          <a:xfrm>
            <a:off x="5519388" y="1182573"/>
            <a:ext cx="335649" cy="335649"/>
          </a:xfrm>
          <a:custGeom>
            <a:avLst/>
            <a:gdLst/>
            <a:ahLst/>
            <a:cxnLst/>
            <a:rect l="l" t="t" r="r" b="b"/>
            <a:pathLst>
              <a:path w="14857" h="14857" extrusionOk="0">
                <a:moveTo>
                  <a:pt x="14856" y="9270"/>
                </a:moveTo>
                <a:lnTo>
                  <a:pt x="14856" y="14856"/>
                </a:lnTo>
                <a:lnTo>
                  <a:pt x="9312" y="14856"/>
                </a:lnTo>
                <a:cubicBezTo>
                  <a:pt x="4164" y="14856"/>
                  <a:pt x="1" y="10693"/>
                  <a:pt x="1" y="5545"/>
                </a:cubicBezTo>
                <a:lnTo>
                  <a:pt x="1" y="1"/>
                </a:lnTo>
                <a:lnTo>
                  <a:pt x="5587" y="1"/>
                </a:lnTo>
                <a:cubicBezTo>
                  <a:pt x="10714" y="1"/>
                  <a:pt x="14856" y="4164"/>
                  <a:pt x="14856" y="92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20;p22"/>
          <p:cNvSpPr/>
          <p:nvPr/>
        </p:nvSpPr>
        <p:spPr>
          <a:xfrm>
            <a:off x="5927324" y="1336673"/>
            <a:ext cx="181527" cy="181549"/>
          </a:xfrm>
          <a:custGeom>
            <a:avLst/>
            <a:gdLst/>
            <a:ahLst/>
            <a:cxnLst/>
            <a:rect l="l" t="t" r="r" b="b"/>
            <a:pathLst>
              <a:path w="8035" h="8036" extrusionOk="0">
                <a:moveTo>
                  <a:pt x="0" y="5022"/>
                </a:moveTo>
                <a:lnTo>
                  <a:pt x="0" y="8035"/>
                </a:lnTo>
                <a:lnTo>
                  <a:pt x="2992" y="8035"/>
                </a:lnTo>
                <a:cubicBezTo>
                  <a:pt x="5775" y="8035"/>
                  <a:pt x="8035" y="5796"/>
                  <a:pt x="8035" y="3014"/>
                </a:cubicBezTo>
                <a:lnTo>
                  <a:pt x="8035" y="1"/>
                </a:lnTo>
                <a:lnTo>
                  <a:pt x="5001" y="1"/>
                </a:lnTo>
                <a:cubicBezTo>
                  <a:pt x="2239" y="1"/>
                  <a:pt x="0" y="2260"/>
                  <a:pt x="0" y="50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16;p22"/>
          <p:cNvSpPr/>
          <p:nvPr/>
        </p:nvSpPr>
        <p:spPr>
          <a:xfrm>
            <a:off x="4464269" y="1817682"/>
            <a:ext cx="1147266" cy="778565"/>
          </a:xfrm>
          <a:custGeom>
            <a:avLst/>
            <a:gdLst/>
            <a:ahLst/>
            <a:cxnLst/>
            <a:rect l="l" t="t" r="r" b="b"/>
            <a:pathLst>
              <a:path w="50782" h="34462" extrusionOk="0">
                <a:moveTo>
                  <a:pt x="50782" y="19418"/>
                </a:moveTo>
                <a:lnTo>
                  <a:pt x="50782" y="27473"/>
                </a:lnTo>
                <a:cubicBezTo>
                  <a:pt x="50782" y="31323"/>
                  <a:pt x="47622" y="34462"/>
                  <a:pt x="43772" y="34462"/>
                </a:cubicBezTo>
                <a:lnTo>
                  <a:pt x="7009" y="34462"/>
                </a:lnTo>
                <a:cubicBezTo>
                  <a:pt x="3159" y="34462"/>
                  <a:pt x="0" y="31323"/>
                  <a:pt x="0" y="27473"/>
                </a:cubicBezTo>
                <a:lnTo>
                  <a:pt x="0" y="19418"/>
                </a:lnTo>
                <a:cubicBezTo>
                  <a:pt x="0" y="15568"/>
                  <a:pt x="3159" y="12408"/>
                  <a:pt x="7009" y="12408"/>
                </a:cubicBezTo>
                <a:lnTo>
                  <a:pt x="8579" y="12408"/>
                </a:lnTo>
                <a:lnTo>
                  <a:pt x="8579" y="6989"/>
                </a:lnTo>
                <a:cubicBezTo>
                  <a:pt x="8579" y="3139"/>
                  <a:pt x="11717" y="1"/>
                  <a:pt x="15567" y="1"/>
                </a:cubicBezTo>
                <a:lnTo>
                  <a:pt x="35214" y="1"/>
                </a:lnTo>
                <a:cubicBezTo>
                  <a:pt x="39064" y="1"/>
                  <a:pt x="42224" y="3139"/>
                  <a:pt x="42224" y="6989"/>
                </a:cubicBezTo>
                <a:lnTo>
                  <a:pt x="42224" y="12408"/>
                </a:lnTo>
                <a:lnTo>
                  <a:pt x="43772" y="12408"/>
                </a:lnTo>
                <a:cubicBezTo>
                  <a:pt x="47622" y="12408"/>
                  <a:pt x="50782" y="15568"/>
                  <a:pt x="50782" y="19418"/>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algn="ctr"/>
            <a:endParaRPr lang="en-US" sz="1200" b="1" dirty="0">
              <a:solidFill>
                <a:schemeClr val="tx1">
                  <a:lumMod val="75000"/>
                </a:schemeClr>
              </a:solidFill>
              <a:latin typeface="Albert Sans"/>
              <a:sym typeface="Albert Sans"/>
            </a:endParaRPr>
          </a:p>
          <a:p>
            <a:pPr algn="ctr"/>
            <a:r>
              <a:rPr lang="en-US" sz="1200" b="1" dirty="0">
                <a:solidFill>
                  <a:schemeClr val="tx1">
                    <a:lumMod val="75000"/>
                  </a:schemeClr>
                </a:solidFill>
                <a:latin typeface="Albert Sans"/>
                <a:sym typeface="Albert Sans"/>
              </a:rPr>
              <a:t>L</a:t>
            </a:r>
            <a:r>
              <a:rPr lang="en-US" b="1" dirty="0">
                <a:solidFill>
                  <a:schemeClr val="tx1">
                    <a:lumMod val="75000"/>
                  </a:schemeClr>
                </a:solidFill>
                <a:latin typeface="Albert Sans"/>
                <a:sym typeface="Albert Sans"/>
              </a:rPr>
              <a:t>anguage</a:t>
            </a:r>
            <a:r>
              <a:rPr lang="en-US" sz="900" dirty="0">
                <a:solidFill>
                  <a:schemeClr val="tx1">
                    <a:lumMod val="75000"/>
                  </a:schemeClr>
                </a:solidFill>
              </a:rPr>
              <a:t> </a:t>
            </a:r>
            <a:endParaRPr lang="en-US" dirty="0">
              <a:solidFill>
                <a:schemeClr val="tx1">
                  <a:lumMod val="75000"/>
                </a:schemeClr>
              </a:solidFill>
            </a:endParaRPr>
          </a:p>
          <a:p>
            <a:pPr marL="0" lvl="0" indent="0" algn="ctr" rtl="0">
              <a:spcBef>
                <a:spcPts val="0"/>
              </a:spcBef>
              <a:spcAft>
                <a:spcPts val="0"/>
              </a:spcAft>
              <a:buNone/>
            </a:pPr>
            <a:endParaRPr b="1" dirty="0">
              <a:solidFill>
                <a:schemeClr val="dk1"/>
              </a:solidFill>
              <a:latin typeface="Fira Sans Extra Condensed"/>
              <a:ea typeface="Fira Sans Extra Condensed"/>
              <a:cs typeface="Fira Sans Extra Condensed"/>
              <a:sym typeface="Fira Sans Extra Condensed"/>
            </a:endParaRPr>
          </a:p>
        </p:txBody>
      </p:sp>
      <p:sp>
        <p:nvSpPr>
          <p:cNvPr id="73" name="Google Shape;917;p22"/>
          <p:cNvSpPr/>
          <p:nvPr/>
        </p:nvSpPr>
        <p:spPr>
          <a:xfrm flipH="1">
            <a:off x="4033903" y="1815462"/>
            <a:ext cx="379434" cy="296506"/>
          </a:xfrm>
          <a:custGeom>
            <a:avLst/>
            <a:gdLst/>
            <a:ahLst/>
            <a:cxnLst/>
            <a:rect l="l" t="t" r="r" b="b"/>
            <a:pathLst>
              <a:path w="14856" h="14857" extrusionOk="0">
                <a:moveTo>
                  <a:pt x="0" y="9270"/>
                </a:moveTo>
                <a:lnTo>
                  <a:pt x="0" y="14857"/>
                </a:lnTo>
                <a:lnTo>
                  <a:pt x="5545" y="14857"/>
                </a:lnTo>
                <a:cubicBezTo>
                  <a:pt x="10692" y="14857"/>
                  <a:pt x="14856" y="10693"/>
                  <a:pt x="14856" y="5546"/>
                </a:cubicBezTo>
                <a:lnTo>
                  <a:pt x="14856" y="1"/>
                </a:lnTo>
                <a:lnTo>
                  <a:pt x="9269" y="1"/>
                </a:lnTo>
                <a:cubicBezTo>
                  <a:pt x="4164" y="1"/>
                  <a:pt x="0" y="4165"/>
                  <a:pt x="0" y="927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18;p22"/>
          <p:cNvSpPr/>
          <p:nvPr/>
        </p:nvSpPr>
        <p:spPr>
          <a:xfrm>
            <a:off x="4451114" y="1706138"/>
            <a:ext cx="181549" cy="181549"/>
          </a:xfrm>
          <a:custGeom>
            <a:avLst/>
            <a:gdLst/>
            <a:ahLst/>
            <a:cxnLst/>
            <a:rect l="l" t="t" r="r" b="b"/>
            <a:pathLst>
              <a:path w="8036" h="8036" extrusionOk="0">
                <a:moveTo>
                  <a:pt x="8035" y="5022"/>
                </a:moveTo>
                <a:lnTo>
                  <a:pt x="8035" y="8035"/>
                </a:lnTo>
                <a:lnTo>
                  <a:pt x="5043" y="8035"/>
                </a:lnTo>
                <a:cubicBezTo>
                  <a:pt x="2260" y="8035"/>
                  <a:pt x="1" y="5776"/>
                  <a:pt x="1" y="3014"/>
                </a:cubicBezTo>
                <a:lnTo>
                  <a:pt x="1" y="1"/>
                </a:lnTo>
                <a:lnTo>
                  <a:pt x="3035" y="1"/>
                </a:lnTo>
                <a:cubicBezTo>
                  <a:pt x="5797" y="1"/>
                  <a:pt x="8035" y="2261"/>
                  <a:pt x="8035" y="5022"/>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954;p22"/>
          <p:cNvGrpSpPr/>
          <p:nvPr/>
        </p:nvGrpSpPr>
        <p:grpSpPr>
          <a:xfrm>
            <a:off x="1452788" y="1621709"/>
            <a:ext cx="392386" cy="387505"/>
            <a:chOff x="-18647525" y="4082625"/>
            <a:chExt cx="309550" cy="305700"/>
          </a:xfrm>
          <a:solidFill>
            <a:srgbClr val="3399FF"/>
          </a:solidFill>
        </p:grpSpPr>
        <p:sp>
          <p:nvSpPr>
            <p:cNvPr id="76" name="Google Shape;955;p2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56;p2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57;p2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58;p2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Rectangle 79"/>
          <p:cNvSpPr/>
          <p:nvPr/>
        </p:nvSpPr>
        <p:spPr>
          <a:xfrm>
            <a:off x="2089171" y="2552658"/>
            <a:ext cx="1851789" cy="400110"/>
          </a:xfrm>
          <a:prstGeom prst="rect">
            <a:avLst/>
          </a:prstGeom>
        </p:spPr>
        <p:txBody>
          <a:bodyPr wrap="none">
            <a:spAutoFit/>
          </a:bodyPr>
          <a:lstStyle/>
          <a:p>
            <a:r>
              <a:rPr lang="en-US" sz="2000" b="1" dirty="0">
                <a:solidFill>
                  <a:schemeClr val="tx1">
                    <a:lumMod val="75000"/>
                  </a:schemeClr>
                </a:solidFill>
              </a:rPr>
              <a:t>Google Colab</a:t>
            </a:r>
          </a:p>
        </p:txBody>
      </p:sp>
      <p:sp>
        <p:nvSpPr>
          <p:cNvPr id="81" name="Rectangle 80"/>
          <p:cNvSpPr/>
          <p:nvPr/>
        </p:nvSpPr>
        <p:spPr>
          <a:xfrm>
            <a:off x="2196401" y="1596857"/>
            <a:ext cx="1055097" cy="400110"/>
          </a:xfrm>
          <a:prstGeom prst="rect">
            <a:avLst/>
          </a:prstGeom>
        </p:spPr>
        <p:txBody>
          <a:bodyPr wrap="none">
            <a:spAutoFit/>
          </a:bodyPr>
          <a:lstStyle/>
          <a:p>
            <a:r>
              <a:rPr lang="en-US" sz="2000" b="1" dirty="0">
                <a:solidFill>
                  <a:schemeClr val="tx1">
                    <a:lumMod val="75000"/>
                  </a:schemeClr>
                </a:solidFill>
              </a:rPr>
              <a:t>Python</a:t>
            </a:r>
          </a:p>
        </p:txBody>
      </p:sp>
      <p:sp>
        <p:nvSpPr>
          <p:cNvPr id="82" name="Rectangle 81"/>
          <p:cNvSpPr/>
          <p:nvPr/>
        </p:nvSpPr>
        <p:spPr>
          <a:xfrm>
            <a:off x="2178662" y="3481286"/>
            <a:ext cx="2008883" cy="400110"/>
          </a:xfrm>
          <a:prstGeom prst="rect">
            <a:avLst/>
          </a:prstGeom>
        </p:spPr>
        <p:txBody>
          <a:bodyPr wrap="none">
            <a:spAutoFit/>
          </a:bodyPr>
          <a:lstStyle/>
          <a:p>
            <a:r>
              <a:rPr lang="en-US" sz="2000" b="1" dirty="0">
                <a:solidFill>
                  <a:schemeClr val="tx1">
                    <a:lumMod val="75000"/>
                  </a:schemeClr>
                </a:solidFill>
              </a:rPr>
              <a:t>CNN – Yollo v8</a:t>
            </a:r>
          </a:p>
        </p:txBody>
      </p:sp>
      <p:pic>
        <p:nvPicPr>
          <p:cNvPr id="38" name="Picture 37" descr="A black and white icon with a sound off&#10;&#10;Description automatically generated">
            <a:extLst>
              <a:ext uri="{FF2B5EF4-FFF2-40B4-BE49-F238E27FC236}">
                <a16:creationId xmlns:a16="http://schemas.microsoft.com/office/drawing/2014/main" id="{2B20D7E6-15BC-C492-8295-C6A3AA040D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6875" y1="53281" x2="55313" y2="65313"/>
                        <a14:foregroundMark x1="55313" y1="65313" x2="55313" y2="65313"/>
                        <a14:foregroundMark x1="39478" y1="57580" x2="26406" y2="70313"/>
                        <a14:foregroundMark x1="67426" y1="30357" x2="42249" y2="54881"/>
                        <a14:foregroundMark x1="80469" y1="30938" x2="85938" y2="41875"/>
                        <a14:foregroundMark x1="85938" y1="41875" x2="86719" y2="53594"/>
                        <a14:foregroundMark x1="86719" y1="53594" x2="83750" y2="67500"/>
                        <a14:foregroundMark x1="83750" y1="67500" x2="76094" y2="78438"/>
                        <a14:foregroundMark x1="74063" y1="29531" x2="70625" y2="33750"/>
                        <a14:foregroundMark x1="75938" y1="27969" x2="72344" y2="29219"/>
                        <a14:foregroundMark x1="59375" y1="52031" x2="58125" y2="65625"/>
                        <a14:foregroundMark x1="58125" y1="65625" x2="57188" y2="67813"/>
                        <a14:foregroundMark x1="58125" y1="51875" x2="58125" y2="55156"/>
                        <a14:backgroundMark x1="69008" y1="31541" x2="68594" y2="31719"/>
                        <a14:backgroundMark x1="55313" y1="37031" x2="37500" y2="56094"/>
                      </a14:backgroundRemoval>
                    </a14:imgEffect>
                  </a14:imgLayer>
                </a14:imgProps>
              </a:ext>
            </a:extLst>
          </a:blip>
          <a:stretch>
            <a:fillRect/>
          </a:stretch>
        </p:blipFill>
        <p:spPr>
          <a:xfrm>
            <a:off x="7812675" y="187285"/>
            <a:ext cx="965195" cy="965195"/>
          </a:xfrm>
          <a:prstGeom prst="rect">
            <a:avLst/>
          </a:prstGeom>
        </p:spPr>
      </p:pic>
      <p:sp>
        <p:nvSpPr>
          <p:cNvPr id="39" name="TextBox 38"/>
          <p:cNvSpPr txBox="1"/>
          <p:nvPr/>
        </p:nvSpPr>
        <p:spPr>
          <a:xfrm>
            <a:off x="8361348" y="4732995"/>
            <a:ext cx="396378" cy="307777"/>
          </a:xfrm>
          <a:prstGeom prst="rect">
            <a:avLst/>
          </a:prstGeom>
          <a:noFill/>
        </p:spPr>
        <p:txBody>
          <a:bodyPr wrap="square" rtlCol="1">
            <a:spAutoFit/>
          </a:bodyPr>
          <a:lstStyle/>
          <a:p>
            <a:r>
              <a:rPr lang="en-US" dirty="0"/>
              <a:t>61</a:t>
            </a:r>
            <a:endParaRPr lang="ar-EG" dirty="0"/>
          </a:p>
        </p:txBody>
      </p:sp>
    </p:spTree>
    <p:extLst>
      <p:ext uri="{BB962C8B-B14F-4D97-AF65-F5344CB8AC3E}">
        <p14:creationId xmlns:p14="http://schemas.microsoft.com/office/powerpoint/2010/main" val="1824984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40988B-622E-F84B-4FEE-ECCF23635764}"/>
              </a:ext>
            </a:extLst>
          </p:cNvPr>
          <p:cNvPicPr>
            <a:picLocks noChangeAspect="1"/>
          </p:cNvPicPr>
          <p:nvPr/>
        </p:nvPicPr>
        <p:blipFill>
          <a:blip r:embed="rId2"/>
          <a:stretch>
            <a:fillRect/>
          </a:stretch>
        </p:blipFill>
        <p:spPr>
          <a:xfrm>
            <a:off x="6879854" y="3377172"/>
            <a:ext cx="128027" cy="128027"/>
          </a:xfrm>
          <a:prstGeom prst="rect">
            <a:avLst/>
          </a:prstGeom>
        </p:spPr>
      </p:pic>
      <p:sp>
        <p:nvSpPr>
          <p:cNvPr id="6" name="Rounded Rectangle 5"/>
          <p:cNvSpPr/>
          <p:nvPr/>
        </p:nvSpPr>
        <p:spPr>
          <a:xfrm>
            <a:off x="796254" y="795600"/>
            <a:ext cx="7578819" cy="3578400"/>
          </a:xfrm>
          <a:prstGeom prst="roundRect">
            <a:avLst>
              <a:gd name="adj" fmla="val 3538"/>
            </a:avLst>
          </a:prstGeom>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sz="3200" b="1" dirty="0"/>
          </a:p>
        </p:txBody>
      </p:sp>
      <p:sp>
        <p:nvSpPr>
          <p:cNvPr id="7" name="TextBox 6">
            <a:extLst>
              <a:ext uri="{FF2B5EF4-FFF2-40B4-BE49-F238E27FC236}">
                <a16:creationId xmlns:a16="http://schemas.microsoft.com/office/drawing/2014/main" id="{88351D36-B60D-D064-E55F-B2CFD24B7A16}"/>
              </a:ext>
            </a:extLst>
          </p:cNvPr>
          <p:cNvSpPr txBox="1"/>
          <p:nvPr/>
        </p:nvSpPr>
        <p:spPr>
          <a:xfrm>
            <a:off x="900546" y="1286332"/>
            <a:ext cx="2673927" cy="1015663"/>
          </a:xfrm>
          <a:prstGeom prst="rect">
            <a:avLst/>
          </a:prstGeom>
          <a:noFill/>
        </p:spPr>
        <p:txBody>
          <a:bodyPr wrap="square">
            <a:spAutoFit/>
          </a:bodyPr>
          <a:lstStyle/>
          <a:p>
            <a:r>
              <a:rPr kumimoji="0" lang="en" sz="6000" b="1" i="0" u="none" strike="noStrike" kern="0" cap="none" spc="0" normalizeH="0" baseline="0" noProof="0" dirty="0">
                <a:ln>
                  <a:noFill/>
                </a:ln>
                <a:solidFill>
                  <a:srgbClr val="6746B9"/>
                </a:solidFill>
                <a:effectLst/>
                <a:uLnTx/>
                <a:uFillTx/>
                <a:latin typeface="Albert Sans"/>
                <a:cs typeface="Albert Sans"/>
                <a:sym typeface="Albert Sans"/>
              </a:rPr>
              <a:t> 06</a:t>
            </a:r>
            <a:endParaRPr lang="en-US" dirty="0"/>
          </a:p>
        </p:txBody>
      </p:sp>
      <p:sp>
        <p:nvSpPr>
          <p:cNvPr id="8" name="TextBox 7"/>
          <p:cNvSpPr txBox="1"/>
          <p:nvPr/>
        </p:nvSpPr>
        <p:spPr>
          <a:xfrm>
            <a:off x="1094400" y="2584800"/>
            <a:ext cx="3672000" cy="584775"/>
          </a:xfrm>
          <a:prstGeom prst="rect">
            <a:avLst/>
          </a:prstGeom>
          <a:noFill/>
          <a:effectLst>
            <a:reflection blurRad="6350" stA="52000" endA="300" endPos="35000" dir="5400000" sy="-100000" algn="bl" rotWithShape="0"/>
          </a:effectLst>
        </p:spPr>
        <p:txBody>
          <a:bodyPr wrap="square" rtlCol="1">
            <a:spAutoFit/>
          </a:bodyPr>
          <a:lstStyle/>
          <a:p>
            <a:r>
              <a:rPr lang="en-US" sz="3200" b="1" dirty="0">
                <a:solidFill>
                  <a:schemeClr val="tx1"/>
                </a:solidFill>
              </a:rPr>
              <a:t>Project Scope</a:t>
            </a:r>
            <a:endParaRPr lang="ar-EG" sz="3200" b="1" dirty="0">
              <a:solidFill>
                <a:schemeClr val="tx1"/>
              </a:solidFill>
            </a:endParaRPr>
          </a:p>
        </p:txBody>
      </p:sp>
      <p:pic>
        <p:nvPicPr>
          <p:cNvPr id="9" name="Picture 8" descr="A person and person talking&#10;&#10;Description automatically generated">
            <a:extLst>
              <a:ext uri="{FF2B5EF4-FFF2-40B4-BE49-F238E27FC236}">
                <a16:creationId xmlns:a16="http://schemas.microsoft.com/office/drawing/2014/main" id="{C1449012-6537-0520-5F58-6473DF080F1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83" b="94293" l="6793" r="97283">
                        <a14:foregroundMark x1="88995" y1="49321" x2="85598" y2="51766"/>
                        <a14:foregroundMark x1="58560" y1="49457" x2="60462" y2="52853"/>
                        <a14:foregroundMark x1="61413" y1="25000" x2="54076" y2="32065"/>
                        <a14:foregroundMark x1="55810" y1="23432" x2="65353" y2="18071"/>
                        <a14:foregroundMark x1="65353" y1="18071" x2="87092" y2="24321"/>
                        <a14:foregroundMark x1="87092" y1="24321" x2="94293" y2="32065"/>
                        <a14:foregroundMark x1="94293" y1="32065" x2="97283" y2="46060"/>
                        <a14:foregroundMark x1="97283" y1="46060" x2="93207" y2="60598"/>
                        <a14:foregroundMark x1="44080" y1="47511" x2="46332" y2="56250"/>
                        <a14:foregroundMark x1="46332" y1="56250" x2="51087" y2="62092"/>
                        <a14:foregroundMark x1="47690" y1="87636" x2="44429" y2="89130"/>
                        <a14:foregroundMark x1="46739" y1="82201" x2="46739" y2="84375"/>
                        <a14:foregroundMark x1="26479" y1="16890" x2="25941" y2="16957"/>
                        <a14:foregroundMark x1="34511" y1="15897" x2="27347" y2="16783"/>
                        <a14:foregroundMark x1="22990" y1="22503" x2="23641" y2="24457"/>
                        <a14:foregroundMark x1="51087" y1="16304" x2="46196" y2="17799"/>
                        <a14:foregroundMark x1="51902" y1="13315" x2="44125" y2="18798"/>
                        <a14:foregroundMark x1="45175" y1="18850" x2="54620" y2="16984"/>
                        <a14:foregroundMark x1="54620" y1="16984" x2="47011" y2="10870"/>
                        <a14:foregroundMark x1="47011" y1="10870" x2="46196" y2="10870"/>
                        <a14:foregroundMark x1="24049" y1="30842" x2="18071" y2="44429"/>
                        <a14:foregroundMark x1="18071" y1="44429" x2="18478" y2="55299"/>
                        <a14:foregroundMark x1="34783" y1="17935" x2="32609" y2="27038"/>
                        <a14:foregroundMark x1="21875" y1="29348" x2="9239" y2="56793"/>
                        <a14:foregroundMark x1="8858" y1="58902" x2="7201" y2="68071"/>
                        <a14:foregroundMark x1="9239" y1="56793" x2="8903" y2="58653"/>
                        <a14:foregroundMark x1="7201" y1="68071" x2="8760" y2="79440"/>
                        <a14:foregroundMark x1="42428" y1="97495" x2="55842" y2="99864"/>
                        <a14:foregroundMark x1="13336" y1="92356" x2="28656" y2="95062"/>
                        <a14:foregroundMark x1="55842" y1="99864" x2="77582" y2="98641"/>
                        <a14:foregroundMark x1="86816" y1="95135" x2="88315" y2="94565"/>
                        <a14:foregroundMark x1="88315" y1="94565" x2="78397" y2="90353"/>
                        <a14:foregroundMark x1="78397" y1="90353" x2="59838" y2="89645"/>
                        <a14:foregroundMark x1="43288" y1="87228" x2="42842" y2="86949"/>
                        <a14:foregroundMark x1="44159" y1="87772" x2="43288" y2="87228"/>
                        <a14:foregroundMark x1="46332" y1="89130" x2="44159" y2="87772"/>
                        <a14:foregroundMark x1="39637" y1="70785" x2="45643" y2="66036"/>
                        <a14:foregroundMark x1="48991" y1="61048" x2="49321" y2="50815"/>
                        <a14:foregroundMark x1="49321" y1="50815" x2="43147" y2="56428"/>
                        <a14:foregroundMark x1="30261" y1="37765" x2="30027" y2="37364"/>
                        <a14:foregroundMark x1="31176" y1="39331" x2="30377" y2="37964"/>
                        <a14:foregroundMark x1="30027" y1="37364" x2="26902" y2="27989"/>
                        <a14:foregroundMark x1="26902" y1="27989" x2="21875" y2="28668"/>
                        <a14:foregroundMark x1="26630" y1="51766" x2="24457" y2="72554"/>
                        <a14:foregroundMark x1="32473" y1="61957" x2="28804" y2="77310"/>
                        <a14:foregroundMark x1="13858" y1="73613" x2="11685" y2="73505"/>
                        <a14:foregroundMark x1="28125" y1="74321" x2="14027" y2="73621"/>
                        <a14:foregroundMark x1="11685" y1="73505" x2="10326" y2="72418"/>
                        <a14:foregroundMark x1="29891" y1="82201" x2="26630" y2="88179"/>
                        <a14:foregroundMark x1="29484" y1="79076" x2="19837" y2="87364"/>
                        <a14:foregroundMark x1="19837" y1="87364" x2="31929" y2="83696"/>
                        <a14:foregroundMark x1="31929" y1="83696" x2="33967" y2="79076"/>
                        <a14:foregroundMark x1="50679" y1="30842" x2="46060" y2="46603"/>
                        <a14:foregroundMark x1="46060" y1="46603" x2="51766" y2="50815"/>
                        <a14:foregroundMark x1="52989" y1="35190" x2="49185" y2="43614"/>
                        <a14:foregroundMark x1="49185" y1="43614" x2="49185" y2="43750"/>
                        <a14:foregroundMark x1="64130" y1="29076" x2="57473" y2="32337"/>
                        <a14:foregroundMark x1="64810" y1="30435" x2="64402" y2="38723"/>
                        <a14:foregroundMark x1="83696" y1="28261" x2="90082" y2="40489"/>
                        <a14:foregroundMark x1="90082" y1="40489" x2="90082" y2="40761"/>
                        <a14:foregroundMark x1="85190" y1="35326" x2="81250" y2="43207"/>
                        <a14:foregroundMark x1="62364" y1="40489" x2="67120" y2="45245"/>
                        <a14:foregroundMark x1="70380" y1="19701" x2="79755" y2="20516"/>
                        <a14:foregroundMark x1="79755" y1="20516" x2="81658" y2="21603"/>
                        <a14:foregroundMark x1="85734" y1="22554" x2="69973" y2="17527"/>
                        <a14:foregroundMark x1="27130" y1="17494" x2="35190" y2="15625"/>
                        <a14:foregroundMark x1="26331" y1="17679" x2="27040" y2="17515"/>
                        <a14:foregroundMark x1="35190" y1="15625" x2="39266" y2="26223"/>
                        <a14:foregroundMark x1="39266" y1="26223" x2="31386" y2="29755"/>
                        <a14:foregroundMark x1="23505" y1="37500" x2="25543" y2="44293"/>
                        <a14:foregroundMark x1="29212" y1="46332" x2="32201" y2="49049"/>
                        <a14:foregroundMark x1="35190" y1="51766" x2="36141" y2="54620"/>
                        <a14:foregroundMark x1="30299" y1="22011" x2="29484" y2="27174"/>
                        <a14:foregroundMark x1="35870" y1="17935" x2="36005" y2="27582"/>
                        <a14:foregroundMark x1="36005" y1="27582" x2="31522" y2="31114"/>
                        <a14:foregroundMark x1="54484" y1="27038" x2="45788" y2="36141"/>
                        <a14:foregroundMark x1="45788" y1="36141" x2="44837" y2="43478"/>
                        <a14:foregroundMark x1="48505" y1="21196" x2="47283" y2="20924"/>
                        <a14:foregroundMark x1="54076" y1="18207" x2="43886" y2="19293"/>
                        <a14:foregroundMark x1="43886" y1="19293" x2="45652" y2="13451"/>
                        <a14:foregroundMark x1="50935" y1="20743" x2="49728" y2="21196"/>
                        <a14:foregroundMark x1="54348" y1="18886" x2="44701" y2="17799"/>
                        <a14:foregroundMark x1="44701" y1="17799" x2="43614" y2="13451"/>
                        <a14:foregroundMark x1="43207" y1="14538" x2="49681" y2="21484"/>
                        <a14:foregroundMark x1="47283" y1="22011" x2="42527" y2="17120"/>
                        <a14:foregroundMark x1="44701" y1="21467" x2="43207" y2="18886"/>
                        <a14:foregroundMark x1="62364" y1="18207" x2="57596" y2="20946"/>
                        <a14:foregroundMark x1="49423" y1="26387" x2="47418" y2="36413"/>
                        <a14:foregroundMark x1="45516" y1="34918" x2="43614" y2="45788"/>
                        <a14:foregroundMark x1="43614" y1="45788" x2="42935" y2="47147"/>
                        <a14:foregroundMark x1="41712" y1="46739" x2="47826" y2="49049"/>
                        <a14:foregroundMark x1="37364" y1="29348" x2="30027" y2="30435"/>
                        <a14:foregroundMark x1="6929" y1="79484" x2="9239" y2="80978"/>
                        <a14:foregroundMark x1="28125" y1="52038" x2="27989" y2="54891"/>
                        <a14:foregroundMark x1="90217" y1="49321" x2="83832" y2="53397"/>
                        <a14:foregroundMark x1="85326" y1="53125" x2="85190" y2="55435"/>
                        <a14:foregroundMark x1="26495" y1="15489" x2="26495" y2="15489"/>
                        <a14:foregroundMark x1="24457" y1="17935" x2="24457" y2="17935"/>
                        <a14:foregroundMark x1="23913" y1="19429" x2="23913" y2="19429"/>
                        <a14:foregroundMark x1="48234" y1="77989" x2="48234" y2="78397"/>
                        <a14:foregroundMark x1="52582" y1="82201" x2="46332" y2="83696"/>
                        <a14:foregroundMark x1="47418" y1="80163" x2="46603" y2="78804"/>
                        <a14:foregroundMark x1="41848" y1="81386" x2="44429" y2="84783"/>
                        <a14:foregroundMark x1="47418" y1="81114" x2="47418" y2="82745"/>
                        <a14:foregroundMark x1="37341" y1="93349" x2="18750" y2="92935"/>
                        <a14:foregroundMark x1="60462" y1="92255" x2="59647" y2="91712"/>
                        <a14:foregroundMark x1="60462" y1="91712" x2="53397" y2="91712"/>
                        <a14:backgroundMark x1="11005" y1="82745" x2="11005" y2="86277"/>
                        <a14:backgroundMark x1="11821" y1="85870" x2="11277" y2="90625"/>
                        <a14:backgroundMark x1="8696" y1="82473" x2="10326" y2="84783"/>
                        <a14:backgroundMark x1="9103" y1="82473" x2="8016" y2="82201"/>
                        <a14:backgroundMark x1="12500" y1="90353" x2="9511" y2="91304"/>
                        <a14:backgroundMark x1="9511" y1="82880" x2="8288" y2="82065"/>
                        <a14:backgroundMark x1="15082" y1="71332" x2="15897" y2="72418"/>
                        <a14:backgroundMark x1="16168" y1="70245" x2="16168" y2="73505"/>
                        <a14:backgroundMark x1="7337" y1="57201" x2="6793" y2="57609"/>
                        <a14:backgroundMark x1="9918" y1="81793" x2="9148" y2="81069"/>
                        <a14:backgroundMark x1="6250" y1="78125" x2="6250" y2="79620"/>
                        <a14:backgroundMark x1="24049" y1="18207" x2="21060" y2="18207"/>
                        <a14:backgroundMark x1="22555" y1="19429" x2="19837" y2="22690"/>
                        <a14:backgroundMark x1="23913" y1="17799" x2="22555" y2="19429"/>
                        <a14:backgroundMark x1="22913" y1="17935" x2="21875" y2="19022"/>
                        <a14:backgroundMark x1="24728" y1="16033" x2="22913" y2="17935"/>
                        <a14:backgroundMark x1="39674" y1="20109" x2="42663" y2="18614"/>
                        <a14:backgroundMark x1="43364" y1="20666" x2="43071" y2="20652"/>
                        <a14:backgroundMark x1="44874" y1="20741" x2="43403" y2="20668"/>
                        <a14:backgroundMark x1="43071" y1="20652" x2="42663" y2="20109"/>
                        <a14:backgroundMark x1="47312" y1="24265" x2="44565" y2="24864"/>
                        <a14:backgroundMark x1="44565" y1="24864" x2="41440" y2="23098"/>
                        <a14:backgroundMark x1="41697" y1="46757" x2="33424" y2="42255"/>
                        <a14:backgroundMark x1="33424" y1="42255" x2="39538" y2="32880"/>
                        <a14:backgroundMark x1="39538" y1="32880" x2="32201" y2="39402"/>
                        <a14:backgroundMark x1="32201" y1="39402" x2="42663" y2="33288"/>
                        <a14:backgroundMark x1="42663" y1="33288" x2="45652" y2="32609"/>
                        <a14:backgroundMark x1="40786" y1="83797" x2="40353" y2="88995"/>
                        <a14:backgroundMark x1="41168" y1="79212" x2="40938" y2="81977"/>
                        <a14:backgroundMark x1="40353" y1="88995" x2="41440" y2="90217"/>
                        <a14:backgroundMark x1="37772" y1="81386" x2="36685" y2="85870"/>
                        <a14:backgroundMark x1="52817" y1="90802" x2="50815" y2="90625"/>
                        <a14:backgroundMark x1="60462" y1="90625" x2="59707" y2="90625"/>
                        <a14:backgroundMark x1="42527" y1="88179" x2="42527" y2="87636"/>
                        <a14:backgroundMark x1="42527" y1="87228" x2="42527" y2="87228"/>
                        <a14:backgroundMark x1="49592" y1="89810" x2="49592" y2="89810"/>
                        <a14:backgroundMark x1="49592" y1="89130" x2="49592" y2="89130"/>
                        <a14:backgroundMark x1="49592" y1="89946" x2="49592" y2="89946"/>
                        <a14:backgroundMark x1="50408" y1="89946" x2="50408" y2="89946"/>
                        <a14:backgroundMark x1="42255" y1="87772" x2="42255" y2="87772"/>
                        <a14:backgroundMark x1="56658" y1="19973" x2="50679" y2="23505"/>
                        <a14:backgroundMark x1="51902" y1="23370" x2="49592" y2="26495"/>
                        <a14:backgroundMark x1="40082" y1="70924" x2="36957" y2="80571"/>
                        <a14:backgroundMark x1="38451" y1="80571" x2="37364" y2="82745"/>
                        <a14:backgroundMark x1="60462" y1="89538" x2="60218" y2="91328"/>
                        <a14:backgroundMark x1="31386" y1="41168" x2="34783" y2="45245"/>
                        <a14:backgroundMark x1="31386" y1="39402" x2="30571" y2="41712"/>
                        <a14:backgroundMark x1="33696" y1="45788" x2="36549" y2="48370"/>
                        <a14:backgroundMark x1="30978" y1="40082" x2="32473" y2="37500"/>
                        <a14:backgroundMark x1="35462" y1="48641" x2="42120" y2="54891"/>
                        <a14:backgroundMark x1="30978" y1="39810" x2="30978" y2="39810"/>
                        <a14:backgroundMark x1="31793" y1="39810" x2="31793" y2="39810"/>
                        <a14:backgroundMark x1="31114" y1="39810" x2="31114" y2="39810"/>
                        <a14:backgroundMark x1="31114" y1="39674" x2="31114" y2="39674"/>
                        <a14:backgroundMark x1="47283" y1="80573" x2="47283" y2="81114"/>
                        <a14:backgroundMark x1="47690" y1="84783" x2="47690" y2="84783"/>
                        <a14:backgroundMark x1="48098" y1="78397" x2="48098" y2="78397"/>
                        <a14:backgroundMark x1="48098" y1="78397" x2="48098" y2="78397"/>
                        <a14:backgroundMark x1="48777" y1="78397" x2="48777" y2="78397"/>
                        <a14:backgroundMark x1="48777" y1="78397" x2="48777" y2="78397"/>
                        <a14:backgroundMark x1="48505" y1="78397" x2="48505" y2="79620"/>
                        <a14:backgroundMark x1="25951" y1="15489" x2="25408" y2="15897"/>
                        <a14:backgroundMark x1="42527" y1="56386" x2="41440" y2="56522"/>
                        <a14:backgroundMark x1="43207" y1="56522" x2="40761" y2="56522"/>
                        <a14:backgroundMark x1="48777" y1="61005" x2="47690" y2="66440"/>
                        <a14:backgroundMark x1="40625" y1="59511" x2="40625" y2="59511"/>
                        <a14:backgroundMark x1="34103" y1="33424" x2="32473" y2="33424"/>
                        <a14:backgroundMark x1="42120" y1="97011" x2="28125" y2="97011"/>
                        <a14:backgroundMark x1="85734" y1="97011" x2="76766" y2="97011"/>
                        <a14:backgroundMark x1="87228" y1="95788" x2="38451" y2="95109"/>
                      </a14:backgroundRemoval>
                    </a14:imgEffect>
                  </a14:imgLayer>
                </a14:imgProps>
              </a:ext>
            </a:extLst>
          </a:blip>
          <a:stretch>
            <a:fillRect/>
          </a:stretch>
        </p:blipFill>
        <p:spPr>
          <a:xfrm>
            <a:off x="4938287" y="1177246"/>
            <a:ext cx="3077954" cy="3077954"/>
          </a:xfrm>
          <a:prstGeom prst="rect">
            <a:avLst/>
          </a:prstGeom>
        </p:spPr>
      </p:pic>
      <p:sp>
        <p:nvSpPr>
          <p:cNvPr id="10" name="TextBox 9"/>
          <p:cNvSpPr txBox="1"/>
          <p:nvPr/>
        </p:nvSpPr>
        <p:spPr>
          <a:xfrm>
            <a:off x="8375073" y="4732995"/>
            <a:ext cx="396378" cy="307777"/>
          </a:xfrm>
          <a:prstGeom prst="rect">
            <a:avLst/>
          </a:prstGeom>
          <a:noFill/>
        </p:spPr>
        <p:txBody>
          <a:bodyPr wrap="square" rtlCol="1">
            <a:spAutoFit/>
          </a:bodyPr>
          <a:lstStyle/>
          <a:p>
            <a:r>
              <a:rPr lang="en-US" dirty="0"/>
              <a:t>62</a:t>
            </a:r>
            <a:endParaRPr lang="ar-EG" dirty="0"/>
          </a:p>
        </p:txBody>
      </p:sp>
    </p:spTree>
    <p:extLst>
      <p:ext uri="{BB962C8B-B14F-4D97-AF65-F5344CB8AC3E}">
        <p14:creationId xmlns:p14="http://schemas.microsoft.com/office/powerpoint/2010/main" val="25333957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7" name="Group 246"/>
          <p:cNvGrpSpPr/>
          <p:nvPr/>
        </p:nvGrpSpPr>
        <p:grpSpPr>
          <a:xfrm>
            <a:off x="708991" y="1596887"/>
            <a:ext cx="7673009" cy="3089407"/>
            <a:chOff x="440600" y="1452875"/>
            <a:chExt cx="8269878" cy="3233419"/>
          </a:xfrm>
        </p:grpSpPr>
        <p:sp>
          <p:nvSpPr>
            <p:cNvPr id="174" name="Google Shape;670;p19"/>
            <p:cNvSpPr/>
            <p:nvPr/>
          </p:nvSpPr>
          <p:spPr>
            <a:xfrm>
              <a:off x="1367838" y="4516625"/>
              <a:ext cx="1341513" cy="10250"/>
            </a:xfrm>
            <a:custGeom>
              <a:avLst/>
              <a:gdLst/>
              <a:ahLst/>
              <a:cxnLst/>
              <a:rect l="l" t="t" r="r" b="b"/>
              <a:pathLst>
                <a:path w="34231" h="311" extrusionOk="0">
                  <a:moveTo>
                    <a:pt x="0" y="1"/>
                  </a:moveTo>
                  <a:lnTo>
                    <a:pt x="0" y="310"/>
                  </a:lnTo>
                  <a:lnTo>
                    <a:pt x="34231" y="310"/>
                  </a:lnTo>
                  <a:lnTo>
                    <a:pt x="34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71;p19"/>
            <p:cNvSpPr/>
            <p:nvPr/>
          </p:nvSpPr>
          <p:spPr>
            <a:xfrm>
              <a:off x="3056073" y="4516625"/>
              <a:ext cx="1341521" cy="10250"/>
            </a:xfrm>
            <a:custGeom>
              <a:avLst/>
              <a:gdLst/>
              <a:ahLst/>
              <a:cxnLst/>
              <a:rect l="l" t="t" r="r" b="b"/>
              <a:pathLst>
                <a:path w="33338" h="311" extrusionOk="0">
                  <a:moveTo>
                    <a:pt x="0" y="1"/>
                  </a:moveTo>
                  <a:lnTo>
                    <a:pt x="0" y="310"/>
                  </a:lnTo>
                  <a:lnTo>
                    <a:pt x="33338" y="310"/>
                  </a:lnTo>
                  <a:lnTo>
                    <a:pt x="333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72;p19"/>
            <p:cNvSpPr/>
            <p:nvPr/>
          </p:nvSpPr>
          <p:spPr>
            <a:xfrm>
              <a:off x="4744085" y="4516625"/>
              <a:ext cx="1341533" cy="10250"/>
            </a:xfrm>
            <a:custGeom>
              <a:avLst/>
              <a:gdLst/>
              <a:ahLst/>
              <a:cxnLst/>
              <a:rect l="l" t="t" r="r" b="b"/>
              <a:pathLst>
                <a:path w="34101" h="311" extrusionOk="0">
                  <a:moveTo>
                    <a:pt x="1" y="1"/>
                  </a:moveTo>
                  <a:lnTo>
                    <a:pt x="1" y="310"/>
                  </a:lnTo>
                  <a:lnTo>
                    <a:pt x="34100" y="310"/>
                  </a:lnTo>
                  <a:lnTo>
                    <a:pt x="34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73;p19"/>
            <p:cNvSpPr/>
            <p:nvPr/>
          </p:nvSpPr>
          <p:spPr>
            <a:xfrm>
              <a:off x="6416237" y="4516625"/>
              <a:ext cx="1341533" cy="10250"/>
            </a:xfrm>
            <a:custGeom>
              <a:avLst/>
              <a:gdLst/>
              <a:ahLst/>
              <a:cxnLst/>
              <a:rect l="l" t="t" r="r" b="b"/>
              <a:pathLst>
                <a:path w="34101" h="311" extrusionOk="0">
                  <a:moveTo>
                    <a:pt x="1" y="1"/>
                  </a:moveTo>
                  <a:lnTo>
                    <a:pt x="1" y="310"/>
                  </a:lnTo>
                  <a:lnTo>
                    <a:pt x="34100" y="310"/>
                  </a:lnTo>
                  <a:lnTo>
                    <a:pt x="34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674;p19"/>
            <p:cNvGrpSpPr/>
            <p:nvPr/>
          </p:nvGrpSpPr>
          <p:grpSpPr>
            <a:xfrm>
              <a:off x="440600" y="1452875"/>
              <a:ext cx="1542687" cy="3233419"/>
              <a:chOff x="457200" y="1452875"/>
              <a:chExt cx="1542687" cy="3233419"/>
            </a:xfrm>
            <a:solidFill>
              <a:schemeClr val="accent2"/>
            </a:solidFill>
          </p:grpSpPr>
          <p:grpSp>
            <p:nvGrpSpPr>
              <p:cNvPr id="179" name="Google Shape;675;p19"/>
              <p:cNvGrpSpPr/>
              <p:nvPr/>
            </p:nvGrpSpPr>
            <p:grpSpPr>
              <a:xfrm>
                <a:off x="457200" y="1452875"/>
                <a:ext cx="1542687" cy="3233419"/>
                <a:chOff x="457200" y="1452875"/>
                <a:chExt cx="1542687" cy="3233419"/>
              </a:xfrm>
              <a:grpFill/>
            </p:grpSpPr>
            <p:sp>
              <p:nvSpPr>
                <p:cNvPr id="183" name="Google Shape;676;p19"/>
                <p:cNvSpPr/>
                <p:nvPr/>
              </p:nvSpPr>
              <p:spPr>
                <a:xfrm>
                  <a:off x="672260" y="2826729"/>
                  <a:ext cx="1110286" cy="601345"/>
                </a:xfrm>
                <a:custGeom>
                  <a:avLst/>
                  <a:gdLst/>
                  <a:ahLst/>
                  <a:cxnLst/>
                  <a:rect l="l" t="t" r="r" b="b"/>
                  <a:pathLst>
                    <a:path w="29195" h="18235" extrusionOk="0">
                      <a:moveTo>
                        <a:pt x="1" y="0"/>
                      </a:moveTo>
                      <a:lnTo>
                        <a:pt x="1" y="7656"/>
                      </a:lnTo>
                      <a:cubicBezTo>
                        <a:pt x="1" y="9299"/>
                        <a:pt x="882" y="10835"/>
                        <a:pt x="2287" y="11680"/>
                      </a:cubicBezTo>
                      <a:lnTo>
                        <a:pt x="12205" y="17574"/>
                      </a:lnTo>
                      <a:cubicBezTo>
                        <a:pt x="12943" y="18014"/>
                        <a:pt x="13773" y="18235"/>
                        <a:pt x="14602" y="18235"/>
                      </a:cubicBezTo>
                      <a:cubicBezTo>
                        <a:pt x="15431" y="18235"/>
                        <a:pt x="16259" y="18014"/>
                        <a:pt x="16991" y="17574"/>
                      </a:cubicBezTo>
                      <a:lnTo>
                        <a:pt x="26909" y="11680"/>
                      </a:lnTo>
                      <a:cubicBezTo>
                        <a:pt x="28337" y="10835"/>
                        <a:pt x="29195" y="9299"/>
                        <a:pt x="29195" y="7656"/>
                      </a:cubicBezTo>
                      <a:lnTo>
                        <a:pt x="29195" y="0"/>
                      </a:lnTo>
                      <a:lnTo>
                        <a:pt x="28540" y="0"/>
                      </a:lnTo>
                      <a:cubicBezTo>
                        <a:pt x="26754" y="0"/>
                        <a:pt x="25051" y="715"/>
                        <a:pt x="23777" y="1977"/>
                      </a:cubicBezTo>
                      <a:lnTo>
                        <a:pt x="15776" y="9990"/>
                      </a:lnTo>
                      <a:cubicBezTo>
                        <a:pt x="15449" y="10317"/>
                        <a:pt x="15020" y="10481"/>
                        <a:pt x="14592" y="10481"/>
                      </a:cubicBezTo>
                      <a:cubicBezTo>
                        <a:pt x="14163" y="10481"/>
                        <a:pt x="13734" y="10317"/>
                        <a:pt x="13407" y="9990"/>
                      </a:cubicBezTo>
                      <a:lnTo>
                        <a:pt x="5406" y="1977"/>
                      </a:lnTo>
                      <a:cubicBezTo>
                        <a:pt x="4132" y="715"/>
                        <a:pt x="2429" y="0"/>
                        <a:pt x="644"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77;p19"/>
                <p:cNvSpPr/>
                <p:nvPr/>
              </p:nvSpPr>
              <p:spPr>
                <a:xfrm>
                  <a:off x="457200" y="1452875"/>
                  <a:ext cx="1542687" cy="1724492"/>
                </a:xfrm>
                <a:custGeom>
                  <a:avLst/>
                  <a:gdLst/>
                  <a:ahLst/>
                  <a:cxnLst/>
                  <a:rect l="l" t="t" r="r" b="b"/>
                  <a:pathLst>
                    <a:path w="40565" h="52293" extrusionOk="0">
                      <a:moveTo>
                        <a:pt x="20896" y="322"/>
                      </a:moveTo>
                      <a:cubicBezTo>
                        <a:pt x="31552" y="322"/>
                        <a:pt x="40231" y="8990"/>
                        <a:pt x="40231" y="19646"/>
                      </a:cubicBezTo>
                      <a:lnTo>
                        <a:pt x="40231" y="39077"/>
                      </a:lnTo>
                      <a:cubicBezTo>
                        <a:pt x="40231" y="40410"/>
                        <a:pt x="39136" y="41517"/>
                        <a:pt x="37791" y="41517"/>
                      </a:cubicBezTo>
                      <a:lnTo>
                        <a:pt x="34219" y="41517"/>
                      </a:lnTo>
                      <a:cubicBezTo>
                        <a:pt x="32373" y="41517"/>
                        <a:pt x="30647" y="42232"/>
                        <a:pt x="29337" y="43542"/>
                      </a:cubicBezTo>
                      <a:lnTo>
                        <a:pt x="21324" y="51543"/>
                      </a:lnTo>
                      <a:cubicBezTo>
                        <a:pt x="21038" y="51828"/>
                        <a:pt x="20657" y="51995"/>
                        <a:pt x="20253" y="51995"/>
                      </a:cubicBezTo>
                      <a:cubicBezTo>
                        <a:pt x="19848" y="51995"/>
                        <a:pt x="19467" y="51828"/>
                        <a:pt x="19181" y="51543"/>
                      </a:cubicBezTo>
                      <a:lnTo>
                        <a:pt x="11180" y="43542"/>
                      </a:lnTo>
                      <a:cubicBezTo>
                        <a:pt x="9859" y="42220"/>
                        <a:pt x="8132" y="41517"/>
                        <a:pt x="6287" y="41517"/>
                      </a:cubicBezTo>
                      <a:lnTo>
                        <a:pt x="2739" y="41517"/>
                      </a:lnTo>
                      <a:cubicBezTo>
                        <a:pt x="1393" y="41517"/>
                        <a:pt x="298" y="40422"/>
                        <a:pt x="298" y="39077"/>
                      </a:cubicBezTo>
                      <a:lnTo>
                        <a:pt x="298" y="19670"/>
                      </a:lnTo>
                      <a:cubicBezTo>
                        <a:pt x="298" y="9013"/>
                        <a:pt x="8966" y="334"/>
                        <a:pt x="19634" y="334"/>
                      </a:cubicBezTo>
                      <a:lnTo>
                        <a:pt x="19634" y="322"/>
                      </a:lnTo>
                      <a:close/>
                      <a:moveTo>
                        <a:pt x="19645" y="0"/>
                      </a:moveTo>
                      <a:cubicBezTo>
                        <a:pt x="8811" y="0"/>
                        <a:pt x="0" y="8811"/>
                        <a:pt x="0" y="19646"/>
                      </a:cubicBezTo>
                      <a:lnTo>
                        <a:pt x="0" y="39053"/>
                      </a:lnTo>
                      <a:cubicBezTo>
                        <a:pt x="0" y="40577"/>
                        <a:pt x="1238" y="41815"/>
                        <a:pt x="2750" y="41815"/>
                      </a:cubicBezTo>
                      <a:lnTo>
                        <a:pt x="6310" y="41815"/>
                      </a:lnTo>
                      <a:cubicBezTo>
                        <a:pt x="8061" y="41815"/>
                        <a:pt x="9716" y="42494"/>
                        <a:pt x="10966" y="43744"/>
                      </a:cubicBezTo>
                      <a:lnTo>
                        <a:pt x="18979" y="51757"/>
                      </a:lnTo>
                      <a:cubicBezTo>
                        <a:pt x="19312" y="52090"/>
                        <a:pt x="19776" y="52293"/>
                        <a:pt x="20265" y="52293"/>
                      </a:cubicBezTo>
                      <a:cubicBezTo>
                        <a:pt x="20765" y="52293"/>
                        <a:pt x="21217" y="52090"/>
                        <a:pt x="21562" y="51757"/>
                      </a:cubicBezTo>
                      <a:lnTo>
                        <a:pt x="29599" y="43744"/>
                      </a:lnTo>
                      <a:cubicBezTo>
                        <a:pt x="30849" y="42494"/>
                        <a:pt x="32504" y="41815"/>
                        <a:pt x="34254" y="41815"/>
                      </a:cubicBezTo>
                      <a:lnTo>
                        <a:pt x="37814" y="41815"/>
                      </a:lnTo>
                      <a:cubicBezTo>
                        <a:pt x="39338" y="41815"/>
                        <a:pt x="40565" y="40577"/>
                        <a:pt x="40565" y="39053"/>
                      </a:cubicBezTo>
                      <a:lnTo>
                        <a:pt x="40565" y="19646"/>
                      </a:lnTo>
                      <a:cubicBezTo>
                        <a:pt x="40565" y="8811"/>
                        <a:pt x="31754" y="0"/>
                        <a:pt x="209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78;p19"/>
                <p:cNvSpPr/>
                <p:nvPr/>
              </p:nvSpPr>
              <p:spPr>
                <a:xfrm>
                  <a:off x="1057390" y="4346626"/>
                  <a:ext cx="339635" cy="339668"/>
                </a:xfrm>
                <a:custGeom>
                  <a:avLst/>
                  <a:gdLst/>
                  <a:ahLst/>
                  <a:cxnLst/>
                  <a:rect l="l" t="t" r="r" b="b"/>
                  <a:pathLst>
                    <a:path w="10299" h="10300" extrusionOk="0">
                      <a:moveTo>
                        <a:pt x="5144" y="334"/>
                      </a:moveTo>
                      <a:cubicBezTo>
                        <a:pt x="7811" y="334"/>
                        <a:pt x="9966" y="2501"/>
                        <a:pt x="9966" y="5156"/>
                      </a:cubicBezTo>
                      <a:cubicBezTo>
                        <a:pt x="9966" y="7799"/>
                        <a:pt x="7811" y="9978"/>
                        <a:pt x="5144" y="9978"/>
                      </a:cubicBezTo>
                      <a:cubicBezTo>
                        <a:pt x="2500" y="9978"/>
                        <a:pt x="322" y="7799"/>
                        <a:pt x="322" y="5156"/>
                      </a:cubicBezTo>
                      <a:cubicBezTo>
                        <a:pt x="322" y="2501"/>
                        <a:pt x="2488" y="334"/>
                        <a:pt x="5144" y="334"/>
                      </a:cubicBezTo>
                      <a:close/>
                      <a:moveTo>
                        <a:pt x="5144" y="0"/>
                      </a:moveTo>
                      <a:cubicBezTo>
                        <a:pt x="2310" y="0"/>
                        <a:pt x="0" y="2310"/>
                        <a:pt x="0" y="5156"/>
                      </a:cubicBezTo>
                      <a:cubicBezTo>
                        <a:pt x="0" y="8001"/>
                        <a:pt x="2310" y="10299"/>
                        <a:pt x="5144" y="10299"/>
                      </a:cubicBezTo>
                      <a:cubicBezTo>
                        <a:pt x="7977" y="10299"/>
                        <a:pt x="10287" y="8001"/>
                        <a:pt x="10299" y="5156"/>
                      </a:cubicBezTo>
                      <a:cubicBezTo>
                        <a:pt x="10299" y="2310"/>
                        <a:pt x="7989" y="0"/>
                        <a:pt x="5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79;p19"/>
                <p:cNvSpPr/>
                <p:nvPr/>
              </p:nvSpPr>
              <p:spPr>
                <a:xfrm>
                  <a:off x="1142175" y="4432202"/>
                  <a:ext cx="169669" cy="169669"/>
                </a:xfrm>
                <a:custGeom>
                  <a:avLst/>
                  <a:gdLst/>
                  <a:ahLst/>
                  <a:cxnLst/>
                  <a:rect l="l" t="t" r="r" b="b"/>
                  <a:pathLst>
                    <a:path w="5145" h="5145" extrusionOk="0">
                      <a:moveTo>
                        <a:pt x="5144" y="2573"/>
                      </a:moveTo>
                      <a:cubicBezTo>
                        <a:pt x="5144" y="3989"/>
                        <a:pt x="4001" y="5144"/>
                        <a:pt x="2573" y="5144"/>
                      </a:cubicBezTo>
                      <a:cubicBezTo>
                        <a:pt x="1156" y="5144"/>
                        <a:pt x="1" y="3989"/>
                        <a:pt x="1" y="2573"/>
                      </a:cubicBezTo>
                      <a:cubicBezTo>
                        <a:pt x="1" y="1156"/>
                        <a:pt x="1156" y="1"/>
                        <a:pt x="2573" y="1"/>
                      </a:cubicBezTo>
                      <a:cubicBezTo>
                        <a:pt x="4001" y="1"/>
                        <a:pt x="5144" y="1156"/>
                        <a:pt x="5144" y="257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80;p19"/>
                <p:cNvSpPr/>
                <p:nvPr/>
              </p:nvSpPr>
              <p:spPr>
                <a:xfrm>
                  <a:off x="975705" y="3609776"/>
                  <a:ext cx="503402" cy="744731"/>
                </a:xfrm>
                <a:custGeom>
                  <a:avLst/>
                  <a:gdLst/>
                  <a:ahLst/>
                  <a:cxnLst/>
                  <a:rect l="l" t="t" r="r" b="b"/>
                  <a:pathLst>
                    <a:path w="15265" h="22583" extrusionOk="0">
                      <a:moveTo>
                        <a:pt x="13512" y="0"/>
                      </a:moveTo>
                      <a:cubicBezTo>
                        <a:pt x="12210" y="0"/>
                        <a:pt x="10125" y="231"/>
                        <a:pt x="8811" y="1544"/>
                      </a:cubicBezTo>
                      <a:cubicBezTo>
                        <a:pt x="8335" y="2020"/>
                        <a:pt x="7942" y="2520"/>
                        <a:pt x="7621" y="3044"/>
                      </a:cubicBezTo>
                      <a:cubicBezTo>
                        <a:pt x="7311" y="2520"/>
                        <a:pt x="6906" y="2020"/>
                        <a:pt x="6430" y="1544"/>
                      </a:cubicBezTo>
                      <a:cubicBezTo>
                        <a:pt x="5127" y="241"/>
                        <a:pt x="3073" y="9"/>
                        <a:pt x="1775" y="9"/>
                      </a:cubicBezTo>
                      <a:cubicBezTo>
                        <a:pt x="1058" y="9"/>
                        <a:pt x="572" y="80"/>
                        <a:pt x="572" y="80"/>
                      </a:cubicBezTo>
                      <a:cubicBezTo>
                        <a:pt x="572" y="80"/>
                        <a:pt x="1" y="3925"/>
                        <a:pt x="2025" y="5949"/>
                      </a:cubicBezTo>
                      <a:cubicBezTo>
                        <a:pt x="3364" y="7289"/>
                        <a:pt x="4958" y="8020"/>
                        <a:pt x="6229" y="8020"/>
                      </a:cubicBezTo>
                      <a:cubicBezTo>
                        <a:pt x="6359" y="8020"/>
                        <a:pt x="6486" y="8013"/>
                        <a:pt x="6609" y="7997"/>
                      </a:cubicBezTo>
                      <a:cubicBezTo>
                        <a:pt x="4108" y="6211"/>
                        <a:pt x="3870" y="3402"/>
                        <a:pt x="3870" y="3402"/>
                      </a:cubicBezTo>
                      <a:lnTo>
                        <a:pt x="3870" y="3402"/>
                      </a:lnTo>
                      <a:cubicBezTo>
                        <a:pt x="3870" y="3402"/>
                        <a:pt x="5347" y="3747"/>
                        <a:pt x="6882" y="4759"/>
                      </a:cubicBezTo>
                      <a:lnTo>
                        <a:pt x="7466" y="5187"/>
                      </a:lnTo>
                      <a:lnTo>
                        <a:pt x="7466" y="6902"/>
                      </a:lnTo>
                      <a:lnTo>
                        <a:pt x="5597" y="4985"/>
                      </a:lnTo>
                      <a:cubicBezTo>
                        <a:pt x="5567" y="4955"/>
                        <a:pt x="5528" y="4940"/>
                        <a:pt x="5489" y="4940"/>
                      </a:cubicBezTo>
                      <a:cubicBezTo>
                        <a:pt x="5451" y="4940"/>
                        <a:pt x="5412" y="4955"/>
                        <a:pt x="5382" y="4985"/>
                      </a:cubicBezTo>
                      <a:cubicBezTo>
                        <a:pt x="5323" y="5045"/>
                        <a:pt x="5323" y="5140"/>
                        <a:pt x="5382" y="5199"/>
                      </a:cubicBezTo>
                      <a:lnTo>
                        <a:pt x="7442" y="7331"/>
                      </a:lnTo>
                      <a:cubicBezTo>
                        <a:pt x="7442" y="7331"/>
                        <a:pt x="7466" y="7331"/>
                        <a:pt x="7466" y="7342"/>
                      </a:cubicBezTo>
                      <a:lnTo>
                        <a:pt x="7466" y="22582"/>
                      </a:lnTo>
                      <a:lnTo>
                        <a:pt x="7775" y="22582"/>
                      </a:lnTo>
                      <a:lnTo>
                        <a:pt x="7775" y="7271"/>
                      </a:lnTo>
                      <a:lnTo>
                        <a:pt x="9799" y="5187"/>
                      </a:lnTo>
                      <a:cubicBezTo>
                        <a:pt x="9859" y="5128"/>
                        <a:pt x="9859" y="5021"/>
                        <a:pt x="9799" y="4961"/>
                      </a:cubicBezTo>
                      <a:cubicBezTo>
                        <a:pt x="9770" y="4931"/>
                        <a:pt x="9728" y="4917"/>
                        <a:pt x="9686" y="4917"/>
                      </a:cubicBezTo>
                      <a:cubicBezTo>
                        <a:pt x="9645" y="4917"/>
                        <a:pt x="9603" y="4931"/>
                        <a:pt x="9573" y="4961"/>
                      </a:cubicBezTo>
                      <a:lnTo>
                        <a:pt x="7787" y="6807"/>
                      </a:lnTo>
                      <a:lnTo>
                        <a:pt x="7787" y="5187"/>
                      </a:lnTo>
                      <a:lnTo>
                        <a:pt x="8383" y="4747"/>
                      </a:lnTo>
                      <a:cubicBezTo>
                        <a:pt x="9918" y="3711"/>
                        <a:pt x="11395" y="3390"/>
                        <a:pt x="11395" y="3390"/>
                      </a:cubicBezTo>
                      <a:lnTo>
                        <a:pt x="11395" y="3390"/>
                      </a:lnTo>
                      <a:cubicBezTo>
                        <a:pt x="11395" y="3390"/>
                        <a:pt x="10835" y="5807"/>
                        <a:pt x="8990" y="7664"/>
                      </a:cubicBezTo>
                      <a:cubicBezTo>
                        <a:pt x="8871" y="7783"/>
                        <a:pt x="8775" y="7878"/>
                        <a:pt x="8656" y="7985"/>
                      </a:cubicBezTo>
                      <a:cubicBezTo>
                        <a:pt x="8779" y="8001"/>
                        <a:pt x="8905" y="8008"/>
                        <a:pt x="9035" y="8008"/>
                      </a:cubicBezTo>
                      <a:cubicBezTo>
                        <a:pt x="10315" y="8008"/>
                        <a:pt x="11910" y="7268"/>
                        <a:pt x="13240" y="5938"/>
                      </a:cubicBezTo>
                      <a:cubicBezTo>
                        <a:pt x="15264" y="3913"/>
                        <a:pt x="14693" y="68"/>
                        <a:pt x="14693" y="68"/>
                      </a:cubicBezTo>
                      <a:cubicBezTo>
                        <a:pt x="14693" y="68"/>
                        <a:pt x="14217" y="0"/>
                        <a:pt x="13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81;p19"/>
                <p:cNvSpPr/>
                <p:nvPr/>
              </p:nvSpPr>
              <p:spPr>
                <a:xfrm>
                  <a:off x="1080936" y="3233503"/>
                  <a:ext cx="292543" cy="292543"/>
                </a:xfrm>
                <a:custGeom>
                  <a:avLst/>
                  <a:gdLst/>
                  <a:ahLst/>
                  <a:cxnLst/>
                  <a:rect l="l" t="t" r="r" b="b"/>
                  <a:pathLst>
                    <a:path w="8871" h="8871" extrusionOk="0">
                      <a:moveTo>
                        <a:pt x="4430" y="322"/>
                      </a:moveTo>
                      <a:cubicBezTo>
                        <a:pt x="6692" y="322"/>
                        <a:pt x="8537" y="2179"/>
                        <a:pt x="8561" y="4441"/>
                      </a:cubicBezTo>
                      <a:cubicBezTo>
                        <a:pt x="8561" y="6715"/>
                        <a:pt x="6716" y="8561"/>
                        <a:pt x="4430" y="8561"/>
                      </a:cubicBezTo>
                      <a:cubicBezTo>
                        <a:pt x="2155" y="8561"/>
                        <a:pt x="310" y="6715"/>
                        <a:pt x="310" y="4441"/>
                      </a:cubicBezTo>
                      <a:cubicBezTo>
                        <a:pt x="310" y="2167"/>
                        <a:pt x="2155" y="322"/>
                        <a:pt x="4430" y="322"/>
                      </a:cubicBezTo>
                      <a:close/>
                      <a:moveTo>
                        <a:pt x="4430" y="0"/>
                      </a:moveTo>
                      <a:cubicBezTo>
                        <a:pt x="1989" y="0"/>
                        <a:pt x="0" y="2000"/>
                        <a:pt x="0" y="4441"/>
                      </a:cubicBezTo>
                      <a:cubicBezTo>
                        <a:pt x="0" y="6882"/>
                        <a:pt x="1989" y="8870"/>
                        <a:pt x="4430" y="8870"/>
                      </a:cubicBezTo>
                      <a:cubicBezTo>
                        <a:pt x="6870" y="8870"/>
                        <a:pt x="8859" y="6882"/>
                        <a:pt x="8871" y="4441"/>
                      </a:cubicBezTo>
                      <a:cubicBezTo>
                        <a:pt x="8871" y="2000"/>
                        <a:pt x="6870" y="0"/>
                        <a:pt x="4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82;p19"/>
                <p:cNvSpPr/>
                <p:nvPr/>
              </p:nvSpPr>
              <p:spPr>
                <a:xfrm>
                  <a:off x="1126082" y="3278649"/>
                  <a:ext cx="202251" cy="202251"/>
                </a:xfrm>
                <a:custGeom>
                  <a:avLst/>
                  <a:gdLst/>
                  <a:ahLst/>
                  <a:cxnLst/>
                  <a:rect l="l" t="t" r="r" b="b"/>
                  <a:pathLst>
                    <a:path w="6133" h="6133" extrusionOk="0">
                      <a:moveTo>
                        <a:pt x="6132" y="3072"/>
                      </a:moveTo>
                      <a:cubicBezTo>
                        <a:pt x="6132" y="4763"/>
                        <a:pt x="4751" y="6132"/>
                        <a:pt x="3061" y="6132"/>
                      </a:cubicBezTo>
                      <a:cubicBezTo>
                        <a:pt x="1370" y="6132"/>
                        <a:pt x="1" y="4763"/>
                        <a:pt x="1" y="3072"/>
                      </a:cubicBezTo>
                      <a:cubicBezTo>
                        <a:pt x="1" y="1382"/>
                        <a:pt x="1370" y="0"/>
                        <a:pt x="3061" y="0"/>
                      </a:cubicBezTo>
                      <a:cubicBezTo>
                        <a:pt x="4751" y="0"/>
                        <a:pt x="6132" y="1382"/>
                        <a:pt x="6132" y="307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685;p19"/>
              <p:cNvSpPr txBox="1"/>
              <p:nvPr/>
            </p:nvSpPr>
            <p:spPr>
              <a:xfrm>
                <a:off x="625659" y="2049678"/>
                <a:ext cx="1366500" cy="5436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endParaRPr dirty="0">
                  <a:solidFill>
                    <a:srgbClr val="000000"/>
                  </a:solidFill>
                  <a:latin typeface="Roboto"/>
                  <a:ea typeface="Roboto"/>
                  <a:cs typeface="Roboto"/>
                  <a:sym typeface="Roboto"/>
                </a:endParaRPr>
              </a:p>
            </p:txBody>
          </p:sp>
        </p:grpSp>
        <p:grpSp>
          <p:nvGrpSpPr>
            <p:cNvPr id="190" name="Google Shape;686;p19"/>
            <p:cNvGrpSpPr/>
            <p:nvPr/>
          </p:nvGrpSpPr>
          <p:grpSpPr>
            <a:xfrm>
              <a:off x="2116308" y="1452875"/>
              <a:ext cx="1543181" cy="3233419"/>
              <a:chOff x="2140221" y="1452875"/>
              <a:chExt cx="1543181" cy="3233419"/>
            </a:xfrm>
          </p:grpSpPr>
          <p:grpSp>
            <p:nvGrpSpPr>
              <p:cNvPr id="191" name="Google Shape;687;p19"/>
              <p:cNvGrpSpPr/>
              <p:nvPr/>
            </p:nvGrpSpPr>
            <p:grpSpPr>
              <a:xfrm>
                <a:off x="2140221" y="1452875"/>
                <a:ext cx="1543181" cy="3233419"/>
                <a:chOff x="2140221" y="1452875"/>
                <a:chExt cx="1543181" cy="3233419"/>
              </a:xfrm>
            </p:grpSpPr>
            <p:grpSp>
              <p:nvGrpSpPr>
                <p:cNvPr id="195" name="Google Shape;688;p19"/>
                <p:cNvGrpSpPr/>
                <p:nvPr/>
              </p:nvGrpSpPr>
              <p:grpSpPr>
                <a:xfrm>
                  <a:off x="2649931" y="3609776"/>
                  <a:ext cx="503006" cy="1076518"/>
                  <a:chOff x="2649931" y="3609776"/>
                  <a:chExt cx="503006" cy="1076518"/>
                </a:xfrm>
              </p:grpSpPr>
              <p:sp>
                <p:nvSpPr>
                  <p:cNvPr id="201" name="Google Shape;689;p19"/>
                  <p:cNvSpPr/>
                  <p:nvPr/>
                </p:nvSpPr>
                <p:spPr>
                  <a:xfrm>
                    <a:off x="2726900" y="4346626"/>
                    <a:ext cx="339668" cy="339668"/>
                  </a:xfrm>
                  <a:custGeom>
                    <a:avLst/>
                    <a:gdLst/>
                    <a:ahLst/>
                    <a:cxnLst/>
                    <a:rect l="l" t="t" r="r" b="b"/>
                    <a:pathLst>
                      <a:path w="10300" h="10300" extrusionOk="0">
                        <a:moveTo>
                          <a:pt x="5156" y="334"/>
                        </a:moveTo>
                        <a:cubicBezTo>
                          <a:pt x="7823" y="334"/>
                          <a:pt x="9978" y="2501"/>
                          <a:pt x="9978" y="5156"/>
                        </a:cubicBezTo>
                        <a:cubicBezTo>
                          <a:pt x="9978" y="7799"/>
                          <a:pt x="7823" y="9978"/>
                          <a:pt x="5156" y="9978"/>
                        </a:cubicBezTo>
                        <a:cubicBezTo>
                          <a:pt x="2501" y="9978"/>
                          <a:pt x="334" y="7799"/>
                          <a:pt x="334" y="5156"/>
                        </a:cubicBezTo>
                        <a:cubicBezTo>
                          <a:pt x="334" y="2501"/>
                          <a:pt x="2489" y="334"/>
                          <a:pt x="5156" y="334"/>
                        </a:cubicBezTo>
                        <a:close/>
                        <a:moveTo>
                          <a:pt x="5156" y="0"/>
                        </a:moveTo>
                        <a:cubicBezTo>
                          <a:pt x="2310" y="0"/>
                          <a:pt x="1" y="2310"/>
                          <a:pt x="1" y="5156"/>
                        </a:cubicBezTo>
                        <a:cubicBezTo>
                          <a:pt x="1" y="8001"/>
                          <a:pt x="2310" y="10299"/>
                          <a:pt x="5156" y="10299"/>
                        </a:cubicBezTo>
                        <a:cubicBezTo>
                          <a:pt x="8002" y="10299"/>
                          <a:pt x="10300" y="8001"/>
                          <a:pt x="10300" y="5156"/>
                        </a:cubicBezTo>
                        <a:cubicBezTo>
                          <a:pt x="10300" y="2310"/>
                          <a:pt x="8002" y="0"/>
                          <a:pt x="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90;p19"/>
                  <p:cNvSpPr/>
                  <p:nvPr/>
                </p:nvSpPr>
                <p:spPr>
                  <a:xfrm>
                    <a:off x="2812114" y="4432202"/>
                    <a:ext cx="169636" cy="169669"/>
                  </a:xfrm>
                  <a:custGeom>
                    <a:avLst/>
                    <a:gdLst/>
                    <a:ahLst/>
                    <a:cxnLst/>
                    <a:rect l="l" t="t" r="r" b="b"/>
                    <a:pathLst>
                      <a:path w="5144" h="5145" extrusionOk="0">
                        <a:moveTo>
                          <a:pt x="5144" y="2573"/>
                        </a:moveTo>
                        <a:cubicBezTo>
                          <a:pt x="5144" y="3989"/>
                          <a:pt x="3989" y="5144"/>
                          <a:pt x="2572" y="5144"/>
                        </a:cubicBezTo>
                        <a:cubicBezTo>
                          <a:pt x="1143" y="5144"/>
                          <a:pt x="0" y="3989"/>
                          <a:pt x="0" y="2573"/>
                        </a:cubicBezTo>
                        <a:cubicBezTo>
                          <a:pt x="0" y="1156"/>
                          <a:pt x="1143" y="1"/>
                          <a:pt x="2572" y="1"/>
                        </a:cubicBezTo>
                        <a:cubicBezTo>
                          <a:pt x="3989" y="1"/>
                          <a:pt x="5144" y="1156"/>
                          <a:pt x="5144" y="25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91;p19"/>
                  <p:cNvSpPr/>
                  <p:nvPr/>
                </p:nvSpPr>
                <p:spPr>
                  <a:xfrm>
                    <a:off x="2649931" y="3609776"/>
                    <a:ext cx="503006" cy="744731"/>
                  </a:xfrm>
                  <a:custGeom>
                    <a:avLst/>
                    <a:gdLst/>
                    <a:ahLst/>
                    <a:cxnLst/>
                    <a:rect l="l" t="t" r="r" b="b"/>
                    <a:pathLst>
                      <a:path w="15253" h="22583" extrusionOk="0">
                        <a:moveTo>
                          <a:pt x="13513" y="0"/>
                        </a:moveTo>
                        <a:cubicBezTo>
                          <a:pt x="12210" y="0"/>
                          <a:pt x="10125" y="231"/>
                          <a:pt x="8812" y="1544"/>
                        </a:cubicBezTo>
                        <a:cubicBezTo>
                          <a:pt x="8335" y="2020"/>
                          <a:pt x="7931" y="2520"/>
                          <a:pt x="7621" y="3044"/>
                        </a:cubicBezTo>
                        <a:cubicBezTo>
                          <a:pt x="7311" y="2520"/>
                          <a:pt x="6907" y="2020"/>
                          <a:pt x="6430" y="1544"/>
                        </a:cubicBezTo>
                        <a:cubicBezTo>
                          <a:pt x="5127" y="241"/>
                          <a:pt x="3073" y="9"/>
                          <a:pt x="1776" y="9"/>
                        </a:cubicBezTo>
                        <a:cubicBezTo>
                          <a:pt x="1059" y="9"/>
                          <a:pt x="572" y="80"/>
                          <a:pt x="572" y="80"/>
                        </a:cubicBezTo>
                        <a:cubicBezTo>
                          <a:pt x="572" y="80"/>
                          <a:pt x="1" y="3925"/>
                          <a:pt x="2025" y="5949"/>
                        </a:cubicBezTo>
                        <a:cubicBezTo>
                          <a:pt x="3364" y="7289"/>
                          <a:pt x="4958" y="8020"/>
                          <a:pt x="6229" y="8020"/>
                        </a:cubicBezTo>
                        <a:cubicBezTo>
                          <a:pt x="6359" y="8020"/>
                          <a:pt x="6486" y="8013"/>
                          <a:pt x="6609" y="7997"/>
                        </a:cubicBezTo>
                        <a:cubicBezTo>
                          <a:pt x="4109" y="6211"/>
                          <a:pt x="3871" y="3402"/>
                          <a:pt x="3871" y="3402"/>
                        </a:cubicBezTo>
                        <a:lnTo>
                          <a:pt x="3871" y="3402"/>
                        </a:lnTo>
                        <a:cubicBezTo>
                          <a:pt x="3871" y="3402"/>
                          <a:pt x="5347" y="3747"/>
                          <a:pt x="6883" y="4759"/>
                        </a:cubicBezTo>
                        <a:lnTo>
                          <a:pt x="7454" y="5187"/>
                        </a:lnTo>
                        <a:lnTo>
                          <a:pt x="7454" y="6902"/>
                        </a:lnTo>
                        <a:lnTo>
                          <a:pt x="5597" y="4985"/>
                        </a:lnTo>
                        <a:cubicBezTo>
                          <a:pt x="5567" y="4955"/>
                          <a:pt x="5525" y="4940"/>
                          <a:pt x="5484" y="4940"/>
                        </a:cubicBezTo>
                        <a:cubicBezTo>
                          <a:pt x="5442" y="4940"/>
                          <a:pt x="5400" y="4955"/>
                          <a:pt x="5371" y="4985"/>
                        </a:cubicBezTo>
                        <a:cubicBezTo>
                          <a:pt x="5311" y="5045"/>
                          <a:pt x="5311" y="5140"/>
                          <a:pt x="5371" y="5199"/>
                        </a:cubicBezTo>
                        <a:lnTo>
                          <a:pt x="7442" y="7331"/>
                        </a:lnTo>
                        <a:cubicBezTo>
                          <a:pt x="7442" y="7331"/>
                          <a:pt x="7454" y="7331"/>
                          <a:pt x="7454" y="7342"/>
                        </a:cubicBezTo>
                        <a:lnTo>
                          <a:pt x="7454" y="22582"/>
                        </a:lnTo>
                        <a:lnTo>
                          <a:pt x="7776" y="22582"/>
                        </a:lnTo>
                        <a:lnTo>
                          <a:pt x="7776" y="7271"/>
                        </a:lnTo>
                        <a:lnTo>
                          <a:pt x="9800" y="5187"/>
                        </a:lnTo>
                        <a:cubicBezTo>
                          <a:pt x="9859" y="5128"/>
                          <a:pt x="9859" y="5021"/>
                          <a:pt x="9800" y="4961"/>
                        </a:cubicBezTo>
                        <a:cubicBezTo>
                          <a:pt x="9770" y="4931"/>
                          <a:pt x="9728" y="4917"/>
                          <a:pt x="9687" y="4917"/>
                        </a:cubicBezTo>
                        <a:cubicBezTo>
                          <a:pt x="9645" y="4917"/>
                          <a:pt x="9603" y="4931"/>
                          <a:pt x="9574" y="4961"/>
                        </a:cubicBezTo>
                        <a:lnTo>
                          <a:pt x="7788" y="6807"/>
                        </a:lnTo>
                        <a:lnTo>
                          <a:pt x="7788" y="5187"/>
                        </a:lnTo>
                        <a:lnTo>
                          <a:pt x="8383" y="4747"/>
                        </a:lnTo>
                        <a:cubicBezTo>
                          <a:pt x="9919" y="3711"/>
                          <a:pt x="11383" y="3390"/>
                          <a:pt x="11383" y="3390"/>
                        </a:cubicBezTo>
                        <a:lnTo>
                          <a:pt x="11383" y="3390"/>
                        </a:lnTo>
                        <a:cubicBezTo>
                          <a:pt x="11383" y="3390"/>
                          <a:pt x="10836" y="5807"/>
                          <a:pt x="8990" y="7664"/>
                        </a:cubicBezTo>
                        <a:cubicBezTo>
                          <a:pt x="8871" y="7783"/>
                          <a:pt x="8764" y="7878"/>
                          <a:pt x="8645" y="7985"/>
                        </a:cubicBezTo>
                        <a:cubicBezTo>
                          <a:pt x="8768" y="8001"/>
                          <a:pt x="8896" y="8008"/>
                          <a:pt x="9026" y="8008"/>
                        </a:cubicBezTo>
                        <a:cubicBezTo>
                          <a:pt x="10316" y="8008"/>
                          <a:pt x="11910" y="7268"/>
                          <a:pt x="13229" y="5938"/>
                        </a:cubicBezTo>
                        <a:cubicBezTo>
                          <a:pt x="15253" y="3913"/>
                          <a:pt x="14693" y="68"/>
                          <a:pt x="14693" y="68"/>
                        </a:cubicBezTo>
                        <a:cubicBezTo>
                          <a:pt x="14693" y="68"/>
                          <a:pt x="14218" y="0"/>
                          <a:pt x="13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692;p19"/>
                <p:cNvGrpSpPr/>
                <p:nvPr/>
              </p:nvGrpSpPr>
              <p:grpSpPr>
                <a:xfrm>
                  <a:off x="2140221" y="1452875"/>
                  <a:ext cx="1543181" cy="2073171"/>
                  <a:chOff x="2140221" y="1452875"/>
                  <a:chExt cx="1543181" cy="2073171"/>
                </a:xfrm>
              </p:grpSpPr>
              <p:sp>
                <p:nvSpPr>
                  <p:cNvPr id="197" name="Google Shape;693;p19"/>
                  <p:cNvSpPr/>
                  <p:nvPr/>
                </p:nvSpPr>
                <p:spPr>
                  <a:xfrm>
                    <a:off x="2356194" y="2826333"/>
                    <a:ext cx="1110324" cy="601740"/>
                  </a:xfrm>
                  <a:custGeom>
                    <a:avLst/>
                    <a:gdLst/>
                    <a:ahLst/>
                    <a:cxnLst/>
                    <a:rect l="l" t="t" r="r" b="b"/>
                    <a:pathLst>
                      <a:path w="29196" h="18247" extrusionOk="0">
                        <a:moveTo>
                          <a:pt x="1" y="0"/>
                        </a:moveTo>
                        <a:lnTo>
                          <a:pt x="1" y="7644"/>
                        </a:lnTo>
                        <a:cubicBezTo>
                          <a:pt x="1" y="9299"/>
                          <a:pt x="870" y="10835"/>
                          <a:pt x="2287" y="11680"/>
                        </a:cubicBezTo>
                        <a:lnTo>
                          <a:pt x="12193" y="17586"/>
                        </a:lnTo>
                        <a:cubicBezTo>
                          <a:pt x="12931" y="18026"/>
                          <a:pt x="13762" y="18247"/>
                          <a:pt x="14592" y="18247"/>
                        </a:cubicBezTo>
                        <a:cubicBezTo>
                          <a:pt x="15423" y="18247"/>
                          <a:pt x="16253" y="18026"/>
                          <a:pt x="16991" y="17586"/>
                        </a:cubicBezTo>
                        <a:lnTo>
                          <a:pt x="26909" y="11692"/>
                        </a:lnTo>
                        <a:cubicBezTo>
                          <a:pt x="28338" y="10847"/>
                          <a:pt x="29195" y="9311"/>
                          <a:pt x="29195" y="7668"/>
                        </a:cubicBezTo>
                        <a:lnTo>
                          <a:pt x="29195" y="12"/>
                        </a:lnTo>
                        <a:lnTo>
                          <a:pt x="29195" y="0"/>
                        </a:lnTo>
                        <a:lnTo>
                          <a:pt x="28540" y="0"/>
                        </a:lnTo>
                        <a:cubicBezTo>
                          <a:pt x="26754" y="0"/>
                          <a:pt x="25040" y="715"/>
                          <a:pt x="23778" y="1977"/>
                        </a:cubicBezTo>
                        <a:lnTo>
                          <a:pt x="15765" y="9978"/>
                        </a:lnTo>
                        <a:cubicBezTo>
                          <a:pt x="15443" y="10305"/>
                          <a:pt x="15018" y="10469"/>
                          <a:pt x="14591" y="10469"/>
                        </a:cubicBezTo>
                        <a:cubicBezTo>
                          <a:pt x="14163" y="10469"/>
                          <a:pt x="13735" y="10305"/>
                          <a:pt x="13407" y="9978"/>
                        </a:cubicBezTo>
                        <a:lnTo>
                          <a:pt x="5394" y="1977"/>
                        </a:lnTo>
                        <a:cubicBezTo>
                          <a:pt x="4132" y="715"/>
                          <a:pt x="2418" y="0"/>
                          <a:pt x="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94;p19"/>
                  <p:cNvSpPr/>
                  <p:nvPr/>
                </p:nvSpPr>
                <p:spPr>
                  <a:xfrm>
                    <a:off x="2140221" y="1452875"/>
                    <a:ext cx="1543181" cy="1724492"/>
                  </a:xfrm>
                  <a:custGeom>
                    <a:avLst/>
                    <a:gdLst/>
                    <a:ahLst/>
                    <a:cxnLst/>
                    <a:rect l="l" t="t" r="r" b="b"/>
                    <a:pathLst>
                      <a:path w="40578" h="52293" extrusionOk="0">
                        <a:moveTo>
                          <a:pt x="20884" y="322"/>
                        </a:moveTo>
                        <a:cubicBezTo>
                          <a:pt x="31540" y="322"/>
                          <a:pt x="40220" y="8990"/>
                          <a:pt x="40220" y="19646"/>
                        </a:cubicBezTo>
                        <a:lnTo>
                          <a:pt x="40220" y="39077"/>
                        </a:lnTo>
                        <a:cubicBezTo>
                          <a:pt x="40220" y="40410"/>
                          <a:pt x="39125" y="41517"/>
                          <a:pt x="37779" y="41517"/>
                        </a:cubicBezTo>
                        <a:lnTo>
                          <a:pt x="34219" y="41517"/>
                        </a:lnTo>
                        <a:cubicBezTo>
                          <a:pt x="32374" y="41517"/>
                          <a:pt x="30647" y="42232"/>
                          <a:pt x="29338" y="43542"/>
                        </a:cubicBezTo>
                        <a:lnTo>
                          <a:pt x="21337" y="51543"/>
                        </a:lnTo>
                        <a:cubicBezTo>
                          <a:pt x="21051" y="51828"/>
                          <a:pt x="20658" y="51995"/>
                          <a:pt x="20253" y="51995"/>
                        </a:cubicBezTo>
                        <a:cubicBezTo>
                          <a:pt x="19860" y="51995"/>
                          <a:pt x="19467" y="51828"/>
                          <a:pt x="19182" y="51543"/>
                        </a:cubicBezTo>
                        <a:lnTo>
                          <a:pt x="11181" y="43542"/>
                        </a:lnTo>
                        <a:cubicBezTo>
                          <a:pt x="9871" y="42220"/>
                          <a:pt x="8145" y="41517"/>
                          <a:pt x="6299" y="41517"/>
                        </a:cubicBezTo>
                        <a:lnTo>
                          <a:pt x="2739" y="41517"/>
                        </a:lnTo>
                        <a:cubicBezTo>
                          <a:pt x="1406" y="41517"/>
                          <a:pt x="298" y="40422"/>
                          <a:pt x="298" y="39077"/>
                        </a:cubicBezTo>
                        <a:lnTo>
                          <a:pt x="298" y="19670"/>
                        </a:lnTo>
                        <a:cubicBezTo>
                          <a:pt x="298" y="9013"/>
                          <a:pt x="8978" y="334"/>
                          <a:pt x="19634" y="334"/>
                        </a:cubicBezTo>
                        <a:lnTo>
                          <a:pt x="19634" y="322"/>
                        </a:lnTo>
                        <a:close/>
                        <a:moveTo>
                          <a:pt x="19646" y="0"/>
                        </a:moveTo>
                        <a:cubicBezTo>
                          <a:pt x="8811" y="0"/>
                          <a:pt x="1" y="8811"/>
                          <a:pt x="1" y="19646"/>
                        </a:cubicBezTo>
                        <a:lnTo>
                          <a:pt x="1" y="39053"/>
                        </a:lnTo>
                        <a:cubicBezTo>
                          <a:pt x="1" y="40577"/>
                          <a:pt x="1239" y="41815"/>
                          <a:pt x="2763" y="41815"/>
                        </a:cubicBezTo>
                        <a:lnTo>
                          <a:pt x="6311" y="41815"/>
                        </a:lnTo>
                        <a:cubicBezTo>
                          <a:pt x="8073" y="41815"/>
                          <a:pt x="9728" y="42494"/>
                          <a:pt x="10978" y="43744"/>
                        </a:cubicBezTo>
                        <a:lnTo>
                          <a:pt x="18979" y="51757"/>
                        </a:lnTo>
                        <a:cubicBezTo>
                          <a:pt x="19325" y="52090"/>
                          <a:pt x="19789" y="52293"/>
                          <a:pt x="20277" y="52293"/>
                        </a:cubicBezTo>
                        <a:cubicBezTo>
                          <a:pt x="20765" y="52293"/>
                          <a:pt x="21230" y="52090"/>
                          <a:pt x="21599" y="51757"/>
                        </a:cubicBezTo>
                        <a:lnTo>
                          <a:pt x="29612" y="43744"/>
                        </a:lnTo>
                        <a:cubicBezTo>
                          <a:pt x="30862" y="42494"/>
                          <a:pt x="32505" y="41815"/>
                          <a:pt x="34267" y="41815"/>
                        </a:cubicBezTo>
                        <a:lnTo>
                          <a:pt x="37827" y="41815"/>
                        </a:lnTo>
                        <a:cubicBezTo>
                          <a:pt x="39339" y="41815"/>
                          <a:pt x="40577" y="40577"/>
                          <a:pt x="40577" y="39053"/>
                        </a:cubicBezTo>
                        <a:lnTo>
                          <a:pt x="40577" y="19646"/>
                        </a:lnTo>
                        <a:cubicBezTo>
                          <a:pt x="40577" y="8811"/>
                          <a:pt x="31767" y="0"/>
                          <a:pt x="209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95;p19"/>
                  <p:cNvSpPr/>
                  <p:nvPr/>
                </p:nvSpPr>
                <p:spPr>
                  <a:xfrm>
                    <a:off x="2750446" y="3233503"/>
                    <a:ext cx="292576" cy="292543"/>
                  </a:xfrm>
                  <a:custGeom>
                    <a:avLst/>
                    <a:gdLst/>
                    <a:ahLst/>
                    <a:cxnLst/>
                    <a:rect l="l" t="t" r="r" b="b"/>
                    <a:pathLst>
                      <a:path w="8872" h="8871" extrusionOk="0">
                        <a:moveTo>
                          <a:pt x="4442" y="322"/>
                        </a:moveTo>
                        <a:cubicBezTo>
                          <a:pt x="6716" y="322"/>
                          <a:pt x="8562" y="2179"/>
                          <a:pt x="8562" y="4441"/>
                        </a:cubicBezTo>
                        <a:cubicBezTo>
                          <a:pt x="8562" y="6715"/>
                          <a:pt x="6716" y="8561"/>
                          <a:pt x="4442" y="8561"/>
                        </a:cubicBezTo>
                        <a:cubicBezTo>
                          <a:pt x="2168" y="8561"/>
                          <a:pt x="322" y="6715"/>
                          <a:pt x="322" y="4441"/>
                        </a:cubicBezTo>
                        <a:cubicBezTo>
                          <a:pt x="322" y="2167"/>
                          <a:pt x="2168" y="322"/>
                          <a:pt x="4442" y="322"/>
                        </a:cubicBezTo>
                        <a:close/>
                        <a:moveTo>
                          <a:pt x="4442" y="0"/>
                        </a:moveTo>
                        <a:cubicBezTo>
                          <a:pt x="2001" y="0"/>
                          <a:pt x="1" y="2000"/>
                          <a:pt x="1" y="4441"/>
                        </a:cubicBezTo>
                        <a:cubicBezTo>
                          <a:pt x="1" y="6882"/>
                          <a:pt x="2001" y="8870"/>
                          <a:pt x="4442" y="8870"/>
                        </a:cubicBezTo>
                        <a:cubicBezTo>
                          <a:pt x="6883" y="8870"/>
                          <a:pt x="8871" y="6882"/>
                          <a:pt x="8871" y="4441"/>
                        </a:cubicBezTo>
                        <a:cubicBezTo>
                          <a:pt x="8871" y="2000"/>
                          <a:pt x="6883" y="0"/>
                          <a:pt x="4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96;p19"/>
                  <p:cNvSpPr/>
                  <p:nvPr/>
                </p:nvSpPr>
                <p:spPr>
                  <a:xfrm>
                    <a:off x="2795624" y="3278649"/>
                    <a:ext cx="202218" cy="202251"/>
                  </a:xfrm>
                  <a:custGeom>
                    <a:avLst/>
                    <a:gdLst/>
                    <a:ahLst/>
                    <a:cxnLst/>
                    <a:rect l="l" t="t" r="r" b="b"/>
                    <a:pathLst>
                      <a:path w="6132" h="6133" extrusionOk="0">
                        <a:moveTo>
                          <a:pt x="6132" y="3072"/>
                        </a:moveTo>
                        <a:cubicBezTo>
                          <a:pt x="6132" y="4763"/>
                          <a:pt x="4763" y="6132"/>
                          <a:pt x="3072" y="6132"/>
                        </a:cubicBezTo>
                        <a:cubicBezTo>
                          <a:pt x="1381" y="6132"/>
                          <a:pt x="0" y="4763"/>
                          <a:pt x="0" y="3072"/>
                        </a:cubicBezTo>
                        <a:cubicBezTo>
                          <a:pt x="0" y="1382"/>
                          <a:pt x="1381" y="0"/>
                          <a:pt x="3072" y="0"/>
                        </a:cubicBezTo>
                        <a:cubicBezTo>
                          <a:pt x="4763" y="0"/>
                          <a:pt x="6132" y="1382"/>
                          <a:pt x="6132" y="3072"/>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4" name="Google Shape;699;p19"/>
              <p:cNvSpPr txBox="1"/>
              <p:nvPr/>
            </p:nvSpPr>
            <p:spPr>
              <a:xfrm>
                <a:off x="2228562" y="2092975"/>
                <a:ext cx="1366500" cy="543600"/>
              </a:xfrm>
              <a:prstGeom prst="rect">
                <a:avLst/>
              </a:prstGeom>
              <a:noFill/>
              <a:ln>
                <a:noFill/>
              </a:ln>
            </p:spPr>
            <p:txBody>
              <a:bodyPr spcFirstLastPara="1" wrap="square" lIns="182875" tIns="91425" rIns="182875" bIns="91425" anchor="ctr" anchorCtr="0">
                <a:noAutofit/>
              </a:bodyPr>
              <a:lstStyle/>
              <a:p>
                <a:pPr marL="0" lvl="0" indent="0" algn="ctr" rtl="0">
                  <a:spcBef>
                    <a:spcPts val="0"/>
                  </a:spcBef>
                  <a:spcAft>
                    <a:spcPts val="0"/>
                  </a:spcAft>
                  <a:buNone/>
                </a:pPr>
                <a:endParaRPr sz="1200" dirty="0">
                  <a:solidFill>
                    <a:srgbClr val="000000"/>
                  </a:solidFill>
                  <a:latin typeface="Roboto"/>
                  <a:ea typeface="Roboto"/>
                  <a:cs typeface="Roboto"/>
                  <a:sym typeface="Roboto"/>
                </a:endParaRPr>
              </a:p>
            </p:txBody>
          </p:sp>
        </p:grpSp>
        <p:grpSp>
          <p:nvGrpSpPr>
            <p:cNvPr id="204" name="Google Shape;700;p19"/>
            <p:cNvGrpSpPr/>
            <p:nvPr/>
          </p:nvGrpSpPr>
          <p:grpSpPr>
            <a:xfrm>
              <a:off x="3741233" y="1452875"/>
              <a:ext cx="1683232" cy="3233419"/>
              <a:chOff x="3733646" y="1452875"/>
              <a:chExt cx="1683232" cy="3233419"/>
            </a:xfrm>
          </p:grpSpPr>
          <p:grpSp>
            <p:nvGrpSpPr>
              <p:cNvPr id="205" name="Google Shape;701;p19"/>
              <p:cNvGrpSpPr/>
              <p:nvPr/>
            </p:nvGrpSpPr>
            <p:grpSpPr>
              <a:xfrm>
                <a:off x="3792476" y="1452875"/>
                <a:ext cx="1543181" cy="3233419"/>
                <a:chOff x="3792476" y="1452875"/>
                <a:chExt cx="1543181" cy="3233419"/>
              </a:xfrm>
            </p:grpSpPr>
            <p:grpSp>
              <p:nvGrpSpPr>
                <p:cNvPr id="209" name="Google Shape;702;p19"/>
                <p:cNvGrpSpPr/>
                <p:nvPr/>
              </p:nvGrpSpPr>
              <p:grpSpPr>
                <a:xfrm>
                  <a:off x="4323760" y="3609776"/>
                  <a:ext cx="503006" cy="1076518"/>
                  <a:chOff x="4323760" y="3609776"/>
                  <a:chExt cx="503006" cy="1076518"/>
                </a:xfrm>
              </p:grpSpPr>
              <p:sp>
                <p:nvSpPr>
                  <p:cNvPr id="215" name="Google Shape;703;p19"/>
                  <p:cNvSpPr/>
                  <p:nvPr/>
                </p:nvSpPr>
                <p:spPr>
                  <a:xfrm>
                    <a:off x="4400730" y="4346626"/>
                    <a:ext cx="339668" cy="339668"/>
                  </a:xfrm>
                  <a:custGeom>
                    <a:avLst/>
                    <a:gdLst/>
                    <a:ahLst/>
                    <a:cxnLst/>
                    <a:rect l="l" t="t" r="r" b="b"/>
                    <a:pathLst>
                      <a:path w="10300" h="10300" extrusionOk="0">
                        <a:moveTo>
                          <a:pt x="5156" y="334"/>
                        </a:moveTo>
                        <a:cubicBezTo>
                          <a:pt x="7811" y="334"/>
                          <a:pt x="9978" y="2501"/>
                          <a:pt x="9978" y="5156"/>
                        </a:cubicBezTo>
                        <a:cubicBezTo>
                          <a:pt x="9978" y="7799"/>
                          <a:pt x="7811" y="9978"/>
                          <a:pt x="5156" y="9978"/>
                        </a:cubicBezTo>
                        <a:cubicBezTo>
                          <a:pt x="2501" y="9978"/>
                          <a:pt x="334" y="7799"/>
                          <a:pt x="334" y="5156"/>
                        </a:cubicBezTo>
                        <a:cubicBezTo>
                          <a:pt x="334" y="2501"/>
                          <a:pt x="2489" y="334"/>
                          <a:pt x="5156" y="334"/>
                        </a:cubicBezTo>
                        <a:close/>
                        <a:moveTo>
                          <a:pt x="5156" y="0"/>
                        </a:moveTo>
                        <a:cubicBezTo>
                          <a:pt x="2310" y="0"/>
                          <a:pt x="1" y="2310"/>
                          <a:pt x="1" y="5156"/>
                        </a:cubicBezTo>
                        <a:cubicBezTo>
                          <a:pt x="1" y="8001"/>
                          <a:pt x="2310" y="10299"/>
                          <a:pt x="5156" y="10299"/>
                        </a:cubicBezTo>
                        <a:cubicBezTo>
                          <a:pt x="7990" y="10299"/>
                          <a:pt x="10299" y="8001"/>
                          <a:pt x="10299" y="5156"/>
                        </a:cubicBezTo>
                        <a:cubicBezTo>
                          <a:pt x="10299" y="2310"/>
                          <a:pt x="7990" y="0"/>
                          <a:pt x="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04;p19"/>
                  <p:cNvSpPr/>
                  <p:nvPr/>
                </p:nvSpPr>
                <p:spPr>
                  <a:xfrm>
                    <a:off x="4485548" y="4432202"/>
                    <a:ext cx="170032" cy="169669"/>
                  </a:xfrm>
                  <a:custGeom>
                    <a:avLst/>
                    <a:gdLst/>
                    <a:ahLst/>
                    <a:cxnLst/>
                    <a:rect l="l" t="t" r="r" b="b"/>
                    <a:pathLst>
                      <a:path w="5156" h="5145" extrusionOk="0">
                        <a:moveTo>
                          <a:pt x="5156" y="2573"/>
                        </a:moveTo>
                        <a:cubicBezTo>
                          <a:pt x="5156" y="3989"/>
                          <a:pt x="4001" y="5144"/>
                          <a:pt x="2572" y="5144"/>
                        </a:cubicBezTo>
                        <a:cubicBezTo>
                          <a:pt x="1155" y="5144"/>
                          <a:pt x="0" y="3989"/>
                          <a:pt x="0" y="2573"/>
                        </a:cubicBezTo>
                        <a:cubicBezTo>
                          <a:pt x="0" y="1156"/>
                          <a:pt x="1155" y="1"/>
                          <a:pt x="2572" y="1"/>
                        </a:cubicBezTo>
                        <a:cubicBezTo>
                          <a:pt x="4001" y="1"/>
                          <a:pt x="5156" y="1156"/>
                          <a:pt x="5156" y="25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05;p19"/>
                  <p:cNvSpPr/>
                  <p:nvPr/>
                </p:nvSpPr>
                <p:spPr>
                  <a:xfrm>
                    <a:off x="4323760" y="3609776"/>
                    <a:ext cx="503006" cy="744731"/>
                  </a:xfrm>
                  <a:custGeom>
                    <a:avLst/>
                    <a:gdLst/>
                    <a:ahLst/>
                    <a:cxnLst/>
                    <a:rect l="l" t="t" r="r" b="b"/>
                    <a:pathLst>
                      <a:path w="15253" h="22583" extrusionOk="0">
                        <a:moveTo>
                          <a:pt x="13513" y="0"/>
                        </a:moveTo>
                        <a:cubicBezTo>
                          <a:pt x="12210" y="0"/>
                          <a:pt x="10125" y="231"/>
                          <a:pt x="8812" y="1544"/>
                        </a:cubicBezTo>
                        <a:cubicBezTo>
                          <a:pt x="8335" y="2020"/>
                          <a:pt x="7930" y="2520"/>
                          <a:pt x="7621" y="3044"/>
                        </a:cubicBezTo>
                        <a:cubicBezTo>
                          <a:pt x="7311" y="2520"/>
                          <a:pt x="6907" y="2020"/>
                          <a:pt x="6430" y="1544"/>
                        </a:cubicBezTo>
                        <a:cubicBezTo>
                          <a:pt x="5127" y="241"/>
                          <a:pt x="3068" y="9"/>
                          <a:pt x="1767" y="9"/>
                        </a:cubicBezTo>
                        <a:cubicBezTo>
                          <a:pt x="1048" y="9"/>
                          <a:pt x="560" y="80"/>
                          <a:pt x="560" y="80"/>
                        </a:cubicBezTo>
                        <a:cubicBezTo>
                          <a:pt x="560" y="80"/>
                          <a:pt x="1" y="3925"/>
                          <a:pt x="2025" y="5949"/>
                        </a:cubicBezTo>
                        <a:cubicBezTo>
                          <a:pt x="3364" y="7289"/>
                          <a:pt x="4958" y="8020"/>
                          <a:pt x="6229" y="8020"/>
                        </a:cubicBezTo>
                        <a:cubicBezTo>
                          <a:pt x="6359" y="8020"/>
                          <a:pt x="6486" y="8013"/>
                          <a:pt x="6609" y="7997"/>
                        </a:cubicBezTo>
                        <a:cubicBezTo>
                          <a:pt x="4109" y="6211"/>
                          <a:pt x="3870" y="3402"/>
                          <a:pt x="3870" y="3402"/>
                        </a:cubicBezTo>
                        <a:lnTo>
                          <a:pt x="3870" y="3402"/>
                        </a:lnTo>
                        <a:cubicBezTo>
                          <a:pt x="3871" y="3402"/>
                          <a:pt x="5347" y="3747"/>
                          <a:pt x="6871" y="4759"/>
                        </a:cubicBezTo>
                        <a:lnTo>
                          <a:pt x="7454" y="5187"/>
                        </a:lnTo>
                        <a:lnTo>
                          <a:pt x="7454" y="6902"/>
                        </a:lnTo>
                        <a:lnTo>
                          <a:pt x="5597" y="4985"/>
                        </a:lnTo>
                        <a:cubicBezTo>
                          <a:pt x="5567" y="4955"/>
                          <a:pt x="5525" y="4940"/>
                          <a:pt x="5484" y="4940"/>
                        </a:cubicBezTo>
                        <a:cubicBezTo>
                          <a:pt x="5442" y="4940"/>
                          <a:pt x="5400" y="4955"/>
                          <a:pt x="5371" y="4985"/>
                        </a:cubicBezTo>
                        <a:cubicBezTo>
                          <a:pt x="5311" y="5045"/>
                          <a:pt x="5311" y="5140"/>
                          <a:pt x="5371" y="5199"/>
                        </a:cubicBezTo>
                        <a:lnTo>
                          <a:pt x="7442" y="7331"/>
                        </a:lnTo>
                        <a:cubicBezTo>
                          <a:pt x="7442" y="7331"/>
                          <a:pt x="7454" y="7331"/>
                          <a:pt x="7454" y="7342"/>
                        </a:cubicBezTo>
                        <a:lnTo>
                          <a:pt x="7454" y="22582"/>
                        </a:lnTo>
                        <a:lnTo>
                          <a:pt x="7764" y="22582"/>
                        </a:lnTo>
                        <a:lnTo>
                          <a:pt x="7764" y="7271"/>
                        </a:lnTo>
                        <a:lnTo>
                          <a:pt x="9788" y="5187"/>
                        </a:lnTo>
                        <a:cubicBezTo>
                          <a:pt x="9847" y="5128"/>
                          <a:pt x="9847" y="5021"/>
                          <a:pt x="9788" y="4961"/>
                        </a:cubicBezTo>
                        <a:cubicBezTo>
                          <a:pt x="9758" y="4931"/>
                          <a:pt x="9719" y="4917"/>
                          <a:pt x="9681" y="4917"/>
                        </a:cubicBezTo>
                        <a:cubicBezTo>
                          <a:pt x="9642" y="4917"/>
                          <a:pt x="9603" y="4931"/>
                          <a:pt x="9574" y="4961"/>
                        </a:cubicBezTo>
                        <a:lnTo>
                          <a:pt x="7788" y="6807"/>
                        </a:lnTo>
                        <a:lnTo>
                          <a:pt x="7788" y="5187"/>
                        </a:lnTo>
                        <a:lnTo>
                          <a:pt x="8383" y="4747"/>
                        </a:lnTo>
                        <a:cubicBezTo>
                          <a:pt x="9907" y="3711"/>
                          <a:pt x="11383" y="3390"/>
                          <a:pt x="11383" y="3390"/>
                        </a:cubicBezTo>
                        <a:lnTo>
                          <a:pt x="11383" y="3390"/>
                        </a:lnTo>
                        <a:cubicBezTo>
                          <a:pt x="11383" y="3390"/>
                          <a:pt x="10836" y="5807"/>
                          <a:pt x="8990" y="7664"/>
                        </a:cubicBezTo>
                        <a:cubicBezTo>
                          <a:pt x="8871" y="7783"/>
                          <a:pt x="8764" y="7878"/>
                          <a:pt x="8645" y="7985"/>
                        </a:cubicBezTo>
                        <a:cubicBezTo>
                          <a:pt x="8768" y="8001"/>
                          <a:pt x="8896" y="8008"/>
                          <a:pt x="9026" y="8008"/>
                        </a:cubicBezTo>
                        <a:cubicBezTo>
                          <a:pt x="10315" y="8008"/>
                          <a:pt x="11910" y="7268"/>
                          <a:pt x="13229" y="5938"/>
                        </a:cubicBezTo>
                        <a:cubicBezTo>
                          <a:pt x="15253" y="3913"/>
                          <a:pt x="14693" y="68"/>
                          <a:pt x="14693" y="68"/>
                        </a:cubicBezTo>
                        <a:cubicBezTo>
                          <a:pt x="14693" y="68"/>
                          <a:pt x="14218" y="0"/>
                          <a:pt x="13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706;p19"/>
                <p:cNvGrpSpPr/>
                <p:nvPr/>
              </p:nvGrpSpPr>
              <p:grpSpPr>
                <a:xfrm>
                  <a:off x="3792476" y="1452875"/>
                  <a:ext cx="1543181" cy="2073171"/>
                  <a:chOff x="3792476" y="1452875"/>
                  <a:chExt cx="1543181" cy="2073171"/>
                </a:xfrm>
              </p:grpSpPr>
              <p:sp>
                <p:nvSpPr>
                  <p:cNvPr id="211" name="Google Shape;707;p19"/>
                  <p:cNvSpPr/>
                  <p:nvPr/>
                </p:nvSpPr>
                <p:spPr>
                  <a:xfrm>
                    <a:off x="4008905" y="2826333"/>
                    <a:ext cx="1109829" cy="601740"/>
                  </a:xfrm>
                  <a:custGeom>
                    <a:avLst/>
                    <a:gdLst/>
                    <a:ahLst/>
                    <a:cxnLst/>
                    <a:rect l="l" t="t" r="r" b="b"/>
                    <a:pathLst>
                      <a:path w="29183" h="18247" extrusionOk="0">
                        <a:moveTo>
                          <a:pt x="1" y="0"/>
                        </a:moveTo>
                        <a:lnTo>
                          <a:pt x="1" y="7644"/>
                        </a:lnTo>
                        <a:cubicBezTo>
                          <a:pt x="1" y="9299"/>
                          <a:pt x="870" y="10835"/>
                          <a:pt x="2287" y="11680"/>
                        </a:cubicBezTo>
                        <a:lnTo>
                          <a:pt x="12181" y="17586"/>
                        </a:lnTo>
                        <a:cubicBezTo>
                          <a:pt x="12919" y="18026"/>
                          <a:pt x="13750" y="18247"/>
                          <a:pt x="14580" y="18247"/>
                        </a:cubicBezTo>
                        <a:cubicBezTo>
                          <a:pt x="15410" y="18247"/>
                          <a:pt x="16241" y="18026"/>
                          <a:pt x="16979" y="17586"/>
                        </a:cubicBezTo>
                        <a:lnTo>
                          <a:pt x="26885" y="11692"/>
                        </a:lnTo>
                        <a:cubicBezTo>
                          <a:pt x="28314" y="10847"/>
                          <a:pt x="29183" y="9311"/>
                          <a:pt x="29183" y="7668"/>
                        </a:cubicBezTo>
                        <a:lnTo>
                          <a:pt x="29183" y="12"/>
                        </a:lnTo>
                        <a:lnTo>
                          <a:pt x="29183" y="0"/>
                        </a:lnTo>
                        <a:lnTo>
                          <a:pt x="28540" y="0"/>
                        </a:lnTo>
                        <a:cubicBezTo>
                          <a:pt x="26754" y="0"/>
                          <a:pt x="25040" y="715"/>
                          <a:pt x="23778" y="1977"/>
                        </a:cubicBezTo>
                        <a:lnTo>
                          <a:pt x="15765" y="9978"/>
                        </a:lnTo>
                        <a:cubicBezTo>
                          <a:pt x="15443" y="10305"/>
                          <a:pt x="15018" y="10469"/>
                          <a:pt x="14590" y="10469"/>
                        </a:cubicBezTo>
                        <a:cubicBezTo>
                          <a:pt x="14163" y="10469"/>
                          <a:pt x="13735" y="10305"/>
                          <a:pt x="13407" y="9978"/>
                        </a:cubicBezTo>
                        <a:lnTo>
                          <a:pt x="5394" y="1977"/>
                        </a:lnTo>
                        <a:cubicBezTo>
                          <a:pt x="4132" y="715"/>
                          <a:pt x="2418" y="0"/>
                          <a:pt x="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08;p19"/>
                  <p:cNvSpPr/>
                  <p:nvPr/>
                </p:nvSpPr>
                <p:spPr>
                  <a:xfrm>
                    <a:off x="3792476" y="1452875"/>
                    <a:ext cx="1543181" cy="1724492"/>
                  </a:xfrm>
                  <a:custGeom>
                    <a:avLst/>
                    <a:gdLst/>
                    <a:ahLst/>
                    <a:cxnLst/>
                    <a:rect l="l" t="t" r="r" b="b"/>
                    <a:pathLst>
                      <a:path w="40578" h="52293" extrusionOk="0">
                        <a:moveTo>
                          <a:pt x="20884" y="322"/>
                        </a:moveTo>
                        <a:cubicBezTo>
                          <a:pt x="31540" y="322"/>
                          <a:pt x="40220" y="8990"/>
                          <a:pt x="40220" y="19646"/>
                        </a:cubicBezTo>
                        <a:lnTo>
                          <a:pt x="40220" y="39077"/>
                        </a:lnTo>
                        <a:cubicBezTo>
                          <a:pt x="40220" y="40410"/>
                          <a:pt x="39125" y="41517"/>
                          <a:pt x="37779" y="41517"/>
                        </a:cubicBezTo>
                        <a:lnTo>
                          <a:pt x="34219" y="41517"/>
                        </a:lnTo>
                        <a:cubicBezTo>
                          <a:pt x="32374" y="41517"/>
                          <a:pt x="30647" y="42232"/>
                          <a:pt x="29338" y="43542"/>
                        </a:cubicBezTo>
                        <a:lnTo>
                          <a:pt x="21325" y="51543"/>
                        </a:lnTo>
                        <a:cubicBezTo>
                          <a:pt x="21039" y="51828"/>
                          <a:pt x="20658" y="51995"/>
                          <a:pt x="20253" y="51995"/>
                        </a:cubicBezTo>
                        <a:cubicBezTo>
                          <a:pt x="19848" y="51995"/>
                          <a:pt x="19467" y="51828"/>
                          <a:pt x="19182" y="51543"/>
                        </a:cubicBezTo>
                        <a:lnTo>
                          <a:pt x="11181" y="43542"/>
                        </a:lnTo>
                        <a:cubicBezTo>
                          <a:pt x="9871" y="42220"/>
                          <a:pt x="8144" y="41517"/>
                          <a:pt x="6299" y="41517"/>
                        </a:cubicBezTo>
                        <a:lnTo>
                          <a:pt x="2739" y="41517"/>
                        </a:lnTo>
                        <a:cubicBezTo>
                          <a:pt x="1406" y="41517"/>
                          <a:pt x="298" y="40422"/>
                          <a:pt x="298" y="39077"/>
                        </a:cubicBezTo>
                        <a:lnTo>
                          <a:pt x="298" y="19670"/>
                        </a:lnTo>
                        <a:cubicBezTo>
                          <a:pt x="298" y="9013"/>
                          <a:pt x="8978" y="334"/>
                          <a:pt x="19634" y="334"/>
                        </a:cubicBezTo>
                        <a:lnTo>
                          <a:pt x="19634" y="322"/>
                        </a:lnTo>
                        <a:close/>
                        <a:moveTo>
                          <a:pt x="19646" y="0"/>
                        </a:moveTo>
                        <a:cubicBezTo>
                          <a:pt x="8811" y="0"/>
                          <a:pt x="1" y="8811"/>
                          <a:pt x="1" y="19646"/>
                        </a:cubicBezTo>
                        <a:lnTo>
                          <a:pt x="1" y="39053"/>
                        </a:lnTo>
                        <a:cubicBezTo>
                          <a:pt x="1" y="40577"/>
                          <a:pt x="1239" y="41815"/>
                          <a:pt x="2751" y="41815"/>
                        </a:cubicBezTo>
                        <a:lnTo>
                          <a:pt x="6311" y="41815"/>
                        </a:lnTo>
                        <a:cubicBezTo>
                          <a:pt x="8073" y="41815"/>
                          <a:pt x="9716" y="42494"/>
                          <a:pt x="10966" y="43744"/>
                        </a:cubicBezTo>
                        <a:lnTo>
                          <a:pt x="18979" y="51757"/>
                        </a:lnTo>
                        <a:cubicBezTo>
                          <a:pt x="19324" y="52090"/>
                          <a:pt x="19777" y="52293"/>
                          <a:pt x="20277" y="52293"/>
                        </a:cubicBezTo>
                        <a:cubicBezTo>
                          <a:pt x="20765" y="52293"/>
                          <a:pt x="21229" y="52090"/>
                          <a:pt x="21599" y="51757"/>
                        </a:cubicBezTo>
                        <a:lnTo>
                          <a:pt x="29600" y="43744"/>
                        </a:lnTo>
                        <a:cubicBezTo>
                          <a:pt x="30850" y="42494"/>
                          <a:pt x="32505" y="41815"/>
                          <a:pt x="34255" y="41815"/>
                        </a:cubicBezTo>
                        <a:lnTo>
                          <a:pt x="37815" y="41815"/>
                        </a:lnTo>
                        <a:cubicBezTo>
                          <a:pt x="39339" y="41815"/>
                          <a:pt x="40577" y="40577"/>
                          <a:pt x="40577" y="39053"/>
                        </a:cubicBezTo>
                        <a:lnTo>
                          <a:pt x="40577" y="19646"/>
                        </a:lnTo>
                        <a:cubicBezTo>
                          <a:pt x="40577" y="8811"/>
                          <a:pt x="31766" y="0"/>
                          <a:pt x="209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09;p19"/>
                  <p:cNvSpPr/>
                  <p:nvPr/>
                </p:nvSpPr>
                <p:spPr>
                  <a:xfrm>
                    <a:off x="4424276" y="3233503"/>
                    <a:ext cx="292576" cy="292543"/>
                  </a:xfrm>
                  <a:custGeom>
                    <a:avLst/>
                    <a:gdLst/>
                    <a:ahLst/>
                    <a:cxnLst/>
                    <a:rect l="l" t="t" r="r" b="b"/>
                    <a:pathLst>
                      <a:path w="8872" h="8871" extrusionOk="0">
                        <a:moveTo>
                          <a:pt x="4442" y="322"/>
                        </a:moveTo>
                        <a:cubicBezTo>
                          <a:pt x="6716" y="322"/>
                          <a:pt x="8561" y="2179"/>
                          <a:pt x="8561" y="4441"/>
                        </a:cubicBezTo>
                        <a:cubicBezTo>
                          <a:pt x="8561" y="6715"/>
                          <a:pt x="6716" y="8561"/>
                          <a:pt x="4442" y="8561"/>
                        </a:cubicBezTo>
                        <a:cubicBezTo>
                          <a:pt x="2156" y="8561"/>
                          <a:pt x="310" y="6715"/>
                          <a:pt x="310" y="4441"/>
                        </a:cubicBezTo>
                        <a:cubicBezTo>
                          <a:pt x="310" y="2167"/>
                          <a:pt x="2156" y="322"/>
                          <a:pt x="4442" y="322"/>
                        </a:cubicBezTo>
                        <a:close/>
                        <a:moveTo>
                          <a:pt x="4442" y="0"/>
                        </a:moveTo>
                        <a:cubicBezTo>
                          <a:pt x="2001" y="0"/>
                          <a:pt x="1" y="2000"/>
                          <a:pt x="1" y="4441"/>
                        </a:cubicBezTo>
                        <a:cubicBezTo>
                          <a:pt x="1" y="6882"/>
                          <a:pt x="2001" y="8870"/>
                          <a:pt x="4442" y="8870"/>
                        </a:cubicBezTo>
                        <a:cubicBezTo>
                          <a:pt x="6895" y="8870"/>
                          <a:pt x="8871" y="6882"/>
                          <a:pt x="8871" y="4441"/>
                        </a:cubicBezTo>
                        <a:cubicBezTo>
                          <a:pt x="8871" y="2000"/>
                          <a:pt x="6883" y="0"/>
                          <a:pt x="4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10;p19"/>
                  <p:cNvSpPr/>
                  <p:nvPr/>
                </p:nvSpPr>
                <p:spPr>
                  <a:xfrm>
                    <a:off x="4467975" y="3278649"/>
                    <a:ext cx="202218" cy="202251"/>
                  </a:xfrm>
                  <a:custGeom>
                    <a:avLst/>
                    <a:gdLst/>
                    <a:ahLst/>
                    <a:cxnLst/>
                    <a:rect l="l" t="t" r="r" b="b"/>
                    <a:pathLst>
                      <a:path w="6132" h="6133" extrusionOk="0">
                        <a:moveTo>
                          <a:pt x="6132" y="3072"/>
                        </a:moveTo>
                        <a:cubicBezTo>
                          <a:pt x="6132" y="4763"/>
                          <a:pt x="4763" y="6132"/>
                          <a:pt x="3060" y="6132"/>
                        </a:cubicBezTo>
                        <a:cubicBezTo>
                          <a:pt x="1369" y="6132"/>
                          <a:pt x="0" y="4763"/>
                          <a:pt x="0" y="3072"/>
                        </a:cubicBezTo>
                        <a:cubicBezTo>
                          <a:pt x="0" y="1382"/>
                          <a:pt x="1369" y="0"/>
                          <a:pt x="3060" y="0"/>
                        </a:cubicBezTo>
                        <a:cubicBezTo>
                          <a:pt x="4763" y="0"/>
                          <a:pt x="6132" y="1382"/>
                          <a:pt x="6132" y="30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 name="Google Shape;711;p19"/>
              <p:cNvGrpSpPr/>
              <p:nvPr/>
            </p:nvGrpSpPr>
            <p:grpSpPr>
              <a:xfrm>
                <a:off x="3733646" y="1688875"/>
                <a:ext cx="1683232" cy="823792"/>
                <a:chOff x="3741683" y="3852900"/>
                <a:chExt cx="1683232" cy="823792"/>
              </a:xfrm>
            </p:grpSpPr>
            <p:sp>
              <p:nvSpPr>
                <p:cNvPr id="207" name="Google Shape;712;p19"/>
                <p:cNvSpPr txBox="1"/>
                <p:nvPr/>
              </p:nvSpPr>
              <p:spPr>
                <a:xfrm>
                  <a:off x="3897403" y="3852900"/>
                  <a:ext cx="13494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accent3"/>
                    </a:solidFill>
                    <a:latin typeface="Fira Sans Extra Condensed"/>
                    <a:ea typeface="Fira Sans Extra Condensed"/>
                    <a:cs typeface="Fira Sans Extra Condensed"/>
                    <a:sym typeface="Fira Sans Extra Condensed"/>
                  </a:endParaRPr>
                </a:p>
              </p:txBody>
            </p:sp>
            <p:sp>
              <p:nvSpPr>
                <p:cNvPr id="208" name="Google Shape;713;p19"/>
                <p:cNvSpPr txBox="1"/>
                <p:nvPr/>
              </p:nvSpPr>
              <p:spPr>
                <a:xfrm flipH="1">
                  <a:off x="3741683" y="4133092"/>
                  <a:ext cx="1683232" cy="543600"/>
                </a:xfrm>
                <a:prstGeom prst="rect">
                  <a:avLst/>
                </a:prstGeom>
                <a:noFill/>
                <a:ln>
                  <a:noFill/>
                </a:ln>
              </p:spPr>
              <p:txBody>
                <a:bodyPr spcFirstLastPara="1" wrap="square" lIns="182875" tIns="91425" rIns="182875" bIns="91425" anchor="ctr" anchorCtr="0">
                  <a:noAutofit/>
                </a:bodyPr>
                <a:lstStyle/>
                <a:p>
                  <a:pPr lvl="0" algn="ctr"/>
                  <a:r>
                    <a:rPr lang="en-US" b="1" dirty="0">
                      <a:solidFill>
                        <a:srgbClr val="000000"/>
                      </a:solidFill>
                      <a:latin typeface="+mj-lt"/>
                      <a:ea typeface="Roboto"/>
                      <a:cs typeface="Roboto"/>
                      <a:sym typeface="Roboto"/>
                    </a:rPr>
                    <a:t>Dataset</a:t>
                  </a:r>
                  <a:endParaRPr b="1" dirty="0">
                    <a:solidFill>
                      <a:srgbClr val="000000"/>
                    </a:solidFill>
                    <a:latin typeface="+mj-lt"/>
                    <a:ea typeface="Roboto"/>
                    <a:cs typeface="Roboto"/>
                    <a:sym typeface="Roboto"/>
                  </a:endParaRPr>
                </a:p>
              </p:txBody>
            </p:sp>
          </p:grpSp>
        </p:grpSp>
        <p:grpSp>
          <p:nvGrpSpPr>
            <p:cNvPr id="218" name="Google Shape;714;p19"/>
            <p:cNvGrpSpPr/>
            <p:nvPr/>
          </p:nvGrpSpPr>
          <p:grpSpPr>
            <a:xfrm>
              <a:off x="5483822" y="1452875"/>
              <a:ext cx="1542725" cy="3233419"/>
              <a:chOff x="5476409" y="1452875"/>
              <a:chExt cx="1542725" cy="3233419"/>
            </a:xfrm>
          </p:grpSpPr>
          <p:grpSp>
            <p:nvGrpSpPr>
              <p:cNvPr id="219" name="Google Shape;715;p19"/>
              <p:cNvGrpSpPr/>
              <p:nvPr/>
            </p:nvGrpSpPr>
            <p:grpSpPr>
              <a:xfrm>
                <a:off x="5476409" y="1452875"/>
                <a:ext cx="1542725" cy="3233419"/>
                <a:chOff x="5476409" y="1452875"/>
                <a:chExt cx="1542725" cy="3233419"/>
              </a:xfrm>
            </p:grpSpPr>
            <p:grpSp>
              <p:nvGrpSpPr>
                <p:cNvPr id="223" name="Google Shape;716;p19"/>
                <p:cNvGrpSpPr/>
                <p:nvPr/>
              </p:nvGrpSpPr>
              <p:grpSpPr>
                <a:xfrm>
                  <a:off x="5997590" y="3609776"/>
                  <a:ext cx="503402" cy="1076518"/>
                  <a:chOff x="5997590" y="3609776"/>
                  <a:chExt cx="503402" cy="1076518"/>
                </a:xfrm>
              </p:grpSpPr>
              <p:sp>
                <p:nvSpPr>
                  <p:cNvPr id="229" name="Google Shape;717;p19"/>
                  <p:cNvSpPr/>
                  <p:nvPr/>
                </p:nvSpPr>
                <p:spPr>
                  <a:xfrm>
                    <a:off x="6070998" y="4346626"/>
                    <a:ext cx="339668" cy="339668"/>
                  </a:xfrm>
                  <a:custGeom>
                    <a:avLst/>
                    <a:gdLst/>
                    <a:ahLst/>
                    <a:cxnLst/>
                    <a:rect l="l" t="t" r="r" b="b"/>
                    <a:pathLst>
                      <a:path w="10300" h="10300" extrusionOk="0">
                        <a:moveTo>
                          <a:pt x="5144" y="334"/>
                        </a:moveTo>
                        <a:cubicBezTo>
                          <a:pt x="7811" y="334"/>
                          <a:pt x="9966" y="2501"/>
                          <a:pt x="9966" y="5156"/>
                        </a:cubicBezTo>
                        <a:cubicBezTo>
                          <a:pt x="9966" y="7799"/>
                          <a:pt x="7811" y="9978"/>
                          <a:pt x="5144" y="9978"/>
                        </a:cubicBezTo>
                        <a:cubicBezTo>
                          <a:pt x="2501" y="9978"/>
                          <a:pt x="322" y="7799"/>
                          <a:pt x="322" y="5156"/>
                        </a:cubicBezTo>
                        <a:cubicBezTo>
                          <a:pt x="322" y="2501"/>
                          <a:pt x="2477" y="334"/>
                          <a:pt x="5144" y="334"/>
                        </a:cubicBezTo>
                        <a:close/>
                        <a:moveTo>
                          <a:pt x="5144" y="0"/>
                        </a:moveTo>
                        <a:cubicBezTo>
                          <a:pt x="2311" y="0"/>
                          <a:pt x="1" y="2310"/>
                          <a:pt x="1" y="5156"/>
                        </a:cubicBezTo>
                        <a:cubicBezTo>
                          <a:pt x="1" y="8001"/>
                          <a:pt x="2311" y="10299"/>
                          <a:pt x="5144" y="10299"/>
                        </a:cubicBezTo>
                        <a:cubicBezTo>
                          <a:pt x="7978" y="10299"/>
                          <a:pt x="10276" y="8001"/>
                          <a:pt x="10300" y="5156"/>
                        </a:cubicBezTo>
                        <a:cubicBezTo>
                          <a:pt x="10300" y="2310"/>
                          <a:pt x="7990" y="0"/>
                          <a:pt x="5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18;p19"/>
                  <p:cNvSpPr/>
                  <p:nvPr/>
                </p:nvSpPr>
                <p:spPr>
                  <a:xfrm>
                    <a:off x="6155816" y="4432202"/>
                    <a:ext cx="169669" cy="169669"/>
                  </a:xfrm>
                  <a:custGeom>
                    <a:avLst/>
                    <a:gdLst/>
                    <a:ahLst/>
                    <a:cxnLst/>
                    <a:rect l="l" t="t" r="r" b="b"/>
                    <a:pathLst>
                      <a:path w="5145" h="5145" extrusionOk="0">
                        <a:moveTo>
                          <a:pt x="5144" y="2573"/>
                        </a:moveTo>
                        <a:cubicBezTo>
                          <a:pt x="5144" y="3989"/>
                          <a:pt x="4001" y="5144"/>
                          <a:pt x="2572" y="5144"/>
                        </a:cubicBezTo>
                        <a:cubicBezTo>
                          <a:pt x="1156" y="5144"/>
                          <a:pt x="1" y="3989"/>
                          <a:pt x="1" y="2573"/>
                        </a:cubicBezTo>
                        <a:cubicBezTo>
                          <a:pt x="1" y="1156"/>
                          <a:pt x="1156" y="1"/>
                          <a:pt x="2572" y="1"/>
                        </a:cubicBezTo>
                        <a:cubicBezTo>
                          <a:pt x="4001" y="1"/>
                          <a:pt x="5144" y="1156"/>
                          <a:pt x="5144" y="2573"/>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719;p19"/>
                  <p:cNvSpPr/>
                  <p:nvPr/>
                </p:nvSpPr>
                <p:spPr>
                  <a:xfrm>
                    <a:off x="5997590" y="3609776"/>
                    <a:ext cx="503402" cy="744731"/>
                  </a:xfrm>
                  <a:custGeom>
                    <a:avLst/>
                    <a:gdLst/>
                    <a:ahLst/>
                    <a:cxnLst/>
                    <a:rect l="l" t="t" r="r" b="b"/>
                    <a:pathLst>
                      <a:path w="15265" h="22583" extrusionOk="0">
                        <a:moveTo>
                          <a:pt x="13516" y="0"/>
                        </a:moveTo>
                        <a:cubicBezTo>
                          <a:pt x="12217" y="0"/>
                          <a:pt x="10136" y="231"/>
                          <a:pt x="8823" y="1544"/>
                        </a:cubicBezTo>
                        <a:cubicBezTo>
                          <a:pt x="8335" y="2020"/>
                          <a:pt x="7942" y="2520"/>
                          <a:pt x="7632" y="3044"/>
                        </a:cubicBezTo>
                        <a:cubicBezTo>
                          <a:pt x="7311" y="2520"/>
                          <a:pt x="6918" y="2020"/>
                          <a:pt x="6442" y="1544"/>
                        </a:cubicBezTo>
                        <a:cubicBezTo>
                          <a:pt x="5138" y="241"/>
                          <a:pt x="3080" y="9"/>
                          <a:pt x="1779" y="9"/>
                        </a:cubicBezTo>
                        <a:cubicBezTo>
                          <a:pt x="1059" y="9"/>
                          <a:pt x="572" y="80"/>
                          <a:pt x="572" y="80"/>
                        </a:cubicBezTo>
                        <a:cubicBezTo>
                          <a:pt x="572" y="80"/>
                          <a:pt x="0" y="3925"/>
                          <a:pt x="2024" y="5949"/>
                        </a:cubicBezTo>
                        <a:cubicBezTo>
                          <a:pt x="3364" y="7289"/>
                          <a:pt x="4958" y="8020"/>
                          <a:pt x="6229" y="8020"/>
                        </a:cubicBezTo>
                        <a:cubicBezTo>
                          <a:pt x="6359" y="8020"/>
                          <a:pt x="6486" y="8013"/>
                          <a:pt x="6608" y="7997"/>
                        </a:cubicBezTo>
                        <a:cubicBezTo>
                          <a:pt x="4108" y="6211"/>
                          <a:pt x="3870" y="3402"/>
                          <a:pt x="3870" y="3402"/>
                        </a:cubicBezTo>
                        <a:lnTo>
                          <a:pt x="3870" y="3402"/>
                        </a:lnTo>
                        <a:cubicBezTo>
                          <a:pt x="3870" y="3402"/>
                          <a:pt x="5346" y="3747"/>
                          <a:pt x="6882" y="4759"/>
                        </a:cubicBezTo>
                        <a:lnTo>
                          <a:pt x="7466" y="5187"/>
                        </a:lnTo>
                        <a:lnTo>
                          <a:pt x="7466" y="6902"/>
                        </a:lnTo>
                        <a:lnTo>
                          <a:pt x="5596" y="4985"/>
                        </a:lnTo>
                        <a:cubicBezTo>
                          <a:pt x="5567" y="4955"/>
                          <a:pt x="5528" y="4940"/>
                          <a:pt x="5489" y="4940"/>
                        </a:cubicBezTo>
                        <a:cubicBezTo>
                          <a:pt x="5450" y="4940"/>
                          <a:pt x="5412" y="4955"/>
                          <a:pt x="5382" y="4985"/>
                        </a:cubicBezTo>
                        <a:cubicBezTo>
                          <a:pt x="5322" y="5045"/>
                          <a:pt x="5322" y="5140"/>
                          <a:pt x="5382" y="5199"/>
                        </a:cubicBezTo>
                        <a:lnTo>
                          <a:pt x="7442" y="7331"/>
                        </a:lnTo>
                        <a:cubicBezTo>
                          <a:pt x="7442" y="7331"/>
                          <a:pt x="7466" y="7331"/>
                          <a:pt x="7466" y="7342"/>
                        </a:cubicBezTo>
                        <a:lnTo>
                          <a:pt x="7466" y="22582"/>
                        </a:lnTo>
                        <a:lnTo>
                          <a:pt x="7775" y="22582"/>
                        </a:lnTo>
                        <a:lnTo>
                          <a:pt x="7775" y="7271"/>
                        </a:lnTo>
                        <a:lnTo>
                          <a:pt x="9799" y="5187"/>
                        </a:lnTo>
                        <a:cubicBezTo>
                          <a:pt x="9859" y="5128"/>
                          <a:pt x="9859" y="5021"/>
                          <a:pt x="9799" y="4961"/>
                        </a:cubicBezTo>
                        <a:cubicBezTo>
                          <a:pt x="9769" y="4931"/>
                          <a:pt x="9728" y="4917"/>
                          <a:pt x="9686" y="4917"/>
                        </a:cubicBezTo>
                        <a:cubicBezTo>
                          <a:pt x="9644" y="4917"/>
                          <a:pt x="9603" y="4931"/>
                          <a:pt x="9573" y="4961"/>
                        </a:cubicBezTo>
                        <a:lnTo>
                          <a:pt x="7787" y="6807"/>
                        </a:lnTo>
                        <a:lnTo>
                          <a:pt x="7787" y="5187"/>
                        </a:lnTo>
                        <a:lnTo>
                          <a:pt x="8382" y="4747"/>
                        </a:lnTo>
                        <a:cubicBezTo>
                          <a:pt x="9918" y="3711"/>
                          <a:pt x="11394" y="3390"/>
                          <a:pt x="11395" y="3390"/>
                        </a:cubicBezTo>
                        <a:lnTo>
                          <a:pt x="11395" y="3390"/>
                        </a:lnTo>
                        <a:cubicBezTo>
                          <a:pt x="11395" y="3390"/>
                          <a:pt x="10835" y="5807"/>
                          <a:pt x="8990" y="7664"/>
                        </a:cubicBezTo>
                        <a:cubicBezTo>
                          <a:pt x="8871" y="7783"/>
                          <a:pt x="8775" y="7878"/>
                          <a:pt x="8656" y="7985"/>
                        </a:cubicBezTo>
                        <a:cubicBezTo>
                          <a:pt x="8779" y="8001"/>
                          <a:pt x="8905" y="8008"/>
                          <a:pt x="9034" y="8008"/>
                        </a:cubicBezTo>
                        <a:cubicBezTo>
                          <a:pt x="10315" y="8008"/>
                          <a:pt x="11910" y="7268"/>
                          <a:pt x="13240" y="5938"/>
                        </a:cubicBezTo>
                        <a:cubicBezTo>
                          <a:pt x="15264" y="3913"/>
                          <a:pt x="14693" y="68"/>
                          <a:pt x="14693" y="68"/>
                        </a:cubicBezTo>
                        <a:cubicBezTo>
                          <a:pt x="14693" y="68"/>
                          <a:pt x="14219" y="0"/>
                          <a:pt x="13516"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720;p19"/>
                <p:cNvGrpSpPr/>
                <p:nvPr/>
              </p:nvGrpSpPr>
              <p:grpSpPr>
                <a:xfrm>
                  <a:off x="5476409" y="1452875"/>
                  <a:ext cx="1542725" cy="2073171"/>
                  <a:chOff x="5476409" y="1452875"/>
                  <a:chExt cx="1542725" cy="2073171"/>
                </a:xfrm>
              </p:grpSpPr>
              <p:sp>
                <p:nvSpPr>
                  <p:cNvPr id="225" name="Google Shape;721;p19"/>
                  <p:cNvSpPr/>
                  <p:nvPr/>
                </p:nvSpPr>
                <p:spPr>
                  <a:xfrm>
                    <a:off x="5691507" y="2826729"/>
                    <a:ext cx="1110286" cy="601345"/>
                  </a:xfrm>
                  <a:custGeom>
                    <a:avLst/>
                    <a:gdLst/>
                    <a:ahLst/>
                    <a:cxnLst/>
                    <a:rect l="l" t="t" r="r" b="b"/>
                    <a:pathLst>
                      <a:path w="29195" h="18235" extrusionOk="0">
                        <a:moveTo>
                          <a:pt x="0" y="0"/>
                        </a:moveTo>
                        <a:lnTo>
                          <a:pt x="0" y="7656"/>
                        </a:lnTo>
                        <a:cubicBezTo>
                          <a:pt x="0" y="9299"/>
                          <a:pt x="881" y="10835"/>
                          <a:pt x="2286" y="11680"/>
                        </a:cubicBezTo>
                        <a:lnTo>
                          <a:pt x="12204" y="17574"/>
                        </a:lnTo>
                        <a:cubicBezTo>
                          <a:pt x="12942" y="18014"/>
                          <a:pt x="13770" y="18235"/>
                          <a:pt x="14597" y="18235"/>
                        </a:cubicBezTo>
                        <a:cubicBezTo>
                          <a:pt x="15425" y="18235"/>
                          <a:pt x="16252" y="18014"/>
                          <a:pt x="16991" y="17574"/>
                        </a:cubicBezTo>
                        <a:lnTo>
                          <a:pt x="26909" y="11680"/>
                        </a:lnTo>
                        <a:cubicBezTo>
                          <a:pt x="28337" y="10835"/>
                          <a:pt x="29195" y="9299"/>
                          <a:pt x="29195" y="7656"/>
                        </a:cubicBezTo>
                        <a:lnTo>
                          <a:pt x="29195" y="0"/>
                        </a:lnTo>
                        <a:lnTo>
                          <a:pt x="28540" y="0"/>
                        </a:lnTo>
                        <a:cubicBezTo>
                          <a:pt x="26754" y="0"/>
                          <a:pt x="25039" y="715"/>
                          <a:pt x="23777" y="1977"/>
                        </a:cubicBezTo>
                        <a:lnTo>
                          <a:pt x="15776" y="9990"/>
                        </a:lnTo>
                        <a:cubicBezTo>
                          <a:pt x="15449" y="10317"/>
                          <a:pt x="15020" y="10481"/>
                          <a:pt x="14591" y="10481"/>
                        </a:cubicBezTo>
                        <a:cubicBezTo>
                          <a:pt x="14163" y="10481"/>
                          <a:pt x="13734" y="10317"/>
                          <a:pt x="13407" y="9990"/>
                        </a:cubicBezTo>
                        <a:lnTo>
                          <a:pt x="5394" y="1977"/>
                        </a:lnTo>
                        <a:cubicBezTo>
                          <a:pt x="4132" y="715"/>
                          <a:pt x="2417"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22;p19"/>
                  <p:cNvSpPr/>
                  <p:nvPr/>
                </p:nvSpPr>
                <p:spPr>
                  <a:xfrm>
                    <a:off x="5476409" y="1452875"/>
                    <a:ext cx="1542725" cy="1724492"/>
                  </a:xfrm>
                  <a:custGeom>
                    <a:avLst/>
                    <a:gdLst/>
                    <a:ahLst/>
                    <a:cxnLst/>
                    <a:rect l="l" t="t" r="r" b="b"/>
                    <a:pathLst>
                      <a:path w="40566" h="52293" extrusionOk="0">
                        <a:moveTo>
                          <a:pt x="20884" y="322"/>
                        </a:moveTo>
                        <a:cubicBezTo>
                          <a:pt x="31541" y="322"/>
                          <a:pt x="40208" y="8990"/>
                          <a:pt x="40208" y="19646"/>
                        </a:cubicBezTo>
                        <a:lnTo>
                          <a:pt x="40208" y="39077"/>
                        </a:lnTo>
                        <a:cubicBezTo>
                          <a:pt x="40208" y="40410"/>
                          <a:pt x="39125" y="41517"/>
                          <a:pt x="37768" y="41517"/>
                        </a:cubicBezTo>
                        <a:lnTo>
                          <a:pt x="34219" y="41517"/>
                        </a:lnTo>
                        <a:cubicBezTo>
                          <a:pt x="32374" y="41517"/>
                          <a:pt x="30648" y="42232"/>
                          <a:pt x="29338" y="43542"/>
                        </a:cubicBezTo>
                        <a:lnTo>
                          <a:pt x="21325" y="51543"/>
                        </a:lnTo>
                        <a:cubicBezTo>
                          <a:pt x="21039" y="51828"/>
                          <a:pt x="20658" y="51995"/>
                          <a:pt x="20253" y="51995"/>
                        </a:cubicBezTo>
                        <a:cubicBezTo>
                          <a:pt x="19849" y="51995"/>
                          <a:pt x="19468" y="51828"/>
                          <a:pt x="19182" y="51543"/>
                        </a:cubicBezTo>
                        <a:lnTo>
                          <a:pt x="11181" y="43542"/>
                        </a:lnTo>
                        <a:cubicBezTo>
                          <a:pt x="9871" y="42220"/>
                          <a:pt x="8145" y="41517"/>
                          <a:pt x="6299" y="41517"/>
                        </a:cubicBezTo>
                        <a:lnTo>
                          <a:pt x="2739" y="41517"/>
                        </a:lnTo>
                        <a:cubicBezTo>
                          <a:pt x="1394" y="41517"/>
                          <a:pt x="299" y="40422"/>
                          <a:pt x="299" y="39077"/>
                        </a:cubicBezTo>
                        <a:lnTo>
                          <a:pt x="299" y="19670"/>
                        </a:lnTo>
                        <a:cubicBezTo>
                          <a:pt x="299" y="9013"/>
                          <a:pt x="8978" y="334"/>
                          <a:pt x="19634" y="334"/>
                        </a:cubicBezTo>
                        <a:lnTo>
                          <a:pt x="19634" y="322"/>
                        </a:lnTo>
                        <a:close/>
                        <a:moveTo>
                          <a:pt x="19646" y="0"/>
                        </a:moveTo>
                        <a:cubicBezTo>
                          <a:pt x="8812" y="0"/>
                          <a:pt x="1" y="8811"/>
                          <a:pt x="1" y="19646"/>
                        </a:cubicBezTo>
                        <a:lnTo>
                          <a:pt x="1" y="39053"/>
                        </a:lnTo>
                        <a:cubicBezTo>
                          <a:pt x="1" y="40577"/>
                          <a:pt x="1227" y="41815"/>
                          <a:pt x="2751" y="41815"/>
                        </a:cubicBezTo>
                        <a:lnTo>
                          <a:pt x="6311" y="41815"/>
                        </a:lnTo>
                        <a:cubicBezTo>
                          <a:pt x="8061" y="41815"/>
                          <a:pt x="9716" y="42494"/>
                          <a:pt x="10967" y="43744"/>
                        </a:cubicBezTo>
                        <a:lnTo>
                          <a:pt x="18968" y="51757"/>
                        </a:lnTo>
                        <a:cubicBezTo>
                          <a:pt x="19313" y="52090"/>
                          <a:pt x="19777" y="52293"/>
                          <a:pt x="20265" y="52293"/>
                        </a:cubicBezTo>
                        <a:cubicBezTo>
                          <a:pt x="20765" y="52293"/>
                          <a:pt x="21218" y="52090"/>
                          <a:pt x="21587" y="51757"/>
                        </a:cubicBezTo>
                        <a:lnTo>
                          <a:pt x="29600" y="43744"/>
                        </a:lnTo>
                        <a:cubicBezTo>
                          <a:pt x="30850" y="42494"/>
                          <a:pt x="32505" y="41815"/>
                          <a:pt x="34255" y="41815"/>
                        </a:cubicBezTo>
                        <a:lnTo>
                          <a:pt x="37815" y="41815"/>
                        </a:lnTo>
                        <a:cubicBezTo>
                          <a:pt x="39327" y="41815"/>
                          <a:pt x="40566" y="40577"/>
                          <a:pt x="40566" y="39053"/>
                        </a:cubicBezTo>
                        <a:lnTo>
                          <a:pt x="40566" y="19646"/>
                        </a:lnTo>
                        <a:cubicBezTo>
                          <a:pt x="40566" y="8811"/>
                          <a:pt x="31755" y="0"/>
                          <a:pt x="20920"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23;p19"/>
                  <p:cNvSpPr/>
                  <p:nvPr/>
                </p:nvSpPr>
                <p:spPr>
                  <a:xfrm>
                    <a:off x="6094577" y="3233503"/>
                    <a:ext cx="292543" cy="292543"/>
                  </a:xfrm>
                  <a:custGeom>
                    <a:avLst/>
                    <a:gdLst/>
                    <a:ahLst/>
                    <a:cxnLst/>
                    <a:rect l="l" t="t" r="r" b="b"/>
                    <a:pathLst>
                      <a:path w="8871" h="8871" extrusionOk="0">
                        <a:moveTo>
                          <a:pt x="4429" y="322"/>
                        </a:moveTo>
                        <a:cubicBezTo>
                          <a:pt x="6692" y="322"/>
                          <a:pt x="8537" y="2179"/>
                          <a:pt x="8561" y="4441"/>
                        </a:cubicBezTo>
                        <a:cubicBezTo>
                          <a:pt x="8561" y="6715"/>
                          <a:pt x="6703" y="8561"/>
                          <a:pt x="4429" y="8561"/>
                        </a:cubicBezTo>
                        <a:cubicBezTo>
                          <a:pt x="2155" y="8561"/>
                          <a:pt x="310" y="6715"/>
                          <a:pt x="310" y="4441"/>
                        </a:cubicBezTo>
                        <a:cubicBezTo>
                          <a:pt x="310" y="2167"/>
                          <a:pt x="2155" y="322"/>
                          <a:pt x="4429" y="322"/>
                        </a:cubicBezTo>
                        <a:close/>
                        <a:moveTo>
                          <a:pt x="4429" y="0"/>
                        </a:moveTo>
                        <a:cubicBezTo>
                          <a:pt x="1989" y="0"/>
                          <a:pt x="0" y="2000"/>
                          <a:pt x="0" y="4441"/>
                        </a:cubicBezTo>
                        <a:cubicBezTo>
                          <a:pt x="0" y="6882"/>
                          <a:pt x="1989" y="8870"/>
                          <a:pt x="4429" y="8870"/>
                        </a:cubicBezTo>
                        <a:cubicBezTo>
                          <a:pt x="6870" y="8870"/>
                          <a:pt x="8870" y="6882"/>
                          <a:pt x="8870" y="4441"/>
                        </a:cubicBezTo>
                        <a:cubicBezTo>
                          <a:pt x="8870" y="2000"/>
                          <a:pt x="6870" y="0"/>
                          <a:pt x="4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724;p19"/>
                  <p:cNvSpPr/>
                  <p:nvPr/>
                </p:nvSpPr>
                <p:spPr>
                  <a:xfrm>
                    <a:off x="6139723" y="3278649"/>
                    <a:ext cx="202251" cy="202251"/>
                  </a:xfrm>
                  <a:custGeom>
                    <a:avLst/>
                    <a:gdLst/>
                    <a:ahLst/>
                    <a:cxnLst/>
                    <a:rect l="l" t="t" r="r" b="b"/>
                    <a:pathLst>
                      <a:path w="6133" h="6133" extrusionOk="0">
                        <a:moveTo>
                          <a:pt x="6132" y="3072"/>
                        </a:moveTo>
                        <a:cubicBezTo>
                          <a:pt x="6132" y="4763"/>
                          <a:pt x="4751" y="6132"/>
                          <a:pt x="3060" y="6132"/>
                        </a:cubicBezTo>
                        <a:cubicBezTo>
                          <a:pt x="1370" y="6132"/>
                          <a:pt x="0" y="4763"/>
                          <a:pt x="0" y="3072"/>
                        </a:cubicBezTo>
                        <a:cubicBezTo>
                          <a:pt x="0" y="1382"/>
                          <a:pt x="1370" y="0"/>
                          <a:pt x="3060" y="0"/>
                        </a:cubicBezTo>
                        <a:cubicBezTo>
                          <a:pt x="4751" y="0"/>
                          <a:pt x="6132" y="1382"/>
                          <a:pt x="6132" y="3072"/>
                        </a:cubicBezTo>
                        <a:close/>
                      </a:path>
                    </a:pathLst>
                  </a:custGeom>
                  <a:solidFill>
                    <a:srgbClr val="FFFF00"/>
                  </a:solidFill>
                  <a:ln>
                    <a:solidFill>
                      <a:srgbClr val="FFFF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 name="Google Shape;725;p19"/>
              <p:cNvGrpSpPr/>
              <p:nvPr/>
            </p:nvGrpSpPr>
            <p:grpSpPr>
              <a:xfrm>
                <a:off x="5564222" y="1688900"/>
                <a:ext cx="1367100" cy="947676"/>
                <a:chOff x="5446796" y="3852925"/>
                <a:chExt cx="1367100" cy="947676"/>
              </a:xfrm>
            </p:grpSpPr>
            <p:sp>
              <p:nvSpPr>
                <p:cNvPr id="221" name="Google Shape;726;p19"/>
                <p:cNvSpPr txBox="1"/>
                <p:nvPr/>
              </p:nvSpPr>
              <p:spPr>
                <a:xfrm>
                  <a:off x="5446796" y="3852925"/>
                  <a:ext cx="13671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accent4"/>
                    </a:solidFill>
                    <a:latin typeface="Fira Sans Extra Condensed"/>
                    <a:ea typeface="Fira Sans Extra Condensed"/>
                    <a:cs typeface="Fira Sans Extra Condensed"/>
                    <a:sym typeface="Fira Sans Extra Condensed"/>
                  </a:endParaRPr>
                </a:p>
              </p:txBody>
            </p:sp>
            <p:sp>
              <p:nvSpPr>
                <p:cNvPr id="222" name="Google Shape;727;p19"/>
                <p:cNvSpPr txBox="1"/>
                <p:nvPr/>
              </p:nvSpPr>
              <p:spPr>
                <a:xfrm flipH="1">
                  <a:off x="5447096" y="4034374"/>
                  <a:ext cx="1366500" cy="766227"/>
                </a:xfrm>
                <a:prstGeom prst="rect">
                  <a:avLst/>
                </a:prstGeom>
                <a:noFill/>
                <a:ln>
                  <a:noFill/>
                </a:ln>
              </p:spPr>
              <p:txBody>
                <a:bodyPr spcFirstLastPara="1" wrap="square" lIns="182875" tIns="91425" rIns="182875" bIns="91425" anchor="ctr" anchorCtr="0">
                  <a:noAutofit/>
                </a:bodyPr>
                <a:lstStyle/>
                <a:p>
                  <a:pPr lvl="0" algn="ctr"/>
                  <a:r>
                    <a:rPr lang="en-US" b="1" dirty="0">
                      <a:latin typeface="+mj-lt"/>
                      <a:ea typeface="Roboto"/>
                      <a:cs typeface="Roboto"/>
                      <a:sym typeface="Roboto"/>
                    </a:rPr>
                    <a:t>Algorithm is suitable</a:t>
                  </a:r>
                  <a:endParaRPr b="1" dirty="0">
                    <a:solidFill>
                      <a:srgbClr val="000000"/>
                    </a:solidFill>
                    <a:latin typeface="+mj-lt"/>
                    <a:ea typeface="Roboto"/>
                    <a:cs typeface="Roboto"/>
                    <a:sym typeface="Roboto"/>
                  </a:endParaRPr>
                </a:p>
              </p:txBody>
            </p:sp>
          </p:grpSp>
        </p:grpSp>
        <p:grpSp>
          <p:nvGrpSpPr>
            <p:cNvPr id="232" name="Google Shape;728;p19"/>
            <p:cNvGrpSpPr/>
            <p:nvPr/>
          </p:nvGrpSpPr>
          <p:grpSpPr>
            <a:xfrm>
              <a:off x="7167297" y="1452875"/>
              <a:ext cx="1543181" cy="3233419"/>
              <a:chOff x="7143610" y="1452875"/>
              <a:chExt cx="1543181" cy="3233419"/>
            </a:xfrm>
          </p:grpSpPr>
          <p:grpSp>
            <p:nvGrpSpPr>
              <p:cNvPr id="233" name="Google Shape;729;p19"/>
              <p:cNvGrpSpPr/>
              <p:nvPr/>
            </p:nvGrpSpPr>
            <p:grpSpPr>
              <a:xfrm>
                <a:off x="7143610" y="1452875"/>
                <a:ext cx="1543181" cy="3233419"/>
                <a:chOff x="7143610" y="1452875"/>
                <a:chExt cx="1543181" cy="3233419"/>
              </a:xfrm>
            </p:grpSpPr>
            <p:grpSp>
              <p:nvGrpSpPr>
                <p:cNvPr id="237" name="Google Shape;730;p19"/>
                <p:cNvGrpSpPr/>
                <p:nvPr/>
              </p:nvGrpSpPr>
              <p:grpSpPr>
                <a:xfrm>
                  <a:off x="7671816" y="3610040"/>
                  <a:ext cx="502610" cy="1076254"/>
                  <a:chOff x="7671816" y="3610040"/>
                  <a:chExt cx="502610" cy="1076254"/>
                </a:xfrm>
              </p:grpSpPr>
              <p:sp>
                <p:nvSpPr>
                  <p:cNvPr id="243" name="Google Shape;731;p19"/>
                  <p:cNvSpPr/>
                  <p:nvPr/>
                </p:nvSpPr>
                <p:spPr>
                  <a:xfrm>
                    <a:off x="7746411" y="4346626"/>
                    <a:ext cx="339668" cy="339668"/>
                  </a:xfrm>
                  <a:custGeom>
                    <a:avLst/>
                    <a:gdLst/>
                    <a:ahLst/>
                    <a:cxnLst/>
                    <a:rect l="l" t="t" r="r" b="b"/>
                    <a:pathLst>
                      <a:path w="10300" h="10300" extrusionOk="0">
                        <a:moveTo>
                          <a:pt x="5156" y="334"/>
                        </a:moveTo>
                        <a:cubicBezTo>
                          <a:pt x="7823" y="334"/>
                          <a:pt x="9978" y="2501"/>
                          <a:pt x="9978" y="5156"/>
                        </a:cubicBezTo>
                        <a:cubicBezTo>
                          <a:pt x="9978" y="7799"/>
                          <a:pt x="7823" y="9978"/>
                          <a:pt x="5156" y="9978"/>
                        </a:cubicBezTo>
                        <a:cubicBezTo>
                          <a:pt x="2501" y="9978"/>
                          <a:pt x="334" y="7799"/>
                          <a:pt x="334" y="5156"/>
                        </a:cubicBezTo>
                        <a:cubicBezTo>
                          <a:pt x="334" y="2501"/>
                          <a:pt x="2489" y="334"/>
                          <a:pt x="5156" y="334"/>
                        </a:cubicBezTo>
                        <a:close/>
                        <a:moveTo>
                          <a:pt x="5156" y="0"/>
                        </a:moveTo>
                        <a:cubicBezTo>
                          <a:pt x="2310" y="0"/>
                          <a:pt x="1" y="2310"/>
                          <a:pt x="1" y="5156"/>
                        </a:cubicBezTo>
                        <a:cubicBezTo>
                          <a:pt x="1" y="8001"/>
                          <a:pt x="2310" y="10299"/>
                          <a:pt x="5156" y="10299"/>
                        </a:cubicBezTo>
                        <a:cubicBezTo>
                          <a:pt x="8002" y="10299"/>
                          <a:pt x="10300" y="8001"/>
                          <a:pt x="10300" y="5156"/>
                        </a:cubicBezTo>
                        <a:cubicBezTo>
                          <a:pt x="10300" y="2310"/>
                          <a:pt x="8002" y="0"/>
                          <a:pt x="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32;p19"/>
                  <p:cNvSpPr/>
                  <p:nvPr/>
                </p:nvSpPr>
                <p:spPr>
                  <a:xfrm>
                    <a:off x="7831229" y="4432202"/>
                    <a:ext cx="170032" cy="169669"/>
                  </a:xfrm>
                  <a:custGeom>
                    <a:avLst/>
                    <a:gdLst/>
                    <a:ahLst/>
                    <a:cxnLst/>
                    <a:rect l="l" t="t" r="r" b="b"/>
                    <a:pathLst>
                      <a:path w="5156" h="5145" extrusionOk="0">
                        <a:moveTo>
                          <a:pt x="5156" y="2573"/>
                        </a:moveTo>
                        <a:cubicBezTo>
                          <a:pt x="5156" y="3989"/>
                          <a:pt x="4001" y="5144"/>
                          <a:pt x="2584" y="5144"/>
                        </a:cubicBezTo>
                        <a:cubicBezTo>
                          <a:pt x="1155" y="5144"/>
                          <a:pt x="0" y="3989"/>
                          <a:pt x="0" y="2573"/>
                        </a:cubicBezTo>
                        <a:cubicBezTo>
                          <a:pt x="0" y="1156"/>
                          <a:pt x="1155" y="1"/>
                          <a:pt x="2584" y="1"/>
                        </a:cubicBezTo>
                        <a:cubicBezTo>
                          <a:pt x="4001" y="1"/>
                          <a:pt x="5156" y="1156"/>
                          <a:pt x="5156" y="2573"/>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33;p19"/>
                  <p:cNvSpPr/>
                  <p:nvPr/>
                </p:nvSpPr>
                <p:spPr>
                  <a:xfrm>
                    <a:off x="7671816" y="3610040"/>
                    <a:ext cx="502610" cy="744467"/>
                  </a:xfrm>
                  <a:custGeom>
                    <a:avLst/>
                    <a:gdLst/>
                    <a:ahLst/>
                    <a:cxnLst/>
                    <a:rect l="l" t="t" r="r" b="b"/>
                    <a:pathLst>
                      <a:path w="15241" h="22575" extrusionOk="0">
                        <a:moveTo>
                          <a:pt x="1775" y="1"/>
                        </a:moveTo>
                        <a:cubicBezTo>
                          <a:pt x="1058" y="1"/>
                          <a:pt x="572" y="72"/>
                          <a:pt x="572" y="72"/>
                        </a:cubicBezTo>
                        <a:cubicBezTo>
                          <a:pt x="572" y="72"/>
                          <a:pt x="0" y="3917"/>
                          <a:pt x="2025" y="5941"/>
                        </a:cubicBezTo>
                        <a:cubicBezTo>
                          <a:pt x="3364" y="7281"/>
                          <a:pt x="4958" y="8012"/>
                          <a:pt x="6229" y="8012"/>
                        </a:cubicBezTo>
                        <a:cubicBezTo>
                          <a:pt x="6359" y="8012"/>
                          <a:pt x="6486" y="8005"/>
                          <a:pt x="6608" y="7989"/>
                        </a:cubicBezTo>
                        <a:cubicBezTo>
                          <a:pt x="4108" y="6203"/>
                          <a:pt x="3870" y="3394"/>
                          <a:pt x="3870" y="3394"/>
                        </a:cubicBezTo>
                        <a:lnTo>
                          <a:pt x="3870" y="3394"/>
                        </a:lnTo>
                        <a:cubicBezTo>
                          <a:pt x="3870" y="3394"/>
                          <a:pt x="5346" y="3739"/>
                          <a:pt x="6882" y="4751"/>
                        </a:cubicBezTo>
                        <a:lnTo>
                          <a:pt x="7454" y="5179"/>
                        </a:lnTo>
                        <a:lnTo>
                          <a:pt x="7454" y="6894"/>
                        </a:lnTo>
                        <a:lnTo>
                          <a:pt x="5596" y="4977"/>
                        </a:lnTo>
                        <a:cubicBezTo>
                          <a:pt x="5567" y="4947"/>
                          <a:pt x="5528" y="4932"/>
                          <a:pt x="5488" y="4932"/>
                        </a:cubicBezTo>
                        <a:cubicBezTo>
                          <a:pt x="5448" y="4932"/>
                          <a:pt x="5406" y="4947"/>
                          <a:pt x="5370" y="4977"/>
                        </a:cubicBezTo>
                        <a:cubicBezTo>
                          <a:pt x="5311" y="5037"/>
                          <a:pt x="5311" y="5132"/>
                          <a:pt x="5370" y="5191"/>
                        </a:cubicBezTo>
                        <a:lnTo>
                          <a:pt x="7442" y="7323"/>
                        </a:lnTo>
                        <a:cubicBezTo>
                          <a:pt x="7442" y="7323"/>
                          <a:pt x="7454" y="7323"/>
                          <a:pt x="7454" y="7334"/>
                        </a:cubicBezTo>
                        <a:lnTo>
                          <a:pt x="7454" y="22574"/>
                        </a:lnTo>
                        <a:lnTo>
                          <a:pt x="7775" y="22574"/>
                        </a:lnTo>
                        <a:lnTo>
                          <a:pt x="7775" y="7263"/>
                        </a:lnTo>
                        <a:lnTo>
                          <a:pt x="9799" y="5179"/>
                        </a:lnTo>
                        <a:cubicBezTo>
                          <a:pt x="9859" y="5120"/>
                          <a:pt x="9859" y="5013"/>
                          <a:pt x="9799" y="4953"/>
                        </a:cubicBezTo>
                        <a:cubicBezTo>
                          <a:pt x="9770" y="4923"/>
                          <a:pt x="9728" y="4909"/>
                          <a:pt x="9686" y="4909"/>
                        </a:cubicBezTo>
                        <a:cubicBezTo>
                          <a:pt x="9645" y="4909"/>
                          <a:pt x="9603" y="4923"/>
                          <a:pt x="9573" y="4953"/>
                        </a:cubicBezTo>
                        <a:lnTo>
                          <a:pt x="7787" y="6799"/>
                        </a:lnTo>
                        <a:lnTo>
                          <a:pt x="7787" y="5179"/>
                        </a:lnTo>
                        <a:lnTo>
                          <a:pt x="8382" y="4739"/>
                        </a:lnTo>
                        <a:cubicBezTo>
                          <a:pt x="9918" y="3703"/>
                          <a:pt x="11383" y="3382"/>
                          <a:pt x="11383" y="3382"/>
                        </a:cubicBezTo>
                        <a:lnTo>
                          <a:pt x="11383" y="3382"/>
                        </a:lnTo>
                        <a:cubicBezTo>
                          <a:pt x="11383" y="3382"/>
                          <a:pt x="10835" y="5799"/>
                          <a:pt x="8990" y="7656"/>
                        </a:cubicBezTo>
                        <a:cubicBezTo>
                          <a:pt x="8871" y="7775"/>
                          <a:pt x="8763" y="7870"/>
                          <a:pt x="8644" y="7977"/>
                        </a:cubicBezTo>
                        <a:cubicBezTo>
                          <a:pt x="8768" y="7993"/>
                          <a:pt x="8895" y="8000"/>
                          <a:pt x="9026" y="8000"/>
                        </a:cubicBezTo>
                        <a:cubicBezTo>
                          <a:pt x="10315" y="8000"/>
                          <a:pt x="11909" y="7260"/>
                          <a:pt x="13228" y="5930"/>
                        </a:cubicBezTo>
                        <a:cubicBezTo>
                          <a:pt x="15240" y="3917"/>
                          <a:pt x="14681" y="72"/>
                          <a:pt x="14681" y="72"/>
                        </a:cubicBezTo>
                        <a:cubicBezTo>
                          <a:pt x="14681" y="72"/>
                          <a:pt x="14193" y="1"/>
                          <a:pt x="13474" y="1"/>
                        </a:cubicBezTo>
                        <a:cubicBezTo>
                          <a:pt x="12173" y="1"/>
                          <a:pt x="10114" y="233"/>
                          <a:pt x="8811" y="1536"/>
                        </a:cubicBezTo>
                        <a:cubicBezTo>
                          <a:pt x="8335" y="2012"/>
                          <a:pt x="7930" y="2512"/>
                          <a:pt x="7620" y="3036"/>
                        </a:cubicBezTo>
                        <a:cubicBezTo>
                          <a:pt x="7311" y="2512"/>
                          <a:pt x="6906" y="2012"/>
                          <a:pt x="6430" y="1536"/>
                        </a:cubicBezTo>
                        <a:cubicBezTo>
                          <a:pt x="5126" y="233"/>
                          <a:pt x="3073" y="1"/>
                          <a:pt x="1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734;p19"/>
                <p:cNvGrpSpPr/>
                <p:nvPr/>
              </p:nvGrpSpPr>
              <p:grpSpPr>
                <a:xfrm>
                  <a:off x="7143610" y="1452875"/>
                  <a:ext cx="1543181" cy="2073171"/>
                  <a:chOff x="7143610" y="1452875"/>
                  <a:chExt cx="1543181" cy="2073171"/>
                </a:xfrm>
              </p:grpSpPr>
              <p:sp>
                <p:nvSpPr>
                  <p:cNvPr id="239" name="Google Shape;735;p19"/>
                  <p:cNvSpPr/>
                  <p:nvPr/>
                </p:nvSpPr>
                <p:spPr>
                  <a:xfrm>
                    <a:off x="7359621" y="2826729"/>
                    <a:ext cx="1110286" cy="601345"/>
                  </a:xfrm>
                  <a:custGeom>
                    <a:avLst/>
                    <a:gdLst/>
                    <a:ahLst/>
                    <a:cxnLst/>
                    <a:rect l="l" t="t" r="r" b="b"/>
                    <a:pathLst>
                      <a:path w="29195" h="18235" extrusionOk="0">
                        <a:moveTo>
                          <a:pt x="0" y="0"/>
                        </a:moveTo>
                        <a:lnTo>
                          <a:pt x="0" y="7656"/>
                        </a:lnTo>
                        <a:cubicBezTo>
                          <a:pt x="0" y="9299"/>
                          <a:pt x="869" y="10835"/>
                          <a:pt x="2286" y="11680"/>
                        </a:cubicBezTo>
                        <a:lnTo>
                          <a:pt x="12204" y="17574"/>
                        </a:lnTo>
                        <a:cubicBezTo>
                          <a:pt x="12936" y="18014"/>
                          <a:pt x="13764" y="18235"/>
                          <a:pt x="14593" y="18235"/>
                        </a:cubicBezTo>
                        <a:cubicBezTo>
                          <a:pt x="15422" y="18235"/>
                          <a:pt x="16252" y="18014"/>
                          <a:pt x="16990" y="17574"/>
                        </a:cubicBezTo>
                        <a:lnTo>
                          <a:pt x="26908" y="11680"/>
                        </a:lnTo>
                        <a:cubicBezTo>
                          <a:pt x="28337" y="10835"/>
                          <a:pt x="29194" y="9299"/>
                          <a:pt x="29194" y="7656"/>
                        </a:cubicBezTo>
                        <a:lnTo>
                          <a:pt x="29194" y="0"/>
                        </a:lnTo>
                        <a:lnTo>
                          <a:pt x="28539" y="0"/>
                        </a:lnTo>
                        <a:cubicBezTo>
                          <a:pt x="26753" y="0"/>
                          <a:pt x="25039" y="715"/>
                          <a:pt x="23777" y="1977"/>
                        </a:cubicBezTo>
                        <a:lnTo>
                          <a:pt x="15776" y="9990"/>
                        </a:lnTo>
                        <a:cubicBezTo>
                          <a:pt x="15442" y="10317"/>
                          <a:pt x="15014" y="10481"/>
                          <a:pt x="14587" y="10481"/>
                        </a:cubicBezTo>
                        <a:cubicBezTo>
                          <a:pt x="14160" y="10481"/>
                          <a:pt x="13734" y="10317"/>
                          <a:pt x="13406" y="9990"/>
                        </a:cubicBezTo>
                        <a:lnTo>
                          <a:pt x="5394" y="1977"/>
                        </a:lnTo>
                        <a:cubicBezTo>
                          <a:pt x="4131" y="715"/>
                          <a:pt x="2417"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36;p19"/>
                  <p:cNvSpPr/>
                  <p:nvPr/>
                </p:nvSpPr>
                <p:spPr>
                  <a:xfrm>
                    <a:off x="7143610" y="1452875"/>
                    <a:ext cx="1543181" cy="1724492"/>
                  </a:xfrm>
                  <a:custGeom>
                    <a:avLst/>
                    <a:gdLst/>
                    <a:ahLst/>
                    <a:cxnLst/>
                    <a:rect l="l" t="t" r="r" b="b"/>
                    <a:pathLst>
                      <a:path w="40578" h="52293" extrusionOk="0">
                        <a:moveTo>
                          <a:pt x="20884" y="322"/>
                        </a:moveTo>
                        <a:cubicBezTo>
                          <a:pt x="31540" y="322"/>
                          <a:pt x="40220" y="8990"/>
                          <a:pt x="40220" y="19646"/>
                        </a:cubicBezTo>
                        <a:lnTo>
                          <a:pt x="40220" y="39077"/>
                        </a:lnTo>
                        <a:cubicBezTo>
                          <a:pt x="40220" y="40410"/>
                          <a:pt x="39137" y="41517"/>
                          <a:pt x="37779" y="41517"/>
                        </a:cubicBezTo>
                        <a:lnTo>
                          <a:pt x="34219" y="41517"/>
                        </a:lnTo>
                        <a:cubicBezTo>
                          <a:pt x="32374" y="41517"/>
                          <a:pt x="30647" y="42232"/>
                          <a:pt x="29338" y="43542"/>
                        </a:cubicBezTo>
                        <a:lnTo>
                          <a:pt x="21337" y="51543"/>
                        </a:lnTo>
                        <a:cubicBezTo>
                          <a:pt x="21051" y="51828"/>
                          <a:pt x="20658" y="51995"/>
                          <a:pt x="20265" y="51995"/>
                        </a:cubicBezTo>
                        <a:cubicBezTo>
                          <a:pt x="19860" y="51995"/>
                          <a:pt x="19467" y="51828"/>
                          <a:pt x="19194" y="51543"/>
                        </a:cubicBezTo>
                        <a:lnTo>
                          <a:pt x="11181" y="43542"/>
                        </a:lnTo>
                        <a:cubicBezTo>
                          <a:pt x="9871" y="42220"/>
                          <a:pt x="8145" y="41517"/>
                          <a:pt x="6299" y="41517"/>
                        </a:cubicBezTo>
                        <a:lnTo>
                          <a:pt x="2739" y="41517"/>
                        </a:lnTo>
                        <a:cubicBezTo>
                          <a:pt x="1406" y="41517"/>
                          <a:pt x="298" y="40422"/>
                          <a:pt x="298" y="39077"/>
                        </a:cubicBezTo>
                        <a:lnTo>
                          <a:pt x="298" y="19670"/>
                        </a:lnTo>
                        <a:cubicBezTo>
                          <a:pt x="298" y="9013"/>
                          <a:pt x="8978" y="334"/>
                          <a:pt x="19634" y="334"/>
                        </a:cubicBezTo>
                        <a:lnTo>
                          <a:pt x="19634" y="322"/>
                        </a:lnTo>
                        <a:close/>
                        <a:moveTo>
                          <a:pt x="19646" y="0"/>
                        </a:moveTo>
                        <a:cubicBezTo>
                          <a:pt x="8811" y="0"/>
                          <a:pt x="1" y="8811"/>
                          <a:pt x="1" y="19646"/>
                        </a:cubicBezTo>
                        <a:lnTo>
                          <a:pt x="1" y="39053"/>
                        </a:lnTo>
                        <a:cubicBezTo>
                          <a:pt x="1" y="40577"/>
                          <a:pt x="1239" y="41815"/>
                          <a:pt x="2763" y="41815"/>
                        </a:cubicBezTo>
                        <a:lnTo>
                          <a:pt x="6311" y="41815"/>
                        </a:lnTo>
                        <a:cubicBezTo>
                          <a:pt x="8073" y="41815"/>
                          <a:pt x="9728" y="42494"/>
                          <a:pt x="10978" y="43744"/>
                        </a:cubicBezTo>
                        <a:lnTo>
                          <a:pt x="18979" y="51757"/>
                        </a:lnTo>
                        <a:cubicBezTo>
                          <a:pt x="19325" y="52090"/>
                          <a:pt x="19789" y="52293"/>
                          <a:pt x="20277" y="52293"/>
                        </a:cubicBezTo>
                        <a:cubicBezTo>
                          <a:pt x="20765" y="52293"/>
                          <a:pt x="21230" y="52090"/>
                          <a:pt x="21599" y="51757"/>
                        </a:cubicBezTo>
                        <a:lnTo>
                          <a:pt x="29612" y="43744"/>
                        </a:lnTo>
                        <a:cubicBezTo>
                          <a:pt x="30850" y="42494"/>
                          <a:pt x="32505" y="41815"/>
                          <a:pt x="34267" y="41815"/>
                        </a:cubicBezTo>
                        <a:lnTo>
                          <a:pt x="37827" y="41815"/>
                        </a:lnTo>
                        <a:cubicBezTo>
                          <a:pt x="39339" y="41815"/>
                          <a:pt x="40577" y="40577"/>
                          <a:pt x="40577" y="39053"/>
                        </a:cubicBezTo>
                        <a:lnTo>
                          <a:pt x="40577" y="19646"/>
                        </a:lnTo>
                        <a:cubicBezTo>
                          <a:pt x="40577" y="8811"/>
                          <a:pt x="31767" y="0"/>
                          <a:pt x="2093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37;p19"/>
                  <p:cNvSpPr/>
                  <p:nvPr/>
                </p:nvSpPr>
                <p:spPr>
                  <a:xfrm>
                    <a:off x="7769990" y="3233503"/>
                    <a:ext cx="292543" cy="292543"/>
                  </a:xfrm>
                  <a:custGeom>
                    <a:avLst/>
                    <a:gdLst/>
                    <a:ahLst/>
                    <a:cxnLst/>
                    <a:rect l="l" t="t" r="r" b="b"/>
                    <a:pathLst>
                      <a:path w="8871" h="8871" extrusionOk="0">
                        <a:moveTo>
                          <a:pt x="4441" y="322"/>
                        </a:moveTo>
                        <a:cubicBezTo>
                          <a:pt x="6715" y="322"/>
                          <a:pt x="8561" y="2179"/>
                          <a:pt x="8561" y="4441"/>
                        </a:cubicBezTo>
                        <a:cubicBezTo>
                          <a:pt x="8561" y="6715"/>
                          <a:pt x="6715" y="8561"/>
                          <a:pt x="4441" y="8561"/>
                        </a:cubicBezTo>
                        <a:cubicBezTo>
                          <a:pt x="2167" y="8561"/>
                          <a:pt x="322" y="6715"/>
                          <a:pt x="322" y="4441"/>
                        </a:cubicBezTo>
                        <a:cubicBezTo>
                          <a:pt x="322" y="2167"/>
                          <a:pt x="2167" y="322"/>
                          <a:pt x="4441" y="322"/>
                        </a:cubicBezTo>
                        <a:close/>
                        <a:moveTo>
                          <a:pt x="4441" y="0"/>
                        </a:moveTo>
                        <a:cubicBezTo>
                          <a:pt x="2000" y="0"/>
                          <a:pt x="0" y="2000"/>
                          <a:pt x="0" y="4441"/>
                        </a:cubicBezTo>
                        <a:cubicBezTo>
                          <a:pt x="0" y="6882"/>
                          <a:pt x="2000" y="8870"/>
                          <a:pt x="4441" y="8870"/>
                        </a:cubicBezTo>
                        <a:cubicBezTo>
                          <a:pt x="6894" y="8870"/>
                          <a:pt x="8870" y="6882"/>
                          <a:pt x="8870" y="4441"/>
                        </a:cubicBezTo>
                        <a:cubicBezTo>
                          <a:pt x="8870" y="2000"/>
                          <a:pt x="6882" y="0"/>
                          <a:pt x="4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38;p19"/>
                  <p:cNvSpPr/>
                  <p:nvPr/>
                </p:nvSpPr>
                <p:spPr>
                  <a:xfrm>
                    <a:off x="7815136" y="3278649"/>
                    <a:ext cx="202218" cy="202251"/>
                  </a:xfrm>
                  <a:custGeom>
                    <a:avLst/>
                    <a:gdLst/>
                    <a:ahLst/>
                    <a:cxnLst/>
                    <a:rect l="l" t="t" r="r" b="b"/>
                    <a:pathLst>
                      <a:path w="6132" h="6133" extrusionOk="0">
                        <a:moveTo>
                          <a:pt x="6132" y="3072"/>
                        </a:moveTo>
                        <a:cubicBezTo>
                          <a:pt x="6132" y="4763"/>
                          <a:pt x="4763" y="6132"/>
                          <a:pt x="3072" y="6132"/>
                        </a:cubicBezTo>
                        <a:cubicBezTo>
                          <a:pt x="1381" y="6132"/>
                          <a:pt x="0" y="4763"/>
                          <a:pt x="0" y="3072"/>
                        </a:cubicBezTo>
                        <a:cubicBezTo>
                          <a:pt x="0" y="1382"/>
                          <a:pt x="1381" y="0"/>
                          <a:pt x="3072" y="0"/>
                        </a:cubicBezTo>
                        <a:cubicBezTo>
                          <a:pt x="4763" y="0"/>
                          <a:pt x="6132" y="1382"/>
                          <a:pt x="6132" y="3072"/>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739;p19"/>
              <p:cNvGrpSpPr/>
              <p:nvPr/>
            </p:nvGrpSpPr>
            <p:grpSpPr>
              <a:xfrm>
                <a:off x="7239575" y="1688975"/>
                <a:ext cx="1367100" cy="897946"/>
                <a:chOff x="7156788" y="3853000"/>
                <a:chExt cx="1367100" cy="897946"/>
              </a:xfrm>
            </p:grpSpPr>
            <p:sp>
              <p:nvSpPr>
                <p:cNvPr id="235" name="Google Shape;740;p19"/>
                <p:cNvSpPr txBox="1"/>
                <p:nvPr/>
              </p:nvSpPr>
              <p:spPr>
                <a:xfrm>
                  <a:off x="7156788" y="3853000"/>
                  <a:ext cx="13671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accent5"/>
                    </a:solidFill>
                    <a:latin typeface="Fira Sans Extra Condensed"/>
                    <a:ea typeface="Fira Sans Extra Condensed"/>
                    <a:cs typeface="Fira Sans Extra Condensed"/>
                    <a:sym typeface="Fira Sans Extra Condensed"/>
                  </a:endParaRPr>
                </a:p>
              </p:txBody>
            </p:sp>
            <p:sp>
              <p:nvSpPr>
                <p:cNvPr id="236" name="Google Shape;741;p19"/>
                <p:cNvSpPr txBox="1"/>
                <p:nvPr/>
              </p:nvSpPr>
              <p:spPr>
                <a:xfrm flipH="1">
                  <a:off x="7157083" y="4207346"/>
                  <a:ext cx="1366500" cy="543600"/>
                </a:xfrm>
                <a:prstGeom prst="rect">
                  <a:avLst/>
                </a:prstGeom>
                <a:noFill/>
                <a:ln>
                  <a:noFill/>
                </a:ln>
              </p:spPr>
              <p:txBody>
                <a:bodyPr spcFirstLastPara="1" wrap="square" lIns="182875" tIns="91425" rIns="182875" bIns="91425" anchor="ctr" anchorCtr="0">
                  <a:noAutofit/>
                </a:bodyPr>
                <a:lstStyle/>
                <a:p>
                  <a:pPr lvl="0" algn="ctr">
                    <a:buClr>
                      <a:schemeClr val="dk1"/>
                    </a:buClr>
                    <a:buSzPts val="1100"/>
                  </a:pPr>
                  <a:r>
                    <a:rPr lang="en-GB" b="1" dirty="0"/>
                    <a:t>Evaluation </a:t>
                  </a:r>
                  <a:endParaRPr b="1" dirty="0">
                    <a:solidFill>
                      <a:srgbClr val="000000"/>
                    </a:solidFill>
                    <a:latin typeface="Roboto"/>
                    <a:ea typeface="Roboto"/>
                    <a:cs typeface="Roboto"/>
                    <a:sym typeface="Roboto"/>
                  </a:endParaRPr>
                </a:p>
              </p:txBody>
            </p:sp>
          </p:grpSp>
        </p:grpSp>
        <p:sp>
          <p:nvSpPr>
            <p:cNvPr id="246" name="Rectangle 245"/>
            <p:cNvSpPr/>
            <p:nvPr/>
          </p:nvSpPr>
          <p:spPr>
            <a:xfrm>
              <a:off x="2332281" y="1870349"/>
              <a:ext cx="1299156" cy="322124"/>
            </a:xfrm>
            <a:prstGeom prst="rect">
              <a:avLst/>
            </a:prstGeom>
          </p:spPr>
          <p:txBody>
            <a:bodyPr wrap="square">
              <a:spAutoFit/>
            </a:bodyPr>
            <a:lstStyle/>
            <a:p>
              <a:endParaRPr lang="ar-EG" dirty="0"/>
            </a:p>
          </p:txBody>
        </p:sp>
      </p:grpSp>
      <p:pic>
        <p:nvPicPr>
          <p:cNvPr id="248" name="Picture 247">
            <a:extLst>
              <a:ext uri="{FF2B5EF4-FFF2-40B4-BE49-F238E27FC236}">
                <a16:creationId xmlns:a16="http://schemas.microsoft.com/office/drawing/2014/main" id="{C2AED93C-2A3D-0789-9D35-801B44497B89}"/>
              </a:ext>
            </a:extLst>
          </p:cNvPr>
          <p:cNvPicPr>
            <a:picLocks noChangeAspect="1"/>
          </p:cNvPicPr>
          <p:nvPr/>
        </p:nvPicPr>
        <p:blipFill>
          <a:blip r:embed="rId2"/>
          <a:stretch>
            <a:fillRect/>
          </a:stretch>
        </p:blipFill>
        <p:spPr>
          <a:xfrm>
            <a:off x="171041" y="3919755"/>
            <a:ext cx="935225" cy="923487"/>
          </a:xfrm>
          <a:prstGeom prst="rect">
            <a:avLst/>
          </a:prstGeom>
        </p:spPr>
      </p:pic>
      <p:pic>
        <p:nvPicPr>
          <p:cNvPr id="249" name="Picture 248">
            <a:extLst>
              <a:ext uri="{FF2B5EF4-FFF2-40B4-BE49-F238E27FC236}">
                <a16:creationId xmlns:a16="http://schemas.microsoft.com/office/drawing/2014/main" id="{063EEE3D-4B42-AFB4-4C5C-12AB14D4D1F4}"/>
              </a:ext>
            </a:extLst>
          </p:cNvPr>
          <p:cNvPicPr>
            <a:picLocks noChangeAspect="1"/>
          </p:cNvPicPr>
          <p:nvPr/>
        </p:nvPicPr>
        <p:blipFill>
          <a:blip r:embed="rId3"/>
          <a:stretch>
            <a:fillRect/>
          </a:stretch>
        </p:blipFill>
        <p:spPr>
          <a:xfrm rot="993966">
            <a:off x="7757359" y="70604"/>
            <a:ext cx="846822" cy="1303770"/>
          </a:xfrm>
          <a:prstGeom prst="rect">
            <a:avLst/>
          </a:prstGeom>
        </p:spPr>
      </p:pic>
      <p:sp>
        <p:nvSpPr>
          <p:cNvPr id="75" name="Google Shape;596;p29"/>
          <p:cNvSpPr txBox="1">
            <a:spLocks/>
          </p:cNvSpPr>
          <p:nvPr/>
        </p:nvSpPr>
        <p:spPr>
          <a:xfrm>
            <a:off x="3203380" y="524126"/>
            <a:ext cx="2815215" cy="5258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200"/>
              <a:buFont typeface="Albert Sans"/>
              <a:buNone/>
              <a:defRPr sz="3200" b="1" i="0" u="none" strike="noStrike" cap="none">
                <a:solidFill>
                  <a:schemeClr val="dk1"/>
                </a:solidFill>
                <a:latin typeface="Albert Sans"/>
                <a:ea typeface="Albert Sans"/>
                <a:cs typeface="Albert Sans"/>
                <a:sym typeface="Albert Sans"/>
              </a:defRPr>
            </a:lvl9pPr>
          </a:lstStyle>
          <a:p>
            <a:pPr algn="ctr"/>
            <a:r>
              <a:rPr lang="af-ZA" dirty="0"/>
              <a:t>Dependances</a:t>
            </a:r>
          </a:p>
        </p:txBody>
      </p:sp>
      <p:sp>
        <p:nvSpPr>
          <p:cNvPr id="80" name="Google Shape;677;p19"/>
          <p:cNvSpPr/>
          <p:nvPr/>
        </p:nvSpPr>
        <p:spPr>
          <a:xfrm>
            <a:off x="2618456" y="367794"/>
            <a:ext cx="3701165" cy="1132425"/>
          </a:xfrm>
          <a:custGeom>
            <a:avLst/>
            <a:gdLst/>
            <a:ahLst/>
            <a:cxnLst/>
            <a:rect l="l" t="t" r="r" b="b"/>
            <a:pathLst>
              <a:path w="40565" h="52293" extrusionOk="0">
                <a:moveTo>
                  <a:pt x="20896" y="322"/>
                </a:moveTo>
                <a:cubicBezTo>
                  <a:pt x="31552" y="322"/>
                  <a:pt x="40231" y="8990"/>
                  <a:pt x="40231" y="19646"/>
                </a:cubicBezTo>
                <a:lnTo>
                  <a:pt x="40231" y="39077"/>
                </a:lnTo>
                <a:cubicBezTo>
                  <a:pt x="40231" y="40410"/>
                  <a:pt x="39136" y="41517"/>
                  <a:pt x="37791" y="41517"/>
                </a:cubicBezTo>
                <a:lnTo>
                  <a:pt x="34219" y="41517"/>
                </a:lnTo>
                <a:cubicBezTo>
                  <a:pt x="32373" y="41517"/>
                  <a:pt x="30647" y="42232"/>
                  <a:pt x="29337" y="43542"/>
                </a:cubicBezTo>
                <a:lnTo>
                  <a:pt x="21324" y="51543"/>
                </a:lnTo>
                <a:cubicBezTo>
                  <a:pt x="21038" y="51828"/>
                  <a:pt x="20657" y="51995"/>
                  <a:pt x="20253" y="51995"/>
                </a:cubicBezTo>
                <a:cubicBezTo>
                  <a:pt x="19848" y="51995"/>
                  <a:pt x="19467" y="51828"/>
                  <a:pt x="19181" y="51543"/>
                </a:cubicBezTo>
                <a:lnTo>
                  <a:pt x="11180" y="43542"/>
                </a:lnTo>
                <a:cubicBezTo>
                  <a:pt x="9859" y="42220"/>
                  <a:pt x="8132" y="41517"/>
                  <a:pt x="6287" y="41517"/>
                </a:cubicBezTo>
                <a:lnTo>
                  <a:pt x="2739" y="41517"/>
                </a:lnTo>
                <a:cubicBezTo>
                  <a:pt x="1393" y="41517"/>
                  <a:pt x="298" y="40422"/>
                  <a:pt x="298" y="39077"/>
                </a:cubicBezTo>
                <a:lnTo>
                  <a:pt x="298" y="19670"/>
                </a:lnTo>
                <a:cubicBezTo>
                  <a:pt x="298" y="9013"/>
                  <a:pt x="8966" y="334"/>
                  <a:pt x="19634" y="334"/>
                </a:cubicBezTo>
                <a:lnTo>
                  <a:pt x="19634" y="322"/>
                </a:lnTo>
                <a:close/>
                <a:moveTo>
                  <a:pt x="19645" y="0"/>
                </a:moveTo>
                <a:cubicBezTo>
                  <a:pt x="8811" y="0"/>
                  <a:pt x="0" y="8811"/>
                  <a:pt x="0" y="19646"/>
                </a:cubicBezTo>
                <a:lnTo>
                  <a:pt x="0" y="39053"/>
                </a:lnTo>
                <a:cubicBezTo>
                  <a:pt x="0" y="40577"/>
                  <a:pt x="1238" y="41815"/>
                  <a:pt x="2750" y="41815"/>
                </a:cubicBezTo>
                <a:lnTo>
                  <a:pt x="6310" y="41815"/>
                </a:lnTo>
                <a:cubicBezTo>
                  <a:pt x="8061" y="41815"/>
                  <a:pt x="9716" y="42494"/>
                  <a:pt x="10966" y="43744"/>
                </a:cubicBezTo>
                <a:lnTo>
                  <a:pt x="18979" y="51757"/>
                </a:lnTo>
                <a:cubicBezTo>
                  <a:pt x="19312" y="52090"/>
                  <a:pt x="19776" y="52293"/>
                  <a:pt x="20265" y="52293"/>
                </a:cubicBezTo>
                <a:cubicBezTo>
                  <a:pt x="20765" y="52293"/>
                  <a:pt x="21217" y="52090"/>
                  <a:pt x="21562" y="51757"/>
                </a:cubicBezTo>
                <a:lnTo>
                  <a:pt x="29599" y="43744"/>
                </a:lnTo>
                <a:cubicBezTo>
                  <a:pt x="30849" y="42494"/>
                  <a:pt x="32504" y="41815"/>
                  <a:pt x="34254" y="41815"/>
                </a:cubicBezTo>
                <a:lnTo>
                  <a:pt x="37814" y="41815"/>
                </a:lnTo>
                <a:cubicBezTo>
                  <a:pt x="39338" y="41815"/>
                  <a:pt x="40565" y="40577"/>
                  <a:pt x="40565" y="39053"/>
                </a:cubicBezTo>
                <a:lnTo>
                  <a:pt x="40565" y="19646"/>
                </a:lnTo>
                <a:cubicBezTo>
                  <a:pt x="40565" y="8811"/>
                  <a:pt x="31754" y="0"/>
                  <a:pt x="20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791726" y="2060173"/>
            <a:ext cx="1316501" cy="523220"/>
          </a:xfrm>
          <a:prstGeom prst="rect">
            <a:avLst/>
          </a:prstGeom>
        </p:spPr>
        <p:txBody>
          <a:bodyPr wrap="square">
            <a:spAutoFit/>
          </a:bodyPr>
          <a:lstStyle/>
          <a:p>
            <a:r>
              <a:rPr lang="en-GB" b="1" dirty="0"/>
              <a:t>Planning and organization</a:t>
            </a:r>
            <a:endParaRPr lang="ar-EG" b="1" dirty="0"/>
          </a:p>
        </p:txBody>
      </p:sp>
      <p:sp>
        <p:nvSpPr>
          <p:cNvPr id="3" name="Rectangle 2"/>
          <p:cNvSpPr/>
          <p:nvPr/>
        </p:nvSpPr>
        <p:spPr>
          <a:xfrm>
            <a:off x="2036854" y="2079052"/>
            <a:ext cx="1878893" cy="523220"/>
          </a:xfrm>
          <a:prstGeom prst="rect">
            <a:avLst/>
          </a:prstGeom>
        </p:spPr>
        <p:txBody>
          <a:bodyPr wrap="square">
            <a:spAutoFit/>
          </a:bodyPr>
          <a:lstStyle/>
          <a:p>
            <a:pPr lvl="0" algn="ctr"/>
            <a:r>
              <a:rPr lang="en-GB" b="1" dirty="0"/>
              <a:t>Effective communication</a:t>
            </a:r>
            <a:endParaRPr lang="en-GB" b="1" dirty="0">
              <a:latin typeface="Roboto"/>
              <a:ea typeface="Roboto"/>
              <a:cs typeface="Roboto"/>
              <a:sym typeface="Roboto"/>
            </a:endParaRPr>
          </a:p>
        </p:txBody>
      </p:sp>
      <p:sp>
        <p:nvSpPr>
          <p:cNvPr id="78" name="TextBox 77"/>
          <p:cNvSpPr txBox="1"/>
          <p:nvPr/>
        </p:nvSpPr>
        <p:spPr>
          <a:xfrm>
            <a:off x="8361348" y="4732995"/>
            <a:ext cx="396378" cy="307777"/>
          </a:xfrm>
          <a:prstGeom prst="rect">
            <a:avLst/>
          </a:prstGeom>
          <a:noFill/>
        </p:spPr>
        <p:txBody>
          <a:bodyPr wrap="square" rtlCol="1">
            <a:spAutoFit/>
          </a:bodyPr>
          <a:lstStyle/>
          <a:p>
            <a:r>
              <a:rPr lang="en-US" dirty="0"/>
              <a:t>63</a:t>
            </a:r>
            <a:endParaRPr lang="ar-EG" dirty="0"/>
          </a:p>
        </p:txBody>
      </p:sp>
    </p:spTree>
    <p:extLst>
      <p:ext uri="{BB962C8B-B14F-4D97-AF65-F5344CB8AC3E}">
        <p14:creationId xmlns:p14="http://schemas.microsoft.com/office/powerpoint/2010/main" val="537651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674;p19"/>
          <p:cNvGrpSpPr/>
          <p:nvPr/>
        </p:nvGrpSpPr>
        <p:grpSpPr>
          <a:xfrm>
            <a:off x="1977920" y="128756"/>
            <a:ext cx="5009591" cy="1099930"/>
            <a:chOff x="-5800" y="1452875"/>
            <a:chExt cx="2506626" cy="1724492"/>
          </a:xfrm>
        </p:grpSpPr>
        <p:sp>
          <p:nvSpPr>
            <p:cNvPr id="4" name="Google Shape;677;p19"/>
            <p:cNvSpPr/>
            <p:nvPr/>
          </p:nvSpPr>
          <p:spPr>
            <a:xfrm>
              <a:off x="15689" y="1452875"/>
              <a:ext cx="2485137" cy="1724492"/>
            </a:xfrm>
            <a:custGeom>
              <a:avLst/>
              <a:gdLst/>
              <a:ahLst/>
              <a:cxnLst/>
              <a:rect l="l" t="t" r="r" b="b"/>
              <a:pathLst>
                <a:path w="40565" h="52293" extrusionOk="0">
                  <a:moveTo>
                    <a:pt x="20896" y="322"/>
                  </a:moveTo>
                  <a:cubicBezTo>
                    <a:pt x="31552" y="322"/>
                    <a:pt x="40231" y="8990"/>
                    <a:pt x="40231" y="19646"/>
                  </a:cubicBezTo>
                  <a:lnTo>
                    <a:pt x="40231" y="39077"/>
                  </a:lnTo>
                  <a:cubicBezTo>
                    <a:pt x="40231" y="40410"/>
                    <a:pt x="39136" y="41517"/>
                    <a:pt x="37791" y="41517"/>
                  </a:cubicBezTo>
                  <a:lnTo>
                    <a:pt x="34219" y="41517"/>
                  </a:lnTo>
                  <a:cubicBezTo>
                    <a:pt x="32373" y="41517"/>
                    <a:pt x="30647" y="42232"/>
                    <a:pt x="29337" y="43542"/>
                  </a:cubicBezTo>
                  <a:lnTo>
                    <a:pt x="21324" y="51543"/>
                  </a:lnTo>
                  <a:cubicBezTo>
                    <a:pt x="21038" y="51828"/>
                    <a:pt x="20657" y="51995"/>
                    <a:pt x="20253" y="51995"/>
                  </a:cubicBezTo>
                  <a:cubicBezTo>
                    <a:pt x="19848" y="51995"/>
                    <a:pt x="19467" y="51828"/>
                    <a:pt x="19181" y="51543"/>
                  </a:cubicBezTo>
                  <a:lnTo>
                    <a:pt x="11180" y="43542"/>
                  </a:lnTo>
                  <a:cubicBezTo>
                    <a:pt x="9859" y="42220"/>
                    <a:pt x="8132" y="41517"/>
                    <a:pt x="6287" y="41517"/>
                  </a:cubicBezTo>
                  <a:lnTo>
                    <a:pt x="2739" y="41517"/>
                  </a:lnTo>
                  <a:cubicBezTo>
                    <a:pt x="1393" y="41517"/>
                    <a:pt x="298" y="40422"/>
                    <a:pt x="298" y="39077"/>
                  </a:cubicBezTo>
                  <a:lnTo>
                    <a:pt x="298" y="19670"/>
                  </a:lnTo>
                  <a:cubicBezTo>
                    <a:pt x="298" y="9013"/>
                    <a:pt x="8966" y="334"/>
                    <a:pt x="19634" y="334"/>
                  </a:cubicBezTo>
                  <a:lnTo>
                    <a:pt x="19634" y="322"/>
                  </a:lnTo>
                  <a:close/>
                  <a:moveTo>
                    <a:pt x="19645" y="0"/>
                  </a:moveTo>
                  <a:cubicBezTo>
                    <a:pt x="8811" y="0"/>
                    <a:pt x="0" y="8811"/>
                    <a:pt x="0" y="19646"/>
                  </a:cubicBezTo>
                  <a:lnTo>
                    <a:pt x="0" y="39053"/>
                  </a:lnTo>
                  <a:cubicBezTo>
                    <a:pt x="0" y="40577"/>
                    <a:pt x="1238" y="41815"/>
                    <a:pt x="2750" y="41815"/>
                  </a:cubicBezTo>
                  <a:lnTo>
                    <a:pt x="6310" y="41815"/>
                  </a:lnTo>
                  <a:cubicBezTo>
                    <a:pt x="8061" y="41815"/>
                    <a:pt x="9716" y="42494"/>
                    <a:pt x="10966" y="43744"/>
                  </a:cubicBezTo>
                  <a:lnTo>
                    <a:pt x="18979" y="51757"/>
                  </a:lnTo>
                  <a:cubicBezTo>
                    <a:pt x="19312" y="52090"/>
                    <a:pt x="19776" y="52293"/>
                    <a:pt x="20265" y="52293"/>
                  </a:cubicBezTo>
                  <a:cubicBezTo>
                    <a:pt x="20765" y="52293"/>
                    <a:pt x="21217" y="52090"/>
                    <a:pt x="21562" y="51757"/>
                  </a:cubicBezTo>
                  <a:lnTo>
                    <a:pt x="29599" y="43744"/>
                  </a:lnTo>
                  <a:cubicBezTo>
                    <a:pt x="30849" y="42494"/>
                    <a:pt x="32504" y="41815"/>
                    <a:pt x="34254" y="41815"/>
                  </a:cubicBezTo>
                  <a:lnTo>
                    <a:pt x="37814" y="41815"/>
                  </a:lnTo>
                  <a:cubicBezTo>
                    <a:pt x="39338" y="41815"/>
                    <a:pt x="40565" y="40577"/>
                    <a:pt x="40565" y="39053"/>
                  </a:cubicBezTo>
                  <a:lnTo>
                    <a:pt x="40565" y="19646"/>
                  </a:lnTo>
                  <a:cubicBezTo>
                    <a:pt x="40565" y="8811"/>
                    <a:pt x="31754" y="0"/>
                    <a:pt x="20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85;p19"/>
            <p:cNvSpPr txBox="1"/>
            <p:nvPr/>
          </p:nvSpPr>
          <p:spPr>
            <a:xfrm>
              <a:off x="-5800" y="1955593"/>
              <a:ext cx="2402039" cy="543601"/>
            </a:xfrm>
            <a:prstGeom prst="rect">
              <a:avLst/>
            </a:prstGeom>
            <a:noFill/>
            <a:ln>
              <a:noFill/>
            </a:ln>
          </p:spPr>
          <p:txBody>
            <a:bodyPr spcFirstLastPara="1" wrap="square" lIns="182875" tIns="91425" rIns="182875" bIns="91425" anchor="ctr" anchorCtr="0">
              <a:noAutofit/>
            </a:bodyPr>
            <a:lstStyle/>
            <a:p>
              <a:pPr lvl="0" algn="ctr"/>
              <a:r>
                <a:rPr lang="en-US" sz="3000" b="1" dirty="0">
                  <a:solidFill>
                    <a:schemeClr val="tx1"/>
                  </a:solidFill>
                  <a:latin typeface="Roboto"/>
                  <a:ea typeface="Roboto"/>
                  <a:cs typeface="Roboto"/>
                  <a:sym typeface="Roboto"/>
                </a:rPr>
                <a:t>Risk and Mitigation</a:t>
              </a:r>
              <a:endParaRPr sz="3000" b="1" dirty="0">
                <a:solidFill>
                  <a:schemeClr val="tx1"/>
                </a:solidFill>
                <a:latin typeface="Roboto"/>
                <a:ea typeface="Roboto"/>
                <a:cs typeface="Roboto"/>
                <a:sym typeface="Roboto"/>
              </a:endParaRPr>
            </a:p>
          </p:txBody>
        </p:sp>
      </p:grpSp>
      <p:pic>
        <p:nvPicPr>
          <p:cNvPr id="6" name="Picture 5">
            <a:extLst>
              <a:ext uri="{FF2B5EF4-FFF2-40B4-BE49-F238E27FC236}">
                <a16:creationId xmlns:a16="http://schemas.microsoft.com/office/drawing/2014/main" id="{C2AED93C-2A3D-0789-9D35-801B44497B89}"/>
              </a:ext>
            </a:extLst>
          </p:cNvPr>
          <p:cNvPicPr>
            <a:picLocks noChangeAspect="1"/>
          </p:cNvPicPr>
          <p:nvPr/>
        </p:nvPicPr>
        <p:blipFill>
          <a:blip r:embed="rId2"/>
          <a:stretch>
            <a:fillRect/>
          </a:stretch>
        </p:blipFill>
        <p:spPr>
          <a:xfrm>
            <a:off x="99871" y="3992630"/>
            <a:ext cx="755970" cy="883997"/>
          </a:xfrm>
          <a:prstGeom prst="rect">
            <a:avLst/>
          </a:prstGeom>
        </p:spPr>
      </p:pic>
      <p:pic>
        <p:nvPicPr>
          <p:cNvPr id="7" name="Picture 6">
            <a:extLst>
              <a:ext uri="{FF2B5EF4-FFF2-40B4-BE49-F238E27FC236}">
                <a16:creationId xmlns:a16="http://schemas.microsoft.com/office/drawing/2014/main" id="{063EEE3D-4B42-AFB4-4C5C-12AB14D4D1F4}"/>
              </a:ext>
            </a:extLst>
          </p:cNvPr>
          <p:cNvPicPr>
            <a:picLocks noChangeAspect="1"/>
          </p:cNvPicPr>
          <p:nvPr/>
        </p:nvPicPr>
        <p:blipFill>
          <a:blip r:embed="rId3"/>
          <a:stretch>
            <a:fillRect/>
          </a:stretch>
        </p:blipFill>
        <p:spPr>
          <a:xfrm>
            <a:off x="7617179" y="251540"/>
            <a:ext cx="1231499" cy="1896020"/>
          </a:xfrm>
          <a:prstGeom prst="rect">
            <a:avLst/>
          </a:prstGeom>
        </p:spPr>
      </p:pic>
      <p:grpSp>
        <p:nvGrpSpPr>
          <p:cNvPr id="8" name="Google Shape;1706;p32"/>
          <p:cNvGrpSpPr/>
          <p:nvPr/>
        </p:nvGrpSpPr>
        <p:grpSpPr>
          <a:xfrm>
            <a:off x="4013890" y="1336667"/>
            <a:ext cx="528036" cy="418368"/>
            <a:chOff x="3349853" y="1301024"/>
            <a:chExt cx="1222145" cy="1221751"/>
          </a:xfrm>
        </p:grpSpPr>
        <p:sp>
          <p:nvSpPr>
            <p:cNvPr id="9" name="Google Shape;1707;p32"/>
            <p:cNvSpPr/>
            <p:nvPr/>
          </p:nvSpPr>
          <p:spPr>
            <a:xfrm>
              <a:off x="3349853" y="1301024"/>
              <a:ext cx="1222145" cy="1221751"/>
            </a:xfrm>
            <a:custGeom>
              <a:avLst/>
              <a:gdLst/>
              <a:ahLst/>
              <a:cxnLst/>
              <a:rect l="l" t="t" r="r" b="b"/>
              <a:pathLst>
                <a:path w="37184" h="37172" extrusionOk="0">
                  <a:moveTo>
                    <a:pt x="1" y="1"/>
                  </a:moveTo>
                  <a:lnTo>
                    <a:pt x="1" y="28242"/>
                  </a:lnTo>
                  <a:cubicBezTo>
                    <a:pt x="1" y="33171"/>
                    <a:pt x="4001" y="37172"/>
                    <a:pt x="8930" y="37172"/>
                  </a:cubicBezTo>
                  <a:lnTo>
                    <a:pt x="37184" y="37172"/>
                  </a:lnTo>
                  <a:lnTo>
                    <a:pt x="37184" y="8930"/>
                  </a:lnTo>
                  <a:cubicBezTo>
                    <a:pt x="37184" y="4001"/>
                    <a:pt x="33183" y="1"/>
                    <a:pt x="28254"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08;p32"/>
            <p:cNvSpPr/>
            <p:nvPr/>
          </p:nvSpPr>
          <p:spPr>
            <a:xfrm>
              <a:off x="3766736" y="1712649"/>
              <a:ext cx="386551" cy="386551"/>
            </a:xfrm>
            <a:custGeom>
              <a:avLst/>
              <a:gdLst/>
              <a:ahLst/>
              <a:cxnLst/>
              <a:rect l="l" t="t" r="r" b="b"/>
              <a:pathLst>
                <a:path w="9668" h="9668" extrusionOk="0">
                  <a:moveTo>
                    <a:pt x="8056" y="1"/>
                  </a:moveTo>
                  <a:lnTo>
                    <a:pt x="4834" y="3223"/>
                  </a:lnTo>
                  <a:lnTo>
                    <a:pt x="1633" y="22"/>
                  </a:lnTo>
                  <a:lnTo>
                    <a:pt x="22" y="1633"/>
                  </a:lnTo>
                  <a:lnTo>
                    <a:pt x="3223" y="4834"/>
                  </a:lnTo>
                  <a:lnTo>
                    <a:pt x="1" y="8056"/>
                  </a:lnTo>
                  <a:lnTo>
                    <a:pt x="1633" y="9667"/>
                  </a:lnTo>
                  <a:lnTo>
                    <a:pt x="4855" y="6445"/>
                  </a:lnTo>
                  <a:lnTo>
                    <a:pt x="8035" y="9646"/>
                  </a:lnTo>
                  <a:lnTo>
                    <a:pt x="9647" y="8035"/>
                  </a:lnTo>
                  <a:lnTo>
                    <a:pt x="6466" y="4834"/>
                  </a:lnTo>
                  <a:lnTo>
                    <a:pt x="9668" y="1633"/>
                  </a:lnTo>
                  <a:lnTo>
                    <a:pt x="8056" y="1"/>
                  </a:ln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09;p32"/>
          <p:cNvGrpSpPr/>
          <p:nvPr/>
        </p:nvGrpSpPr>
        <p:grpSpPr>
          <a:xfrm>
            <a:off x="4556819" y="1686773"/>
            <a:ext cx="527880" cy="418503"/>
            <a:chOff x="4571965" y="2528231"/>
            <a:chExt cx="1221784" cy="1222145"/>
          </a:xfrm>
        </p:grpSpPr>
        <p:sp>
          <p:nvSpPr>
            <p:cNvPr id="12" name="Google Shape;1710;p32"/>
            <p:cNvSpPr/>
            <p:nvPr/>
          </p:nvSpPr>
          <p:spPr>
            <a:xfrm>
              <a:off x="4571965" y="2528231"/>
              <a:ext cx="1221784" cy="1222145"/>
            </a:xfrm>
            <a:custGeom>
              <a:avLst/>
              <a:gdLst/>
              <a:ahLst/>
              <a:cxnLst/>
              <a:rect l="l" t="t" r="r" b="b"/>
              <a:pathLst>
                <a:path w="37173" h="37184" extrusionOk="0">
                  <a:moveTo>
                    <a:pt x="8931" y="0"/>
                  </a:moveTo>
                  <a:cubicBezTo>
                    <a:pt x="3989" y="0"/>
                    <a:pt x="1" y="4001"/>
                    <a:pt x="1" y="8930"/>
                  </a:cubicBezTo>
                  <a:lnTo>
                    <a:pt x="1" y="37184"/>
                  </a:lnTo>
                  <a:lnTo>
                    <a:pt x="28243" y="37184"/>
                  </a:lnTo>
                  <a:cubicBezTo>
                    <a:pt x="33172" y="37184"/>
                    <a:pt x="37172" y="33183"/>
                    <a:pt x="37172" y="28254"/>
                  </a:cubicBezTo>
                  <a:lnTo>
                    <a:pt x="37172"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1;p32"/>
            <p:cNvSpPr/>
            <p:nvPr/>
          </p:nvSpPr>
          <p:spPr>
            <a:xfrm>
              <a:off x="4969368" y="2976616"/>
              <a:ext cx="462677" cy="389869"/>
            </a:xfrm>
            <a:custGeom>
              <a:avLst/>
              <a:gdLst/>
              <a:ahLst/>
              <a:cxnLst/>
              <a:rect l="l" t="t" r="r" b="b"/>
              <a:pathLst>
                <a:path w="11572" h="9751" extrusionOk="0">
                  <a:moveTo>
                    <a:pt x="9437" y="0"/>
                  </a:moveTo>
                  <a:lnTo>
                    <a:pt x="4625" y="5963"/>
                  </a:lnTo>
                  <a:lnTo>
                    <a:pt x="1654" y="3683"/>
                  </a:lnTo>
                  <a:lnTo>
                    <a:pt x="1" y="5859"/>
                  </a:lnTo>
                  <a:lnTo>
                    <a:pt x="5064" y="9751"/>
                  </a:lnTo>
                  <a:lnTo>
                    <a:pt x="11572" y="1716"/>
                  </a:lnTo>
                  <a:lnTo>
                    <a:pt x="9437" y="0"/>
                  </a:ln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12;p32"/>
          <p:cNvGrpSpPr/>
          <p:nvPr/>
        </p:nvGrpSpPr>
        <p:grpSpPr>
          <a:xfrm>
            <a:off x="4013802" y="2533106"/>
            <a:ext cx="528036" cy="418368"/>
            <a:chOff x="3348939" y="1295049"/>
            <a:chExt cx="1222145" cy="1221751"/>
          </a:xfrm>
        </p:grpSpPr>
        <p:sp>
          <p:nvSpPr>
            <p:cNvPr id="15" name="Google Shape;1713;p32"/>
            <p:cNvSpPr/>
            <p:nvPr/>
          </p:nvSpPr>
          <p:spPr>
            <a:xfrm>
              <a:off x="3348939" y="1295049"/>
              <a:ext cx="1222145" cy="1221751"/>
            </a:xfrm>
            <a:custGeom>
              <a:avLst/>
              <a:gdLst/>
              <a:ahLst/>
              <a:cxnLst/>
              <a:rect l="l" t="t" r="r" b="b"/>
              <a:pathLst>
                <a:path w="37184" h="37172" extrusionOk="0">
                  <a:moveTo>
                    <a:pt x="1" y="1"/>
                  </a:moveTo>
                  <a:lnTo>
                    <a:pt x="1" y="28242"/>
                  </a:lnTo>
                  <a:cubicBezTo>
                    <a:pt x="1" y="33171"/>
                    <a:pt x="4001" y="37172"/>
                    <a:pt x="8930" y="37172"/>
                  </a:cubicBezTo>
                  <a:lnTo>
                    <a:pt x="37184" y="37172"/>
                  </a:lnTo>
                  <a:lnTo>
                    <a:pt x="37184" y="8930"/>
                  </a:lnTo>
                  <a:cubicBezTo>
                    <a:pt x="37184" y="4001"/>
                    <a:pt x="33183" y="1"/>
                    <a:pt x="28254"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4;p32"/>
            <p:cNvSpPr/>
            <p:nvPr/>
          </p:nvSpPr>
          <p:spPr>
            <a:xfrm>
              <a:off x="3766736" y="1712649"/>
              <a:ext cx="386551" cy="386551"/>
            </a:xfrm>
            <a:custGeom>
              <a:avLst/>
              <a:gdLst/>
              <a:ahLst/>
              <a:cxnLst/>
              <a:rect l="l" t="t" r="r" b="b"/>
              <a:pathLst>
                <a:path w="9668" h="9668" extrusionOk="0">
                  <a:moveTo>
                    <a:pt x="8056" y="1"/>
                  </a:moveTo>
                  <a:lnTo>
                    <a:pt x="4834" y="3223"/>
                  </a:lnTo>
                  <a:lnTo>
                    <a:pt x="1633" y="22"/>
                  </a:lnTo>
                  <a:lnTo>
                    <a:pt x="22" y="1633"/>
                  </a:lnTo>
                  <a:lnTo>
                    <a:pt x="3223" y="4834"/>
                  </a:lnTo>
                  <a:lnTo>
                    <a:pt x="1" y="8056"/>
                  </a:lnTo>
                  <a:lnTo>
                    <a:pt x="1633" y="9667"/>
                  </a:lnTo>
                  <a:lnTo>
                    <a:pt x="4855" y="6445"/>
                  </a:lnTo>
                  <a:lnTo>
                    <a:pt x="8035" y="9646"/>
                  </a:lnTo>
                  <a:lnTo>
                    <a:pt x="9647" y="8035"/>
                  </a:lnTo>
                  <a:lnTo>
                    <a:pt x="6466" y="4834"/>
                  </a:lnTo>
                  <a:lnTo>
                    <a:pt x="9668" y="1633"/>
                  </a:lnTo>
                  <a:lnTo>
                    <a:pt x="8056" y="1"/>
                  </a:ln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15;p32"/>
          <p:cNvGrpSpPr/>
          <p:nvPr/>
        </p:nvGrpSpPr>
        <p:grpSpPr>
          <a:xfrm>
            <a:off x="4595409" y="2801927"/>
            <a:ext cx="527880" cy="418503"/>
            <a:chOff x="4571965" y="2528231"/>
            <a:chExt cx="1221784" cy="1222145"/>
          </a:xfrm>
        </p:grpSpPr>
        <p:sp>
          <p:nvSpPr>
            <p:cNvPr id="18" name="Google Shape;1716;p32"/>
            <p:cNvSpPr/>
            <p:nvPr/>
          </p:nvSpPr>
          <p:spPr>
            <a:xfrm>
              <a:off x="4571965" y="2528231"/>
              <a:ext cx="1221784" cy="1222145"/>
            </a:xfrm>
            <a:custGeom>
              <a:avLst/>
              <a:gdLst/>
              <a:ahLst/>
              <a:cxnLst/>
              <a:rect l="l" t="t" r="r" b="b"/>
              <a:pathLst>
                <a:path w="37173" h="37184" extrusionOk="0">
                  <a:moveTo>
                    <a:pt x="8931" y="0"/>
                  </a:moveTo>
                  <a:cubicBezTo>
                    <a:pt x="3989" y="0"/>
                    <a:pt x="1" y="4001"/>
                    <a:pt x="1" y="8930"/>
                  </a:cubicBezTo>
                  <a:lnTo>
                    <a:pt x="1" y="37184"/>
                  </a:lnTo>
                  <a:lnTo>
                    <a:pt x="28243" y="37184"/>
                  </a:lnTo>
                  <a:cubicBezTo>
                    <a:pt x="33172" y="37184"/>
                    <a:pt x="37172" y="33183"/>
                    <a:pt x="37172" y="28254"/>
                  </a:cubicBezTo>
                  <a:lnTo>
                    <a:pt x="37172"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17;p32"/>
            <p:cNvSpPr/>
            <p:nvPr/>
          </p:nvSpPr>
          <p:spPr>
            <a:xfrm>
              <a:off x="4969368" y="2976616"/>
              <a:ext cx="462677" cy="389869"/>
            </a:xfrm>
            <a:custGeom>
              <a:avLst/>
              <a:gdLst/>
              <a:ahLst/>
              <a:cxnLst/>
              <a:rect l="l" t="t" r="r" b="b"/>
              <a:pathLst>
                <a:path w="11572" h="9751" extrusionOk="0">
                  <a:moveTo>
                    <a:pt x="9437" y="0"/>
                  </a:moveTo>
                  <a:lnTo>
                    <a:pt x="4625" y="5963"/>
                  </a:lnTo>
                  <a:lnTo>
                    <a:pt x="1654" y="3683"/>
                  </a:lnTo>
                  <a:lnTo>
                    <a:pt x="1" y="5859"/>
                  </a:lnTo>
                  <a:lnTo>
                    <a:pt x="5064" y="9751"/>
                  </a:lnTo>
                  <a:lnTo>
                    <a:pt x="11572" y="1716"/>
                  </a:lnTo>
                  <a:lnTo>
                    <a:pt x="9437" y="0"/>
                  </a:ln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720;p32"/>
          <p:cNvSpPr/>
          <p:nvPr/>
        </p:nvSpPr>
        <p:spPr>
          <a:xfrm>
            <a:off x="4501576" y="1299052"/>
            <a:ext cx="93833" cy="3483192"/>
          </a:xfrm>
          <a:custGeom>
            <a:avLst/>
            <a:gdLst/>
            <a:ahLst/>
            <a:cxnLst/>
            <a:rect l="l" t="t" r="r" b="b"/>
            <a:pathLst>
              <a:path w="2764" h="103907" extrusionOk="0">
                <a:moveTo>
                  <a:pt x="1382" y="1"/>
                </a:moveTo>
                <a:cubicBezTo>
                  <a:pt x="620" y="1"/>
                  <a:pt x="1" y="620"/>
                  <a:pt x="1" y="1382"/>
                </a:cubicBezTo>
                <a:lnTo>
                  <a:pt x="1" y="102525"/>
                </a:lnTo>
                <a:cubicBezTo>
                  <a:pt x="1" y="103287"/>
                  <a:pt x="620" y="103906"/>
                  <a:pt x="1382" y="103906"/>
                </a:cubicBezTo>
                <a:cubicBezTo>
                  <a:pt x="2144" y="103906"/>
                  <a:pt x="2763" y="103287"/>
                  <a:pt x="2763" y="102525"/>
                </a:cubicBezTo>
                <a:lnTo>
                  <a:pt x="2763" y="1382"/>
                </a:lnTo>
                <a:cubicBezTo>
                  <a:pt x="2763" y="620"/>
                  <a:pt x="2144" y="1"/>
                  <a:pt x="1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roup 27"/>
          <p:cNvGrpSpPr/>
          <p:nvPr/>
        </p:nvGrpSpPr>
        <p:grpSpPr>
          <a:xfrm>
            <a:off x="5849889" y="858700"/>
            <a:ext cx="2783697" cy="1541779"/>
            <a:chOff x="6650577" y="1228087"/>
            <a:chExt cx="2121106" cy="999487"/>
          </a:xfrm>
        </p:grpSpPr>
        <p:sp>
          <p:nvSpPr>
            <p:cNvPr id="30" name="Google Shape;1699;p32"/>
            <p:cNvSpPr/>
            <p:nvPr/>
          </p:nvSpPr>
          <p:spPr>
            <a:xfrm>
              <a:off x="6668010" y="1439674"/>
              <a:ext cx="1824078" cy="787900"/>
            </a:xfrm>
            <a:prstGeom prst="round2DiagRect">
              <a:avLst>
                <a:gd name="adj1" fmla="val 16667"/>
                <a:gd name="adj2" fmla="val 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5;p32"/>
            <p:cNvSpPr/>
            <p:nvPr/>
          </p:nvSpPr>
          <p:spPr>
            <a:xfrm>
              <a:off x="6650577" y="1537124"/>
              <a:ext cx="2121106" cy="490991"/>
            </a:xfrm>
            <a:prstGeom prst="rect">
              <a:avLst/>
            </a:prstGeom>
            <a:noFill/>
            <a:ln>
              <a:noFill/>
            </a:ln>
          </p:spPr>
          <p:txBody>
            <a:bodyPr spcFirstLastPara="1" wrap="square" lIns="216000" tIns="91425" rIns="252000" bIns="91425" anchor="ctr" anchorCtr="0">
              <a:noAutofit/>
            </a:bodyPr>
            <a:lstStyle/>
            <a:p>
              <a:pPr lvl="0">
                <a:buClr>
                  <a:schemeClr val="dk1"/>
                </a:buClr>
                <a:buSzPts val="1100"/>
              </a:pPr>
              <a:endParaRPr lang="en-GB" sz="1100" dirty="0">
                <a:solidFill>
                  <a:schemeClr val="dk1"/>
                </a:solidFill>
                <a:latin typeface="Roboto"/>
                <a:ea typeface="Roboto"/>
                <a:cs typeface="Roboto"/>
                <a:sym typeface="Roboto"/>
              </a:endParaRPr>
            </a:p>
            <a:p>
              <a:pPr lvl="0">
                <a:buClr>
                  <a:schemeClr val="dk1"/>
                </a:buClr>
                <a:buSzPts val="1100"/>
              </a:pPr>
              <a:r>
                <a:rPr lang="en-GB" sz="1100" b="1" dirty="0">
                  <a:solidFill>
                    <a:schemeClr val="accent1">
                      <a:lumMod val="10000"/>
                    </a:schemeClr>
                  </a:solidFill>
                  <a:latin typeface="Roboto"/>
                  <a:ea typeface="Roboto"/>
                  <a:cs typeface="Roboto"/>
                  <a:sym typeface="Roboto"/>
                </a:rPr>
                <a:t>We collected a set of data from 4 different languages, this data was studied, and then we began to choose the language most commonly spoken among people</a:t>
              </a:r>
              <a:r>
                <a:rPr lang="en-GB" sz="1100" dirty="0">
                  <a:solidFill>
                    <a:schemeClr val="accent1">
                      <a:lumMod val="10000"/>
                    </a:schemeClr>
                  </a:solidFill>
                  <a:latin typeface="Roboto"/>
                  <a:ea typeface="Roboto"/>
                  <a:cs typeface="Roboto"/>
                  <a:sym typeface="Roboto"/>
                </a:rPr>
                <a:t>.</a:t>
              </a:r>
              <a:endParaRPr sz="1100" dirty="0">
                <a:solidFill>
                  <a:schemeClr val="accent1">
                    <a:lumMod val="10000"/>
                  </a:schemeClr>
                </a:solidFill>
                <a:latin typeface="Roboto"/>
                <a:ea typeface="Roboto"/>
                <a:cs typeface="Roboto"/>
                <a:sym typeface="Roboto"/>
              </a:endParaRPr>
            </a:p>
          </p:txBody>
        </p:sp>
        <p:sp>
          <p:nvSpPr>
            <p:cNvPr id="33" name="Google Shape;1723;p32"/>
            <p:cNvSpPr/>
            <p:nvPr/>
          </p:nvSpPr>
          <p:spPr>
            <a:xfrm>
              <a:off x="8231772" y="1228087"/>
              <a:ext cx="410233" cy="297324"/>
            </a:xfrm>
            <a:custGeom>
              <a:avLst/>
              <a:gdLst/>
              <a:ahLst/>
              <a:cxnLst/>
              <a:rect l="l" t="t" r="r" b="b"/>
              <a:pathLst>
                <a:path w="11572" h="9751" extrusionOk="0">
                  <a:moveTo>
                    <a:pt x="9437" y="0"/>
                  </a:moveTo>
                  <a:lnTo>
                    <a:pt x="4625" y="5963"/>
                  </a:lnTo>
                  <a:lnTo>
                    <a:pt x="1654" y="3683"/>
                  </a:lnTo>
                  <a:lnTo>
                    <a:pt x="1" y="5859"/>
                  </a:lnTo>
                  <a:lnTo>
                    <a:pt x="5064" y="9751"/>
                  </a:lnTo>
                  <a:lnTo>
                    <a:pt x="11572" y="1716"/>
                  </a:lnTo>
                  <a:lnTo>
                    <a:pt x="9437"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p:cNvGrpSpPr/>
          <p:nvPr/>
        </p:nvGrpSpPr>
        <p:grpSpPr>
          <a:xfrm>
            <a:off x="632220" y="1025797"/>
            <a:ext cx="2636047" cy="1224618"/>
            <a:chOff x="727189" y="1455238"/>
            <a:chExt cx="2636047" cy="1224618"/>
          </a:xfrm>
        </p:grpSpPr>
        <p:grpSp>
          <p:nvGrpSpPr>
            <p:cNvPr id="21" name="Group 20"/>
            <p:cNvGrpSpPr/>
            <p:nvPr/>
          </p:nvGrpSpPr>
          <p:grpSpPr>
            <a:xfrm>
              <a:off x="727189" y="1455238"/>
              <a:ext cx="2636047" cy="1224618"/>
              <a:chOff x="319088" y="1306700"/>
              <a:chExt cx="2241487" cy="1054300"/>
            </a:xfrm>
          </p:grpSpPr>
          <p:sp>
            <p:nvSpPr>
              <p:cNvPr id="22" name="Google Shape;1697;p32"/>
              <p:cNvSpPr/>
              <p:nvPr/>
            </p:nvSpPr>
            <p:spPr>
              <a:xfrm>
                <a:off x="474075" y="1447800"/>
                <a:ext cx="2086500" cy="913200"/>
              </a:xfrm>
              <a:prstGeom prst="round2DiagRect">
                <a:avLst>
                  <a:gd name="adj1" fmla="val 16667"/>
                  <a:gd name="adj2" fmla="val 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4;p32"/>
              <p:cNvSpPr/>
              <p:nvPr/>
            </p:nvSpPr>
            <p:spPr>
              <a:xfrm>
                <a:off x="495225" y="1606750"/>
                <a:ext cx="2048400" cy="607200"/>
              </a:xfrm>
              <a:prstGeom prst="rect">
                <a:avLst/>
              </a:prstGeom>
              <a:noFill/>
              <a:ln>
                <a:noFill/>
              </a:ln>
            </p:spPr>
            <p:txBody>
              <a:bodyPr spcFirstLastPara="1" wrap="square" lIns="252000" tIns="91425" rIns="216000" bIns="91425" anchor="ctr" anchorCtr="0">
                <a:noAutofit/>
              </a:bodyPr>
              <a:lstStyle/>
              <a:p>
                <a:pPr marL="0" lvl="0" indent="0" algn="l" rtl="0">
                  <a:spcBef>
                    <a:spcPts val="0"/>
                  </a:spcBef>
                  <a:spcAft>
                    <a:spcPts val="0"/>
                  </a:spcAft>
                  <a:buNone/>
                </a:pPr>
                <a:endParaRPr sz="1200" dirty="0">
                  <a:solidFill>
                    <a:schemeClr val="dk1"/>
                  </a:solidFill>
                  <a:latin typeface="Roboto"/>
                  <a:ea typeface="Roboto"/>
                  <a:cs typeface="Roboto"/>
                  <a:sym typeface="Roboto"/>
                </a:endParaRPr>
              </a:p>
            </p:txBody>
          </p:sp>
          <p:sp>
            <p:nvSpPr>
              <p:cNvPr id="26" name="Google Shape;1721;p32"/>
              <p:cNvSpPr/>
              <p:nvPr/>
            </p:nvSpPr>
            <p:spPr>
              <a:xfrm>
                <a:off x="319088" y="1306700"/>
                <a:ext cx="357279" cy="305999"/>
              </a:xfrm>
              <a:custGeom>
                <a:avLst/>
                <a:gdLst/>
                <a:ahLst/>
                <a:cxnLst/>
                <a:rect l="l" t="t" r="r" b="b"/>
                <a:pathLst>
                  <a:path w="9668" h="9668" extrusionOk="0">
                    <a:moveTo>
                      <a:pt x="8056" y="1"/>
                    </a:moveTo>
                    <a:lnTo>
                      <a:pt x="4834" y="3223"/>
                    </a:lnTo>
                    <a:lnTo>
                      <a:pt x="1633" y="22"/>
                    </a:lnTo>
                    <a:lnTo>
                      <a:pt x="22" y="1633"/>
                    </a:lnTo>
                    <a:lnTo>
                      <a:pt x="3223" y="4834"/>
                    </a:lnTo>
                    <a:lnTo>
                      <a:pt x="1" y="8056"/>
                    </a:lnTo>
                    <a:lnTo>
                      <a:pt x="1633" y="9667"/>
                    </a:lnTo>
                    <a:lnTo>
                      <a:pt x="4855" y="6445"/>
                    </a:lnTo>
                    <a:lnTo>
                      <a:pt x="8035" y="9646"/>
                    </a:lnTo>
                    <a:lnTo>
                      <a:pt x="9647" y="8035"/>
                    </a:lnTo>
                    <a:lnTo>
                      <a:pt x="6466" y="4834"/>
                    </a:lnTo>
                    <a:lnTo>
                      <a:pt x="9668" y="1633"/>
                    </a:lnTo>
                    <a:lnTo>
                      <a:pt x="8056"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TextBox 43"/>
            <p:cNvSpPr txBox="1"/>
            <p:nvPr/>
          </p:nvSpPr>
          <p:spPr>
            <a:xfrm>
              <a:off x="1228763" y="1986316"/>
              <a:ext cx="2079230" cy="430887"/>
            </a:xfrm>
            <a:prstGeom prst="rect">
              <a:avLst/>
            </a:prstGeom>
            <a:noFill/>
          </p:spPr>
          <p:txBody>
            <a:bodyPr wrap="square" rtlCol="1">
              <a:spAutoFit/>
            </a:bodyPr>
            <a:lstStyle/>
            <a:p>
              <a:r>
                <a:rPr lang="en-GB" sz="1100" b="1" dirty="0"/>
                <a:t>The user have more than one language for the deaf.</a:t>
              </a:r>
              <a:endParaRPr lang="ar-EG" sz="1100" b="1" dirty="0"/>
            </a:p>
          </p:txBody>
        </p:sp>
      </p:grpSp>
      <p:grpSp>
        <p:nvGrpSpPr>
          <p:cNvPr id="45" name="Group 44"/>
          <p:cNvGrpSpPr/>
          <p:nvPr/>
        </p:nvGrpSpPr>
        <p:grpSpPr>
          <a:xfrm>
            <a:off x="672470" y="2181300"/>
            <a:ext cx="2639296" cy="1359567"/>
            <a:chOff x="376675" y="2702680"/>
            <a:chExt cx="2183900" cy="1068020"/>
          </a:xfrm>
        </p:grpSpPr>
        <p:sp>
          <p:nvSpPr>
            <p:cNvPr id="47" name="Google Shape;1698;p32"/>
            <p:cNvSpPr/>
            <p:nvPr/>
          </p:nvSpPr>
          <p:spPr>
            <a:xfrm>
              <a:off x="474075" y="2857500"/>
              <a:ext cx="2086500" cy="913200"/>
            </a:xfrm>
            <a:prstGeom prst="round2DiagRect">
              <a:avLst>
                <a:gd name="adj1" fmla="val 16667"/>
                <a:gd name="adj2" fmla="val 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18;p32"/>
            <p:cNvSpPr/>
            <p:nvPr/>
          </p:nvSpPr>
          <p:spPr>
            <a:xfrm>
              <a:off x="495225" y="3016450"/>
              <a:ext cx="2048400" cy="607200"/>
            </a:xfrm>
            <a:prstGeom prst="rect">
              <a:avLst/>
            </a:prstGeom>
            <a:noFill/>
            <a:ln>
              <a:noFill/>
            </a:ln>
          </p:spPr>
          <p:txBody>
            <a:bodyPr spcFirstLastPara="1" wrap="square" lIns="252000" tIns="91425" rIns="216000" bIns="91425" anchor="ctr" anchorCtr="0">
              <a:noAutofit/>
            </a:bodyPr>
            <a:lstStyle/>
            <a:p>
              <a:pPr lvl="0"/>
              <a:r>
                <a:rPr lang="en-GB" sz="1100" b="1" dirty="0">
                  <a:solidFill>
                    <a:srgbClr val="0C0816"/>
                  </a:solidFill>
                  <a:latin typeface="Roboto"/>
                  <a:ea typeface="Roboto"/>
                  <a:cs typeface="Roboto"/>
                  <a:sym typeface="Roboto"/>
                </a:rPr>
                <a:t>It is possible that the user will choose a word that is not found in the data set.</a:t>
              </a:r>
              <a:endParaRPr sz="1100" b="1" dirty="0">
                <a:solidFill>
                  <a:srgbClr val="0C0816"/>
                </a:solidFill>
                <a:latin typeface="Roboto"/>
                <a:ea typeface="Roboto"/>
                <a:cs typeface="Roboto"/>
                <a:sym typeface="Roboto"/>
              </a:endParaRPr>
            </a:p>
          </p:txBody>
        </p:sp>
        <p:sp>
          <p:nvSpPr>
            <p:cNvPr id="51" name="Google Shape;1722;p32"/>
            <p:cNvSpPr/>
            <p:nvPr/>
          </p:nvSpPr>
          <p:spPr>
            <a:xfrm>
              <a:off x="376675" y="2702680"/>
              <a:ext cx="299692" cy="309639"/>
            </a:xfrm>
            <a:custGeom>
              <a:avLst/>
              <a:gdLst/>
              <a:ahLst/>
              <a:cxnLst/>
              <a:rect l="l" t="t" r="r" b="b"/>
              <a:pathLst>
                <a:path w="9668" h="9668" extrusionOk="0">
                  <a:moveTo>
                    <a:pt x="8056" y="1"/>
                  </a:moveTo>
                  <a:lnTo>
                    <a:pt x="4834" y="3223"/>
                  </a:lnTo>
                  <a:lnTo>
                    <a:pt x="1633" y="22"/>
                  </a:lnTo>
                  <a:lnTo>
                    <a:pt x="22" y="1633"/>
                  </a:lnTo>
                  <a:lnTo>
                    <a:pt x="3223" y="4834"/>
                  </a:lnTo>
                  <a:lnTo>
                    <a:pt x="1" y="8056"/>
                  </a:lnTo>
                  <a:lnTo>
                    <a:pt x="1633" y="9667"/>
                  </a:lnTo>
                  <a:lnTo>
                    <a:pt x="4855" y="6445"/>
                  </a:lnTo>
                  <a:lnTo>
                    <a:pt x="8035" y="9646"/>
                  </a:lnTo>
                  <a:lnTo>
                    <a:pt x="9647" y="8035"/>
                  </a:lnTo>
                  <a:lnTo>
                    <a:pt x="6466" y="4834"/>
                  </a:lnTo>
                  <a:lnTo>
                    <a:pt x="9668" y="1633"/>
                  </a:lnTo>
                  <a:lnTo>
                    <a:pt x="8056"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p:cNvGrpSpPr/>
          <p:nvPr/>
        </p:nvGrpSpPr>
        <p:grpSpPr>
          <a:xfrm>
            <a:off x="5849888" y="2087809"/>
            <a:ext cx="2783698" cy="1501024"/>
            <a:chOff x="6646276" y="1228087"/>
            <a:chExt cx="2121106" cy="782965"/>
          </a:xfrm>
        </p:grpSpPr>
        <p:sp>
          <p:nvSpPr>
            <p:cNvPr id="53" name="Google Shape;1699;p32"/>
            <p:cNvSpPr/>
            <p:nvPr/>
          </p:nvSpPr>
          <p:spPr>
            <a:xfrm>
              <a:off x="6646276" y="1447801"/>
              <a:ext cx="1824078" cy="563251"/>
            </a:xfrm>
            <a:prstGeom prst="round2DiagRect">
              <a:avLst>
                <a:gd name="adj1" fmla="val 16667"/>
                <a:gd name="adj2" fmla="val 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5;p32"/>
            <p:cNvSpPr/>
            <p:nvPr/>
          </p:nvSpPr>
          <p:spPr>
            <a:xfrm>
              <a:off x="6646276" y="1466319"/>
              <a:ext cx="2121106" cy="490991"/>
            </a:xfrm>
            <a:prstGeom prst="rect">
              <a:avLst/>
            </a:prstGeom>
            <a:noFill/>
            <a:ln>
              <a:noFill/>
            </a:ln>
          </p:spPr>
          <p:txBody>
            <a:bodyPr spcFirstLastPara="1" wrap="square" lIns="216000" tIns="91425" rIns="252000" bIns="91425" anchor="ctr" anchorCtr="0">
              <a:noAutofit/>
            </a:bodyPr>
            <a:lstStyle/>
            <a:p>
              <a:pPr lvl="0">
                <a:buClr>
                  <a:schemeClr val="dk1"/>
                </a:buClr>
                <a:buSzPts val="1100"/>
              </a:pPr>
              <a:endParaRPr lang="en-GB" sz="1100" b="1" dirty="0">
                <a:solidFill>
                  <a:srgbClr val="0C0816"/>
                </a:solidFill>
                <a:latin typeface="Roboto"/>
                <a:ea typeface="Roboto"/>
                <a:cs typeface="Roboto"/>
                <a:sym typeface="Roboto"/>
              </a:endParaRPr>
            </a:p>
          </p:txBody>
        </p:sp>
        <p:sp>
          <p:nvSpPr>
            <p:cNvPr id="55" name="Google Shape;1723;p32"/>
            <p:cNvSpPr/>
            <p:nvPr/>
          </p:nvSpPr>
          <p:spPr>
            <a:xfrm>
              <a:off x="8231772" y="1228087"/>
              <a:ext cx="410233" cy="297324"/>
            </a:xfrm>
            <a:custGeom>
              <a:avLst/>
              <a:gdLst/>
              <a:ahLst/>
              <a:cxnLst/>
              <a:rect l="l" t="t" r="r" b="b"/>
              <a:pathLst>
                <a:path w="11572" h="9751" extrusionOk="0">
                  <a:moveTo>
                    <a:pt x="9437" y="0"/>
                  </a:moveTo>
                  <a:lnTo>
                    <a:pt x="4625" y="5963"/>
                  </a:lnTo>
                  <a:lnTo>
                    <a:pt x="1654" y="3683"/>
                  </a:lnTo>
                  <a:lnTo>
                    <a:pt x="1" y="5859"/>
                  </a:lnTo>
                  <a:lnTo>
                    <a:pt x="5064" y="9751"/>
                  </a:lnTo>
                  <a:lnTo>
                    <a:pt x="11572" y="1716"/>
                  </a:lnTo>
                  <a:lnTo>
                    <a:pt x="9437"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6062476" y="2890417"/>
            <a:ext cx="2069797" cy="261610"/>
          </a:xfrm>
          <a:prstGeom prst="rect">
            <a:avLst/>
          </a:prstGeom>
        </p:spPr>
        <p:txBody>
          <a:bodyPr wrap="none">
            <a:spAutoFit/>
          </a:bodyPr>
          <a:lstStyle/>
          <a:p>
            <a:r>
              <a:rPr lang="ar-EG" sz="1100" b="1" dirty="0"/>
              <a:t>We combined two data sets.</a:t>
            </a:r>
          </a:p>
        </p:txBody>
      </p:sp>
      <p:grpSp>
        <p:nvGrpSpPr>
          <p:cNvPr id="38" name="Google Shape;1712;p32"/>
          <p:cNvGrpSpPr/>
          <p:nvPr/>
        </p:nvGrpSpPr>
        <p:grpSpPr>
          <a:xfrm>
            <a:off x="3969146" y="3769740"/>
            <a:ext cx="528036" cy="418368"/>
            <a:chOff x="3348939" y="1295049"/>
            <a:chExt cx="1222145" cy="1221751"/>
          </a:xfrm>
        </p:grpSpPr>
        <p:sp>
          <p:nvSpPr>
            <p:cNvPr id="39" name="Google Shape;1713;p32"/>
            <p:cNvSpPr/>
            <p:nvPr/>
          </p:nvSpPr>
          <p:spPr>
            <a:xfrm>
              <a:off x="3348939" y="1295049"/>
              <a:ext cx="1222145" cy="1221751"/>
            </a:xfrm>
            <a:custGeom>
              <a:avLst/>
              <a:gdLst/>
              <a:ahLst/>
              <a:cxnLst/>
              <a:rect l="l" t="t" r="r" b="b"/>
              <a:pathLst>
                <a:path w="37184" h="37172" extrusionOk="0">
                  <a:moveTo>
                    <a:pt x="1" y="1"/>
                  </a:moveTo>
                  <a:lnTo>
                    <a:pt x="1" y="28242"/>
                  </a:lnTo>
                  <a:cubicBezTo>
                    <a:pt x="1" y="33171"/>
                    <a:pt x="4001" y="37172"/>
                    <a:pt x="8930" y="37172"/>
                  </a:cubicBezTo>
                  <a:lnTo>
                    <a:pt x="37184" y="37172"/>
                  </a:lnTo>
                  <a:lnTo>
                    <a:pt x="37184" y="8930"/>
                  </a:lnTo>
                  <a:cubicBezTo>
                    <a:pt x="37184" y="4001"/>
                    <a:pt x="33183" y="1"/>
                    <a:pt x="28254" y="1"/>
                  </a:cubicBez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14;p32"/>
            <p:cNvSpPr/>
            <p:nvPr/>
          </p:nvSpPr>
          <p:spPr>
            <a:xfrm>
              <a:off x="3766736" y="1712649"/>
              <a:ext cx="386551" cy="386551"/>
            </a:xfrm>
            <a:custGeom>
              <a:avLst/>
              <a:gdLst/>
              <a:ahLst/>
              <a:cxnLst/>
              <a:rect l="l" t="t" r="r" b="b"/>
              <a:pathLst>
                <a:path w="9668" h="9668" extrusionOk="0">
                  <a:moveTo>
                    <a:pt x="8056" y="1"/>
                  </a:moveTo>
                  <a:lnTo>
                    <a:pt x="4834" y="3223"/>
                  </a:lnTo>
                  <a:lnTo>
                    <a:pt x="1633" y="22"/>
                  </a:lnTo>
                  <a:lnTo>
                    <a:pt x="22" y="1633"/>
                  </a:lnTo>
                  <a:lnTo>
                    <a:pt x="3223" y="4834"/>
                  </a:lnTo>
                  <a:lnTo>
                    <a:pt x="1" y="8056"/>
                  </a:lnTo>
                  <a:lnTo>
                    <a:pt x="1633" y="9667"/>
                  </a:lnTo>
                  <a:lnTo>
                    <a:pt x="4855" y="6445"/>
                  </a:lnTo>
                  <a:lnTo>
                    <a:pt x="8035" y="9646"/>
                  </a:lnTo>
                  <a:lnTo>
                    <a:pt x="9647" y="8035"/>
                  </a:lnTo>
                  <a:lnTo>
                    <a:pt x="6466" y="4834"/>
                  </a:lnTo>
                  <a:lnTo>
                    <a:pt x="9668" y="1633"/>
                  </a:lnTo>
                  <a:lnTo>
                    <a:pt x="8056" y="1"/>
                  </a:ln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715;p32"/>
          <p:cNvGrpSpPr/>
          <p:nvPr/>
        </p:nvGrpSpPr>
        <p:grpSpPr>
          <a:xfrm>
            <a:off x="4595409" y="4107453"/>
            <a:ext cx="527880" cy="418503"/>
            <a:chOff x="4571965" y="2528231"/>
            <a:chExt cx="1221784" cy="1222145"/>
          </a:xfrm>
        </p:grpSpPr>
        <p:sp>
          <p:nvSpPr>
            <p:cNvPr id="42" name="Google Shape;1716;p32"/>
            <p:cNvSpPr/>
            <p:nvPr/>
          </p:nvSpPr>
          <p:spPr>
            <a:xfrm>
              <a:off x="4571965" y="2528231"/>
              <a:ext cx="1221784" cy="1222145"/>
            </a:xfrm>
            <a:custGeom>
              <a:avLst/>
              <a:gdLst/>
              <a:ahLst/>
              <a:cxnLst/>
              <a:rect l="l" t="t" r="r" b="b"/>
              <a:pathLst>
                <a:path w="37173" h="37184" extrusionOk="0">
                  <a:moveTo>
                    <a:pt x="8931" y="0"/>
                  </a:moveTo>
                  <a:cubicBezTo>
                    <a:pt x="3989" y="0"/>
                    <a:pt x="1" y="4001"/>
                    <a:pt x="1" y="8930"/>
                  </a:cubicBezTo>
                  <a:lnTo>
                    <a:pt x="1" y="37184"/>
                  </a:lnTo>
                  <a:lnTo>
                    <a:pt x="28243" y="37184"/>
                  </a:lnTo>
                  <a:cubicBezTo>
                    <a:pt x="33172" y="37184"/>
                    <a:pt x="37172" y="33183"/>
                    <a:pt x="37172" y="28254"/>
                  </a:cubicBezTo>
                  <a:lnTo>
                    <a:pt x="37172"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17;p32"/>
            <p:cNvSpPr/>
            <p:nvPr/>
          </p:nvSpPr>
          <p:spPr>
            <a:xfrm>
              <a:off x="4969368" y="2976616"/>
              <a:ext cx="462677" cy="389869"/>
            </a:xfrm>
            <a:custGeom>
              <a:avLst/>
              <a:gdLst/>
              <a:ahLst/>
              <a:cxnLst/>
              <a:rect l="l" t="t" r="r" b="b"/>
              <a:pathLst>
                <a:path w="11572" h="9751" extrusionOk="0">
                  <a:moveTo>
                    <a:pt x="9437" y="0"/>
                  </a:moveTo>
                  <a:lnTo>
                    <a:pt x="4625" y="5963"/>
                  </a:lnTo>
                  <a:lnTo>
                    <a:pt x="1654" y="3683"/>
                  </a:lnTo>
                  <a:lnTo>
                    <a:pt x="1" y="5859"/>
                  </a:lnTo>
                  <a:lnTo>
                    <a:pt x="5064" y="9751"/>
                  </a:lnTo>
                  <a:lnTo>
                    <a:pt x="11572" y="1716"/>
                  </a:lnTo>
                  <a:lnTo>
                    <a:pt x="9437" y="0"/>
                  </a:ln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roup 45"/>
          <p:cNvGrpSpPr/>
          <p:nvPr/>
        </p:nvGrpSpPr>
        <p:grpSpPr>
          <a:xfrm>
            <a:off x="672470" y="3437459"/>
            <a:ext cx="2639296" cy="1359567"/>
            <a:chOff x="376675" y="2702680"/>
            <a:chExt cx="2183900" cy="1068020"/>
          </a:xfrm>
        </p:grpSpPr>
        <p:sp>
          <p:nvSpPr>
            <p:cNvPr id="48" name="Google Shape;1698;p32"/>
            <p:cNvSpPr/>
            <p:nvPr/>
          </p:nvSpPr>
          <p:spPr>
            <a:xfrm>
              <a:off x="474075" y="2857500"/>
              <a:ext cx="2086500" cy="913200"/>
            </a:xfrm>
            <a:prstGeom prst="round2DiagRect">
              <a:avLst>
                <a:gd name="adj1" fmla="val 16667"/>
                <a:gd name="adj2" fmla="val 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18;p32"/>
            <p:cNvSpPr/>
            <p:nvPr/>
          </p:nvSpPr>
          <p:spPr>
            <a:xfrm>
              <a:off x="495225" y="3016450"/>
              <a:ext cx="2048400" cy="607200"/>
            </a:xfrm>
            <a:prstGeom prst="rect">
              <a:avLst/>
            </a:prstGeom>
            <a:noFill/>
            <a:ln>
              <a:noFill/>
            </a:ln>
          </p:spPr>
          <p:txBody>
            <a:bodyPr spcFirstLastPara="1" wrap="square" lIns="252000" tIns="91425" rIns="216000" bIns="91425" anchor="ctr" anchorCtr="0">
              <a:noAutofit/>
            </a:bodyPr>
            <a:lstStyle/>
            <a:p>
              <a:pPr lvl="0"/>
              <a:r>
                <a:rPr lang="en-GB" sz="1100" b="1" dirty="0">
                  <a:latin typeface="Roboto" panose="020B0604020202020204" charset="0"/>
                  <a:ea typeface="Roboto" panose="020B0604020202020204" charset="0"/>
                  <a:cs typeface="Roboto" panose="020B0604020202020204" charset="0"/>
                </a:rPr>
                <a:t>It is possible that the user may not be proficient in writing to communicate with a deaf person.</a:t>
              </a:r>
              <a:endParaRPr sz="1100" b="1" dirty="0">
                <a:solidFill>
                  <a:srgbClr val="0C0816"/>
                </a:solidFill>
                <a:latin typeface="Roboto" panose="020B0604020202020204" charset="0"/>
                <a:ea typeface="Roboto" panose="020B0604020202020204" charset="0"/>
                <a:cs typeface="Roboto" panose="020B0604020202020204" charset="0"/>
                <a:sym typeface="Roboto"/>
              </a:endParaRPr>
            </a:p>
          </p:txBody>
        </p:sp>
        <p:sp>
          <p:nvSpPr>
            <p:cNvPr id="56" name="Google Shape;1722;p32"/>
            <p:cNvSpPr/>
            <p:nvPr/>
          </p:nvSpPr>
          <p:spPr>
            <a:xfrm>
              <a:off x="376675" y="2702680"/>
              <a:ext cx="299692" cy="309639"/>
            </a:xfrm>
            <a:custGeom>
              <a:avLst/>
              <a:gdLst/>
              <a:ahLst/>
              <a:cxnLst/>
              <a:rect l="l" t="t" r="r" b="b"/>
              <a:pathLst>
                <a:path w="9668" h="9668" extrusionOk="0">
                  <a:moveTo>
                    <a:pt x="8056" y="1"/>
                  </a:moveTo>
                  <a:lnTo>
                    <a:pt x="4834" y="3223"/>
                  </a:lnTo>
                  <a:lnTo>
                    <a:pt x="1633" y="22"/>
                  </a:lnTo>
                  <a:lnTo>
                    <a:pt x="22" y="1633"/>
                  </a:lnTo>
                  <a:lnTo>
                    <a:pt x="3223" y="4834"/>
                  </a:lnTo>
                  <a:lnTo>
                    <a:pt x="1" y="8056"/>
                  </a:lnTo>
                  <a:lnTo>
                    <a:pt x="1633" y="9667"/>
                  </a:lnTo>
                  <a:lnTo>
                    <a:pt x="4855" y="6445"/>
                  </a:lnTo>
                  <a:lnTo>
                    <a:pt x="8035" y="9646"/>
                  </a:lnTo>
                  <a:lnTo>
                    <a:pt x="9647" y="8035"/>
                  </a:lnTo>
                  <a:lnTo>
                    <a:pt x="6466" y="4834"/>
                  </a:lnTo>
                  <a:lnTo>
                    <a:pt x="9668" y="1633"/>
                  </a:lnTo>
                  <a:lnTo>
                    <a:pt x="8056"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roup 56"/>
          <p:cNvGrpSpPr/>
          <p:nvPr/>
        </p:nvGrpSpPr>
        <p:grpSpPr>
          <a:xfrm>
            <a:off x="5849888" y="3281220"/>
            <a:ext cx="2783698" cy="1501024"/>
            <a:chOff x="6646276" y="1228087"/>
            <a:chExt cx="2121106" cy="782965"/>
          </a:xfrm>
        </p:grpSpPr>
        <p:sp>
          <p:nvSpPr>
            <p:cNvPr id="58" name="Google Shape;1699;p32"/>
            <p:cNvSpPr/>
            <p:nvPr/>
          </p:nvSpPr>
          <p:spPr>
            <a:xfrm>
              <a:off x="6646276" y="1447801"/>
              <a:ext cx="1824078" cy="563251"/>
            </a:xfrm>
            <a:prstGeom prst="round2DiagRect">
              <a:avLst>
                <a:gd name="adj1" fmla="val 16667"/>
                <a:gd name="adj2" fmla="val 0"/>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05;p32"/>
            <p:cNvSpPr/>
            <p:nvPr/>
          </p:nvSpPr>
          <p:spPr>
            <a:xfrm>
              <a:off x="6646276" y="1466319"/>
              <a:ext cx="2121106" cy="490991"/>
            </a:xfrm>
            <a:prstGeom prst="rect">
              <a:avLst/>
            </a:prstGeom>
            <a:noFill/>
            <a:ln>
              <a:noFill/>
            </a:ln>
          </p:spPr>
          <p:txBody>
            <a:bodyPr spcFirstLastPara="1" wrap="square" lIns="216000" tIns="91425" rIns="252000" bIns="91425" anchor="ctr" anchorCtr="0">
              <a:noAutofit/>
            </a:bodyPr>
            <a:lstStyle/>
            <a:p>
              <a:pPr lvl="0">
                <a:buClr>
                  <a:schemeClr val="dk1"/>
                </a:buClr>
                <a:buSzPts val="1100"/>
              </a:pPr>
              <a:endParaRPr lang="en-GB" sz="1100" b="1" dirty="0">
                <a:solidFill>
                  <a:srgbClr val="0C0816"/>
                </a:solidFill>
                <a:latin typeface="Roboto"/>
                <a:ea typeface="Roboto"/>
                <a:cs typeface="Roboto"/>
                <a:sym typeface="Roboto"/>
              </a:endParaRPr>
            </a:p>
          </p:txBody>
        </p:sp>
        <p:sp>
          <p:nvSpPr>
            <p:cNvPr id="60" name="Google Shape;1723;p32"/>
            <p:cNvSpPr/>
            <p:nvPr/>
          </p:nvSpPr>
          <p:spPr>
            <a:xfrm>
              <a:off x="8231772" y="1228087"/>
              <a:ext cx="410233" cy="297324"/>
            </a:xfrm>
            <a:custGeom>
              <a:avLst/>
              <a:gdLst/>
              <a:ahLst/>
              <a:cxnLst/>
              <a:rect l="l" t="t" r="r" b="b"/>
              <a:pathLst>
                <a:path w="11572" h="9751" extrusionOk="0">
                  <a:moveTo>
                    <a:pt x="9437" y="0"/>
                  </a:moveTo>
                  <a:lnTo>
                    <a:pt x="4625" y="5963"/>
                  </a:lnTo>
                  <a:lnTo>
                    <a:pt x="1654" y="3683"/>
                  </a:lnTo>
                  <a:lnTo>
                    <a:pt x="1" y="5859"/>
                  </a:lnTo>
                  <a:lnTo>
                    <a:pt x="5064" y="9751"/>
                  </a:lnTo>
                  <a:lnTo>
                    <a:pt x="11572" y="1716"/>
                  </a:lnTo>
                  <a:lnTo>
                    <a:pt x="9437"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Rectangle 24"/>
          <p:cNvSpPr/>
          <p:nvPr/>
        </p:nvSpPr>
        <p:spPr>
          <a:xfrm>
            <a:off x="5952834" y="3830708"/>
            <a:ext cx="2488822" cy="769441"/>
          </a:xfrm>
          <a:prstGeom prst="rect">
            <a:avLst/>
          </a:prstGeom>
        </p:spPr>
        <p:txBody>
          <a:bodyPr wrap="square">
            <a:spAutoFit/>
          </a:bodyPr>
          <a:lstStyle/>
          <a:p>
            <a:r>
              <a:rPr lang="en-GB" sz="1100" b="1" dirty="0">
                <a:latin typeface="Roboto" panose="020B0604020202020204" charset="0"/>
              </a:rPr>
              <a:t>Therefore, we added a microphone that converts speech into written text, making communication faster and easier.</a:t>
            </a:r>
            <a:endParaRPr lang="ar-EG" sz="1100" b="1" dirty="0"/>
          </a:p>
        </p:txBody>
      </p:sp>
      <p:sp>
        <p:nvSpPr>
          <p:cNvPr id="61" name="TextBox 60"/>
          <p:cNvSpPr txBox="1"/>
          <p:nvPr/>
        </p:nvSpPr>
        <p:spPr>
          <a:xfrm>
            <a:off x="8361348" y="4732995"/>
            <a:ext cx="396378" cy="307777"/>
          </a:xfrm>
          <a:prstGeom prst="rect">
            <a:avLst/>
          </a:prstGeom>
          <a:noFill/>
        </p:spPr>
        <p:txBody>
          <a:bodyPr wrap="square" rtlCol="1">
            <a:spAutoFit/>
          </a:bodyPr>
          <a:lstStyle/>
          <a:p>
            <a:r>
              <a:rPr lang="en-US" dirty="0"/>
              <a:t>64</a:t>
            </a:r>
            <a:endParaRPr lang="ar-EG" dirty="0"/>
          </a:p>
        </p:txBody>
      </p:sp>
    </p:spTree>
    <p:extLst>
      <p:ext uri="{BB962C8B-B14F-4D97-AF65-F5344CB8AC3E}">
        <p14:creationId xmlns:p14="http://schemas.microsoft.com/office/powerpoint/2010/main" val="639671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p:cNvGrpSpPr/>
          <p:nvPr/>
        </p:nvGrpSpPr>
        <p:grpSpPr>
          <a:xfrm>
            <a:off x="340428" y="1196936"/>
            <a:ext cx="6475333" cy="3647659"/>
            <a:chOff x="730543" y="1770548"/>
            <a:chExt cx="6475333" cy="3647659"/>
          </a:xfrm>
        </p:grpSpPr>
        <p:grpSp>
          <p:nvGrpSpPr>
            <p:cNvPr id="3" name="Google Shape;1867;p38"/>
            <p:cNvGrpSpPr/>
            <p:nvPr/>
          </p:nvGrpSpPr>
          <p:grpSpPr>
            <a:xfrm>
              <a:off x="730543" y="1770548"/>
              <a:ext cx="2308429" cy="3647658"/>
              <a:chOff x="857419" y="1503316"/>
              <a:chExt cx="2209819" cy="2187318"/>
            </a:xfrm>
            <a:solidFill>
              <a:schemeClr val="accent1"/>
            </a:solidFill>
          </p:grpSpPr>
          <p:sp>
            <p:nvSpPr>
              <p:cNvPr id="4" name="Google Shape;1868;p38"/>
              <p:cNvSpPr/>
              <p:nvPr/>
            </p:nvSpPr>
            <p:spPr>
              <a:xfrm>
                <a:off x="857419" y="1706650"/>
                <a:ext cx="1999094" cy="1983984"/>
              </a:xfrm>
              <a:prstGeom prst="roundRect">
                <a:avLst>
                  <a:gd name="adj" fmla="val 16667"/>
                </a:avLst>
              </a:prstGeom>
              <a:grpFill/>
              <a:ln w="19050" cap="flat" cmpd="sng">
                <a:solidFill>
                  <a:schemeClr val="accent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69;p38"/>
              <p:cNvSpPr/>
              <p:nvPr/>
            </p:nvSpPr>
            <p:spPr>
              <a:xfrm>
                <a:off x="2299037" y="1503316"/>
                <a:ext cx="768201" cy="501197"/>
              </a:xfrm>
              <a:custGeom>
                <a:avLst/>
                <a:gdLst/>
                <a:ahLst/>
                <a:cxnLst/>
                <a:rect l="l" t="t" r="r" b="b"/>
                <a:pathLst>
                  <a:path w="37053" h="41560" extrusionOk="0">
                    <a:moveTo>
                      <a:pt x="18527" y="0"/>
                    </a:moveTo>
                    <a:cubicBezTo>
                      <a:pt x="17848" y="0"/>
                      <a:pt x="17170" y="176"/>
                      <a:pt x="16562" y="527"/>
                    </a:cubicBezTo>
                    <a:lnTo>
                      <a:pt x="1965" y="8945"/>
                    </a:lnTo>
                    <a:cubicBezTo>
                      <a:pt x="751" y="9647"/>
                      <a:pt x="1" y="10945"/>
                      <a:pt x="1" y="12350"/>
                    </a:cubicBezTo>
                    <a:lnTo>
                      <a:pt x="1" y="29209"/>
                    </a:lnTo>
                    <a:cubicBezTo>
                      <a:pt x="1" y="30602"/>
                      <a:pt x="751" y="31900"/>
                      <a:pt x="1965" y="32603"/>
                    </a:cubicBezTo>
                    <a:lnTo>
                      <a:pt x="16562" y="41032"/>
                    </a:lnTo>
                    <a:cubicBezTo>
                      <a:pt x="17170" y="41383"/>
                      <a:pt x="17848" y="41559"/>
                      <a:pt x="18527" y="41559"/>
                    </a:cubicBezTo>
                    <a:cubicBezTo>
                      <a:pt x="19206" y="41559"/>
                      <a:pt x="19884" y="41383"/>
                      <a:pt x="20492" y="41032"/>
                    </a:cubicBezTo>
                    <a:lnTo>
                      <a:pt x="35089" y="32603"/>
                    </a:lnTo>
                    <a:cubicBezTo>
                      <a:pt x="36303" y="31900"/>
                      <a:pt x="37053" y="30602"/>
                      <a:pt x="37053" y="29209"/>
                    </a:cubicBezTo>
                    <a:lnTo>
                      <a:pt x="37053" y="12350"/>
                    </a:lnTo>
                    <a:cubicBezTo>
                      <a:pt x="37053" y="10945"/>
                      <a:pt x="36303" y="9647"/>
                      <a:pt x="35089" y="8945"/>
                    </a:cubicBezTo>
                    <a:lnTo>
                      <a:pt x="20492" y="527"/>
                    </a:lnTo>
                    <a:cubicBezTo>
                      <a:pt x="19884" y="176"/>
                      <a:pt x="19206" y="0"/>
                      <a:pt x="18527" y="0"/>
                    </a:cubicBezTo>
                    <a:close/>
                  </a:path>
                </a:pathLst>
              </a:custGeom>
              <a:solidFill>
                <a:schemeClr val="accent2"/>
              </a:solidFill>
              <a:ln>
                <a:solidFill>
                  <a:schemeClr val="accent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70;p38"/>
              <p:cNvSpPr/>
              <p:nvPr/>
            </p:nvSpPr>
            <p:spPr>
              <a:xfrm>
                <a:off x="2402768" y="1607322"/>
                <a:ext cx="560856" cy="297376"/>
              </a:xfrm>
              <a:custGeom>
                <a:avLst/>
                <a:gdLst/>
                <a:ahLst/>
                <a:cxnLst/>
                <a:rect l="l" t="t" r="r" b="b"/>
                <a:pathLst>
                  <a:path w="27052" h="30034" extrusionOk="0">
                    <a:moveTo>
                      <a:pt x="13526" y="0"/>
                    </a:moveTo>
                    <a:cubicBezTo>
                      <a:pt x="12847" y="0"/>
                      <a:pt x="12169" y="176"/>
                      <a:pt x="11561" y="527"/>
                    </a:cubicBezTo>
                    <a:lnTo>
                      <a:pt x="1965" y="6075"/>
                    </a:lnTo>
                    <a:cubicBezTo>
                      <a:pt x="751" y="6778"/>
                      <a:pt x="0" y="8064"/>
                      <a:pt x="0" y="9468"/>
                    </a:cubicBezTo>
                    <a:lnTo>
                      <a:pt x="0" y="20553"/>
                    </a:lnTo>
                    <a:cubicBezTo>
                      <a:pt x="0" y="21958"/>
                      <a:pt x="751" y="23256"/>
                      <a:pt x="1965" y="23958"/>
                    </a:cubicBezTo>
                    <a:lnTo>
                      <a:pt x="11561" y="29507"/>
                    </a:lnTo>
                    <a:cubicBezTo>
                      <a:pt x="12169" y="29858"/>
                      <a:pt x="12847" y="30033"/>
                      <a:pt x="13526" y="30033"/>
                    </a:cubicBezTo>
                    <a:cubicBezTo>
                      <a:pt x="14205" y="30033"/>
                      <a:pt x="14883" y="29858"/>
                      <a:pt x="15491" y="29507"/>
                    </a:cubicBezTo>
                    <a:lnTo>
                      <a:pt x="25087" y="23958"/>
                    </a:lnTo>
                    <a:cubicBezTo>
                      <a:pt x="26301" y="23256"/>
                      <a:pt x="27051" y="21958"/>
                      <a:pt x="27051" y="20553"/>
                    </a:cubicBezTo>
                    <a:lnTo>
                      <a:pt x="27051" y="9468"/>
                    </a:lnTo>
                    <a:cubicBezTo>
                      <a:pt x="27051" y="8064"/>
                      <a:pt x="26301" y="6778"/>
                      <a:pt x="25087" y="6075"/>
                    </a:cubicBezTo>
                    <a:lnTo>
                      <a:pt x="15491" y="527"/>
                    </a:lnTo>
                    <a:cubicBezTo>
                      <a:pt x="14883" y="176"/>
                      <a:pt x="14205" y="0"/>
                      <a:pt x="13526" y="0"/>
                    </a:cubicBezTo>
                    <a:close/>
                  </a:path>
                </a:pathLst>
              </a:custGeom>
              <a:grpFill/>
              <a:ln>
                <a:solidFill>
                  <a:schemeClr val="accent2">
                    <a:lumMod val="60000"/>
                    <a:lumOff val="40000"/>
                  </a:schemeClr>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rgbClr val="434343"/>
                    </a:solidFill>
                    <a:latin typeface="Fira Sans Extra Condensed Medium"/>
                    <a:ea typeface="Fira Sans Extra Condensed Medium"/>
                    <a:cs typeface="Fira Sans Extra Condensed Medium"/>
                    <a:sym typeface="Fira Sans Extra Condensed Medium"/>
                  </a:rPr>
                  <a:t>01</a:t>
                </a:r>
                <a:endParaRPr sz="2400" dirty="0">
                  <a:solidFill>
                    <a:srgbClr val="434343"/>
                  </a:solidFill>
                </a:endParaRPr>
              </a:p>
            </p:txBody>
          </p:sp>
        </p:grpSp>
        <p:grpSp>
          <p:nvGrpSpPr>
            <p:cNvPr id="16" name="Google Shape;1894;p38"/>
            <p:cNvGrpSpPr/>
            <p:nvPr/>
          </p:nvGrpSpPr>
          <p:grpSpPr>
            <a:xfrm>
              <a:off x="5184040" y="1821652"/>
              <a:ext cx="2021836" cy="3588488"/>
              <a:chOff x="5206756" y="1496053"/>
              <a:chExt cx="1956777" cy="2213445"/>
            </a:xfrm>
          </p:grpSpPr>
          <p:sp>
            <p:nvSpPr>
              <p:cNvPr id="17" name="Google Shape;1895;p38"/>
              <p:cNvSpPr/>
              <p:nvPr/>
            </p:nvSpPr>
            <p:spPr>
              <a:xfrm>
                <a:off x="5206756" y="1656937"/>
                <a:ext cx="1838471" cy="2052561"/>
              </a:xfrm>
              <a:prstGeom prst="roundRect">
                <a:avLst>
                  <a:gd name="adj" fmla="val 16667"/>
                </a:avLst>
              </a:prstGeom>
              <a:noFill/>
              <a:ln w="19050"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96;p38"/>
              <p:cNvSpPr/>
              <p:nvPr/>
            </p:nvSpPr>
            <p:spPr>
              <a:xfrm>
                <a:off x="6395311" y="1496053"/>
                <a:ext cx="768222" cy="595510"/>
              </a:xfrm>
              <a:custGeom>
                <a:avLst/>
                <a:gdLst/>
                <a:ahLst/>
                <a:cxnLst/>
                <a:rect l="l" t="t" r="r" b="b"/>
                <a:pathLst>
                  <a:path w="37054" h="41560" extrusionOk="0">
                    <a:moveTo>
                      <a:pt x="18527" y="0"/>
                    </a:moveTo>
                    <a:cubicBezTo>
                      <a:pt x="17848" y="0"/>
                      <a:pt x="17170" y="176"/>
                      <a:pt x="16562" y="527"/>
                    </a:cubicBezTo>
                    <a:lnTo>
                      <a:pt x="1965" y="8945"/>
                    </a:lnTo>
                    <a:cubicBezTo>
                      <a:pt x="751" y="9647"/>
                      <a:pt x="1" y="10945"/>
                      <a:pt x="1" y="12350"/>
                    </a:cubicBezTo>
                    <a:lnTo>
                      <a:pt x="1" y="29209"/>
                    </a:lnTo>
                    <a:cubicBezTo>
                      <a:pt x="1" y="30602"/>
                      <a:pt x="751" y="31900"/>
                      <a:pt x="1965" y="32603"/>
                    </a:cubicBezTo>
                    <a:lnTo>
                      <a:pt x="16562" y="41032"/>
                    </a:lnTo>
                    <a:cubicBezTo>
                      <a:pt x="17170" y="41383"/>
                      <a:pt x="17848" y="41559"/>
                      <a:pt x="18527" y="41559"/>
                    </a:cubicBezTo>
                    <a:cubicBezTo>
                      <a:pt x="19206" y="41559"/>
                      <a:pt x="19884" y="41383"/>
                      <a:pt x="20492" y="41032"/>
                    </a:cubicBezTo>
                    <a:lnTo>
                      <a:pt x="35089" y="32603"/>
                    </a:lnTo>
                    <a:cubicBezTo>
                      <a:pt x="36303" y="31900"/>
                      <a:pt x="37053" y="30602"/>
                      <a:pt x="37053" y="29209"/>
                    </a:cubicBezTo>
                    <a:lnTo>
                      <a:pt x="37053" y="12350"/>
                    </a:lnTo>
                    <a:cubicBezTo>
                      <a:pt x="37053" y="10945"/>
                      <a:pt x="36303" y="9647"/>
                      <a:pt x="35089" y="8945"/>
                    </a:cubicBezTo>
                    <a:lnTo>
                      <a:pt x="20492" y="527"/>
                    </a:lnTo>
                    <a:cubicBezTo>
                      <a:pt x="19884" y="176"/>
                      <a:pt x="19206" y="0"/>
                      <a:pt x="18527"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7;p38"/>
              <p:cNvSpPr/>
              <p:nvPr/>
            </p:nvSpPr>
            <p:spPr>
              <a:xfrm>
                <a:off x="6498994" y="1614903"/>
                <a:ext cx="560856" cy="357810"/>
              </a:xfrm>
              <a:custGeom>
                <a:avLst/>
                <a:gdLst/>
                <a:ahLst/>
                <a:cxnLst/>
                <a:rect l="l" t="t" r="r" b="b"/>
                <a:pathLst>
                  <a:path w="27052" h="30034" extrusionOk="0">
                    <a:moveTo>
                      <a:pt x="13526" y="0"/>
                    </a:moveTo>
                    <a:cubicBezTo>
                      <a:pt x="12847" y="0"/>
                      <a:pt x="12169" y="176"/>
                      <a:pt x="11561" y="527"/>
                    </a:cubicBezTo>
                    <a:lnTo>
                      <a:pt x="1965" y="6075"/>
                    </a:lnTo>
                    <a:cubicBezTo>
                      <a:pt x="751" y="6778"/>
                      <a:pt x="1" y="8064"/>
                      <a:pt x="1" y="9468"/>
                    </a:cubicBezTo>
                    <a:lnTo>
                      <a:pt x="1" y="20553"/>
                    </a:lnTo>
                    <a:cubicBezTo>
                      <a:pt x="1" y="21958"/>
                      <a:pt x="751" y="23256"/>
                      <a:pt x="1965" y="23958"/>
                    </a:cubicBezTo>
                    <a:lnTo>
                      <a:pt x="11561" y="29507"/>
                    </a:lnTo>
                    <a:cubicBezTo>
                      <a:pt x="12169" y="29858"/>
                      <a:pt x="12847" y="30033"/>
                      <a:pt x="13526" y="30033"/>
                    </a:cubicBezTo>
                    <a:cubicBezTo>
                      <a:pt x="14205" y="30033"/>
                      <a:pt x="14883" y="29858"/>
                      <a:pt x="15491" y="29507"/>
                    </a:cubicBezTo>
                    <a:lnTo>
                      <a:pt x="25099" y="23958"/>
                    </a:lnTo>
                    <a:cubicBezTo>
                      <a:pt x="26313" y="23256"/>
                      <a:pt x="27052" y="21958"/>
                      <a:pt x="27052" y="20553"/>
                    </a:cubicBezTo>
                    <a:lnTo>
                      <a:pt x="27052" y="9468"/>
                    </a:lnTo>
                    <a:cubicBezTo>
                      <a:pt x="27052" y="8064"/>
                      <a:pt x="26313" y="6778"/>
                      <a:pt x="25099" y="6075"/>
                    </a:cubicBezTo>
                    <a:lnTo>
                      <a:pt x="15491" y="527"/>
                    </a:lnTo>
                    <a:cubicBezTo>
                      <a:pt x="14883" y="176"/>
                      <a:pt x="14205" y="0"/>
                      <a:pt x="13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rgbClr val="434343"/>
                    </a:solidFill>
                    <a:latin typeface="Fira Sans Extra Condensed Medium"/>
                    <a:ea typeface="Fira Sans Extra Condensed Medium"/>
                    <a:cs typeface="Fira Sans Extra Condensed Medium"/>
                    <a:sym typeface="Fira Sans Extra Condensed Medium"/>
                  </a:rPr>
                  <a:t>03</a:t>
                </a:r>
                <a:endParaRPr sz="2400" dirty="0">
                  <a:solidFill>
                    <a:srgbClr val="434343"/>
                  </a:solidFill>
                </a:endParaRPr>
              </a:p>
            </p:txBody>
          </p:sp>
          <p:sp>
            <p:nvSpPr>
              <p:cNvPr id="22" name="Google Shape;1900;p38"/>
              <p:cNvSpPr txBox="1"/>
              <p:nvPr/>
            </p:nvSpPr>
            <p:spPr>
              <a:xfrm>
                <a:off x="5338543" y="2548270"/>
                <a:ext cx="1667099" cy="507804"/>
              </a:xfrm>
              <a:prstGeom prst="rect">
                <a:avLst/>
              </a:prstGeom>
              <a:noFill/>
              <a:ln>
                <a:noFill/>
              </a:ln>
            </p:spPr>
            <p:txBody>
              <a:bodyPr spcFirstLastPara="1" wrap="square" lIns="91425" tIns="91425" rIns="91425" bIns="91425" anchor="ctr" anchorCtr="0">
                <a:noAutofit/>
              </a:bodyPr>
              <a:lstStyle/>
              <a:p>
                <a:pPr lvl="0"/>
                <a:r>
                  <a:rPr lang="en-GB" b="1" dirty="0">
                    <a:solidFill>
                      <a:srgbClr val="434343"/>
                    </a:solidFill>
                    <a:latin typeface="+mj-lt"/>
                    <a:ea typeface="Fira Sans Extra Condensed Medium"/>
                    <a:cs typeface="Fira Sans Extra Condensed Medium"/>
                    <a:sym typeface="Fira Sans Extra Condensed Medium"/>
                  </a:rPr>
                  <a:t>We will incorporate multiple languages, allowing any user to use the application in any country and serve a broader audience.</a:t>
                </a:r>
                <a:endParaRPr b="1" dirty="0">
                  <a:solidFill>
                    <a:srgbClr val="434343"/>
                  </a:solidFill>
                  <a:latin typeface="+mj-lt"/>
                  <a:ea typeface="Fira Sans Extra Condensed Medium"/>
                  <a:cs typeface="Fira Sans Extra Condensed Medium"/>
                  <a:sym typeface="Fira Sans Extra Condensed Medium"/>
                </a:endParaRPr>
              </a:p>
            </p:txBody>
          </p:sp>
        </p:grpSp>
        <p:grpSp>
          <p:nvGrpSpPr>
            <p:cNvPr id="28" name="Google Shape;1923;p38"/>
            <p:cNvGrpSpPr/>
            <p:nvPr/>
          </p:nvGrpSpPr>
          <p:grpSpPr>
            <a:xfrm>
              <a:off x="3052961" y="1804408"/>
              <a:ext cx="2074394" cy="3604379"/>
              <a:chOff x="3197360" y="1511695"/>
              <a:chExt cx="2025465" cy="2180682"/>
            </a:xfrm>
          </p:grpSpPr>
          <p:sp>
            <p:nvSpPr>
              <p:cNvPr id="29" name="Google Shape;1924;p38"/>
              <p:cNvSpPr/>
              <p:nvPr/>
            </p:nvSpPr>
            <p:spPr>
              <a:xfrm>
                <a:off x="3197360" y="1684811"/>
                <a:ext cx="1849934" cy="2007566"/>
              </a:xfrm>
              <a:prstGeom prst="roundRect">
                <a:avLst>
                  <a:gd name="adj" fmla="val 16667"/>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25;p38"/>
              <p:cNvSpPr/>
              <p:nvPr/>
            </p:nvSpPr>
            <p:spPr>
              <a:xfrm>
                <a:off x="4454624" y="1511695"/>
                <a:ext cx="768201" cy="539467"/>
              </a:xfrm>
              <a:custGeom>
                <a:avLst/>
                <a:gdLst/>
                <a:ahLst/>
                <a:cxnLst/>
                <a:rect l="l" t="t" r="r" b="b"/>
                <a:pathLst>
                  <a:path w="37053" h="41560" extrusionOk="0">
                    <a:moveTo>
                      <a:pt x="18526" y="0"/>
                    </a:moveTo>
                    <a:cubicBezTo>
                      <a:pt x="17848" y="0"/>
                      <a:pt x="17169" y="176"/>
                      <a:pt x="16562" y="527"/>
                    </a:cubicBezTo>
                    <a:lnTo>
                      <a:pt x="1965" y="8945"/>
                    </a:lnTo>
                    <a:cubicBezTo>
                      <a:pt x="750" y="9647"/>
                      <a:pt x="0" y="10945"/>
                      <a:pt x="0" y="12350"/>
                    </a:cubicBezTo>
                    <a:lnTo>
                      <a:pt x="0" y="29209"/>
                    </a:lnTo>
                    <a:cubicBezTo>
                      <a:pt x="0" y="30602"/>
                      <a:pt x="750" y="31900"/>
                      <a:pt x="1965" y="32603"/>
                    </a:cubicBezTo>
                    <a:lnTo>
                      <a:pt x="16562" y="41032"/>
                    </a:lnTo>
                    <a:cubicBezTo>
                      <a:pt x="17169" y="41383"/>
                      <a:pt x="17848" y="41559"/>
                      <a:pt x="18526" y="41559"/>
                    </a:cubicBezTo>
                    <a:cubicBezTo>
                      <a:pt x="19205" y="41559"/>
                      <a:pt x="19884" y="41383"/>
                      <a:pt x="20491" y="41032"/>
                    </a:cubicBezTo>
                    <a:lnTo>
                      <a:pt x="35088" y="32603"/>
                    </a:lnTo>
                    <a:cubicBezTo>
                      <a:pt x="36302" y="31900"/>
                      <a:pt x="37052" y="30602"/>
                      <a:pt x="37052" y="29209"/>
                    </a:cubicBezTo>
                    <a:lnTo>
                      <a:pt x="37052" y="12350"/>
                    </a:lnTo>
                    <a:cubicBezTo>
                      <a:pt x="37052" y="10945"/>
                      <a:pt x="36302" y="9647"/>
                      <a:pt x="35088" y="8945"/>
                    </a:cubicBezTo>
                    <a:lnTo>
                      <a:pt x="20491" y="527"/>
                    </a:lnTo>
                    <a:cubicBezTo>
                      <a:pt x="19884" y="176"/>
                      <a:pt x="19205" y="0"/>
                      <a:pt x="18526" y="0"/>
                    </a:cubicBezTo>
                    <a:close/>
                  </a:path>
                </a:pathLst>
              </a:custGeom>
              <a:solidFill>
                <a:srgbClr val="FCBD24"/>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26;p38"/>
              <p:cNvSpPr/>
              <p:nvPr/>
            </p:nvSpPr>
            <p:spPr>
              <a:xfrm>
                <a:off x="4566003" y="1622003"/>
                <a:ext cx="560856" cy="318852"/>
              </a:xfrm>
              <a:custGeom>
                <a:avLst/>
                <a:gdLst/>
                <a:ahLst/>
                <a:cxnLst/>
                <a:rect l="l" t="t" r="r" b="b"/>
                <a:pathLst>
                  <a:path w="27052" h="30034" extrusionOk="0">
                    <a:moveTo>
                      <a:pt x="13526" y="0"/>
                    </a:moveTo>
                    <a:cubicBezTo>
                      <a:pt x="12848" y="0"/>
                      <a:pt x="12169" y="176"/>
                      <a:pt x="11562" y="527"/>
                    </a:cubicBezTo>
                    <a:lnTo>
                      <a:pt x="1965" y="6075"/>
                    </a:lnTo>
                    <a:cubicBezTo>
                      <a:pt x="739" y="6778"/>
                      <a:pt x="1" y="8064"/>
                      <a:pt x="1" y="9468"/>
                    </a:cubicBezTo>
                    <a:lnTo>
                      <a:pt x="1" y="20553"/>
                    </a:lnTo>
                    <a:cubicBezTo>
                      <a:pt x="1" y="21958"/>
                      <a:pt x="739" y="23256"/>
                      <a:pt x="1965" y="23958"/>
                    </a:cubicBezTo>
                    <a:lnTo>
                      <a:pt x="11562" y="29507"/>
                    </a:lnTo>
                    <a:cubicBezTo>
                      <a:pt x="12169" y="29858"/>
                      <a:pt x="12848" y="30033"/>
                      <a:pt x="13526" y="30033"/>
                    </a:cubicBezTo>
                    <a:cubicBezTo>
                      <a:pt x="14205" y="30033"/>
                      <a:pt x="14884" y="29858"/>
                      <a:pt x="15491" y="29507"/>
                    </a:cubicBezTo>
                    <a:lnTo>
                      <a:pt x="25087" y="23958"/>
                    </a:lnTo>
                    <a:cubicBezTo>
                      <a:pt x="26302" y="23256"/>
                      <a:pt x="27052" y="21958"/>
                      <a:pt x="27052" y="20553"/>
                    </a:cubicBezTo>
                    <a:lnTo>
                      <a:pt x="27052" y="9468"/>
                    </a:lnTo>
                    <a:cubicBezTo>
                      <a:pt x="27052" y="8064"/>
                      <a:pt x="26302" y="6778"/>
                      <a:pt x="25087" y="6075"/>
                    </a:cubicBezTo>
                    <a:lnTo>
                      <a:pt x="15491" y="527"/>
                    </a:lnTo>
                    <a:cubicBezTo>
                      <a:pt x="14884" y="176"/>
                      <a:pt x="14205" y="0"/>
                      <a:pt x="13526" y="0"/>
                    </a:cubicBezTo>
                    <a:close/>
                  </a:path>
                </a:pathLst>
              </a:custGeom>
              <a:solidFill>
                <a:srgbClr val="FFFFFF"/>
              </a:solidFill>
              <a:ln>
                <a:solidFill>
                  <a:srgbClr val="FFC000"/>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rgbClr val="434343"/>
                    </a:solidFill>
                    <a:latin typeface="Fira Sans Extra Condensed Medium"/>
                    <a:ea typeface="Fira Sans Extra Condensed Medium"/>
                    <a:cs typeface="Fira Sans Extra Condensed Medium"/>
                    <a:sym typeface="Fira Sans Extra Condensed Medium"/>
                  </a:rPr>
                  <a:t>02</a:t>
                </a:r>
                <a:endParaRPr sz="2400" dirty="0">
                  <a:solidFill>
                    <a:srgbClr val="434343"/>
                  </a:solidFill>
                </a:endParaRPr>
              </a:p>
            </p:txBody>
          </p:sp>
        </p:grpSp>
        <p:sp>
          <p:nvSpPr>
            <p:cNvPr id="2" name="Rectangle 1"/>
            <p:cNvSpPr/>
            <p:nvPr/>
          </p:nvSpPr>
          <p:spPr>
            <a:xfrm>
              <a:off x="952969" y="2740551"/>
              <a:ext cx="1945264" cy="2677656"/>
            </a:xfrm>
            <a:prstGeom prst="rect">
              <a:avLst/>
            </a:prstGeom>
          </p:spPr>
          <p:txBody>
            <a:bodyPr wrap="square">
              <a:spAutoFit/>
            </a:bodyPr>
            <a:lstStyle/>
            <a:p>
              <a:r>
                <a:rPr lang="en-GB" b="1"/>
                <a:t>1- We will enhance the application for faster and easier communication by converting speech into sign language, enabling deaf individuals to understand. </a:t>
              </a:r>
              <a:r>
                <a:rPr lang="en-GB" b="1" dirty="0"/>
                <a:t>This makes the application bidirectional.</a:t>
              </a:r>
              <a:endParaRPr lang="en-US" b="1" dirty="0"/>
            </a:p>
          </p:txBody>
        </p:sp>
        <p:sp>
          <p:nvSpPr>
            <p:cNvPr id="45" name="Rectangle 44"/>
            <p:cNvSpPr/>
            <p:nvPr/>
          </p:nvSpPr>
          <p:spPr>
            <a:xfrm>
              <a:off x="3120659" y="2803106"/>
              <a:ext cx="1686116" cy="1815882"/>
            </a:xfrm>
            <a:prstGeom prst="rect">
              <a:avLst/>
            </a:prstGeom>
          </p:spPr>
          <p:txBody>
            <a:bodyPr wrap="square">
              <a:spAutoFit/>
            </a:bodyPr>
            <a:lstStyle/>
            <a:p>
              <a:r>
                <a:rPr lang="en-GB" b="1" dirty="0"/>
                <a:t>We will add a dataset containing sentences and more phrases to cover a larger portion of the language.</a:t>
              </a:r>
              <a:endParaRPr lang="ar-EG" dirty="0"/>
            </a:p>
          </p:txBody>
        </p:sp>
        <p:grpSp>
          <p:nvGrpSpPr>
            <p:cNvPr id="46" name="Google Shape;1121;p38">
              <a:extLst>
                <a:ext uri="{FF2B5EF4-FFF2-40B4-BE49-F238E27FC236}">
                  <a16:creationId xmlns:a16="http://schemas.microsoft.com/office/drawing/2014/main" id="{C4C1DF0E-915E-EE80-F212-2B5D6BD91043}"/>
                </a:ext>
              </a:extLst>
            </p:cNvPr>
            <p:cNvGrpSpPr/>
            <p:nvPr/>
          </p:nvGrpSpPr>
          <p:grpSpPr>
            <a:xfrm>
              <a:off x="884113" y="2268152"/>
              <a:ext cx="315286" cy="412059"/>
              <a:chOff x="7582800" y="2562275"/>
              <a:chExt cx="530100" cy="962800"/>
            </a:xfrm>
          </p:grpSpPr>
          <p:sp>
            <p:nvSpPr>
              <p:cNvPr id="47" name="Google Shape;1122;p38">
                <a:extLst>
                  <a:ext uri="{FF2B5EF4-FFF2-40B4-BE49-F238E27FC236}">
                    <a16:creationId xmlns:a16="http://schemas.microsoft.com/office/drawing/2014/main" id="{3E9B57D4-FB95-1640-510B-B74271E82D76}"/>
                  </a:ext>
                </a:extLst>
              </p:cNvPr>
              <p:cNvSpPr/>
              <p:nvPr/>
            </p:nvSpPr>
            <p:spPr>
              <a:xfrm>
                <a:off x="7593675" y="2572700"/>
                <a:ext cx="508725" cy="728100"/>
              </a:xfrm>
              <a:custGeom>
                <a:avLst/>
                <a:gdLst/>
                <a:ahLst/>
                <a:cxnLst/>
                <a:rect l="l" t="t" r="r" b="b"/>
                <a:pathLst>
                  <a:path w="20349" h="29124" extrusionOk="0">
                    <a:moveTo>
                      <a:pt x="9684" y="0"/>
                    </a:moveTo>
                    <a:cubicBezTo>
                      <a:pt x="8791" y="0"/>
                      <a:pt x="8049" y="711"/>
                      <a:pt x="8021" y="1613"/>
                    </a:cubicBezTo>
                    <a:lnTo>
                      <a:pt x="7586" y="14365"/>
                    </a:lnTo>
                    <a:lnTo>
                      <a:pt x="7449" y="14365"/>
                    </a:lnTo>
                    <a:cubicBezTo>
                      <a:pt x="7446" y="14304"/>
                      <a:pt x="7439" y="14239"/>
                      <a:pt x="7428" y="14178"/>
                    </a:cubicBezTo>
                    <a:lnTo>
                      <a:pt x="5590" y="2934"/>
                    </a:lnTo>
                    <a:cubicBezTo>
                      <a:pt x="5454" y="2114"/>
                      <a:pt x="4745" y="1534"/>
                      <a:pt x="3943" y="1534"/>
                    </a:cubicBezTo>
                    <a:cubicBezTo>
                      <a:pt x="3854" y="1534"/>
                      <a:pt x="3764" y="1541"/>
                      <a:pt x="3673" y="1556"/>
                    </a:cubicBezTo>
                    <a:lnTo>
                      <a:pt x="2606" y="1731"/>
                    </a:lnTo>
                    <a:cubicBezTo>
                      <a:pt x="1695" y="1879"/>
                      <a:pt x="1077" y="2737"/>
                      <a:pt x="1228" y="3648"/>
                    </a:cubicBezTo>
                    <a:lnTo>
                      <a:pt x="2980" y="14365"/>
                    </a:lnTo>
                    <a:lnTo>
                      <a:pt x="2980" y="14899"/>
                    </a:lnTo>
                    <a:cubicBezTo>
                      <a:pt x="2133" y="14899"/>
                      <a:pt x="1386" y="15456"/>
                      <a:pt x="1142" y="16267"/>
                    </a:cubicBezTo>
                    <a:lnTo>
                      <a:pt x="442" y="18590"/>
                    </a:lnTo>
                    <a:cubicBezTo>
                      <a:pt x="0" y="20047"/>
                      <a:pt x="277" y="21627"/>
                      <a:pt x="1181" y="22848"/>
                    </a:cubicBezTo>
                    <a:lnTo>
                      <a:pt x="3870" y="26600"/>
                    </a:lnTo>
                    <a:cubicBezTo>
                      <a:pt x="3960" y="26743"/>
                      <a:pt x="4061" y="26880"/>
                      <a:pt x="4161" y="27012"/>
                    </a:cubicBezTo>
                    <a:lnTo>
                      <a:pt x="4179" y="27037"/>
                    </a:lnTo>
                    <a:cubicBezTo>
                      <a:pt x="4182" y="27037"/>
                      <a:pt x="4187" y="27041"/>
                      <a:pt x="4187" y="27041"/>
                    </a:cubicBezTo>
                    <a:cubicBezTo>
                      <a:pt x="5199" y="28308"/>
                      <a:pt x="6757" y="29123"/>
                      <a:pt x="8505" y="29123"/>
                    </a:cubicBezTo>
                    <a:lnTo>
                      <a:pt x="14827" y="29123"/>
                    </a:lnTo>
                    <a:cubicBezTo>
                      <a:pt x="17875" y="29123"/>
                      <a:pt x="20348" y="26650"/>
                      <a:pt x="20348" y="23601"/>
                    </a:cubicBezTo>
                    <a:lnTo>
                      <a:pt x="20348" y="11385"/>
                    </a:lnTo>
                    <a:cubicBezTo>
                      <a:pt x="20348" y="10725"/>
                      <a:pt x="19813" y="10190"/>
                      <a:pt x="19153" y="10190"/>
                    </a:cubicBezTo>
                    <a:lnTo>
                      <a:pt x="18234" y="10190"/>
                    </a:lnTo>
                    <a:cubicBezTo>
                      <a:pt x="17573" y="10190"/>
                      <a:pt x="17038" y="10725"/>
                      <a:pt x="17038" y="11385"/>
                    </a:cubicBezTo>
                    <a:lnTo>
                      <a:pt x="17038" y="14365"/>
                    </a:lnTo>
                    <a:lnTo>
                      <a:pt x="16826" y="14365"/>
                    </a:lnTo>
                    <a:lnTo>
                      <a:pt x="16826" y="10531"/>
                    </a:lnTo>
                    <a:cubicBezTo>
                      <a:pt x="16826" y="9680"/>
                      <a:pt x="16141" y="8990"/>
                      <a:pt x="15290" y="8990"/>
                    </a:cubicBezTo>
                    <a:lnTo>
                      <a:pt x="13948" y="8990"/>
                    </a:lnTo>
                    <a:cubicBezTo>
                      <a:pt x="13096" y="8990"/>
                      <a:pt x="12407" y="9680"/>
                      <a:pt x="12407" y="10531"/>
                    </a:cubicBezTo>
                    <a:lnTo>
                      <a:pt x="12407" y="14365"/>
                    </a:lnTo>
                    <a:lnTo>
                      <a:pt x="12006" y="14365"/>
                    </a:lnTo>
                    <a:lnTo>
                      <a:pt x="12436" y="1764"/>
                    </a:lnTo>
                    <a:cubicBezTo>
                      <a:pt x="12468" y="841"/>
                      <a:pt x="11747" y="69"/>
                      <a:pt x="10824" y="37"/>
                    </a:cubicBezTo>
                    <a:lnTo>
                      <a:pt x="9744" y="1"/>
                    </a:lnTo>
                    <a:cubicBezTo>
                      <a:pt x="9724" y="1"/>
                      <a:pt x="9704" y="0"/>
                      <a:pt x="9684" y="0"/>
                    </a:cubicBezTo>
                    <a:close/>
                  </a:path>
                </a:pathLst>
              </a:custGeom>
              <a:solidFill>
                <a:srgbClr val="F0C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3;p38">
                <a:extLst>
                  <a:ext uri="{FF2B5EF4-FFF2-40B4-BE49-F238E27FC236}">
                    <a16:creationId xmlns:a16="http://schemas.microsoft.com/office/drawing/2014/main" id="{3D1ED576-A0D0-2CD2-179D-85C8296EB674}"/>
                  </a:ext>
                </a:extLst>
              </p:cNvPr>
              <p:cNvSpPr/>
              <p:nvPr/>
            </p:nvSpPr>
            <p:spPr>
              <a:xfrm>
                <a:off x="7740225" y="3275800"/>
                <a:ext cx="290175" cy="76425"/>
              </a:xfrm>
              <a:custGeom>
                <a:avLst/>
                <a:gdLst/>
                <a:ahLst/>
                <a:cxnLst/>
                <a:rect l="l" t="t" r="r" b="b"/>
                <a:pathLst>
                  <a:path w="11607" h="3057" extrusionOk="0">
                    <a:moveTo>
                      <a:pt x="0" y="1"/>
                    </a:moveTo>
                    <a:lnTo>
                      <a:pt x="0" y="3056"/>
                    </a:lnTo>
                    <a:lnTo>
                      <a:pt x="11607" y="3056"/>
                    </a:lnTo>
                    <a:lnTo>
                      <a:pt x="11607" y="1"/>
                    </a:ln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4;p38">
                <a:extLst>
                  <a:ext uri="{FF2B5EF4-FFF2-40B4-BE49-F238E27FC236}">
                    <a16:creationId xmlns:a16="http://schemas.microsoft.com/office/drawing/2014/main" id="{6ACDAC61-EE0D-EBEE-1EA4-7048B4A48AE7}"/>
                  </a:ext>
                </a:extLst>
              </p:cNvPr>
              <p:cNvSpPr/>
              <p:nvPr/>
            </p:nvSpPr>
            <p:spPr>
              <a:xfrm>
                <a:off x="7710725" y="3352200"/>
                <a:ext cx="349225" cy="162475"/>
              </a:xfrm>
              <a:custGeom>
                <a:avLst/>
                <a:gdLst/>
                <a:ahLst/>
                <a:cxnLst/>
                <a:rect l="l" t="t" r="r" b="b"/>
                <a:pathLst>
                  <a:path w="13969" h="6499" extrusionOk="0">
                    <a:moveTo>
                      <a:pt x="0" y="0"/>
                    </a:moveTo>
                    <a:lnTo>
                      <a:pt x="0" y="6498"/>
                    </a:lnTo>
                    <a:lnTo>
                      <a:pt x="13968" y="6498"/>
                    </a:lnTo>
                    <a:lnTo>
                      <a:pt x="13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5;p38">
                <a:extLst>
                  <a:ext uri="{FF2B5EF4-FFF2-40B4-BE49-F238E27FC236}">
                    <a16:creationId xmlns:a16="http://schemas.microsoft.com/office/drawing/2014/main" id="{92E486D1-3EC2-72C1-C8CE-4F37B687DBF8}"/>
                  </a:ext>
                </a:extLst>
              </p:cNvPr>
              <p:cNvSpPr/>
              <p:nvPr/>
            </p:nvSpPr>
            <p:spPr>
              <a:xfrm>
                <a:off x="8000850" y="3352200"/>
                <a:ext cx="59100" cy="162475"/>
              </a:xfrm>
              <a:custGeom>
                <a:avLst/>
                <a:gdLst/>
                <a:ahLst/>
                <a:cxnLst/>
                <a:rect l="l" t="t" r="r" b="b"/>
                <a:pathLst>
                  <a:path w="2364" h="6499" extrusionOk="0">
                    <a:moveTo>
                      <a:pt x="1" y="0"/>
                    </a:moveTo>
                    <a:lnTo>
                      <a:pt x="1" y="6498"/>
                    </a:lnTo>
                    <a:lnTo>
                      <a:pt x="2363" y="6498"/>
                    </a:lnTo>
                    <a:lnTo>
                      <a:pt x="236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6;p38">
                <a:extLst>
                  <a:ext uri="{FF2B5EF4-FFF2-40B4-BE49-F238E27FC236}">
                    <a16:creationId xmlns:a16="http://schemas.microsoft.com/office/drawing/2014/main" id="{CFA83A85-727B-7ABE-4861-3035ACEAC154}"/>
                  </a:ext>
                </a:extLst>
              </p:cNvPr>
              <p:cNvSpPr/>
              <p:nvPr/>
            </p:nvSpPr>
            <p:spPr>
              <a:xfrm>
                <a:off x="7928350" y="2827425"/>
                <a:ext cx="174050" cy="473375"/>
              </a:xfrm>
              <a:custGeom>
                <a:avLst/>
                <a:gdLst/>
                <a:ahLst/>
                <a:cxnLst/>
                <a:rect l="l" t="t" r="r" b="b"/>
                <a:pathLst>
                  <a:path w="6962" h="18935" extrusionOk="0">
                    <a:moveTo>
                      <a:pt x="4847" y="1"/>
                    </a:moveTo>
                    <a:cubicBezTo>
                      <a:pt x="4757" y="1"/>
                      <a:pt x="4671" y="11"/>
                      <a:pt x="4589" y="29"/>
                    </a:cubicBezTo>
                    <a:cubicBezTo>
                      <a:pt x="5124" y="148"/>
                      <a:pt x="5522" y="625"/>
                      <a:pt x="5522" y="1196"/>
                    </a:cubicBezTo>
                    <a:lnTo>
                      <a:pt x="5522" y="13412"/>
                    </a:lnTo>
                    <a:cubicBezTo>
                      <a:pt x="5522" y="16461"/>
                      <a:pt x="3052" y="18934"/>
                      <a:pt x="1" y="18934"/>
                    </a:cubicBezTo>
                    <a:lnTo>
                      <a:pt x="1440" y="18934"/>
                    </a:lnTo>
                    <a:cubicBezTo>
                      <a:pt x="4488" y="18934"/>
                      <a:pt x="6961" y="16461"/>
                      <a:pt x="6961" y="13412"/>
                    </a:cubicBezTo>
                    <a:lnTo>
                      <a:pt x="6961" y="1196"/>
                    </a:lnTo>
                    <a:cubicBezTo>
                      <a:pt x="6961" y="536"/>
                      <a:pt x="6426" y="1"/>
                      <a:pt x="5766" y="1"/>
                    </a:cubicBez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7;p38">
                <a:extLst>
                  <a:ext uri="{FF2B5EF4-FFF2-40B4-BE49-F238E27FC236}">
                    <a16:creationId xmlns:a16="http://schemas.microsoft.com/office/drawing/2014/main" id="{67B2907F-E0F0-8E81-F18B-A94724A0BA75}"/>
                  </a:ext>
                </a:extLst>
              </p:cNvPr>
              <p:cNvSpPr/>
              <p:nvPr/>
            </p:nvSpPr>
            <p:spPr>
              <a:xfrm>
                <a:off x="7613250" y="2945175"/>
                <a:ext cx="54950" cy="127550"/>
              </a:xfrm>
              <a:custGeom>
                <a:avLst/>
                <a:gdLst/>
                <a:ahLst/>
                <a:cxnLst/>
                <a:rect l="l" t="t" r="r" b="b"/>
                <a:pathLst>
                  <a:path w="2198" h="5102" extrusionOk="0">
                    <a:moveTo>
                      <a:pt x="2197" y="0"/>
                    </a:moveTo>
                    <a:cubicBezTo>
                      <a:pt x="1350" y="0"/>
                      <a:pt x="603" y="557"/>
                      <a:pt x="359" y="1368"/>
                    </a:cubicBezTo>
                    <a:lnTo>
                      <a:pt x="0" y="2560"/>
                    </a:lnTo>
                    <a:lnTo>
                      <a:pt x="2197" y="5102"/>
                    </a:lnTo>
                    <a:lnTo>
                      <a:pt x="2197" y="0"/>
                    </a:ln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8;p38">
                <a:extLst>
                  <a:ext uri="{FF2B5EF4-FFF2-40B4-BE49-F238E27FC236}">
                    <a16:creationId xmlns:a16="http://schemas.microsoft.com/office/drawing/2014/main" id="{EF2ADA26-0206-9CBF-C692-29A5F702966A}"/>
                  </a:ext>
                </a:extLst>
              </p:cNvPr>
              <p:cNvSpPr/>
              <p:nvPr/>
            </p:nvSpPr>
            <p:spPr>
              <a:xfrm>
                <a:off x="7678300" y="2611025"/>
                <a:ext cx="101075" cy="316150"/>
              </a:xfrm>
              <a:custGeom>
                <a:avLst/>
                <a:gdLst/>
                <a:ahLst/>
                <a:cxnLst/>
                <a:rect l="l" t="t" r="r" b="b"/>
                <a:pathLst>
                  <a:path w="4043" h="12646" extrusionOk="0">
                    <a:moveTo>
                      <a:pt x="558" y="1"/>
                    </a:moveTo>
                    <a:cubicBezTo>
                      <a:pt x="469" y="1"/>
                      <a:pt x="379" y="8"/>
                      <a:pt x="288" y="23"/>
                    </a:cubicBezTo>
                    <a:lnTo>
                      <a:pt x="0" y="69"/>
                    </a:lnTo>
                    <a:cubicBezTo>
                      <a:pt x="597" y="245"/>
                      <a:pt x="1070" y="744"/>
                      <a:pt x="1178" y="1401"/>
                    </a:cubicBezTo>
                    <a:lnTo>
                      <a:pt x="2682" y="10592"/>
                    </a:lnTo>
                    <a:cubicBezTo>
                      <a:pt x="2822" y="11439"/>
                      <a:pt x="3317" y="12186"/>
                      <a:pt x="4043" y="12645"/>
                    </a:cubicBezTo>
                    <a:lnTo>
                      <a:pt x="2205" y="1401"/>
                    </a:lnTo>
                    <a:cubicBezTo>
                      <a:pt x="2069" y="581"/>
                      <a:pt x="1360" y="1"/>
                      <a:pt x="558" y="1"/>
                    </a:cubicBez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9;p38">
                <a:extLst>
                  <a:ext uri="{FF2B5EF4-FFF2-40B4-BE49-F238E27FC236}">
                    <a16:creationId xmlns:a16="http://schemas.microsoft.com/office/drawing/2014/main" id="{C1946642-19E5-8143-5E60-247826094605}"/>
                  </a:ext>
                </a:extLst>
              </p:cNvPr>
              <p:cNvSpPr/>
              <p:nvPr/>
            </p:nvSpPr>
            <p:spPr>
              <a:xfrm>
                <a:off x="7582800" y="2562275"/>
                <a:ext cx="530100" cy="962800"/>
              </a:xfrm>
              <a:custGeom>
                <a:avLst/>
                <a:gdLst/>
                <a:ahLst/>
                <a:cxnLst/>
                <a:rect l="l" t="t" r="r" b="b"/>
                <a:pathLst>
                  <a:path w="21204" h="38512" extrusionOk="0">
                    <a:moveTo>
                      <a:pt x="10119" y="834"/>
                    </a:moveTo>
                    <a:cubicBezTo>
                      <a:pt x="10134" y="834"/>
                      <a:pt x="10149" y="834"/>
                      <a:pt x="10164" y="834"/>
                    </a:cubicBezTo>
                    <a:lnTo>
                      <a:pt x="11245" y="874"/>
                    </a:lnTo>
                    <a:cubicBezTo>
                      <a:pt x="11934" y="896"/>
                      <a:pt x="12476" y="1477"/>
                      <a:pt x="12454" y="2166"/>
                    </a:cubicBezTo>
                    <a:lnTo>
                      <a:pt x="12024" y="14767"/>
                    </a:lnTo>
                    <a:cubicBezTo>
                      <a:pt x="12020" y="14882"/>
                      <a:pt x="12063" y="14990"/>
                      <a:pt x="12142" y="15072"/>
                    </a:cubicBezTo>
                    <a:cubicBezTo>
                      <a:pt x="12221" y="15155"/>
                      <a:pt x="12329" y="15198"/>
                      <a:pt x="12441" y="15198"/>
                    </a:cubicBezTo>
                    <a:lnTo>
                      <a:pt x="12842" y="15198"/>
                    </a:lnTo>
                    <a:cubicBezTo>
                      <a:pt x="13076" y="15198"/>
                      <a:pt x="13263" y="15011"/>
                      <a:pt x="13263" y="14782"/>
                    </a:cubicBezTo>
                    <a:lnTo>
                      <a:pt x="13263" y="10948"/>
                    </a:lnTo>
                    <a:cubicBezTo>
                      <a:pt x="13263" y="10330"/>
                      <a:pt x="13765" y="9828"/>
                      <a:pt x="14383" y="9828"/>
                    </a:cubicBezTo>
                    <a:lnTo>
                      <a:pt x="15725" y="9828"/>
                    </a:lnTo>
                    <a:cubicBezTo>
                      <a:pt x="16343" y="9828"/>
                      <a:pt x="16845" y="10330"/>
                      <a:pt x="16845" y="10948"/>
                    </a:cubicBezTo>
                    <a:lnTo>
                      <a:pt x="16845" y="14782"/>
                    </a:lnTo>
                    <a:cubicBezTo>
                      <a:pt x="16845" y="15011"/>
                      <a:pt x="17032" y="15198"/>
                      <a:pt x="17261" y="15198"/>
                    </a:cubicBezTo>
                    <a:lnTo>
                      <a:pt x="17473" y="15198"/>
                    </a:lnTo>
                    <a:cubicBezTo>
                      <a:pt x="17703" y="15198"/>
                      <a:pt x="17894" y="15011"/>
                      <a:pt x="17894" y="14782"/>
                    </a:cubicBezTo>
                    <a:lnTo>
                      <a:pt x="17894" y="11802"/>
                    </a:lnTo>
                    <a:cubicBezTo>
                      <a:pt x="17894" y="11439"/>
                      <a:pt x="18149" y="11120"/>
                      <a:pt x="18500" y="11044"/>
                    </a:cubicBezTo>
                    <a:cubicBezTo>
                      <a:pt x="18525" y="11038"/>
                      <a:pt x="18554" y="11034"/>
                      <a:pt x="18579" y="11030"/>
                    </a:cubicBezTo>
                    <a:cubicBezTo>
                      <a:pt x="18583" y="11030"/>
                      <a:pt x="18586" y="11026"/>
                      <a:pt x="18590" y="11026"/>
                    </a:cubicBezTo>
                    <a:cubicBezTo>
                      <a:pt x="18615" y="11026"/>
                      <a:pt x="18644" y="11023"/>
                      <a:pt x="18669" y="11023"/>
                    </a:cubicBezTo>
                    <a:lnTo>
                      <a:pt x="19588" y="11023"/>
                    </a:lnTo>
                    <a:cubicBezTo>
                      <a:pt x="20015" y="11023"/>
                      <a:pt x="20367" y="11371"/>
                      <a:pt x="20367" y="11802"/>
                    </a:cubicBezTo>
                    <a:lnTo>
                      <a:pt x="20367" y="24018"/>
                    </a:lnTo>
                    <a:cubicBezTo>
                      <a:pt x="20367" y="25885"/>
                      <a:pt x="19344" y="27602"/>
                      <a:pt x="17703" y="28499"/>
                    </a:cubicBezTo>
                    <a:cubicBezTo>
                      <a:pt x="17571" y="28575"/>
                      <a:pt x="17484" y="28714"/>
                      <a:pt x="17484" y="28865"/>
                    </a:cubicBezTo>
                    <a:lnTo>
                      <a:pt x="17484" y="31177"/>
                    </a:lnTo>
                    <a:lnTo>
                      <a:pt x="6714" y="31177"/>
                    </a:lnTo>
                    <a:lnTo>
                      <a:pt x="6714" y="28865"/>
                    </a:lnTo>
                    <a:cubicBezTo>
                      <a:pt x="6714" y="28714"/>
                      <a:pt x="6632" y="28575"/>
                      <a:pt x="6499" y="28499"/>
                    </a:cubicBezTo>
                    <a:cubicBezTo>
                      <a:pt x="5899" y="28172"/>
                      <a:pt x="5379" y="27734"/>
                      <a:pt x="4948" y="27199"/>
                    </a:cubicBezTo>
                    <a:cubicBezTo>
                      <a:pt x="4948" y="27196"/>
                      <a:pt x="4945" y="27193"/>
                      <a:pt x="4940" y="27189"/>
                    </a:cubicBezTo>
                    <a:lnTo>
                      <a:pt x="4937" y="27185"/>
                    </a:lnTo>
                    <a:cubicBezTo>
                      <a:pt x="4934" y="27181"/>
                      <a:pt x="4930" y="27174"/>
                      <a:pt x="4927" y="27171"/>
                    </a:cubicBezTo>
                    <a:cubicBezTo>
                      <a:pt x="4829" y="27045"/>
                      <a:pt x="4740" y="26919"/>
                      <a:pt x="4653" y="26790"/>
                    </a:cubicBezTo>
                    <a:cubicBezTo>
                      <a:pt x="4650" y="26787"/>
                      <a:pt x="4647" y="26780"/>
                      <a:pt x="4643" y="26776"/>
                    </a:cubicBezTo>
                    <a:lnTo>
                      <a:pt x="1954" y="23017"/>
                    </a:lnTo>
                    <a:cubicBezTo>
                      <a:pt x="1128" y="21904"/>
                      <a:pt x="877" y="20454"/>
                      <a:pt x="1275" y="19129"/>
                    </a:cubicBezTo>
                    <a:lnTo>
                      <a:pt x="1976" y="16807"/>
                    </a:lnTo>
                    <a:cubicBezTo>
                      <a:pt x="2126" y="16304"/>
                      <a:pt x="2514" y="15934"/>
                      <a:pt x="2998" y="15794"/>
                    </a:cubicBezTo>
                    <a:lnTo>
                      <a:pt x="2998" y="20418"/>
                    </a:lnTo>
                    <a:cubicBezTo>
                      <a:pt x="2998" y="20648"/>
                      <a:pt x="3185" y="20835"/>
                      <a:pt x="3415" y="20835"/>
                    </a:cubicBezTo>
                    <a:cubicBezTo>
                      <a:pt x="3648" y="20835"/>
                      <a:pt x="3835" y="20648"/>
                      <a:pt x="3835" y="20418"/>
                    </a:cubicBezTo>
                    <a:lnTo>
                      <a:pt x="3835" y="14782"/>
                    </a:lnTo>
                    <a:cubicBezTo>
                      <a:pt x="3835" y="14760"/>
                      <a:pt x="3832" y="14735"/>
                      <a:pt x="3828" y="14713"/>
                    </a:cubicBezTo>
                    <a:lnTo>
                      <a:pt x="2076" y="3997"/>
                    </a:lnTo>
                    <a:cubicBezTo>
                      <a:pt x="1964" y="3315"/>
                      <a:pt x="2428" y="2672"/>
                      <a:pt x="3106" y="2561"/>
                    </a:cubicBezTo>
                    <a:lnTo>
                      <a:pt x="4176" y="2385"/>
                    </a:lnTo>
                    <a:cubicBezTo>
                      <a:pt x="4244" y="2374"/>
                      <a:pt x="4311" y="2369"/>
                      <a:pt x="4378" y="2369"/>
                    </a:cubicBezTo>
                    <a:cubicBezTo>
                      <a:pt x="4978" y="2369"/>
                      <a:pt x="5512" y="2805"/>
                      <a:pt x="5612" y="3419"/>
                    </a:cubicBezTo>
                    <a:lnTo>
                      <a:pt x="7450" y="14660"/>
                    </a:lnTo>
                    <a:cubicBezTo>
                      <a:pt x="7461" y="14713"/>
                      <a:pt x="7465" y="14764"/>
                      <a:pt x="7468" y="14814"/>
                    </a:cubicBezTo>
                    <a:cubicBezTo>
                      <a:pt x="7486" y="15033"/>
                      <a:pt x="7666" y="15198"/>
                      <a:pt x="7884" y="15198"/>
                    </a:cubicBezTo>
                    <a:lnTo>
                      <a:pt x="8021" y="15198"/>
                    </a:lnTo>
                    <a:cubicBezTo>
                      <a:pt x="8247" y="15198"/>
                      <a:pt x="8430" y="15022"/>
                      <a:pt x="8438" y="14796"/>
                    </a:cubicBezTo>
                    <a:lnTo>
                      <a:pt x="8872" y="2044"/>
                    </a:lnTo>
                    <a:cubicBezTo>
                      <a:pt x="8896" y="1370"/>
                      <a:pt x="9450" y="834"/>
                      <a:pt x="10119" y="834"/>
                    </a:cubicBezTo>
                    <a:close/>
                    <a:moveTo>
                      <a:pt x="18666" y="32014"/>
                    </a:moveTo>
                    <a:lnTo>
                      <a:pt x="18666" y="37675"/>
                    </a:lnTo>
                    <a:lnTo>
                      <a:pt x="5533" y="37675"/>
                    </a:lnTo>
                    <a:lnTo>
                      <a:pt x="5533" y="32014"/>
                    </a:lnTo>
                    <a:close/>
                    <a:moveTo>
                      <a:pt x="10121" y="0"/>
                    </a:moveTo>
                    <a:cubicBezTo>
                      <a:pt x="9004" y="0"/>
                      <a:pt x="8074" y="887"/>
                      <a:pt x="8035" y="2016"/>
                    </a:cubicBezTo>
                    <a:lnTo>
                      <a:pt x="7727" y="11156"/>
                    </a:lnTo>
                    <a:lnTo>
                      <a:pt x="6438" y="3283"/>
                    </a:lnTo>
                    <a:cubicBezTo>
                      <a:pt x="6270" y="2262"/>
                      <a:pt x="5384" y="1532"/>
                      <a:pt x="4379" y="1532"/>
                    </a:cubicBezTo>
                    <a:cubicBezTo>
                      <a:pt x="4267" y="1532"/>
                      <a:pt x="4154" y="1541"/>
                      <a:pt x="4040" y="1560"/>
                    </a:cubicBezTo>
                    <a:lnTo>
                      <a:pt x="2973" y="1736"/>
                    </a:lnTo>
                    <a:cubicBezTo>
                      <a:pt x="1835" y="1918"/>
                      <a:pt x="1063" y="2995"/>
                      <a:pt x="1250" y="4130"/>
                    </a:cubicBezTo>
                    <a:lnTo>
                      <a:pt x="2998" y="14814"/>
                    </a:lnTo>
                    <a:lnTo>
                      <a:pt x="2998" y="14936"/>
                    </a:lnTo>
                    <a:cubicBezTo>
                      <a:pt x="2140" y="15087"/>
                      <a:pt x="1434" y="15704"/>
                      <a:pt x="1175" y="16566"/>
                    </a:cubicBezTo>
                    <a:lnTo>
                      <a:pt x="475" y="18885"/>
                    </a:lnTo>
                    <a:cubicBezTo>
                      <a:pt x="1" y="20461"/>
                      <a:pt x="302" y="22192"/>
                      <a:pt x="1279" y="23509"/>
                    </a:cubicBezTo>
                    <a:lnTo>
                      <a:pt x="3957" y="27254"/>
                    </a:lnTo>
                    <a:cubicBezTo>
                      <a:pt x="4054" y="27397"/>
                      <a:pt x="4155" y="27541"/>
                      <a:pt x="4262" y="27680"/>
                    </a:cubicBezTo>
                    <a:lnTo>
                      <a:pt x="4277" y="27695"/>
                    </a:lnTo>
                    <a:cubicBezTo>
                      <a:pt x="4284" y="27710"/>
                      <a:pt x="4294" y="27720"/>
                      <a:pt x="4305" y="27734"/>
                    </a:cubicBezTo>
                    <a:cubicBezTo>
                      <a:pt x="4751" y="28288"/>
                      <a:pt x="5278" y="28747"/>
                      <a:pt x="5878" y="29110"/>
                    </a:cubicBezTo>
                    <a:lnTo>
                      <a:pt x="5878" y="31177"/>
                    </a:lnTo>
                    <a:lnTo>
                      <a:pt x="5117" y="31177"/>
                    </a:lnTo>
                    <a:cubicBezTo>
                      <a:pt x="4884" y="31177"/>
                      <a:pt x="4697" y="31364"/>
                      <a:pt x="4697" y="31597"/>
                    </a:cubicBezTo>
                    <a:lnTo>
                      <a:pt x="4697" y="38095"/>
                    </a:lnTo>
                    <a:cubicBezTo>
                      <a:pt x="4697" y="38325"/>
                      <a:pt x="4884" y="38511"/>
                      <a:pt x="5117" y="38511"/>
                    </a:cubicBezTo>
                    <a:lnTo>
                      <a:pt x="19085" y="38511"/>
                    </a:lnTo>
                    <a:cubicBezTo>
                      <a:pt x="19315" y="38511"/>
                      <a:pt x="19501" y="38325"/>
                      <a:pt x="19501" y="38095"/>
                    </a:cubicBezTo>
                    <a:lnTo>
                      <a:pt x="19501" y="31597"/>
                    </a:lnTo>
                    <a:cubicBezTo>
                      <a:pt x="19501" y="31364"/>
                      <a:pt x="19315" y="31177"/>
                      <a:pt x="19085" y="31177"/>
                    </a:cubicBezTo>
                    <a:lnTo>
                      <a:pt x="18321" y="31177"/>
                    </a:lnTo>
                    <a:lnTo>
                      <a:pt x="18321" y="29110"/>
                    </a:lnTo>
                    <a:cubicBezTo>
                      <a:pt x="20105" y="28036"/>
                      <a:pt x="21203" y="26108"/>
                      <a:pt x="21203" y="24018"/>
                    </a:cubicBezTo>
                    <a:lnTo>
                      <a:pt x="21203" y="11802"/>
                    </a:lnTo>
                    <a:cubicBezTo>
                      <a:pt x="21203" y="10912"/>
                      <a:pt x="20478" y="10186"/>
                      <a:pt x="19588" y="10186"/>
                    </a:cubicBezTo>
                    <a:lnTo>
                      <a:pt x="18669" y="10186"/>
                    </a:lnTo>
                    <a:cubicBezTo>
                      <a:pt x="18611" y="10186"/>
                      <a:pt x="18550" y="10190"/>
                      <a:pt x="18493" y="10197"/>
                    </a:cubicBezTo>
                    <a:lnTo>
                      <a:pt x="18479" y="10197"/>
                    </a:lnTo>
                    <a:cubicBezTo>
                      <a:pt x="18424" y="10204"/>
                      <a:pt x="18371" y="10216"/>
                      <a:pt x="18317" y="10226"/>
                    </a:cubicBezTo>
                    <a:cubicBezTo>
                      <a:pt x="18066" y="10284"/>
                      <a:pt x="17836" y="10398"/>
                      <a:pt x="17642" y="10560"/>
                    </a:cubicBezTo>
                    <a:cubicBezTo>
                      <a:pt x="17463" y="9666"/>
                      <a:pt x="16669" y="8991"/>
                      <a:pt x="15725" y="8991"/>
                    </a:cubicBezTo>
                    <a:lnTo>
                      <a:pt x="14383" y="8991"/>
                    </a:lnTo>
                    <a:cubicBezTo>
                      <a:pt x="13862" y="8991"/>
                      <a:pt x="13392" y="9195"/>
                      <a:pt x="13039" y="9526"/>
                    </a:cubicBezTo>
                    <a:lnTo>
                      <a:pt x="13288" y="2195"/>
                    </a:lnTo>
                    <a:cubicBezTo>
                      <a:pt x="13327" y="1043"/>
                      <a:pt x="12426" y="77"/>
                      <a:pt x="11273" y="37"/>
                    </a:cubicBezTo>
                    <a:lnTo>
                      <a:pt x="10193" y="1"/>
                    </a:lnTo>
                    <a:cubicBezTo>
                      <a:pt x="10169" y="0"/>
                      <a:pt x="10145" y="0"/>
                      <a:pt x="10121" y="0"/>
                    </a:cubicBezTo>
                    <a:close/>
                  </a:path>
                </a:pathLst>
              </a:custGeom>
              <a:solidFill>
                <a:srgbClr val="24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 name="Google Shape;674;p19"/>
          <p:cNvGrpSpPr/>
          <p:nvPr/>
        </p:nvGrpSpPr>
        <p:grpSpPr>
          <a:xfrm>
            <a:off x="2065753" y="210597"/>
            <a:ext cx="4983432" cy="1030174"/>
            <a:chOff x="457200" y="1452875"/>
            <a:chExt cx="2098958" cy="1724492"/>
          </a:xfrm>
        </p:grpSpPr>
        <p:sp>
          <p:nvSpPr>
            <p:cNvPr id="87" name="Google Shape;677;p19"/>
            <p:cNvSpPr/>
            <p:nvPr/>
          </p:nvSpPr>
          <p:spPr>
            <a:xfrm>
              <a:off x="457200" y="1452875"/>
              <a:ext cx="2098958" cy="1724492"/>
            </a:xfrm>
            <a:custGeom>
              <a:avLst/>
              <a:gdLst/>
              <a:ahLst/>
              <a:cxnLst/>
              <a:rect l="l" t="t" r="r" b="b"/>
              <a:pathLst>
                <a:path w="40565" h="52293" extrusionOk="0">
                  <a:moveTo>
                    <a:pt x="20896" y="322"/>
                  </a:moveTo>
                  <a:cubicBezTo>
                    <a:pt x="31552" y="322"/>
                    <a:pt x="40231" y="8990"/>
                    <a:pt x="40231" y="19646"/>
                  </a:cubicBezTo>
                  <a:lnTo>
                    <a:pt x="40231" y="39077"/>
                  </a:lnTo>
                  <a:cubicBezTo>
                    <a:pt x="40231" y="40410"/>
                    <a:pt x="39136" y="41517"/>
                    <a:pt x="37791" y="41517"/>
                  </a:cubicBezTo>
                  <a:lnTo>
                    <a:pt x="34219" y="41517"/>
                  </a:lnTo>
                  <a:cubicBezTo>
                    <a:pt x="32373" y="41517"/>
                    <a:pt x="30647" y="42232"/>
                    <a:pt x="29337" y="43542"/>
                  </a:cubicBezTo>
                  <a:lnTo>
                    <a:pt x="21324" y="51543"/>
                  </a:lnTo>
                  <a:cubicBezTo>
                    <a:pt x="21038" y="51828"/>
                    <a:pt x="20657" y="51995"/>
                    <a:pt x="20253" y="51995"/>
                  </a:cubicBezTo>
                  <a:cubicBezTo>
                    <a:pt x="19848" y="51995"/>
                    <a:pt x="19467" y="51828"/>
                    <a:pt x="19181" y="51543"/>
                  </a:cubicBezTo>
                  <a:lnTo>
                    <a:pt x="11180" y="43542"/>
                  </a:lnTo>
                  <a:cubicBezTo>
                    <a:pt x="9859" y="42220"/>
                    <a:pt x="8132" y="41517"/>
                    <a:pt x="6287" y="41517"/>
                  </a:cubicBezTo>
                  <a:lnTo>
                    <a:pt x="2739" y="41517"/>
                  </a:lnTo>
                  <a:cubicBezTo>
                    <a:pt x="1393" y="41517"/>
                    <a:pt x="298" y="40422"/>
                    <a:pt x="298" y="39077"/>
                  </a:cubicBezTo>
                  <a:lnTo>
                    <a:pt x="298" y="19670"/>
                  </a:lnTo>
                  <a:cubicBezTo>
                    <a:pt x="298" y="9013"/>
                    <a:pt x="8966" y="334"/>
                    <a:pt x="19634" y="334"/>
                  </a:cubicBezTo>
                  <a:lnTo>
                    <a:pt x="19634" y="322"/>
                  </a:lnTo>
                  <a:close/>
                  <a:moveTo>
                    <a:pt x="19645" y="0"/>
                  </a:moveTo>
                  <a:cubicBezTo>
                    <a:pt x="8811" y="0"/>
                    <a:pt x="0" y="8811"/>
                    <a:pt x="0" y="19646"/>
                  </a:cubicBezTo>
                  <a:lnTo>
                    <a:pt x="0" y="39053"/>
                  </a:lnTo>
                  <a:cubicBezTo>
                    <a:pt x="0" y="40577"/>
                    <a:pt x="1238" y="41815"/>
                    <a:pt x="2750" y="41815"/>
                  </a:cubicBezTo>
                  <a:lnTo>
                    <a:pt x="6310" y="41815"/>
                  </a:lnTo>
                  <a:cubicBezTo>
                    <a:pt x="8061" y="41815"/>
                    <a:pt x="9716" y="42494"/>
                    <a:pt x="10966" y="43744"/>
                  </a:cubicBezTo>
                  <a:lnTo>
                    <a:pt x="18979" y="51757"/>
                  </a:lnTo>
                  <a:cubicBezTo>
                    <a:pt x="19312" y="52090"/>
                    <a:pt x="19776" y="52293"/>
                    <a:pt x="20265" y="52293"/>
                  </a:cubicBezTo>
                  <a:cubicBezTo>
                    <a:pt x="20765" y="52293"/>
                    <a:pt x="21217" y="52090"/>
                    <a:pt x="21562" y="51757"/>
                  </a:cubicBezTo>
                  <a:lnTo>
                    <a:pt x="29599" y="43744"/>
                  </a:lnTo>
                  <a:cubicBezTo>
                    <a:pt x="30849" y="42494"/>
                    <a:pt x="32504" y="41815"/>
                    <a:pt x="34254" y="41815"/>
                  </a:cubicBezTo>
                  <a:lnTo>
                    <a:pt x="37814" y="41815"/>
                  </a:lnTo>
                  <a:cubicBezTo>
                    <a:pt x="39338" y="41815"/>
                    <a:pt x="40565" y="40577"/>
                    <a:pt x="40565" y="39053"/>
                  </a:cubicBezTo>
                  <a:lnTo>
                    <a:pt x="40565" y="19646"/>
                  </a:lnTo>
                  <a:cubicBezTo>
                    <a:pt x="40565" y="8811"/>
                    <a:pt x="31754" y="0"/>
                    <a:pt x="20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85;p19"/>
            <p:cNvSpPr txBox="1"/>
            <p:nvPr/>
          </p:nvSpPr>
          <p:spPr>
            <a:xfrm>
              <a:off x="583347" y="1982315"/>
              <a:ext cx="1819246" cy="543602"/>
            </a:xfrm>
            <a:prstGeom prst="rect">
              <a:avLst/>
            </a:prstGeom>
            <a:noFill/>
            <a:ln>
              <a:noFill/>
            </a:ln>
          </p:spPr>
          <p:txBody>
            <a:bodyPr spcFirstLastPara="1" wrap="square" lIns="182875" tIns="91425" rIns="182875" bIns="91425" anchor="ctr" anchorCtr="0">
              <a:noAutofit/>
            </a:bodyPr>
            <a:lstStyle/>
            <a:p>
              <a:pPr lvl="0" algn="ctr"/>
              <a:r>
                <a:rPr lang="en-US" sz="3000" b="1" dirty="0">
                  <a:solidFill>
                    <a:schemeClr val="tx1"/>
                  </a:solidFill>
                  <a:latin typeface="Roboto"/>
                  <a:ea typeface="Roboto"/>
                  <a:cs typeface="Roboto"/>
                  <a:sym typeface="Roboto"/>
                </a:rPr>
                <a:t>Project developments</a:t>
              </a:r>
              <a:endParaRPr sz="3000" b="1" dirty="0">
                <a:solidFill>
                  <a:schemeClr val="tx1"/>
                </a:solidFill>
                <a:latin typeface="Roboto"/>
                <a:ea typeface="Roboto"/>
                <a:cs typeface="Roboto"/>
                <a:sym typeface="Roboto"/>
              </a:endParaRPr>
            </a:p>
          </p:txBody>
        </p:sp>
      </p:grpSp>
      <p:pic>
        <p:nvPicPr>
          <p:cNvPr id="94" name="Picture 93">
            <a:extLst>
              <a:ext uri="{FF2B5EF4-FFF2-40B4-BE49-F238E27FC236}">
                <a16:creationId xmlns:a16="http://schemas.microsoft.com/office/drawing/2014/main" id="{C2AED93C-2A3D-0789-9D35-801B44497B89}"/>
              </a:ext>
            </a:extLst>
          </p:cNvPr>
          <p:cNvPicPr>
            <a:picLocks noChangeAspect="1"/>
          </p:cNvPicPr>
          <p:nvPr/>
        </p:nvPicPr>
        <p:blipFill>
          <a:blip r:embed="rId2"/>
          <a:stretch>
            <a:fillRect/>
          </a:stretch>
        </p:blipFill>
        <p:spPr>
          <a:xfrm>
            <a:off x="-108263" y="4184786"/>
            <a:ext cx="755970" cy="883997"/>
          </a:xfrm>
          <a:prstGeom prst="rect">
            <a:avLst/>
          </a:prstGeom>
        </p:spPr>
      </p:pic>
      <p:pic>
        <p:nvPicPr>
          <p:cNvPr id="95" name="Picture 94">
            <a:extLst>
              <a:ext uri="{FF2B5EF4-FFF2-40B4-BE49-F238E27FC236}">
                <a16:creationId xmlns:a16="http://schemas.microsoft.com/office/drawing/2014/main" id="{063EEE3D-4B42-AFB4-4C5C-12AB14D4D1F4}"/>
              </a:ext>
            </a:extLst>
          </p:cNvPr>
          <p:cNvPicPr>
            <a:picLocks noChangeAspect="1"/>
          </p:cNvPicPr>
          <p:nvPr/>
        </p:nvPicPr>
        <p:blipFill>
          <a:blip r:embed="rId3"/>
          <a:stretch>
            <a:fillRect/>
          </a:stretch>
        </p:blipFill>
        <p:spPr>
          <a:xfrm>
            <a:off x="7835829" y="35905"/>
            <a:ext cx="1231499" cy="1896020"/>
          </a:xfrm>
          <a:prstGeom prst="rect">
            <a:avLst/>
          </a:prstGeom>
        </p:spPr>
      </p:pic>
      <p:grpSp>
        <p:nvGrpSpPr>
          <p:cNvPr id="73" name="Google Shape;1160;p38">
            <a:extLst>
              <a:ext uri="{FF2B5EF4-FFF2-40B4-BE49-F238E27FC236}">
                <a16:creationId xmlns:a16="http://schemas.microsoft.com/office/drawing/2014/main" id="{EC5B6D33-E977-EDC1-47A6-EC992E0F75EF}"/>
              </a:ext>
            </a:extLst>
          </p:cNvPr>
          <p:cNvGrpSpPr/>
          <p:nvPr/>
        </p:nvGrpSpPr>
        <p:grpSpPr>
          <a:xfrm>
            <a:off x="2790889" y="1726497"/>
            <a:ext cx="351391" cy="467648"/>
            <a:chOff x="5513725" y="2561325"/>
            <a:chExt cx="616150" cy="964650"/>
          </a:xfrm>
        </p:grpSpPr>
        <p:sp>
          <p:nvSpPr>
            <p:cNvPr id="74" name="Google Shape;1161;p38">
              <a:extLst>
                <a:ext uri="{FF2B5EF4-FFF2-40B4-BE49-F238E27FC236}">
                  <a16:creationId xmlns:a16="http://schemas.microsoft.com/office/drawing/2014/main" id="{01FDBB91-D8D8-CEA6-0117-4C6AEB2AD0A6}"/>
                </a:ext>
              </a:extLst>
            </p:cNvPr>
            <p:cNvSpPr/>
            <p:nvPr/>
          </p:nvSpPr>
          <p:spPr>
            <a:xfrm>
              <a:off x="5757200" y="3276700"/>
              <a:ext cx="290200" cy="76325"/>
            </a:xfrm>
            <a:custGeom>
              <a:avLst/>
              <a:gdLst/>
              <a:ahLst/>
              <a:cxnLst/>
              <a:rect l="l" t="t" r="r" b="b"/>
              <a:pathLst>
                <a:path w="11608" h="3053" extrusionOk="0">
                  <a:moveTo>
                    <a:pt x="1" y="1"/>
                  </a:moveTo>
                  <a:lnTo>
                    <a:pt x="1" y="3053"/>
                  </a:lnTo>
                  <a:lnTo>
                    <a:pt x="11608" y="3053"/>
                  </a:lnTo>
                  <a:lnTo>
                    <a:pt x="11608"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1162;p38">
              <a:extLst>
                <a:ext uri="{FF2B5EF4-FFF2-40B4-BE49-F238E27FC236}">
                  <a16:creationId xmlns:a16="http://schemas.microsoft.com/office/drawing/2014/main" id="{A77E0011-C190-62FA-41BE-2F214F96C93D}"/>
                </a:ext>
              </a:extLst>
            </p:cNvPr>
            <p:cNvSpPr/>
            <p:nvPr/>
          </p:nvSpPr>
          <p:spPr>
            <a:xfrm>
              <a:off x="5727675" y="3353000"/>
              <a:ext cx="349250" cy="162475"/>
            </a:xfrm>
            <a:custGeom>
              <a:avLst/>
              <a:gdLst/>
              <a:ahLst/>
              <a:cxnLst/>
              <a:rect l="l" t="t" r="r" b="b"/>
              <a:pathLst>
                <a:path w="13970" h="6499" extrusionOk="0">
                  <a:moveTo>
                    <a:pt x="1" y="1"/>
                  </a:moveTo>
                  <a:lnTo>
                    <a:pt x="1" y="6498"/>
                  </a:lnTo>
                  <a:lnTo>
                    <a:pt x="13970" y="6498"/>
                  </a:lnTo>
                  <a:lnTo>
                    <a:pt x="139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163;p38">
              <a:extLst>
                <a:ext uri="{FF2B5EF4-FFF2-40B4-BE49-F238E27FC236}">
                  <a16:creationId xmlns:a16="http://schemas.microsoft.com/office/drawing/2014/main" id="{9CB779A7-9C11-E2A6-00CF-695B81416714}"/>
                </a:ext>
              </a:extLst>
            </p:cNvPr>
            <p:cNvSpPr/>
            <p:nvPr/>
          </p:nvSpPr>
          <p:spPr>
            <a:xfrm>
              <a:off x="6017850" y="3353000"/>
              <a:ext cx="59075" cy="162475"/>
            </a:xfrm>
            <a:custGeom>
              <a:avLst/>
              <a:gdLst/>
              <a:ahLst/>
              <a:cxnLst/>
              <a:rect l="l" t="t" r="r" b="b"/>
              <a:pathLst>
                <a:path w="2363" h="6499" extrusionOk="0">
                  <a:moveTo>
                    <a:pt x="0" y="1"/>
                  </a:moveTo>
                  <a:lnTo>
                    <a:pt x="0" y="6498"/>
                  </a:lnTo>
                  <a:lnTo>
                    <a:pt x="2363" y="6498"/>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164;p38">
              <a:extLst>
                <a:ext uri="{FF2B5EF4-FFF2-40B4-BE49-F238E27FC236}">
                  <a16:creationId xmlns:a16="http://schemas.microsoft.com/office/drawing/2014/main" id="{3CA8EC36-8280-3C02-1170-E4AE479D6FB9}"/>
                </a:ext>
              </a:extLst>
            </p:cNvPr>
            <p:cNvSpPr/>
            <p:nvPr/>
          </p:nvSpPr>
          <p:spPr>
            <a:xfrm>
              <a:off x="5521075" y="2571825"/>
              <a:ext cx="598300" cy="729775"/>
            </a:xfrm>
            <a:custGeom>
              <a:avLst/>
              <a:gdLst/>
              <a:ahLst/>
              <a:cxnLst/>
              <a:rect l="l" t="t" r="r" b="b"/>
              <a:pathLst>
                <a:path w="23932" h="29191" extrusionOk="0">
                  <a:moveTo>
                    <a:pt x="12946" y="0"/>
                  </a:moveTo>
                  <a:cubicBezTo>
                    <a:pt x="12027" y="0"/>
                    <a:pt x="11277" y="747"/>
                    <a:pt x="11277" y="1670"/>
                  </a:cubicBezTo>
                  <a:lnTo>
                    <a:pt x="11277" y="14435"/>
                  </a:lnTo>
                  <a:lnTo>
                    <a:pt x="10982" y="14435"/>
                  </a:lnTo>
                  <a:lnTo>
                    <a:pt x="10982" y="10422"/>
                  </a:lnTo>
                  <a:cubicBezTo>
                    <a:pt x="10982" y="9499"/>
                    <a:pt x="10236" y="8752"/>
                    <a:pt x="9317" y="8752"/>
                  </a:cubicBezTo>
                  <a:lnTo>
                    <a:pt x="3508" y="8752"/>
                  </a:lnTo>
                  <a:cubicBezTo>
                    <a:pt x="2165" y="8752"/>
                    <a:pt x="1077" y="9840"/>
                    <a:pt x="1077" y="11183"/>
                  </a:cubicBezTo>
                  <a:lnTo>
                    <a:pt x="1077" y="14730"/>
                  </a:lnTo>
                  <a:cubicBezTo>
                    <a:pt x="1077" y="15653"/>
                    <a:pt x="1824" y="16399"/>
                    <a:pt x="2747" y="16399"/>
                  </a:cubicBezTo>
                  <a:lnTo>
                    <a:pt x="3827" y="16399"/>
                  </a:lnTo>
                  <a:cubicBezTo>
                    <a:pt x="4750" y="16399"/>
                    <a:pt x="5497" y="15653"/>
                    <a:pt x="5497" y="14730"/>
                  </a:cubicBezTo>
                  <a:lnTo>
                    <a:pt x="5497" y="13732"/>
                  </a:lnTo>
                  <a:cubicBezTo>
                    <a:pt x="5497" y="13423"/>
                    <a:pt x="5748" y="13172"/>
                    <a:pt x="6057" y="13172"/>
                  </a:cubicBezTo>
                  <a:cubicBezTo>
                    <a:pt x="6337" y="13172"/>
                    <a:pt x="6563" y="13398"/>
                    <a:pt x="6563" y="13681"/>
                  </a:cubicBezTo>
                  <a:lnTo>
                    <a:pt x="6563" y="14435"/>
                  </a:lnTo>
                  <a:lnTo>
                    <a:pt x="6563" y="18195"/>
                  </a:lnTo>
                  <a:lnTo>
                    <a:pt x="5881" y="17512"/>
                  </a:lnTo>
                  <a:cubicBezTo>
                    <a:pt x="5219" y="16850"/>
                    <a:pt x="4351" y="16519"/>
                    <a:pt x="3482" y="16519"/>
                  </a:cubicBezTo>
                  <a:cubicBezTo>
                    <a:pt x="2614" y="16519"/>
                    <a:pt x="1745" y="16850"/>
                    <a:pt x="1082" y="17512"/>
                  </a:cubicBezTo>
                  <a:lnTo>
                    <a:pt x="500" y="18097"/>
                  </a:lnTo>
                  <a:cubicBezTo>
                    <a:pt x="0" y="18593"/>
                    <a:pt x="0" y="19401"/>
                    <a:pt x="500" y="19900"/>
                  </a:cubicBezTo>
                  <a:lnTo>
                    <a:pt x="8347" y="27747"/>
                  </a:lnTo>
                  <a:cubicBezTo>
                    <a:pt x="8720" y="28121"/>
                    <a:pt x="9148" y="28405"/>
                    <a:pt x="9604" y="28602"/>
                  </a:cubicBezTo>
                  <a:cubicBezTo>
                    <a:pt x="10351" y="28978"/>
                    <a:pt x="11194" y="29190"/>
                    <a:pt x="12088" y="29190"/>
                  </a:cubicBezTo>
                  <a:lnTo>
                    <a:pt x="18410" y="29190"/>
                  </a:lnTo>
                  <a:cubicBezTo>
                    <a:pt x="21458" y="29190"/>
                    <a:pt x="23931" y="26721"/>
                    <a:pt x="23931" y="23669"/>
                  </a:cubicBezTo>
                  <a:lnTo>
                    <a:pt x="23931" y="14435"/>
                  </a:lnTo>
                  <a:lnTo>
                    <a:pt x="23931" y="7155"/>
                  </a:lnTo>
                  <a:cubicBezTo>
                    <a:pt x="23931" y="6495"/>
                    <a:pt x="23397" y="5960"/>
                    <a:pt x="22736" y="5960"/>
                  </a:cubicBezTo>
                  <a:lnTo>
                    <a:pt x="21817" y="5960"/>
                  </a:lnTo>
                  <a:cubicBezTo>
                    <a:pt x="21157" y="5960"/>
                    <a:pt x="20622" y="6495"/>
                    <a:pt x="20622" y="7155"/>
                  </a:cubicBezTo>
                  <a:lnTo>
                    <a:pt x="20622" y="14435"/>
                  </a:lnTo>
                  <a:lnTo>
                    <a:pt x="20410" y="14435"/>
                  </a:lnTo>
                  <a:lnTo>
                    <a:pt x="20410" y="3798"/>
                  </a:lnTo>
                  <a:cubicBezTo>
                    <a:pt x="20410" y="2876"/>
                    <a:pt x="19663" y="2129"/>
                    <a:pt x="18744" y="2129"/>
                  </a:cubicBezTo>
                  <a:lnTo>
                    <a:pt x="17660" y="2129"/>
                  </a:lnTo>
                  <a:cubicBezTo>
                    <a:pt x="16741" y="2129"/>
                    <a:pt x="15991" y="2876"/>
                    <a:pt x="15991" y="3798"/>
                  </a:cubicBezTo>
                  <a:lnTo>
                    <a:pt x="15991" y="14435"/>
                  </a:lnTo>
                  <a:lnTo>
                    <a:pt x="15696" y="14435"/>
                  </a:lnTo>
                  <a:lnTo>
                    <a:pt x="15696" y="1670"/>
                  </a:lnTo>
                  <a:cubicBezTo>
                    <a:pt x="15696" y="747"/>
                    <a:pt x="14949" y="0"/>
                    <a:pt x="14031" y="0"/>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8" name="Google Shape;1165;p38">
              <a:extLst>
                <a:ext uri="{FF2B5EF4-FFF2-40B4-BE49-F238E27FC236}">
                  <a16:creationId xmlns:a16="http://schemas.microsoft.com/office/drawing/2014/main" id="{74E67C27-ED3C-768F-2A79-EC30A11F2E54}"/>
                </a:ext>
              </a:extLst>
            </p:cNvPr>
            <p:cNvSpPr/>
            <p:nvPr/>
          </p:nvSpPr>
          <p:spPr>
            <a:xfrm>
              <a:off x="5567650" y="2984800"/>
              <a:ext cx="117525" cy="102300"/>
            </a:xfrm>
            <a:custGeom>
              <a:avLst/>
              <a:gdLst/>
              <a:ahLst/>
              <a:cxnLst/>
              <a:rect l="l" t="t" r="r" b="b"/>
              <a:pathLst>
                <a:path w="4701" h="4092" extrusionOk="0">
                  <a:moveTo>
                    <a:pt x="1622" y="1"/>
                  </a:moveTo>
                  <a:cubicBezTo>
                    <a:pt x="1064" y="1"/>
                    <a:pt x="506" y="138"/>
                    <a:pt x="1" y="412"/>
                  </a:cubicBezTo>
                  <a:cubicBezTo>
                    <a:pt x="726" y="501"/>
                    <a:pt x="1429" y="821"/>
                    <a:pt x="1986" y="1377"/>
                  </a:cubicBezTo>
                  <a:lnTo>
                    <a:pt x="4700" y="4091"/>
                  </a:lnTo>
                  <a:lnTo>
                    <a:pt x="4700" y="1676"/>
                  </a:lnTo>
                  <a:lnTo>
                    <a:pt x="4018" y="993"/>
                  </a:lnTo>
                  <a:cubicBezTo>
                    <a:pt x="3356" y="332"/>
                    <a:pt x="2490" y="1"/>
                    <a:pt x="1622"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1166;p38">
              <a:extLst>
                <a:ext uri="{FF2B5EF4-FFF2-40B4-BE49-F238E27FC236}">
                  <a16:creationId xmlns:a16="http://schemas.microsoft.com/office/drawing/2014/main" id="{D65A1507-88FC-A0B3-EB11-CA86BABECB43}"/>
                </a:ext>
              </a:extLst>
            </p:cNvPr>
            <p:cNvSpPr/>
            <p:nvPr/>
          </p:nvSpPr>
          <p:spPr>
            <a:xfrm>
              <a:off x="5945325" y="2720800"/>
              <a:ext cx="174050" cy="580800"/>
            </a:xfrm>
            <a:custGeom>
              <a:avLst/>
              <a:gdLst/>
              <a:ahLst/>
              <a:cxnLst/>
              <a:rect l="l" t="t" r="r" b="b"/>
              <a:pathLst>
                <a:path w="6962" h="23232" extrusionOk="0">
                  <a:moveTo>
                    <a:pt x="4847" y="1"/>
                  </a:moveTo>
                  <a:cubicBezTo>
                    <a:pt x="4757" y="1"/>
                    <a:pt x="4671" y="11"/>
                    <a:pt x="4588" y="29"/>
                  </a:cubicBezTo>
                  <a:cubicBezTo>
                    <a:pt x="5123" y="148"/>
                    <a:pt x="5522" y="625"/>
                    <a:pt x="5522" y="1196"/>
                  </a:cubicBezTo>
                  <a:lnTo>
                    <a:pt x="5522" y="8476"/>
                  </a:lnTo>
                  <a:lnTo>
                    <a:pt x="5526" y="8476"/>
                  </a:lnTo>
                  <a:lnTo>
                    <a:pt x="5526" y="17710"/>
                  </a:lnTo>
                  <a:cubicBezTo>
                    <a:pt x="5526" y="20762"/>
                    <a:pt x="3052" y="23231"/>
                    <a:pt x="0" y="23231"/>
                  </a:cubicBezTo>
                  <a:lnTo>
                    <a:pt x="1440" y="23231"/>
                  </a:lnTo>
                  <a:cubicBezTo>
                    <a:pt x="4488" y="23231"/>
                    <a:pt x="6961" y="20762"/>
                    <a:pt x="6961" y="17710"/>
                  </a:cubicBezTo>
                  <a:lnTo>
                    <a:pt x="6961" y="8476"/>
                  </a:lnTo>
                  <a:lnTo>
                    <a:pt x="6961" y="1196"/>
                  </a:lnTo>
                  <a:cubicBezTo>
                    <a:pt x="6961" y="536"/>
                    <a:pt x="6427"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1167;p38">
              <a:extLst>
                <a:ext uri="{FF2B5EF4-FFF2-40B4-BE49-F238E27FC236}">
                  <a16:creationId xmlns:a16="http://schemas.microsoft.com/office/drawing/2014/main" id="{35896879-384E-E927-5E6D-305EC771563C}"/>
                </a:ext>
              </a:extLst>
            </p:cNvPr>
            <p:cNvSpPr/>
            <p:nvPr/>
          </p:nvSpPr>
          <p:spPr>
            <a:xfrm>
              <a:off x="5579425" y="2901125"/>
              <a:ext cx="93100" cy="80675"/>
            </a:xfrm>
            <a:custGeom>
              <a:avLst/>
              <a:gdLst/>
              <a:ahLst/>
              <a:cxnLst/>
              <a:rect l="l" t="t" r="r" b="b"/>
              <a:pathLst>
                <a:path w="3724" h="3227" extrusionOk="0">
                  <a:moveTo>
                    <a:pt x="1817" y="0"/>
                  </a:moveTo>
                  <a:cubicBezTo>
                    <a:pt x="1508" y="0"/>
                    <a:pt x="1257" y="251"/>
                    <a:pt x="1257" y="560"/>
                  </a:cubicBezTo>
                  <a:lnTo>
                    <a:pt x="1257" y="1558"/>
                  </a:lnTo>
                  <a:cubicBezTo>
                    <a:pt x="1257" y="2337"/>
                    <a:pt x="721" y="2990"/>
                    <a:pt x="0" y="3174"/>
                  </a:cubicBezTo>
                  <a:cubicBezTo>
                    <a:pt x="133" y="3205"/>
                    <a:pt x="269" y="3227"/>
                    <a:pt x="413" y="3227"/>
                  </a:cubicBezTo>
                  <a:lnTo>
                    <a:pt x="1493" y="3227"/>
                  </a:lnTo>
                  <a:cubicBezTo>
                    <a:pt x="2416" y="3227"/>
                    <a:pt x="3163" y="2481"/>
                    <a:pt x="3163" y="1558"/>
                  </a:cubicBezTo>
                  <a:lnTo>
                    <a:pt x="3163" y="560"/>
                  </a:lnTo>
                  <a:cubicBezTo>
                    <a:pt x="3163" y="251"/>
                    <a:pt x="3414" y="0"/>
                    <a:pt x="3723" y="0"/>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1168;p38">
              <a:extLst>
                <a:ext uri="{FF2B5EF4-FFF2-40B4-BE49-F238E27FC236}">
                  <a16:creationId xmlns:a16="http://schemas.microsoft.com/office/drawing/2014/main" id="{A5C4A23B-4084-37EE-8745-C4D58C99182D}"/>
                </a:ext>
              </a:extLst>
            </p:cNvPr>
            <p:cNvSpPr/>
            <p:nvPr/>
          </p:nvSpPr>
          <p:spPr>
            <a:xfrm>
              <a:off x="5513725" y="2561325"/>
              <a:ext cx="616150" cy="964650"/>
            </a:xfrm>
            <a:custGeom>
              <a:avLst/>
              <a:gdLst/>
              <a:ahLst/>
              <a:cxnLst/>
              <a:rect l="l" t="t" r="r" b="b"/>
              <a:pathLst>
                <a:path w="24646" h="38586" extrusionOk="0">
                  <a:moveTo>
                    <a:pt x="6351" y="14012"/>
                  </a:moveTo>
                  <a:cubicBezTo>
                    <a:pt x="6401" y="14012"/>
                    <a:pt x="6441" y="14051"/>
                    <a:pt x="6441" y="14101"/>
                  </a:cubicBezTo>
                  <a:lnTo>
                    <a:pt x="6441" y="17606"/>
                  </a:lnTo>
                  <a:cubicBezTo>
                    <a:pt x="6107" y="17279"/>
                    <a:pt x="5734" y="17031"/>
                    <a:pt x="5331" y="16852"/>
                  </a:cubicBezTo>
                  <a:cubicBezTo>
                    <a:pt x="5863" y="16471"/>
                    <a:pt x="6211" y="15850"/>
                    <a:pt x="6211" y="15150"/>
                  </a:cubicBezTo>
                  <a:lnTo>
                    <a:pt x="6211" y="14152"/>
                  </a:lnTo>
                  <a:cubicBezTo>
                    <a:pt x="6211" y="14073"/>
                    <a:pt x="6272" y="14012"/>
                    <a:pt x="6351" y="14012"/>
                  </a:cubicBezTo>
                  <a:close/>
                  <a:moveTo>
                    <a:pt x="14325" y="841"/>
                  </a:moveTo>
                  <a:cubicBezTo>
                    <a:pt x="15010" y="841"/>
                    <a:pt x="15574" y="1401"/>
                    <a:pt x="15574" y="2090"/>
                  </a:cubicBezTo>
                  <a:lnTo>
                    <a:pt x="15574" y="14855"/>
                  </a:lnTo>
                  <a:cubicBezTo>
                    <a:pt x="15574" y="15085"/>
                    <a:pt x="15760" y="15272"/>
                    <a:pt x="15990" y="15272"/>
                  </a:cubicBezTo>
                  <a:lnTo>
                    <a:pt x="16285" y="15272"/>
                  </a:lnTo>
                  <a:cubicBezTo>
                    <a:pt x="16518" y="15272"/>
                    <a:pt x="16704" y="15085"/>
                    <a:pt x="16704" y="14855"/>
                  </a:cubicBezTo>
                  <a:lnTo>
                    <a:pt x="16704" y="4218"/>
                  </a:lnTo>
                  <a:cubicBezTo>
                    <a:pt x="16704" y="3529"/>
                    <a:pt x="17264" y="2969"/>
                    <a:pt x="17954" y="2969"/>
                  </a:cubicBezTo>
                  <a:lnTo>
                    <a:pt x="19038" y="2969"/>
                  </a:lnTo>
                  <a:cubicBezTo>
                    <a:pt x="19723" y="2969"/>
                    <a:pt x="20288" y="3529"/>
                    <a:pt x="20288" y="4218"/>
                  </a:cubicBezTo>
                  <a:lnTo>
                    <a:pt x="20288" y="14855"/>
                  </a:lnTo>
                  <a:cubicBezTo>
                    <a:pt x="20288" y="15085"/>
                    <a:pt x="20474" y="15272"/>
                    <a:pt x="20704" y="15272"/>
                  </a:cubicBezTo>
                  <a:lnTo>
                    <a:pt x="20916" y="15272"/>
                  </a:lnTo>
                  <a:cubicBezTo>
                    <a:pt x="21145" y="15272"/>
                    <a:pt x="21335" y="15085"/>
                    <a:pt x="21335" y="14855"/>
                  </a:cubicBezTo>
                  <a:lnTo>
                    <a:pt x="21335" y="7575"/>
                  </a:lnTo>
                  <a:cubicBezTo>
                    <a:pt x="21335" y="7147"/>
                    <a:pt x="21683" y="6799"/>
                    <a:pt x="22111" y="6799"/>
                  </a:cubicBezTo>
                  <a:lnTo>
                    <a:pt x="23030" y="6799"/>
                  </a:lnTo>
                  <a:cubicBezTo>
                    <a:pt x="23457" y="6799"/>
                    <a:pt x="23806" y="7147"/>
                    <a:pt x="23806" y="7575"/>
                  </a:cubicBezTo>
                  <a:lnTo>
                    <a:pt x="23806" y="24089"/>
                  </a:lnTo>
                  <a:cubicBezTo>
                    <a:pt x="23806" y="25960"/>
                    <a:pt x="22786" y="27675"/>
                    <a:pt x="21145" y="28573"/>
                  </a:cubicBezTo>
                  <a:cubicBezTo>
                    <a:pt x="21009" y="28644"/>
                    <a:pt x="20926" y="28785"/>
                    <a:pt x="20926" y="28939"/>
                  </a:cubicBezTo>
                  <a:lnTo>
                    <a:pt x="20926" y="31247"/>
                  </a:lnTo>
                  <a:lnTo>
                    <a:pt x="10160" y="31247"/>
                  </a:lnTo>
                  <a:lnTo>
                    <a:pt x="10160" y="28943"/>
                  </a:lnTo>
                  <a:cubicBezTo>
                    <a:pt x="10160" y="28785"/>
                    <a:pt x="10066" y="28638"/>
                    <a:pt x="9923" y="28566"/>
                  </a:cubicBezTo>
                  <a:cubicBezTo>
                    <a:pt x="9550" y="28386"/>
                    <a:pt x="9220" y="28153"/>
                    <a:pt x="8940" y="27873"/>
                  </a:cubicBezTo>
                  <a:lnTo>
                    <a:pt x="1088" y="20022"/>
                  </a:lnTo>
                  <a:cubicBezTo>
                    <a:pt x="927" y="19860"/>
                    <a:pt x="837" y="19645"/>
                    <a:pt x="837" y="19418"/>
                  </a:cubicBezTo>
                  <a:cubicBezTo>
                    <a:pt x="837" y="19188"/>
                    <a:pt x="927" y="18973"/>
                    <a:pt x="1088" y="18812"/>
                  </a:cubicBezTo>
                  <a:lnTo>
                    <a:pt x="1673" y="18230"/>
                  </a:lnTo>
                  <a:cubicBezTo>
                    <a:pt x="2253" y="17650"/>
                    <a:pt x="3015" y="17360"/>
                    <a:pt x="3777" y="17360"/>
                  </a:cubicBezTo>
                  <a:cubicBezTo>
                    <a:pt x="4539" y="17360"/>
                    <a:pt x="5301" y="17650"/>
                    <a:pt x="5881" y="18230"/>
                  </a:cubicBezTo>
                  <a:lnTo>
                    <a:pt x="6441" y="18790"/>
                  </a:lnTo>
                  <a:lnTo>
                    <a:pt x="6441" y="21030"/>
                  </a:lnTo>
                  <a:cubicBezTo>
                    <a:pt x="6441" y="21264"/>
                    <a:pt x="6627" y="21450"/>
                    <a:pt x="6857" y="21450"/>
                  </a:cubicBezTo>
                  <a:cubicBezTo>
                    <a:pt x="7091" y="21450"/>
                    <a:pt x="7277" y="21264"/>
                    <a:pt x="7277" y="21030"/>
                  </a:cubicBezTo>
                  <a:lnTo>
                    <a:pt x="7277" y="14101"/>
                  </a:lnTo>
                  <a:cubicBezTo>
                    <a:pt x="7277" y="13685"/>
                    <a:pt x="7004" y="13341"/>
                    <a:pt x="6631" y="13218"/>
                  </a:cubicBezTo>
                  <a:cubicBezTo>
                    <a:pt x="6574" y="13190"/>
                    <a:pt x="6509" y="13172"/>
                    <a:pt x="6441" y="13172"/>
                  </a:cubicBezTo>
                  <a:lnTo>
                    <a:pt x="4025" y="13172"/>
                  </a:lnTo>
                  <a:cubicBezTo>
                    <a:pt x="3791" y="13172"/>
                    <a:pt x="3605" y="13359"/>
                    <a:pt x="3605" y="13592"/>
                  </a:cubicBezTo>
                  <a:cubicBezTo>
                    <a:pt x="3605" y="13821"/>
                    <a:pt x="3791" y="14012"/>
                    <a:pt x="4025" y="14012"/>
                  </a:cubicBezTo>
                  <a:lnTo>
                    <a:pt x="5385" y="14012"/>
                  </a:lnTo>
                  <a:cubicBezTo>
                    <a:pt x="5378" y="14055"/>
                    <a:pt x="5371" y="14101"/>
                    <a:pt x="5371" y="14152"/>
                  </a:cubicBezTo>
                  <a:lnTo>
                    <a:pt x="5371" y="15150"/>
                  </a:lnTo>
                  <a:cubicBezTo>
                    <a:pt x="5371" y="15839"/>
                    <a:pt x="4811" y="16399"/>
                    <a:pt x="4121" y="16399"/>
                  </a:cubicBezTo>
                  <a:lnTo>
                    <a:pt x="3041" y="16399"/>
                  </a:lnTo>
                  <a:cubicBezTo>
                    <a:pt x="2352" y="16399"/>
                    <a:pt x="1792" y="15839"/>
                    <a:pt x="1792" y="15150"/>
                  </a:cubicBezTo>
                  <a:lnTo>
                    <a:pt x="1792" y="11603"/>
                  </a:lnTo>
                  <a:cubicBezTo>
                    <a:pt x="1792" y="10494"/>
                    <a:pt x="2693" y="9593"/>
                    <a:pt x="3802" y="9593"/>
                  </a:cubicBezTo>
                  <a:lnTo>
                    <a:pt x="9611" y="9593"/>
                  </a:lnTo>
                  <a:cubicBezTo>
                    <a:pt x="10300" y="9593"/>
                    <a:pt x="10860" y="10153"/>
                    <a:pt x="10860" y="10842"/>
                  </a:cubicBezTo>
                  <a:lnTo>
                    <a:pt x="10860" y="14855"/>
                  </a:lnTo>
                  <a:cubicBezTo>
                    <a:pt x="10860" y="15085"/>
                    <a:pt x="11047" y="15272"/>
                    <a:pt x="11276" y="15272"/>
                  </a:cubicBezTo>
                  <a:lnTo>
                    <a:pt x="11571" y="15272"/>
                  </a:lnTo>
                  <a:cubicBezTo>
                    <a:pt x="11804" y="15272"/>
                    <a:pt x="11990" y="15085"/>
                    <a:pt x="11990" y="14855"/>
                  </a:cubicBezTo>
                  <a:lnTo>
                    <a:pt x="11990" y="2090"/>
                  </a:lnTo>
                  <a:cubicBezTo>
                    <a:pt x="11990" y="1401"/>
                    <a:pt x="12550" y="841"/>
                    <a:pt x="13240" y="841"/>
                  </a:cubicBezTo>
                  <a:close/>
                  <a:moveTo>
                    <a:pt x="22107" y="32087"/>
                  </a:moveTo>
                  <a:lnTo>
                    <a:pt x="22107" y="37749"/>
                  </a:lnTo>
                  <a:lnTo>
                    <a:pt x="8975" y="37749"/>
                  </a:lnTo>
                  <a:lnTo>
                    <a:pt x="8975" y="32087"/>
                  </a:lnTo>
                  <a:close/>
                  <a:moveTo>
                    <a:pt x="13240" y="0"/>
                  </a:moveTo>
                  <a:cubicBezTo>
                    <a:pt x="12091" y="0"/>
                    <a:pt x="11155" y="937"/>
                    <a:pt x="11155" y="2090"/>
                  </a:cubicBezTo>
                  <a:lnTo>
                    <a:pt x="11155" y="9438"/>
                  </a:lnTo>
                  <a:cubicBezTo>
                    <a:pt x="10770" y="9018"/>
                    <a:pt x="10221" y="8753"/>
                    <a:pt x="9611" y="8753"/>
                  </a:cubicBezTo>
                  <a:lnTo>
                    <a:pt x="3802" y="8753"/>
                  </a:lnTo>
                  <a:cubicBezTo>
                    <a:pt x="2229" y="8753"/>
                    <a:pt x="952" y="10030"/>
                    <a:pt x="952" y="11603"/>
                  </a:cubicBezTo>
                  <a:lnTo>
                    <a:pt x="952" y="15150"/>
                  </a:lnTo>
                  <a:cubicBezTo>
                    <a:pt x="952" y="15922"/>
                    <a:pt x="1376" y="16597"/>
                    <a:pt x="2000" y="16959"/>
                  </a:cubicBezTo>
                  <a:cubicBezTo>
                    <a:pt x="1669" y="17132"/>
                    <a:pt x="1357" y="17357"/>
                    <a:pt x="1081" y="17637"/>
                  </a:cubicBezTo>
                  <a:lnTo>
                    <a:pt x="496" y="18219"/>
                  </a:lnTo>
                  <a:cubicBezTo>
                    <a:pt x="176" y="18539"/>
                    <a:pt x="0" y="18966"/>
                    <a:pt x="0" y="19418"/>
                  </a:cubicBezTo>
                  <a:cubicBezTo>
                    <a:pt x="0" y="19871"/>
                    <a:pt x="176" y="20295"/>
                    <a:pt x="496" y="20614"/>
                  </a:cubicBezTo>
                  <a:lnTo>
                    <a:pt x="8347" y="28465"/>
                  </a:lnTo>
                  <a:cubicBezTo>
                    <a:pt x="8630" y="28752"/>
                    <a:pt x="8958" y="28997"/>
                    <a:pt x="9319" y="29198"/>
                  </a:cubicBezTo>
                  <a:lnTo>
                    <a:pt x="9319" y="31247"/>
                  </a:lnTo>
                  <a:lnTo>
                    <a:pt x="8559" y="31247"/>
                  </a:lnTo>
                  <a:cubicBezTo>
                    <a:pt x="8325" y="31247"/>
                    <a:pt x="8139" y="31438"/>
                    <a:pt x="8139" y="31668"/>
                  </a:cubicBezTo>
                  <a:lnTo>
                    <a:pt x="8139" y="38165"/>
                  </a:lnTo>
                  <a:cubicBezTo>
                    <a:pt x="8139" y="38399"/>
                    <a:pt x="8325" y="38586"/>
                    <a:pt x="8559" y="38586"/>
                  </a:cubicBezTo>
                  <a:lnTo>
                    <a:pt x="22528" y="38586"/>
                  </a:lnTo>
                  <a:cubicBezTo>
                    <a:pt x="22757" y="38586"/>
                    <a:pt x="22947" y="38399"/>
                    <a:pt x="22947" y="38165"/>
                  </a:cubicBezTo>
                  <a:lnTo>
                    <a:pt x="22947" y="31668"/>
                  </a:lnTo>
                  <a:cubicBezTo>
                    <a:pt x="22947" y="31438"/>
                    <a:pt x="22757" y="31247"/>
                    <a:pt x="22528" y="31247"/>
                  </a:cubicBezTo>
                  <a:lnTo>
                    <a:pt x="21766" y="31247"/>
                  </a:lnTo>
                  <a:lnTo>
                    <a:pt x="21766" y="29183"/>
                  </a:lnTo>
                  <a:cubicBezTo>
                    <a:pt x="23547" y="28110"/>
                    <a:pt x="24646" y="26182"/>
                    <a:pt x="24646" y="24089"/>
                  </a:cubicBezTo>
                  <a:lnTo>
                    <a:pt x="24646" y="7575"/>
                  </a:lnTo>
                  <a:cubicBezTo>
                    <a:pt x="24646" y="6685"/>
                    <a:pt x="23920" y="5959"/>
                    <a:pt x="23030" y="5959"/>
                  </a:cubicBezTo>
                  <a:lnTo>
                    <a:pt x="22111" y="5959"/>
                  </a:lnTo>
                  <a:cubicBezTo>
                    <a:pt x="21741" y="5959"/>
                    <a:pt x="21397" y="6089"/>
                    <a:pt x="21123" y="6301"/>
                  </a:cubicBezTo>
                  <a:lnTo>
                    <a:pt x="21123" y="4218"/>
                  </a:lnTo>
                  <a:cubicBezTo>
                    <a:pt x="21123" y="3066"/>
                    <a:pt x="20187" y="2129"/>
                    <a:pt x="19038" y="2129"/>
                  </a:cubicBezTo>
                  <a:lnTo>
                    <a:pt x="17954" y="2129"/>
                  </a:lnTo>
                  <a:cubicBezTo>
                    <a:pt x="17344" y="2129"/>
                    <a:pt x="16794" y="2395"/>
                    <a:pt x="16410" y="2814"/>
                  </a:cubicBezTo>
                  <a:lnTo>
                    <a:pt x="16410" y="2090"/>
                  </a:lnTo>
                  <a:cubicBezTo>
                    <a:pt x="16410" y="937"/>
                    <a:pt x="15473" y="0"/>
                    <a:pt x="14325"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83" name="Google Shape;1121;p38">
            <a:extLst>
              <a:ext uri="{FF2B5EF4-FFF2-40B4-BE49-F238E27FC236}">
                <a16:creationId xmlns:a16="http://schemas.microsoft.com/office/drawing/2014/main" id="{C4C1DF0E-915E-EE80-F212-2B5D6BD91043}"/>
              </a:ext>
            </a:extLst>
          </p:cNvPr>
          <p:cNvGrpSpPr/>
          <p:nvPr/>
        </p:nvGrpSpPr>
        <p:grpSpPr>
          <a:xfrm>
            <a:off x="4925551" y="1683828"/>
            <a:ext cx="320914" cy="545519"/>
            <a:chOff x="7582800" y="2562275"/>
            <a:chExt cx="530100" cy="962800"/>
          </a:xfrm>
        </p:grpSpPr>
        <p:sp>
          <p:nvSpPr>
            <p:cNvPr id="84" name="Google Shape;1122;p38">
              <a:extLst>
                <a:ext uri="{FF2B5EF4-FFF2-40B4-BE49-F238E27FC236}">
                  <a16:creationId xmlns:a16="http://schemas.microsoft.com/office/drawing/2014/main" id="{3E9B57D4-FB95-1640-510B-B74271E82D76}"/>
                </a:ext>
              </a:extLst>
            </p:cNvPr>
            <p:cNvSpPr/>
            <p:nvPr/>
          </p:nvSpPr>
          <p:spPr>
            <a:xfrm>
              <a:off x="7593675" y="2572700"/>
              <a:ext cx="508725" cy="728100"/>
            </a:xfrm>
            <a:custGeom>
              <a:avLst/>
              <a:gdLst/>
              <a:ahLst/>
              <a:cxnLst/>
              <a:rect l="l" t="t" r="r" b="b"/>
              <a:pathLst>
                <a:path w="20349" h="29124" extrusionOk="0">
                  <a:moveTo>
                    <a:pt x="9684" y="0"/>
                  </a:moveTo>
                  <a:cubicBezTo>
                    <a:pt x="8791" y="0"/>
                    <a:pt x="8049" y="711"/>
                    <a:pt x="8021" y="1613"/>
                  </a:cubicBezTo>
                  <a:lnTo>
                    <a:pt x="7586" y="14365"/>
                  </a:lnTo>
                  <a:lnTo>
                    <a:pt x="7449" y="14365"/>
                  </a:lnTo>
                  <a:cubicBezTo>
                    <a:pt x="7446" y="14304"/>
                    <a:pt x="7439" y="14239"/>
                    <a:pt x="7428" y="14178"/>
                  </a:cubicBezTo>
                  <a:lnTo>
                    <a:pt x="5590" y="2934"/>
                  </a:lnTo>
                  <a:cubicBezTo>
                    <a:pt x="5454" y="2114"/>
                    <a:pt x="4745" y="1534"/>
                    <a:pt x="3943" y="1534"/>
                  </a:cubicBezTo>
                  <a:cubicBezTo>
                    <a:pt x="3854" y="1534"/>
                    <a:pt x="3764" y="1541"/>
                    <a:pt x="3673" y="1556"/>
                  </a:cubicBezTo>
                  <a:lnTo>
                    <a:pt x="2606" y="1731"/>
                  </a:lnTo>
                  <a:cubicBezTo>
                    <a:pt x="1695" y="1879"/>
                    <a:pt x="1077" y="2737"/>
                    <a:pt x="1228" y="3648"/>
                  </a:cubicBezTo>
                  <a:lnTo>
                    <a:pt x="2980" y="14365"/>
                  </a:lnTo>
                  <a:lnTo>
                    <a:pt x="2980" y="14899"/>
                  </a:lnTo>
                  <a:cubicBezTo>
                    <a:pt x="2133" y="14899"/>
                    <a:pt x="1386" y="15456"/>
                    <a:pt x="1142" y="16267"/>
                  </a:cubicBezTo>
                  <a:lnTo>
                    <a:pt x="442" y="18590"/>
                  </a:lnTo>
                  <a:cubicBezTo>
                    <a:pt x="0" y="20047"/>
                    <a:pt x="277" y="21627"/>
                    <a:pt x="1181" y="22848"/>
                  </a:cubicBezTo>
                  <a:lnTo>
                    <a:pt x="3870" y="26600"/>
                  </a:lnTo>
                  <a:cubicBezTo>
                    <a:pt x="3960" y="26743"/>
                    <a:pt x="4061" y="26880"/>
                    <a:pt x="4161" y="27012"/>
                  </a:cubicBezTo>
                  <a:lnTo>
                    <a:pt x="4179" y="27037"/>
                  </a:lnTo>
                  <a:cubicBezTo>
                    <a:pt x="4182" y="27037"/>
                    <a:pt x="4187" y="27041"/>
                    <a:pt x="4187" y="27041"/>
                  </a:cubicBezTo>
                  <a:cubicBezTo>
                    <a:pt x="5199" y="28308"/>
                    <a:pt x="6757" y="29123"/>
                    <a:pt x="8505" y="29123"/>
                  </a:cubicBezTo>
                  <a:lnTo>
                    <a:pt x="14827" y="29123"/>
                  </a:lnTo>
                  <a:cubicBezTo>
                    <a:pt x="17875" y="29123"/>
                    <a:pt x="20348" y="26650"/>
                    <a:pt x="20348" y="23601"/>
                  </a:cubicBezTo>
                  <a:lnTo>
                    <a:pt x="20348" y="11385"/>
                  </a:lnTo>
                  <a:cubicBezTo>
                    <a:pt x="20348" y="10725"/>
                    <a:pt x="19813" y="10190"/>
                    <a:pt x="19153" y="10190"/>
                  </a:cubicBezTo>
                  <a:lnTo>
                    <a:pt x="18234" y="10190"/>
                  </a:lnTo>
                  <a:cubicBezTo>
                    <a:pt x="17573" y="10190"/>
                    <a:pt x="17038" y="10725"/>
                    <a:pt x="17038" y="11385"/>
                  </a:cubicBezTo>
                  <a:lnTo>
                    <a:pt x="17038" y="14365"/>
                  </a:lnTo>
                  <a:lnTo>
                    <a:pt x="16826" y="14365"/>
                  </a:lnTo>
                  <a:lnTo>
                    <a:pt x="16826" y="10531"/>
                  </a:lnTo>
                  <a:cubicBezTo>
                    <a:pt x="16826" y="9680"/>
                    <a:pt x="16141" y="8990"/>
                    <a:pt x="15290" y="8990"/>
                  </a:cubicBezTo>
                  <a:lnTo>
                    <a:pt x="13948" y="8990"/>
                  </a:lnTo>
                  <a:cubicBezTo>
                    <a:pt x="13096" y="8990"/>
                    <a:pt x="12407" y="9680"/>
                    <a:pt x="12407" y="10531"/>
                  </a:cubicBezTo>
                  <a:lnTo>
                    <a:pt x="12407" y="14365"/>
                  </a:lnTo>
                  <a:lnTo>
                    <a:pt x="12006" y="14365"/>
                  </a:lnTo>
                  <a:lnTo>
                    <a:pt x="12436" y="1764"/>
                  </a:lnTo>
                  <a:cubicBezTo>
                    <a:pt x="12468" y="841"/>
                    <a:pt x="11747" y="69"/>
                    <a:pt x="10824" y="37"/>
                  </a:cubicBezTo>
                  <a:lnTo>
                    <a:pt x="9744" y="1"/>
                  </a:lnTo>
                  <a:cubicBezTo>
                    <a:pt x="9724" y="1"/>
                    <a:pt x="9704" y="0"/>
                    <a:pt x="9684" y="0"/>
                  </a:cubicBezTo>
                  <a:close/>
                </a:path>
              </a:pathLst>
            </a:custGeom>
            <a:solidFill>
              <a:srgbClr val="F0C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23;p38">
              <a:extLst>
                <a:ext uri="{FF2B5EF4-FFF2-40B4-BE49-F238E27FC236}">
                  <a16:creationId xmlns:a16="http://schemas.microsoft.com/office/drawing/2014/main" id="{3D1ED576-A0D0-2CD2-179D-85C8296EB674}"/>
                </a:ext>
              </a:extLst>
            </p:cNvPr>
            <p:cNvSpPr/>
            <p:nvPr/>
          </p:nvSpPr>
          <p:spPr>
            <a:xfrm>
              <a:off x="7740225" y="3275800"/>
              <a:ext cx="290175" cy="76425"/>
            </a:xfrm>
            <a:custGeom>
              <a:avLst/>
              <a:gdLst/>
              <a:ahLst/>
              <a:cxnLst/>
              <a:rect l="l" t="t" r="r" b="b"/>
              <a:pathLst>
                <a:path w="11607" h="3057" extrusionOk="0">
                  <a:moveTo>
                    <a:pt x="0" y="1"/>
                  </a:moveTo>
                  <a:lnTo>
                    <a:pt x="0" y="3056"/>
                  </a:lnTo>
                  <a:lnTo>
                    <a:pt x="11607" y="3056"/>
                  </a:lnTo>
                  <a:lnTo>
                    <a:pt x="11607" y="1"/>
                  </a:ln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24;p38">
              <a:extLst>
                <a:ext uri="{FF2B5EF4-FFF2-40B4-BE49-F238E27FC236}">
                  <a16:creationId xmlns:a16="http://schemas.microsoft.com/office/drawing/2014/main" id="{6ACDAC61-EE0D-EBEE-1EA4-7048B4A48AE7}"/>
                </a:ext>
              </a:extLst>
            </p:cNvPr>
            <p:cNvSpPr/>
            <p:nvPr/>
          </p:nvSpPr>
          <p:spPr>
            <a:xfrm>
              <a:off x="7710725" y="3352200"/>
              <a:ext cx="349225" cy="162475"/>
            </a:xfrm>
            <a:custGeom>
              <a:avLst/>
              <a:gdLst/>
              <a:ahLst/>
              <a:cxnLst/>
              <a:rect l="l" t="t" r="r" b="b"/>
              <a:pathLst>
                <a:path w="13969" h="6499" extrusionOk="0">
                  <a:moveTo>
                    <a:pt x="0" y="0"/>
                  </a:moveTo>
                  <a:lnTo>
                    <a:pt x="0" y="6498"/>
                  </a:lnTo>
                  <a:lnTo>
                    <a:pt x="13968" y="6498"/>
                  </a:lnTo>
                  <a:lnTo>
                    <a:pt x="13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25;p38">
              <a:extLst>
                <a:ext uri="{FF2B5EF4-FFF2-40B4-BE49-F238E27FC236}">
                  <a16:creationId xmlns:a16="http://schemas.microsoft.com/office/drawing/2014/main" id="{92E486D1-3EC2-72C1-C8CE-4F37B687DBF8}"/>
                </a:ext>
              </a:extLst>
            </p:cNvPr>
            <p:cNvSpPr/>
            <p:nvPr/>
          </p:nvSpPr>
          <p:spPr>
            <a:xfrm>
              <a:off x="8000850" y="3352200"/>
              <a:ext cx="59100" cy="162475"/>
            </a:xfrm>
            <a:custGeom>
              <a:avLst/>
              <a:gdLst/>
              <a:ahLst/>
              <a:cxnLst/>
              <a:rect l="l" t="t" r="r" b="b"/>
              <a:pathLst>
                <a:path w="2364" h="6499" extrusionOk="0">
                  <a:moveTo>
                    <a:pt x="1" y="0"/>
                  </a:moveTo>
                  <a:lnTo>
                    <a:pt x="1" y="6498"/>
                  </a:lnTo>
                  <a:lnTo>
                    <a:pt x="2363" y="6498"/>
                  </a:lnTo>
                  <a:lnTo>
                    <a:pt x="2363"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26;p38">
              <a:extLst>
                <a:ext uri="{FF2B5EF4-FFF2-40B4-BE49-F238E27FC236}">
                  <a16:creationId xmlns:a16="http://schemas.microsoft.com/office/drawing/2014/main" id="{CFA83A85-727B-7ABE-4861-3035ACEAC154}"/>
                </a:ext>
              </a:extLst>
            </p:cNvPr>
            <p:cNvSpPr/>
            <p:nvPr/>
          </p:nvSpPr>
          <p:spPr>
            <a:xfrm>
              <a:off x="7928350" y="2827425"/>
              <a:ext cx="174050" cy="473375"/>
            </a:xfrm>
            <a:custGeom>
              <a:avLst/>
              <a:gdLst/>
              <a:ahLst/>
              <a:cxnLst/>
              <a:rect l="l" t="t" r="r" b="b"/>
              <a:pathLst>
                <a:path w="6962" h="18935" extrusionOk="0">
                  <a:moveTo>
                    <a:pt x="4847" y="1"/>
                  </a:moveTo>
                  <a:cubicBezTo>
                    <a:pt x="4757" y="1"/>
                    <a:pt x="4671" y="11"/>
                    <a:pt x="4589" y="29"/>
                  </a:cubicBezTo>
                  <a:cubicBezTo>
                    <a:pt x="5124" y="148"/>
                    <a:pt x="5522" y="625"/>
                    <a:pt x="5522" y="1196"/>
                  </a:cubicBezTo>
                  <a:lnTo>
                    <a:pt x="5522" y="13412"/>
                  </a:lnTo>
                  <a:cubicBezTo>
                    <a:pt x="5522" y="16461"/>
                    <a:pt x="3052" y="18934"/>
                    <a:pt x="1" y="18934"/>
                  </a:cubicBezTo>
                  <a:lnTo>
                    <a:pt x="1440" y="18934"/>
                  </a:lnTo>
                  <a:cubicBezTo>
                    <a:pt x="4488" y="18934"/>
                    <a:pt x="6961" y="16461"/>
                    <a:pt x="6961" y="13412"/>
                  </a:cubicBezTo>
                  <a:lnTo>
                    <a:pt x="6961" y="1196"/>
                  </a:lnTo>
                  <a:cubicBezTo>
                    <a:pt x="6961" y="536"/>
                    <a:pt x="6426" y="1"/>
                    <a:pt x="5766" y="1"/>
                  </a:cubicBez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27;p38">
              <a:extLst>
                <a:ext uri="{FF2B5EF4-FFF2-40B4-BE49-F238E27FC236}">
                  <a16:creationId xmlns:a16="http://schemas.microsoft.com/office/drawing/2014/main" id="{67B2907F-E0F0-8E81-F18B-A94724A0BA75}"/>
                </a:ext>
              </a:extLst>
            </p:cNvPr>
            <p:cNvSpPr/>
            <p:nvPr/>
          </p:nvSpPr>
          <p:spPr>
            <a:xfrm>
              <a:off x="7613250" y="2945175"/>
              <a:ext cx="54950" cy="127550"/>
            </a:xfrm>
            <a:custGeom>
              <a:avLst/>
              <a:gdLst/>
              <a:ahLst/>
              <a:cxnLst/>
              <a:rect l="l" t="t" r="r" b="b"/>
              <a:pathLst>
                <a:path w="2198" h="5102" extrusionOk="0">
                  <a:moveTo>
                    <a:pt x="2197" y="0"/>
                  </a:moveTo>
                  <a:cubicBezTo>
                    <a:pt x="1350" y="0"/>
                    <a:pt x="603" y="557"/>
                    <a:pt x="359" y="1368"/>
                  </a:cubicBezTo>
                  <a:lnTo>
                    <a:pt x="0" y="2560"/>
                  </a:lnTo>
                  <a:lnTo>
                    <a:pt x="2197" y="5102"/>
                  </a:lnTo>
                  <a:lnTo>
                    <a:pt x="2197" y="0"/>
                  </a:ln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28;p38">
              <a:extLst>
                <a:ext uri="{FF2B5EF4-FFF2-40B4-BE49-F238E27FC236}">
                  <a16:creationId xmlns:a16="http://schemas.microsoft.com/office/drawing/2014/main" id="{EF2ADA26-0206-9CBF-C692-29A5F702966A}"/>
                </a:ext>
              </a:extLst>
            </p:cNvPr>
            <p:cNvSpPr/>
            <p:nvPr/>
          </p:nvSpPr>
          <p:spPr>
            <a:xfrm>
              <a:off x="7678300" y="2611025"/>
              <a:ext cx="101075" cy="316150"/>
            </a:xfrm>
            <a:custGeom>
              <a:avLst/>
              <a:gdLst/>
              <a:ahLst/>
              <a:cxnLst/>
              <a:rect l="l" t="t" r="r" b="b"/>
              <a:pathLst>
                <a:path w="4043" h="12646" extrusionOk="0">
                  <a:moveTo>
                    <a:pt x="558" y="1"/>
                  </a:moveTo>
                  <a:cubicBezTo>
                    <a:pt x="469" y="1"/>
                    <a:pt x="379" y="8"/>
                    <a:pt x="288" y="23"/>
                  </a:cubicBezTo>
                  <a:lnTo>
                    <a:pt x="0" y="69"/>
                  </a:lnTo>
                  <a:cubicBezTo>
                    <a:pt x="597" y="245"/>
                    <a:pt x="1070" y="744"/>
                    <a:pt x="1178" y="1401"/>
                  </a:cubicBezTo>
                  <a:lnTo>
                    <a:pt x="2682" y="10592"/>
                  </a:lnTo>
                  <a:cubicBezTo>
                    <a:pt x="2822" y="11439"/>
                    <a:pt x="3317" y="12186"/>
                    <a:pt x="4043" y="12645"/>
                  </a:cubicBezTo>
                  <a:lnTo>
                    <a:pt x="2205" y="1401"/>
                  </a:lnTo>
                  <a:cubicBezTo>
                    <a:pt x="2069" y="581"/>
                    <a:pt x="1360" y="1"/>
                    <a:pt x="558" y="1"/>
                  </a:cubicBezTo>
                  <a:close/>
                </a:path>
              </a:pathLst>
            </a:custGeom>
            <a:solidFill>
              <a:srgbClr val="F8A8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9;p38">
              <a:extLst>
                <a:ext uri="{FF2B5EF4-FFF2-40B4-BE49-F238E27FC236}">
                  <a16:creationId xmlns:a16="http://schemas.microsoft.com/office/drawing/2014/main" id="{C1946642-19E5-8143-5E60-247826094605}"/>
                </a:ext>
              </a:extLst>
            </p:cNvPr>
            <p:cNvSpPr/>
            <p:nvPr/>
          </p:nvSpPr>
          <p:spPr>
            <a:xfrm>
              <a:off x="7582800" y="2562275"/>
              <a:ext cx="530100" cy="962800"/>
            </a:xfrm>
            <a:custGeom>
              <a:avLst/>
              <a:gdLst/>
              <a:ahLst/>
              <a:cxnLst/>
              <a:rect l="l" t="t" r="r" b="b"/>
              <a:pathLst>
                <a:path w="21204" h="38512" extrusionOk="0">
                  <a:moveTo>
                    <a:pt x="10119" y="834"/>
                  </a:moveTo>
                  <a:cubicBezTo>
                    <a:pt x="10134" y="834"/>
                    <a:pt x="10149" y="834"/>
                    <a:pt x="10164" y="834"/>
                  </a:cubicBezTo>
                  <a:lnTo>
                    <a:pt x="11245" y="874"/>
                  </a:lnTo>
                  <a:cubicBezTo>
                    <a:pt x="11934" y="896"/>
                    <a:pt x="12476" y="1477"/>
                    <a:pt x="12454" y="2166"/>
                  </a:cubicBezTo>
                  <a:lnTo>
                    <a:pt x="12024" y="14767"/>
                  </a:lnTo>
                  <a:cubicBezTo>
                    <a:pt x="12020" y="14882"/>
                    <a:pt x="12063" y="14990"/>
                    <a:pt x="12142" y="15072"/>
                  </a:cubicBezTo>
                  <a:cubicBezTo>
                    <a:pt x="12221" y="15155"/>
                    <a:pt x="12329" y="15198"/>
                    <a:pt x="12441" y="15198"/>
                  </a:cubicBezTo>
                  <a:lnTo>
                    <a:pt x="12842" y="15198"/>
                  </a:lnTo>
                  <a:cubicBezTo>
                    <a:pt x="13076" y="15198"/>
                    <a:pt x="13263" y="15011"/>
                    <a:pt x="13263" y="14782"/>
                  </a:cubicBezTo>
                  <a:lnTo>
                    <a:pt x="13263" y="10948"/>
                  </a:lnTo>
                  <a:cubicBezTo>
                    <a:pt x="13263" y="10330"/>
                    <a:pt x="13765" y="9828"/>
                    <a:pt x="14383" y="9828"/>
                  </a:cubicBezTo>
                  <a:lnTo>
                    <a:pt x="15725" y="9828"/>
                  </a:lnTo>
                  <a:cubicBezTo>
                    <a:pt x="16343" y="9828"/>
                    <a:pt x="16845" y="10330"/>
                    <a:pt x="16845" y="10948"/>
                  </a:cubicBezTo>
                  <a:lnTo>
                    <a:pt x="16845" y="14782"/>
                  </a:lnTo>
                  <a:cubicBezTo>
                    <a:pt x="16845" y="15011"/>
                    <a:pt x="17032" y="15198"/>
                    <a:pt x="17261" y="15198"/>
                  </a:cubicBezTo>
                  <a:lnTo>
                    <a:pt x="17473" y="15198"/>
                  </a:lnTo>
                  <a:cubicBezTo>
                    <a:pt x="17703" y="15198"/>
                    <a:pt x="17894" y="15011"/>
                    <a:pt x="17894" y="14782"/>
                  </a:cubicBezTo>
                  <a:lnTo>
                    <a:pt x="17894" y="11802"/>
                  </a:lnTo>
                  <a:cubicBezTo>
                    <a:pt x="17894" y="11439"/>
                    <a:pt x="18149" y="11120"/>
                    <a:pt x="18500" y="11044"/>
                  </a:cubicBezTo>
                  <a:cubicBezTo>
                    <a:pt x="18525" y="11038"/>
                    <a:pt x="18554" y="11034"/>
                    <a:pt x="18579" y="11030"/>
                  </a:cubicBezTo>
                  <a:cubicBezTo>
                    <a:pt x="18583" y="11030"/>
                    <a:pt x="18586" y="11026"/>
                    <a:pt x="18590" y="11026"/>
                  </a:cubicBezTo>
                  <a:cubicBezTo>
                    <a:pt x="18615" y="11026"/>
                    <a:pt x="18644" y="11023"/>
                    <a:pt x="18669" y="11023"/>
                  </a:cubicBezTo>
                  <a:lnTo>
                    <a:pt x="19588" y="11023"/>
                  </a:lnTo>
                  <a:cubicBezTo>
                    <a:pt x="20015" y="11023"/>
                    <a:pt x="20367" y="11371"/>
                    <a:pt x="20367" y="11802"/>
                  </a:cubicBezTo>
                  <a:lnTo>
                    <a:pt x="20367" y="24018"/>
                  </a:lnTo>
                  <a:cubicBezTo>
                    <a:pt x="20367" y="25885"/>
                    <a:pt x="19344" y="27602"/>
                    <a:pt x="17703" y="28499"/>
                  </a:cubicBezTo>
                  <a:cubicBezTo>
                    <a:pt x="17571" y="28575"/>
                    <a:pt x="17484" y="28714"/>
                    <a:pt x="17484" y="28865"/>
                  </a:cubicBezTo>
                  <a:lnTo>
                    <a:pt x="17484" y="31177"/>
                  </a:lnTo>
                  <a:lnTo>
                    <a:pt x="6714" y="31177"/>
                  </a:lnTo>
                  <a:lnTo>
                    <a:pt x="6714" y="28865"/>
                  </a:lnTo>
                  <a:cubicBezTo>
                    <a:pt x="6714" y="28714"/>
                    <a:pt x="6632" y="28575"/>
                    <a:pt x="6499" y="28499"/>
                  </a:cubicBezTo>
                  <a:cubicBezTo>
                    <a:pt x="5899" y="28172"/>
                    <a:pt x="5379" y="27734"/>
                    <a:pt x="4948" y="27199"/>
                  </a:cubicBezTo>
                  <a:cubicBezTo>
                    <a:pt x="4948" y="27196"/>
                    <a:pt x="4945" y="27193"/>
                    <a:pt x="4940" y="27189"/>
                  </a:cubicBezTo>
                  <a:lnTo>
                    <a:pt x="4937" y="27185"/>
                  </a:lnTo>
                  <a:cubicBezTo>
                    <a:pt x="4934" y="27181"/>
                    <a:pt x="4930" y="27174"/>
                    <a:pt x="4927" y="27171"/>
                  </a:cubicBezTo>
                  <a:cubicBezTo>
                    <a:pt x="4829" y="27045"/>
                    <a:pt x="4740" y="26919"/>
                    <a:pt x="4653" y="26790"/>
                  </a:cubicBezTo>
                  <a:cubicBezTo>
                    <a:pt x="4650" y="26787"/>
                    <a:pt x="4647" y="26780"/>
                    <a:pt x="4643" y="26776"/>
                  </a:cubicBezTo>
                  <a:lnTo>
                    <a:pt x="1954" y="23017"/>
                  </a:lnTo>
                  <a:cubicBezTo>
                    <a:pt x="1128" y="21904"/>
                    <a:pt x="877" y="20454"/>
                    <a:pt x="1275" y="19129"/>
                  </a:cubicBezTo>
                  <a:lnTo>
                    <a:pt x="1976" y="16807"/>
                  </a:lnTo>
                  <a:cubicBezTo>
                    <a:pt x="2126" y="16304"/>
                    <a:pt x="2514" y="15934"/>
                    <a:pt x="2998" y="15794"/>
                  </a:cubicBezTo>
                  <a:lnTo>
                    <a:pt x="2998" y="20418"/>
                  </a:lnTo>
                  <a:cubicBezTo>
                    <a:pt x="2998" y="20648"/>
                    <a:pt x="3185" y="20835"/>
                    <a:pt x="3415" y="20835"/>
                  </a:cubicBezTo>
                  <a:cubicBezTo>
                    <a:pt x="3648" y="20835"/>
                    <a:pt x="3835" y="20648"/>
                    <a:pt x="3835" y="20418"/>
                  </a:cubicBezTo>
                  <a:lnTo>
                    <a:pt x="3835" y="14782"/>
                  </a:lnTo>
                  <a:cubicBezTo>
                    <a:pt x="3835" y="14760"/>
                    <a:pt x="3832" y="14735"/>
                    <a:pt x="3828" y="14713"/>
                  </a:cubicBezTo>
                  <a:lnTo>
                    <a:pt x="2076" y="3997"/>
                  </a:lnTo>
                  <a:cubicBezTo>
                    <a:pt x="1964" y="3315"/>
                    <a:pt x="2428" y="2672"/>
                    <a:pt x="3106" y="2561"/>
                  </a:cubicBezTo>
                  <a:lnTo>
                    <a:pt x="4176" y="2385"/>
                  </a:lnTo>
                  <a:cubicBezTo>
                    <a:pt x="4244" y="2374"/>
                    <a:pt x="4311" y="2369"/>
                    <a:pt x="4378" y="2369"/>
                  </a:cubicBezTo>
                  <a:cubicBezTo>
                    <a:pt x="4978" y="2369"/>
                    <a:pt x="5512" y="2805"/>
                    <a:pt x="5612" y="3419"/>
                  </a:cubicBezTo>
                  <a:lnTo>
                    <a:pt x="7450" y="14660"/>
                  </a:lnTo>
                  <a:cubicBezTo>
                    <a:pt x="7461" y="14713"/>
                    <a:pt x="7465" y="14764"/>
                    <a:pt x="7468" y="14814"/>
                  </a:cubicBezTo>
                  <a:cubicBezTo>
                    <a:pt x="7486" y="15033"/>
                    <a:pt x="7666" y="15198"/>
                    <a:pt x="7884" y="15198"/>
                  </a:cubicBezTo>
                  <a:lnTo>
                    <a:pt x="8021" y="15198"/>
                  </a:lnTo>
                  <a:cubicBezTo>
                    <a:pt x="8247" y="15198"/>
                    <a:pt x="8430" y="15022"/>
                    <a:pt x="8438" y="14796"/>
                  </a:cubicBezTo>
                  <a:lnTo>
                    <a:pt x="8872" y="2044"/>
                  </a:lnTo>
                  <a:cubicBezTo>
                    <a:pt x="8896" y="1370"/>
                    <a:pt x="9450" y="834"/>
                    <a:pt x="10119" y="834"/>
                  </a:cubicBezTo>
                  <a:close/>
                  <a:moveTo>
                    <a:pt x="18666" y="32014"/>
                  </a:moveTo>
                  <a:lnTo>
                    <a:pt x="18666" y="37675"/>
                  </a:lnTo>
                  <a:lnTo>
                    <a:pt x="5533" y="37675"/>
                  </a:lnTo>
                  <a:lnTo>
                    <a:pt x="5533" y="32014"/>
                  </a:lnTo>
                  <a:close/>
                  <a:moveTo>
                    <a:pt x="10121" y="0"/>
                  </a:moveTo>
                  <a:cubicBezTo>
                    <a:pt x="9004" y="0"/>
                    <a:pt x="8074" y="887"/>
                    <a:pt x="8035" y="2016"/>
                  </a:cubicBezTo>
                  <a:lnTo>
                    <a:pt x="7727" y="11156"/>
                  </a:lnTo>
                  <a:lnTo>
                    <a:pt x="6438" y="3283"/>
                  </a:lnTo>
                  <a:cubicBezTo>
                    <a:pt x="6270" y="2262"/>
                    <a:pt x="5384" y="1532"/>
                    <a:pt x="4379" y="1532"/>
                  </a:cubicBezTo>
                  <a:cubicBezTo>
                    <a:pt x="4267" y="1532"/>
                    <a:pt x="4154" y="1541"/>
                    <a:pt x="4040" y="1560"/>
                  </a:cubicBezTo>
                  <a:lnTo>
                    <a:pt x="2973" y="1736"/>
                  </a:lnTo>
                  <a:cubicBezTo>
                    <a:pt x="1835" y="1918"/>
                    <a:pt x="1063" y="2995"/>
                    <a:pt x="1250" y="4130"/>
                  </a:cubicBezTo>
                  <a:lnTo>
                    <a:pt x="2998" y="14814"/>
                  </a:lnTo>
                  <a:lnTo>
                    <a:pt x="2998" y="14936"/>
                  </a:lnTo>
                  <a:cubicBezTo>
                    <a:pt x="2140" y="15087"/>
                    <a:pt x="1434" y="15704"/>
                    <a:pt x="1175" y="16566"/>
                  </a:cubicBezTo>
                  <a:lnTo>
                    <a:pt x="475" y="18885"/>
                  </a:lnTo>
                  <a:cubicBezTo>
                    <a:pt x="1" y="20461"/>
                    <a:pt x="302" y="22192"/>
                    <a:pt x="1279" y="23509"/>
                  </a:cubicBezTo>
                  <a:lnTo>
                    <a:pt x="3957" y="27254"/>
                  </a:lnTo>
                  <a:cubicBezTo>
                    <a:pt x="4054" y="27397"/>
                    <a:pt x="4155" y="27541"/>
                    <a:pt x="4262" y="27680"/>
                  </a:cubicBezTo>
                  <a:lnTo>
                    <a:pt x="4277" y="27695"/>
                  </a:lnTo>
                  <a:cubicBezTo>
                    <a:pt x="4284" y="27710"/>
                    <a:pt x="4294" y="27720"/>
                    <a:pt x="4305" y="27734"/>
                  </a:cubicBezTo>
                  <a:cubicBezTo>
                    <a:pt x="4751" y="28288"/>
                    <a:pt x="5278" y="28747"/>
                    <a:pt x="5878" y="29110"/>
                  </a:cubicBezTo>
                  <a:lnTo>
                    <a:pt x="5878" y="31177"/>
                  </a:lnTo>
                  <a:lnTo>
                    <a:pt x="5117" y="31177"/>
                  </a:lnTo>
                  <a:cubicBezTo>
                    <a:pt x="4884" y="31177"/>
                    <a:pt x="4697" y="31364"/>
                    <a:pt x="4697" y="31597"/>
                  </a:cubicBezTo>
                  <a:lnTo>
                    <a:pt x="4697" y="38095"/>
                  </a:lnTo>
                  <a:cubicBezTo>
                    <a:pt x="4697" y="38325"/>
                    <a:pt x="4884" y="38511"/>
                    <a:pt x="5117" y="38511"/>
                  </a:cubicBezTo>
                  <a:lnTo>
                    <a:pt x="19085" y="38511"/>
                  </a:lnTo>
                  <a:cubicBezTo>
                    <a:pt x="19315" y="38511"/>
                    <a:pt x="19501" y="38325"/>
                    <a:pt x="19501" y="38095"/>
                  </a:cubicBezTo>
                  <a:lnTo>
                    <a:pt x="19501" y="31597"/>
                  </a:lnTo>
                  <a:cubicBezTo>
                    <a:pt x="19501" y="31364"/>
                    <a:pt x="19315" y="31177"/>
                    <a:pt x="19085" y="31177"/>
                  </a:cubicBezTo>
                  <a:lnTo>
                    <a:pt x="18321" y="31177"/>
                  </a:lnTo>
                  <a:lnTo>
                    <a:pt x="18321" y="29110"/>
                  </a:lnTo>
                  <a:cubicBezTo>
                    <a:pt x="20105" y="28036"/>
                    <a:pt x="21203" y="26108"/>
                    <a:pt x="21203" y="24018"/>
                  </a:cubicBezTo>
                  <a:lnTo>
                    <a:pt x="21203" y="11802"/>
                  </a:lnTo>
                  <a:cubicBezTo>
                    <a:pt x="21203" y="10912"/>
                    <a:pt x="20478" y="10186"/>
                    <a:pt x="19588" y="10186"/>
                  </a:cubicBezTo>
                  <a:lnTo>
                    <a:pt x="18669" y="10186"/>
                  </a:lnTo>
                  <a:cubicBezTo>
                    <a:pt x="18611" y="10186"/>
                    <a:pt x="18550" y="10190"/>
                    <a:pt x="18493" y="10197"/>
                  </a:cubicBezTo>
                  <a:lnTo>
                    <a:pt x="18479" y="10197"/>
                  </a:lnTo>
                  <a:cubicBezTo>
                    <a:pt x="18424" y="10204"/>
                    <a:pt x="18371" y="10216"/>
                    <a:pt x="18317" y="10226"/>
                  </a:cubicBezTo>
                  <a:cubicBezTo>
                    <a:pt x="18066" y="10284"/>
                    <a:pt x="17836" y="10398"/>
                    <a:pt x="17642" y="10560"/>
                  </a:cubicBezTo>
                  <a:cubicBezTo>
                    <a:pt x="17463" y="9666"/>
                    <a:pt x="16669" y="8991"/>
                    <a:pt x="15725" y="8991"/>
                  </a:cubicBezTo>
                  <a:lnTo>
                    <a:pt x="14383" y="8991"/>
                  </a:lnTo>
                  <a:cubicBezTo>
                    <a:pt x="13862" y="8991"/>
                    <a:pt x="13392" y="9195"/>
                    <a:pt x="13039" y="9526"/>
                  </a:cubicBezTo>
                  <a:lnTo>
                    <a:pt x="13288" y="2195"/>
                  </a:lnTo>
                  <a:cubicBezTo>
                    <a:pt x="13327" y="1043"/>
                    <a:pt x="12426" y="77"/>
                    <a:pt x="11273" y="37"/>
                  </a:cubicBezTo>
                  <a:lnTo>
                    <a:pt x="10193" y="1"/>
                  </a:lnTo>
                  <a:cubicBezTo>
                    <a:pt x="10169" y="0"/>
                    <a:pt x="10145" y="0"/>
                    <a:pt x="10121" y="0"/>
                  </a:cubicBezTo>
                  <a:close/>
                </a:path>
              </a:pathLst>
            </a:custGeom>
            <a:solidFill>
              <a:srgbClr val="24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1924;p38"/>
          <p:cNvSpPr/>
          <p:nvPr/>
        </p:nvSpPr>
        <p:spPr>
          <a:xfrm>
            <a:off x="6910005" y="1510346"/>
            <a:ext cx="1894623" cy="3318241"/>
          </a:xfrm>
          <a:prstGeom prst="roundRect">
            <a:avLst>
              <a:gd name="adj" fmla="val 16667"/>
            </a:avLst>
          </a:prstGeom>
          <a:no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25;p38"/>
          <p:cNvSpPr/>
          <p:nvPr/>
        </p:nvSpPr>
        <p:spPr>
          <a:xfrm>
            <a:off x="8102295" y="1193703"/>
            <a:ext cx="786758" cy="891668"/>
          </a:xfrm>
          <a:custGeom>
            <a:avLst/>
            <a:gdLst/>
            <a:ahLst/>
            <a:cxnLst/>
            <a:rect l="l" t="t" r="r" b="b"/>
            <a:pathLst>
              <a:path w="37053" h="41560" extrusionOk="0">
                <a:moveTo>
                  <a:pt x="18526" y="0"/>
                </a:moveTo>
                <a:cubicBezTo>
                  <a:pt x="17848" y="0"/>
                  <a:pt x="17169" y="176"/>
                  <a:pt x="16562" y="527"/>
                </a:cubicBezTo>
                <a:lnTo>
                  <a:pt x="1965" y="8945"/>
                </a:lnTo>
                <a:cubicBezTo>
                  <a:pt x="750" y="9647"/>
                  <a:pt x="0" y="10945"/>
                  <a:pt x="0" y="12350"/>
                </a:cubicBezTo>
                <a:lnTo>
                  <a:pt x="0" y="29209"/>
                </a:lnTo>
                <a:cubicBezTo>
                  <a:pt x="0" y="30602"/>
                  <a:pt x="750" y="31900"/>
                  <a:pt x="1965" y="32603"/>
                </a:cubicBezTo>
                <a:lnTo>
                  <a:pt x="16562" y="41032"/>
                </a:lnTo>
                <a:cubicBezTo>
                  <a:pt x="17169" y="41383"/>
                  <a:pt x="17848" y="41559"/>
                  <a:pt x="18526" y="41559"/>
                </a:cubicBezTo>
                <a:cubicBezTo>
                  <a:pt x="19205" y="41559"/>
                  <a:pt x="19884" y="41383"/>
                  <a:pt x="20491" y="41032"/>
                </a:cubicBezTo>
                <a:lnTo>
                  <a:pt x="35088" y="32603"/>
                </a:lnTo>
                <a:cubicBezTo>
                  <a:pt x="36302" y="31900"/>
                  <a:pt x="37052" y="30602"/>
                  <a:pt x="37052" y="29209"/>
                </a:cubicBezTo>
                <a:lnTo>
                  <a:pt x="37052" y="12350"/>
                </a:lnTo>
                <a:cubicBezTo>
                  <a:pt x="37052" y="10945"/>
                  <a:pt x="36302" y="9647"/>
                  <a:pt x="35088" y="8945"/>
                </a:cubicBezTo>
                <a:lnTo>
                  <a:pt x="20491" y="527"/>
                </a:lnTo>
                <a:cubicBezTo>
                  <a:pt x="19884" y="176"/>
                  <a:pt x="19205" y="0"/>
                  <a:pt x="18526" y="0"/>
                </a:cubicBezTo>
                <a:close/>
              </a:path>
            </a:pathLst>
          </a:custGeom>
          <a:solidFill>
            <a:schemeClr val="bg2"/>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26;p38"/>
          <p:cNvSpPr/>
          <p:nvPr/>
        </p:nvSpPr>
        <p:spPr>
          <a:xfrm>
            <a:off x="8208471" y="1381459"/>
            <a:ext cx="574405" cy="527020"/>
          </a:xfrm>
          <a:custGeom>
            <a:avLst/>
            <a:gdLst/>
            <a:ahLst/>
            <a:cxnLst/>
            <a:rect l="l" t="t" r="r" b="b"/>
            <a:pathLst>
              <a:path w="27052" h="30034" extrusionOk="0">
                <a:moveTo>
                  <a:pt x="13526" y="0"/>
                </a:moveTo>
                <a:cubicBezTo>
                  <a:pt x="12848" y="0"/>
                  <a:pt x="12169" y="176"/>
                  <a:pt x="11562" y="527"/>
                </a:cubicBezTo>
                <a:lnTo>
                  <a:pt x="1965" y="6075"/>
                </a:lnTo>
                <a:cubicBezTo>
                  <a:pt x="739" y="6778"/>
                  <a:pt x="1" y="8064"/>
                  <a:pt x="1" y="9468"/>
                </a:cubicBezTo>
                <a:lnTo>
                  <a:pt x="1" y="20553"/>
                </a:lnTo>
                <a:cubicBezTo>
                  <a:pt x="1" y="21958"/>
                  <a:pt x="739" y="23256"/>
                  <a:pt x="1965" y="23958"/>
                </a:cubicBezTo>
                <a:lnTo>
                  <a:pt x="11562" y="29507"/>
                </a:lnTo>
                <a:cubicBezTo>
                  <a:pt x="12169" y="29858"/>
                  <a:pt x="12848" y="30033"/>
                  <a:pt x="13526" y="30033"/>
                </a:cubicBezTo>
                <a:cubicBezTo>
                  <a:pt x="14205" y="30033"/>
                  <a:pt x="14884" y="29858"/>
                  <a:pt x="15491" y="29507"/>
                </a:cubicBezTo>
                <a:lnTo>
                  <a:pt x="25087" y="23958"/>
                </a:lnTo>
                <a:cubicBezTo>
                  <a:pt x="26302" y="23256"/>
                  <a:pt x="27052" y="21958"/>
                  <a:pt x="27052" y="20553"/>
                </a:cubicBezTo>
                <a:lnTo>
                  <a:pt x="27052" y="9468"/>
                </a:lnTo>
                <a:cubicBezTo>
                  <a:pt x="27052" y="8064"/>
                  <a:pt x="26302" y="6778"/>
                  <a:pt x="25087" y="6075"/>
                </a:cubicBezTo>
                <a:lnTo>
                  <a:pt x="15491" y="527"/>
                </a:lnTo>
                <a:cubicBezTo>
                  <a:pt x="14884" y="176"/>
                  <a:pt x="14205" y="0"/>
                  <a:pt x="13526" y="0"/>
                </a:cubicBezTo>
                <a:close/>
              </a:path>
            </a:pathLst>
          </a:custGeom>
          <a:solidFill>
            <a:srgbClr val="FFFFFF"/>
          </a:solidFill>
          <a:ln>
            <a:solidFill>
              <a:srgbClr val="FFC000"/>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rgbClr val="434343"/>
                </a:solidFill>
                <a:latin typeface="Fira Sans Extra Condensed Medium"/>
                <a:ea typeface="Fira Sans Extra Condensed Medium"/>
                <a:cs typeface="Fira Sans Extra Condensed Medium"/>
                <a:sym typeface="Fira Sans Extra Condensed Medium"/>
              </a:rPr>
              <a:t>04</a:t>
            </a:r>
            <a:endParaRPr sz="2400" dirty="0">
              <a:solidFill>
                <a:srgbClr val="434343"/>
              </a:solidFill>
            </a:endParaRPr>
          </a:p>
        </p:txBody>
      </p:sp>
      <p:sp>
        <p:nvSpPr>
          <p:cNvPr id="7" name="TextBox 6"/>
          <p:cNvSpPr txBox="1"/>
          <p:nvPr/>
        </p:nvSpPr>
        <p:spPr>
          <a:xfrm>
            <a:off x="7111674" y="2265800"/>
            <a:ext cx="1306056" cy="1169551"/>
          </a:xfrm>
          <a:prstGeom prst="rect">
            <a:avLst/>
          </a:prstGeom>
          <a:noFill/>
        </p:spPr>
        <p:txBody>
          <a:bodyPr wrap="square" rtlCol="1">
            <a:spAutoFit/>
          </a:bodyPr>
          <a:lstStyle/>
          <a:p>
            <a:r>
              <a:rPr lang="en-GB" b="1" dirty="0"/>
              <a:t>we will convert text into sign language as well.</a:t>
            </a:r>
            <a:endParaRPr lang="ar-EG" b="1" dirty="0"/>
          </a:p>
        </p:txBody>
      </p:sp>
      <p:grpSp>
        <p:nvGrpSpPr>
          <p:cNvPr id="100" name="Google Shape;1151;p38">
            <a:extLst>
              <a:ext uri="{FF2B5EF4-FFF2-40B4-BE49-F238E27FC236}">
                <a16:creationId xmlns:a16="http://schemas.microsoft.com/office/drawing/2014/main" id="{65A93DCB-DB79-CB84-45BF-AF11B16BAF43}"/>
              </a:ext>
            </a:extLst>
          </p:cNvPr>
          <p:cNvGrpSpPr/>
          <p:nvPr/>
        </p:nvGrpSpPr>
        <p:grpSpPr>
          <a:xfrm>
            <a:off x="7130967" y="1705209"/>
            <a:ext cx="344443" cy="496147"/>
            <a:chOff x="7582725" y="1554050"/>
            <a:chExt cx="530175" cy="928400"/>
          </a:xfrm>
        </p:grpSpPr>
        <p:sp>
          <p:nvSpPr>
            <p:cNvPr id="101" name="Google Shape;1152;p38">
              <a:extLst>
                <a:ext uri="{FF2B5EF4-FFF2-40B4-BE49-F238E27FC236}">
                  <a16:creationId xmlns:a16="http://schemas.microsoft.com/office/drawing/2014/main" id="{F498A656-068F-9B85-811D-949230020E9F}"/>
                </a:ext>
              </a:extLst>
            </p:cNvPr>
            <p:cNvSpPr/>
            <p:nvPr/>
          </p:nvSpPr>
          <p:spPr>
            <a:xfrm>
              <a:off x="7613125" y="1909200"/>
              <a:ext cx="55075" cy="127450"/>
            </a:xfrm>
            <a:custGeom>
              <a:avLst/>
              <a:gdLst/>
              <a:ahLst/>
              <a:cxnLst/>
              <a:rect l="l" t="t" r="r" b="b"/>
              <a:pathLst>
                <a:path w="2203" h="5098" extrusionOk="0">
                  <a:moveTo>
                    <a:pt x="2202" y="1"/>
                  </a:moveTo>
                  <a:cubicBezTo>
                    <a:pt x="1351" y="1"/>
                    <a:pt x="604" y="553"/>
                    <a:pt x="360" y="1368"/>
                  </a:cubicBezTo>
                  <a:lnTo>
                    <a:pt x="1" y="2556"/>
                  </a:lnTo>
                  <a:lnTo>
                    <a:pt x="2202" y="5098"/>
                  </a:lnTo>
                  <a:lnTo>
                    <a:pt x="2202"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02" name="Google Shape;1153;p38">
              <a:extLst>
                <a:ext uri="{FF2B5EF4-FFF2-40B4-BE49-F238E27FC236}">
                  <a16:creationId xmlns:a16="http://schemas.microsoft.com/office/drawing/2014/main" id="{B4F216B1-EBA4-F95D-B370-B3FB365ECA94}"/>
                </a:ext>
              </a:extLst>
            </p:cNvPr>
            <p:cNvGrpSpPr/>
            <p:nvPr/>
          </p:nvGrpSpPr>
          <p:grpSpPr>
            <a:xfrm>
              <a:off x="7582725" y="1554050"/>
              <a:ext cx="530175" cy="928400"/>
              <a:chOff x="7582725" y="1554050"/>
              <a:chExt cx="530175" cy="928400"/>
            </a:xfrm>
          </p:grpSpPr>
          <p:sp>
            <p:nvSpPr>
              <p:cNvPr id="103" name="Google Shape;1154;p38">
                <a:extLst>
                  <a:ext uri="{FF2B5EF4-FFF2-40B4-BE49-F238E27FC236}">
                    <a16:creationId xmlns:a16="http://schemas.microsoft.com/office/drawing/2014/main" id="{3FE7DA94-F6C4-9DCF-42FD-FD9822A3C28F}"/>
                  </a:ext>
                </a:extLst>
              </p:cNvPr>
              <p:cNvSpPr/>
              <p:nvPr/>
            </p:nvSpPr>
            <p:spPr>
              <a:xfrm>
                <a:off x="7740225" y="2233175"/>
                <a:ext cx="290175" cy="76325"/>
              </a:xfrm>
              <a:custGeom>
                <a:avLst/>
                <a:gdLst/>
                <a:ahLst/>
                <a:cxnLst/>
                <a:rect l="l" t="t" r="r" b="b"/>
                <a:pathLst>
                  <a:path w="11607" h="3053" extrusionOk="0">
                    <a:moveTo>
                      <a:pt x="0" y="1"/>
                    </a:moveTo>
                    <a:lnTo>
                      <a:pt x="0" y="3053"/>
                    </a:lnTo>
                    <a:lnTo>
                      <a:pt x="11607" y="3053"/>
                    </a:lnTo>
                    <a:lnTo>
                      <a:pt x="11607" y="1"/>
                    </a:ln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155;p38">
                <a:extLst>
                  <a:ext uri="{FF2B5EF4-FFF2-40B4-BE49-F238E27FC236}">
                    <a16:creationId xmlns:a16="http://schemas.microsoft.com/office/drawing/2014/main" id="{B13AC4B5-91DA-D043-AB8C-AF0FC50913A8}"/>
                  </a:ext>
                </a:extLst>
              </p:cNvPr>
              <p:cNvSpPr/>
              <p:nvPr/>
            </p:nvSpPr>
            <p:spPr>
              <a:xfrm>
                <a:off x="7593575" y="1564550"/>
                <a:ext cx="508825" cy="693525"/>
              </a:xfrm>
              <a:custGeom>
                <a:avLst/>
                <a:gdLst/>
                <a:ahLst/>
                <a:cxnLst/>
                <a:rect l="l" t="t" r="r" b="b"/>
                <a:pathLst>
                  <a:path w="20353" h="27741" extrusionOk="0">
                    <a:moveTo>
                      <a:pt x="4653" y="1"/>
                    </a:moveTo>
                    <a:cubicBezTo>
                      <a:pt x="3734" y="1"/>
                      <a:pt x="2984" y="747"/>
                      <a:pt x="2984" y="1670"/>
                    </a:cubicBezTo>
                    <a:lnTo>
                      <a:pt x="2984" y="12985"/>
                    </a:lnTo>
                    <a:lnTo>
                      <a:pt x="2984" y="13787"/>
                    </a:lnTo>
                    <a:cubicBezTo>
                      <a:pt x="2133" y="13787"/>
                      <a:pt x="1386" y="14339"/>
                      <a:pt x="1142" y="15154"/>
                    </a:cubicBezTo>
                    <a:lnTo>
                      <a:pt x="443" y="17477"/>
                    </a:lnTo>
                    <a:cubicBezTo>
                      <a:pt x="1" y="18930"/>
                      <a:pt x="277" y="20510"/>
                      <a:pt x="1182" y="21735"/>
                    </a:cubicBezTo>
                    <a:lnTo>
                      <a:pt x="4183" y="25920"/>
                    </a:lnTo>
                    <a:cubicBezTo>
                      <a:pt x="4552" y="26290"/>
                      <a:pt x="5009" y="26606"/>
                      <a:pt x="5508" y="26854"/>
                    </a:cubicBezTo>
                    <a:cubicBezTo>
                      <a:pt x="6373" y="27414"/>
                      <a:pt x="7400" y="27740"/>
                      <a:pt x="8509" y="27740"/>
                    </a:cubicBezTo>
                    <a:lnTo>
                      <a:pt x="14831" y="27740"/>
                    </a:lnTo>
                    <a:cubicBezTo>
                      <a:pt x="17879" y="27740"/>
                      <a:pt x="20352" y="25271"/>
                      <a:pt x="20352" y="22219"/>
                    </a:cubicBezTo>
                    <a:lnTo>
                      <a:pt x="20352" y="12985"/>
                    </a:lnTo>
                    <a:lnTo>
                      <a:pt x="20352" y="5705"/>
                    </a:lnTo>
                    <a:cubicBezTo>
                      <a:pt x="20352" y="5045"/>
                      <a:pt x="19817" y="4510"/>
                      <a:pt x="19157" y="4510"/>
                    </a:cubicBezTo>
                    <a:lnTo>
                      <a:pt x="18238" y="4510"/>
                    </a:lnTo>
                    <a:cubicBezTo>
                      <a:pt x="17577" y="4510"/>
                      <a:pt x="17042" y="5045"/>
                      <a:pt x="17042" y="5705"/>
                    </a:cubicBezTo>
                    <a:lnTo>
                      <a:pt x="17042" y="12985"/>
                    </a:lnTo>
                    <a:lnTo>
                      <a:pt x="16791" y="12985"/>
                    </a:lnTo>
                    <a:lnTo>
                      <a:pt x="16791" y="8997"/>
                    </a:lnTo>
                    <a:cubicBezTo>
                      <a:pt x="16791" y="8146"/>
                      <a:pt x="16102" y="7457"/>
                      <a:pt x="15251" y="7457"/>
                    </a:cubicBezTo>
                    <a:lnTo>
                      <a:pt x="13909" y="7457"/>
                    </a:lnTo>
                    <a:cubicBezTo>
                      <a:pt x="13061" y="7457"/>
                      <a:pt x="12371" y="8146"/>
                      <a:pt x="12371" y="8997"/>
                    </a:cubicBezTo>
                    <a:lnTo>
                      <a:pt x="12371" y="12932"/>
                    </a:lnTo>
                    <a:lnTo>
                      <a:pt x="12371" y="12985"/>
                    </a:lnTo>
                    <a:lnTo>
                      <a:pt x="12078" y="12985"/>
                    </a:lnTo>
                    <a:lnTo>
                      <a:pt x="12078" y="8196"/>
                    </a:lnTo>
                    <a:cubicBezTo>
                      <a:pt x="12078" y="7350"/>
                      <a:pt x="11388" y="6660"/>
                      <a:pt x="10537" y="6660"/>
                    </a:cubicBezTo>
                    <a:lnTo>
                      <a:pt x="9195" y="6660"/>
                    </a:lnTo>
                    <a:cubicBezTo>
                      <a:pt x="8348" y="6660"/>
                      <a:pt x="7659" y="7350"/>
                      <a:pt x="7659" y="8196"/>
                    </a:cubicBezTo>
                    <a:lnTo>
                      <a:pt x="7659" y="12932"/>
                    </a:lnTo>
                    <a:lnTo>
                      <a:pt x="7659" y="12985"/>
                    </a:lnTo>
                    <a:lnTo>
                      <a:pt x="7404" y="12985"/>
                    </a:lnTo>
                    <a:lnTo>
                      <a:pt x="7404" y="1670"/>
                    </a:lnTo>
                    <a:cubicBezTo>
                      <a:pt x="7404" y="747"/>
                      <a:pt x="6657" y="1"/>
                      <a:pt x="5737" y="1"/>
                    </a:cubicBezTo>
                    <a:close/>
                  </a:path>
                </a:pathLst>
              </a:custGeom>
              <a:solidFill>
                <a:srgbClr val="F0C6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156;p38">
                <a:extLst>
                  <a:ext uri="{FF2B5EF4-FFF2-40B4-BE49-F238E27FC236}">
                    <a16:creationId xmlns:a16="http://schemas.microsoft.com/office/drawing/2014/main" id="{DE489046-40C8-9E4E-5005-7029F023C5A9}"/>
                  </a:ext>
                </a:extLst>
              </p:cNvPr>
              <p:cNvSpPr/>
              <p:nvPr/>
            </p:nvSpPr>
            <p:spPr>
              <a:xfrm>
                <a:off x="7710725" y="2309475"/>
                <a:ext cx="349225" cy="162475"/>
              </a:xfrm>
              <a:custGeom>
                <a:avLst/>
                <a:gdLst/>
                <a:ahLst/>
                <a:cxnLst/>
                <a:rect l="l" t="t" r="r" b="b"/>
                <a:pathLst>
                  <a:path w="13969" h="6499" extrusionOk="0">
                    <a:moveTo>
                      <a:pt x="0" y="1"/>
                    </a:moveTo>
                    <a:lnTo>
                      <a:pt x="0" y="6499"/>
                    </a:lnTo>
                    <a:lnTo>
                      <a:pt x="13968" y="6499"/>
                    </a:lnTo>
                    <a:lnTo>
                      <a:pt x="1396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157;p38">
                <a:extLst>
                  <a:ext uri="{FF2B5EF4-FFF2-40B4-BE49-F238E27FC236}">
                    <a16:creationId xmlns:a16="http://schemas.microsoft.com/office/drawing/2014/main" id="{C3439E66-2D54-9A6D-7CA9-748DDDBD3496}"/>
                  </a:ext>
                </a:extLst>
              </p:cNvPr>
              <p:cNvSpPr/>
              <p:nvPr/>
            </p:nvSpPr>
            <p:spPr>
              <a:xfrm>
                <a:off x="8000850" y="2309475"/>
                <a:ext cx="59100" cy="162475"/>
              </a:xfrm>
              <a:custGeom>
                <a:avLst/>
                <a:gdLst/>
                <a:ahLst/>
                <a:cxnLst/>
                <a:rect l="l" t="t" r="r" b="b"/>
                <a:pathLst>
                  <a:path w="2364" h="6499" extrusionOk="0">
                    <a:moveTo>
                      <a:pt x="1" y="1"/>
                    </a:moveTo>
                    <a:lnTo>
                      <a:pt x="1" y="6499"/>
                    </a:lnTo>
                    <a:lnTo>
                      <a:pt x="2363" y="6499"/>
                    </a:lnTo>
                    <a:lnTo>
                      <a:pt x="2363" y="1"/>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158;p38">
                <a:extLst>
                  <a:ext uri="{FF2B5EF4-FFF2-40B4-BE49-F238E27FC236}">
                    <a16:creationId xmlns:a16="http://schemas.microsoft.com/office/drawing/2014/main" id="{FF0CFE2E-5681-D26F-4FA0-C254087E8766}"/>
                  </a:ext>
                </a:extLst>
              </p:cNvPr>
              <p:cNvSpPr/>
              <p:nvPr/>
            </p:nvSpPr>
            <p:spPr>
              <a:xfrm>
                <a:off x="7928350" y="1677275"/>
                <a:ext cx="174050" cy="580800"/>
              </a:xfrm>
              <a:custGeom>
                <a:avLst/>
                <a:gdLst/>
                <a:ahLst/>
                <a:cxnLst/>
                <a:rect l="l" t="t" r="r" b="b"/>
                <a:pathLst>
                  <a:path w="6962" h="23232" extrusionOk="0">
                    <a:moveTo>
                      <a:pt x="4847" y="1"/>
                    </a:moveTo>
                    <a:cubicBezTo>
                      <a:pt x="4757" y="1"/>
                      <a:pt x="4671" y="11"/>
                      <a:pt x="4589" y="29"/>
                    </a:cubicBezTo>
                    <a:cubicBezTo>
                      <a:pt x="5124" y="148"/>
                      <a:pt x="5522" y="625"/>
                      <a:pt x="5522" y="1196"/>
                    </a:cubicBezTo>
                    <a:lnTo>
                      <a:pt x="5522" y="8476"/>
                    </a:lnTo>
                    <a:lnTo>
                      <a:pt x="5522" y="17710"/>
                    </a:lnTo>
                    <a:cubicBezTo>
                      <a:pt x="5522" y="20762"/>
                      <a:pt x="3052" y="23231"/>
                      <a:pt x="1" y="23231"/>
                    </a:cubicBezTo>
                    <a:lnTo>
                      <a:pt x="1440" y="23231"/>
                    </a:lnTo>
                    <a:cubicBezTo>
                      <a:pt x="4488" y="23231"/>
                      <a:pt x="6961" y="20762"/>
                      <a:pt x="6961" y="17710"/>
                    </a:cubicBezTo>
                    <a:lnTo>
                      <a:pt x="6961" y="8476"/>
                    </a:lnTo>
                    <a:lnTo>
                      <a:pt x="6961" y="1196"/>
                    </a:lnTo>
                    <a:cubicBezTo>
                      <a:pt x="6961" y="536"/>
                      <a:pt x="6426" y="1"/>
                      <a:pt x="5766" y="1"/>
                    </a:cubicBezTo>
                    <a:close/>
                  </a:path>
                </a:pathLst>
              </a:custGeom>
              <a:solidFill>
                <a:srgbClr val="F8A88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159;p38">
                <a:extLst>
                  <a:ext uri="{FF2B5EF4-FFF2-40B4-BE49-F238E27FC236}">
                    <a16:creationId xmlns:a16="http://schemas.microsoft.com/office/drawing/2014/main" id="{DBC61094-BDA9-1C6D-1F27-415E6DA1CF87}"/>
                  </a:ext>
                </a:extLst>
              </p:cNvPr>
              <p:cNvSpPr/>
              <p:nvPr/>
            </p:nvSpPr>
            <p:spPr>
              <a:xfrm>
                <a:off x="7582725" y="1554050"/>
                <a:ext cx="530175" cy="928400"/>
              </a:xfrm>
              <a:custGeom>
                <a:avLst/>
                <a:gdLst/>
                <a:ahLst/>
                <a:cxnLst/>
                <a:rect l="l" t="t" r="r" b="b"/>
                <a:pathLst>
                  <a:path w="21207" h="37136" extrusionOk="0">
                    <a:moveTo>
                      <a:pt x="6171" y="837"/>
                    </a:moveTo>
                    <a:cubicBezTo>
                      <a:pt x="6860" y="837"/>
                      <a:pt x="7420" y="1397"/>
                      <a:pt x="7420" y="2090"/>
                    </a:cubicBezTo>
                    <a:lnTo>
                      <a:pt x="7420" y="13405"/>
                    </a:lnTo>
                    <a:cubicBezTo>
                      <a:pt x="7420" y="13635"/>
                      <a:pt x="7607" y="13822"/>
                      <a:pt x="7838" y="13822"/>
                    </a:cubicBezTo>
                    <a:lnTo>
                      <a:pt x="8093" y="13822"/>
                    </a:lnTo>
                    <a:cubicBezTo>
                      <a:pt x="8207" y="13822"/>
                      <a:pt x="8315" y="13776"/>
                      <a:pt x="8394" y="13696"/>
                    </a:cubicBezTo>
                    <a:cubicBezTo>
                      <a:pt x="8473" y="13617"/>
                      <a:pt x="8516" y="13506"/>
                      <a:pt x="8512" y="13395"/>
                    </a:cubicBezTo>
                    <a:cubicBezTo>
                      <a:pt x="8512" y="13380"/>
                      <a:pt x="8512" y="13366"/>
                      <a:pt x="8509" y="13352"/>
                    </a:cubicBezTo>
                    <a:lnTo>
                      <a:pt x="8509" y="8616"/>
                    </a:lnTo>
                    <a:cubicBezTo>
                      <a:pt x="8509" y="7999"/>
                      <a:pt x="9011" y="7496"/>
                      <a:pt x="9629" y="7496"/>
                    </a:cubicBezTo>
                    <a:lnTo>
                      <a:pt x="10971" y="7496"/>
                    </a:lnTo>
                    <a:cubicBezTo>
                      <a:pt x="11589" y="7496"/>
                      <a:pt x="12091" y="7999"/>
                      <a:pt x="12091" y="8616"/>
                    </a:cubicBezTo>
                    <a:lnTo>
                      <a:pt x="12091" y="13405"/>
                    </a:lnTo>
                    <a:cubicBezTo>
                      <a:pt x="12091" y="13635"/>
                      <a:pt x="12278" y="13822"/>
                      <a:pt x="12512" y="13822"/>
                    </a:cubicBezTo>
                    <a:lnTo>
                      <a:pt x="12805" y="13822"/>
                    </a:lnTo>
                    <a:cubicBezTo>
                      <a:pt x="12921" y="13822"/>
                      <a:pt x="13029" y="13776"/>
                      <a:pt x="13107" y="13696"/>
                    </a:cubicBezTo>
                    <a:cubicBezTo>
                      <a:pt x="13186" y="13617"/>
                      <a:pt x="13229" y="13506"/>
                      <a:pt x="13226" y="13395"/>
                    </a:cubicBezTo>
                    <a:cubicBezTo>
                      <a:pt x="13226" y="13380"/>
                      <a:pt x="13226" y="13366"/>
                      <a:pt x="13222" y="13352"/>
                    </a:cubicBezTo>
                    <a:lnTo>
                      <a:pt x="13222" y="9417"/>
                    </a:lnTo>
                    <a:cubicBezTo>
                      <a:pt x="13222" y="8800"/>
                      <a:pt x="13725" y="8297"/>
                      <a:pt x="14343" y="8297"/>
                    </a:cubicBezTo>
                    <a:lnTo>
                      <a:pt x="15685" y="8297"/>
                    </a:lnTo>
                    <a:cubicBezTo>
                      <a:pt x="16303" y="8297"/>
                      <a:pt x="16805" y="8800"/>
                      <a:pt x="16805" y="9417"/>
                    </a:cubicBezTo>
                    <a:lnTo>
                      <a:pt x="16805" y="13405"/>
                    </a:lnTo>
                    <a:cubicBezTo>
                      <a:pt x="16805" y="13635"/>
                      <a:pt x="16992" y="13822"/>
                      <a:pt x="17225" y="13822"/>
                    </a:cubicBezTo>
                    <a:lnTo>
                      <a:pt x="17476" y="13822"/>
                    </a:lnTo>
                    <a:cubicBezTo>
                      <a:pt x="17706" y="13822"/>
                      <a:pt x="17893" y="13635"/>
                      <a:pt x="17893" y="13405"/>
                    </a:cubicBezTo>
                    <a:lnTo>
                      <a:pt x="17893" y="6125"/>
                    </a:lnTo>
                    <a:cubicBezTo>
                      <a:pt x="17893" y="5698"/>
                      <a:pt x="18245" y="5349"/>
                      <a:pt x="18672" y="5349"/>
                    </a:cubicBezTo>
                    <a:lnTo>
                      <a:pt x="19591" y="5349"/>
                    </a:lnTo>
                    <a:cubicBezTo>
                      <a:pt x="20018" y="5349"/>
                      <a:pt x="20366" y="5698"/>
                      <a:pt x="20366" y="6125"/>
                    </a:cubicBezTo>
                    <a:lnTo>
                      <a:pt x="20370" y="22639"/>
                    </a:lnTo>
                    <a:cubicBezTo>
                      <a:pt x="20370" y="24510"/>
                      <a:pt x="19347" y="26226"/>
                      <a:pt x="17706" y="27123"/>
                    </a:cubicBezTo>
                    <a:cubicBezTo>
                      <a:pt x="17574" y="27195"/>
                      <a:pt x="17487" y="27335"/>
                      <a:pt x="17487" y="27489"/>
                    </a:cubicBezTo>
                    <a:lnTo>
                      <a:pt x="17487" y="29802"/>
                    </a:lnTo>
                    <a:lnTo>
                      <a:pt x="6717" y="29802"/>
                    </a:lnTo>
                    <a:lnTo>
                      <a:pt x="6717" y="27489"/>
                    </a:lnTo>
                    <a:cubicBezTo>
                      <a:pt x="6717" y="27335"/>
                      <a:pt x="6635" y="27195"/>
                      <a:pt x="6502" y="27123"/>
                    </a:cubicBezTo>
                    <a:cubicBezTo>
                      <a:pt x="6398" y="27066"/>
                      <a:pt x="6287" y="27001"/>
                      <a:pt x="6168" y="26925"/>
                    </a:cubicBezTo>
                    <a:cubicBezTo>
                      <a:pt x="6157" y="26915"/>
                      <a:pt x="6143" y="26907"/>
                      <a:pt x="6128" y="26900"/>
                    </a:cubicBezTo>
                    <a:cubicBezTo>
                      <a:pt x="5665" y="26670"/>
                      <a:pt x="5263" y="26390"/>
                      <a:pt x="4937" y="26067"/>
                    </a:cubicBezTo>
                    <a:lnTo>
                      <a:pt x="1954" y="21903"/>
                    </a:lnTo>
                    <a:cubicBezTo>
                      <a:pt x="1131" y="20793"/>
                      <a:pt x="877" y="19340"/>
                      <a:pt x="1275" y="18015"/>
                    </a:cubicBezTo>
                    <a:lnTo>
                      <a:pt x="1975" y="15693"/>
                    </a:lnTo>
                    <a:cubicBezTo>
                      <a:pt x="2126" y="15190"/>
                      <a:pt x="2517" y="14823"/>
                      <a:pt x="3001" y="14684"/>
                    </a:cubicBezTo>
                    <a:lnTo>
                      <a:pt x="3001" y="19947"/>
                    </a:lnTo>
                    <a:cubicBezTo>
                      <a:pt x="3001" y="20177"/>
                      <a:pt x="3188" y="20363"/>
                      <a:pt x="3418" y="20363"/>
                    </a:cubicBezTo>
                    <a:cubicBezTo>
                      <a:pt x="3651" y="20363"/>
                      <a:pt x="3838" y="20177"/>
                      <a:pt x="3838" y="19947"/>
                    </a:cubicBezTo>
                    <a:lnTo>
                      <a:pt x="3838" y="2090"/>
                    </a:lnTo>
                    <a:cubicBezTo>
                      <a:pt x="3838" y="1397"/>
                      <a:pt x="4398" y="837"/>
                      <a:pt x="5087" y="837"/>
                    </a:cubicBezTo>
                    <a:close/>
                    <a:moveTo>
                      <a:pt x="18669" y="30637"/>
                    </a:moveTo>
                    <a:lnTo>
                      <a:pt x="18669" y="36299"/>
                    </a:lnTo>
                    <a:lnTo>
                      <a:pt x="5536" y="36299"/>
                    </a:lnTo>
                    <a:lnTo>
                      <a:pt x="5536" y="30637"/>
                    </a:lnTo>
                    <a:close/>
                    <a:moveTo>
                      <a:pt x="5087" y="0"/>
                    </a:moveTo>
                    <a:cubicBezTo>
                      <a:pt x="3939" y="0"/>
                      <a:pt x="3001" y="938"/>
                      <a:pt x="3001" y="2090"/>
                    </a:cubicBezTo>
                    <a:lnTo>
                      <a:pt x="3001" y="13822"/>
                    </a:lnTo>
                    <a:cubicBezTo>
                      <a:pt x="2143" y="13973"/>
                      <a:pt x="1432" y="14590"/>
                      <a:pt x="1174" y="15452"/>
                    </a:cubicBezTo>
                    <a:lnTo>
                      <a:pt x="474" y="17774"/>
                    </a:lnTo>
                    <a:cubicBezTo>
                      <a:pt x="0" y="19350"/>
                      <a:pt x="302" y="21081"/>
                      <a:pt x="1278" y="22399"/>
                    </a:cubicBezTo>
                    <a:lnTo>
                      <a:pt x="4276" y="26584"/>
                    </a:lnTo>
                    <a:cubicBezTo>
                      <a:pt x="4290" y="26602"/>
                      <a:pt x="4305" y="26620"/>
                      <a:pt x="4319" y="26635"/>
                    </a:cubicBezTo>
                    <a:cubicBezTo>
                      <a:pt x="4711" y="27030"/>
                      <a:pt x="5188" y="27367"/>
                      <a:pt x="5733" y="27640"/>
                    </a:cubicBezTo>
                    <a:cubicBezTo>
                      <a:pt x="5783" y="27672"/>
                      <a:pt x="5834" y="27701"/>
                      <a:pt x="5881" y="27729"/>
                    </a:cubicBezTo>
                    <a:lnTo>
                      <a:pt x="5881" y="29802"/>
                    </a:lnTo>
                    <a:lnTo>
                      <a:pt x="5120" y="29802"/>
                    </a:lnTo>
                    <a:cubicBezTo>
                      <a:pt x="4887" y="29802"/>
                      <a:pt x="4700" y="29988"/>
                      <a:pt x="4700" y="30218"/>
                    </a:cubicBezTo>
                    <a:lnTo>
                      <a:pt x="4700" y="36716"/>
                    </a:lnTo>
                    <a:cubicBezTo>
                      <a:pt x="4700" y="36948"/>
                      <a:pt x="4887" y="37135"/>
                      <a:pt x="5120" y="37135"/>
                    </a:cubicBezTo>
                    <a:lnTo>
                      <a:pt x="19088" y="37135"/>
                    </a:lnTo>
                    <a:cubicBezTo>
                      <a:pt x="19318" y="37135"/>
                      <a:pt x="19504" y="36948"/>
                      <a:pt x="19504" y="36716"/>
                    </a:cubicBezTo>
                    <a:lnTo>
                      <a:pt x="19504" y="30218"/>
                    </a:lnTo>
                    <a:cubicBezTo>
                      <a:pt x="19504" y="29988"/>
                      <a:pt x="19318" y="29802"/>
                      <a:pt x="19088" y="29802"/>
                    </a:cubicBezTo>
                    <a:lnTo>
                      <a:pt x="18324" y="29802"/>
                    </a:lnTo>
                    <a:lnTo>
                      <a:pt x="18324" y="27734"/>
                    </a:lnTo>
                    <a:cubicBezTo>
                      <a:pt x="20108" y="26660"/>
                      <a:pt x="21206" y="24732"/>
                      <a:pt x="21206" y="22639"/>
                    </a:cubicBezTo>
                    <a:lnTo>
                      <a:pt x="21203" y="6125"/>
                    </a:lnTo>
                    <a:cubicBezTo>
                      <a:pt x="21203" y="5235"/>
                      <a:pt x="20481" y="4514"/>
                      <a:pt x="19591" y="4514"/>
                    </a:cubicBezTo>
                    <a:lnTo>
                      <a:pt x="18672" y="4514"/>
                    </a:lnTo>
                    <a:cubicBezTo>
                      <a:pt x="17781" y="4514"/>
                      <a:pt x="17057" y="5235"/>
                      <a:pt x="17057" y="6125"/>
                    </a:cubicBezTo>
                    <a:lnTo>
                      <a:pt x="17057" y="8025"/>
                    </a:lnTo>
                    <a:cubicBezTo>
                      <a:pt x="16704" y="7676"/>
                      <a:pt x="16220" y="7460"/>
                      <a:pt x="15685" y="7460"/>
                    </a:cubicBezTo>
                    <a:lnTo>
                      <a:pt x="14343" y="7460"/>
                    </a:lnTo>
                    <a:cubicBezTo>
                      <a:pt x="13753" y="7460"/>
                      <a:pt x="13226" y="7723"/>
                      <a:pt x="12867" y="8132"/>
                    </a:cubicBezTo>
                    <a:cubicBezTo>
                      <a:pt x="12651" y="7288"/>
                      <a:pt x="11884" y="6660"/>
                      <a:pt x="10971" y="6660"/>
                    </a:cubicBezTo>
                    <a:lnTo>
                      <a:pt x="9629" y="6660"/>
                    </a:lnTo>
                    <a:cubicBezTo>
                      <a:pt x="9094" y="6660"/>
                      <a:pt x="8609" y="6875"/>
                      <a:pt x="8257" y="7223"/>
                    </a:cubicBezTo>
                    <a:lnTo>
                      <a:pt x="8257" y="2090"/>
                    </a:lnTo>
                    <a:cubicBezTo>
                      <a:pt x="8257" y="938"/>
                      <a:pt x="7321" y="0"/>
                      <a:pt x="6171" y="0"/>
                    </a:cubicBezTo>
                    <a:close/>
                  </a:path>
                </a:pathLst>
              </a:custGeom>
              <a:solidFill>
                <a:srgbClr val="2423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63" name="TextBox 62"/>
          <p:cNvSpPr txBox="1"/>
          <p:nvPr/>
        </p:nvSpPr>
        <p:spPr>
          <a:xfrm>
            <a:off x="8361348" y="4732995"/>
            <a:ext cx="396378" cy="307777"/>
          </a:xfrm>
          <a:prstGeom prst="rect">
            <a:avLst/>
          </a:prstGeom>
          <a:noFill/>
        </p:spPr>
        <p:txBody>
          <a:bodyPr wrap="square" rtlCol="1">
            <a:spAutoFit/>
          </a:bodyPr>
          <a:lstStyle/>
          <a:p>
            <a:r>
              <a:rPr lang="en-US" dirty="0"/>
              <a:t>65</a:t>
            </a:r>
            <a:endParaRPr lang="ar-EG" dirty="0"/>
          </a:p>
        </p:txBody>
      </p:sp>
    </p:spTree>
    <p:extLst>
      <p:ext uri="{BB962C8B-B14F-4D97-AF65-F5344CB8AC3E}">
        <p14:creationId xmlns:p14="http://schemas.microsoft.com/office/powerpoint/2010/main" val="31114016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40988B-622E-F84B-4FEE-ECCF23635764}"/>
              </a:ext>
            </a:extLst>
          </p:cNvPr>
          <p:cNvPicPr>
            <a:picLocks noChangeAspect="1"/>
          </p:cNvPicPr>
          <p:nvPr/>
        </p:nvPicPr>
        <p:blipFill>
          <a:blip r:embed="rId2"/>
          <a:stretch>
            <a:fillRect/>
          </a:stretch>
        </p:blipFill>
        <p:spPr>
          <a:xfrm>
            <a:off x="6879854" y="3377172"/>
            <a:ext cx="128027" cy="128027"/>
          </a:xfrm>
          <a:prstGeom prst="rect">
            <a:avLst/>
          </a:prstGeom>
        </p:spPr>
      </p:pic>
      <p:sp>
        <p:nvSpPr>
          <p:cNvPr id="11" name="Rounded Rectangle 10"/>
          <p:cNvSpPr/>
          <p:nvPr/>
        </p:nvSpPr>
        <p:spPr>
          <a:xfrm>
            <a:off x="743245" y="795600"/>
            <a:ext cx="7578819" cy="3578400"/>
          </a:xfrm>
          <a:prstGeom prst="roundRect">
            <a:avLst>
              <a:gd name="adj" fmla="val 3538"/>
            </a:avLst>
          </a:prstGeom>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sz="3200" b="1" dirty="0"/>
          </a:p>
        </p:txBody>
      </p:sp>
      <p:sp>
        <p:nvSpPr>
          <p:cNvPr id="12" name="TextBox 11">
            <a:extLst>
              <a:ext uri="{FF2B5EF4-FFF2-40B4-BE49-F238E27FC236}">
                <a16:creationId xmlns:a16="http://schemas.microsoft.com/office/drawing/2014/main" id="{88351D36-B60D-D064-E55F-B2CFD24B7A16}"/>
              </a:ext>
            </a:extLst>
          </p:cNvPr>
          <p:cNvSpPr txBox="1"/>
          <p:nvPr/>
        </p:nvSpPr>
        <p:spPr>
          <a:xfrm>
            <a:off x="900546" y="1286332"/>
            <a:ext cx="2673927" cy="1015663"/>
          </a:xfrm>
          <a:prstGeom prst="rect">
            <a:avLst/>
          </a:prstGeom>
          <a:noFill/>
        </p:spPr>
        <p:txBody>
          <a:bodyPr wrap="square">
            <a:spAutoFit/>
          </a:bodyPr>
          <a:lstStyle/>
          <a:p>
            <a:r>
              <a:rPr kumimoji="0" lang="en" sz="6000" b="1" i="0" u="none" strike="noStrike" kern="0" cap="none" spc="0" normalizeH="0" baseline="0" noProof="0" dirty="0">
                <a:ln>
                  <a:noFill/>
                </a:ln>
                <a:solidFill>
                  <a:srgbClr val="6746B9"/>
                </a:solidFill>
                <a:effectLst/>
                <a:uLnTx/>
                <a:uFillTx/>
                <a:latin typeface="Albert Sans"/>
                <a:cs typeface="Albert Sans"/>
                <a:sym typeface="Albert Sans"/>
              </a:rPr>
              <a:t> 07</a:t>
            </a:r>
            <a:endParaRPr lang="en-US" dirty="0"/>
          </a:p>
        </p:txBody>
      </p:sp>
      <p:pic>
        <p:nvPicPr>
          <p:cNvPr id="15" name="Picture 14" descr="A cartoon of a person giving thumbs up&#10;&#10;Description automatically generated">
            <a:extLst>
              <a:ext uri="{FF2B5EF4-FFF2-40B4-BE49-F238E27FC236}">
                <a16:creationId xmlns:a16="http://schemas.microsoft.com/office/drawing/2014/main" id="{E049884D-B06D-41EA-86CB-CFA7B685A5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16" b="96006" l="9585" r="89617">
                        <a14:foregroundMark x1="39617" y1="7348" x2="58851" y2="4167"/>
                        <a14:foregroundMark x1="63898" y1="90096" x2="41693" y2="88818"/>
                        <a14:foregroundMark x1="57668" y1="3994" x2="47444" y2="2716"/>
                        <a14:foregroundMark x1="47444" y1="2716" x2="47444" y2="2716"/>
                        <a14:foregroundMark x1="62460" y1="94409" x2="43930" y2="96006"/>
                        <a14:backgroundMark x1="59585" y1="3514" x2="62141" y2="5591"/>
                      </a14:backgroundRemoval>
                    </a14:imgEffect>
                  </a14:imgLayer>
                </a14:imgProps>
              </a:ext>
            </a:extLst>
          </a:blip>
          <a:stretch>
            <a:fillRect/>
          </a:stretch>
        </p:blipFill>
        <p:spPr>
          <a:xfrm>
            <a:off x="4784401" y="0"/>
            <a:ext cx="4658928" cy="4658928"/>
          </a:xfrm>
          <a:prstGeom prst="rect">
            <a:avLst/>
          </a:prstGeom>
        </p:spPr>
      </p:pic>
      <p:sp>
        <p:nvSpPr>
          <p:cNvPr id="16" name="TextBox 15"/>
          <p:cNvSpPr txBox="1"/>
          <p:nvPr/>
        </p:nvSpPr>
        <p:spPr>
          <a:xfrm>
            <a:off x="1067896" y="2584800"/>
            <a:ext cx="3672000" cy="584775"/>
          </a:xfrm>
          <a:prstGeom prst="rect">
            <a:avLst/>
          </a:prstGeom>
          <a:noFill/>
          <a:effectLst>
            <a:reflection blurRad="6350" stA="52000" endA="300" endPos="35000" dir="5400000" sy="-100000" algn="bl" rotWithShape="0"/>
          </a:effectLst>
        </p:spPr>
        <p:txBody>
          <a:bodyPr wrap="square" rtlCol="1">
            <a:spAutoFit/>
          </a:bodyPr>
          <a:lstStyle/>
          <a:p>
            <a:r>
              <a:rPr lang="en-US" sz="3200" b="1" dirty="0">
                <a:solidFill>
                  <a:schemeClr val="tx1"/>
                </a:solidFill>
              </a:rPr>
              <a:t>Conclusion</a:t>
            </a:r>
            <a:endParaRPr lang="ar-EG" sz="3200" b="1" dirty="0">
              <a:solidFill>
                <a:schemeClr val="tx1"/>
              </a:solidFill>
            </a:endParaRPr>
          </a:p>
        </p:txBody>
      </p:sp>
      <p:sp>
        <p:nvSpPr>
          <p:cNvPr id="8" name="TextBox 7"/>
          <p:cNvSpPr txBox="1"/>
          <p:nvPr/>
        </p:nvSpPr>
        <p:spPr>
          <a:xfrm>
            <a:off x="8361348" y="4732995"/>
            <a:ext cx="396378" cy="307777"/>
          </a:xfrm>
          <a:prstGeom prst="rect">
            <a:avLst/>
          </a:prstGeom>
          <a:noFill/>
        </p:spPr>
        <p:txBody>
          <a:bodyPr wrap="square" rtlCol="1">
            <a:spAutoFit/>
          </a:bodyPr>
          <a:lstStyle/>
          <a:p>
            <a:r>
              <a:rPr lang="en-US" dirty="0"/>
              <a:t>66</a:t>
            </a:r>
            <a:endParaRPr lang="ar-EG" dirty="0"/>
          </a:p>
        </p:txBody>
      </p:sp>
    </p:spTree>
    <p:extLst>
      <p:ext uri="{BB962C8B-B14F-4D97-AF65-F5344CB8AC3E}">
        <p14:creationId xmlns:p14="http://schemas.microsoft.com/office/powerpoint/2010/main" val="3313926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627E7472-D12C-6BD3-7D6C-A4A93F225C02}"/>
              </a:ext>
            </a:extLst>
          </p:cNvPr>
          <p:cNvSpPr/>
          <p:nvPr/>
        </p:nvSpPr>
        <p:spPr>
          <a:xfrm>
            <a:off x="1970682" y="1345474"/>
            <a:ext cx="5202636" cy="3085642"/>
          </a:xfrm>
          <a:prstGeom prst="snip2DiagRect">
            <a:avLst/>
          </a:prstGeom>
          <a:no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sz="1600" dirty="0">
                <a:solidFill>
                  <a:schemeClr val="accent2">
                    <a:lumMod val="50000"/>
                  </a:schemeClr>
                </a:solidFill>
                <a:latin typeface="Georgia" panose="02040502050405020303" pitchFamily="18" charset="0"/>
              </a:rPr>
              <a:t>Using deep learning, we created a model that recognizes hand gestures in sign language and translates them into expressive texts that express their needs and facilitate communication. This is done using convolutional neural networks that are trained on a set of properly </a:t>
            </a:r>
            <a:r>
              <a:rPr lang="en-GB" sz="1600" dirty="0" err="1">
                <a:solidFill>
                  <a:schemeClr val="accent2">
                    <a:lumMod val="50000"/>
                  </a:schemeClr>
                </a:solidFill>
                <a:latin typeface="Georgia" panose="02040502050405020303" pitchFamily="18" charset="0"/>
              </a:rPr>
              <a:t>labeled</a:t>
            </a:r>
            <a:r>
              <a:rPr lang="en-GB" sz="1600" dirty="0">
                <a:solidFill>
                  <a:schemeClr val="accent2">
                    <a:lumMod val="50000"/>
                  </a:schemeClr>
                </a:solidFill>
                <a:latin typeface="Georgia" panose="02040502050405020303" pitchFamily="18" charset="0"/>
              </a:rPr>
              <a:t> data and tested to reach the highest accuracy of the model.</a:t>
            </a:r>
          </a:p>
          <a:p>
            <a:pPr algn="just"/>
            <a:r>
              <a:rPr lang="en-GB" sz="1600" dirty="0">
                <a:solidFill>
                  <a:schemeClr val="accent2">
                    <a:lumMod val="50000"/>
                  </a:schemeClr>
                </a:solidFill>
                <a:latin typeface="Georgia" panose="02040502050405020303" pitchFamily="18" charset="0"/>
              </a:rPr>
              <a:t>We linked the model to a mobile phone to help them communicate in daily life.</a:t>
            </a:r>
            <a:endParaRPr lang="en-US" sz="1600" dirty="0">
              <a:solidFill>
                <a:schemeClr val="accent2">
                  <a:lumMod val="50000"/>
                </a:schemeClr>
              </a:solidFill>
              <a:latin typeface="Georgia" panose="02040502050405020303" pitchFamily="18" charset="0"/>
            </a:endParaRPr>
          </a:p>
        </p:txBody>
      </p:sp>
      <p:pic>
        <p:nvPicPr>
          <p:cNvPr id="5" name="Picture 4" descr="A person and person talking&#10;&#10;Description automatically generated">
            <a:extLst>
              <a:ext uri="{FF2B5EF4-FFF2-40B4-BE49-F238E27FC236}">
                <a16:creationId xmlns:a16="http://schemas.microsoft.com/office/drawing/2014/main" id="{C249CB73-08E7-909E-6BBC-8F8A8B976CB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6250" r="93594">
                        <a14:foregroundMark x1="7506" y1="63741" x2="8125" y2="74375"/>
                        <a14:foregroundMark x1="6250" y1="42188" x2="6723" y2="50303"/>
                        <a14:foregroundMark x1="71875" y1="21563" x2="85625" y2="65313"/>
                        <a14:foregroundMark x1="67954" y1="60604" x2="63594" y2="63125"/>
                        <a14:foregroundMark x1="73594" y1="57344" x2="69843" y2="59512"/>
                        <a14:foregroundMark x1="63594" y1="63125" x2="62656" y2="62656"/>
                        <a14:foregroundMark x1="89844" y1="72188" x2="88438" y2="40938"/>
                        <a14:foregroundMark x1="88438" y1="40938" x2="88298" y2="40535"/>
                        <a14:foregroundMark x1="93438" y1="53125" x2="93594" y2="73906"/>
                        <a14:foregroundMark x1="93594" y1="73906" x2="82188" y2="75625"/>
                        <a14:foregroundMark x1="82188" y1="75625" x2="80156" y2="72656"/>
                        <a14:foregroundMark x1="69375" y1="20625" x2="67970" y2="20517"/>
                        <a14:foregroundMark x1="68281" y1="19375" x2="67344" y2="20313"/>
                        <a14:foregroundMark x1="66719" y1="21563" x2="66719" y2="21563"/>
                        <a14:foregroundMark x1="66250" y1="23594" x2="66250" y2="23594"/>
                        <a14:foregroundMark x1="65938" y1="26719" x2="65938" y2="26719"/>
                        <a14:foregroundMark x1="65938" y1="24688" x2="65781" y2="28906"/>
                        <a14:foregroundMark x1="30938" y1="24375" x2="29063" y2="24688"/>
                        <a14:backgroundMark x1="6563" y1="50313" x2="7344" y2="63750"/>
                        <a14:backgroundMark x1="85625" y1="37031" x2="87344" y2="40156"/>
                        <a14:backgroundMark x1="70313" y1="60156" x2="67969" y2="60625"/>
                        <a14:backgroundMark x1="65313" y1="21563" x2="65313" y2="22813"/>
                        <a14:backgroundMark x1="65313" y1="19531" x2="65313" y2="21563"/>
                        <a14:backgroundMark x1="86250" y1="37344" x2="88125" y2="40625"/>
                        <a14:backgroundMark x1="51875" y1="60625" x2="52031" y2="68281"/>
                        <a14:backgroundMark x1="53906" y1="60938" x2="54219" y2="69375"/>
                      </a14:backgroundRemoval>
                    </a14:imgEffect>
                  </a14:imgLayer>
                </a14:imgProps>
              </a:ext>
            </a:extLst>
          </a:blip>
          <a:srcRect t="12807" r="45303" b="14893"/>
          <a:stretch/>
        </p:blipFill>
        <p:spPr>
          <a:xfrm>
            <a:off x="359803" y="1659734"/>
            <a:ext cx="2254910" cy="3073261"/>
          </a:xfrm>
          <a:prstGeom prst="rect">
            <a:avLst/>
          </a:prstGeom>
        </p:spPr>
      </p:pic>
      <p:pic>
        <p:nvPicPr>
          <p:cNvPr id="6" name="Picture 5" descr="A person and person talking&#10;&#10;Description automatically generated">
            <a:extLst>
              <a:ext uri="{FF2B5EF4-FFF2-40B4-BE49-F238E27FC236}">
                <a16:creationId xmlns:a16="http://schemas.microsoft.com/office/drawing/2014/main" id="{187BF701-B695-A256-E655-3C8BC393EA0E}"/>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10000" b="90000" l="6250" r="93594">
                        <a14:foregroundMark x1="7506" y1="63741" x2="8125" y2="74375"/>
                        <a14:foregroundMark x1="6250" y1="42188" x2="6723" y2="50303"/>
                        <a14:foregroundMark x1="71875" y1="21563" x2="85625" y2="65313"/>
                        <a14:foregroundMark x1="67954" y1="60604" x2="63594" y2="63125"/>
                        <a14:foregroundMark x1="73594" y1="57344" x2="69843" y2="59512"/>
                        <a14:foregroundMark x1="63594" y1="63125" x2="62656" y2="62656"/>
                        <a14:foregroundMark x1="89844" y1="72188" x2="88458" y2="41379"/>
                        <a14:foregroundMark x1="93438" y1="53125" x2="93594" y2="73906"/>
                        <a14:foregroundMark x1="93594" y1="73906" x2="82188" y2="75625"/>
                        <a14:foregroundMark x1="82188" y1="75625" x2="80156" y2="72656"/>
                        <a14:foregroundMark x1="69375" y1="20625" x2="67970" y2="20517"/>
                        <a14:foregroundMark x1="68281" y1="19375" x2="67344" y2="20313"/>
                        <a14:foregroundMark x1="66719" y1="21563" x2="66719" y2="21563"/>
                        <a14:foregroundMark x1="66250" y1="23594" x2="66250" y2="23594"/>
                        <a14:foregroundMark x1="65938" y1="26719" x2="65938" y2="26719"/>
                        <a14:foregroundMark x1="65938" y1="24688" x2="65781" y2="28906"/>
                        <a14:foregroundMark x1="90000" y1="41875" x2="87188" y2="37500"/>
                        <a14:foregroundMark x1="88281" y1="42031" x2="86406" y2="37188"/>
                        <a14:foregroundMark x1="88750" y1="41875" x2="85313" y2="37188"/>
                        <a14:backgroundMark x1="6563" y1="50313" x2="7344" y2="63750"/>
                        <a14:backgroundMark x1="70313" y1="60156" x2="67969" y2="60625"/>
                        <a14:backgroundMark x1="65313" y1="21563" x2="65313" y2="22813"/>
                        <a14:backgroundMark x1="65313" y1="19531" x2="65313" y2="21563"/>
                        <a14:backgroundMark x1="87715" y1="39277" x2="89219" y2="40781"/>
                        <a14:backgroundMark x1="52656" y1="44375" x2="46563" y2="55000"/>
                        <a14:backgroundMark x1="46563" y1="55000" x2="46250" y2="56250"/>
                      </a14:backgroundRemoval>
                    </a14:imgEffect>
                  </a14:imgLayer>
                </a14:imgProps>
              </a:ext>
            </a:extLst>
          </a:blip>
          <a:srcRect l="47366" t="3640" r="-1572" b="11982"/>
          <a:stretch/>
        </p:blipFill>
        <p:spPr>
          <a:xfrm>
            <a:off x="6939150" y="-248194"/>
            <a:ext cx="2204850" cy="3538854"/>
          </a:xfrm>
          <a:prstGeom prst="rect">
            <a:avLst/>
          </a:prstGeom>
        </p:spPr>
      </p:pic>
      <p:pic>
        <p:nvPicPr>
          <p:cNvPr id="8" name="Picture 7" descr="A black and white icon with a sound off&#10;&#10;Description automatically generated">
            <a:extLst>
              <a:ext uri="{FF2B5EF4-FFF2-40B4-BE49-F238E27FC236}">
                <a16:creationId xmlns:a16="http://schemas.microsoft.com/office/drawing/2014/main" id="{2B20D7E6-15BC-C492-8295-C6A3AA040DE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6875" y1="53281" x2="55313" y2="65313"/>
                        <a14:foregroundMark x1="55313" y1="65313" x2="55313" y2="65313"/>
                        <a14:foregroundMark x1="39478" y1="57580" x2="26406" y2="70313"/>
                        <a14:foregroundMark x1="67426" y1="30357" x2="42249" y2="54881"/>
                        <a14:foregroundMark x1="80469" y1="30938" x2="85938" y2="41875"/>
                        <a14:foregroundMark x1="85938" y1="41875" x2="86719" y2="53594"/>
                        <a14:foregroundMark x1="86719" y1="53594" x2="83750" y2="67500"/>
                        <a14:foregroundMark x1="83750" y1="67500" x2="76094" y2="78438"/>
                        <a14:foregroundMark x1="74063" y1="29531" x2="70625" y2="33750"/>
                        <a14:foregroundMark x1="75938" y1="27969" x2="72344" y2="29219"/>
                        <a14:foregroundMark x1="59375" y1="52031" x2="58125" y2="65625"/>
                        <a14:foregroundMark x1="58125" y1="65625" x2="57188" y2="67813"/>
                        <a14:foregroundMark x1="58125" y1="51875" x2="58125" y2="55156"/>
                        <a14:backgroundMark x1="69008" y1="31541" x2="68594" y2="31719"/>
                        <a14:backgroundMark x1="55313" y1="37031" x2="37500" y2="56094"/>
                      </a14:backgroundRemoval>
                    </a14:imgEffect>
                  </a14:imgLayer>
                </a14:imgProps>
              </a:ext>
            </a:extLst>
          </a:blip>
          <a:stretch>
            <a:fillRect/>
          </a:stretch>
        </p:blipFill>
        <p:spPr>
          <a:xfrm>
            <a:off x="706851" y="694359"/>
            <a:ext cx="965195" cy="965195"/>
          </a:xfrm>
          <a:prstGeom prst="rect">
            <a:avLst/>
          </a:prstGeom>
        </p:spPr>
      </p:pic>
      <p:pic>
        <p:nvPicPr>
          <p:cNvPr id="10" name="Picture 9" descr="A black hand gesture with fingers&#10;&#10;Description automatically generated with medium confidence">
            <a:extLst>
              <a:ext uri="{FF2B5EF4-FFF2-40B4-BE49-F238E27FC236}">
                <a16:creationId xmlns:a16="http://schemas.microsoft.com/office/drawing/2014/main" id="{6BE62480-7910-034D-3BCE-CCD95D01952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3560" y1="30163" x2="25951" y2="46603"/>
                        <a14:foregroundMark x1="25951" y1="46603" x2="25815" y2="47554"/>
                      </a14:backgroundRemoval>
                    </a14:imgEffect>
                  </a14:imgLayer>
                </a14:imgProps>
              </a:ext>
            </a:extLst>
          </a:blip>
          <a:stretch>
            <a:fillRect/>
          </a:stretch>
        </p:blipFill>
        <p:spPr>
          <a:xfrm>
            <a:off x="6207630" y="306109"/>
            <a:ext cx="965195" cy="965195"/>
          </a:xfrm>
          <a:prstGeom prst="rect">
            <a:avLst/>
          </a:prstGeom>
        </p:spPr>
      </p:pic>
      <p:sp>
        <p:nvSpPr>
          <p:cNvPr id="9" name="TextBox 8"/>
          <p:cNvSpPr txBox="1"/>
          <p:nvPr/>
        </p:nvSpPr>
        <p:spPr>
          <a:xfrm>
            <a:off x="8361348" y="4732995"/>
            <a:ext cx="396378" cy="307777"/>
          </a:xfrm>
          <a:prstGeom prst="rect">
            <a:avLst/>
          </a:prstGeom>
          <a:noFill/>
        </p:spPr>
        <p:txBody>
          <a:bodyPr wrap="square" rtlCol="1">
            <a:spAutoFit/>
          </a:bodyPr>
          <a:lstStyle/>
          <a:p>
            <a:r>
              <a:rPr lang="en-US" dirty="0"/>
              <a:t>67</a:t>
            </a:r>
            <a:endParaRPr lang="ar-EG" dirty="0"/>
          </a:p>
        </p:txBody>
      </p:sp>
    </p:spTree>
    <p:extLst>
      <p:ext uri="{BB962C8B-B14F-4D97-AF65-F5344CB8AC3E}">
        <p14:creationId xmlns:p14="http://schemas.microsoft.com/office/powerpoint/2010/main" val="1904859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61348" y="4732995"/>
            <a:ext cx="396378" cy="307777"/>
          </a:xfrm>
          <a:prstGeom prst="rect">
            <a:avLst/>
          </a:prstGeom>
          <a:noFill/>
        </p:spPr>
        <p:txBody>
          <a:bodyPr wrap="square" rtlCol="1">
            <a:spAutoFit/>
          </a:bodyPr>
          <a:lstStyle/>
          <a:p>
            <a:r>
              <a:rPr lang="en-US" dirty="0"/>
              <a:t>68</a:t>
            </a:r>
            <a:endParaRPr lang="ar-EG" dirty="0"/>
          </a:p>
        </p:txBody>
      </p:sp>
      <p:pic>
        <p:nvPicPr>
          <p:cNvPr id="4" name="WhatsApp Video 2024-06-07 at 22.47.01">
            <a:hlinkClick r:id="" action="ppaction://media"/>
            <a:extLst>
              <a:ext uri="{FF2B5EF4-FFF2-40B4-BE49-F238E27FC236}">
                <a16:creationId xmlns:a16="http://schemas.microsoft.com/office/drawing/2014/main" id="{9C9E5C91-CEA2-24A0-B3AD-1CBFFEF92D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19413" y="507571"/>
            <a:ext cx="2288692" cy="41183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1" name="Google Shape;435;p43">
            <a:extLst>
              <a:ext uri="{FF2B5EF4-FFF2-40B4-BE49-F238E27FC236}">
                <a16:creationId xmlns:a16="http://schemas.microsoft.com/office/drawing/2014/main" id="{618911B6-4001-07F3-8154-9365E9EE4F34}"/>
              </a:ext>
            </a:extLst>
          </p:cNvPr>
          <p:cNvGrpSpPr/>
          <p:nvPr/>
        </p:nvGrpSpPr>
        <p:grpSpPr>
          <a:xfrm>
            <a:off x="939189" y="1671135"/>
            <a:ext cx="2875710" cy="2822432"/>
            <a:chOff x="5673225" y="1639250"/>
            <a:chExt cx="3028940" cy="3031596"/>
          </a:xfrm>
        </p:grpSpPr>
        <p:sp>
          <p:nvSpPr>
            <p:cNvPr id="32" name="Google Shape;436;p43">
              <a:extLst>
                <a:ext uri="{FF2B5EF4-FFF2-40B4-BE49-F238E27FC236}">
                  <a16:creationId xmlns:a16="http://schemas.microsoft.com/office/drawing/2014/main" id="{D713D03C-507D-F1A4-22BA-F24B01AF6F87}"/>
                </a:ext>
              </a:extLst>
            </p:cNvPr>
            <p:cNvSpPr/>
            <p:nvPr/>
          </p:nvSpPr>
          <p:spPr>
            <a:xfrm>
              <a:off x="5673225" y="1639250"/>
              <a:ext cx="3028940" cy="3031596"/>
            </a:xfrm>
            <a:custGeom>
              <a:avLst/>
              <a:gdLst/>
              <a:ahLst/>
              <a:cxnLst/>
              <a:rect l="l" t="t" r="r" b="b"/>
              <a:pathLst>
                <a:path w="180160" h="180318" extrusionOk="0">
                  <a:moveTo>
                    <a:pt x="64818" y="5481"/>
                  </a:moveTo>
                  <a:cubicBezTo>
                    <a:pt x="65076" y="5481"/>
                    <a:pt x="65290" y="5695"/>
                    <a:pt x="65290" y="5953"/>
                  </a:cubicBezTo>
                  <a:cubicBezTo>
                    <a:pt x="65290" y="6210"/>
                    <a:pt x="65076" y="6411"/>
                    <a:pt x="64818" y="6411"/>
                  </a:cubicBezTo>
                  <a:cubicBezTo>
                    <a:pt x="64560" y="6411"/>
                    <a:pt x="64346" y="6210"/>
                    <a:pt x="64346" y="5953"/>
                  </a:cubicBezTo>
                  <a:cubicBezTo>
                    <a:pt x="64346" y="5695"/>
                    <a:pt x="64560" y="5481"/>
                    <a:pt x="64818" y="5481"/>
                  </a:cubicBezTo>
                  <a:close/>
                  <a:moveTo>
                    <a:pt x="64818" y="0"/>
                  </a:moveTo>
                  <a:cubicBezTo>
                    <a:pt x="61541" y="0"/>
                    <a:pt x="58866" y="2662"/>
                    <a:pt x="58866" y="5953"/>
                  </a:cubicBezTo>
                  <a:cubicBezTo>
                    <a:pt x="58866" y="6854"/>
                    <a:pt x="59066" y="7713"/>
                    <a:pt x="59438" y="8486"/>
                  </a:cubicBezTo>
                  <a:lnTo>
                    <a:pt x="43040" y="8486"/>
                  </a:lnTo>
                  <a:cubicBezTo>
                    <a:pt x="41581" y="8486"/>
                    <a:pt x="40293" y="9230"/>
                    <a:pt x="39549" y="10403"/>
                  </a:cubicBezTo>
                  <a:lnTo>
                    <a:pt x="11061" y="10403"/>
                  </a:lnTo>
                  <a:cubicBezTo>
                    <a:pt x="4965" y="10403"/>
                    <a:pt x="0" y="15368"/>
                    <a:pt x="0" y="21478"/>
                  </a:cubicBezTo>
                  <a:lnTo>
                    <a:pt x="0" y="69397"/>
                  </a:lnTo>
                  <a:cubicBezTo>
                    <a:pt x="0" y="75493"/>
                    <a:pt x="4965" y="80458"/>
                    <a:pt x="11061" y="80458"/>
                  </a:cubicBezTo>
                  <a:lnTo>
                    <a:pt x="39463" y="80458"/>
                  </a:lnTo>
                  <a:cubicBezTo>
                    <a:pt x="40164" y="81717"/>
                    <a:pt x="41509" y="82533"/>
                    <a:pt x="43040" y="82533"/>
                  </a:cubicBezTo>
                  <a:lnTo>
                    <a:pt x="58393" y="82533"/>
                  </a:lnTo>
                  <a:cubicBezTo>
                    <a:pt x="57678" y="83692"/>
                    <a:pt x="57263" y="85065"/>
                    <a:pt x="57263" y="86525"/>
                  </a:cubicBezTo>
                  <a:cubicBezTo>
                    <a:pt x="57263" y="88829"/>
                    <a:pt x="58308" y="90903"/>
                    <a:pt x="59939" y="92291"/>
                  </a:cubicBezTo>
                  <a:cubicBezTo>
                    <a:pt x="58994" y="93092"/>
                    <a:pt x="58250" y="94108"/>
                    <a:pt x="57778" y="95296"/>
                  </a:cubicBezTo>
                  <a:cubicBezTo>
                    <a:pt x="56862" y="95897"/>
                    <a:pt x="56261" y="96927"/>
                    <a:pt x="56261" y="98072"/>
                  </a:cubicBezTo>
                  <a:cubicBezTo>
                    <a:pt x="56261" y="99202"/>
                    <a:pt x="56862" y="100232"/>
                    <a:pt x="57778" y="100833"/>
                  </a:cubicBezTo>
                  <a:cubicBezTo>
                    <a:pt x="58336" y="102250"/>
                    <a:pt x="59295" y="103438"/>
                    <a:pt x="60497" y="104268"/>
                  </a:cubicBezTo>
                  <a:cubicBezTo>
                    <a:pt x="59681" y="104840"/>
                    <a:pt x="58966" y="105584"/>
                    <a:pt x="58422" y="106442"/>
                  </a:cubicBezTo>
                  <a:cubicBezTo>
                    <a:pt x="57034" y="105169"/>
                    <a:pt x="55203" y="104411"/>
                    <a:pt x="53271" y="104411"/>
                  </a:cubicBezTo>
                  <a:cubicBezTo>
                    <a:pt x="53142" y="104411"/>
                    <a:pt x="52999" y="104411"/>
                    <a:pt x="52870" y="104425"/>
                  </a:cubicBezTo>
                  <a:cubicBezTo>
                    <a:pt x="52341" y="104082"/>
                    <a:pt x="51726" y="103896"/>
                    <a:pt x="51082" y="103896"/>
                  </a:cubicBezTo>
                  <a:cubicBezTo>
                    <a:pt x="50610" y="103896"/>
                    <a:pt x="50152" y="103996"/>
                    <a:pt x="49722" y="104196"/>
                  </a:cubicBezTo>
                  <a:cubicBezTo>
                    <a:pt x="48692" y="104668"/>
                    <a:pt x="47991" y="105641"/>
                    <a:pt x="47834" y="106729"/>
                  </a:cubicBezTo>
                  <a:cubicBezTo>
                    <a:pt x="46131" y="108474"/>
                    <a:pt x="45416" y="110935"/>
                    <a:pt x="45831" y="113311"/>
                  </a:cubicBezTo>
                  <a:cubicBezTo>
                    <a:pt x="45401" y="113239"/>
                    <a:pt x="44972" y="113196"/>
                    <a:pt x="44528" y="113196"/>
                  </a:cubicBezTo>
                  <a:cubicBezTo>
                    <a:pt x="42997" y="113196"/>
                    <a:pt x="41509" y="113654"/>
                    <a:pt x="40250" y="114513"/>
                  </a:cubicBezTo>
                  <a:lnTo>
                    <a:pt x="40164" y="114513"/>
                  </a:lnTo>
                  <a:cubicBezTo>
                    <a:pt x="39077" y="114513"/>
                    <a:pt x="38061" y="115056"/>
                    <a:pt x="37446" y="115958"/>
                  </a:cubicBezTo>
                  <a:cubicBezTo>
                    <a:pt x="36802" y="116888"/>
                    <a:pt x="36716" y="118090"/>
                    <a:pt x="37145" y="119091"/>
                  </a:cubicBezTo>
                  <a:cubicBezTo>
                    <a:pt x="36745" y="120894"/>
                    <a:pt x="37016" y="122754"/>
                    <a:pt x="37861" y="124328"/>
                  </a:cubicBezTo>
                  <a:cubicBezTo>
                    <a:pt x="35986" y="124529"/>
                    <a:pt x="34241" y="125430"/>
                    <a:pt x="32996" y="126847"/>
                  </a:cubicBezTo>
                  <a:cubicBezTo>
                    <a:pt x="31923" y="127090"/>
                    <a:pt x="31007" y="127862"/>
                    <a:pt x="30620" y="128936"/>
                  </a:cubicBezTo>
                  <a:cubicBezTo>
                    <a:pt x="30234" y="129994"/>
                    <a:pt x="30449" y="131168"/>
                    <a:pt x="31107" y="132041"/>
                  </a:cubicBezTo>
                  <a:cubicBezTo>
                    <a:pt x="31150" y="133815"/>
                    <a:pt x="31822" y="135475"/>
                    <a:pt x="32924" y="136777"/>
                  </a:cubicBezTo>
                  <a:cubicBezTo>
                    <a:pt x="30764" y="137449"/>
                    <a:pt x="28989" y="139066"/>
                    <a:pt x="28145" y="141227"/>
                  </a:cubicBezTo>
                  <a:cubicBezTo>
                    <a:pt x="27229" y="141813"/>
                    <a:pt x="26628" y="142858"/>
                    <a:pt x="26628" y="143988"/>
                  </a:cubicBezTo>
                  <a:cubicBezTo>
                    <a:pt x="26628" y="145119"/>
                    <a:pt x="27229" y="146163"/>
                    <a:pt x="28145" y="146750"/>
                  </a:cubicBezTo>
                  <a:cubicBezTo>
                    <a:pt x="28345" y="147279"/>
                    <a:pt x="28603" y="147766"/>
                    <a:pt x="28918" y="148224"/>
                  </a:cubicBezTo>
                  <a:cubicBezTo>
                    <a:pt x="26600" y="148825"/>
                    <a:pt x="24682" y="150499"/>
                    <a:pt x="23781" y="152760"/>
                  </a:cubicBezTo>
                  <a:cubicBezTo>
                    <a:pt x="22865" y="153360"/>
                    <a:pt x="22279" y="154391"/>
                    <a:pt x="22279" y="155535"/>
                  </a:cubicBezTo>
                  <a:cubicBezTo>
                    <a:pt x="22279" y="156666"/>
                    <a:pt x="22865" y="157696"/>
                    <a:pt x="23781" y="158297"/>
                  </a:cubicBezTo>
                  <a:cubicBezTo>
                    <a:pt x="24325" y="159671"/>
                    <a:pt x="25255" y="160830"/>
                    <a:pt x="26414" y="161674"/>
                  </a:cubicBezTo>
                  <a:cubicBezTo>
                    <a:pt x="25255" y="162504"/>
                    <a:pt x="24325" y="163663"/>
                    <a:pt x="23781" y="165036"/>
                  </a:cubicBezTo>
                  <a:cubicBezTo>
                    <a:pt x="22865" y="165637"/>
                    <a:pt x="22279" y="166667"/>
                    <a:pt x="22279" y="167798"/>
                  </a:cubicBezTo>
                  <a:cubicBezTo>
                    <a:pt x="22279" y="168943"/>
                    <a:pt x="22865" y="169973"/>
                    <a:pt x="23781" y="170574"/>
                  </a:cubicBezTo>
                  <a:cubicBezTo>
                    <a:pt x="24911" y="173435"/>
                    <a:pt x="27687" y="175367"/>
                    <a:pt x="30821" y="175367"/>
                  </a:cubicBezTo>
                  <a:cubicBezTo>
                    <a:pt x="33954" y="175367"/>
                    <a:pt x="36745" y="173435"/>
                    <a:pt x="37861" y="170574"/>
                  </a:cubicBezTo>
                  <a:cubicBezTo>
                    <a:pt x="38776" y="169973"/>
                    <a:pt x="39377" y="168943"/>
                    <a:pt x="39377" y="167798"/>
                  </a:cubicBezTo>
                  <a:cubicBezTo>
                    <a:pt x="39377" y="166667"/>
                    <a:pt x="38776" y="165637"/>
                    <a:pt x="37861" y="165036"/>
                  </a:cubicBezTo>
                  <a:cubicBezTo>
                    <a:pt x="37317" y="163663"/>
                    <a:pt x="36401" y="162504"/>
                    <a:pt x="35242" y="161659"/>
                  </a:cubicBezTo>
                  <a:cubicBezTo>
                    <a:pt x="36401" y="160830"/>
                    <a:pt x="37317" y="159671"/>
                    <a:pt x="37861" y="158297"/>
                  </a:cubicBezTo>
                  <a:cubicBezTo>
                    <a:pt x="38776" y="157696"/>
                    <a:pt x="39377" y="156666"/>
                    <a:pt x="39377" y="155535"/>
                  </a:cubicBezTo>
                  <a:cubicBezTo>
                    <a:pt x="39377" y="154391"/>
                    <a:pt x="38776" y="153360"/>
                    <a:pt x="37861" y="152760"/>
                  </a:cubicBezTo>
                  <a:cubicBezTo>
                    <a:pt x="37660" y="152244"/>
                    <a:pt x="37403" y="151758"/>
                    <a:pt x="37088" y="151300"/>
                  </a:cubicBezTo>
                  <a:cubicBezTo>
                    <a:pt x="39406" y="150699"/>
                    <a:pt x="41338" y="149011"/>
                    <a:pt x="42225" y="146750"/>
                  </a:cubicBezTo>
                  <a:cubicBezTo>
                    <a:pt x="43141" y="146163"/>
                    <a:pt x="43727" y="145119"/>
                    <a:pt x="43727" y="143988"/>
                  </a:cubicBezTo>
                  <a:cubicBezTo>
                    <a:pt x="43727" y="142858"/>
                    <a:pt x="43141" y="141813"/>
                    <a:pt x="42225" y="141227"/>
                  </a:cubicBezTo>
                  <a:cubicBezTo>
                    <a:pt x="41910" y="140425"/>
                    <a:pt x="41466" y="139696"/>
                    <a:pt x="40923" y="139066"/>
                  </a:cubicBezTo>
                  <a:cubicBezTo>
                    <a:pt x="42225" y="138651"/>
                    <a:pt x="43412" y="137893"/>
                    <a:pt x="44328" y="136848"/>
                  </a:cubicBezTo>
                  <a:cubicBezTo>
                    <a:pt x="45416" y="136605"/>
                    <a:pt x="46317" y="135832"/>
                    <a:pt x="46703" y="134759"/>
                  </a:cubicBezTo>
                  <a:cubicBezTo>
                    <a:pt x="47090" y="133700"/>
                    <a:pt x="46889" y="132527"/>
                    <a:pt x="46217" y="131654"/>
                  </a:cubicBezTo>
                  <a:cubicBezTo>
                    <a:pt x="46188" y="130452"/>
                    <a:pt x="45873" y="129293"/>
                    <a:pt x="45330" y="128263"/>
                  </a:cubicBezTo>
                  <a:cubicBezTo>
                    <a:pt x="46575" y="128134"/>
                    <a:pt x="47762" y="127705"/>
                    <a:pt x="48792" y="126990"/>
                  </a:cubicBezTo>
                  <a:lnTo>
                    <a:pt x="48878" y="126990"/>
                  </a:lnTo>
                  <a:cubicBezTo>
                    <a:pt x="49966" y="126990"/>
                    <a:pt x="50982" y="126460"/>
                    <a:pt x="51597" y="125559"/>
                  </a:cubicBezTo>
                  <a:cubicBezTo>
                    <a:pt x="52241" y="124614"/>
                    <a:pt x="52327" y="123427"/>
                    <a:pt x="51897" y="122411"/>
                  </a:cubicBezTo>
                  <a:cubicBezTo>
                    <a:pt x="52126" y="121409"/>
                    <a:pt x="52141" y="120393"/>
                    <a:pt x="51955" y="119420"/>
                  </a:cubicBezTo>
                  <a:lnTo>
                    <a:pt x="51955" y="119420"/>
                  </a:lnTo>
                  <a:cubicBezTo>
                    <a:pt x="52398" y="119492"/>
                    <a:pt x="52827" y="119535"/>
                    <a:pt x="53285" y="119535"/>
                  </a:cubicBezTo>
                  <a:cubicBezTo>
                    <a:pt x="53414" y="119535"/>
                    <a:pt x="53543" y="119535"/>
                    <a:pt x="53686" y="119521"/>
                  </a:cubicBezTo>
                  <a:cubicBezTo>
                    <a:pt x="54215" y="119864"/>
                    <a:pt x="54831" y="120050"/>
                    <a:pt x="55460" y="120050"/>
                  </a:cubicBezTo>
                  <a:cubicBezTo>
                    <a:pt x="55932" y="120050"/>
                    <a:pt x="56405" y="119950"/>
                    <a:pt x="56834" y="119749"/>
                  </a:cubicBezTo>
                  <a:cubicBezTo>
                    <a:pt x="57864" y="119277"/>
                    <a:pt x="58565" y="118304"/>
                    <a:pt x="58723" y="117217"/>
                  </a:cubicBezTo>
                  <a:cubicBezTo>
                    <a:pt x="59080" y="116845"/>
                    <a:pt x="59395" y="116444"/>
                    <a:pt x="59667" y="116001"/>
                  </a:cubicBezTo>
                  <a:cubicBezTo>
                    <a:pt x="59924" y="116244"/>
                    <a:pt x="60211" y="116473"/>
                    <a:pt x="60497" y="116673"/>
                  </a:cubicBezTo>
                  <a:cubicBezTo>
                    <a:pt x="59295" y="117517"/>
                    <a:pt x="58336" y="118691"/>
                    <a:pt x="57778" y="120107"/>
                  </a:cubicBezTo>
                  <a:cubicBezTo>
                    <a:pt x="56862" y="120708"/>
                    <a:pt x="56261" y="121738"/>
                    <a:pt x="56261" y="122883"/>
                  </a:cubicBezTo>
                  <a:cubicBezTo>
                    <a:pt x="56261" y="124013"/>
                    <a:pt x="56862" y="125044"/>
                    <a:pt x="57778" y="125645"/>
                  </a:cubicBezTo>
                  <a:cubicBezTo>
                    <a:pt x="58336" y="127061"/>
                    <a:pt x="59295" y="128234"/>
                    <a:pt x="60497" y="129079"/>
                  </a:cubicBezTo>
                  <a:cubicBezTo>
                    <a:pt x="59295" y="129923"/>
                    <a:pt x="58336" y="131096"/>
                    <a:pt x="57778" y="132513"/>
                  </a:cubicBezTo>
                  <a:cubicBezTo>
                    <a:pt x="56862" y="133114"/>
                    <a:pt x="56261" y="134144"/>
                    <a:pt x="56261" y="135289"/>
                  </a:cubicBezTo>
                  <a:cubicBezTo>
                    <a:pt x="56261" y="136419"/>
                    <a:pt x="56862" y="137449"/>
                    <a:pt x="57778" y="138050"/>
                  </a:cubicBezTo>
                  <a:cubicBezTo>
                    <a:pt x="58336" y="139467"/>
                    <a:pt x="59295" y="140640"/>
                    <a:pt x="60497" y="141484"/>
                  </a:cubicBezTo>
                  <a:cubicBezTo>
                    <a:pt x="59295" y="142329"/>
                    <a:pt x="58336" y="143502"/>
                    <a:pt x="57778" y="144918"/>
                  </a:cubicBezTo>
                  <a:cubicBezTo>
                    <a:pt x="56862" y="145519"/>
                    <a:pt x="56261" y="146550"/>
                    <a:pt x="56261" y="147694"/>
                  </a:cubicBezTo>
                  <a:cubicBezTo>
                    <a:pt x="56261" y="148825"/>
                    <a:pt x="56862" y="149855"/>
                    <a:pt x="57778" y="150456"/>
                  </a:cubicBezTo>
                  <a:cubicBezTo>
                    <a:pt x="58336" y="151872"/>
                    <a:pt x="59295" y="153046"/>
                    <a:pt x="60497" y="153890"/>
                  </a:cubicBezTo>
                  <a:cubicBezTo>
                    <a:pt x="59295" y="154734"/>
                    <a:pt x="58336" y="155907"/>
                    <a:pt x="57778" y="157324"/>
                  </a:cubicBezTo>
                  <a:cubicBezTo>
                    <a:pt x="56862" y="157925"/>
                    <a:pt x="56261" y="158955"/>
                    <a:pt x="56261" y="160100"/>
                  </a:cubicBezTo>
                  <a:cubicBezTo>
                    <a:pt x="56261" y="161230"/>
                    <a:pt x="56862" y="162260"/>
                    <a:pt x="57778" y="162861"/>
                  </a:cubicBezTo>
                  <a:cubicBezTo>
                    <a:pt x="58336" y="164278"/>
                    <a:pt x="59295" y="165451"/>
                    <a:pt x="60497" y="166295"/>
                  </a:cubicBezTo>
                  <a:cubicBezTo>
                    <a:pt x="59295" y="167140"/>
                    <a:pt x="58336" y="168313"/>
                    <a:pt x="57778" y="169730"/>
                  </a:cubicBezTo>
                  <a:cubicBezTo>
                    <a:pt x="56862" y="170331"/>
                    <a:pt x="56261" y="171361"/>
                    <a:pt x="56261" y="172505"/>
                  </a:cubicBezTo>
                  <a:cubicBezTo>
                    <a:pt x="56261" y="173636"/>
                    <a:pt x="56862" y="174666"/>
                    <a:pt x="57778" y="175267"/>
                  </a:cubicBezTo>
                  <a:cubicBezTo>
                    <a:pt x="58909" y="178129"/>
                    <a:pt x="61684" y="180060"/>
                    <a:pt x="64818" y="180060"/>
                  </a:cubicBezTo>
                  <a:cubicBezTo>
                    <a:pt x="67952" y="180060"/>
                    <a:pt x="70727" y="178129"/>
                    <a:pt x="71858" y="175267"/>
                  </a:cubicBezTo>
                  <a:cubicBezTo>
                    <a:pt x="72774" y="174666"/>
                    <a:pt x="73375" y="173636"/>
                    <a:pt x="73375" y="172505"/>
                  </a:cubicBezTo>
                  <a:cubicBezTo>
                    <a:pt x="73375" y="171361"/>
                    <a:pt x="72774" y="170331"/>
                    <a:pt x="71858" y="169730"/>
                  </a:cubicBezTo>
                  <a:cubicBezTo>
                    <a:pt x="71300" y="168313"/>
                    <a:pt x="70341" y="167140"/>
                    <a:pt x="69139" y="166295"/>
                  </a:cubicBezTo>
                  <a:cubicBezTo>
                    <a:pt x="70341" y="165451"/>
                    <a:pt x="71300" y="164278"/>
                    <a:pt x="71858" y="162861"/>
                  </a:cubicBezTo>
                  <a:cubicBezTo>
                    <a:pt x="72774" y="162260"/>
                    <a:pt x="73375" y="161230"/>
                    <a:pt x="73375" y="160100"/>
                  </a:cubicBezTo>
                  <a:cubicBezTo>
                    <a:pt x="73375" y="158955"/>
                    <a:pt x="72774" y="157925"/>
                    <a:pt x="71858" y="157324"/>
                  </a:cubicBezTo>
                  <a:cubicBezTo>
                    <a:pt x="71300" y="155907"/>
                    <a:pt x="70341" y="154734"/>
                    <a:pt x="69139" y="153890"/>
                  </a:cubicBezTo>
                  <a:cubicBezTo>
                    <a:pt x="70341" y="153046"/>
                    <a:pt x="71300" y="151872"/>
                    <a:pt x="71858" y="150456"/>
                  </a:cubicBezTo>
                  <a:cubicBezTo>
                    <a:pt x="72774" y="149855"/>
                    <a:pt x="73375" y="148825"/>
                    <a:pt x="73375" y="147694"/>
                  </a:cubicBezTo>
                  <a:cubicBezTo>
                    <a:pt x="73375" y="146550"/>
                    <a:pt x="72774" y="145519"/>
                    <a:pt x="71858" y="144918"/>
                  </a:cubicBezTo>
                  <a:cubicBezTo>
                    <a:pt x="71300" y="143502"/>
                    <a:pt x="70341" y="142329"/>
                    <a:pt x="69139" y="141484"/>
                  </a:cubicBezTo>
                  <a:cubicBezTo>
                    <a:pt x="70341" y="140640"/>
                    <a:pt x="71300" y="139467"/>
                    <a:pt x="71858" y="138050"/>
                  </a:cubicBezTo>
                  <a:cubicBezTo>
                    <a:pt x="72774" y="137449"/>
                    <a:pt x="73375" y="136419"/>
                    <a:pt x="73375" y="135289"/>
                  </a:cubicBezTo>
                  <a:cubicBezTo>
                    <a:pt x="73375" y="134144"/>
                    <a:pt x="72774" y="133114"/>
                    <a:pt x="71858" y="132513"/>
                  </a:cubicBezTo>
                  <a:cubicBezTo>
                    <a:pt x="71300" y="131096"/>
                    <a:pt x="70341" y="129923"/>
                    <a:pt x="69139" y="129079"/>
                  </a:cubicBezTo>
                  <a:cubicBezTo>
                    <a:pt x="70341" y="128234"/>
                    <a:pt x="71300" y="127061"/>
                    <a:pt x="71858" y="125645"/>
                  </a:cubicBezTo>
                  <a:cubicBezTo>
                    <a:pt x="72774" y="125044"/>
                    <a:pt x="73375" y="124013"/>
                    <a:pt x="73375" y="122883"/>
                  </a:cubicBezTo>
                  <a:cubicBezTo>
                    <a:pt x="73375" y="121738"/>
                    <a:pt x="72774" y="120708"/>
                    <a:pt x="71858" y="120107"/>
                  </a:cubicBezTo>
                  <a:cubicBezTo>
                    <a:pt x="71300" y="118691"/>
                    <a:pt x="70341" y="117517"/>
                    <a:pt x="69139" y="116673"/>
                  </a:cubicBezTo>
                  <a:cubicBezTo>
                    <a:pt x="69440" y="116473"/>
                    <a:pt x="69712" y="116244"/>
                    <a:pt x="69969" y="116001"/>
                  </a:cubicBezTo>
                  <a:cubicBezTo>
                    <a:pt x="70241" y="116444"/>
                    <a:pt x="70556" y="116845"/>
                    <a:pt x="70914" y="117217"/>
                  </a:cubicBezTo>
                  <a:cubicBezTo>
                    <a:pt x="71085" y="118304"/>
                    <a:pt x="71772" y="119277"/>
                    <a:pt x="72802" y="119749"/>
                  </a:cubicBezTo>
                  <a:cubicBezTo>
                    <a:pt x="73246" y="119950"/>
                    <a:pt x="73704" y="120050"/>
                    <a:pt x="74176" y="120050"/>
                  </a:cubicBezTo>
                  <a:cubicBezTo>
                    <a:pt x="74805" y="120050"/>
                    <a:pt x="75435" y="119864"/>
                    <a:pt x="75950" y="119521"/>
                  </a:cubicBezTo>
                  <a:cubicBezTo>
                    <a:pt x="76093" y="119535"/>
                    <a:pt x="76222" y="119535"/>
                    <a:pt x="76365" y="119535"/>
                  </a:cubicBezTo>
                  <a:cubicBezTo>
                    <a:pt x="76809" y="119535"/>
                    <a:pt x="77252" y="119492"/>
                    <a:pt x="77681" y="119420"/>
                  </a:cubicBezTo>
                  <a:lnTo>
                    <a:pt x="77681" y="119420"/>
                  </a:lnTo>
                  <a:cubicBezTo>
                    <a:pt x="77495" y="120393"/>
                    <a:pt x="77510" y="121409"/>
                    <a:pt x="77739" y="122411"/>
                  </a:cubicBezTo>
                  <a:cubicBezTo>
                    <a:pt x="77309" y="123427"/>
                    <a:pt x="77410" y="124614"/>
                    <a:pt x="78039" y="125559"/>
                  </a:cubicBezTo>
                  <a:cubicBezTo>
                    <a:pt x="78654" y="126460"/>
                    <a:pt x="79670" y="126990"/>
                    <a:pt x="80758" y="126990"/>
                  </a:cubicBezTo>
                  <a:lnTo>
                    <a:pt x="80844" y="126990"/>
                  </a:lnTo>
                  <a:cubicBezTo>
                    <a:pt x="81874" y="127705"/>
                    <a:pt x="83076" y="128134"/>
                    <a:pt x="84321" y="128263"/>
                  </a:cubicBezTo>
                  <a:cubicBezTo>
                    <a:pt x="83763" y="129293"/>
                    <a:pt x="83448" y="130452"/>
                    <a:pt x="83419" y="131654"/>
                  </a:cubicBezTo>
                  <a:cubicBezTo>
                    <a:pt x="82761" y="132527"/>
                    <a:pt x="82546" y="133700"/>
                    <a:pt x="82933" y="134759"/>
                  </a:cubicBezTo>
                  <a:cubicBezTo>
                    <a:pt x="83319" y="135832"/>
                    <a:pt x="84235" y="136605"/>
                    <a:pt x="85308" y="136848"/>
                  </a:cubicBezTo>
                  <a:cubicBezTo>
                    <a:pt x="86224" y="137893"/>
                    <a:pt x="87411" y="138651"/>
                    <a:pt x="88713" y="139066"/>
                  </a:cubicBezTo>
                  <a:cubicBezTo>
                    <a:pt x="88170" y="139696"/>
                    <a:pt x="87726" y="140425"/>
                    <a:pt x="87426" y="141227"/>
                  </a:cubicBezTo>
                  <a:cubicBezTo>
                    <a:pt x="86496" y="141813"/>
                    <a:pt x="85909" y="142858"/>
                    <a:pt x="85909" y="143988"/>
                  </a:cubicBezTo>
                  <a:cubicBezTo>
                    <a:pt x="85909" y="145119"/>
                    <a:pt x="86496" y="146163"/>
                    <a:pt x="87426" y="146750"/>
                  </a:cubicBezTo>
                  <a:cubicBezTo>
                    <a:pt x="88313" y="149011"/>
                    <a:pt x="90230" y="150699"/>
                    <a:pt x="92548" y="151300"/>
                  </a:cubicBezTo>
                  <a:cubicBezTo>
                    <a:pt x="92233" y="151758"/>
                    <a:pt x="91976" y="152244"/>
                    <a:pt x="91775" y="152760"/>
                  </a:cubicBezTo>
                  <a:cubicBezTo>
                    <a:pt x="90860" y="153360"/>
                    <a:pt x="90259" y="154391"/>
                    <a:pt x="90259" y="155535"/>
                  </a:cubicBezTo>
                  <a:cubicBezTo>
                    <a:pt x="90259" y="156666"/>
                    <a:pt x="90860" y="157696"/>
                    <a:pt x="91775" y="158297"/>
                  </a:cubicBezTo>
                  <a:cubicBezTo>
                    <a:pt x="92319" y="159671"/>
                    <a:pt x="93235" y="160830"/>
                    <a:pt x="94394" y="161659"/>
                  </a:cubicBezTo>
                  <a:cubicBezTo>
                    <a:pt x="93235" y="162504"/>
                    <a:pt x="92319" y="163663"/>
                    <a:pt x="91775" y="165036"/>
                  </a:cubicBezTo>
                  <a:cubicBezTo>
                    <a:pt x="90860" y="165637"/>
                    <a:pt x="90259" y="166667"/>
                    <a:pt x="90259" y="167798"/>
                  </a:cubicBezTo>
                  <a:cubicBezTo>
                    <a:pt x="90259" y="168943"/>
                    <a:pt x="90860" y="169973"/>
                    <a:pt x="91775" y="170574"/>
                  </a:cubicBezTo>
                  <a:cubicBezTo>
                    <a:pt x="92906" y="173435"/>
                    <a:pt x="95682" y="175367"/>
                    <a:pt x="98815" y="175367"/>
                  </a:cubicBezTo>
                  <a:cubicBezTo>
                    <a:pt x="101949" y="175367"/>
                    <a:pt x="104725" y="173435"/>
                    <a:pt x="105855" y="170574"/>
                  </a:cubicBezTo>
                  <a:cubicBezTo>
                    <a:pt x="106771" y="169973"/>
                    <a:pt x="107372" y="168943"/>
                    <a:pt x="107372" y="167798"/>
                  </a:cubicBezTo>
                  <a:cubicBezTo>
                    <a:pt x="107372" y="166667"/>
                    <a:pt x="106771" y="165637"/>
                    <a:pt x="105855" y="165036"/>
                  </a:cubicBezTo>
                  <a:cubicBezTo>
                    <a:pt x="105311" y="163663"/>
                    <a:pt x="104396" y="162504"/>
                    <a:pt x="103222" y="161659"/>
                  </a:cubicBezTo>
                  <a:cubicBezTo>
                    <a:pt x="104381" y="160830"/>
                    <a:pt x="105311" y="159671"/>
                    <a:pt x="105855" y="158297"/>
                  </a:cubicBezTo>
                  <a:cubicBezTo>
                    <a:pt x="106771" y="157696"/>
                    <a:pt x="107372" y="156666"/>
                    <a:pt x="107372" y="155535"/>
                  </a:cubicBezTo>
                  <a:cubicBezTo>
                    <a:pt x="107372" y="154391"/>
                    <a:pt x="106771" y="153360"/>
                    <a:pt x="105855" y="152760"/>
                  </a:cubicBezTo>
                  <a:cubicBezTo>
                    <a:pt x="104968" y="150499"/>
                    <a:pt x="103036" y="148825"/>
                    <a:pt x="100718" y="148209"/>
                  </a:cubicBezTo>
                  <a:cubicBezTo>
                    <a:pt x="101033" y="147766"/>
                    <a:pt x="101291" y="147279"/>
                    <a:pt x="101491" y="146750"/>
                  </a:cubicBezTo>
                  <a:cubicBezTo>
                    <a:pt x="102407" y="146163"/>
                    <a:pt x="103008" y="145119"/>
                    <a:pt x="103008" y="143988"/>
                  </a:cubicBezTo>
                  <a:cubicBezTo>
                    <a:pt x="103008" y="142858"/>
                    <a:pt x="102407" y="141813"/>
                    <a:pt x="101491" y="141227"/>
                  </a:cubicBezTo>
                  <a:cubicBezTo>
                    <a:pt x="100647" y="139066"/>
                    <a:pt x="98873" y="137449"/>
                    <a:pt x="96712" y="136777"/>
                  </a:cubicBezTo>
                  <a:cubicBezTo>
                    <a:pt x="97828" y="135475"/>
                    <a:pt x="98486" y="133815"/>
                    <a:pt x="98529" y="132041"/>
                  </a:cubicBezTo>
                  <a:cubicBezTo>
                    <a:pt x="99187" y="131168"/>
                    <a:pt x="99402" y="129994"/>
                    <a:pt x="99016" y="128936"/>
                  </a:cubicBezTo>
                  <a:cubicBezTo>
                    <a:pt x="98629" y="127862"/>
                    <a:pt x="97714" y="127090"/>
                    <a:pt x="96640" y="126847"/>
                  </a:cubicBezTo>
                  <a:cubicBezTo>
                    <a:pt x="95396" y="125430"/>
                    <a:pt x="93664" y="124529"/>
                    <a:pt x="91775" y="124328"/>
                  </a:cubicBezTo>
                  <a:cubicBezTo>
                    <a:pt x="92047" y="123827"/>
                    <a:pt x="92262" y="123298"/>
                    <a:pt x="92405" y="122754"/>
                  </a:cubicBezTo>
                  <a:cubicBezTo>
                    <a:pt x="92734" y="122854"/>
                    <a:pt x="93049" y="122940"/>
                    <a:pt x="93378" y="123026"/>
                  </a:cubicBezTo>
                  <a:lnTo>
                    <a:pt x="103580" y="125358"/>
                  </a:lnTo>
                  <a:cubicBezTo>
                    <a:pt x="104582" y="125587"/>
                    <a:pt x="105612" y="125702"/>
                    <a:pt x="106642" y="125702"/>
                  </a:cubicBezTo>
                  <a:cubicBezTo>
                    <a:pt x="109160" y="125702"/>
                    <a:pt x="111607" y="125015"/>
                    <a:pt x="113753" y="123699"/>
                  </a:cubicBezTo>
                  <a:lnTo>
                    <a:pt x="122052" y="125630"/>
                  </a:lnTo>
                  <a:lnTo>
                    <a:pt x="122052" y="128277"/>
                  </a:lnTo>
                  <a:cubicBezTo>
                    <a:pt x="122052" y="130739"/>
                    <a:pt x="123297" y="133014"/>
                    <a:pt x="125315" y="134359"/>
                  </a:cubicBezTo>
                  <a:lnTo>
                    <a:pt x="125315" y="152087"/>
                  </a:lnTo>
                  <a:lnTo>
                    <a:pt x="104496" y="172906"/>
                  </a:lnTo>
                  <a:lnTo>
                    <a:pt x="113496" y="172906"/>
                  </a:lnTo>
                  <a:lnTo>
                    <a:pt x="125315" y="161087"/>
                  </a:lnTo>
                  <a:lnTo>
                    <a:pt x="125315" y="161245"/>
                  </a:lnTo>
                  <a:lnTo>
                    <a:pt x="128735" y="161245"/>
                  </a:lnTo>
                  <a:lnTo>
                    <a:pt x="128735" y="172906"/>
                  </a:lnTo>
                  <a:lnTo>
                    <a:pt x="135102" y="172906"/>
                  </a:lnTo>
                  <a:lnTo>
                    <a:pt x="135102" y="161245"/>
                  </a:lnTo>
                  <a:lnTo>
                    <a:pt x="138522" y="161245"/>
                  </a:lnTo>
                  <a:lnTo>
                    <a:pt x="138522" y="161087"/>
                  </a:lnTo>
                  <a:lnTo>
                    <a:pt x="150326" y="172906"/>
                  </a:lnTo>
                  <a:lnTo>
                    <a:pt x="159341" y="172906"/>
                  </a:lnTo>
                  <a:lnTo>
                    <a:pt x="138522" y="152087"/>
                  </a:lnTo>
                  <a:lnTo>
                    <a:pt x="138522" y="134359"/>
                  </a:lnTo>
                  <a:cubicBezTo>
                    <a:pt x="140010" y="133371"/>
                    <a:pt x="141083" y="131869"/>
                    <a:pt x="141541" y="130152"/>
                  </a:cubicBezTo>
                  <a:lnTo>
                    <a:pt x="148251" y="131711"/>
                  </a:lnTo>
                  <a:cubicBezTo>
                    <a:pt x="148781" y="131826"/>
                    <a:pt x="149310" y="131898"/>
                    <a:pt x="149854" y="131898"/>
                  </a:cubicBezTo>
                  <a:cubicBezTo>
                    <a:pt x="152387" y="131898"/>
                    <a:pt x="154662" y="130567"/>
                    <a:pt x="155907" y="128478"/>
                  </a:cubicBezTo>
                  <a:lnTo>
                    <a:pt x="156965" y="128821"/>
                  </a:lnTo>
                  <a:cubicBezTo>
                    <a:pt x="157481" y="128993"/>
                    <a:pt x="158010" y="129079"/>
                    <a:pt x="158539" y="129079"/>
                  </a:cubicBezTo>
                  <a:cubicBezTo>
                    <a:pt x="159555" y="129079"/>
                    <a:pt x="160543" y="128764"/>
                    <a:pt x="161358" y="128206"/>
                  </a:cubicBezTo>
                  <a:cubicBezTo>
                    <a:pt x="163562" y="129823"/>
                    <a:pt x="164892" y="132398"/>
                    <a:pt x="164892" y="135188"/>
                  </a:cubicBezTo>
                  <a:lnTo>
                    <a:pt x="164892" y="160157"/>
                  </a:lnTo>
                  <a:cubicBezTo>
                    <a:pt x="164892" y="163620"/>
                    <a:pt x="167697" y="166439"/>
                    <a:pt x="171160" y="166439"/>
                  </a:cubicBezTo>
                  <a:cubicBezTo>
                    <a:pt x="173864" y="166439"/>
                    <a:pt x="176053" y="168628"/>
                    <a:pt x="176053" y="171332"/>
                  </a:cubicBezTo>
                  <a:cubicBezTo>
                    <a:pt x="176053" y="174022"/>
                    <a:pt x="173864" y="176226"/>
                    <a:pt x="171160" y="176226"/>
                  </a:cubicBezTo>
                  <a:lnTo>
                    <a:pt x="108817" y="176226"/>
                  </a:lnTo>
                  <a:cubicBezTo>
                    <a:pt x="107687" y="176226"/>
                    <a:pt x="106757" y="177141"/>
                    <a:pt x="106757" y="178272"/>
                  </a:cubicBezTo>
                  <a:cubicBezTo>
                    <a:pt x="106757" y="179402"/>
                    <a:pt x="107687" y="180318"/>
                    <a:pt x="108817" y="180318"/>
                  </a:cubicBezTo>
                  <a:lnTo>
                    <a:pt x="171160" y="180318"/>
                  </a:lnTo>
                  <a:cubicBezTo>
                    <a:pt x="176125" y="180318"/>
                    <a:pt x="180160" y="176283"/>
                    <a:pt x="180160" y="171332"/>
                  </a:cubicBezTo>
                  <a:cubicBezTo>
                    <a:pt x="180160" y="166367"/>
                    <a:pt x="176125" y="162332"/>
                    <a:pt x="171160" y="162332"/>
                  </a:cubicBezTo>
                  <a:cubicBezTo>
                    <a:pt x="169972" y="162332"/>
                    <a:pt x="168999" y="161359"/>
                    <a:pt x="168999" y="160157"/>
                  </a:cubicBezTo>
                  <a:lnTo>
                    <a:pt x="168999" y="135188"/>
                  </a:lnTo>
                  <a:cubicBezTo>
                    <a:pt x="168999" y="130953"/>
                    <a:pt x="166924" y="127061"/>
                    <a:pt x="163504" y="124686"/>
                  </a:cubicBezTo>
                  <a:cubicBezTo>
                    <a:pt x="163619" y="123727"/>
                    <a:pt x="163447" y="122740"/>
                    <a:pt x="163004" y="121853"/>
                  </a:cubicBezTo>
                  <a:cubicBezTo>
                    <a:pt x="162403" y="120651"/>
                    <a:pt x="161372" y="119764"/>
                    <a:pt x="160113" y="119349"/>
                  </a:cubicBezTo>
                  <a:lnTo>
                    <a:pt x="159054" y="119005"/>
                  </a:lnTo>
                  <a:cubicBezTo>
                    <a:pt x="159698" y="115714"/>
                    <a:pt x="157895" y="112323"/>
                    <a:pt x="154719" y="111050"/>
                  </a:cubicBezTo>
                  <a:lnTo>
                    <a:pt x="144832" y="107101"/>
                  </a:lnTo>
                  <a:cubicBezTo>
                    <a:pt x="144588" y="105269"/>
                    <a:pt x="143315" y="103681"/>
                    <a:pt x="141469" y="103094"/>
                  </a:cubicBezTo>
                  <a:cubicBezTo>
                    <a:pt x="140997" y="102951"/>
                    <a:pt x="140496" y="102880"/>
                    <a:pt x="140010" y="102880"/>
                  </a:cubicBezTo>
                  <a:cubicBezTo>
                    <a:pt x="138879" y="102880"/>
                    <a:pt x="137792" y="103266"/>
                    <a:pt x="136948" y="103967"/>
                  </a:cubicBezTo>
                  <a:lnTo>
                    <a:pt x="136762" y="103881"/>
                  </a:lnTo>
                  <a:cubicBezTo>
                    <a:pt x="136647" y="101935"/>
                    <a:pt x="135345" y="100147"/>
                    <a:pt x="133371" y="99531"/>
                  </a:cubicBezTo>
                  <a:cubicBezTo>
                    <a:pt x="132898" y="99374"/>
                    <a:pt x="132412" y="99302"/>
                    <a:pt x="131911" y="99302"/>
                  </a:cubicBezTo>
                  <a:cubicBezTo>
                    <a:pt x="130666" y="99302"/>
                    <a:pt x="129479" y="99789"/>
                    <a:pt x="128591" y="100633"/>
                  </a:cubicBezTo>
                  <a:lnTo>
                    <a:pt x="121838" y="97929"/>
                  </a:lnTo>
                  <a:cubicBezTo>
                    <a:pt x="120936" y="95911"/>
                    <a:pt x="119563" y="94123"/>
                    <a:pt x="117846" y="92749"/>
                  </a:cubicBezTo>
                  <a:cubicBezTo>
                    <a:pt x="116815" y="91933"/>
                    <a:pt x="115671" y="91261"/>
                    <a:pt x="114426" y="90760"/>
                  </a:cubicBezTo>
                  <a:lnTo>
                    <a:pt x="104725" y="86854"/>
                  </a:lnTo>
                  <a:cubicBezTo>
                    <a:pt x="103079" y="86196"/>
                    <a:pt x="101362" y="85867"/>
                    <a:pt x="99602" y="85867"/>
                  </a:cubicBezTo>
                  <a:cubicBezTo>
                    <a:pt x="93593" y="85867"/>
                    <a:pt x="88341" y="89716"/>
                    <a:pt x="86538" y="95468"/>
                  </a:cubicBezTo>
                  <a:lnTo>
                    <a:pt x="83362" y="105570"/>
                  </a:lnTo>
                  <a:cubicBezTo>
                    <a:pt x="83104" y="106385"/>
                    <a:pt x="82933" y="107215"/>
                    <a:pt x="82833" y="108059"/>
                  </a:cubicBezTo>
                  <a:cubicBezTo>
                    <a:pt x="82546" y="107587"/>
                    <a:pt x="82203" y="107129"/>
                    <a:pt x="81802" y="106729"/>
                  </a:cubicBezTo>
                  <a:cubicBezTo>
                    <a:pt x="81645" y="105641"/>
                    <a:pt x="80958" y="104668"/>
                    <a:pt x="79914" y="104196"/>
                  </a:cubicBezTo>
                  <a:cubicBezTo>
                    <a:pt x="79484" y="103996"/>
                    <a:pt x="79026" y="103896"/>
                    <a:pt x="78554" y="103896"/>
                  </a:cubicBezTo>
                  <a:cubicBezTo>
                    <a:pt x="77910" y="103896"/>
                    <a:pt x="77295" y="104082"/>
                    <a:pt x="76766" y="104425"/>
                  </a:cubicBezTo>
                  <a:cubicBezTo>
                    <a:pt x="76637" y="104411"/>
                    <a:pt x="76508" y="104411"/>
                    <a:pt x="76365" y="104411"/>
                  </a:cubicBezTo>
                  <a:cubicBezTo>
                    <a:pt x="74433" y="104411"/>
                    <a:pt x="72602" y="105169"/>
                    <a:pt x="71214" y="106442"/>
                  </a:cubicBezTo>
                  <a:cubicBezTo>
                    <a:pt x="70670" y="105584"/>
                    <a:pt x="69969" y="104840"/>
                    <a:pt x="69139" y="104268"/>
                  </a:cubicBezTo>
                  <a:cubicBezTo>
                    <a:pt x="70341" y="103423"/>
                    <a:pt x="71300" y="102250"/>
                    <a:pt x="71858" y="100833"/>
                  </a:cubicBezTo>
                  <a:cubicBezTo>
                    <a:pt x="72774" y="100232"/>
                    <a:pt x="73375" y="99202"/>
                    <a:pt x="73375" y="98058"/>
                  </a:cubicBezTo>
                  <a:cubicBezTo>
                    <a:pt x="73375" y="96927"/>
                    <a:pt x="72774" y="95897"/>
                    <a:pt x="71858" y="95296"/>
                  </a:cubicBezTo>
                  <a:cubicBezTo>
                    <a:pt x="71386" y="94108"/>
                    <a:pt x="70642" y="93092"/>
                    <a:pt x="69697" y="92291"/>
                  </a:cubicBezTo>
                  <a:cubicBezTo>
                    <a:pt x="71343" y="90903"/>
                    <a:pt x="72373" y="88829"/>
                    <a:pt x="72373" y="86525"/>
                  </a:cubicBezTo>
                  <a:cubicBezTo>
                    <a:pt x="72373" y="85065"/>
                    <a:pt x="71958" y="83692"/>
                    <a:pt x="71243" y="82533"/>
                  </a:cubicBezTo>
                  <a:lnTo>
                    <a:pt x="86596" y="82533"/>
                  </a:lnTo>
                  <a:cubicBezTo>
                    <a:pt x="88127" y="82533"/>
                    <a:pt x="89472" y="81717"/>
                    <a:pt x="90187" y="80458"/>
                  </a:cubicBezTo>
                  <a:lnTo>
                    <a:pt x="118575" y="80458"/>
                  </a:lnTo>
                  <a:cubicBezTo>
                    <a:pt x="124671" y="80458"/>
                    <a:pt x="129636" y="75493"/>
                    <a:pt x="129636" y="69397"/>
                  </a:cubicBezTo>
                  <a:lnTo>
                    <a:pt x="129636" y="21478"/>
                  </a:lnTo>
                  <a:cubicBezTo>
                    <a:pt x="129636" y="15368"/>
                    <a:pt x="124671" y="10403"/>
                    <a:pt x="118575" y="10403"/>
                  </a:cubicBezTo>
                  <a:lnTo>
                    <a:pt x="90087" y="10403"/>
                  </a:lnTo>
                  <a:cubicBezTo>
                    <a:pt x="89357" y="9230"/>
                    <a:pt x="88055" y="8486"/>
                    <a:pt x="86596" y="8486"/>
                  </a:cubicBezTo>
                  <a:lnTo>
                    <a:pt x="70198" y="8486"/>
                  </a:lnTo>
                  <a:cubicBezTo>
                    <a:pt x="70570" y="7713"/>
                    <a:pt x="70770" y="6854"/>
                    <a:pt x="70770" y="5953"/>
                  </a:cubicBezTo>
                  <a:cubicBezTo>
                    <a:pt x="70770" y="2662"/>
                    <a:pt x="68095" y="0"/>
                    <a:pt x="64818" y="0"/>
                  </a:cubicBezTo>
                  <a:close/>
                </a:path>
              </a:pathLst>
            </a:custGeom>
            <a:solidFill>
              <a:srgbClr val="FFFFFF"/>
            </a:solidFill>
            <a:ln w="38100" cap="flat" cmpd="sng">
              <a:solidFill>
                <a:srgbClr val="FFFFFF"/>
              </a:solidFill>
              <a:prstDash val="solid"/>
              <a:round/>
              <a:headEnd type="none" w="sm" len="sm"/>
              <a:tailEnd type="none" w="sm" len="sm"/>
            </a:ln>
            <a:effectLst>
              <a:outerShdw dist="66675" dir="1800000" algn="bl" rotWithShape="0">
                <a:srgbClr val="2D3561"/>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437;p43">
              <a:extLst>
                <a:ext uri="{FF2B5EF4-FFF2-40B4-BE49-F238E27FC236}">
                  <a16:creationId xmlns:a16="http://schemas.microsoft.com/office/drawing/2014/main" id="{F3FCA632-3101-CD98-C972-A317FF656B59}"/>
                </a:ext>
              </a:extLst>
            </p:cNvPr>
            <p:cNvSpPr/>
            <p:nvPr/>
          </p:nvSpPr>
          <p:spPr>
            <a:xfrm>
              <a:off x="6849408" y="3424513"/>
              <a:ext cx="221084" cy="194083"/>
            </a:xfrm>
            <a:custGeom>
              <a:avLst/>
              <a:gdLst/>
              <a:ahLst/>
              <a:cxnLst/>
              <a:rect l="l" t="t" r="r" b="b"/>
              <a:pathLst>
                <a:path w="13150" h="11544" extrusionOk="0">
                  <a:moveTo>
                    <a:pt x="6573" y="0"/>
                  </a:moveTo>
                  <a:cubicBezTo>
                    <a:pt x="4387" y="0"/>
                    <a:pt x="2293" y="1252"/>
                    <a:pt x="1331" y="3375"/>
                  </a:cubicBezTo>
                  <a:cubicBezTo>
                    <a:pt x="0" y="6265"/>
                    <a:pt x="1274" y="9699"/>
                    <a:pt x="4178" y="11016"/>
                  </a:cubicBezTo>
                  <a:cubicBezTo>
                    <a:pt x="4956" y="11374"/>
                    <a:pt x="5772" y="11543"/>
                    <a:pt x="6575" y="11543"/>
                  </a:cubicBezTo>
                  <a:cubicBezTo>
                    <a:pt x="8757" y="11543"/>
                    <a:pt x="10846" y="10292"/>
                    <a:pt x="11819" y="8168"/>
                  </a:cubicBezTo>
                  <a:cubicBezTo>
                    <a:pt x="13150" y="5278"/>
                    <a:pt x="11876" y="1844"/>
                    <a:pt x="8972" y="528"/>
                  </a:cubicBezTo>
                  <a:cubicBezTo>
                    <a:pt x="8194" y="170"/>
                    <a:pt x="7377" y="0"/>
                    <a:pt x="6573"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438;p43">
              <a:extLst>
                <a:ext uri="{FF2B5EF4-FFF2-40B4-BE49-F238E27FC236}">
                  <a16:creationId xmlns:a16="http://schemas.microsoft.com/office/drawing/2014/main" id="{CA645A4C-2D44-2773-992E-ED94C5894643}"/>
                </a:ext>
              </a:extLst>
            </p:cNvPr>
            <p:cNvSpPr/>
            <p:nvPr/>
          </p:nvSpPr>
          <p:spPr>
            <a:xfrm>
              <a:off x="6894375" y="3415940"/>
              <a:ext cx="131138" cy="211232"/>
            </a:xfrm>
            <a:custGeom>
              <a:avLst/>
              <a:gdLst/>
              <a:ahLst/>
              <a:cxnLst/>
              <a:rect l="l" t="t" r="r" b="b"/>
              <a:pathLst>
                <a:path w="7800" h="12564" extrusionOk="0">
                  <a:moveTo>
                    <a:pt x="6086" y="0"/>
                  </a:moveTo>
                  <a:cubicBezTo>
                    <a:pt x="5516" y="0"/>
                    <a:pt x="4974" y="325"/>
                    <a:pt x="4723" y="880"/>
                  </a:cubicBezTo>
                  <a:lnTo>
                    <a:pt x="344" y="10438"/>
                  </a:lnTo>
                  <a:cubicBezTo>
                    <a:pt x="1" y="11197"/>
                    <a:pt x="330" y="12084"/>
                    <a:pt x="1088" y="12427"/>
                  </a:cubicBezTo>
                  <a:cubicBezTo>
                    <a:pt x="1292" y="12520"/>
                    <a:pt x="1506" y="12563"/>
                    <a:pt x="1716" y="12563"/>
                  </a:cubicBezTo>
                  <a:cubicBezTo>
                    <a:pt x="2285" y="12563"/>
                    <a:pt x="2826" y="12241"/>
                    <a:pt x="3077" y="11698"/>
                  </a:cubicBezTo>
                  <a:lnTo>
                    <a:pt x="7456" y="2125"/>
                  </a:lnTo>
                  <a:cubicBezTo>
                    <a:pt x="7799" y="1367"/>
                    <a:pt x="7470" y="480"/>
                    <a:pt x="6712" y="136"/>
                  </a:cubicBezTo>
                  <a:cubicBezTo>
                    <a:pt x="6508" y="44"/>
                    <a:pt x="6295" y="0"/>
                    <a:pt x="6086"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439;p43">
              <a:extLst>
                <a:ext uri="{FF2B5EF4-FFF2-40B4-BE49-F238E27FC236}">
                  <a16:creationId xmlns:a16="http://schemas.microsoft.com/office/drawing/2014/main" id="{3850FD52-9B71-BAC6-9642-6A6F4C27B24B}"/>
                </a:ext>
              </a:extLst>
            </p:cNvPr>
            <p:cNvSpPr/>
            <p:nvPr/>
          </p:nvSpPr>
          <p:spPr>
            <a:xfrm>
              <a:off x="6996597" y="3572023"/>
              <a:ext cx="220866" cy="194184"/>
            </a:xfrm>
            <a:custGeom>
              <a:avLst/>
              <a:gdLst/>
              <a:ahLst/>
              <a:cxnLst/>
              <a:rect l="l" t="t" r="r" b="b"/>
              <a:pathLst>
                <a:path w="13137" h="11550" extrusionOk="0">
                  <a:moveTo>
                    <a:pt x="6564" y="1"/>
                  </a:moveTo>
                  <a:cubicBezTo>
                    <a:pt x="5450" y="1"/>
                    <a:pt x="4325" y="324"/>
                    <a:pt x="3335" y="996"/>
                  </a:cubicBezTo>
                  <a:cubicBezTo>
                    <a:pt x="688" y="2785"/>
                    <a:pt x="1" y="6376"/>
                    <a:pt x="1790" y="9023"/>
                  </a:cubicBezTo>
                  <a:cubicBezTo>
                    <a:pt x="2905" y="10665"/>
                    <a:pt x="4721" y="11550"/>
                    <a:pt x="6573" y="11550"/>
                  </a:cubicBezTo>
                  <a:cubicBezTo>
                    <a:pt x="7690" y="11550"/>
                    <a:pt x="8820" y="11227"/>
                    <a:pt x="9817" y="10554"/>
                  </a:cubicBezTo>
                  <a:cubicBezTo>
                    <a:pt x="12449" y="8766"/>
                    <a:pt x="13136" y="5174"/>
                    <a:pt x="11348" y="2541"/>
                  </a:cubicBezTo>
                  <a:cubicBezTo>
                    <a:pt x="10232" y="889"/>
                    <a:pt x="8413" y="1"/>
                    <a:pt x="6564"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440;p43">
              <a:extLst>
                <a:ext uri="{FF2B5EF4-FFF2-40B4-BE49-F238E27FC236}">
                  <a16:creationId xmlns:a16="http://schemas.microsoft.com/office/drawing/2014/main" id="{2844DDA1-22C2-2DA5-9B9E-DEA4ADF79535}"/>
                </a:ext>
              </a:extLst>
            </p:cNvPr>
            <p:cNvSpPr/>
            <p:nvPr/>
          </p:nvSpPr>
          <p:spPr>
            <a:xfrm>
              <a:off x="7005019" y="3594212"/>
              <a:ext cx="204020" cy="149799"/>
            </a:xfrm>
            <a:custGeom>
              <a:avLst/>
              <a:gdLst/>
              <a:ahLst/>
              <a:cxnLst/>
              <a:rect l="l" t="t" r="r" b="b"/>
              <a:pathLst>
                <a:path w="12135" h="8910" extrusionOk="0">
                  <a:moveTo>
                    <a:pt x="10417" y="1"/>
                  </a:moveTo>
                  <a:cubicBezTo>
                    <a:pt x="10125" y="1"/>
                    <a:pt x="9831" y="85"/>
                    <a:pt x="9573" y="263"/>
                  </a:cubicBezTo>
                  <a:lnTo>
                    <a:pt x="874" y="6172"/>
                  </a:lnTo>
                  <a:cubicBezTo>
                    <a:pt x="187" y="6630"/>
                    <a:pt x="1" y="7560"/>
                    <a:pt x="473" y="8247"/>
                  </a:cubicBezTo>
                  <a:cubicBezTo>
                    <a:pt x="768" y="8676"/>
                    <a:pt x="1241" y="8909"/>
                    <a:pt x="1722" y="8909"/>
                  </a:cubicBezTo>
                  <a:cubicBezTo>
                    <a:pt x="2012" y="8909"/>
                    <a:pt x="2304" y="8825"/>
                    <a:pt x="2562" y="8648"/>
                  </a:cubicBezTo>
                  <a:lnTo>
                    <a:pt x="11262" y="2752"/>
                  </a:lnTo>
                  <a:cubicBezTo>
                    <a:pt x="11948" y="2280"/>
                    <a:pt x="12134" y="1350"/>
                    <a:pt x="11662" y="663"/>
                  </a:cubicBezTo>
                  <a:cubicBezTo>
                    <a:pt x="11376" y="234"/>
                    <a:pt x="10901" y="1"/>
                    <a:pt x="10417"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441;p43">
              <a:extLst>
                <a:ext uri="{FF2B5EF4-FFF2-40B4-BE49-F238E27FC236}">
                  <a16:creationId xmlns:a16="http://schemas.microsoft.com/office/drawing/2014/main" id="{3C8217BE-391E-3866-85F9-CCD156C61C4E}"/>
                </a:ext>
              </a:extLst>
            </p:cNvPr>
            <p:cNvSpPr/>
            <p:nvPr/>
          </p:nvSpPr>
          <p:spPr>
            <a:xfrm>
              <a:off x="7099307" y="3758532"/>
              <a:ext cx="212443" cy="194235"/>
            </a:xfrm>
            <a:custGeom>
              <a:avLst/>
              <a:gdLst/>
              <a:ahLst/>
              <a:cxnLst/>
              <a:rect l="l" t="t" r="r" b="b"/>
              <a:pathLst>
                <a:path w="12636" h="11553" extrusionOk="0">
                  <a:moveTo>
                    <a:pt x="6317" y="0"/>
                  </a:moveTo>
                  <a:cubicBezTo>
                    <a:pt x="5914" y="0"/>
                    <a:pt x="5504" y="43"/>
                    <a:pt x="5095" y="132"/>
                  </a:cubicBezTo>
                  <a:cubicBezTo>
                    <a:pt x="1975" y="818"/>
                    <a:pt x="1" y="3881"/>
                    <a:pt x="673" y="7000"/>
                  </a:cubicBezTo>
                  <a:cubicBezTo>
                    <a:pt x="1257" y="9707"/>
                    <a:pt x="3652" y="11553"/>
                    <a:pt x="6314" y="11553"/>
                  </a:cubicBezTo>
                  <a:cubicBezTo>
                    <a:pt x="6719" y="11553"/>
                    <a:pt x="7130" y="11510"/>
                    <a:pt x="7541" y="11421"/>
                  </a:cubicBezTo>
                  <a:cubicBezTo>
                    <a:pt x="10646" y="10749"/>
                    <a:pt x="12635" y="7672"/>
                    <a:pt x="11948" y="4553"/>
                  </a:cubicBezTo>
                  <a:cubicBezTo>
                    <a:pt x="11365" y="1845"/>
                    <a:pt x="8970" y="0"/>
                    <a:pt x="6317"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442;p43">
              <a:extLst>
                <a:ext uri="{FF2B5EF4-FFF2-40B4-BE49-F238E27FC236}">
                  <a16:creationId xmlns:a16="http://schemas.microsoft.com/office/drawing/2014/main" id="{399FEE23-0B9F-1D46-D55D-235A733FB40A}"/>
                </a:ext>
              </a:extLst>
            </p:cNvPr>
            <p:cNvSpPr/>
            <p:nvPr/>
          </p:nvSpPr>
          <p:spPr>
            <a:xfrm>
              <a:off x="7093776" y="3800104"/>
              <a:ext cx="223270" cy="110979"/>
            </a:xfrm>
            <a:custGeom>
              <a:avLst/>
              <a:gdLst/>
              <a:ahLst/>
              <a:cxnLst/>
              <a:rect l="l" t="t" r="r" b="b"/>
              <a:pathLst>
                <a:path w="13280" h="6601" extrusionOk="0">
                  <a:moveTo>
                    <a:pt x="11588" y="0"/>
                  </a:moveTo>
                  <a:cubicBezTo>
                    <a:pt x="11418" y="0"/>
                    <a:pt x="11245" y="29"/>
                    <a:pt x="11076" y="91"/>
                  </a:cubicBezTo>
                  <a:lnTo>
                    <a:pt x="1188" y="3683"/>
                  </a:lnTo>
                  <a:cubicBezTo>
                    <a:pt x="416" y="3969"/>
                    <a:pt x="1" y="4827"/>
                    <a:pt x="287" y="5614"/>
                  </a:cubicBezTo>
                  <a:cubicBezTo>
                    <a:pt x="512" y="6223"/>
                    <a:pt x="1093" y="6601"/>
                    <a:pt x="1714" y="6601"/>
                  </a:cubicBezTo>
                  <a:cubicBezTo>
                    <a:pt x="1881" y="6601"/>
                    <a:pt x="2052" y="6573"/>
                    <a:pt x="2219" y="6516"/>
                  </a:cubicBezTo>
                  <a:lnTo>
                    <a:pt x="12106" y="2924"/>
                  </a:lnTo>
                  <a:cubicBezTo>
                    <a:pt x="12878" y="2638"/>
                    <a:pt x="13279" y="1780"/>
                    <a:pt x="13007" y="993"/>
                  </a:cubicBezTo>
                  <a:cubicBezTo>
                    <a:pt x="12783" y="386"/>
                    <a:pt x="12206" y="0"/>
                    <a:pt x="11588"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443;p43">
              <a:extLst>
                <a:ext uri="{FF2B5EF4-FFF2-40B4-BE49-F238E27FC236}">
                  <a16:creationId xmlns:a16="http://schemas.microsoft.com/office/drawing/2014/main" id="{ED065F7E-2C01-4CD7-9D1F-D6151CF767D2}"/>
                </a:ext>
              </a:extLst>
            </p:cNvPr>
            <p:cNvSpPr/>
            <p:nvPr/>
          </p:nvSpPr>
          <p:spPr>
            <a:xfrm>
              <a:off x="7153906" y="3962625"/>
              <a:ext cx="220378" cy="194218"/>
            </a:xfrm>
            <a:custGeom>
              <a:avLst/>
              <a:gdLst/>
              <a:ahLst/>
              <a:cxnLst/>
              <a:rect l="l" t="t" r="r" b="b"/>
              <a:pathLst>
                <a:path w="13108" h="11552" extrusionOk="0">
                  <a:moveTo>
                    <a:pt x="6552" y="1"/>
                  </a:moveTo>
                  <a:cubicBezTo>
                    <a:pt x="5818" y="1"/>
                    <a:pt x="5071" y="142"/>
                    <a:pt x="4351" y="439"/>
                  </a:cubicBezTo>
                  <a:cubicBezTo>
                    <a:pt x="1403" y="1670"/>
                    <a:pt x="1" y="5047"/>
                    <a:pt x="1217" y="7980"/>
                  </a:cubicBezTo>
                  <a:cubicBezTo>
                    <a:pt x="2147" y="10207"/>
                    <a:pt x="4302" y="11552"/>
                    <a:pt x="6571" y="11552"/>
                  </a:cubicBezTo>
                  <a:cubicBezTo>
                    <a:pt x="7305" y="11552"/>
                    <a:pt x="8051" y="11411"/>
                    <a:pt x="8772" y="11113"/>
                  </a:cubicBezTo>
                  <a:cubicBezTo>
                    <a:pt x="11705" y="9883"/>
                    <a:pt x="13107" y="6506"/>
                    <a:pt x="11891" y="3573"/>
                  </a:cubicBezTo>
                  <a:cubicBezTo>
                    <a:pt x="10972" y="1346"/>
                    <a:pt x="8820" y="1"/>
                    <a:pt x="6552"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444;p43">
              <a:extLst>
                <a:ext uri="{FF2B5EF4-FFF2-40B4-BE49-F238E27FC236}">
                  <a16:creationId xmlns:a16="http://schemas.microsoft.com/office/drawing/2014/main" id="{999F5C1D-12EE-F256-1BC6-ABDB5F771E70}"/>
                </a:ext>
              </a:extLst>
            </p:cNvPr>
            <p:cNvSpPr/>
            <p:nvPr/>
          </p:nvSpPr>
          <p:spPr>
            <a:xfrm>
              <a:off x="7150308" y="4034456"/>
              <a:ext cx="227339" cy="50538"/>
            </a:xfrm>
            <a:custGeom>
              <a:avLst/>
              <a:gdLst/>
              <a:ahLst/>
              <a:cxnLst/>
              <a:rect l="l" t="t" r="r" b="b"/>
              <a:pathLst>
                <a:path w="13522" h="3006" extrusionOk="0">
                  <a:moveTo>
                    <a:pt x="1503" y="1"/>
                  </a:moveTo>
                  <a:cubicBezTo>
                    <a:pt x="673" y="1"/>
                    <a:pt x="0" y="673"/>
                    <a:pt x="0" y="1503"/>
                  </a:cubicBezTo>
                  <a:cubicBezTo>
                    <a:pt x="0" y="2333"/>
                    <a:pt x="673" y="3006"/>
                    <a:pt x="1503" y="3006"/>
                  </a:cubicBezTo>
                  <a:lnTo>
                    <a:pt x="12019" y="3006"/>
                  </a:lnTo>
                  <a:cubicBezTo>
                    <a:pt x="12849" y="3006"/>
                    <a:pt x="13522" y="2333"/>
                    <a:pt x="13522" y="1503"/>
                  </a:cubicBezTo>
                  <a:cubicBezTo>
                    <a:pt x="13522" y="673"/>
                    <a:pt x="12849" y="1"/>
                    <a:pt x="12019"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445;p43">
              <a:extLst>
                <a:ext uri="{FF2B5EF4-FFF2-40B4-BE49-F238E27FC236}">
                  <a16:creationId xmlns:a16="http://schemas.microsoft.com/office/drawing/2014/main" id="{80B91ACA-2253-6382-5391-76E1851235F1}"/>
                </a:ext>
              </a:extLst>
            </p:cNvPr>
            <p:cNvSpPr/>
            <p:nvPr/>
          </p:nvSpPr>
          <p:spPr>
            <a:xfrm>
              <a:off x="7240259" y="4156649"/>
              <a:ext cx="194151" cy="194151"/>
            </a:xfrm>
            <a:custGeom>
              <a:avLst/>
              <a:gdLst/>
              <a:ahLst/>
              <a:cxnLst/>
              <a:rect l="l" t="t" r="r" b="b"/>
              <a:pathLst>
                <a:path w="11548" h="11548" extrusionOk="0">
                  <a:moveTo>
                    <a:pt x="5767" y="1"/>
                  </a:moveTo>
                  <a:cubicBezTo>
                    <a:pt x="2590" y="1"/>
                    <a:pt x="1" y="2591"/>
                    <a:pt x="1" y="5781"/>
                  </a:cubicBezTo>
                  <a:cubicBezTo>
                    <a:pt x="1" y="8958"/>
                    <a:pt x="2590" y="11548"/>
                    <a:pt x="5767" y="11548"/>
                  </a:cubicBezTo>
                  <a:cubicBezTo>
                    <a:pt x="8958" y="11548"/>
                    <a:pt x="11548" y="8958"/>
                    <a:pt x="11548" y="5781"/>
                  </a:cubicBezTo>
                  <a:cubicBezTo>
                    <a:pt x="11548" y="2591"/>
                    <a:pt x="8958" y="1"/>
                    <a:pt x="5767"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446;p43">
              <a:extLst>
                <a:ext uri="{FF2B5EF4-FFF2-40B4-BE49-F238E27FC236}">
                  <a16:creationId xmlns:a16="http://schemas.microsoft.com/office/drawing/2014/main" id="{E7CD7156-DEFD-1DFD-07A0-4B4243B167D5}"/>
                </a:ext>
              </a:extLst>
            </p:cNvPr>
            <p:cNvSpPr/>
            <p:nvPr/>
          </p:nvSpPr>
          <p:spPr>
            <a:xfrm>
              <a:off x="7223668" y="4228563"/>
              <a:ext cx="227339" cy="50538"/>
            </a:xfrm>
            <a:custGeom>
              <a:avLst/>
              <a:gdLst/>
              <a:ahLst/>
              <a:cxnLst/>
              <a:rect l="l" t="t" r="r" b="b"/>
              <a:pathLst>
                <a:path w="13522" h="3006" extrusionOk="0">
                  <a:moveTo>
                    <a:pt x="1503" y="1"/>
                  </a:moveTo>
                  <a:cubicBezTo>
                    <a:pt x="673" y="1"/>
                    <a:pt x="0" y="673"/>
                    <a:pt x="0" y="1503"/>
                  </a:cubicBezTo>
                  <a:cubicBezTo>
                    <a:pt x="0" y="2333"/>
                    <a:pt x="673" y="3006"/>
                    <a:pt x="1503" y="3006"/>
                  </a:cubicBezTo>
                  <a:lnTo>
                    <a:pt x="12020" y="3006"/>
                  </a:lnTo>
                  <a:cubicBezTo>
                    <a:pt x="12849" y="3006"/>
                    <a:pt x="13522" y="2333"/>
                    <a:pt x="13522" y="1503"/>
                  </a:cubicBezTo>
                  <a:cubicBezTo>
                    <a:pt x="13522" y="673"/>
                    <a:pt x="12849" y="1"/>
                    <a:pt x="12020"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447;p43">
              <a:extLst>
                <a:ext uri="{FF2B5EF4-FFF2-40B4-BE49-F238E27FC236}">
                  <a16:creationId xmlns:a16="http://schemas.microsoft.com/office/drawing/2014/main" id="{A04E8070-1B33-A55A-76D5-D5362BB10969}"/>
                </a:ext>
              </a:extLst>
            </p:cNvPr>
            <p:cNvSpPr/>
            <p:nvPr/>
          </p:nvSpPr>
          <p:spPr>
            <a:xfrm>
              <a:off x="7240259" y="4363028"/>
              <a:ext cx="194151" cy="194151"/>
            </a:xfrm>
            <a:custGeom>
              <a:avLst/>
              <a:gdLst/>
              <a:ahLst/>
              <a:cxnLst/>
              <a:rect l="l" t="t" r="r" b="b"/>
              <a:pathLst>
                <a:path w="11548" h="11548" extrusionOk="0">
                  <a:moveTo>
                    <a:pt x="5767" y="1"/>
                  </a:moveTo>
                  <a:cubicBezTo>
                    <a:pt x="2590" y="1"/>
                    <a:pt x="1" y="2590"/>
                    <a:pt x="1" y="5767"/>
                  </a:cubicBezTo>
                  <a:cubicBezTo>
                    <a:pt x="1" y="8958"/>
                    <a:pt x="2590" y="11548"/>
                    <a:pt x="5767" y="11548"/>
                  </a:cubicBezTo>
                  <a:cubicBezTo>
                    <a:pt x="8958" y="11548"/>
                    <a:pt x="11548" y="8958"/>
                    <a:pt x="11548" y="5767"/>
                  </a:cubicBezTo>
                  <a:cubicBezTo>
                    <a:pt x="11548" y="2590"/>
                    <a:pt x="8958" y="1"/>
                    <a:pt x="5767"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448;p43">
              <a:extLst>
                <a:ext uri="{FF2B5EF4-FFF2-40B4-BE49-F238E27FC236}">
                  <a16:creationId xmlns:a16="http://schemas.microsoft.com/office/drawing/2014/main" id="{FEDC6034-8CD2-C66B-F04C-13D089BAA20F}"/>
                </a:ext>
              </a:extLst>
            </p:cNvPr>
            <p:cNvSpPr/>
            <p:nvPr/>
          </p:nvSpPr>
          <p:spPr>
            <a:xfrm>
              <a:off x="7223668" y="4434707"/>
              <a:ext cx="227339" cy="50538"/>
            </a:xfrm>
            <a:custGeom>
              <a:avLst/>
              <a:gdLst/>
              <a:ahLst/>
              <a:cxnLst/>
              <a:rect l="l" t="t" r="r" b="b"/>
              <a:pathLst>
                <a:path w="13522" h="3006" extrusionOk="0">
                  <a:moveTo>
                    <a:pt x="1503" y="0"/>
                  </a:moveTo>
                  <a:cubicBezTo>
                    <a:pt x="673" y="0"/>
                    <a:pt x="0" y="673"/>
                    <a:pt x="0" y="1503"/>
                  </a:cubicBezTo>
                  <a:cubicBezTo>
                    <a:pt x="0" y="2333"/>
                    <a:pt x="673" y="3005"/>
                    <a:pt x="1503" y="3005"/>
                  </a:cubicBezTo>
                  <a:lnTo>
                    <a:pt x="12020" y="3005"/>
                  </a:lnTo>
                  <a:cubicBezTo>
                    <a:pt x="12849" y="3005"/>
                    <a:pt x="13522" y="2333"/>
                    <a:pt x="13522" y="1503"/>
                  </a:cubicBezTo>
                  <a:cubicBezTo>
                    <a:pt x="13522" y="673"/>
                    <a:pt x="12849" y="0"/>
                    <a:pt x="12020"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449;p43">
              <a:extLst>
                <a:ext uri="{FF2B5EF4-FFF2-40B4-BE49-F238E27FC236}">
                  <a16:creationId xmlns:a16="http://schemas.microsoft.com/office/drawing/2014/main" id="{CD1F10C9-8EE6-23FE-0911-5609322FFA83}"/>
                </a:ext>
              </a:extLst>
            </p:cNvPr>
            <p:cNvSpPr/>
            <p:nvPr/>
          </p:nvSpPr>
          <p:spPr>
            <a:xfrm>
              <a:off x="6461197" y="3424513"/>
              <a:ext cx="221084" cy="194083"/>
            </a:xfrm>
            <a:custGeom>
              <a:avLst/>
              <a:gdLst/>
              <a:ahLst/>
              <a:cxnLst/>
              <a:rect l="l" t="t" r="r" b="b"/>
              <a:pathLst>
                <a:path w="13150" h="11544" extrusionOk="0">
                  <a:moveTo>
                    <a:pt x="6583" y="0"/>
                  </a:moveTo>
                  <a:cubicBezTo>
                    <a:pt x="5778" y="0"/>
                    <a:pt x="4960" y="170"/>
                    <a:pt x="4178" y="528"/>
                  </a:cubicBezTo>
                  <a:cubicBezTo>
                    <a:pt x="1274" y="1844"/>
                    <a:pt x="0" y="5278"/>
                    <a:pt x="1331" y="8168"/>
                  </a:cubicBezTo>
                  <a:cubicBezTo>
                    <a:pt x="2303" y="10292"/>
                    <a:pt x="4392" y="11543"/>
                    <a:pt x="6581" y="11543"/>
                  </a:cubicBezTo>
                  <a:cubicBezTo>
                    <a:pt x="7386" y="11543"/>
                    <a:pt x="8204" y="11374"/>
                    <a:pt x="8986" y="11016"/>
                  </a:cubicBezTo>
                  <a:cubicBezTo>
                    <a:pt x="11876" y="9699"/>
                    <a:pt x="13150" y="6265"/>
                    <a:pt x="11833" y="3375"/>
                  </a:cubicBezTo>
                  <a:cubicBezTo>
                    <a:pt x="10861" y="1252"/>
                    <a:pt x="8772" y="0"/>
                    <a:pt x="6583"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450;p43">
              <a:extLst>
                <a:ext uri="{FF2B5EF4-FFF2-40B4-BE49-F238E27FC236}">
                  <a16:creationId xmlns:a16="http://schemas.microsoft.com/office/drawing/2014/main" id="{E9D2ED6F-7796-3928-4DB7-CEDE453D5FD0}"/>
                </a:ext>
              </a:extLst>
            </p:cNvPr>
            <p:cNvSpPr/>
            <p:nvPr/>
          </p:nvSpPr>
          <p:spPr>
            <a:xfrm>
              <a:off x="6506164" y="3415940"/>
              <a:ext cx="131121" cy="211232"/>
            </a:xfrm>
            <a:custGeom>
              <a:avLst/>
              <a:gdLst/>
              <a:ahLst/>
              <a:cxnLst/>
              <a:rect l="l" t="t" r="r" b="b"/>
              <a:pathLst>
                <a:path w="7799" h="12564" extrusionOk="0">
                  <a:moveTo>
                    <a:pt x="1714" y="0"/>
                  </a:moveTo>
                  <a:cubicBezTo>
                    <a:pt x="1504" y="0"/>
                    <a:pt x="1292" y="44"/>
                    <a:pt x="1088" y="136"/>
                  </a:cubicBezTo>
                  <a:cubicBezTo>
                    <a:pt x="330" y="480"/>
                    <a:pt x="1" y="1367"/>
                    <a:pt x="344" y="2125"/>
                  </a:cubicBezTo>
                  <a:lnTo>
                    <a:pt x="4723" y="11683"/>
                  </a:lnTo>
                  <a:cubicBezTo>
                    <a:pt x="4974" y="12238"/>
                    <a:pt x="5524" y="12563"/>
                    <a:pt x="6092" y="12563"/>
                  </a:cubicBezTo>
                  <a:cubicBezTo>
                    <a:pt x="6301" y="12563"/>
                    <a:pt x="6512" y="12519"/>
                    <a:pt x="6711" y="12427"/>
                  </a:cubicBezTo>
                  <a:cubicBezTo>
                    <a:pt x="7470" y="12084"/>
                    <a:pt x="7799" y="11197"/>
                    <a:pt x="7456" y="10438"/>
                  </a:cubicBezTo>
                  <a:lnTo>
                    <a:pt x="3077" y="880"/>
                  </a:lnTo>
                  <a:cubicBezTo>
                    <a:pt x="2826" y="325"/>
                    <a:pt x="2284" y="0"/>
                    <a:pt x="1714"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451;p43">
              <a:extLst>
                <a:ext uri="{FF2B5EF4-FFF2-40B4-BE49-F238E27FC236}">
                  <a16:creationId xmlns:a16="http://schemas.microsoft.com/office/drawing/2014/main" id="{27361FF3-65D9-D40C-A1E3-FE3A72583EC3}"/>
                </a:ext>
              </a:extLst>
            </p:cNvPr>
            <p:cNvSpPr/>
            <p:nvPr/>
          </p:nvSpPr>
          <p:spPr>
            <a:xfrm>
              <a:off x="6314226" y="3572023"/>
              <a:ext cx="220849" cy="194184"/>
            </a:xfrm>
            <a:custGeom>
              <a:avLst/>
              <a:gdLst/>
              <a:ahLst/>
              <a:cxnLst/>
              <a:rect l="l" t="t" r="r" b="b"/>
              <a:pathLst>
                <a:path w="13136" h="11550" extrusionOk="0">
                  <a:moveTo>
                    <a:pt x="6572" y="1"/>
                  </a:moveTo>
                  <a:cubicBezTo>
                    <a:pt x="4723" y="1"/>
                    <a:pt x="2905" y="889"/>
                    <a:pt x="1789" y="2541"/>
                  </a:cubicBezTo>
                  <a:cubicBezTo>
                    <a:pt x="1" y="5174"/>
                    <a:pt x="687" y="8766"/>
                    <a:pt x="3334" y="10554"/>
                  </a:cubicBezTo>
                  <a:cubicBezTo>
                    <a:pt x="4325" y="11227"/>
                    <a:pt x="5452" y="11550"/>
                    <a:pt x="6568" y="11550"/>
                  </a:cubicBezTo>
                  <a:cubicBezTo>
                    <a:pt x="8416" y="11550"/>
                    <a:pt x="10232" y="10665"/>
                    <a:pt x="11347" y="9023"/>
                  </a:cubicBezTo>
                  <a:cubicBezTo>
                    <a:pt x="13136" y="6376"/>
                    <a:pt x="12449" y="2785"/>
                    <a:pt x="9802" y="996"/>
                  </a:cubicBezTo>
                  <a:cubicBezTo>
                    <a:pt x="8812" y="324"/>
                    <a:pt x="7687" y="1"/>
                    <a:pt x="6572"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452;p43">
              <a:extLst>
                <a:ext uri="{FF2B5EF4-FFF2-40B4-BE49-F238E27FC236}">
                  <a16:creationId xmlns:a16="http://schemas.microsoft.com/office/drawing/2014/main" id="{654660AE-6224-DD00-4523-AADC2DD3BDA8}"/>
                </a:ext>
              </a:extLst>
            </p:cNvPr>
            <p:cNvSpPr/>
            <p:nvPr/>
          </p:nvSpPr>
          <p:spPr>
            <a:xfrm>
              <a:off x="6322648" y="3594212"/>
              <a:ext cx="204003" cy="149799"/>
            </a:xfrm>
            <a:custGeom>
              <a:avLst/>
              <a:gdLst/>
              <a:ahLst/>
              <a:cxnLst/>
              <a:rect l="l" t="t" r="r" b="b"/>
              <a:pathLst>
                <a:path w="12134" h="8910" extrusionOk="0">
                  <a:moveTo>
                    <a:pt x="1718" y="1"/>
                  </a:moveTo>
                  <a:cubicBezTo>
                    <a:pt x="1234" y="1"/>
                    <a:pt x="758" y="234"/>
                    <a:pt x="472" y="663"/>
                  </a:cubicBezTo>
                  <a:cubicBezTo>
                    <a:pt x="0" y="1350"/>
                    <a:pt x="186" y="2280"/>
                    <a:pt x="873" y="2752"/>
                  </a:cubicBezTo>
                  <a:lnTo>
                    <a:pt x="9573" y="8648"/>
                  </a:lnTo>
                  <a:cubicBezTo>
                    <a:pt x="9831" y="8825"/>
                    <a:pt x="10125" y="8909"/>
                    <a:pt x="10416" y="8909"/>
                  </a:cubicBezTo>
                  <a:cubicBezTo>
                    <a:pt x="10900" y="8909"/>
                    <a:pt x="11376" y="8676"/>
                    <a:pt x="11662" y="8247"/>
                  </a:cubicBezTo>
                  <a:cubicBezTo>
                    <a:pt x="12134" y="7560"/>
                    <a:pt x="11948" y="6630"/>
                    <a:pt x="11261" y="6172"/>
                  </a:cubicBezTo>
                  <a:lnTo>
                    <a:pt x="2562" y="263"/>
                  </a:lnTo>
                  <a:cubicBezTo>
                    <a:pt x="2304" y="85"/>
                    <a:pt x="2009" y="1"/>
                    <a:pt x="1718"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453;p43">
              <a:extLst>
                <a:ext uri="{FF2B5EF4-FFF2-40B4-BE49-F238E27FC236}">
                  <a16:creationId xmlns:a16="http://schemas.microsoft.com/office/drawing/2014/main" id="{6C51DC54-C409-1D29-4AA9-5B850D767FA1}"/>
                </a:ext>
              </a:extLst>
            </p:cNvPr>
            <p:cNvSpPr/>
            <p:nvPr/>
          </p:nvSpPr>
          <p:spPr>
            <a:xfrm>
              <a:off x="6218493" y="3758465"/>
              <a:ext cx="215318" cy="194117"/>
            </a:xfrm>
            <a:custGeom>
              <a:avLst/>
              <a:gdLst/>
              <a:ahLst/>
              <a:cxnLst/>
              <a:rect l="l" t="t" r="r" b="b"/>
              <a:pathLst>
                <a:path w="12807" h="11546" extrusionOk="0">
                  <a:moveTo>
                    <a:pt x="6387" y="0"/>
                  </a:moveTo>
                  <a:cubicBezTo>
                    <a:pt x="3852" y="0"/>
                    <a:pt x="1535" y="1690"/>
                    <a:pt x="831" y="4257"/>
                  </a:cubicBezTo>
                  <a:cubicBezTo>
                    <a:pt x="1" y="7333"/>
                    <a:pt x="1818" y="10509"/>
                    <a:pt x="4894" y="11339"/>
                  </a:cubicBezTo>
                  <a:cubicBezTo>
                    <a:pt x="5402" y="11479"/>
                    <a:pt x="5912" y="11545"/>
                    <a:pt x="6415" y="11545"/>
                  </a:cubicBezTo>
                  <a:cubicBezTo>
                    <a:pt x="8955" y="11545"/>
                    <a:pt x="11284" y="9844"/>
                    <a:pt x="11977" y="7276"/>
                  </a:cubicBezTo>
                  <a:cubicBezTo>
                    <a:pt x="12807" y="4199"/>
                    <a:pt x="10990" y="1037"/>
                    <a:pt x="7913" y="207"/>
                  </a:cubicBezTo>
                  <a:cubicBezTo>
                    <a:pt x="7403" y="67"/>
                    <a:pt x="6891" y="0"/>
                    <a:pt x="6387"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454;p43">
              <a:extLst>
                <a:ext uri="{FF2B5EF4-FFF2-40B4-BE49-F238E27FC236}">
                  <a16:creationId xmlns:a16="http://schemas.microsoft.com/office/drawing/2014/main" id="{F3D4844A-6721-A0BD-B47F-249F51CF1A36}"/>
                </a:ext>
              </a:extLst>
            </p:cNvPr>
            <p:cNvSpPr/>
            <p:nvPr/>
          </p:nvSpPr>
          <p:spPr>
            <a:xfrm>
              <a:off x="6214644" y="3800104"/>
              <a:ext cx="223270" cy="110979"/>
            </a:xfrm>
            <a:custGeom>
              <a:avLst/>
              <a:gdLst/>
              <a:ahLst/>
              <a:cxnLst/>
              <a:rect l="l" t="t" r="r" b="b"/>
              <a:pathLst>
                <a:path w="13280" h="6601" extrusionOk="0">
                  <a:moveTo>
                    <a:pt x="1692" y="0"/>
                  </a:moveTo>
                  <a:cubicBezTo>
                    <a:pt x="1074" y="0"/>
                    <a:pt x="497" y="386"/>
                    <a:pt x="273" y="993"/>
                  </a:cubicBezTo>
                  <a:cubicBezTo>
                    <a:pt x="1" y="1780"/>
                    <a:pt x="401" y="2638"/>
                    <a:pt x="1174" y="2924"/>
                  </a:cubicBezTo>
                  <a:lnTo>
                    <a:pt x="11061" y="6516"/>
                  </a:lnTo>
                  <a:cubicBezTo>
                    <a:pt x="11228" y="6573"/>
                    <a:pt x="11398" y="6601"/>
                    <a:pt x="11566" y="6601"/>
                  </a:cubicBezTo>
                  <a:cubicBezTo>
                    <a:pt x="12187" y="6601"/>
                    <a:pt x="12768" y="6223"/>
                    <a:pt x="12993" y="5614"/>
                  </a:cubicBezTo>
                  <a:cubicBezTo>
                    <a:pt x="13279" y="4827"/>
                    <a:pt x="12878" y="3969"/>
                    <a:pt x="12092" y="3683"/>
                  </a:cubicBezTo>
                  <a:lnTo>
                    <a:pt x="2204" y="91"/>
                  </a:lnTo>
                  <a:cubicBezTo>
                    <a:pt x="2035" y="29"/>
                    <a:pt x="1862" y="0"/>
                    <a:pt x="1692"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455;p43">
              <a:extLst>
                <a:ext uri="{FF2B5EF4-FFF2-40B4-BE49-F238E27FC236}">
                  <a16:creationId xmlns:a16="http://schemas.microsoft.com/office/drawing/2014/main" id="{4C284ACD-AB90-3D70-2751-C7ADCC38C54A}"/>
                </a:ext>
              </a:extLst>
            </p:cNvPr>
            <p:cNvSpPr/>
            <p:nvPr/>
          </p:nvSpPr>
          <p:spPr>
            <a:xfrm>
              <a:off x="6170635" y="3962777"/>
              <a:ext cx="194151" cy="193915"/>
            </a:xfrm>
            <a:custGeom>
              <a:avLst/>
              <a:gdLst/>
              <a:ahLst/>
              <a:cxnLst/>
              <a:rect l="l" t="t" r="r" b="b"/>
              <a:pathLst>
                <a:path w="11548" h="11534" extrusionOk="0">
                  <a:moveTo>
                    <a:pt x="5767" y="1"/>
                  </a:moveTo>
                  <a:cubicBezTo>
                    <a:pt x="2590" y="1"/>
                    <a:pt x="0" y="2576"/>
                    <a:pt x="0" y="5767"/>
                  </a:cubicBezTo>
                  <a:cubicBezTo>
                    <a:pt x="0" y="8958"/>
                    <a:pt x="2590" y="11534"/>
                    <a:pt x="5767" y="11534"/>
                  </a:cubicBezTo>
                  <a:cubicBezTo>
                    <a:pt x="8957" y="11534"/>
                    <a:pt x="11547" y="8958"/>
                    <a:pt x="11547" y="5767"/>
                  </a:cubicBezTo>
                  <a:cubicBezTo>
                    <a:pt x="11547" y="2576"/>
                    <a:pt x="8957" y="1"/>
                    <a:pt x="5767"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456;p43">
              <a:extLst>
                <a:ext uri="{FF2B5EF4-FFF2-40B4-BE49-F238E27FC236}">
                  <a16:creationId xmlns:a16="http://schemas.microsoft.com/office/drawing/2014/main" id="{2E05D19D-1185-9D4E-FDC0-9153A97AA1CB}"/>
                </a:ext>
              </a:extLst>
            </p:cNvPr>
            <p:cNvSpPr/>
            <p:nvPr/>
          </p:nvSpPr>
          <p:spPr>
            <a:xfrm>
              <a:off x="6154026" y="4034456"/>
              <a:ext cx="227355" cy="50538"/>
            </a:xfrm>
            <a:custGeom>
              <a:avLst/>
              <a:gdLst/>
              <a:ahLst/>
              <a:cxnLst/>
              <a:rect l="l" t="t" r="r" b="b"/>
              <a:pathLst>
                <a:path w="13523" h="3006" extrusionOk="0">
                  <a:moveTo>
                    <a:pt x="1503" y="1"/>
                  </a:moveTo>
                  <a:cubicBezTo>
                    <a:pt x="673" y="1"/>
                    <a:pt x="1" y="673"/>
                    <a:pt x="1" y="1503"/>
                  </a:cubicBezTo>
                  <a:cubicBezTo>
                    <a:pt x="1" y="2333"/>
                    <a:pt x="673" y="3006"/>
                    <a:pt x="1503" y="3006"/>
                  </a:cubicBezTo>
                  <a:lnTo>
                    <a:pt x="12020" y="3006"/>
                  </a:lnTo>
                  <a:cubicBezTo>
                    <a:pt x="12850" y="3006"/>
                    <a:pt x="13523" y="2333"/>
                    <a:pt x="13523" y="1503"/>
                  </a:cubicBezTo>
                  <a:cubicBezTo>
                    <a:pt x="13523" y="673"/>
                    <a:pt x="12850" y="1"/>
                    <a:pt x="12020"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457;p43">
              <a:extLst>
                <a:ext uri="{FF2B5EF4-FFF2-40B4-BE49-F238E27FC236}">
                  <a16:creationId xmlns:a16="http://schemas.microsoft.com/office/drawing/2014/main" id="{9090F3D5-D84D-9347-D053-C598E199292E}"/>
                </a:ext>
              </a:extLst>
            </p:cNvPr>
            <p:cNvSpPr/>
            <p:nvPr/>
          </p:nvSpPr>
          <p:spPr>
            <a:xfrm>
              <a:off x="6097276" y="4156649"/>
              <a:ext cx="194151" cy="194151"/>
            </a:xfrm>
            <a:custGeom>
              <a:avLst/>
              <a:gdLst/>
              <a:ahLst/>
              <a:cxnLst/>
              <a:rect l="l" t="t" r="r" b="b"/>
              <a:pathLst>
                <a:path w="11548" h="11548" extrusionOk="0">
                  <a:moveTo>
                    <a:pt x="5781" y="1"/>
                  </a:moveTo>
                  <a:cubicBezTo>
                    <a:pt x="2590" y="1"/>
                    <a:pt x="0" y="2591"/>
                    <a:pt x="0" y="5781"/>
                  </a:cubicBezTo>
                  <a:cubicBezTo>
                    <a:pt x="0" y="8958"/>
                    <a:pt x="2590" y="11548"/>
                    <a:pt x="5781" y="11548"/>
                  </a:cubicBezTo>
                  <a:cubicBezTo>
                    <a:pt x="8972" y="11548"/>
                    <a:pt x="11547" y="8958"/>
                    <a:pt x="11547" y="5781"/>
                  </a:cubicBezTo>
                  <a:cubicBezTo>
                    <a:pt x="11547" y="2591"/>
                    <a:pt x="8972" y="1"/>
                    <a:pt x="5781"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458;p43">
              <a:extLst>
                <a:ext uri="{FF2B5EF4-FFF2-40B4-BE49-F238E27FC236}">
                  <a16:creationId xmlns:a16="http://schemas.microsoft.com/office/drawing/2014/main" id="{1FEE1C2E-A048-BB25-465F-86091157552C}"/>
                </a:ext>
              </a:extLst>
            </p:cNvPr>
            <p:cNvSpPr/>
            <p:nvPr/>
          </p:nvSpPr>
          <p:spPr>
            <a:xfrm>
              <a:off x="6080667" y="4228563"/>
              <a:ext cx="227355" cy="50538"/>
            </a:xfrm>
            <a:custGeom>
              <a:avLst/>
              <a:gdLst/>
              <a:ahLst/>
              <a:cxnLst/>
              <a:rect l="l" t="t" r="r" b="b"/>
              <a:pathLst>
                <a:path w="13523" h="3006" extrusionOk="0">
                  <a:moveTo>
                    <a:pt x="1503" y="1"/>
                  </a:moveTo>
                  <a:cubicBezTo>
                    <a:pt x="673" y="1"/>
                    <a:pt x="1" y="673"/>
                    <a:pt x="1" y="1503"/>
                  </a:cubicBezTo>
                  <a:cubicBezTo>
                    <a:pt x="1" y="2333"/>
                    <a:pt x="673" y="3006"/>
                    <a:pt x="1503" y="3006"/>
                  </a:cubicBezTo>
                  <a:lnTo>
                    <a:pt x="12020" y="3006"/>
                  </a:lnTo>
                  <a:cubicBezTo>
                    <a:pt x="12850" y="3006"/>
                    <a:pt x="13522" y="2333"/>
                    <a:pt x="13522" y="1503"/>
                  </a:cubicBezTo>
                  <a:cubicBezTo>
                    <a:pt x="13522" y="673"/>
                    <a:pt x="12850" y="1"/>
                    <a:pt x="12020"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459;p43">
              <a:extLst>
                <a:ext uri="{FF2B5EF4-FFF2-40B4-BE49-F238E27FC236}">
                  <a16:creationId xmlns:a16="http://schemas.microsoft.com/office/drawing/2014/main" id="{86DB099E-F4D3-CAF3-71BB-F93888A154D3}"/>
                </a:ext>
              </a:extLst>
            </p:cNvPr>
            <p:cNvSpPr/>
            <p:nvPr/>
          </p:nvSpPr>
          <p:spPr>
            <a:xfrm>
              <a:off x="6097276" y="4363028"/>
              <a:ext cx="194151" cy="194151"/>
            </a:xfrm>
            <a:custGeom>
              <a:avLst/>
              <a:gdLst/>
              <a:ahLst/>
              <a:cxnLst/>
              <a:rect l="l" t="t" r="r" b="b"/>
              <a:pathLst>
                <a:path w="11548" h="11548" extrusionOk="0">
                  <a:moveTo>
                    <a:pt x="5781" y="1"/>
                  </a:moveTo>
                  <a:cubicBezTo>
                    <a:pt x="2590" y="1"/>
                    <a:pt x="0" y="2590"/>
                    <a:pt x="0" y="5767"/>
                  </a:cubicBezTo>
                  <a:cubicBezTo>
                    <a:pt x="0" y="8958"/>
                    <a:pt x="2590" y="11548"/>
                    <a:pt x="5781" y="11548"/>
                  </a:cubicBezTo>
                  <a:cubicBezTo>
                    <a:pt x="8972" y="11548"/>
                    <a:pt x="11547" y="8958"/>
                    <a:pt x="11547" y="5767"/>
                  </a:cubicBezTo>
                  <a:cubicBezTo>
                    <a:pt x="11547" y="2590"/>
                    <a:pt x="8972" y="1"/>
                    <a:pt x="5781"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460;p43">
              <a:extLst>
                <a:ext uri="{FF2B5EF4-FFF2-40B4-BE49-F238E27FC236}">
                  <a16:creationId xmlns:a16="http://schemas.microsoft.com/office/drawing/2014/main" id="{0AB754A7-76FD-249A-AE7B-9275CF8D5BFC}"/>
                </a:ext>
              </a:extLst>
            </p:cNvPr>
            <p:cNvSpPr/>
            <p:nvPr/>
          </p:nvSpPr>
          <p:spPr>
            <a:xfrm>
              <a:off x="6080667" y="4434707"/>
              <a:ext cx="227355" cy="50538"/>
            </a:xfrm>
            <a:custGeom>
              <a:avLst/>
              <a:gdLst/>
              <a:ahLst/>
              <a:cxnLst/>
              <a:rect l="l" t="t" r="r" b="b"/>
              <a:pathLst>
                <a:path w="13523" h="3006" extrusionOk="0">
                  <a:moveTo>
                    <a:pt x="1503" y="0"/>
                  </a:moveTo>
                  <a:cubicBezTo>
                    <a:pt x="673" y="0"/>
                    <a:pt x="1" y="673"/>
                    <a:pt x="1" y="1503"/>
                  </a:cubicBezTo>
                  <a:cubicBezTo>
                    <a:pt x="1" y="2333"/>
                    <a:pt x="673" y="3005"/>
                    <a:pt x="1503" y="3005"/>
                  </a:cubicBezTo>
                  <a:lnTo>
                    <a:pt x="12020" y="3005"/>
                  </a:lnTo>
                  <a:cubicBezTo>
                    <a:pt x="12850" y="3005"/>
                    <a:pt x="13522" y="2333"/>
                    <a:pt x="13522" y="1503"/>
                  </a:cubicBezTo>
                  <a:cubicBezTo>
                    <a:pt x="13522" y="673"/>
                    <a:pt x="12850" y="0"/>
                    <a:pt x="12020"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461;p43">
              <a:extLst>
                <a:ext uri="{FF2B5EF4-FFF2-40B4-BE49-F238E27FC236}">
                  <a16:creationId xmlns:a16="http://schemas.microsoft.com/office/drawing/2014/main" id="{7D6B0603-063A-D470-5672-7DCF7B3C8947}"/>
                </a:ext>
              </a:extLst>
            </p:cNvPr>
            <p:cNvSpPr/>
            <p:nvPr/>
          </p:nvSpPr>
          <p:spPr>
            <a:xfrm>
              <a:off x="5706176" y="1848749"/>
              <a:ext cx="2129456" cy="1113105"/>
            </a:xfrm>
            <a:custGeom>
              <a:avLst/>
              <a:gdLst/>
              <a:ahLst/>
              <a:cxnLst/>
              <a:rect l="l" t="t" r="r" b="b"/>
              <a:pathLst>
                <a:path w="121009" h="66207" extrusionOk="0">
                  <a:moveTo>
                    <a:pt x="8956" y="1"/>
                  </a:moveTo>
                  <a:cubicBezTo>
                    <a:pt x="3897" y="1"/>
                    <a:pt x="0" y="4046"/>
                    <a:pt x="0" y="9015"/>
                  </a:cubicBezTo>
                  <a:lnTo>
                    <a:pt x="0" y="56934"/>
                  </a:lnTo>
                  <a:cubicBezTo>
                    <a:pt x="0" y="62057"/>
                    <a:pt x="4164" y="66206"/>
                    <a:pt x="9287" y="66206"/>
                  </a:cubicBezTo>
                  <a:lnTo>
                    <a:pt x="111736" y="66206"/>
                  </a:lnTo>
                  <a:cubicBezTo>
                    <a:pt x="116859" y="66206"/>
                    <a:pt x="121008" y="62057"/>
                    <a:pt x="121008" y="56934"/>
                  </a:cubicBezTo>
                  <a:lnTo>
                    <a:pt x="121008" y="9015"/>
                  </a:lnTo>
                  <a:cubicBezTo>
                    <a:pt x="121008" y="4046"/>
                    <a:pt x="117125" y="1"/>
                    <a:pt x="112403" y="1"/>
                  </a:cubicBezTo>
                  <a:cubicBezTo>
                    <a:pt x="112244" y="1"/>
                    <a:pt x="112084" y="5"/>
                    <a:pt x="111922" y="15"/>
                  </a:cubicBezTo>
                  <a:lnTo>
                    <a:pt x="9473" y="15"/>
                  </a:lnTo>
                  <a:cubicBezTo>
                    <a:pt x="9299" y="5"/>
                    <a:pt x="9127" y="1"/>
                    <a:pt x="8956"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462;p43">
              <a:extLst>
                <a:ext uri="{FF2B5EF4-FFF2-40B4-BE49-F238E27FC236}">
                  <a16:creationId xmlns:a16="http://schemas.microsoft.com/office/drawing/2014/main" id="{732FE652-8562-3CEB-4EAE-0A7A88CEA977}"/>
                </a:ext>
              </a:extLst>
            </p:cNvPr>
            <p:cNvSpPr/>
            <p:nvPr/>
          </p:nvSpPr>
          <p:spPr>
            <a:xfrm>
              <a:off x="5772556" y="1910567"/>
              <a:ext cx="1886749" cy="985128"/>
            </a:xfrm>
            <a:custGeom>
              <a:avLst/>
              <a:gdLst/>
              <a:ahLst/>
              <a:cxnLst/>
              <a:rect l="l" t="t" r="r" b="b"/>
              <a:pathLst>
                <a:path w="112223" h="58595" extrusionOk="0">
                  <a:moveTo>
                    <a:pt x="5338" y="1"/>
                  </a:moveTo>
                  <a:cubicBezTo>
                    <a:pt x="2390" y="1"/>
                    <a:pt x="1" y="2390"/>
                    <a:pt x="1" y="5338"/>
                  </a:cubicBezTo>
                  <a:lnTo>
                    <a:pt x="1" y="53257"/>
                  </a:lnTo>
                  <a:cubicBezTo>
                    <a:pt x="1" y="56191"/>
                    <a:pt x="2390" y="58594"/>
                    <a:pt x="5338" y="58594"/>
                  </a:cubicBezTo>
                  <a:lnTo>
                    <a:pt x="112223" y="58594"/>
                  </a:lnTo>
                  <a:lnTo>
                    <a:pt x="112223" y="1"/>
                  </a:ln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463;p43">
              <a:extLst>
                <a:ext uri="{FF2B5EF4-FFF2-40B4-BE49-F238E27FC236}">
                  <a16:creationId xmlns:a16="http://schemas.microsoft.com/office/drawing/2014/main" id="{37960344-A91D-09E2-9522-BACB11DBA9CF}"/>
                </a:ext>
              </a:extLst>
            </p:cNvPr>
            <p:cNvSpPr/>
            <p:nvPr/>
          </p:nvSpPr>
          <p:spPr>
            <a:xfrm>
              <a:off x="7681876" y="2347852"/>
              <a:ext cx="110424" cy="110441"/>
            </a:xfrm>
            <a:custGeom>
              <a:avLst/>
              <a:gdLst/>
              <a:ahLst/>
              <a:cxnLst/>
              <a:rect l="l" t="t" r="r" b="b"/>
              <a:pathLst>
                <a:path w="6568" h="6569" extrusionOk="0">
                  <a:moveTo>
                    <a:pt x="3277" y="1"/>
                  </a:moveTo>
                  <a:cubicBezTo>
                    <a:pt x="1460" y="1"/>
                    <a:pt x="0" y="1460"/>
                    <a:pt x="0" y="3277"/>
                  </a:cubicBezTo>
                  <a:cubicBezTo>
                    <a:pt x="0" y="5095"/>
                    <a:pt x="1460" y="6568"/>
                    <a:pt x="3277" y="6568"/>
                  </a:cubicBezTo>
                  <a:cubicBezTo>
                    <a:pt x="5094" y="6568"/>
                    <a:pt x="6568" y="5095"/>
                    <a:pt x="6568" y="3277"/>
                  </a:cubicBezTo>
                  <a:cubicBezTo>
                    <a:pt x="6568" y="1460"/>
                    <a:pt x="5094" y="1"/>
                    <a:pt x="3277"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464;p43">
              <a:extLst>
                <a:ext uri="{FF2B5EF4-FFF2-40B4-BE49-F238E27FC236}">
                  <a16:creationId xmlns:a16="http://schemas.microsoft.com/office/drawing/2014/main" id="{B7F8D978-2F20-FD2E-818A-97744D98444D}"/>
                </a:ext>
              </a:extLst>
            </p:cNvPr>
            <p:cNvSpPr/>
            <p:nvPr/>
          </p:nvSpPr>
          <p:spPr>
            <a:xfrm>
              <a:off x="5849529" y="1954593"/>
              <a:ext cx="193915" cy="67368"/>
            </a:xfrm>
            <a:custGeom>
              <a:avLst/>
              <a:gdLst/>
              <a:ahLst/>
              <a:cxnLst/>
              <a:rect l="l" t="t" r="r" b="b"/>
              <a:pathLst>
                <a:path w="11534" h="4007" extrusionOk="0">
                  <a:moveTo>
                    <a:pt x="0" y="0"/>
                  </a:moveTo>
                  <a:lnTo>
                    <a:pt x="0" y="4007"/>
                  </a:lnTo>
                  <a:lnTo>
                    <a:pt x="11533" y="4007"/>
                  </a:lnTo>
                  <a:lnTo>
                    <a:pt x="11533" y="0"/>
                  </a:lnTo>
                  <a:close/>
                </a:path>
              </a:pathLst>
            </a:custGeom>
            <a:solidFill>
              <a:srgbClr val="FF979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465;p43">
              <a:extLst>
                <a:ext uri="{FF2B5EF4-FFF2-40B4-BE49-F238E27FC236}">
                  <a16:creationId xmlns:a16="http://schemas.microsoft.com/office/drawing/2014/main" id="{B7976DF9-7BE9-29B2-18DC-A6315E21C25F}"/>
                </a:ext>
              </a:extLst>
            </p:cNvPr>
            <p:cNvSpPr/>
            <p:nvPr/>
          </p:nvSpPr>
          <p:spPr>
            <a:xfrm>
              <a:off x="5883199" y="1966612"/>
              <a:ext cx="21184" cy="38030"/>
            </a:xfrm>
            <a:custGeom>
              <a:avLst/>
              <a:gdLst/>
              <a:ahLst/>
              <a:cxnLst/>
              <a:rect l="l" t="t" r="r" b="b"/>
              <a:pathLst>
                <a:path w="1260" h="2262" extrusionOk="0">
                  <a:moveTo>
                    <a:pt x="1" y="1"/>
                  </a:moveTo>
                  <a:lnTo>
                    <a:pt x="1" y="2261"/>
                  </a:lnTo>
                  <a:lnTo>
                    <a:pt x="1260" y="2261"/>
                  </a:lnTo>
                  <a:lnTo>
                    <a:pt x="1260" y="2018"/>
                  </a:lnTo>
                  <a:lnTo>
                    <a:pt x="287" y="2018"/>
                  </a:lnTo>
                  <a:lnTo>
                    <a:pt x="28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466;p43">
              <a:extLst>
                <a:ext uri="{FF2B5EF4-FFF2-40B4-BE49-F238E27FC236}">
                  <a16:creationId xmlns:a16="http://schemas.microsoft.com/office/drawing/2014/main" id="{D134EDB2-C861-8B9E-87FC-0364DFD21AE0}"/>
                </a:ext>
              </a:extLst>
            </p:cNvPr>
            <p:cNvSpPr/>
            <p:nvPr/>
          </p:nvSpPr>
          <p:spPr>
            <a:xfrm>
              <a:off x="5920971" y="1966612"/>
              <a:ext cx="4825" cy="38030"/>
            </a:xfrm>
            <a:custGeom>
              <a:avLst/>
              <a:gdLst/>
              <a:ahLst/>
              <a:cxnLst/>
              <a:rect l="l" t="t" r="r" b="b"/>
              <a:pathLst>
                <a:path w="287" h="2262" extrusionOk="0">
                  <a:moveTo>
                    <a:pt x="0" y="1"/>
                  </a:moveTo>
                  <a:lnTo>
                    <a:pt x="0" y="2261"/>
                  </a:lnTo>
                  <a:lnTo>
                    <a:pt x="286" y="2261"/>
                  </a:lnTo>
                  <a:lnTo>
                    <a:pt x="28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467;p43">
              <a:extLst>
                <a:ext uri="{FF2B5EF4-FFF2-40B4-BE49-F238E27FC236}">
                  <a16:creationId xmlns:a16="http://schemas.microsoft.com/office/drawing/2014/main" id="{C13E0445-2DCF-EDD9-DE5E-4ECA3BB25A5E}"/>
                </a:ext>
              </a:extLst>
            </p:cNvPr>
            <p:cNvSpPr/>
            <p:nvPr/>
          </p:nvSpPr>
          <p:spPr>
            <a:xfrm>
              <a:off x="5941647" y="1966612"/>
              <a:ext cx="31288" cy="38030"/>
            </a:xfrm>
            <a:custGeom>
              <a:avLst/>
              <a:gdLst/>
              <a:ahLst/>
              <a:cxnLst/>
              <a:rect l="l" t="t" r="r" b="b"/>
              <a:pathLst>
                <a:path w="1861" h="2262" extrusionOk="0">
                  <a:moveTo>
                    <a:pt x="1" y="1"/>
                  </a:moveTo>
                  <a:lnTo>
                    <a:pt x="731" y="2261"/>
                  </a:lnTo>
                  <a:lnTo>
                    <a:pt x="1060" y="2261"/>
                  </a:lnTo>
                  <a:lnTo>
                    <a:pt x="1861" y="1"/>
                  </a:lnTo>
                  <a:lnTo>
                    <a:pt x="1560" y="1"/>
                  </a:lnTo>
                  <a:lnTo>
                    <a:pt x="1174" y="1117"/>
                  </a:lnTo>
                  <a:cubicBezTo>
                    <a:pt x="1074" y="1417"/>
                    <a:pt x="974" y="1703"/>
                    <a:pt x="917" y="1961"/>
                  </a:cubicBezTo>
                  <a:lnTo>
                    <a:pt x="902" y="1961"/>
                  </a:lnTo>
                  <a:cubicBezTo>
                    <a:pt x="845" y="1689"/>
                    <a:pt x="759" y="1417"/>
                    <a:pt x="673" y="1117"/>
                  </a:cubicBezTo>
                  <a:lnTo>
                    <a:pt x="31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468;p43">
              <a:extLst>
                <a:ext uri="{FF2B5EF4-FFF2-40B4-BE49-F238E27FC236}">
                  <a16:creationId xmlns:a16="http://schemas.microsoft.com/office/drawing/2014/main" id="{37C680F5-1519-9CD8-BF1D-6C88138AA7B4}"/>
                </a:ext>
              </a:extLst>
            </p:cNvPr>
            <p:cNvSpPr/>
            <p:nvPr/>
          </p:nvSpPr>
          <p:spPr>
            <a:xfrm>
              <a:off x="5988312" y="1966612"/>
              <a:ext cx="21436" cy="38030"/>
            </a:xfrm>
            <a:custGeom>
              <a:avLst/>
              <a:gdLst/>
              <a:ahLst/>
              <a:cxnLst/>
              <a:rect l="l" t="t" r="r" b="b"/>
              <a:pathLst>
                <a:path w="1275" h="2262" extrusionOk="0">
                  <a:moveTo>
                    <a:pt x="1" y="1"/>
                  </a:moveTo>
                  <a:lnTo>
                    <a:pt x="1" y="2261"/>
                  </a:lnTo>
                  <a:lnTo>
                    <a:pt x="1274" y="2261"/>
                  </a:lnTo>
                  <a:lnTo>
                    <a:pt x="1274" y="2018"/>
                  </a:lnTo>
                  <a:lnTo>
                    <a:pt x="287" y="2018"/>
                  </a:lnTo>
                  <a:lnTo>
                    <a:pt x="287" y="1202"/>
                  </a:lnTo>
                  <a:lnTo>
                    <a:pt x="1174" y="1202"/>
                  </a:lnTo>
                  <a:lnTo>
                    <a:pt x="1174" y="959"/>
                  </a:lnTo>
                  <a:lnTo>
                    <a:pt x="287" y="959"/>
                  </a:lnTo>
                  <a:lnTo>
                    <a:pt x="287" y="244"/>
                  </a:lnTo>
                  <a:lnTo>
                    <a:pt x="1217" y="244"/>
                  </a:lnTo>
                  <a:lnTo>
                    <a:pt x="121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469;p43">
              <a:extLst>
                <a:ext uri="{FF2B5EF4-FFF2-40B4-BE49-F238E27FC236}">
                  <a16:creationId xmlns:a16="http://schemas.microsoft.com/office/drawing/2014/main" id="{B6DD0D52-F9BF-BB4A-9CA5-20D692FEB5E6}"/>
                </a:ext>
              </a:extLst>
            </p:cNvPr>
            <p:cNvSpPr/>
            <p:nvPr/>
          </p:nvSpPr>
          <p:spPr>
            <a:xfrm>
              <a:off x="6107849" y="1954593"/>
              <a:ext cx="193915" cy="67368"/>
            </a:xfrm>
            <a:custGeom>
              <a:avLst/>
              <a:gdLst/>
              <a:ahLst/>
              <a:cxnLst/>
              <a:rect l="l" t="t" r="r" b="b"/>
              <a:pathLst>
                <a:path w="11534" h="4007" extrusionOk="0">
                  <a:moveTo>
                    <a:pt x="1" y="0"/>
                  </a:moveTo>
                  <a:lnTo>
                    <a:pt x="1" y="4007"/>
                  </a:lnTo>
                  <a:lnTo>
                    <a:pt x="11533" y="4007"/>
                  </a:lnTo>
                  <a:lnTo>
                    <a:pt x="11533" y="0"/>
                  </a:lnTo>
                  <a:close/>
                </a:path>
              </a:pathLst>
            </a:custGeom>
            <a:solidFill>
              <a:srgbClr val="FF979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470;p43">
              <a:extLst>
                <a:ext uri="{FF2B5EF4-FFF2-40B4-BE49-F238E27FC236}">
                  <a16:creationId xmlns:a16="http://schemas.microsoft.com/office/drawing/2014/main" id="{F105C20E-0959-2668-4C02-CDE7893A0D2E}"/>
                </a:ext>
              </a:extLst>
            </p:cNvPr>
            <p:cNvSpPr/>
            <p:nvPr/>
          </p:nvSpPr>
          <p:spPr>
            <a:xfrm>
              <a:off x="6183377" y="1967335"/>
              <a:ext cx="24798" cy="38030"/>
            </a:xfrm>
            <a:custGeom>
              <a:avLst/>
              <a:gdLst/>
              <a:ahLst/>
              <a:cxnLst/>
              <a:rect l="l" t="t" r="r" b="b"/>
              <a:pathLst>
                <a:path w="1475" h="2262" extrusionOk="0">
                  <a:moveTo>
                    <a:pt x="745" y="215"/>
                  </a:moveTo>
                  <a:cubicBezTo>
                    <a:pt x="1002" y="215"/>
                    <a:pt x="1117" y="401"/>
                    <a:pt x="1117" y="573"/>
                  </a:cubicBezTo>
                  <a:cubicBezTo>
                    <a:pt x="1117" y="773"/>
                    <a:pt x="974" y="902"/>
                    <a:pt x="773" y="959"/>
                  </a:cubicBezTo>
                  <a:cubicBezTo>
                    <a:pt x="530" y="902"/>
                    <a:pt x="358" y="787"/>
                    <a:pt x="358" y="558"/>
                  </a:cubicBezTo>
                  <a:cubicBezTo>
                    <a:pt x="358" y="372"/>
                    <a:pt x="501" y="215"/>
                    <a:pt x="745" y="215"/>
                  </a:cubicBezTo>
                  <a:close/>
                  <a:moveTo>
                    <a:pt x="702" y="1174"/>
                  </a:moveTo>
                  <a:cubicBezTo>
                    <a:pt x="988" y="1260"/>
                    <a:pt x="1174" y="1388"/>
                    <a:pt x="1174" y="1646"/>
                  </a:cubicBezTo>
                  <a:cubicBezTo>
                    <a:pt x="1174" y="1875"/>
                    <a:pt x="1002" y="2047"/>
                    <a:pt x="745" y="2047"/>
                  </a:cubicBezTo>
                  <a:cubicBezTo>
                    <a:pt x="459" y="2047"/>
                    <a:pt x="301" y="1846"/>
                    <a:pt x="301" y="1632"/>
                  </a:cubicBezTo>
                  <a:cubicBezTo>
                    <a:pt x="301" y="1417"/>
                    <a:pt x="444" y="1245"/>
                    <a:pt x="702" y="1174"/>
                  </a:cubicBezTo>
                  <a:close/>
                  <a:moveTo>
                    <a:pt x="759" y="0"/>
                  </a:moveTo>
                  <a:cubicBezTo>
                    <a:pt x="373" y="0"/>
                    <a:pt x="86" y="244"/>
                    <a:pt x="86" y="587"/>
                  </a:cubicBezTo>
                  <a:cubicBezTo>
                    <a:pt x="86" y="773"/>
                    <a:pt x="187" y="959"/>
                    <a:pt x="430" y="1074"/>
                  </a:cubicBezTo>
                  <a:lnTo>
                    <a:pt x="430" y="1088"/>
                  </a:lnTo>
                  <a:cubicBezTo>
                    <a:pt x="172" y="1202"/>
                    <a:pt x="1" y="1388"/>
                    <a:pt x="1" y="1660"/>
                  </a:cubicBezTo>
                  <a:cubicBezTo>
                    <a:pt x="1" y="1989"/>
                    <a:pt x="272" y="2261"/>
                    <a:pt x="730" y="2261"/>
                  </a:cubicBezTo>
                  <a:cubicBezTo>
                    <a:pt x="1145" y="2261"/>
                    <a:pt x="1474" y="2004"/>
                    <a:pt x="1474" y="1617"/>
                  </a:cubicBezTo>
                  <a:cubicBezTo>
                    <a:pt x="1474" y="1360"/>
                    <a:pt x="1303" y="1159"/>
                    <a:pt x="1031" y="1059"/>
                  </a:cubicBezTo>
                  <a:lnTo>
                    <a:pt x="1031" y="1045"/>
                  </a:lnTo>
                  <a:cubicBezTo>
                    <a:pt x="1303" y="916"/>
                    <a:pt x="1389" y="730"/>
                    <a:pt x="1389" y="544"/>
                  </a:cubicBezTo>
                  <a:cubicBezTo>
                    <a:pt x="1389" y="272"/>
                    <a:pt x="1188" y="0"/>
                    <a:pt x="7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471;p43">
              <a:extLst>
                <a:ext uri="{FF2B5EF4-FFF2-40B4-BE49-F238E27FC236}">
                  <a16:creationId xmlns:a16="http://schemas.microsoft.com/office/drawing/2014/main" id="{58A43004-D1BC-770C-8CD7-8EB5690BCE0D}"/>
                </a:ext>
              </a:extLst>
            </p:cNvPr>
            <p:cNvSpPr/>
            <p:nvPr/>
          </p:nvSpPr>
          <p:spPr>
            <a:xfrm>
              <a:off x="6215131" y="1967335"/>
              <a:ext cx="24798" cy="38030"/>
            </a:xfrm>
            <a:custGeom>
              <a:avLst/>
              <a:gdLst/>
              <a:ahLst/>
              <a:cxnLst/>
              <a:rect l="l" t="t" r="r" b="b"/>
              <a:pathLst>
                <a:path w="1475" h="2262" extrusionOk="0">
                  <a:moveTo>
                    <a:pt x="730" y="229"/>
                  </a:moveTo>
                  <a:cubicBezTo>
                    <a:pt x="1045" y="229"/>
                    <a:pt x="1174" y="587"/>
                    <a:pt x="1174" y="1117"/>
                  </a:cubicBezTo>
                  <a:cubicBezTo>
                    <a:pt x="1174" y="1675"/>
                    <a:pt x="1031" y="2032"/>
                    <a:pt x="730" y="2032"/>
                  </a:cubicBezTo>
                  <a:cubicBezTo>
                    <a:pt x="458" y="2032"/>
                    <a:pt x="287" y="1703"/>
                    <a:pt x="287" y="1145"/>
                  </a:cubicBezTo>
                  <a:cubicBezTo>
                    <a:pt x="287" y="544"/>
                    <a:pt x="473" y="229"/>
                    <a:pt x="730" y="229"/>
                  </a:cubicBezTo>
                  <a:close/>
                  <a:moveTo>
                    <a:pt x="759" y="0"/>
                  </a:moveTo>
                  <a:cubicBezTo>
                    <a:pt x="315" y="0"/>
                    <a:pt x="0" y="401"/>
                    <a:pt x="0" y="1131"/>
                  </a:cubicBezTo>
                  <a:cubicBezTo>
                    <a:pt x="0" y="1861"/>
                    <a:pt x="287" y="2261"/>
                    <a:pt x="716" y="2261"/>
                  </a:cubicBezTo>
                  <a:cubicBezTo>
                    <a:pt x="1202" y="2261"/>
                    <a:pt x="1474" y="1846"/>
                    <a:pt x="1474" y="1102"/>
                  </a:cubicBezTo>
                  <a:cubicBezTo>
                    <a:pt x="1474" y="415"/>
                    <a:pt x="1217" y="0"/>
                    <a:pt x="7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472;p43">
              <a:extLst>
                <a:ext uri="{FF2B5EF4-FFF2-40B4-BE49-F238E27FC236}">
                  <a16:creationId xmlns:a16="http://schemas.microsoft.com/office/drawing/2014/main" id="{5B53F601-3F03-A4CE-AC61-5522F6EEAAF4}"/>
                </a:ext>
              </a:extLst>
            </p:cNvPr>
            <p:cNvSpPr/>
            <p:nvPr/>
          </p:nvSpPr>
          <p:spPr>
            <a:xfrm>
              <a:off x="6249037" y="1966612"/>
              <a:ext cx="26732" cy="38030"/>
            </a:xfrm>
            <a:custGeom>
              <a:avLst/>
              <a:gdLst/>
              <a:ahLst/>
              <a:cxnLst/>
              <a:rect l="l" t="t" r="r" b="b"/>
              <a:pathLst>
                <a:path w="1590" h="2262" extrusionOk="0">
                  <a:moveTo>
                    <a:pt x="1" y="1"/>
                  </a:moveTo>
                  <a:lnTo>
                    <a:pt x="1" y="2261"/>
                  </a:lnTo>
                  <a:lnTo>
                    <a:pt x="287" y="2261"/>
                  </a:lnTo>
                  <a:lnTo>
                    <a:pt x="287" y="1403"/>
                  </a:lnTo>
                  <a:lnTo>
                    <a:pt x="502" y="1145"/>
                  </a:lnTo>
                  <a:lnTo>
                    <a:pt x="1246" y="2261"/>
                  </a:lnTo>
                  <a:lnTo>
                    <a:pt x="1589" y="2261"/>
                  </a:lnTo>
                  <a:lnTo>
                    <a:pt x="716" y="959"/>
                  </a:lnTo>
                  <a:lnTo>
                    <a:pt x="1532" y="1"/>
                  </a:lnTo>
                  <a:lnTo>
                    <a:pt x="1160" y="1"/>
                  </a:lnTo>
                  <a:lnTo>
                    <a:pt x="473" y="845"/>
                  </a:lnTo>
                  <a:cubicBezTo>
                    <a:pt x="416" y="931"/>
                    <a:pt x="359" y="1002"/>
                    <a:pt x="301" y="1088"/>
                  </a:cubicBezTo>
                  <a:lnTo>
                    <a:pt x="287" y="1088"/>
                  </a:lnTo>
                  <a:lnTo>
                    <a:pt x="28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473;p43">
              <a:extLst>
                <a:ext uri="{FF2B5EF4-FFF2-40B4-BE49-F238E27FC236}">
                  <a16:creationId xmlns:a16="http://schemas.microsoft.com/office/drawing/2014/main" id="{FD478FC6-6292-526F-7A8D-DF9D369F6B3B}"/>
                </a:ext>
              </a:extLst>
            </p:cNvPr>
            <p:cNvSpPr/>
            <p:nvPr/>
          </p:nvSpPr>
          <p:spPr>
            <a:xfrm>
              <a:off x="6116271" y="1971908"/>
              <a:ext cx="56557" cy="32734"/>
            </a:xfrm>
            <a:custGeom>
              <a:avLst/>
              <a:gdLst/>
              <a:ahLst/>
              <a:cxnLst/>
              <a:rect l="l" t="t" r="r" b="b"/>
              <a:pathLst>
                <a:path w="3364" h="1947" extrusionOk="0">
                  <a:moveTo>
                    <a:pt x="1675" y="0"/>
                  </a:moveTo>
                  <a:cubicBezTo>
                    <a:pt x="959" y="0"/>
                    <a:pt x="330" y="401"/>
                    <a:pt x="1" y="973"/>
                  </a:cubicBezTo>
                  <a:cubicBezTo>
                    <a:pt x="330" y="1560"/>
                    <a:pt x="959" y="1946"/>
                    <a:pt x="1675" y="1946"/>
                  </a:cubicBezTo>
                  <a:cubicBezTo>
                    <a:pt x="2390" y="1946"/>
                    <a:pt x="3020" y="1560"/>
                    <a:pt x="3363" y="973"/>
                  </a:cubicBezTo>
                  <a:cubicBezTo>
                    <a:pt x="3020" y="401"/>
                    <a:pt x="2404" y="0"/>
                    <a:pt x="16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474;p43">
              <a:extLst>
                <a:ext uri="{FF2B5EF4-FFF2-40B4-BE49-F238E27FC236}">
                  <a16:creationId xmlns:a16="http://schemas.microsoft.com/office/drawing/2014/main" id="{E87F56B0-A5A2-11FD-C5BE-FB90C7B1DBFE}"/>
                </a:ext>
              </a:extLst>
            </p:cNvPr>
            <p:cNvSpPr/>
            <p:nvPr/>
          </p:nvSpPr>
          <p:spPr>
            <a:xfrm>
              <a:off x="6133350" y="1977203"/>
              <a:ext cx="22394" cy="22377"/>
            </a:xfrm>
            <a:custGeom>
              <a:avLst/>
              <a:gdLst/>
              <a:ahLst/>
              <a:cxnLst/>
              <a:rect l="l" t="t" r="r" b="b"/>
              <a:pathLst>
                <a:path w="1332" h="1331" extrusionOk="0">
                  <a:moveTo>
                    <a:pt x="659" y="0"/>
                  </a:moveTo>
                  <a:cubicBezTo>
                    <a:pt x="301" y="0"/>
                    <a:pt x="0" y="286"/>
                    <a:pt x="0" y="658"/>
                  </a:cubicBezTo>
                  <a:cubicBezTo>
                    <a:pt x="0" y="1030"/>
                    <a:pt x="301" y="1331"/>
                    <a:pt x="659" y="1331"/>
                  </a:cubicBezTo>
                  <a:cubicBezTo>
                    <a:pt x="1031" y="1331"/>
                    <a:pt x="1331" y="1030"/>
                    <a:pt x="1331" y="658"/>
                  </a:cubicBezTo>
                  <a:cubicBezTo>
                    <a:pt x="1331" y="286"/>
                    <a:pt x="1031" y="0"/>
                    <a:pt x="659"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475;p43">
              <a:extLst>
                <a:ext uri="{FF2B5EF4-FFF2-40B4-BE49-F238E27FC236}">
                  <a16:creationId xmlns:a16="http://schemas.microsoft.com/office/drawing/2014/main" id="{4C24AA42-03CB-432A-6DC5-FA275DF1B121}"/>
                </a:ext>
              </a:extLst>
            </p:cNvPr>
            <p:cNvSpPr/>
            <p:nvPr/>
          </p:nvSpPr>
          <p:spPr>
            <a:xfrm>
              <a:off x="5921207" y="2787305"/>
              <a:ext cx="1568001" cy="22142"/>
            </a:xfrm>
            <a:custGeom>
              <a:avLst/>
              <a:gdLst/>
              <a:ahLst/>
              <a:cxnLst/>
              <a:rect l="l" t="t" r="r" b="b"/>
              <a:pathLst>
                <a:path w="93264" h="1317" extrusionOk="0">
                  <a:moveTo>
                    <a:pt x="658" y="1"/>
                  </a:moveTo>
                  <a:cubicBezTo>
                    <a:pt x="301" y="1"/>
                    <a:pt x="0" y="301"/>
                    <a:pt x="0" y="659"/>
                  </a:cubicBezTo>
                  <a:cubicBezTo>
                    <a:pt x="0" y="1017"/>
                    <a:pt x="301" y="1317"/>
                    <a:pt x="658" y="1317"/>
                  </a:cubicBezTo>
                  <a:lnTo>
                    <a:pt x="92606" y="1317"/>
                  </a:lnTo>
                  <a:cubicBezTo>
                    <a:pt x="92963" y="1317"/>
                    <a:pt x="93264" y="1017"/>
                    <a:pt x="93264" y="659"/>
                  </a:cubicBezTo>
                  <a:cubicBezTo>
                    <a:pt x="93264" y="301"/>
                    <a:pt x="92963" y="1"/>
                    <a:pt x="92606" y="1"/>
                  </a:cubicBez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476;p43">
              <a:extLst>
                <a:ext uri="{FF2B5EF4-FFF2-40B4-BE49-F238E27FC236}">
                  <a16:creationId xmlns:a16="http://schemas.microsoft.com/office/drawing/2014/main" id="{3C61DADB-79C6-F679-1D14-C75AFFF306A8}"/>
                </a:ext>
              </a:extLst>
            </p:cNvPr>
            <p:cNvSpPr/>
            <p:nvPr/>
          </p:nvSpPr>
          <p:spPr>
            <a:xfrm>
              <a:off x="6561738" y="2787305"/>
              <a:ext cx="927377" cy="22142"/>
            </a:xfrm>
            <a:custGeom>
              <a:avLst/>
              <a:gdLst/>
              <a:ahLst/>
              <a:cxnLst/>
              <a:rect l="l" t="t" r="r" b="b"/>
              <a:pathLst>
                <a:path w="55160" h="1317" extrusionOk="0">
                  <a:moveTo>
                    <a:pt x="644" y="1"/>
                  </a:moveTo>
                  <a:cubicBezTo>
                    <a:pt x="286" y="1"/>
                    <a:pt x="0" y="301"/>
                    <a:pt x="0" y="659"/>
                  </a:cubicBezTo>
                  <a:cubicBezTo>
                    <a:pt x="0" y="1017"/>
                    <a:pt x="286" y="1317"/>
                    <a:pt x="644" y="1317"/>
                  </a:cubicBezTo>
                  <a:lnTo>
                    <a:pt x="54502" y="1317"/>
                  </a:lnTo>
                  <a:cubicBezTo>
                    <a:pt x="54859" y="1317"/>
                    <a:pt x="55160" y="1017"/>
                    <a:pt x="55160" y="659"/>
                  </a:cubicBezTo>
                  <a:cubicBezTo>
                    <a:pt x="55160" y="301"/>
                    <a:pt x="54859" y="1"/>
                    <a:pt x="54502" y="1"/>
                  </a:cubicBezTo>
                  <a:close/>
                </a:path>
              </a:pathLst>
            </a:custGeom>
            <a:solidFill>
              <a:srgbClr val="FBFF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477;p43">
              <a:extLst>
                <a:ext uri="{FF2B5EF4-FFF2-40B4-BE49-F238E27FC236}">
                  <a16:creationId xmlns:a16="http://schemas.microsoft.com/office/drawing/2014/main" id="{3A7FEBDE-7BE5-8046-B290-EA660067137D}"/>
                </a:ext>
              </a:extLst>
            </p:cNvPr>
            <p:cNvSpPr/>
            <p:nvPr/>
          </p:nvSpPr>
          <p:spPr>
            <a:xfrm>
              <a:off x="6525647" y="2762526"/>
              <a:ext cx="71957" cy="71705"/>
            </a:xfrm>
            <a:custGeom>
              <a:avLst/>
              <a:gdLst/>
              <a:ahLst/>
              <a:cxnLst/>
              <a:rect l="l" t="t" r="r" b="b"/>
              <a:pathLst>
                <a:path w="4280" h="4265" extrusionOk="0">
                  <a:moveTo>
                    <a:pt x="2133" y="1"/>
                  </a:moveTo>
                  <a:cubicBezTo>
                    <a:pt x="959" y="1"/>
                    <a:pt x="1" y="959"/>
                    <a:pt x="1" y="2133"/>
                  </a:cubicBezTo>
                  <a:cubicBezTo>
                    <a:pt x="1" y="3306"/>
                    <a:pt x="959" y="4265"/>
                    <a:pt x="2133" y="4265"/>
                  </a:cubicBezTo>
                  <a:cubicBezTo>
                    <a:pt x="3320" y="4265"/>
                    <a:pt x="4279" y="3306"/>
                    <a:pt x="4279" y="2133"/>
                  </a:cubicBezTo>
                  <a:cubicBezTo>
                    <a:pt x="4279" y="959"/>
                    <a:pt x="3320" y="1"/>
                    <a:pt x="2133"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478;p43">
              <a:extLst>
                <a:ext uri="{FF2B5EF4-FFF2-40B4-BE49-F238E27FC236}">
                  <a16:creationId xmlns:a16="http://schemas.microsoft.com/office/drawing/2014/main" id="{9C948AEA-F8EF-3421-B80D-6236969A1AE7}"/>
                </a:ext>
              </a:extLst>
            </p:cNvPr>
            <p:cNvSpPr/>
            <p:nvPr/>
          </p:nvSpPr>
          <p:spPr>
            <a:xfrm>
              <a:off x="6575438" y="2212428"/>
              <a:ext cx="380837" cy="381072"/>
            </a:xfrm>
            <a:custGeom>
              <a:avLst/>
              <a:gdLst/>
              <a:ahLst/>
              <a:cxnLst/>
              <a:rect l="l" t="t" r="r" b="b"/>
              <a:pathLst>
                <a:path w="22652" h="22666" extrusionOk="0">
                  <a:moveTo>
                    <a:pt x="11333" y="1"/>
                  </a:moveTo>
                  <a:cubicBezTo>
                    <a:pt x="5066" y="1"/>
                    <a:pt x="1" y="5081"/>
                    <a:pt x="1" y="11333"/>
                  </a:cubicBezTo>
                  <a:cubicBezTo>
                    <a:pt x="1" y="17586"/>
                    <a:pt x="5066" y="22666"/>
                    <a:pt x="11333" y="22666"/>
                  </a:cubicBezTo>
                  <a:cubicBezTo>
                    <a:pt x="17586" y="22666"/>
                    <a:pt x="22651" y="17586"/>
                    <a:pt x="22651" y="11333"/>
                  </a:cubicBezTo>
                  <a:cubicBezTo>
                    <a:pt x="22651" y="5081"/>
                    <a:pt x="17586" y="1"/>
                    <a:pt x="1133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479;p43">
              <a:extLst>
                <a:ext uri="{FF2B5EF4-FFF2-40B4-BE49-F238E27FC236}">
                  <a16:creationId xmlns:a16="http://schemas.microsoft.com/office/drawing/2014/main" id="{E3848C21-462A-ACE1-4494-FA8C263F2C0E}"/>
                </a:ext>
              </a:extLst>
            </p:cNvPr>
            <p:cNvSpPr/>
            <p:nvPr/>
          </p:nvSpPr>
          <p:spPr>
            <a:xfrm>
              <a:off x="6715667" y="2327427"/>
              <a:ext cx="133290" cy="151060"/>
            </a:xfrm>
            <a:custGeom>
              <a:avLst/>
              <a:gdLst/>
              <a:ahLst/>
              <a:cxnLst/>
              <a:rect l="l" t="t" r="r" b="b"/>
              <a:pathLst>
                <a:path w="7928" h="8985" extrusionOk="0">
                  <a:moveTo>
                    <a:pt x="1469" y="0"/>
                  </a:moveTo>
                  <a:cubicBezTo>
                    <a:pt x="707" y="0"/>
                    <a:pt x="1" y="607"/>
                    <a:pt x="1" y="1459"/>
                  </a:cubicBezTo>
                  <a:lnTo>
                    <a:pt x="1" y="7526"/>
                  </a:lnTo>
                  <a:cubicBezTo>
                    <a:pt x="1" y="8378"/>
                    <a:pt x="707" y="8985"/>
                    <a:pt x="1469" y="8985"/>
                  </a:cubicBezTo>
                  <a:cubicBezTo>
                    <a:pt x="1731" y="8985"/>
                    <a:pt x="1999" y="8913"/>
                    <a:pt x="2247" y="8756"/>
                  </a:cubicBezTo>
                  <a:lnTo>
                    <a:pt x="7026" y="5723"/>
                  </a:lnTo>
                  <a:cubicBezTo>
                    <a:pt x="7928" y="5151"/>
                    <a:pt x="7928" y="3834"/>
                    <a:pt x="7026" y="3262"/>
                  </a:cubicBezTo>
                  <a:lnTo>
                    <a:pt x="2247" y="228"/>
                  </a:lnTo>
                  <a:cubicBezTo>
                    <a:pt x="1999" y="71"/>
                    <a:pt x="1731" y="0"/>
                    <a:pt x="1469" y="0"/>
                  </a:cubicBez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480;p43">
              <a:extLst>
                <a:ext uri="{FF2B5EF4-FFF2-40B4-BE49-F238E27FC236}">
                  <a16:creationId xmlns:a16="http://schemas.microsoft.com/office/drawing/2014/main" id="{4F6FA58D-B96D-57FC-AC6D-236FC7A94E2A}"/>
                </a:ext>
              </a:extLst>
            </p:cNvPr>
            <p:cNvSpPr/>
            <p:nvPr/>
          </p:nvSpPr>
          <p:spPr>
            <a:xfrm>
              <a:off x="5968107" y="2614126"/>
              <a:ext cx="443850" cy="127035"/>
            </a:xfrm>
            <a:custGeom>
              <a:avLst/>
              <a:gdLst/>
              <a:ahLst/>
              <a:cxnLst/>
              <a:rect l="l" t="t" r="r" b="b"/>
              <a:pathLst>
                <a:path w="26400" h="7556" extrusionOk="0">
                  <a:moveTo>
                    <a:pt x="0" y="0"/>
                  </a:moveTo>
                  <a:lnTo>
                    <a:pt x="0" y="7555"/>
                  </a:lnTo>
                  <a:lnTo>
                    <a:pt x="22622" y="7555"/>
                  </a:lnTo>
                  <a:cubicBezTo>
                    <a:pt x="24711" y="7555"/>
                    <a:pt x="26400" y="5867"/>
                    <a:pt x="26400" y="3778"/>
                  </a:cubicBezTo>
                  <a:cubicBezTo>
                    <a:pt x="26400" y="1689"/>
                    <a:pt x="24711" y="0"/>
                    <a:pt x="22622"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481;p43">
              <a:extLst>
                <a:ext uri="{FF2B5EF4-FFF2-40B4-BE49-F238E27FC236}">
                  <a16:creationId xmlns:a16="http://schemas.microsoft.com/office/drawing/2014/main" id="{3A049FE6-F20C-D989-F035-C72D9EF70477}"/>
                </a:ext>
              </a:extLst>
            </p:cNvPr>
            <p:cNvSpPr/>
            <p:nvPr/>
          </p:nvSpPr>
          <p:spPr>
            <a:xfrm>
              <a:off x="5904851" y="2614126"/>
              <a:ext cx="126783" cy="127035"/>
            </a:xfrm>
            <a:custGeom>
              <a:avLst/>
              <a:gdLst/>
              <a:ahLst/>
              <a:cxnLst/>
              <a:rect l="l" t="t" r="r" b="b"/>
              <a:pathLst>
                <a:path w="7541" h="7556" extrusionOk="0">
                  <a:moveTo>
                    <a:pt x="3763" y="0"/>
                  </a:moveTo>
                  <a:cubicBezTo>
                    <a:pt x="1689" y="0"/>
                    <a:pt x="0" y="1689"/>
                    <a:pt x="0" y="3778"/>
                  </a:cubicBezTo>
                  <a:cubicBezTo>
                    <a:pt x="0" y="5867"/>
                    <a:pt x="1689" y="7555"/>
                    <a:pt x="3763" y="7555"/>
                  </a:cubicBezTo>
                  <a:cubicBezTo>
                    <a:pt x="5852" y="7555"/>
                    <a:pt x="7541" y="5867"/>
                    <a:pt x="7541" y="3778"/>
                  </a:cubicBezTo>
                  <a:cubicBezTo>
                    <a:pt x="7541" y="1689"/>
                    <a:pt x="5852" y="0"/>
                    <a:pt x="3763" y="0"/>
                  </a:cubicBezTo>
                  <a:close/>
                </a:path>
              </a:pathLst>
            </a:custGeom>
            <a:solidFill>
              <a:srgbClr val="64C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482;p43">
              <a:extLst>
                <a:ext uri="{FF2B5EF4-FFF2-40B4-BE49-F238E27FC236}">
                  <a16:creationId xmlns:a16="http://schemas.microsoft.com/office/drawing/2014/main" id="{3F967E60-277A-49DE-334F-6A3EDD6B4133}"/>
                </a:ext>
              </a:extLst>
            </p:cNvPr>
            <p:cNvSpPr/>
            <p:nvPr/>
          </p:nvSpPr>
          <p:spPr>
            <a:xfrm>
              <a:off x="5904851" y="2458261"/>
              <a:ext cx="126783" cy="126800"/>
            </a:xfrm>
            <a:custGeom>
              <a:avLst/>
              <a:gdLst/>
              <a:ahLst/>
              <a:cxnLst/>
              <a:rect l="l" t="t" r="r" b="b"/>
              <a:pathLst>
                <a:path w="7541" h="7542" extrusionOk="0">
                  <a:moveTo>
                    <a:pt x="3763" y="0"/>
                  </a:moveTo>
                  <a:cubicBezTo>
                    <a:pt x="1689" y="0"/>
                    <a:pt x="0" y="1689"/>
                    <a:pt x="0" y="3764"/>
                  </a:cubicBezTo>
                  <a:cubicBezTo>
                    <a:pt x="0" y="5853"/>
                    <a:pt x="1689" y="7541"/>
                    <a:pt x="3763" y="7541"/>
                  </a:cubicBezTo>
                  <a:cubicBezTo>
                    <a:pt x="5852" y="7541"/>
                    <a:pt x="7541" y="5853"/>
                    <a:pt x="7541" y="3764"/>
                  </a:cubicBezTo>
                  <a:cubicBezTo>
                    <a:pt x="7541" y="1689"/>
                    <a:pt x="5852" y="0"/>
                    <a:pt x="3763" y="0"/>
                  </a:cubicBezTo>
                  <a:close/>
                </a:path>
              </a:pathLst>
            </a:custGeom>
            <a:solidFill>
              <a:srgbClr val="FBFF8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483;p43">
              <a:extLst>
                <a:ext uri="{FF2B5EF4-FFF2-40B4-BE49-F238E27FC236}">
                  <a16:creationId xmlns:a16="http://schemas.microsoft.com/office/drawing/2014/main" id="{F49A8906-1F54-56EE-1D8D-9E523BA95456}"/>
                </a:ext>
              </a:extLst>
            </p:cNvPr>
            <p:cNvSpPr/>
            <p:nvPr/>
          </p:nvSpPr>
          <p:spPr>
            <a:xfrm>
              <a:off x="6057587" y="2492403"/>
              <a:ext cx="84937" cy="58491"/>
            </a:xfrm>
            <a:custGeom>
              <a:avLst/>
              <a:gdLst/>
              <a:ahLst/>
              <a:cxnLst/>
              <a:rect l="l" t="t" r="r" b="b"/>
              <a:pathLst>
                <a:path w="5052" h="3479" extrusionOk="0">
                  <a:moveTo>
                    <a:pt x="1408" y="1"/>
                  </a:moveTo>
                  <a:cubicBezTo>
                    <a:pt x="1019" y="1"/>
                    <a:pt x="623" y="212"/>
                    <a:pt x="401" y="531"/>
                  </a:cubicBezTo>
                  <a:cubicBezTo>
                    <a:pt x="0" y="1132"/>
                    <a:pt x="201" y="1976"/>
                    <a:pt x="673" y="2520"/>
                  </a:cubicBezTo>
                  <a:cubicBezTo>
                    <a:pt x="1145" y="3049"/>
                    <a:pt x="1803" y="3478"/>
                    <a:pt x="2519" y="3478"/>
                  </a:cubicBezTo>
                  <a:cubicBezTo>
                    <a:pt x="3248" y="3478"/>
                    <a:pt x="3906" y="3049"/>
                    <a:pt x="4379" y="2520"/>
                  </a:cubicBezTo>
                  <a:cubicBezTo>
                    <a:pt x="4851" y="1976"/>
                    <a:pt x="5051" y="1132"/>
                    <a:pt x="4651" y="531"/>
                  </a:cubicBezTo>
                  <a:cubicBezTo>
                    <a:pt x="4429" y="212"/>
                    <a:pt x="4033" y="1"/>
                    <a:pt x="3644" y="1"/>
                  </a:cubicBezTo>
                  <a:cubicBezTo>
                    <a:pt x="3631" y="1"/>
                    <a:pt x="3619" y="1"/>
                    <a:pt x="3606" y="1"/>
                  </a:cubicBezTo>
                  <a:cubicBezTo>
                    <a:pt x="3191" y="1"/>
                    <a:pt x="2733" y="287"/>
                    <a:pt x="2519" y="631"/>
                  </a:cubicBezTo>
                  <a:cubicBezTo>
                    <a:pt x="2304" y="287"/>
                    <a:pt x="1860" y="1"/>
                    <a:pt x="1445" y="1"/>
                  </a:cubicBezTo>
                  <a:cubicBezTo>
                    <a:pt x="1433" y="1"/>
                    <a:pt x="1420" y="1"/>
                    <a:pt x="1408" y="1"/>
                  </a:cubicBez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484;p43">
              <a:extLst>
                <a:ext uri="{FF2B5EF4-FFF2-40B4-BE49-F238E27FC236}">
                  <a16:creationId xmlns:a16="http://schemas.microsoft.com/office/drawing/2014/main" id="{073A87BD-6158-B94B-8135-340E8B0E8E5D}"/>
                </a:ext>
              </a:extLst>
            </p:cNvPr>
            <p:cNvSpPr/>
            <p:nvPr/>
          </p:nvSpPr>
          <p:spPr>
            <a:xfrm>
              <a:off x="6162448" y="2492403"/>
              <a:ext cx="84937" cy="58491"/>
            </a:xfrm>
            <a:custGeom>
              <a:avLst/>
              <a:gdLst/>
              <a:ahLst/>
              <a:cxnLst/>
              <a:rect l="l" t="t" r="r" b="b"/>
              <a:pathLst>
                <a:path w="5052" h="3479" extrusionOk="0">
                  <a:moveTo>
                    <a:pt x="1408" y="1"/>
                  </a:moveTo>
                  <a:cubicBezTo>
                    <a:pt x="1019" y="1"/>
                    <a:pt x="623" y="212"/>
                    <a:pt x="401" y="531"/>
                  </a:cubicBezTo>
                  <a:cubicBezTo>
                    <a:pt x="1" y="1132"/>
                    <a:pt x="201" y="1976"/>
                    <a:pt x="673" y="2520"/>
                  </a:cubicBezTo>
                  <a:cubicBezTo>
                    <a:pt x="1145" y="3049"/>
                    <a:pt x="1804" y="3478"/>
                    <a:pt x="2519" y="3478"/>
                  </a:cubicBezTo>
                  <a:cubicBezTo>
                    <a:pt x="3249" y="3478"/>
                    <a:pt x="3907" y="3049"/>
                    <a:pt x="4379" y="2520"/>
                  </a:cubicBezTo>
                  <a:cubicBezTo>
                    <a:pt x="4851" y="1976"/>
                    <a:pt x="5052" y="1132"/>
                    <a:pt x="4651" y="531"/>
                  </a:cubicBezTo>
                  <a:cubicBezTo>
                    <a:pt x="4429" y="212"/>
                    <a:pt x="4033" y="1"/>
                    <a:pt x="3644" y="1"/>
                  </a:cubicBezTo>
                  <a:cubicBezTo>
                    <a:pt x="3632" y="1"/>
                    <a:pt x="3619" y="1"/>
                    <a:pt x="3607" y="1"/>
                  </a:cubicBezTo>
                  <a:cubicBezTo>
                    <a:pt x="3192" y="1"/>
                    <a:pt x="2734" y="287"/>
                    <a:pt x="2519" y="631"/>
                  </a:cubicBezTo>
                  <a:cubicBezTo>
                    <a:pt x="2304" y="287"/>
                    <a:pt x="1861" y="1"/>
                    <a:pt x="1446" y="1"/>
                  </a:cubicBezTo>
                  <a:cubicBezTo>
                    <a:pt x="1433" y="1"/>
                    <a:pt x="1421" y="1"/>
                    <a:pt x="1408" y="1"/>
                  </a:cubicBez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485;p43">
              <a:extLst>
                <a:ext uri="{FF2B5EF4-FFF2-40B4-BE49-F238E27FC236}">
                  <a16:creationId xmlns:a16="http://schemas.microsoft.com/office/drawing/2014/main" id="{981F1CAA-AA3F-1B5F-71D8-A33EAB886A21}"/>
                </a:ext>
              </a:extLst>
            </p:cNvPr>
            <p:cNvSpPr/>
            <p:nvPr/>
          </p:nvSpPr>
          <p:spPr>
            <a:xfrm>
              <a:off x="6267326" y="2492403"/>
              <a:ext cx="84937" cy="58491"/>
            </a:xfrm>
            <a:custGeom>
              <a:avLst/>
              <a:gdLst/>
              <a:ahLst/>
              <a:cxnLst/>
              <a:rect l="l" t="t" r="r" b="b"/>
              <a:pathLst>
                <a:path w="5052" h="3479" extrusionOk="0">
                  <a:moveTo>
                    <a:pt x="1408" y="1"/>
                  </a:moveTo>
                  <a:cubicBezTo>
                    <a:pt x="1019" y="1"/>
                    <a:pt x="623" y="212"/>
                    <a:pt x="401" y="531"/>
                  </a:cubicBezTo>
                  <a:cubicBezTo>
                    <a:pt x="0" y="1132"/>
                    <a:pt x="201" y="1976"/>
                    <a:pt x="673" y="2520"/>
                  </a:cubicBezTo>
                  <a:cubicBezTo>
                    <a:pt x="1145" y="3049"/>
                    <a:pt x="1803" y="3478"/>
                    <a:pt x="2519" y="3478"/>
                  </a:cubicBezTo>
                  <a:cubicBezTo>
                    <a:pt x="3248" y="3478"/>
                    <a:pt x="3907" y="3049"/>
                    <a:pt x="4379" y="2520"/>
                  </a:cubicBezTo>
                  <a:cubicBezTo>
                    <a:pt x="4851" y="1976"/>
                    <a:pt x="5051" y="1132"/>
                    <a:pt x="4651" y="531"/>
                  </a:cubicBezTo>
                  <a:cubicBezTo>
                    <a:pt x="4429" y="212"/>
                    <a:pt x="4033" y="1"/>
                    <a:pt x="3644" y="1"/>
                  </a:cubicBezTo>
                  <a:cubicBezTo>
                    <a:pt x="3631" y="1"/>
                    <a:pt x="3619" y="1"/>
                    <a:pt x="3606" y="1"/>
                  </a:cubicBezTo>
                  <a:cubicBezTo>
                    <a:pt x="3191" y="1"/>
                    <a:pt x="2733" y="287"/>
                    <a:pt x="2519" y="631"/>
                  </a:cubicBezTo>
                  <a:cubicBezTo>
                    <a:pt x="2304" y="287"/>
                    <a:pt x="1860" y="1"/>
                    <a:pt x="1445" y="1"/>
                  </a:cubicBezTo>
                  <a:cubicBezTo>
                    <a:pt x="1433" y="1"/>
                    <a:pt x="1420" y="1"/>
                    <a:pt x="1408" y="1"/>
                  </a:cubicBez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486;p43">
              <a:extLst>
                <a:ext uri="{FF2B5EF4-FFF2-40B4-BE49-F238E27FC236}">
                  <a16:creationId xmlns:a16="http://schemas.microsoft.com/office/drawing/2014/main" id="{B9023ACA-A3CC-6F21-D000-864A1FA8A503}"/>
                </a:ext>
              </a:extLst>
            </p:cNvPr>
            <p:cNvSpPr/>
            <p:nvPr/>
          </p:nvSpPr>
          <p:spPr>
            <a:xfrm>
              <a:off x="7511826" y="1960056"/>
              <a:ext cx="57263" cy="56372"/>
            </a:xfrm>
            <a:custGeom>
              <a:avLst/>
              <a:gdLst/>
              <a:ahLst/>
              <a:cxnLst/>
              <a:rect l="l" t="t" r="r" b="b"/>
              <a:pathLst>
                <a:path w="3406" h="3353" extrusionOk="0">
                  <a:moveTo>
                    <a:pt x="286" y="1"/>
                  </a:moveTo>
                  <a:cubicBezTo>
                    <a:pt x="218" y="1"/>
                    <a:pt x="150" y="26"/>
                    <a:pt x="100" y="76"/>
                  </a:cubicBezTo>
                  <a:cubicBezTo>
                    <a:pt x="0" y="176"/>
                    <a:pt x="0" y="348"/>
                    <a:pt x="100" y="448"/>
                  </a:cubicBezTo>
                  <a:lnTo>
                    <a:pt x="1331" y="1678"/>
                  </a:lnTo>
                  <a:lnTo>
                    <a:pt x="100" y="2909"/>
                  </a:lnTo>
                  <a:cubicBezTo>
                    <a:pt x="0" y="3009"/>
                    <a:pt x="0" y="3181"/>
                    <a:pt x="100" y="3281"/>
                  </a:cubicBezTo>
                  <a:cubicBezTo>
                    <a:pt x="157" y="3338"/>
                    <a:pt x="215" y="3352"/>
                    <a:pt x="286" y="3352"/>
                  </a:cubicBezTo>
                  <a:cubicBezTo>
                    <a:pt x="358" y="3352"/>
                    <a:pt x="429" y="3338"/>
                    <a:pt x="472" y="3281"/>
                  </a:cubicBezTo>
                  <a:lnTo>
                    <a:pt x="1703" y="2050"/>
                  </a:lnTo>
                  <a:lnTo>
                    <a:pt x="2933" y="3281"/>
                  </a:lnTo>
                  <a:cubicBezTo>
                    <a:pt x="2991" y="3338"/>
                    <a:pt x="3048" y="3352"/>
                    <a:pt x="3119" y="3352"/>
                  </a:cubicBezTo>
                  <a:cubicBezTo>
                    <a:pt x="3191" y="3352"/>
                    <a:pt x="3248" y="3338"/>
                    <a:pt x="3305" y="3281"/>
                  </a:cubicBezTo>
                  <a:cubicBezTo>
                    <a:pt x="3405" y="3181"/>
                    <a:pt x="3405" y="3009"/>
                    <a:pt x="3305" y="2909"/>
                  </a:cubicBezTo>
                  <a:lnTo>
                    <a:pt x="2075" y="1678"/>
                  </a:lnTo>
                  <a:lnTo>
                    <a:pt x="3305" y="448"/>
                  </a:lnTo>
                  <a:cubicBezTo>
                    <a:pt x="3405" y="348"/>
                    <a:pt x="3405" y="176"/>
                    <a:pt x="3305" y="76"/>
                  </a:cubicBezTo>
                  <a:cubicBezTo>
                    <a:pt x="3255" y="26"/>
                    <a:pt x="3187" y="1"/>
                    <a:pt x="3119" y="1"/>
                  </a:cubicBezTo>
                  <a:cubicBezTo>
                    <a:pt x="3051" y="1"/>
                    <a:pt x="2983" y="26"/>
                    <a:pt x="2933" y="76"/>
                  </a:cubicBezTo>
                  <a:lnTo>
                    <a:pt x="1703" y="1306"/>
                  </a:lnTo>
                  <a:lnTo>
                    <a:pt x="472" y="76"/>
                  </a:lnTo>
                  <a:cubicBezTo>
                    <a:pt x="422" y="26"/>
                    <a:pt x="354" y="1"/>
                    <a:pt x="2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487;p43">
              <a:extLst>
                <a:ext uri="{FF2B5EF4-FFF2-40B4-BE49-F238E27FC236}">
                  <a16:creationId xmlns:a16="http://schemas.microsoft.com/office/drawing/2014/main" id="{1F80F08D-129E-BF0E-7B24-A60DF347E084}"/>
                </a:ext>
              </a:extLst>
            </p:cNvPr>
            <p:cNvSpPr/>
            <p:nvPr/>
          </p:nvSpPr>
          <p:spPr>
            <a:xfrm>
              <a:off x="7407671" y="2628549"/>
              <a:ext cx="113316" cy="78447"/>
            </a:xfrm>
            <a:custGeom>
              <a:avLst/>
              <a:gdLst/>
              <a:ahLst/>
              <a:cxnLst/>
              <a:rect l="l" t="t" r="r" b="b"/>
              <a:pathLst>
                <a:path w="6740" h="4666" extrusionOk="0">
                  <a:moveTo>
                    <a:pt x="1932" y="1"/>
                  </a:moveTo>
                  <a:cubicBezTo>
                    <a:pt x="1388" y="1"/>
                    <a:pt x="845" y="273"/>
                    <a:pt x="544" y="731"/>
                  </a:cubicBezTo>
                  <a:cubicBezTo>
                    <a:pt x="0" y="1518"/>
                    <a:pt x="272" y="2648"/>
                    <a:pt x="902" y="3363"/>
                  </a:cubicBezTo>
                  <a:cubicBezTo>
                    <a:pt x="1531" y="4093"/>
                    <a:pt x="2404" y="4666"/>
                    <a:pt x="3363" y="4666"/>
                  </a:cubicBezTo>
                  <a:cubicBezTo>
                    <a:pt x="4322" y="4666"/>
                    <a:pt x="5209" y="4093"/>
                    <a:pt x="5838" y="3363"/>
                  </a:cubicBezTo>
                  <a:cubicBezTo>
                    <a:pt x="6468" y="2648"/>
                    <a:pt x="6740" y="1518"/>
                    <a:pt x="6196" y="731"/>
                  </a:cubicBezTo>
                  <a:cubicBezTo>
                    <a:pt x="5896" y="273"/>
                    <a:pt x="5352" y="1"/>
                    <a:pt x="4808" y="1"/>
                  </a:cubicBezTo>
                  <a:cubicBezTo>
                    <a:pt x="4264" y="15"/>
                    <a:pt x="3649" y="402"/>
                    <a:pt x="3363" y="859"/>
                  </a:cubicBezTo>
                  <a:cubicBezTo>
                    <a:pt x="3077" y="402"/>
                    <a:pt x="2476" y="15"/>
                    <a:pt x="1932" y="1"/>
                  </a:cubicBez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488;p43">
              <a:extLst>
                <a:ext uri="{FF2B5EF4-FFF2-40B4-BE49-F238E27FC236}">
                  <a16:creationId xmlns:a16="http://schemas.microsoft.com/office/drawing/2014/main" id="{107FFEA2-8240-A8F2-F683-31B3FDA91D6A}"/>
                </a:ext>
              </a:extLst>
            </p:cNvPr>
            <p:cNvSpPr/>
            <p:nvPr/>
          </p:nvSpPr>
          <p:spPr>
            <a:xfrm>
              <a:off x="7485602" y="2552768"/>
              <a:ext cx="68091" cy="47193"/>
            </a:xfrm>
            <a:custGeom>
              <a:avLst/>
              <a:gdLst/>
              <a:ahLst/>
              <a:cxnLst/>
              <a:rect l="l" t="t" r="r" b="b"/>
              <a:pathLst>
                <a:path w="4050" h="2807" extrusionOk="0">
                  <a:moveTo>
                    <a:pt x="1121" y="1"/>
                  </a:moveTo>
                  <a:cubicBezTo>
                    <a:pt x="805" y="1"/>
                    <a:pt x="495" y="170"/>
                    <a:pt x="329" y="431"/>
                  </a:cubicBezTo>
                  <a:cubicBezTo>
                    <a:pt x="0" y="903"/>
                    <a:pt x="158" y="1590"/>
                    <a:pt x="544" y="2019"/>
                  </a:cubicBezTo>
                  <a:cubicBezTo>
                    <a:pt x="916" y="2463"/>
                    <a:pt x="1446" y="2806"/>
                    <a:pt x="2032" y="2806"/>
                  </a:cubicBezTo>
                  <a:cubicBezTo>
                    <a:pt x="2605" y="2806"/>
                    <a:pt x="3134" y="2463"/>
                    <a:pt x="3520" y="2019"/>
                  </a:cubicBezTo>
                  <a:cubicBezTo>
                    <a:pt x="3892" y="1590"/>
                    <a:pt x="4050" y="903"/>
                    <a:pt x="3735" y="431"/>
                  </a:cubicBezTo>
                  <a:cubicBezTo>
                    <a:pt x="3556" y="170"/>
                    <a:pt x="3245" y="1"/>
                    <a:pt x="2929" y="1"/>
                  </a:cubicBezTo>
                  <a:cubicBezTo>
                    <a:pt x="2916" y="1"/>
                    <a:pt x="2903" y="1"/>
                    <a:pt x="2891" y="2"/>
                  </a:cubicBezTo>
                  <a:cubicBezTo>
                    <a:pt x="2562" y="2"/>
                    <a:pt x="2204" y="231"/>
                    <a:pt x="2032" y="517"/>
                  </a:cubicBezTo>
                  <a:cubicBezTo>
                    <a:pt x="1860" y="231"/>
                    <a:pt x="1488" y="2"/>
                    <a:pt x="1159" y="2"/>
                  </a:cubicBezTo>
                  <a:cubicBezTo>
                    <a:pt x="1147" y="1"/>
                    <a:pt x="1134" y="1"/>
                    <a:pt x="1121" y="1"/>
                  </a:cubicBez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489;p43">
              <a:extLst>
                <a:ext uri="{FF2B5EF4-FFF2-40B4-BE49-F238E27FC236}">
                  <a16:creationId xmlns:a16="http://schemas.microsoft.com/office/drawing/2014/main" id="{FBE3861F-7885-843F-FA33-C2E11380867D}"/>
                </a:ext>
              </a:extLst>
            </p:cNvPr>
            <p:cNvSpPr/>
            <p:nvPr/>
          </p:nvSpPr>
          <p:spPr>
            <a:xfrm>
              <a:off x="7464909" y="2402939"/>
              <a:ext cx="60643" cy="41880"/>
            </a:xfrm>
            <a:custGeom>
              <a:avLst/>
              <a:gdLst/>
              <a:ahLst/>
              <a:cxnLst/>
              <a:rect l="l" t="t" r="r" b="b"/>
              <a:pathLst>
                <a:path w="3607" h="2491" extrusionOk="0">
                  <a:moveTo>
                    <a:pt x="1031" y="0"/>
                  </a:moveTo>
                  <a:cubicBezTo>
                    <a:pt x="745" y="0"/>
                    <a:pt x="459" y="143"/>
                    <a:pt x="287" y="387"/>
                  </a:cubicBezTo>
                  <a:cubicBezTo>
                    <a:pt x="1" y="816"/>
                    <a:pt x="144" y="1417"/>
                    <a:pt x="487" y="1803"/>
                  </a:cubicBezTo>
                  <a:cubicBezTo>
                    <a:pt x="816" y="2190"/>
                    <a:pt x="1289" y="2490"/>
                    <a:pt x="1804" y="2490"/>
                  </a:cubicBezTo>
                  <a:cubicBezTo>
                    <a:pt x="2319" y="2490"/>
                    <a:pt x="2791" y="2190"/>
                    <a:pt x="3134" y="1803"/>
                  </a:cubicBezTo>
                  <a:cubicBezTo>
                    <a:pt x="3464" y="1417"/>
                    <a:pt x="3607" y="816"/>
                    <a:pt x="3320" y="387"/>
                  </a:cubicBezTo>
                  <a:cubicBezTo>
                    <a:pt x="3149" y="143"/>
                    <a:pt x="2863" y="0"/>
                    <a:pt x="2576" y="0"/>
                  </a:cubicBezTo>
                  <a:cubicBezTo>
                    <a:pt x="2290" y="15"/>
                    <a:pt x="1961" y="215"/>
                    <a:pt x="1804" y="458"/>
                  </a:cubicBezTo>
                  <a:cubicBezTo>
                    <a:pt x="1646" y="215"/>
                    <a:pt x="1332" y="15"/>
                    <a:pt x="1031" y="0"/>
                  </a:cubicBez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490;p43">
              <a:extLst>
                <a:ext uri="{FF2B5EF4-FFF2-40B4-BE49-F238E27FC236}">
                  <a16:creationId xmlns:a16="http://schemas.microsoft.com/office/drawing/2014/main" id="{5A145203-18C3-28B7-1045-799AF8301FAB}"/>
                </a:ext>
              </a:extLst>
            </p:cNvPr>
            <p:cNvSpPr/>
            <p:nvPr/>
          </p:nvSpPr>
          <p:spPr>
            <a:xfrm>
              <a:off x="7376875" y="2469558"/>
              <a:ext cx="93847" cy="64980"/>
            </a:xfrm>
            <a:custGeom>
              <a:avLst/>
              <a:gdLst/>
              <a:ahLst/>
              <a:cxnLst/>
              <a:rect l="l" t="t" r="r" b="b"/>
              <a:pathLst>
                <a:path w="5582" h="3865" extrusionOk="0">
                  <a:moveTo>
                    <a:pt x="1565" y="0"/>
                  </a:moveTo>
                  <a:cubicBezTo>
                    <a:pt x="1121" y="0"/>
                    <a:pt x="695" y="240"/>
                    <a:pt x="444" y="602"/>
                  </a:cubicBezTo>
                  <a:cubicBezTo>
                    <a:pt x="1" y="1246"/>
                    <a:pt x="216" y="2190"/>
                    <a:pt x="745" y="2791"/>
                  </a:cubicBezTo>
                  <a:cubicBezTo>
                    <a:pt x="1260" y="3392"/>
                    <a:pt x="1990" y="3864"/>
                    <a:pt x="2791" y="3864"/>
                  </a:cubicBezTo>
                  <a:cubicBezTo>
                    <a:pt x="3578" y="3864"/>
                    <a:pt x="4322" y="3392"/>
                    <a:pt x="4837" y="2791"/>
                  </a:cubicBezTo>
                  <a:cubicBezTo>
                    <a:pt x="5352" y="2190"/>
                    <a:pt x="5581" y="1246"/>
                    <a:pt x="5138" y="602"/>
                  </a:cubicBezTo>
                  <a:cubicBezTo>
                    <a:pt x="4887" y="240"/>
                    <a:pt x="4461" y="0"/>
                    <a:pt x="4017" y="0"/>
                  </a:cubicBezTo>
                  <a:cubicBezTo>
                    <a:pt x="4004" y="0"/>
                    <a:pt x="3991" y="0"/>
                    <a:pt x="3979" y="1"/>
                  </a:cubicBezTo>
                  <a:cubicBezTo>
                    <a:pt x="3535" y="15"/>
                    <a:pt x="3034" y="330"/>
                    <a:pt x="2791" y="702"/>
                  </a:cubicBezTo>
                  <a:cubicBezTo>
                    <a:pt x="2548" y="330"/>
                    <a:pt x="2047" y="15"/>
                    <a:pt x="1603" y="1"/>
                  </a:cubicBezTo>
                  <a:cubicBezTo>
                    <a:pt x="1591" y="0"/>
                    <a:pt x="1578" y="0"/>
                    <a:pt x="1565" y="0"/>
                  </a:cubicBez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491;p43">
              <a:extLst>
                <a:ext uri="{FF2B5EF4-FFF2-40B4-BE49-F238E27FC236}">
                  <a16:creationId xmlns:a16="http://schemas.microsoft.com/office/drawing/2014/main" id="{1FC36843-C7E1-CBCB-FA7E-D27F69381977}"/>
                </a:ext>
              </a:extLst>
            </p:cNvPr>
            <p:cNvSpPr/>
            <p:nvPr/>
          </p:nvSpPr>
          <p:spPr>
            <a:xfrm>
              <a:off x="6360656" y="2867456"/>
              <a:ext cx="810463" cy="129154"/>
            </a:xfrm>
            <a:custGeom>
              <a:avLst/>
              <a:gdLst/>
              <a:ahLst/>
              <a:cxnLst/>
              <a:rect l="l" t="t" r="r" b="b"/>
              <a:pathLst>
                <a:path w="48206" h="7682" extrusionOk="0">
                  <a:moveTo>
                    <a:pt x="2237" y="1"/>
                  </a:moveTo>
                  <a:cubicBezTo>
                    <a:pt x="994" y="1"/>
                    <a:pt x="0" y="1001"/>
                    <a:pt x="0" y="2244"/>
                  </a:cubicBezTo>
                  <a:lnTo>
                    <a:pt x="0" y="5363"/>
                  </a:lnTo>
                  <a:cubicBezTo>
                    <a:pt x="0" y="6651"/>
                    <a:pt x="1030" y="7681"/>
                    <a:pt x="2318" y="7681"/>
                  </a:cubicBezTo>
                  <a:lnTo>
                    <a:pt x="45888" y="7681"/>
                  </a:lnTo>
                  <a:cubicBezTo>
                    <a:pt x="47176" y="7681"/>
                    <a:pt x="48206" y="6651"/>
                    <a:pt x="48206" y="5363"/>
                  </a:cubicBezTo>
                  <a:lnTo>
                    <a:pt x="48206" y="2330"/>
                  </a:lnTo>
                  <a:cubicBezTo>
                    <a:pt x="48206" y="1171"/>
                    <a:pt x="47362" y="112"/>
                    <a:pt x="46188" y="12"/>
                  </a:cubicBezTo>
                  <a:cubicBezTo>
                    <a:pt x="46114" y="4"/>
                    <a:pt x="46040" y="1"/>
                    <a:pt x="45966" y="1"/>
                  </a:cubicBezTo>
                  <a:cubicBezTo>
                    <a:pt x="44734" y="1"/>
                    <a:pt x="43727" y="1001"/>
                    <a:pt x="43727" y="2244"/>
                  </a:cubicBezTo>
                  <a:lnTo>
                    <a:pt x="43727" y="4004"/>
                  </a:lnTo>
                  <a:lnTo>
                    <a:pt x="4479" y="4004"/>
                  </a:lnTo>
                  <a:lnTo>
                    <a:pt x="4479" y="2330"/>
                  </a:lnTo>
                  <a:cubicBezTo>
                    <a:pt x="4479" y="1171"/>
                    <a:pt x="3620" y="112"/>
                    <a:pt x="2461" y="12"/>
                  </a:cubicBezTo>
                  <a:cubicBezTo>
                    <a:pt x="2386" y="4"/>
                    <a:pt x="2311" y="1"/>
                    <a:pt x="2237"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492;p43">
              <a:extLst>
                <a:ext uri="{FF2B5EF4-FFF2-40B4-BE49-F238E27FC236}">
                  <a16:creationId xmlns:a16="http://schemas.microsoft.com/office/drawing/2014/main" id="{4F40E753-0C92-410D-F81D-DE6D5794E051}"/>
                </a:ext>
              </a:extLst>
            </p:cNvPr>
            <p:cNvSpPr/>
            <p:nvPr/>
          </p:nvSpPr>
          <p:spPr>
            <a:xfrm>
              <a:off x="6695949" y="1669323"/>
              <a:ext cx="140015" cy="140015"/>
            </a:xfrm>
            <a:custGeom>
              <a:avLst/>
              <a:gdLst/>
              <a:ahLst/>
              <a:cxnLst/>
              <a:rect l="l" t="t" r="r" b="b"/>
              <a:pathLst>
                <a:path w="8328" h="8328" extrusionOk="0">
                  <a:moveTo>
                    <a:pt x="4164" y="1903"/>
                  </a:moveTo>
                  <a:cubicBezTo>
                    <a:pt x="5409" y="1903"/>
                    <a:pt x="6411" y="2919"/>
                    <a:pt x="6411" y="4164"/>
                  </a:cubicBezTo>
                  <a:cubicBezTo>
                    <a:pt x="6411" y="5409"/>
                    <a:pt x="5409" y="6410"/>
                    <a:pt x="4164" y="6410"/>
                  </a:cubicBezTo>
                  <a:cubicBezTo>
                    <a:pt x="2919" y="6410"/>
                    <a:pt x="1903" y="5409"/>
                    <a:pt x="1903" y="4164"/>
                  </a:cubicBezTo>
                  <a:cubicBezTo>
                    <a:pt x="1903" y="2919"/>
                    <a:pt x="2919" y="1903"/>
                    <a:pt x="4164" y="1903"/>
                  </a:cubicBezTo>
                  <a:close/>
                  <a:moveTo>
                    <a:pt x="4164" y="0"/>
                  </a:moveTo>
                  <a:cubicBezTo>
                    <a:pt x="1860" y="0"/>
                    <a:pt x="0" y="1860"/>
                    <a:pt x="0" y="4164"/>
                  </a:cubicBezTo>
                  <a:cubicBezTo>
                    <a:pt x="0" y="6453"/>
                    <a:pt x="1860" y="8328"/>
                    <a:pt x="4164" y="8328"/>
                  </a:cubicBezTo>
                  <a:cubicBezTo>
                    <a:pt x="6453" y="8328"/>
                    <a:pt x="8328" y="6453"/>
                    <a:pt x="8328" y="4164"/>
                  </a:cubicBezTo>
                  <a:cubicBezTo>
                    <a:pt x="8328" y="1860"/>
                    <a:pt x="6453" y="0"/>
                    <a:pt x="4164"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493;p43">
              <a:extLst>
                <a:ext uri="{FF2B5EF4-FFF2-40B4-BE49-F238E27FC236}">
                  <a16:creationId xmlns:a16="http://schemas.microsoft.com/office/drawing/2014/main" id="{5B42E8C6-6699-6D3F-823E-3E5D368698BA}"/>
                </a:ext>
              </a:extLst>
            </p:cNvPr>
            <p:cNvSpPr/>
            <p:nvPr/>
          </p:nvSpPr>
          <p:spPr>
            <a:xfrm>
              <a:off x="6360656" y="1811958"/>
              <a:ext cx="810463" cy="129137"/>
            </a:xfrm>
            <a:custGeom>
              <a:avLst/>
              <a:gdLst/>
              <a:ahLst/>
              <a:cxnLst/>
              <a:rect l="l" t="t" r="r" b="b"/>
              <a:pathLst>
                <a:path w="48206" h="7681" extrusionOk="0">
                  <a:moveTo>
                    <a:pt x="2318" y="0"/>
                  </a:moveTo>
                  <a:cubicBezTo>
                    <a:pt x="1030" y="0"/>
                    <a:pt x="0" y="1030"/>
                    <a:pt x="0" y="2318"/>
                  </a:cubicBezTo>
                  <a:lnTo>
                    <a:pt x="0" y="5352"/>
                  </a:lnTo>
                  <a:cubicBezTo>
                    <a:pt x="0" y="6525"/>
                    <a:pt x="859" y="7569"/>
                    <a:pt x="2018" y="7670"/>
                  </a:cubicBezTo>
                  <a:cubicBezTo>
                    <a:pt x="2093" y="7677"/>
                    <a:pt x="2168" y="7680"/>
                    <a:pt x="2242" y="7680"/>
                  </a:cubicBezTo>
                  <a:cubicBezTo>
                    <a:pt x="3484" y="7680"/>
                    <a:pt x="4479" y="6680"/>
                    <a:pt x="4479" y="5437"/>
                  </a:cubicBezTo>
                  <a:lnTo>
                    <a:pt x="4479" y="3677"/>
                  </a:lnTo>
                  <a:lnTo>
                    <a:pt x="43727" y="3677"/>
                  </a:lnTo>
                  <a:lnTo>
                    <a:pt x="43727" y="5352"/>
                  </a:lnTo>
                  <a:cubicBezTo>
                    <a:pt x="43727" y="6525"/>
                    <a:pt x="44586" y="7569"/>
                    <a:pt x="45745" y="7670"/>
                  </a:cubicBezTo>
                  <a:cubicBezTo>
                    <a:pt x="45820" y="7677"/>
                    <a:pt x="45895" y="7680"/>
                    <a:pt x="45969" y="7680"/>
                  </a:cubicBezTo>
                  <a:cubicBezTo>
                    <a:pt x="47211" y="7680"/>
                    <a:pt x="48206" y="6680"/>
                    <a:pt x="48206" y="5437"/>
                  </a:cubicBezTo>
                  <a:lnTo>
                    <a:pt x="48206" y="2318"/>
                  </a:lnTo>
                  <a:cubicBezTo>
                    <a:pt x="48206" y="1030"/>
                    <a:pt x="47176" y="0"/>
                    <a:pt x="45888"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Google Shape;494;p43">
              <a:extLst>
                <a:ext uri="{FF2B5EF4-FFF2-40B4-BE49-F238E27FC236}">
                  <a16:creationId xmlns:a16="http://schemas.microsoft.com/office/drawing/2014/main" id="{CB9695FA-8847-9C48-8A99-6A813BD5A7CB}"/>
                </a:ext>
              </a:extLst>
            </p:cNvPr>
            <p:cNvSpPr/>
            <p:nvPr/>
          </p:nvSpPr>
          <p:spPr>
            <a:xfrm>
              <a:off x="6657454" y="2996676"/>
              <a:ext cx="216764" cy="194100"/>
            </a:xfrm>
            <a:custGeom>
              <a:avLst/>
              <a:gdLst/>
              <a:ahLst/>
              <a:cxnLst/>
              <a:rect l="l" t="t" r="r" b="b"/>
              <a:pathLst>
                <a:path w="12893" h="11545" extrusionOk="0">
                  <a:moveTo>
                    <a:pt x="6444" y="0"/>
                  </a:moveTo>
                  <a:cubicBezTo>
                    <a:pt x="3964" y="0"/>
                    <a:pt x="1679" y="1611"/>
                    <a:pt x="931" y="4101"/>
                  </a:cubicBezTo>
                  <a:cubicBezTo>
                    <a:pt x="1" y="7148"/>
                    <a:pt x="1732" y="10368"/>
                    <a:pt x="4780" y="11298"/>
                  </a:cubicBezTo>
                  <a:cubicBezTo>
                    <a:pt x="5335" y="11465"/>
                    <a:pt x="5896" y="11544"/>
                    <a:pt x="6447" y="11544"/>
                  </a:cubicBezTo>
                  <a:cubicBezTo>
                    <a:pt x="8924" y="11544"/>
                    <a:pt x="11216" y="9942"/>
                    <a:pt x="11977" y="7449"/>
                  </a:cubicBezTo>
                  <a:cubicBezTo>
                    <a:pt x="12893" y="4401"/>
                    <a:pt x="11176" y="1167"/>
                    <a:pt x="8128" y="252"/>
                  </a:cubicBezTo>
                  <a:cubicBezTo>
                    <a:pt x="7567" y="81"/>
                    <a:pt x="7001" y="0"/>
                    <a:pt x="6444"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495;p43">
              <a:extLst>
                <a:ext uri="{FF2B5EF4-FFF2-40B4-BE49-F238E27FC236}">
                  <a16:creationId xmlns:a16="http://schemas.microsoft.com/office/drawing/2014/main" id="{10CA2C88-361D-33C5-C93D-BD22AB98EC62}"/>
                </a:ext>
              </a:extLst>
            </p:cNvPr>
            <p:cNvSpPr/>
            <p:nvPr/>
          </p:nvSpPr>
          <p:spPr>
            <a:xfrm>
              <a:off x="6660581" y="3190834"/>
              <a:ext cx="210762" cy="194067"/>
            </a:xfrm>
            <a:custGeom>
              <a:avLst/>
              <a:gdLst/>
              <a:ahLst/>
              <a:cxnLst/>
              <a:rect l="l" t="t" r="r" b="b"/>
              <a:pathLst>
                <a:path w="12536" h="11543" extrusionOk="0">
                  <a:moveTo>
                    <a:pt x="6274" y="1"/>
                  </a:moveTo>
                  <a:cubicBezTo>
                    <a:pt x="5913" y="1"/>
                    <a:pt x="5547" y="35"/>
                    <a:pt x="5181" y="106"/>
                  </a:cubicBezTo>
                  <a:cubicBezTo>
                    <a:pt x="2047" y="707"/>
                    <a:pt x="1" y="3726"/>
                    <a:pt x="602" y="6859"/>
                  </a:cubicBezTo>
                  <a:cubicBezTo>
                    <a:pt x="1132" y="9624"/>
                    <a:pt x="3545" y="11543"/>
                    <a:pt x="6259" y="11543"/>
                  </a:cubicBezTo>
                  <a:cubicBezTo>
                    <a:pt x="6620" y="11543"/>
                    <a:pt x="6987" y="11509"/>
                    <a:pt x="7356" y="11438"/>
                  </a:cubicBezTo>
                  <a:cubicBezTo>
                    <a:pt x="10489" y="10837"/>
                    <a:pt x="12535" y="7804"/>
                    <a:pt x="11934" y="4684"/>
                  </a:cubicBezTo>
                  <a:cubicBezTo>
                    <a:pt x="11404" y="1919"/>
                    <a:pt x="8980" y="1"/>
                    <a:pt x="6274"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496;p43">
              <a:extLst>
                <a:ext uri="{FF2B5EF4-FFF2-40B4-BE49-F238E27FC236}">
                  <a16:creationId xmlns:a16="http://schemas.microsoft.com/office/drawing/2014/main" id="{E82B8592-807D-0D3A-E3AD-BC9718BD214A}"/>
                </a:ext>
              </a:extLst>
            </p:cNvPr>
            <p:cNvSpPr/>
            <p:nvPr/>
          </p:nvSpPr>
          <p:spPr>
            <a:xfrm>
              <a:off x="6652176" y="3262362"/>
              <a:ext cx="227339" cy="50774"/>
            </a:xfrm>
            <a:custGeom>
              <a:avLst/>
              <a:gdLst/>
              <a:ahLst/>
              <a:cxnLst/>
              <a:rect l="l" t="t" r="r" b="b"/>
              <a:pathLst>
                <a:path w="13522" h="3020" extrusionOk="0">
                  <a:moveTo>
                    <a:pt x="1502" y="0"/>
                  </a:moveTo>
                  <a:cubicBezTo>
                    <a:pt x="673" y="0"/>
                    <a:pt x="0" y="687"/>
                    <a:pt x="0" y="1517"/>
                  </a:cubicBezTo>
                  <a:cubicBezTo>
                    <a:pt x="0" y="2347"/>
                    <a:pt x="673" y="3019"/>
                    <a:pt x="1502" y="3019"/>
                  </a:cubicBezTo>
                  <a:lnTo>
                    <a:pt x="12019" y="3019"/>
                  </a:lnTo>
                  <a:cubicBezTo>
                    <a:pt x="12849" y="3019"/>
                    <a:pt x="13522" y="2347"/>
                    <a:pt x="13522" y="1517"/>
                  </a:cubicBezTo>
                  <a:cubicBezTo>
                    <a:pt x="13522" y="687"/>
                    <a:pt x="12849" y="0"/>
                    <a:pt x="12019"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497;p43">
              <a:extLst>
                <a:ext uri="{FF2B5EF4-FFF2-40B4-BE49-F238E27FC236}">
                  <a16:creationId xmlns:a16="http://schemas.microsoft.com/office/drawing/2014/main" id="{9F67FBC9-7158-0416-85A3-2CBDE2432726}"/>
                </a:ext>
              </a:extLst>
            </p:cNvPr>
            <p:cNvSpPr/>
            <p:nvPr/>
          </p:nvSpPr>
          <p:spPr>
            <a:xfrm>
              <a:off x="6655773" y="3399281"/>
              <a:ext cx="220378" cy="194033"/>
            </a:xfrm>
            <a:custGeom>
              <a:avLst/>
              <a:gdLst/>
              <a:ahLst/>
              <a:cxnLst/>
              <a:rect l="l" t="t" r="r" b="b"/>
              <a:pathLst>
                <a:path w="13108" h="11541" extrusionOk="0">
                  <a:moveTo>
                    <a:pt x="6546" y="0"/>
                  </a:moveTo>
                  <a:cubicBezTo>
                    <a:pt x="4282" y="0"/>
                    <a:pt x="2134" y="1336"/>
                    <a:pt x="1217" y="3560"/>
                  </a:cubicBezTo>
                  <a:cubicBezTo>
                    <a:pt x="1" y="6507"/>
                    <a:pt x="1403" y="9884"/>
                    <a:pt x="4336" y="11100"/>
                  </a:cubicBezTo>
                  <a:cubicBezTo>
                    <a:pt x="5060" y="11399"/>
                    <a:pt x="5810" y="11541"/>
                    <a:pt x="6548" y="11541"/>
                  </a:cubicBezTo>
                  <a:cubicBezTo>
                    <a:pt x="8813" y="11541"/>
                    <a:pt x="10963" y="10205"/>
                    <a:pt x="11891" y="7981"/>
                  </a:cubicBezTo>
                  <a:cubicBezTo>
                    <a:pt x="13107" y="5033"/>
                    <a:pt x="11705" y="1657"/>
                    <a:pt x="8758" y="440"/>
                  </a:cubicBezTo>
                  <a:cubicBezTo>
                    <a:pt x="8034" y="142"/>
                    <a:pt x="7284" y="0"/>
                    <a:pt x="6546"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498;p43">
              <a:extLst>
                <a:ext uri="{FF2B5EF4-FFF2-40B4-BE49-F238E27FC236}">
                  <a16:creationId xmlns:a16="http://schemas.microsoft.com/office/drawing/2014/main" id="{19085436-A392-EFE3-9C43-584821BC0E7F}"/>
                </a:ext>
              </a:extLst>
            </p:cNvPr>
            <p:cNvSpPr/>
            <p:nvPr/>
          </p:nvSpPr>
          <p:spPr>
            <a:xfrm>
              <a:off x="6652176" y="3470893"/>
              <a:ext cx="227339" cy="50774"/>
            </a:xfrm>
            <a:custGeom>
              <a:avLst/>
              <a:gdLst/>
              <a:ahLst/>
              <a:cxnLst/>
              <a:rect l="l" t="t" r="r" b="b"/>
              <a:pathLst>
                <a:path w="13522" h="3020" extrusionOk="0">
                  <a:moveTo>
                    <a:pt x="1502" y="1"/>
                  </a:moveTo>
                  <a:cubicBezTo>
                    <a:pt x="673" y="1"/>
                    <a:pt x="0" y="688"/>
                    <a:pt x="0" y="1517"/>
                  </a:cubicBezTo>
                  <a:cubicBezTo>
                    <a:pt x="0" y="2347"/>
                    <a:pt x="673" y="3020"/>
                    <a:pt x="1502" y="3020"/>
                  </a:cubicBezTo>
                  <a:lnTo>
                    <a:pt x="12019" y="3020"/>
                  </a:lnTo>
                  <a:cubicBezTo>
                    <a:pt x="12849" y="3020"/>
                    <a:pt x="13522" y="2347"/>
                    <a:pt x="13522" y="1517"/>
                  </a:cubicBezTo>
                  <a:cubicBezTo>
                    <a:pt x="13522" y="688"/>
                    <a:pt x="12849" y="1"/>
                    <a:pt x="12019"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499;p43">
              <a:extLst>
                <a:ext uri="{FF2B5EF4-FFF2-40B4-BE49-F238E27FC236}">
                  <a16:creationId xmlns:a16="http://schemas.microsoft.com/office/drawing/2014/main" id="{0460BBFC-638A-8E72-197C-C94070C6AD47}"/>
                </a:ext>
              </a:extLst>
            </p:cNvPr>
            <p:cNvSpPr/>
            <p:nvPr/>
          </p:nvSpPr>
          <p:spPr>
            <a:xfrm>
              <a:off x="6659152" y="3608047"/>
              <a:ext cx="213384" cy="194067"/>
            </a:xfrm>
            <a:custGeom>
              <a:avLst/>
              <a:gdLst/>
              <a:ahLst/>
              <a:cxnLst/>
              <a:rect l="l" t="t" r="r" b="b"/>
              <a:pathLst>
                <a:path w="12692" h="11543" extrusionOk="0">
                  <a:moveTo>
                    <a:pt x="6340" y="0"/>
                  </a:moveTo>
                  <a:cubicBezTo>
                    <a:pt x="3722" y="0"/>
                    <a:pt x="1355" y="1788"/>
                    <a:pt x="730" y="4448"/>
                  </a:cubicBezTo>
                  <a:cubicBezTo>
                    <a:pt x="0" y="7538"/>
                    <a:pt x="1917" y="10658"/>
                    <a:pt x="5022" y="11387"/>
                  </a:cubicBezTo>
                  <a:cubicBezTo>
                    <a:pt x="5468" y="11492"/>
                    <a:pt x="5914" y="11542"/>
                    <a:pt x="6352" y="11542"/>
                  </a:cubicBezTo>
                  <a:cubicBezTo>
                    <a:pt x="8970" y="11542"/>
                    <a:pt x="11337" y="9754"/>
                    <a:pt x="11962" y="7095"/>
                  </a:cubicBezTo>
                  <a:cubicBezTo>
                    <a:pt x="12692" y="3990"/>
                    <a:pt x="10774" y="885"/>
                    <a:pt x="7669" y="155"/>
                  </a:cubicBezTo>
                  <a:cubicBezTo>
                    <a:pt x="7224" y="50"/>
                    <a:pt x="6778" y="0"/>
                    <a:pt x="6340"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500;p43">
              <a:extLst>
                <a:ext uri="{FF2B5EF4-FFF2-40B4-BE49-F238E27FC236}">
                  <a16:creationId xmlns:a16="http://schemas.microsoft.com/office/drawing/2014/main" id="{8B5A2B8A-84FF-20FA-8F04-8A09E7A1FFA3}"/>
                </a:ext>
              </a:extLst>
            </p:cNvPr>
            <p:cNvSpPr/>
            <p:nvPr/>
          </p:nvSpPr>
          <p:spPr>
            <a:xfrm>
              <a:off x="6652176" y="3679440"/>
              <a:ext cx="227339" cy="50774"/>
            </a:xfrm>
            <a:custGeom>
              <a:avLst/>
              <a:gdLst/>
              <a:ahLst/>
              <a:cxnLst/>
              <a:rect l="l" t="t" r="r" b="b"/>
              <a:pathLst>
                <a:path w="13522" h="3020" extrusionOk="0">
                  <a:moveTo>
                    <a:pt x="1502" y="0"/>
                  </a:moveTo>
                  <a:cubicBezTo>
                    <a:pt x="673" y="0"/>
                    <a:pt x="0" y="687"/>
                    <a:pt x="0" y="1517"/>
                  </a:cubicBezTo>
                  <a:cubicBezTo>
                    <a:pt x="0" y="2347"/>
                    <a:pt x="673" y="3019"/>
                    <a:pt x="1502" y="3019"/>
                  </a:cubicBezTo>
                  <a:lnTo>
                    <a:pt x="12019" y="3019"/>
                  </a:lnTo>
                  <a:cubicBezTo>
                    <a:pt x="12849" y="3019"/>
                    <a:pt x="13522" y="2347"/>
                    <a:pt x="13522" y="1517"/>
                  </a:cubicBezTo>
                  <a:cubicBezTo>
                    <a:pt x="13522" y="673"/>
                    <a:pt x="12849" y="0"/>
                    <a:pt x="12019"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501;p43">
              <a:extLst>
                <a:ext uri="{FF2B5EF4-FFF2-40B4-BE49-F238E27FC236}">
                  <a16:creationId xmlns:a16="http://schemas.microsoft.com/office/drawing/2014/main" id="{70A7E930-D56B-843F-66AA-99CE69C50261}"/>
                </a:ext>
              </a:extLst>
            </p:cNvPr>
            <p:cNvSpPr/>
            <p:nvPr/>
          </p:nvSpPr>
          <p:spPr>
            <a:xfrm>
              <a:off x="6659387" y="3816360"/>
              <a:ext cx="212913" cy="194033"/>
            </a:xfrm>
            <a:custGeom>
              <a:avLst/>
              <a:gdLst/>
              <a:ahLst/>
              <a:cxnLst/>
              <a:rect l="l" t="t" r="r" b="b"/>
              <a:pathLst>
                <a:path w="12664" h="11541" extrusionOk="0">
                  <a:moveTo>
                    <a:pt x="6332" y="1"/>
                  </a:moveTo>
                  <a:cubicBezTo>
                    <a:pt x="4855" y="1"/>
                    <a:pt x="3377" y="562"/>
                    <a:pt x="2247" y="1685"/>
                  </a:cubicBezTo>
                  <a:cubicBezTo>
                    <a:pt x="0" y="3946"/>
                    <a:pt x="0" y="7595"/>
                    <a:pt x="2247" y="9856"/>
                  </a:cubicBezTo>
                  <a:cubicBezTo>
                    <a:pt x="3377" y="10979"/>
                    <a:pt x="4855" y="11540"/>
                    <a:pt x="6332" y="11540"/>
                  </a:cubicBezTo>
                  <a:cubicBezTo>
                    <a:pt x="7809" y="11540"/>
                    <a:pt x="9287" y="10979"/>
                    <a:pt x="10417" y="9856"/>
                  </a:cubicBezTo>
                  <a:cubicBezTo>
                    <a:pt x="12663" y="7595"/>
                    <a:pt x="12663" y="3946"/>
                    <a:pt x="10417" y="1685"/>
                  </a:cubicBezTo>
                  <a:cubicBezTo>
                    <a:pt x="9287" y="562"/>
                    <a:pt x="7809" y="1"/>
                    <a:pt x="6332"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502;p43">
              <a:extLst>
                <a:ext uri="{FF2B5EF4-FFF2-40B4-BE49-F238E27FC236}">
                  <a16:creationId xmlns:a16="http://schemas.microsoft.com/office/drawing/2014/main" id="{388E0E08-1684-91B0-C196-61E00B73164E}"/>
                </a:ext>
              </a:extLst>
            </p:cNvPr>
            <p:cNvSpPr/>
            <p:nvPr/>
          </p:nvSpPr>
          <p:spPr>
            <a:xfrm>
              <a:off x="6652176" y="3887971"/>
              <a:ext cx="227339" cy="50791"/>
            </a:xfrm>
            <a:custGeom>
              <a:avLst/>
              <a:gdLst/>
              <a:ahLst/>
              <a:cxnLst/>
              <a:rect l="l" t="t" r="r" b="b"/>
              <a:pathLst>
                <a:path w="13522" h="3021" extrusionOk="0">
                  <a:moveTo>
                    <a:pt x="1502" y="1"/>
                  </a:moveTo>
                  <a:cubicBezTo>
                    <a:pt x="673" y="1"/>
                    <a:pt x="0" y="688"/>
                    <a:pt x="0" y="1518"/>
                  </a:cubicBezTo>
                  <a:cubicBezTo>
                    <a:pt x="0" y="2348"/>
                    <a:pt x="673" y="3020"/>
                    <a:pt x="1502" y="3020"/>
                  </a:cubicBezTo>
                  <a:lnTo>
                    <a:pt x="12019" y="3020"/>
                  </a:lnTo>
                  <a:cubicBezTo>
                    <a:pt x="12849" y="3020"/>
                    <a:pt x="13522" y="2348"/>
                    <a:pt x="13522" y="1518"/>
                  </a:cubicBezTo>
                  <a:cubicBezTo>
                    <a:pt x="13522" y="673"/>
                    <a:pt x="12849" y="1"/>
                    <a:pt x="12019"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503;p43">
              <a:extLst>
                <a:ext uri="{FF2B5EF4-FFF2-40B4-BE49-F238E27FC236}">
                  <a16:creationId xmlns:a16="http://schemas.microsoft.com/office/drawing/2014/main" id="{A604240C-19DB-FF8D-216F-6353C76D8C57}"/>
                </a:ext>
              </a:extLst>
            </p:cNvPr>
            <p:cNvSpPr/>
            <p:nvPr/>
          </p:nvSpPr>
          <p:spPr>
            <a:xfrm>
              <a:off x="6659387" y="4024907"/>
              <a:ext cx="212913" cy="194033"/>
            </a:xfrm>
            <a:custGeom>
              <a:avLst/>
              <a:gdLst/>
              <a:ahLst/>
              <a:cxnLst/>
              <a:rect l="l" t="t" r="r" b="b"/>
              <a:pathLst>
                <a:path w="12664" h="11541" extrusionOk="0">
                  <a:moveTo>
                    <a:pt x="6332" y="0"/>
                  </a:moveTo>
                  <a:cubicBezTo>
                    <a:pt x="4855" y="0"/>
                    <a:pt x="3377" y="562"/>
                    <a:pt x="2247" y="1685"/>
                  </a:cubicBezTo>
                  <a:cubicBezTo>
                    <a:pt x="0" y="3946"/>
                    <a:pt x="0" y="7594"/>
                    <a:pt x="2247" y="9855"/>
                  </a:cubicBezTo>
                  <a:cubicBezTo>
                    <a:pt x="3377" y="10978"/>
                    <a:pt x="4855" y="11540"/>
                    <a:pt x="6332" y="11540"/>
                  </a:cubicBezTo>
                  <a:cubicBezTo>
                    <a:pt x="7809" y="11540"/>
                    <a:pt x="9287" y="10978"/>
                    <a:pt x="10417" y="9855"/>
                  </a:cubicBezTo>
                  <a:cubicBezTo>
                    <a:pt x="12663" y="7594"/>
                    <a:pt x="12663" y="3946"/>
                    <a:pt x="10417" y="1685"/>
                  </a:cubicBezTo>
                  <a:cubicBezTo>
                    <a:pt x="9287" y="562"/>
                    <a:pt x="7809" y="0"/>
                    <a:pt x="6332"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504;p43">
              <a:extLst>
                <a:ext uri="{FF2B5EF4-FFF2-40B4-BE49-F238E27FC236}">
                  <a16:creationId xmlns:a16="http://schemas.microsoft.com/office/drawing/2014/main" id="{5D5F1FF2-A32F-C2DA-81DD-43D4A10EFDA5}"/>
                </a:ext>
              </a:extLst>
            </p:cNvPr>
            <p:cNvSpPr/>
            <p:nvPr/>
          </p:nvSpPr>
          <p:spPr>
            <a:xfrm>
              <a:off x="6652176" y="4096519"/>
              <a:ext cx="227339" cy="50774"/>
            </a:xfrm>
            <a:custGeom>
              <a:avLst/>
              <a:gdLst/>
              <a:ahLst/>
              <a:cxnLst/>
              <a:rect l="l" t="t" r="r" b="b"/>
              <a:pathLst>
                <a:path w="13522" h="3020" extrusionOk="0">
                  <a:moveTo>
                    <a:pt x="1502" y="1"/>
                  </a:moveTo>
                  <a:cubicBezTo>
                    <a:pt x="673" y="1"/>
                    <a:pt x="0" y="687"/>
                    <a:pt x="0" y="1517"/>
                  </a:cubicBezTo>
                  <a:cubicBezTo>
                    <a:pt x="0" y="2347"/>
                    <a:pt x="673" y="3020"/>
                    <a:pt x="1502" y="3020"/>
                  </a:cubicBezTo>
                  <a:lnTo>
                    <a:pt x="12019" y="3020"/>
                  </a:lnTo>
                  <a:cubicBezTo>
                    <a:pt x="12849" y="3020"/>
                    <a:pt x="13522" y="2347"/>
                    <a:pt x="13522" y="1517"/>
                  </a:cubicBezTo>
                  <a:cubicBezTo>
                    <a:pt x="13522" y="673"/>
                    <a:pt x="12849" y="1"/>
                    <a:pt x="12019"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505;p43">
              <a:extLst>
                <a:ext uri="{FF2B5EF4-FFF2-40B4-BE49-F238E27FC236}">
                  <a16:creationId xmlns:a16="http://schemas.microsoft.com/office/drawing/2014/main" id="{46BA5654-D387-E964-2468-0FCA6B4721F4}"/>
                </a:ext>
              </a:extLst>
            </p:cNvPr>
            <p:cNvSpPr/>
            <p:nvPr/>
          </p:nvSpPr>
          <p:spPr>
            <a:xfrm>
              <a:off x="6657454" y="4233337"/>
              <a:ext cx="216764" cy="194252"/>
            </a:xfrm>
            <a:custGeom>
              <a:avLst/>
              <a:gdLst/>
              <a:ahLst/>
              <a:cxnLst/>
              <a:rect l="l" t="t" r="r" b="b"/>
              <a:pathLst>
                <a:path w="12893" h="11554" extrusionOk="0">
                  <a:moveTo>
                    <a:pt x="6446" y="0"/>
                  </a:moveTo>
                  <a:cubicBezTo>
                    <a:pt x="5895" y="0"/>
                    <a:pt x="5335" y="80"/>
                    <a:pt x="4780" y="246"/>
                  </a:cubicBezTo>
                  <a:cubicBezTo>
                    <a:pt x="1732" y="1176"/>
                    <a:pt x="1" y="4396"/>
                    <a:pt x="931" y="7444"/>
                  </a:cubicBezTo>
                  <a:cubicBezTo>
                    <a:pt x="1680" y="9948"/>
                    <a:pt x="3970" y="11553"/>
                    <a:pt x="6455" y="11553"/>
                  </a:cubicBezTo>
                  <a:cubicBezTo>
                    <a:pt x="7008" y="11553"/>
                    <a:pt x="7571" y="11474"/>
                    <a:pt x="8128" y="11307"/>
                  </a:cubicBezTo>
                  <a:cubicBezTo>
                    <a:pt x="11176" y="10377"/>
                    <a:pt x="12893" y="7157"/>
                    <a:pt x="11977" y="4110"/>
                  </a:cubicBezTo>
                  <a:cubicBezTo>
                    <a:pt x="11216" y="1605"/>
                    <a:pt x="8924" y="0"/>
                    <a:pt x="6446"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506;p43">
              <a:extLst>
                <a:ext uri="{FF2B5EF4-FFF2-40B4-BE49-F238E27FC236}">
                  <a16:creationId xmlns:a16="http://schemas.microsoft.com/office/drawing/2014/main" id="{C0DE8CA3-28B8-B23B-B066-DDD05A34763E}"/>
                </a:ext>
              </a:extLst>
            </p:cNvPr>
            <p:cNvSpPr/>
            <p:nvPr/>
          </p:nvSpPr>
          <p:spPr>
            <a:xfrm>
              <a:off x="6652176" y="4305067"/>
              <a:ext cx="227339" cy="50774"/>
            </a:xfrm>
            <a:custGeom>
              <a:avLst/>
              <a:gdLst/>
              <a:ahLst/>
              <a:cxnLst/>
              <a:rect l="l" t="t" r="r" b="b"/>
              <a:pathLst>
                <a:path w="13522" h="3020" extrusionOk="0">
                  <a:moveTo>
                    <a:pt x="1502" y="0"/>
                  </a:moveTo>
                  <a:cubicBezTo>
                    <a:pt x="673" y="0"/>
                    <a:pt x="0" y="673"/>
                    <a:pt x="0" y="1503"/>
                  </a:cubicBezTo>
                  <a:cubicBezTo>
                    <a:pt x="0" y="2347"/>
                    <a:pt x="673" y="3019"/>
                    <a:pt x="1502" y="3019"/>
                  </a:cubicBezTo>
                  <a:lnTo>
                    <a:pt x="12019" y="3019"/>
                  </a:lnTo>
                  <a:cubicBezTo>
                    <a:pt x="12849" y="3019"/>
                    <a:pt x="13522" y="2347"/>
                    <a:pt x="13522" y="1503"/>
                  </a:cubicBezTo>
                  <a:cubicBezTo>
                    <a:pt x="13522" y="673"/>
                    <a:pt x="12849" y="0"/>
                    <a:pt x="12019"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507;p43">
              <a:extLst>
                <a:ext uri="{FF2B5EF4-FFF2-40B4-BE49-F238E27FC236}">
                  <a16:creationId xmlns:a16="http://schemas.microsoft.com/office/drawing/2014/main" id="{DFA3775B-06F4-64DA-EE7E-344251D8A278}"/>
                </a:ext>
              </a:extLst>
            </p:cNvPr>
            <p:cNvSpPr/>
            <p:nvPr/>
          </p:nvSpPr>
          <p:spPr>
            <a:xfrm>
              <a:off x="6659152" y="4441717"/>
              <a:ext cx="213636" cy="194083"/>
            </a:xfrm>
            <a:custGeom>
              <a:avLst/>
              <a:gdLst/>
              <a:ahLst/>
              <a:cxnLst/>
              <a:rect l="l" t="t" r="r" b="b"/>
              <a:pathLst>
                <a:path w="12707" h="11544" extrusionOk="0">
                  <a:moveTo>
                    <a:pt x="6352" y="1"/>
                  </a:moveTo>
                  <a:cubicBezTo>
                    <a:pt x="5914" y="1"/>
                    <a:pt x="5468" y="51"/>
                    <a:pt x="5022" y="156"/>
                  </a:cubicBezTo>
                  <a:cubicBezTo>
                    <a:pt x="1917" y="886"/>
                    <a:pt x="0" y="3991"/>
                    <a:pt x="730" y="7096"/>
                  </a:cubicBezTo>
                  <a:cubicBezTo>
                    <a:pt x="1367" y="9755"/>
                    <a:pt x="3736" y="11543"/>
                    <a:pt x="6354" y="11543"/>
                  </a:cubicBezTo>
                  <a:cubicBezTo>
                    <a:pt x="6793" y="11543"/>
                    <a:pt x="7238" y="11493"/>
                    <a:pt x="7684" y="11388"/>
                  </a:cubicBezTo>
                  <a:cubicBezTo>
                    <a:pt x="10774" y="10658"/>
                    <a:pt x="12706" y="7553"/>
                    <a:pt x="11962" y="4448"/>
                  </a:cubicBezTo>
                  <a:cubicBezTo>
                    <a:pt x="11337" y="1789"/>
                    <a:pt x="8970" y="1"/>
                    <a:pt x="6352" y="1"/>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508;p43">
              <a:extLst>
                <a:ext uri="{FF2B5EF4-FFF2-40B4-BE49-F238E27FC236}">
                  <a16:creationId xmlns:a16="http://schemas.microsoft.com/office/drawing/2014/main" id="{52FD2AC2-8048-18E4-FCD8-E6D105214C3B}"/>
                </a:ext>
              </a:extLst>
            </p:cNvPr>
            <p:cNvSpPr/>
            <p:nvPr/>
          </p:nvSpPr>
          <p:spPr>
            <a:xfrm>
              <a:off x="6652176" y="4513598"/>
              <a:ext cx="227339" cy="50774"/>
            </a:xfrm>
            <a:custGeom>
              <a:avLst/>
              <a:gdLst/>
              <a:ahLst/>
              <a:cxnLst/>
              <a:rect l="l" t="t" r="r" b="b"/>
              <a:pathLst>
                <a:path w="13522" h="3020" extrusionOk="0">
                  <a:moveTo>
                    <a:pt x="1502" y="1"/>
                  </a:moveTo>
                  <a:cubicBezTo>
                    <a:pt x="673" y="1"/>
                    <a:pt x="0" y="688"/>
                    <a:pt x="0" y="1517"/>
                  </a:cubicBezTo>
                  <a:cubicBezTo>
                    <a:pt x="0" y="2347"/>
                    <a:pt x="673" y="3020"/>
                    <a:pt x="1502" y="3020"/>
                  </a:cubicBezTo>
                  <a:lnTo>
                    <a:pt x="12019" y="3020"/>
                  </a:lnTo>
                  <a:cubicBezTo>
                    <a:pt x="12849" y="3020"/>
                    <a:pt x="13522" y="2347"/>
                    <a:pt x="13522" y="1517"/>
                  </a:cubicBezTo>
                  <a:cubicBezTo>
                    <a:pt x="13522" y="688"/>
                    <a:pt x="12849" y="1"/>
                    <a:pt x="12019" y="1"/>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509;p43">
              <a:extLst>
                <a:ext uri="{FF2B5EF4-FFF2-40B4-BE49-F238E27FC236}">
                  <a16:creationId xmlns:a16="http://schemas.microsoft.com/office/drawing/2014/main" id="{4AB627A1-790C-FB49-BD39-25DB6395E5D8}"/>
                </a:ext>
              </a:extLst>
            </p:cNvPr>
            <p:cNvSpPr/>
            <p:nvPr/>
          </p:nvSpPr>
          <p:spPr>
            <a:xfrm>
              <a:off x="7501000" y="3725685"/>
              <a:ext cx="1173714" cy="914819"/>
            </a:xfrm>
            <a:custGeom>
              <a:avLst/>
              <a:gdLst/>
              <a:ahLst/>
              <a:cxnLst/>
              <a:rect l="l" t="t" r="r" b="b"/>
              <a:pathLst>
                <a:path w="69812" h="54413" extrusionOk="0">
                  <a:moveTo>
                    <a:pt x="50020" y="0"/>
                  </a:moveTo>
                  <a:cubicBezTo>
                    <a:pt x="49924" y="0"/>
                    <a:pt x="49830" y="48"/>
                    <a:pt x="49780" y="140"/>
                  </a:cubicBezTo>
                  <a:cubicBezTo>
                    <a:pt x="49723" y="268"/>
                    <a:pt x="49765" y="426"/>
                    <a:pt x="49894" y="497"/>
                  </a:cubicBezTo>
                  <a:lnTo>
                    <a:pt x="52327" y="1714"/>
                  </a:lnTo>
                  <a:cubicBezTo>
                    <a:pt x="55904" y="3488"/>
                    <a:pt x="58122" y="7079"/>
                    <a:pt x="58122" y="11071"/>
                  </a:cubicBezTo>
                  <a:lnTo>
                    <a:pt x="58122" y="36040"/>
                  </a:lnTo>
                  <a:cubicBezTo>
                    <a:pt x="58122" y="38515"/>
                    <a:pt x="60139" y="40533"/>
                    <a:pt x="62615" y="40533"/>
                  </a:cubicBezTo>
                  <a:cubicBezTo>
                    <a:pt x="66292" y="40533"/>
                    <a:pt x="69297" y="43523"/>
                    <a:pt x="69297" y="47215"/>
                  </a:cubicBezTo>
                  <a:cubicBezTo>
                    <a:pt x="69297" y="50892"/>
                    <a:pt x="66292" y="53883"/>
                    <a:pt x="62615" y="53883"/>
                  </a:cubicBezTo>
                  <a:lnTo>
                    <a:pt x="258" y="53883"/>
                  </a:lnTo>
                  <a:cubicBezTo>
                    <a:pt x="115" y="53883"/>
                    <a:pt x="0" y="54012"/>
                    <a:pt x="0" y="54155"/>
                  </a:cubicBezTo>
                  <a:cubicBezTo>
                    <a:pt x="0" y="54298"/>
                    <a:pt x="115" y="54412"/>
                    <a:pt x="258" y="54412"/>
                  </a:cubicBezTo>
                  <a:lnTo>
                    <a:pt x="62615" y="54412"/>
                  </a:lnTo>
                  <a:cubicBezTo>
                    <a:pt x="66578" y="54412"/>
                    <a:pt x="69812" y="51179"/>
                    <a:pt x="69812" y="47215"/>
                  </a:cubicBezTo>
                  <a:cubicBezTo>
                    <a:pt x="69812" y="43237"/>
                    <a:pt x="66578" y="40004"/>
                    <a:pt x="62615" y="40004"/>
                  </a:cubicBezTo>
                  <a:cubicBezTo>
                    <a:pt x="60425" y="40004"/>
                    <a:pt x="58651" y="38229"/>
                    <a:pt x="58651" y="36040"/>
                  </a:cubicBezTo>
                  <a:lnTo>
                    <a:pt x="58651" y="11071"/>
                  </a:lnTo>
                  <a:cubicBezTo>
                    <a:pt x="58651" y="6879"/>
                    <a:pt x="56319" y="3102"/>
                    <a:pt x="52556" y="1241"/>
                  </a:cubicBezTo>
                  <a:lnTo>
                    <a:pt x="50137" y="25"/>
                  </a:lnTo>
                  <a:cubicBezTo>
                    <a:pt x="50100" y="9"/>
                    <a:pt x="50060" y="0"/>
                    <a:pt x="50020"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510;p43">
              <a:extLst>
                <a:ext uri="{FF2B5EF4-FFF2-40B4-BE49-F238E27FC236}">
                  <a16:creationId xmlns:a16="http://schemas.microsoft.com/office/drawing/2014/main" id="{0261BD84-F03A-5C9F-712F-E5F420A4EB67}"/>
                </a:ext>
              </a:extLst>
            </p:cNvPr>
            <p:cNvSpPr/>
            <p:nvPr/>
          </p:nvSpPr>
          <p:spPr>
            <a:xfrm>
              <a:off x="8148019" y="3615696"/>
              <a:ext cx="253801" cy="163468"/>
            </a:xfrm>
            <a:custGeom>
              <a:avLst/>
              <a:gdLst/>
              <a:ahLst/>
              <a:cxnLst/>
              <a:rect l="l" t="t" r="r" b="b"/>
              <a:pathLst>
                <a:path w="15096" h="9723" extrusionOk="0">
                  <a:moveTo>
                    <a:pt x="2003" y="1"/>
                  </a:moveTo>
                  <a:lnTo>
                    <a:pt x="0" y="6082"/>
                  </a:lnTo>
                  <a:lnTo>
                    <a:pt x="10488" y="9559"/>
                  </a:lnTo>
                  <a:cubicBezTo>
                    <a:pt x="10824" y="9670"/>
                    <a:pt x="11165" y="9722"/>
                    <a:pt x="11499" y="9722"/>
                  </a:cubicBezTo>
                  <a:cubicBezTo>
                    <a:pt x="12845" y="9722"/>
                    <a:pt x="14091" y="8868"/>
                    <a:pt x="14538" y="7527"/>
                  </a:cubicBezTo>
                  <a:cubicBezTo>
                    <a:pt x="15096" y="5838"/>
                    <a:pt x="14180" y="4036"/>
                    <a:pt x="12506" y="3478"/>
                  </a:cubicBezTo>
                  <a:lnTo>
                    <a:pt x="2003" y="1"/>
                  </a:lnTo>
                  <a:close/>
                </a:path>
              </a:pathLst>
            </a:custGeom>
            <a:solidFill>
              <a:srgbClr val="64C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511;p43">
              <a:extLst>
                <a:ext uri="{FF2B5EF4-FFF2-40B4-BE49-F238E27FC236}">
                  <a16:creationId xmlns:a16="http://schemas.microsoft.com/office/drawing/2014/main" id="{0DE230FF-2B10-31C6-A160-880F2AD08EDE}"/>
                </a:ext>
              </a:extLst>
            </p:cNvPr>
            <p:cNvSpPr/>
            <p:nvPr/>
          </p:nvSpPr>
          <p:spPr>
            <a:xfrm>
              <a:off x="7870199" y="4262486"/>
              <a:ext cx="46924" cy="253331"/>
            </a:xfrm>
            <a:custGeom>
              <a:avLst/>
              <a:gdLst/>
              <a:ahLst/>
              <a:cxnLst/>
              <a:rect l="l" t="t" r="r" b="b"/>
              <a:pathLst>
                <a:path w="2791" h="15068" extrusionOk="0">
                  <a:moveTo>
                    <a:pt x="1" y="0"/>
                  </a:moveTo>
                  <a:lnTo>
                    <a:pt x="1" y="15067"/>
                  </a:lnTo>
                  <a:lnTo>
                    <a:pt x="2791" y="15067"/>
                  </a:lnTo>
                  <a:lnTo>
                    <a:pt x="2791" y="0"/>
                  </a:ln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512;p43">
              <a:extLst>
                <a:ext uri="{FF2B5EF4-FFF2-40B4-BE49-F238E27FC236}">
                  <a16:creationId xmlns:a16="http://schemas.microsoft.com/office/drawing/2014/main" id="{49653ED8-FE06-5042-5C37-841E876F7FE2}"/>
                </a:ext>
              </a:extLst>
            </p:cNvPr>
            <p:cNvSpPr/>
            <p:nvPr/>
          </p:nvSpPr>
          <p:spPr>
            <a:xfrm>
              <a:off x="7835571" y="4102537"/>
              <a:ext cx="446506" cy="413302"/>
            </a:xfrm>
            <a:custGeom>
              <a:avLst/>
              <a:gdLst/>
              <a:ahLst/>
              <a:cxnLst/>
              <a:rect l="l" t="t" r="r" b="b"/>
              <a:pathLst>
                <a:path w="26558" h="24583" extrusionOk="0">
                  <a:moveTo>
                    <a:pt x="1975" y="0"/>
                  </a:moveTo>
                  <a:lnTo>
                    <a:pt x="0" y="1975"/>
                  </a:lnTo>
                  <a:lnTo>
                    <a:pt x="22608" y="24582"/>
                  </a:lnTo>
                  <a:lnTo>
                    <a:pt x="26557" y="24582"/>
                  </a:lnTo>
                  <a:lnTo>
                    <a:pt x="1975" y="0"/>
                  </a:ln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513;p43">
              <a:extLst>
                <a:ext uri="{FF2B5EF4-FFF2-40B4-BE49-F238E27FC236}">
                  <a16:creationId xmlns:a16="http://schemas.microsoft.com/office/drawing/2014/main" id="{BE829C06-9693-DF2A-64BC-ED66CCB228F1}"/>
                </a:ext>
              </a:extLst>
            </p:cNvPr>
            <p:cNvSpPr/>
            <p:nvPr/>
          </p:nvSpPr>
          <p:spPr>
            <a:xfrm>
              <a:off x="7505320" y="4102537"/>
              <a:ext cx="446506" cy="413302"/>
            </a:xfrm>
            <a:custGeom>
              <a:avLst/>
              <a:gdLst/>
              <a:ahLst/>
              <a:cxnLst/>
              <a:rect l="l" t="t" r="r" b="b"/>
              <a:pathLst>
                <a:path w="26558" h="24583" extrusionOk="0">
                  <a:moveTo>
                    <a:pt x="24583" y="0"/>
                  </a:moveTo>
                  <a:lnTo>
                    <a:pt x="1" y="24582"/>
                  </a:lnTo>
                  <a:lnTo>
                    <a:pt x="3950" y="24582"/>
                  </a:lnTo>
                  <a:lnTo>
                    <a:pt x="26557" y="1975"/>
                  </a:lnTo>
                  <a:lnTo>
                    <a:pt x="24583" y="0"/>
                  </a:ln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514;p43">
              <a:extLst>
                <a:ext uri="{FF2B5EF4-FFF2-40B4-BE49-F238E27FC236}">
                  <a16:creationId xmlns:a16="http://schemas.microsoft.com/office/drawing/2014/main" id="{4A1E0621-D3E6-809B-EDC0-F86415F4326F}"/>
                </a:ext>
              </a:extLst>
            </p:cNvPr>
            <p:cNvSpPr/>
            <p:nvPr/>
          </p:nvSpPr>
          <p:spPr>
            <a:xfrm>
              <a:off x="7836058" y="3338579"/>
              <a:ext cx="115485" cy="103279"/>
            </a:xfrm>
            <a:custGeom>
              <a:avLst/>
              <a:gdLst/>
              <a:ahLst/>
              <a:cxnLst/>
              <a:rect l="l" t="t" r="r" b="b"/>
              <a:pathLst>
                <a:path w="6869" h="6143" extrusionOk="0">
                  <a:moveTo>
                    <a:pt x="3422" y="0"/>
                  </a:moveTo>
                  <a:cubicBezTo>
                    <a:pt x="2121" y="0"/>
                    <a:pt x="918" y="840"/>
                    <a:pt x="501" y="2148"/>
                  </a:cubicBezTo>
                  <a:cubicBezTo>
                    <a:pt x="0" y="3765"/>
                    <a:pt x="901" y="5497"/>
                    <a:pt x="2518" y="5997"/>
                  </a:cubicBezTo>
                  <a:cubicBezTo>
                    <a:pt x="2827" y="6096"/>
                    <a:pt x="3139" y="6142"/>
                    <a:pt x="3446" y="6142"/>
                  </a:cubicBezTo>
                  <a:cubicBezTo>
                    <a:pt x="4746" y="6142"/>
                    <a:pt x="5948" y="5302"/>
                    <a:pt x="6353" y="3994"/>
                  </a:cubicBezTo>
                  <a:cubicBezTo>
                    <a:pt x="6868" y="2377"/>
                    <a:pt x="5967" y="646"/>
                    <a:pt x="4350" y="145"/>
                  </a:cubicBezTo>
                  <a:cubicBezTo>
                    <a:pt x="4041" y="47"/>
                    <a:pt x="3729" y="0"/>
                    <a:pt x="3422" y="0"/>
                  </a:cubicBezTo>
                  <a:close/>
                </a:path>
              </a:pathLst>
            </a:custGeom>
            <a:solidFill>
              <a:srgbClr val="64C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515;p43">
              <a:extLst>
                <a:ext uri="{FF2B5EF4-FFF2-40B4-BE49-F238E27FC236}">
                  <a16:creationId xmlns:a16="http://schemas.microsoft.com/office/drawing/2014/main" id="{A8915EB4-D7B0-BADF-7599-7B8F179ABD4A}"/>
                </a:ext>
              </a:extLst>
            </p:cNvPr>
            <p:cNvSpPr/>
            <p:nvPr/>
          </p:nvSpPr>
          <p:spPr>
            <a:xfrm>
              <a:off x="7973144" y="3398810"/>
              <a:ext cx="113568" cy="103077"/>
            </a:xfrm>
            <a:custGeom>
              <a:avLst/>
              <a:gdLst/>
              <a:ahLst/>
              <a:cxnLst/>
              <a:rect l="l" t="t" r="r" b="b"/>
              <a:pathLst>
                <a:path w="6755" h="6131" extrusionOk="0">
                  <a:moveTo>
                    <a:pt x="3375" y="1"/>
                  </a:moveTo>
                  <a:cubicBezTo>
                    <a:pt x="3144" y="1"/>
                    <a:pt x="2910" y="27"/>
                    <a:pt x="2677" y="82"/>
                  </a:cubicBezTo>
                  <a:cubicBezTo>
                    <a:pt x="1031" y="468"/>
                    <a:pt x="1" y="2114"/>
                    <a:pt x="387" y="3774"/>
                  </a:cubicBezTo>
                  <a:cubicBezTo>
                    <a:pt x="718" y="5183"/>
                    <a:pt x="1973" y="6131"/>
                    <a:pt x="3369" y="6131"/>
                  </a:cubicBezTo>
                  <a:cubicBezTo>
                    <a:pt x="3603" y="6131"/>
                    <a:pt x="3841" y="6104"/>
                    <a:pt x="4079" y="6049"/>
                  </a:cubicBezTo>
                  <a:cubicBezTo>
                    <a:pt x="5724" y="5662"/>
                    <a:pt x="6755" y="4017"/>
                    <a:pt x="6368" y="2371"/>
                  </a:cubicBezTo>
                  <a:cubicBezTo>
                    <a:pt x="6037" y="960"/>
                    <a:pt x="4768" y="1"/>
                    <a:pt x="3375" y="1"/>
                  </a:cubicBezTo>
                  <a:close/>
                </a:path>
              </a:pathLst>
            </a:custGeom>
            <a:solidFill>
              <a:srgbClr val="64C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516;p43">
              <a:extLst>
                <a:ext uri="{FF2B5EF4-FFF2-40B4-BE49-F238E27FC236}">
                  <a16:creationId xmlns:a16="http://schemas.microsoft.com/office/drawing/2014/main" id="{7960B518-0D76-113A-220E-771B9351C564}"/>
                </a:ext>
              </a:extLst>
            </p:cNvPr>
            <p:cNvSpPr/>
            <p:nvPr/>
          </p:nvSpPr>
          <p:spPr>
            <a:xfrm>
              <a:off x="7392508" y="3236373"/>
              <a:ext cx="939432" cy="590068"/>
            </a:xfrm>
            <a:custGeom>
              <a:avLst/>
              <a:gdLst/>
              <a:ahLst/>
              <a:cxnLst/>
              <a:rect l="l" t="t" r="r" b="b"/>
              <a:pathLst>
                <a:path w="55877" h="35097" extrusionOk="0">
                  <a:moveTo>
                    <a:pt x="7570" y="1"/>
                  </a:moveTo>
                  <a:lnTo>
                    <a:pt x="1" y="24140"/>
                  </a:lnTo>
                  <a:lnTo>
                    <a:pt x="46561" y="34957"/>
                  </a:lnTo>
                  <a:cubicBezTo>
                    <a:pt x="46963" y="35051"/>
                    <a:pt x="47366" y="35096"/>
                    <a:pt x="47763" y="35096"/>
                  </a:cubicBezTo>
                  <a:cubicBezTo>
                    <a:pt x="50022" y="35096"/>
                    <a:pt x="52094" y="33633"/>
                    <a:pt x="52800" y="31394"/>
                  </a:cubicBezTo>
                  <a:lnTo>
                    <a:pt x="53730" y="28403"/>
                  </a:lnTo>
                  <a:lnTo>
                    <a:pt x="55060" y="24197"/>
                  </a:lnTo>
                  <a:cubicBezTo>
                    <a:pt x="55876" y="21564"/>
                    <a:pt x="54531" y="18731"/>
                    <a:pt x="51970" y="17701"/>
                  </a:cubicBezTo>
                  <a:lnTo>
                    <a:pt x="8257" y="273"/>
                  </a:lnTo>
                  <a:lnTo>
                    <a:pt x="7570" y="1"/>
                  </a:ln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517;p43">
              <a:extLst>
                <a:ext uri="{FF2B5EF4-FFF2-40B4-BE49-F238E27FC236}">
                  <a16:creationId xmlns:a16="http://schemas.microsoft.com/office/drawing/2014/main" id="{6E9BBD4A-BB9E-5375-0B61-26A364FAF668}"/>
                </a:ext>
              </a:extLst>
            </p:cNvPr>
            <p:cNvSpPr/>
            <p:nvPr/>
          </p:nvSpPr>
          <p:spPr>
            <a:xfrm>
              <a:off x="7096180" y="3112650"/>
              <a:ext cx="633899" cy="609739"/>
            </a:xfrm>
            <a:custGeom>
              <a:avLst/>
              <a:gdLst/>
              <a:ahLst/>
              <a:cxnLst/>
              <a:rect l="l" t="t" r="r" b="b"/>
              <a:pathLst>
                <a:path w="37704" h="36267" extrusionOk="0">
                  <a:moveTo>
                    <a:pt x="15138" y="1"/>
                  </a:moveTo>
                  <a:cubicBezTo>
                    <a:pt x="10102" y="1"/>
                    <a:pt x="5383" y="3225"/>
                    <a:pt x="3778" y="8348"/>
                  </a:cubicBezTo>
                  <a:lnTo>
                    <a:pt x="602" y="18464"/>
                  </a:lnTo>
                  <a:cubicBezTo>
                    <a:pt x="158" y="19881"/>
                    <a:pt x="1" y="21312"/>
                    <a:pt x="72" y="22700"/>
                  </a:cubicBezTo>
                  <a:cubicBezTo>
                    <a:pt x="373" y="27837"/>
                    <a:pt x="3993" y="32401"/>
                    <a:pt x="9316" y="33632"/>
                  </a:cubicBezTo>
                  <a:lnTo>
                    <a:pt x="19503" y="35964"/>
                  </a:lnTo>
                  <a:cubicBezTo>
                    <a:pt x="20395" y="36168"/>
                    <a:pt x="21288" y="36267"/>
                    <a:pt x="22168" y="36267"/>
                  </a:cubicBezTo>
                  <a:cubicBezTo>
                    <a:pt x="27264" y="36267"/>
                    <a:pt x="31940" y="32974"/>
                    <a:pt x="33526" y="27922"/>
                  </a:cubicBezTo>
                  <a:lnTo>
                    <a:pt x="36202" y="19380"/>
                  </a:lnTo>
                  <a:cubicBezTo>
                    <a:pt x="37704" y="14572"/>
                    <a:pt x="36015" y="9493"/>
                    <a:pt x="32252" y="6502"/>
                  </a:cubicBezTo>
                  <a:cubicBezTo>
                    <a:pt x="31380" y="5801"/>
                    <a:pt x="30378" y="5215"/>
                    <a:pt x="29290" y="4771"/>
                  </a:cubicBezTo>
                  <a:lnTo>
                    <a:pt x="19575" y="865"/>
                  </a:lnTo>
                  <a:cubicBezTo>
                    <a:pt x="18116" y="278"/>
                    <a:pt x="16613" y="1"/>
                    <a:pt x="15138" y="1"/>
                  </a:cubicBezTo>
                  <a:close/>
                </a:path>
              </a:pathLst>
            </a:custGeom>
            <a:solidFill>
              <a:srgbClr val="FF979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518;p43">
              <a:extLst>
                <a:ext uri="{FF2B5EF4-FFF2-40B4-BE49-F238E27FC236}">
                  <a16:creationId xmlns:a16="http://schemas.microsoft.com/office/drawing/2014/main" id="{F0F97283-6A59-6294-5D1E-B19637F02EE6}"/>
                </a:ext>
              </a:extLst>
            </p:cNvPr>
            <p:cNvSpPr/>
            <p:nvPr/>
          </p:nvSpPr>
          <p:spPr>
            <a:xfrm>
              <a:off x="7757875" y="3610653"/>
              <a:ext cx="271623" cy="709185"/>
            </a:xfrm>
            <a:custGeom>
              <a:avLst/>
              <a:gdLst/>
              <a:ahLst/>
              <a:cxnLst/>
              <a:rect l="l" t="t" r="r" b="b"/>
              <a:pathLst>
                <a:path w="16156" h="42182" extrusionOk="0">
                  <a:moveTo>
                    <a:pt x="2676" y="0"/>
                  </a:moveTo>
                  <a:cubicBezTo>
                    <a:pt x="1203" y="0"/>
                    <a:pt x="1" y="1188"/>
                    <a:pt x="1" y="2661"/>
                  </a:cubicBezTo>
                  <a:lnTo>
                    <a:pt x="1" y="11003"/>
                  </a:lnTo>
                  <a:cubicBezTo>
                    <a:pt x="1" y="13250"/>
                    <a:pt x="1346" y="15167"/>
                    <a:pt x="3263" y="16026"/>
                  </a:cubicBezTo>
                  <a:lnTo>
                    <a:pt x="3263" y="42182"/>
                  </a:lnTo>
                  <a:lnTo>
                    <a:pt x="12893" y="42182"/>
                  </a:lnTo>
                  <a:lnTo>
                    <a:pt x="12893" y="16026"/>
                  </a:lnTo>
                  <a:cubicBezTo>
                    <a:pt x="14824" y="15167"/>
                    <a:pt x="16155" y="13250"/>
                    <a:pt x="16155" y="11003"/>
                  </a:cubicBezTo>
                  <a:lnTo>
                    <a:pt x="16155" y="2661"/>
                  </a:lnTo>
                  <a:cubicBezTo>
                    <a:pt x="16155" y="1188"/>
                    <a:pt x="14968" y="0"/>
                    <a:pt x="13494" y="0"/>
                  </a:cubicBezTo>
                  <a:close/>
                </a:path>
              </a:pathLst>
            </a:custGeom>
            <a:solidFill>
              <a:srgbClr val="D7EB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5" name="Google Shape;643;p46">
            <a:extLst>
              <a:ext uri="{FF2B5EF4-FFF2-40B4-BE49-F238E27FC236}">
                <a16:creationId xmlns:a16="http://schemas.microsoft.com/office/drawing/2014/main" id="{1CCC87E2-1C31-F429-EA0D-1466DF63132D}"/>
              </a:ext>
            </a:extLst>
          </p:cNvPr>
          <p:cNvSpPr/>
          <p:nvPr/>
        </p:nvSpPr>
        <p:spPr>
          <a:xfrm>
            <a:off x="742828" y="526583"/>
            <a:ext cx="3205718" cy="601895"/>
          </a:xfrm>
          <a:prstGeom prst="roundRect">
            <a:avLst>
              <a:gd name="adj" fmla="val 16667"/>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TextBox 116">
            <a:extLst>
              <a:ext uri="{FF2B5EF4-FFF2-40B4-BE49-F238E27FC236}">
                <a16:creationId xmlns:a16="http://schemas.microsoft.com/office/drawing/2014/main" id="{40163939-86CE-B96C-B27F-4EC583FFA28E}"/>
              </a:ext>
            </a:extLst>
          </p:cNvPr>
          <p:cNvSpPr txBox="1"/>
          <p:nvPr/>
        </p:nvSpPr>
        <p:spPr>
          <a:xfrm>
            <a:off x="520588" y="530575"/>
            <a:ext cx="3613626" cy="601895"/>
          </a:xfrm>
          <a:prstGeom prst="rect">
            <a:avLst/>
          </a:prstGeom>
          <a:noFill/>
        </p:spPr>
        <p:txBody>
          <a:bodyPr wrap="square">
            <a:spAutoFit/>
          </a:bodyPr>
          <a:lstStyle/>
          <a:p>
            <a:pPr lvl="0" algn="ctr"/>
            <a:r>
              <a:rPr lang="af-ZA" sz="3200" b="1" dirty="0">
                <a:solidFill>
                  <a:schemeClr val="tx1"/>
                </a:solidFill>
                <a:sym typeface="Roboto"/>
              </a:rPr>
              <a:t>Demo</a:t>
            </a:r>
          </a:p>
        </p:txBody>
      </p:sp>
      <p:grpSp>
        <p:nvGrpSpPr>
          <p:cNvPr id="118" name="Google Shape;365;p41">
            <a:extLst>
              <a:ext uri="{FF2B5EF4-FFF2-40B4-BE49-F238E27FC236}">
                <a16:creationId xmlns:a16="http://schemas.microsoft.com/office/drawing/2014/main" id="{CC450001-695F-DDE5-3D8D-35607F1CA147}"/>
              </a:ext>
            </a:extLst>
          </p:cNvPr>
          <p:cNvGrpSpPr/>
          <p:nvPr/>
        </p:nvGrpSpPr>
        <p:grpSpPr>
          <a:xfrm rot="18658647">
            <a:off x="356851" y="393345"/>
            <a:ext cx="890779" cy="995641"/>
            <a:chOff x="7469371" y="3157786"/>
            <a:chExt cx="1261089" cy="1512203"/>
          </a:xfrm>
        </p:grpSpPr>
        <p:sp>
          <p:nvSpPr>
            <p:cNvPr id="119" name="Google Shape;366;p41">
              <a:extLst>
                <a:ext uri="{FF2B5EF4-FFF2-40B4-BE49-F238E27FC236}">
                  <a16:creationId xmlns:a16="http://schemas.microsoft.com/office/drawing/2014/main" id="{4F3FF871-0CAB-D921-1F23-B7A6AAAA2746}"/>
                </a:ext>
              </a:extLst>
            </p:cNvPr>
            <p:cNvSpPr/>
            <p:nvPr/>
          </p:nvSpPr>
          <p:spPr>
            <a:xfrm>
              <a:off x="7469371" y="3157786"/>
              <a:ext cx="1261089" cy="1512203"/>
            </a:xfrm>
            <a:custGeom>
              <a:avLst/>
              <a:gdLst/>
              <a:ahLst/>
              <a:cxnLst/>
              <a:rect l="l" t="t" r="r" b="b"/>
              <a:pathLst>
                <a:path w="14629" h="17542" extrusionOk="0">
                  <a:moveTo>
                    <a:pt x="7195" y="1"/>
                  </a:moveTo>
                  <a:cubicBezTo>
                    <a:pt x="6781" y="1"/>
                    <a:pt x="6383" y="240"/>
                    <a:pt x="6208" y="622"/>
                  </a:cubicBezTo>
                  <a:lnTo>
                    <a:pt x="271" y="12973"/>
                  </a:lnTo>
                  <a:cubicBezTo>
                    <a:pt x="0" y="13515"/>
                    <a:pt x="223" y="14167"/>
                    <a:pt x="764" y="14438"/>
                  </a:cubicBezTo>
                  <a:lnTo>
                    <a:pt x="6813" y="17430"/>
                  </a:lnTo>
                  <a:cubicBezTo>
                    <a:pt x="6956" y="17510"/>
                    <a:pt x="7131" y="17542"/>
                    <a:pt x="7290" y="17542"/>
                  </a:cubicBezTo>
                  <a:cubicBezTo>
                    <a:pt x="7720" y="17542"/>
                    <a:pt x="8102" y="17303"/>
                    <a:pt x="8293" y="16921"/>
                  </a:cubicBezTo>
                  <a:lnTo>
                    <a:pt x="14469" y="4123"/>
                  </a:lnTo>
                  <a:cubicBezTo>
                    <a:pt x="14612" y="3853"/>
                    <a:pt x="14628" y="3534"/>
                    <a:pt x="14517" y="3248"/>
                  </a:cubicBezTo>
                  <a:cubicBezTo>
                    <a:pt x="14405" y="2961"/>
                    <a:pt x="14183" y="2739"/>
                    <a:pt x="13912" y="2627"/>
                  </a:cubicBezTo>
                  <a:lnTo>
                    <a:pt x="7609" y="80"/>
                  </a:lnTo>
                  <a:cubicBezTo>
                    <a:pt x="7481" y="17"/>
                    <a:pt x="7338" y="1"/>
                    <a:pt x="7195" y="1"/>
                  </a:cubicBezTo>
                  <a:close/>
                </a:path>
              </a:pathLst>
            </a:custGeom>
            <a:solidFill>
              <a:srgbClr val="FFFFFF"/>
            </a:solidFill>
            <a:ln w="28575" cap="flat" cmpd="sng">
              <a:solidFill>
                <a:srgbClr val="FFFFFF"/>
              </a:solidFill>
              <a:prstDash val="solid"/>
              <a:round/>
              <a:headEnd type="none" w="sm" len="sm"/>
              <a:tailEnd type="none" w="sm" len="sm"/>
            </a:ln>
            <a:effectLst>
              <a:outerShdw dist="66675" dir="1800000" algn="bl" rotWithShape="0">
                <a:srgbClr val="2D3561"/>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367;p41">
              <a:extLst>
                <a:ext uri="{FF2B5EF4-FFF2-40B4-BE49-F238E27FC236}">
                  <a16:creationId xmlns:a16="http://schemas.microsoft.com/office/drawing/2014/main" id="{8A233035-7BDB-1550-6579-5F737C569A53}"/>
                </a:ext>
              </a:extLst>
            </p:cNvPr>
            <p:cNvSpPr/>
            <p:nvPr/>
          </p:nvSpPr>
          <p:spPr>
            <a:xfrm>
              <a:off x="7528334" y="3208387"/>
              <a:ext cx="1154109" cy="1410223"/>
            </a:xfrm>
            <a:custGeom>
              <a:avLst/>
              <a:gdLst/>
              <a:ahLst/>
              <a:cxnLst/>
              <a:rect l="l" t="t" r="r" b="b"/>
              <a:pathLst>
                <a:path w="13388" h="16359" extrusionOk="0">
                  <a:moveTo>
                    <a:pt x="6516" y="0"/>
                  </a:moveTo>
                  <a:cubicBezTo>
                    <a:pt x="6325" y="0"/>
                    <a:pt x="6146" y="108"/>
                    <a:pt x="6049" y="289"/>
                  </a:cubicBezTo>
                  <a:lnTo>
                    <a:pt x="112" y="12641"/>
                  </a:lnTo>
                  <a:cubicBezTo>
                    <a:pt x="1" y="12896"/>
                    <a:pt x="96" y="13198"/>
                    <a:pt x="335" y="13310"/>
                  </a:cubicBezTo>
                  <a:lnTo>
                    <a:pt x="6399" y="16302"/>
                  </a:lnTo>
                  <a:cubicBezTo>
                    <a:pt x="6471" y="16340"/>
                    <a:pt x="6548" y="16358"/>
                    <a:pt x="6624" y="16358"/>
                  </a:cubicBezTo>
                  <a:cubicBezTo>
                    <a:pt x="6803" y="16358"/>
                    <a:pt x="6979" y="16258"/>
                    <a:pt x="7068" y="16079"/>
                  </a:cubicBezTo>
                  <a:lnTo>
                    <a:pt x="13260" y="3282"/>
                  </a:lnTo>
                  <a:cubicBezTo>
                    <a:pt x="13387" y="3011"/>
                    <a:pt x="13276" y="2693"/>
                    <a:pt x="13005" y="2597"/>
                  </a:cubicBezTo>
                  <a:lnTo>
                    <a:pt x="6702" y="35"/>
                  </a:lnTo>
                  <a:cubicBezTo>
                    <a:pt x="6640" y="11"/>
                    <a:pt x="6578" y="0"/>
                    <a:pt x="6516" y="0"/>
                  </a:cubicBez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368;p41">
              <a:extLst>
                <a:ext uri="{FF2B5EF4-FFF2-40B4-BE49-F238E27FC236}">
                  <a16:creationId xmlns:a16="http://schemas.microsoft.com/office/drawing/2014/main" id="{85D9A40A-4862-900E-687F-C9C784621163}"/>
                </a:ext>
              </a:extLst>
            </p:cNvPr>
            <p:cNvSpPr/>
            <p:nvPr/>
          </p:nvSpPr>
          <p:spPr>
            <a:xfrm>
              <a:off x="7583245" y="3264678"/>
              <a:ext cx="1031957" cy="1276778"/>
            </a:xfrm>
            <a:custGeom>
              <a:avLst/>
              <a:gdLst/>
              <a:ahLst/>
              <a:cxnLst/>
              <a:rect l="l" t="t" r="r" b="b"/>
              <a:pathLst>
                <a:path w="11971" h="14811" extrusionOk="0">
                  <a:moveTo>
                    <a:pt x="6181" y="1"/>
                  </a:moveTo>
                  <a:cubicBezTo>
                    <a:pt x="5959" y="1"/>
                    <a:pt x="5741" y="125"/>
                    <a:pt x="5635" y="337"/>
                  </a:cubicBezTo>
                  <a:lnTo>
                    <a:pt x="1656" y="8439"/>
                  </a:lnTo>
                  <a:lnTo>
                    <a:pt x="1226" y="9314"/>
                  </a:lnTo>
                  <a:lnTo>
                    <a:pt x="382" y="11017"/>
                  </a:lnTo>
                  <a:lnTo>
                    <a:pt x="159" y="11479"/>
                  </a:lnTo>
                  <a:cubicBezTo>
                    <a:pt x="0" y="11797"/>
                    <a:pt x="128" y="12163"/>
                    <a:pt x="446" y="12306"/>
                  </a:cubicBezTo>
                  <a:lnTo>
                    <a:pt x="1942" y="13023"/>
                  </a:lnTo>
                  <a:lnTo>
                    <a:pt x="5571" y="14742"/>
                  </a:lnTo>
                  <a:cubicBezTo>
                    <a:pt x="5660" y="14789"/>
                    <a:pt x="5755" y="14811"/>
                    <a:pt x="5848" y="14811"/>
                  </a:cubicBezTo>
                  <a:cubicBezTo>
                    <a:pt x="6070" y="14811"/>
                    <a:pt x="6282" y="14685"/>
                    <a:pt x="6383" y="14471"/>
                  </a:cubicBezTo>
                  <a:lnTo>
                    <a:pt x="8070" y="10922"/>
                  </a:lnTo>
                  <a:lnTo>
                    <a:pt x="9646" y="7611"/>
                  </a:lnTo>
                  <a:lnTo>
                    <a:pt x="11429" y="3886"/>
                  </a:lnTo>
                  <a:lnTo>
                    <a:pt x="11827" y="3027"/>
                  </a:lnTo>
                  <a:cubicBezTo>
                    <a:pt x="11970" y="2740"/>
                    <a:pt x="11875" y="2406"/>
                    <a:pt x="11620" y="2247"/>
                  </a:cubicBezTo>
                  <a:cubicBezTo>
                    <a:pt x="11588" y="2231"/>
                    <a:pt x="11556" y="2215"/>
                    <a:pt x="11525" y="2199"/>
                  </a:cubicBezTo>
                  <a:lnTo>
                    <a:pt x="6415" y="50"/>
                  </a:lnTo>
                  <a:cubicBezTo>
                    <a:pt x="6340" y="17"/>
                    <a:pt x="6260" y="1"/>
                    <a:pt x="6181" y="1"/>
                  </a:cubicBezTo>
                  <a:close/>
                </a:path>
              </a:pathLst>
            </a:custGeom>
            <a:solidFill>
              <a:srgbClr val="64CF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369;p41">
              <a:extLst>
                <a:ext uri="{FF2B5EF4-FFF2-40B4-BE49-F238E27FC236}">
                  <a16:creationId xmlns:a16="http://schemas.microsoft.com/office/drawing/2014/main" id="{C9F41F68-CD73-0D29-85B8-EDE5FB6B218C}"/>
                </a:ext>
              </a:extLst>
            </p:cNvPr>
            <p:cNvSpPr/>
            <p:nvPr/>
          </p:nvSpPr>
          <p:spPr>
            <a:xfrm>
              <a:off x="7798665" y="3686556"/>
              <a:ext cx="569555" cy="501884"/>
            </a:xfrm>
            <a:custGeom>
              <a:avLst/>
              <a:gdLst/>
              <a:ahLst/>
              <a:cxnLst/>
              <a:rect l="l" t="t" r="r" b="b"/>
              <a:pathLst>
                <a:path w="6607" h="5822" extrusionOk="0">
                  <a:moveTo>
                    <a:pt x="3314" y="1"/>
                  </a:moveTo>
                  <a:cubicBezTo>
                    <a:pt x="2946" y="1"/>
                    <a:pt x="2573" y="71"/>
                    <a:pt x="2213" y="218"/>
                  </a:cubicBezTo>
                  <a:cubicBezTo>
                    <a:pt x="717" y="823"/>
                    <a:pt x="0" y="2526"/>
                    <a:pt x="605" y="4006"/>
                  </a:cubicBezTo>
                  <a:cubicBezTo>
                    <a:pt x="1074" y="5136"/>
                    <a:pt x="2161" y="5822"/>
                    <a:pt x="3302" y="5822"/>
                  </a:cubicBezTo>
                  <a:cubicBezTo>
                    <a:pt x="3672" y="5822"/>
                    <a:pt x="4047" y="5750"/>
                    <a:pt x="4409" y="5598"/>
                  </a:cubicBezTo>
                  <a:cubicBezTo>
                    <a:pt x="5906" y="4993"/>
                    <a:pt x="6606" y="3290"/>
                    <a:pt x="6001" y="1810"/>
                  </a:cubicBezTo>
                  <a:cubicBezTo>
                    <a:pt x="5543" y="677"/>
                    <a:pt x="4457" y="1"/>
                    <a:pt x="33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370;p41">
              <a:extLst>
                <a:ext uri="{FF2B5EF4-FFF2-40B4-BE49-F238E27FC236}">
                  <a16:creationId xmlns:a16="http://schemas.microsoft.com/office/drawing/2014/main" id="{B13EA10E-5B15-77FE-5BF7-34E878B2FD26}"/>
                </a:ext>
              </a:extLst>
            </p:cNvPr>
            <p:cNvSpPr/>
            <p:nvPr/>
          </p:nvSpPr>
          <p:spPr>
            <a:xfrm>
              <a:off x="8188302" y="3282694"/>
              <a:ext cx="328095" cy="199047"/>
            </a:xfrm>
            <a:custGeom>
              <a:avLst/>
              <a:gdLst/>
              <a:ahLst/>
              <a:cxnLst/>
              <a:rect l="l" t="t" r="r" b="b"/>
              <a:pathLst>
                <a:path w="3806" h="2309" extrusionOk="0">
                  <a:moveTo>
                    <a:pt x="192" y="0"/>
                  </a:moveTo>
                  <a:lnTo>
                    <a:pt x="1" y="971"/>
                  </a:lnTo>
                  <a:lnTo>
                    <a:pt x="3280" y="2308"/>
                  </a:lnTo>
                  <a:lnTo>
                    <a:pt x="3805" y="1385"/>
                  </a:lnTo>
                  <a:lnTo>
                    <a:pt x="192" y="0"/>
                  </a:lnTo>
                  <a:close/>
                </a:path>
              </a:pathLst>
            </a:custGeom>
            <a:solidFill>
              <a:srgbClr val="2D356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371;p41">
              <a:extLst>
                <a:ext uri="{FF2B5EF4-FFF2-40B4-BE49-F238E27FC236}">
                  <a16:creationId xmlns:a16="http://schemas.microsoft.com/office/drawing/2014/main" id="{538DE0A9-BA26-DF00-BA26-7825AEE1B380}"/>
                </a:ext>
              </a:extLst>
            </p:cNvPr>
            <p:cNvSpPr/>
            <p:nvPr/>
          </p:nvSpPr>
          <p:spPr>
            <a:xfrm>
              <a:off x="7918056" y="3761552"/>
              <a:ext cx="362318" cy="255338"/>
            </a:xfrm>
            <a:custGeom>
              <a:avLst/>
              <a:gdLst/>
              <a:ahLst/>
              <a:cxnLst/>
              <a:rect l="l" t="t" r="r" b="b"/>
              <a:pathLst>
                <a:path w="4203" h="2962" extrusionOk="0">
                  <a:moveTo>
                    <a:pt x="955" y="0"/>
                  </a:moveTo>
                  <a:lnTo>
                    <a:pt x="0" y="2961"/>
                  </a:lnTo>
                  <a:lnTo>
                    <a:pt x="0" y="2961"/>
                  </a:lnTo>
                  <a:lnTo>
                    <a:pt x="4202" y="2722"/>
                  </a:lnTo>
                  <a:lnTo>
                    <a:pt x="955" y="0"/>
                  </a:lnTo>
                  <a:close/>
                </a:path>
              </a:pathLst>
            </a:custGeom>
            <a:solidFill>
              <a:srgbClr val="FC44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34" name="Google Shape;380;p41">
            <a:extLst>
              <a:ext uri="{FF2B5EF4-FFF2-40B4-BE49-F238E27FC236}">
                <a16:creationId xmlns:a16="http://schemas.microsoft.com/office/drawing/2014/main" id="{DE38143A-CD40-D94B-D811-CC668A21494C}"/>
              </a:ext>
            </a:extLst>
          </p:cNvPr>
          <p:cNvSpPr/>
          <p:nvPr/>
        </p:nvSpPr>
        <p:spPr>
          <a:xfrm>
            <a:off x="641928" y="4142426"/>
            <a:ext cx="386186" cy="376800"/>
          </a:xfrm>
          <a:custGeom>
            <a:avLst/>
            <a:gdLst/>
            <a:ahLst/>
            <a:cxnLst/>
            <a:rect l="l" t="t" r="r" b="b"/>
            <a:pathLst>
              <a:path w="5604" h="5468" extrusionOk="0">
                <a:moveTo>
                  <a:pt x="2796" y="1"/>
                </a:moveTo>
                <a:cubicBezTo>
                  <a:pt x="2587" y="1"/>
                  <a:pt x="2447" y="498"/>
                  <a:pt x="2388" y="616"/>
                </a:cubicBezTo>
                <a:cubicBezTo>
                  <a:pt x="2245" y="950"/>
                  <a:pt x="2117" y="1285"/>
                  <a:pt x="1974" y="1619"/>
                </a:cubicBezTo>
                <a:cubicBezTo>
                  <a:pt x="1942" y="1683"/>
                  <a:pt x="1894" y="1889"/>
                  <a:pt x="1831" y="1937"/>
                </a:cubicBezTo>
                <a:cubicBezTo>
                  <a:pt x="1815" y="1945"/>
                  <a:pt x="1751" y="1945"/>
                  <a:pt x="1685" y="1945"/>
                </a:cubicBezTo>
                <a:cubicBezTo>
                  <a:pt x="1620" y="1945"/>
                  <a:pt x="1552" y="1945"/>
                  <a:pt x="1528" y="1953"/>
                </a:cubicBezTo>
                <a:cubicBezTo>
                  <a:pt x="1385" y="1953"/>
                  <a:pt x="1242" y="1969"/>
                  <a:pt x="1099" y="1985"/>
                </a:cubicBezTo>
                <a:cubicBezTo>
                  <a:pt x="860" y="2001"/>
                  <a:pt x="621" y="2033"/>
                  <a:pt x="382" y="2096"/>
                </a:cubicBezTo>
                <a:cubicBezTo>
                  <a:pt x="255" y="2144"/>
                  <a:pt x="0" y="2208"/>
                  <a:pt x="16" y="2399"/>
                </a:cubicBezTo>
                <a:cubicBezTo>
                  <a:pt x="32" y="2558"/>
                  <a:pt x="287" y="2701"/>
                  <a:pt x="398" y="2797"/>
                </a:cubicBezTo>
                <a:cubicBezTo>
                  <a:pt x="573" y="2940"/>
                  <a:pt x="780" y="3083"/>
                  <a:pt x="987" y="3195"/>
                </a:cubicBezTo>
                <a:cubicBezTo>
                  <a:pt x="1083" y="3242"/>
                  <a:pt x="1194" y="3290"/>
                  <a:pt x="1290" y="3354"/>
                </a:cubicBezTo>
                <a:cubicBezTo>
                  <a:pt x="1401" y="3433"/>
                  <a:pt x="1337" y="3529"/>
                  <a:pt x="1305" y="3640"/>
                </a:cubicBezTo>
                <a:cubicBezTo>
                  <a:pt x="1242" y="3879"/>
                  <a:pt x="1178" y="4118"/>
                  <a:pt x="1130" y="4357"/>
                </a:cubicBezTo>
                <a:cubicBezTo>
                  <a:pt x="1083" y="4564"/>
                  <a:pt x="1035" y="4755"/>
                  <a:pt x="1003" y="4961"/>
                </a:cubicBezTo>
                <a:cubicBezTo>
                  <a:pt x="987" y="5089"/>
                  <a:pt x="939" y="5264"/>
                  <a:pt x="987" y="5375"/>
                </a:cubicBezTo>
                <a:cubicBezTo>
                  <a:pt x="1018" y="5441"/>
                  <a:pt x="1069" y="5468"/>
                  <a:pt x="1132" y="5468"/>
                </a:cubicBezTo>
                <a:cubicBezTo>
                  <a:pt x="1354" y="5468"/>
                  <a:pt x="1719" y="5128"/>
                  <a:pt x="1831" y="5041"/>
                </a:cubicBezTo>
                <a:cubicBezTo>
                  <a:pt x="1990" y="4914"/>
                  <a:pt x="2165" y="4770"/>
                  <a:pt x="2324" y="4643"/>
                </a:cubicBezTo>
                <a:cubicBezTo>
                  <a:pt x="2404" y="4564"/>
                  <a:pt x="2483" y="4500"/>
                  <a:pt x="2563" y="4436"/>
                </a:cubicBezTo>
                <a:cubicBezTo>
                  <a:pt x="2595" y="4388"/>
                  <a:pt x="2706" y="4245"/>
                  <a:pt x="2770" y="4229"/>
                </a:cubicBezTo>
                <a:cubicBezTo>
                  <a:pt x="2772" y="4229"/>
                  <a:pt x="2775" y="4229"/>
                  <a:pt x="2777" y="4229"/>
                </a:cubicBezTo>
                <a:cubicBezTo>
                  <a:pt x="2877" y="4229"/>
                  <a:pt x="3106" y="4517"/>
                  <a:pt x="3168" y="4579"/>
                </a:cubicBezTo>
                <a:cubicBezTo>
                  <a:pt x="3343" y="4723"/>
                  <a:pt x="3518" y="4850"/>
                  <a:pt x="3693" y="4993"/>
                </a:cubicBezTo>
                <a:cubicBezTo>
                  <a:pt x="3932" y="5168"/>
                  <a:pt x="4186" y="5423"/>
                  <a:pt x="4505" y="5455"/>
                </a:cubicBezTo>
                <a:cubicBezTo>
                  <a:pt x="4510" y="5455"/>
                  <a:pt x="4515" y="5455"/>
                  <a:pt x="4520" y="5455"/>
                </a:cubicBezTo>
                <a:cubicBezTo>
                  <a:pt x="4771" y="5455"/>
                  <a:pt x="4647" y="5054"/>
                  <a:pt x="4600" y="4898"/>
                </a:cubicBezTo>
                <a:cubicBezTo>
                  <a:pt x="4521" y="4500"/>
                  <a:pt x="4393" y="4134"/>
                  <a:pt x="4282" y="3752"/>
                </a:cubicBezTo>
                <a:cubicBezTo>
                  <a:pt x="4250" y="3656"/>
                  <a:pt x="4218" y="3577"/>
                  <a:pt x="4202" y="3497"/>
                </a:cubicBezTo>
                <a:cubicBezTo>
                  <a:pt x="4186" y="3402"/>
                  <a:pt x="4186" y="3402"/>
                  <a:pt x="4266" y="3370"/>
                </a:cubicBezTo>
                <a:cubicBezTo>
                  <a:pt x="4409" y="3274"/>
                  <a:pt x="4600" y="3211"/>
                  <a:pt x="4760" y="3131"/>
                </a:cubicBezTo>
                <a:cubicBezTo>
                  <a:pt x="5014" y="3004"/>
                  <a:pt x="5524" y="2781"/>
                  <a:pt x="5587" y="2462"/>
                </a:cubicBezTo>
                <a:cubicBezTo>
                  <a:pt x="5603" y="2447"/>
                  <a:pt x="5603" y="2431"/>
                  <a:pt x="5603" y="2415"/>
                </a:cubicBezTo>
                <a:cubicBezTo>
                  <a:pt x="5603" y="2399"/>
                  <a:pt x="5587" y="2383"/>
                  <a:pt x="5587" y="2383"/>
                </a:cubicBezTo>
                <a:cubicBezTo>
                  <a:pt x="5476" y="2176"/>
                  <a:pt x="5094" y="2144"/>
                  <a:pt x="4903" y="2096"/>
                </a:cubicBezTo>
                <a:cubicBezTo>
                  <a:pt x="4584" y="2033"/>
                  <a:pt x="4266" y="2001"/>
                  <a:pt x="3948" y="1969"/>
                </a:cubicBezTo>
                <a:cubicBezTo>
                  <a:pt x="3900" y="1953"/>
                  <a:pt x="3852" y="1953"/>
                  <a:pt x="3804" y="1937"/>
                </a:cubicBezTo>
                <a:cubicBezTo>
                  <a:pt x="3773" y="1937"/>
                  <a:pt x="3741" y="1921"/>
                  <a:pt x="3741" y="1921"/>
                </a:cubicBezTo>
                <a:cubicBezTo>
                  <a:pt x="3693" y="1874"/>
                  <a:pt x="3677" y="1762"/>
                  <a:pt x="3645" y="1714"/>
                </a:cubicBezTo>
                <a:cubicBezTo>
                  <a:pt x="3518" y="1396"/>
                  <a:pt x="3391" y="1094"/>
                  <a:pt x="3263" y="791"/>
                </a:cubicBezTo>
                <a:cubicBezTo>
                  <a:pt x="3184" y="632"/>
                  <a:pt x="3120" y="489"/>
                  <a:pt x="3056" y="330"/>
                </a:cubicBezTo>
                <a:cubicBezTo>
                  <a:pt x="3009" y="234"/>
                  <a:pt x="2945" y="59"/>
                  <a:pt x="2849" y="11"/>
                </a:cubicBezTo>
                <a:cubicBezTo>
                  <a:pt x="2831" y="4"/>
                  <a:pt x="2813" y="1"/>
                  <a:pt x="2796" y="1"/>
                </a:cubicBezTo>
                <a:close/>
              </a:path>
            </a:pathLst>
          </a:custGeom>
          <a:solidFill>
            <a:srgbClr val="FC4443"/>
          </a:solidFill>
          <a:ln w="38100" cap="flat" cmpd="sng">
            <a:solidFill>
              <a:srgbClr val="FFFFFF"/>
            </a:solidFill>
            <a:prstDash val="solid"/>
            <a:round/>
            <a:headEnd type="none" w="sm" len="sm"/>
            <a:tailEnd type="none" w="sm" len="sm"/>
          </a:ln>
          <a:effectLst>
            <a:outerShdw dist="66675" dir="1800000" algn="bl" rotWithShape="0">
              <a:srgbClr val="2D3561"/>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364;p41">
            <a:extLst>
              <a:ext uri="{FF2B5EF4-FFF2-40B4-BE49-F238E27FC236}">
                <a16:creationId xmlns:a16="http://schemas.microsoft.com/office/drawing/2014/main" id="{32758418-B09F-9923-F071-4758E27363D8}"/>
              </a:ext>
            </a:extLst>
          </p:cNvPr>
          <p:cNvSpPr/>
          <p:nvPr/>
        </p:nvSpPr>
        <p:spPr>
          <a:xfrm>
            <a:off x="3491913" y="1515240"/>
            <a:ext cx="386186" cy="376800"/>
          </a:xfrm>
          <a:custGeom>
            <a:avLst/>
            <a:gdLst/>
            <a:ahLst/>
            <a:cxnLst/>
            <a:rect l="l" t="t" r="r" b="b"/>
            <a:pathLst>
              <a:path w="5604" h="5468" extrusionOk="0">
                <a:moveTo>
                  <a:pt x="2796" y="1"/>
                </a:moveTo>
                <a:cubicBezTo>
                  <a:pt x="2587" y="1"/>
                  <a:pt x="2447" y="498"/>
                  <a:pt x="2388" y="616"/>
                </a:cubicBezTo>
                <a:cubicBezTo>
                  <a:pt x="2245" y="950"/>
                  <a:pt x="2117" y="1285"/>
                  <a:pt x="1974" y="1619"/>
                </a:cubicBezTo>
                <a:cubicBezTo>
                  <a:pt x="1942" y="1683"/>
                  <a:pt x="1894" y="1889"/>
                  <a:pt x="1831" y="1937"/>
                </a:cubicBezTo>
                <a:cubicBezTo>
                  <a:pt x="1815" y="1945"/>
                  <a:pt x="1751" y="1945"/>
                  <a:pt x="1685" y="1945"/>
                </a:cubicBezTo>
                <a:cubicBezTo>
                  <a:pt x="1620" y="1945"/>
                  <a:pt x="1552" y="1945"/>
                  <a:pt x="1528" y="1953"/>
                </a:cubicBezTo>
                <a:cubicBezTo>
                  <a:pt x="1385" y="1953"/>
                  <a:pt x="1242" y="1969"/>
                  <a:pt x="1099" y="1985"/>
                </a:cubicBezTo>
                <a:cubicBezTo>
                  <a:pt x="860" y="2001"/>
                  <a:pt x="621" y="2033"/>
                  <a:pt x="382" y="2096"/>
                </a:cubicBezTo>
                <a:cubicBezTo>
                  <a:pt x="255" y="2144"/>
                  <a:pt x="0" y="2208"/>
                  <a:pt x="16" y="2399"/>
                </a:cubicBezTo>
                <a:cubicBezTo>
                  <a:pt x="32" y="2558"/>
                  <a:pt x="287" y="2701"/>
                  <a:pt x="398" y="2797"/>
                </a:cubicBezTo>
                <a:cubicBezTo>
                  <a:pt x="573" y="2940"/>
                  <a:pt x="780" y="3083"/>
                  <a:pt x="987" y="3195"/>
                </a:cubicBezTo>
                <a:cubicBezTo>
                  <a:pt x="1083" y="3242"/>
                  <a:pt x="1194" y="3290"/>
                  <a:pt x="1290" y="3354"/>
                </a:cubicBezTo>
                <a:cubicBezTo>
                  <a:pt x="1401" y="3433"/>
                  <a:pt x="1337" y="3529"/>
                  <a:pt x="1305" y="3640"/>
                </a:cubicBezTo>
                <a:cubicBezTo>
                  <a:pt x="1242" y="3879"/>
                  <a:pt x="1178" y="4118"/>
                  <a:pt x="1130" y="4357"/>
                </a:cubicBezTo>
                <a:cubicBezTo>
                  <a:pt x="1083" y="4564"/>
                  <a:pt x="1035" y="4755"/>
                  <a:pt x="1003" y="4961"/>
                </a:cubicBezTo>
                <a:cubicBezTo>
                  <a:pt x="987" y="5089"/>
                  <a:pt x="939" y="5264"/>
                  <a:pt x="987" y="5375"/>
                </a:cubicBezTo>
                <a:cubicBezTo>
                  <a:pt x="1018" y="5441"/>
                  <a:pt x="1069" y="5468"/>
                  <a:pt x="1132" y="5468"/>
                </a:cubicBezTo>
                <a:cubicBezTo>
                  <a:pt x="1354" y="5468"/>
                  <a:pt x="1719" y="5128"/>
                  <a:pt x="1831" y="5041"/>
                </a:cubicBezTo>
                <a:cubicBezTo>
                  <a:pt x="1990" y="4914"/>
                  <a:pt x="2165" y="4770"/>
                  <a:pt x="2324" y="4643"/>
                </a:cubicBezTo>
                <a:cubicBezTo>
                  <a:pt x="2404" y="4564"/>
                  <a:pt x="2483" y="4500"/>
                  <a:pt x="2563" y="4436"/>
                </a:cubicBezTo>
                <a:cubicBezTo>
                  <a:pt x="2595" y="4388"/>
                  <a:pt x="2706" y="4245"/>
                  <a:pt x="2770" y="4229"/>
                </a:cubicBezTo>
                <a:cubicBezTo>
                  <a:pt x="2772" y="4229"/>
                  <a:pt x="2775" y="4229"/>
                  <a:pt x="2777" y="4229"/>
                </a:cubicBezTo>
                <a:cubicBezTo>
                  <a:pt x="2877" y="4229"/>
                  <a:pt x="3106" y="4517"/>
                  <a:pt x="3168" y="4579"/>
                </a:cubicBezTo>
                <a:cubicBezTo>
                  <a:pt x="3343" y="4723"/>
                  <a:pt x="3518" y="4850"/>
                  <a:pt x="3693" y="4993"/>
                </a:cubicBezTo>
                <a:cubicBezTo>
                  <a:pt x="3932" y="5168"/>
                  <a:pt x="4186" y="5423"/>
                  <a:pt x="4505" y="5455"/>
                </a:cubicBezTo>
                <a:cubicBezTo>
                  <a:pt x="4510" y="5455"/>
                  <a:pt x="4515" y="5455"/>
                  <a:pt x="4520" y="5455"/>
                </a:cubicBezTo>
                <a:cubicBezTo>
                  <a:pt x="4771" y="5455"/>
                  <a:pt x="4647" y="5054"/>
                  <a:pt x="4600" y="4898"/>
                </a:cubicBezTo>
                <a:cubicBezTo>
                  <a:pt x="4521" y="4500"/>
                  <a:pt x="4393" y="4134"/>
                  <a:pt x="4282" y="3752"/>
                </a:cubicBezTo>
                <a:cubicBezTo>
                  <a:pt x="4250" y="3656"/>
                  <a:pt x="4218" y="3577"/>
                  <a:pt x="4202" y="3497"/>
                </a:cubicBezTo>
                <a:cubicBezTo>
                  <a:pt x="4186" y="3402"/>
                  <a:pt x="4186" y="3402"/>
                  <a:pt x="4266" y="3370"/>
                </a:cubicBezTo>
                <a:cubicBezTo>
                  <a:pt x="4409" y="3274"/>
                  <a:pt x="4600" y="3211"/>
                  <a:pt x="4760" y="3131"/>
                </a:cubicBezTo>
                <a:cubicBezTo>
                  <a:pt x="5014" y="3004"/>
                  <a:pt x="5524" y="2781"/>
                  <a:pt x="5587" y="2462"/>
                </a:cubicBezTo>
                <a:cubicBezTo>
                  <a:pt x="5603" y="2447"/>
                  <a:pt x="5603" y="2431"/>
                  <a:pt x="5603" y="2415"/>
                </a:cubicBezTo>
                <a:cubicBezTo>
                  <a:pt x="5603" y="2399"/>
                  <a:pt x="5587" y="2383"/>
                  <a:pt x="5587" y="2383"/>
                </a:cubicBezTo>
                <a:cubicBezTo>
                  <a:pt x="5476" y="2176"/>
                  <a:pt x="5094" y="2144"/>
                  <a:pt x="4903" y="2096"/>
                </a:cubicBezTo>
                <a:cubicBezTo>
                  <a:pt x="4584" y="2033"/>
                  <a:pt x="4266" y="2001"/>
                  <a:pt x="3948" y="1969"/>
                </a:cubicBezTo>
                <a:cubicBezTo>
                  <a:pt x="3900" y="1953"/>
                  <a:pt x="3852" y="1953"/>
                  <a:pt x="3804" y="1937"/>
                </a:cubicBezTo>
                <a:cubicBezTo>
                  <a:pt x="3773" y="1937"/>
                  <a:pt x="3741" y="1921"/>
                  <a:pt x="3741" y="1921"/>
                </a:cubicBezTo>
                <a:cubicBezTo>
                  <a:pt x="3693" y="1874"/>
                  <a:pt x="3677" y="1762"/>
                  <a:pt x="3645" y="1714"/>
                </a:cubicBezTo>
                <a:cubicBezTo>
                  <a:pt x="3518" y="1396"/>
                  <a:pt x="3391" y="1094"/>
                  <a:pt x="3263" y="791"/>
                </a:cubicBezTo>
                <a:cubicBezTo>
                  <a:pt x="3184" y="632"/>
                  <a:pt x="3120" y="489"/>
                  <a:pt x="3056" y="330"/>
                </a:cubicBezTo>
                <a:cubicBezTo>
                  <a:pt x="3009" y="234"/>
                  <a:pt x="2945" y="59"/>
                  <a:pt x="2849" y="11"/>
                </a:cubicBezTo>
                <a:cubicBezTo>
                  <a:pt x="2831" y="4"/>
                  <a:pt x="2813" y="1"/>
                  <a:pt x="2796" y="1"/>
                </a:cubicBezTo>
                <a:close/>
              </a:path>
            </a:pathLst>
          </a:custGeom>
          <a:solidFill>
            <a:srgbClr val="FF9797"/>
          </a:solidFill>
          <a:ln w="38100" cap="flat" cmpd="sng">
            <a:solidFill>
              <a:srgbClr val="FFFFFF"/>
            </a:solidFill>
            <a:prstDash val="solid"/>
            <a:round/>
            <a:headEnd type="none" w="sm" len="sm"/>
            <a:tailEnd type="none" w="sm" len="sm"/>
          </a:ln>
          <a:effectLst>
            <a:outerShdw dist="66675" dir="1800000" algn="bl" rotWithShape="0">
              <a:srgbClr val="2D3561"/>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362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5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238" y="155715"/>
            <a:ext cx="7713900" cy="664200"/>
          </a:xfrm>
        </p:spPr>
        <p:txBody>
          <a:bodyPr/>
          <a:lstStyle/>
          <a:p>
            <a:r>
              <a:rPr lang="en-US" dirty="0"/>
              <a:t>Time Plan</a:t>
            </a:r>
            <a:br>
              <a:rPr lang="en-US" dirty="0"/>
            </a:br>
            <a:endParaRPr lang="ar-EG" dirty="0"/>
          </a:p>
        </p:txBody>
      </p:sp>
      <p:sp>
        <p:nvSpPr>
          <p:cNvPr id="31" name="Rectangle 30"/>
          <p:cNvSpPr/>
          <p:nvPr/>
        </p:nvSpPr>
        <p:spPr>
          <a:xfrm>
            <a:off x="559392" y="3256092"/>
            <a:ext cx="1396046" cy="230832"/>
          </a:xfrm>
          <a:prstGeom prst="rect">
            <a:avLst/>
          </a:prstGeom>
        </p:spPr>
        <p:txBody>
          <a:bodyPr wrap="square">
            <a:spAutoFit/>
          </a:bodyPr>
          <a:lstStyle/>
          <a:p>
            <a:pPr algn="ctr"/>
            <a:r>
              <a:rPr lang="en-US" sz="900" b="1" dirty="0">
                <a:ln w="0"/>
                <a:solidFill>
                  <a:schemeClr val="tx1"/>
                </a:solidFill>
                <a:effectLst>
                  <a:outerShdw blurRad="38100" dist="19050" dir="2700000" algn="tl" rotWithShape="0">
                    <a:schemeClr val="dk1">
                      <a:alpha val="40000"/>
                    </a:schemeClr>
                  </a:outerShdw>
                </a:effectLst>
                <a:latin typeface="Convergence"/>
              </a:rPr>
              <a:t> </a:t>
            </a:r>
          </a:p>
        </p:txBody>
      </p:sp>
      <p:graphicFrame>
        <p:nvGraphicFramePr>
          <p:cNvPr id="36" name="Content Placeholder 4"/>
          <p:cNvGraphicFramePr>
            <a:graphicFrameLocks/>
          </p:cNvGraphicFramePr>
          <p:nvPr>
            <p:extLst>
              <p:ext uri="{D42A27DB-BD31-4B8C-83A1-F6EECF244321}">
                <p14:modId xmlns:p14="http://schemas.microsoft.com/office/powerpoint/2010/main" val="1909077446"/>
              </p:ext>
            </p:extLst>
          </p:nvPr>
        </p:nvGraphicFramePr>
        <p:xfrm>
          <a:off x="475598" y="819915"/>
          <a:ext cx="7873179" cy="3962400"/>
        </p:xfrm>
        <a:graphic>
          <a:graphicData uri="http://schemas.openxmlformats.org/drawingml/2006/table">
            <a:tbl>
              <a:tblPr rtl="1" firstRow="1" bandRow="1">
                <a:tableStyleId>{5DA37D80-6434-44D0-A028-1B22A696006F}</a:tableStyleId>
              </a:tblPr>
              <a:tblGrid>
                <a:gridCol w="4544873">
                  <a:extLst>
                    <a:ext uri="{9D8B030D-6E8A-4147-A177-3AD203B41FA5}">
                      <a16:colId xmlns:a16="http://schemas.microsoft.com/office/drawing/2014/main" val="20000"/>
                    </a:ext>
                  </a:extLst>
                </a:gridCol>
                <a:gridCol w="1914144">
                  <a:extLst>
                    <a:ext uri="{9D8B030D-6E8A-4147-A177-3AD203B41FA5}">
                      <a16:colId xmlns:a16="http://schemas.microsoft.com/office/drawing/2014/main" val="1902671620"/>
                    </a:ext>
                  </a:extLst>
                </a:gridCol>
                <a:gridCol w="1414162">
                  <a:extLst>
                    <a:ext uri="{9D8B030D-6E8A-4147-A177-3AD203B41FA5}">
                      <a16:colId xmlns:a16="http://schemas.microsoft.com/office/drawing/2014/main" val="942342523"/>
                    </a:ext>
                  </a:extLst>
                </a:gridCol>
              </a:tblGrid>
              <a:tr h="294802">
                <a:tc>
                  <a:txBody>
                    <a:bodyPr/>
                    <a:lstStyle/>
                    <a:p>
                      <a:pPr marL="0" indent="0" algn="ctr" rtl="1">
                        <a:buClr>
                          <a:schemeClr val="bg1">
                            <a:lumMod val="75000"/>
                          </a:schemeClr>
                        </a:buClr>
                        <a:buFont typeface="Arial" pitchFamily="34" charset="0"/>
                        <a:buNone/>
                      </a:pPr>
                      <a:r>
                        <a:rPr lang="en-US" sz="1400" dirty="0">
                          <a:solidFill>
                            <a:schemeClr val="bg1">
                              <a:lumMod val="95000"/>
                            </a:schemeClr>
                          </a:solidFill>
                          <a:latin typeface="Share Tech" charset="0"/>
                        </a:rPr>
                        <a:t> Notes</a:t>
                      </a:r>
                      <a:endParaRPr lang="ar-EG" sz="1400" dirty="0">
                        <a:solidFill>
                          <a:schemeClr val="bg1">
                            <a:lumMod val="95000"/>
                          </a:schemeClr>
                        </a:solidFill>
                        <a:latin typeface="Share Tech" charset="0"/>
                      </a:endParaRPr>
                    </a:p>
                  </a:txBody>
                  <a:tcPr marL="86079" marR="86079"/>
                </a:tc>
                <a:tc>
                  <a:txBody>
                    <a:bodyPr/>
                    <a:lstStyle/>
                    <a:p>
                      <a:pPr marL="0" indent="0" algn="ctr" rtl="1">
                        <a:buClr>
                          <a:schemeClr val="bg1">
                            <a:lumMod val="75000"/>
                          </a:schemeClr>
                        </a:buClr>
                        <a:buFont typeface="Arial" pitchFamily="34" charset="0"/>
                        <a:buNone/>
                      </a:pPr>
                      <a:r>
                        <a:rPr lang="en-US" sz="1400" dirty="0">
                          <a:solidFill>
                            <a:schemeClr val="bg1">
                              <a:lumMod val="95000"/>
                            </a:schemeClr>
                          </a:solidFill>
                          <a:latin typeface="Share Tech" charset="0"/>
                        </a:rPr>
                        <a:t>Activity</a:t>
                      </a:r>
                      <a:endParaRPr lang="ar-EG" sz="1400" dirty="0">
                        <a:solidFill>
                          <a:schemeClr val="bg1">
                            <a:lumMod val="95000"/>
                          </a:schemeClr>
                        </a:solidFill>
                        <a:latin typeface="Share Tech" charset="0"/>
                      </a:endParaRPr>
                    </a:p>
                  </a:txBody>
                  <a:tcPr marL="86079" marR="86079"/>
                </a:tc>
                <a:tc>
                  <a:txBody>
                    <a:bodyPr/>
                    <a:lstStyle/>
                    <a:p>
                      <a:pPr marL="0" indent="0" algn="ctr" rtl="1">
                        <a:buClr>
                          <a:schemeClr val="bg1">
                            <a:lumMod val="75000"/>
                          </a:schemeClr>
                        </a:buClr>
                        <a:buFont typeface="Arial" pitchFamily="34" charset="0"/>
                        <a:buNone/>
                      </a:pPr>
                      <a:r>
                        <a:rPr lang="en-US" sz="1400" dirty="0">
                          <a:solidFill>
                            <a:schemeClr val="bg1">
                              <a:lumMod val="95000"/>
                            </a:schemeClr>
                          </a:solidFill>
                          <a:latin typeface="Share Tech" charset="0"/>
                        </a:rPr>
                        <a:t>Month</a:t>
                      </a:r>
                      <a:endParaRPr lang="ar-EG" sz="1400" dirty="0">
                        <a:solidFill>
                          <a:schemeClr val="bg1">
                            <a:lumMod val="95000"/>
                          </a:schemeClr>
                        </a:solidFill>
                        <a:latin typeface="Share Tech" charset="0"/>
                      </a:endParaRPr>
                    </a:p>
                  </a:txBody>
                  <a:tcPr marL="86079" marR="86079"/>
                </a:tc>
                <a:extLst>
                  <a:ext uri="{0D108BD9-81ED-4DB2-BD59-A6C34878D82A}">
                    <a16:rowId xmlns:a16="http://schemas.microsoft.com/office/drawing/2014/main" val="10000"/>
                  </a:ext>
                </a:extLst>
              </a:tr>
              <a:tr h="295653">
                <a:tc>
                  <a:txBody>
                    <a:bodyPr/>
                    <a:lstStyle/>
                    <a:p>
                      <a:pPr marL="285750" marR="0" indent="-285750" algn="l" defTabSz="914400" rtl="0" eaLnBrk="1" fontAlgn="auto" latinLnBrk="0" hangingPunct="1">
                        <a:lnSpc>
                          <a:spcPct val="100000"/>
                        </a:lnSpc>
                        <a:spcBef>
                          <a:spcPts val="0"/>
                        </a:spcBef>
                        <a:spcAft>
                          <a:spcPts val="0"/>
                        </a:spcAft>
                        <a:buClr>
                          <a:schemeClr val="bg1">
                            <a:lumMod val="75000"/>
                          </a:schemeClr>
                        </a:buClr>
                        <a:buSzTx/>
                        <a:buFont typeface="Arial" pitchFamily="34" charset="0"/>
                        <a:buChar char="•"/>
                        <a:tabLst/>
                        <a:defRPr/>
                      </a:pPr>
                      <a:r>
                        <a:rPr lang="en-US" sz="1400" baseline="0" dirty="0">
                          <a:solidFill>
                            <a:schemeClr val="bg1">
                              <a:lumMod val="85000"/>
                            </a:schemeClr>
                          </a:solidFill>
                          <a:latin typeface="Share Tech" charset="0"/>
                        </a:rPr>
                        <a:t>AI - Flutter</a:t>
                      </a:r>
                    </a:p>
                  </a:txBody>
                  <a:tcPr marL="86079" marR="86079"/>
                </a:tc>
                <a:tc>
                  <a:txBody>
                    <a:bodyPr/>
                    <a:lstStyle/>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Study</a:t>
                      </a:r>
                      <a:r>
                        <a:rPr lang="en-US" sz="1400" baseline="0" dirty="0">
                          <a:solidFill>
                            <a:schemeClr val="bg1">
                              <a:lumMod val="85000"/>
                            </a:schemeClr>
                          </a:solidFill>
                          <a:latin typeface="Share Tech" charset="0"/>
                        </a:rPr>
                        <a:t> Courses</a:t>
                      </a:r>
                      <a:endParaRPr lang="ar-EG" sz="1400" dirty="0">
                        <a:solidFill>
                          <a:schemeClr val="bg1">
                            <a:lumMod val="85000"/>
                          </a:schemeClr>
                        </a:solidFill>
                        <a:latin typeface="Share Tech" charset="0"/>
                      </a:endParaRPr>
                    </a:p>
                  </a:txBody>
                  <a:tcPr marL="86079" marR="86079"/>
                </a:tc>
                <a:tc>
                  <a:txBody>
                    <a:bodyPr/>
                    <a:lstStyle/>
                    <a:p>
                      <a:pPr marL="0" indent="0" algn="ctr" rtl="1">
                        <a:buClr>
                          <a:schemeClr val="bg1">
                            <a:lumMod val="75000"/>
                          </a:schemeClr>
                        </a:buClr>
                        <a:buFont typeface="Arial" pitchFamily="34" charset="0"/>
                        <a:buNone/>
                      </a:pPr>
                      <a:r>
                        <a:rPr lang="af-ZA" dirty="0"/>
                        <a:t>Jul -</a:t>
                      </a:r>
                      <a:r>
                        <a:rPr lang="af-ZA" baseline="0" dirty="0"/>
                        <a:t> </a:t>
                      </a:r>
                      <a:r>
                        <a:rPr lang="af-ZA" dirty="0"/>
                        <a:t>Aug - Sep</a:t>
                      </a:r>
                      <a:r>
                        <a:rPr lang="en-US" sz="1400" dirty="0">
                          <a:solidFill>
                            <a:schemeClr val="bg1">
                              <a:lumMod val="85000"/>
                            </a:schemeClr>
                          </a:solidFill>
                          <a:latin typeface="Share Tech" charset="0"/>
                        </a:rPr>
                        <a:t> </a:t>
                      </a:r>
                      <a:endParaRPr lang="ar-EG" sz="1400" dirty="0">
                        <a:solidFill>
                          <a:schemeClr val="bg1">
                            <a:lumMod val="85000"/>
                          </a:schemeClr>
                        </a:solidFill>
                        <a:latin typeface="Share Tech" charset="0"/>
                      </a:endParaRPr>
                    </a:p>
                  </a:txBody>
                  <a:tcPr marL="86079" marR="86079"/>
                </a:tc>
                <a:extLst>
                  <a:ext uri="{0D108BD9-81ED-4DB2-BD59-A6C34878D82A}">
                    <a16:rowId xmlns:a16="http://schemas.microsoft.com/office/drawing/2014/main" val="10002"/>
                  </a:ext>
                </a:extLst>
              </a:tr>
              <a:tr h="501164">
                <a:tc>
                  <a:txBody>
                    <a:bodyPr/>
                    <a:lstStyle/>
                    <a:p>
                      <a:pPr marL="285750" indent="-285750" algn="l" rtl="0">
                        <a:buClr>
                          <a:schemeClr val="bg1">
                            <a:lumMod val="75000"/>
                          </a:schemeClr>
                        </a:buClr>
                        <a:buFont typeface="Arial" pitchFamily="34" charset="0"/>
                        <a:buChar char="•"/>
                      </a:pPr>
                      <a:r>
                        <a:rPr lang="en-US" sz="1400" dirty="0">
                          <a:solidFill>
                            <a:schemeClr val="bg1">
                              <a:lumMod val="85000"/>
                            </a:schemeClr>
                          </a:solidFill>
                          <a:latin typeface="Share Tech" charset="0"/>
                        </a:rPr>
                        <a:t>Search</a:t>
                      </a:r>
                      <a:r>
                        <a:rPr lang="en-US" sz="1400" baseline="0" dirty="0">
                          <a:solidFill>
                            <a:schemeClr val="bg1">
                              <a:lumMod val="85000"/>
                            </a:schemeClr>
                          </a:solidFill>
                          <a:latin typeface="Share Tech" charset="0"/>
                        </a:rPr>
                        <a:t> of Paper. </a:t>
                      </a:r>
                    </a:p>
                    <a:p>
                      <a:pPr marL="285750" indent="-285750" algn="l" rtl="0">
                        <a:buClr>
                          <a:schemeClr val="bg1">
                            <a:lumMod val="75000"/>
                          </a:schemeClr>
                        </a:buClr>
                        <a:buFont typeface="Arial" pitchFamily="34" charset="0"/>
                        <a:buChar char="•"/>
                      </a:pPr>
                      <a:r>
                        <a:rPr lang="en-US" sz="1400" dirty="0">
                          <a:solidFill>
                            <a:schemeClr val="bg1">
                              <a:lumMod val="85000"/>
                            </a:schemeClr>
                          </a:solidFill>
                          <a:latin typeface="Share Tech" charset="0"/>
                        </a:rPr>
                        <a:t>Search</a:t>
                      </a:r>
                      <a:r>
                        <a:rPr lang="en-US" sz="1400" baseline="0" dirty="0">
                          <a:solidFill>
                            <a:schemeClr val="bg1">
                              <a:lumMod val="85000"/>
                            </a:schemeClr>
                          </a:solidFill>
                          <a:latin typeface="Share Tech" charset="0"/>
                        </a:rPr>
                        <a:t> of dataset and dataset Processing.</a:t>
                      </a:r>
                    </a:p>
                    <a:p>
                      <a:pPr marL="285750" marR="0" indent="-285750" algn="l" defTabSz="914400" rtl="0" eaLnBrk="1" fontAlgn="auto" latinLnBrk="0" hangingPunct="1">
                        <a:lnSpc>
                          <a:spcPct val="100000"/>
                        </a:lnSpc>
                        <a:spcBef>
                          <a:spcPts val="0"/>
                        </a:spcBef>
                        <a:spcAft>
                          <a:spcPts val="0"/>
                        </a:spcAft>
                        <a:buClr>
                          <a:schemeClr val="bg1">
                            <a:lumMod val="75000"/>
                          </a:schemeClr>
                        </a:buClr>
                        <a:buSzTx/>
                        <a:buFont typeface="Arial" pitchFamily="34" charset="0"/>
                        <a:buChar char="•"/>
                        <a:tabLst/>
                        <a:defRPr/>
                      </a:pPr>
                      <a:r>
                        <a:rPr lang="en-US" sz="1400" baseline="0" dirty="0">
                          <a:solidFill>
                            <a:schemeClr val="bg1">
                              <a:lumMod val="85000"/>
                            </a:schemeClr>
                          </a:solidFill>
                          <a:latin typeface="Share Tech" charset="0"/>
                        </a:rPr>
                        <a:t>Build Model (alphabet) and (Numbers).</a:t>
                      </a:r>
                    </a:p>
                    <a:p>
                      <a:pPr marL="285750" indent="-285750" algn="l" rtl="0">
                        <a:buClr>
                          <a:schemeClr val="bg1">
                            <a:lumMod val="75000"/>
                          </a:schemeClr>
                        </a:buClr>
                        <a:buFont typeface="Arial" pitchFamily="34" charset="0"/>
                        <a:buChar char="•"/>
                      </a:pPr>
                      <a:r>
                        <a:rPr lang="en-US" sz="1400" baseline="0" dirty="0">
                          <a:solidFill>
                            <a:schemeClr val="bg1">
                              <a:lumMod val="85000"/>
                            </a:schemeClr>
                          </a:solidFill>
                          <a:latin typeface="Share Tech" charset="0"/>
                        </a:rPr>
                        <a:t>Making </a:t>
                      </a:r>
                      <a:r>
                        <a:rPr lang="en-US" sz="1400" baseline="0" dirty="0" err="1">
                          <a:solidFill>
                            <a:schemeClr val="bg1">
                              <a:lumMod val="85000"/>
                            </a:schemeClr>
                          </a:solidFill>
                          <a:latin typeface="Share Tech" charset="0"/>
                        </a:rPr>
                        <a:t>protoype</a:t>
                      </a:r>
                      <a:r>
                        <a:rPr lang="en-US" sz="1400" baseline="0" dirty="0">
                          <a:solidFill>
                            <a:schemeClr val="bg1">
                              <a:lumMod val="85000"/>
                            </a:schemeClr>
                          </a:solidFill>
                          <a:latin typeface="Share Tech" charset="0"/>
                        </a:rPr>
                        <a:t> in </a:t>
                      </a:r>
                      <a:r>
                        <a:rPr lang="en-US" sz="1400" baseline="0" dirty="0" err="1">
                          <a:solidFill>
                            <a:schemeClr val="bg1">
                              <a:lumMod val="85000"/>
                            </a:schemeClr>
                          </a:solidFill>
                          <a:latin typeface="Share Tech" charset="0"/>
                        </a:rPr>
                        <a:t>figma</a:t>
                      </a:r>
                      <a:r>
                        <a:rPr lang="en-US" sz="1400" baseline="0" dirty="0">
                          <a:solidFill>
                            <a:schemeClr val="bg1">
                              <a:lumMod val="85000"/>
                            </a:schemeClr>
                          </a:solidFill>
                          <a:latin typeface="Share Tech" charset="0"/>
                        </a:rPr>
                        <a:t>.</a:t>
                      </a:r>
                    </a:p>
                    <a:p>
                      <a:pPr marL="285750" indent="-285750" algn="l" rtl="0">
                        <a:buClr>
                          <a:schemeClr val="bg1">
                            <a:lumMod val="75000"/>
                          </a:schemeClr>
                        </a:buClr>
                        <a:buFont typeface="Arial" pitchFamily="34" charset="0"/>
                        <a:buChar char="•"/>
                      </a:pPr>
                      <a:r>
                        <a:rPr lang="en-US" sz="1400" baseline="0" dirty="0">
                          <a:solidFill>
                            <a:schemeClr val="bg1">
                              <a:lumMod val="85000"/>
                            </a:schemeClr>
                          </a:solidFill>
                          <a:latin typeface="Share Tech" charset="0"/>
                        </a:rPr>
                        <a:t>Making home page and </a:t>
                      </a:r>
                      <a:r>
                        <a:rPr lang="en-US" sz="1400" baseline="0" dirty="0" err="1">
                          <a:solidFill>
                            <a:schemeClr val="bg1">
                              <a:lumMod val="85000"/>
                            </a:schemeClr>
                          </a:solidFill>
                          <a:latin typeface="Share Tech" charset="0"/>
                        </a:rPr>
                        <a:t>nav</a:t>
                      </a:r>
                      <a:r>
                        <a:rPr lang="en-US" sz="1400" baseline="0" dirty="0">
                          <a:solidFill>
                            <a:schemeClr val="bg1">
                              <a:lumMod val="85000"/>
                            </a:schemeClr>
                          </a:solidFill>
                          <a:latin typeface="Share Tech" charset="0"/>
                        </a:rPr>
                        <a:t> between all pages.</a:t>
                      </a:r>
                    </a:p>
                  </a:txBody>
                  <a:tcPr marL="86079" marR="86079"/>
                </a:tc>
                <a:tc>
                  <a:txBody>
                    <a:bodyPr/>
                    <a:lstStyle/>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Paper</a:t>
                      </a:r>
                    </a:p>
                    <a:p>
                      <a:pPr marL="0" marR="0" indent="0" algn="ctr" defTabSz="914400" rtl="1" eaLnBrk="1" fontAlgn="auto" latinLnBrk="0" hangingPunct="1">
                        <a:lnSpc>
                          <a:spcPct val="100000"/>
                        </a:lnSpc>
                        <a:spcBef>
                          <a:spcPts val="0"/>
                        </a:spcBef>
                        <a:spcAft>
                          <a:spcPts val="0"/>
                        </a:spcAft>
                        <a:buClr>
                          <a:schemeClr val="bg1">
                            <a:lumMod val="75000"/>
                          </a:schemeClr>
                        </a:buClr>
                        <a:buSzTx/>
                        <a:buFont typeface="Arial" pitchFamily="34" charset="0"/>
                        <a:buNone/>
                        <a:tabLst/>
                        <a:defRPr/>
                      </a:pPr>
                      <a:r>
                        <a:rPr lang="en-US" sz="1400" dirty="0">
                          <a:solidFill>
                            <a:schemeClr val="bg1">
                              <a:lumMod val="85000"/>
                            </a:schemeClr>
                          </a:solidFill>
                          <a:latin typeface="Share Tech" charset="0"/>
                        </a:rPr>
                        <a:t>Dataset</a:t>
                      </a:r>
                    </a:p>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Model</a:t>
                      </a:r>
                    </a:p>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Flutter</a:t>
                      </a:r>
                      <a:endParaRPr lang="ar-EG" sz="1400" dirty="0">
                        <a:solidFill>
                          <a:schemeClr val="bg1">
                            <a:lumMod val="85000"/>
                          </a:schemeClr>
                        </a:solidFill>
                        <a:latin typeface="Share Tech" charset="0"/>
                      </a:endParaRPr>
                    </a:p>
                  </a:txBody>
                  <a:tcPr marL="86079" marR="86079"/>
                </a:tc>
                <a:tc>
                  <a:txBody>
                    <a:bodyPr/>
                    <a:lstStyle/>
                    <a:p>
                      <a:pPr marL="0" indent="0" algn="ctr" rtl="1">
                        <a:buClr>
                          <a:schemeClr val="bg1">
                            <a:lumMod val="75000"/>
                          </a:schemeClr>
                        </a:buClr>
                        <a:buFont typeface="Arial" pitchFamily="34" charset="0"/>
                        <a:buNone/>
                      </a:pPr>
                      <a:endParaRPr lang="en-US" sz="1400" dirty="0">
                        <a:solidFill>
                          <a:schemeClr val="bg1">
                            <a:lumMod val="85000"/>
                          </a:schemeClr>
                        </a:solidFill>
                        <a:latin typeface="Share Tech" charset="0"/>
                      </a:endParaRPr>
                    </a:p>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Oct - Nov</a:t>
                      </a:r>
                      <a:r>
                        <a:rPr lang="en-US" sz="1400" baseline="0" dirty="0">
                          <a:solidFill>
                            <a:schemeClr val="bg1">
                              <a:lumMod val="85000"/>
                            </a:schemeClr>
                          </a:solidFill>
                          <a:latin typeface="Share Tech" charset="0"/>
                        </a:rPr>
                        <a:t> </a:t>
                      </a:r>
                      <a:r>
                        <a:rPr lang="en-US" sz="1400" dirty="0">
                          <a:solidFill>
                            <a:schemeClr val="bg1">
                              <a:lumMod val="85000"/>
                            </a:schemeClr>
                          </a:solidFill>
                          <a:latin typeface="Share Tech" charset="0"/>
                        </a:rPr>
                        <a:t>  </a:t>
                      </a:r>
                      <a:endParaRPr lang="ar-EG" sz="1400" dirty="0">
                        <a:solidFill>
                          <a:schemeClr val="bg1">
                            <a:lumMod val="85000"/>
                          </a:schemeClr>
                        </a:solidFill>
                        <a:latin typeface="Share Tech" charset="0"/>
                      </a:endParaRPr>
                    </a:p>
                  </a:txBody>
                  <a:tcPr marL="86079" marR="86079"/>
                </a:tc>
                <a:extLst>
                  <a:ext uri="{0D108BD9-81ED-4DB2-BD59-A6C34878D82A}">
                    <a16:rowId xmlns:a16="http://schemas.microsoft.com/office/drawing/2014/main" val="10003"/>
                  </a:ext>
                </a:extLst>
              </a:tr>
              <a:tr h="294802">
                <a:tc>
                  <a:txBody>
                    <a:bodyPr/>
                    <a:lstStyle/>
                    <a:p>
                      <a:pPr marL="285750" indent="-285750" algn="l" rtl="0">
                        <a:buClr>
                          <a:schemeClr val="bg1">
                            <a:lumMod val="75000"/>
                          </a:schemeClr>
                        </a:buClr>
                        <a:buFont typeface="Arial" pitchFamily="34" charset="0"/>
                        <a:buChar char="•"/>
                      </a:pPr>
                      <a:r>
                        <a:rPr lang="en-US" sz="1400" baseline="0" dirty="0">
                          <a:solidFill>
                            <a:schemeClr val="bg1">
                              <a:lumMod val="85000"/>
                            </a:schemeClr>
                          </a:solidFill>
                          <a:latin typeface="Share Tech" charset="0"/>
                        </a:rPr>
                        <a:t>Build Model (Words).</a:t>
                      </a:r>
                    </a:p>
                    <a:p>
                      <a:pPr marL="285750" marR="0" indent="-285750" algn="l" defTabSz="914400" rtl="0" eaLnBrk="1" fontAlgn="auto" latinLnBrk="0" hangingPunct="1">
                        <a:lnSpc>
                          <a:spcPct val="100000"/>
                        </a:lnSpc>
                        <a:spcBef>
                          <a:spcPts val="0"/>
                        </a:spcBef>
                        <a:spcAft>
                          <a:spcPts val="0"/>
                        </a:spcAft>
                        <a:buClr>
                          <a:schemeClr val="bg1">
                            <a:lumMod val="75000"/>
                          </a:schemeClr>
                        </a:buClr>
                        <a:buSzTx/>
                        <a:buFont typeface="Arial" pitchFamily="34" charset="0"/>
                        <a:buChar char="•"/>
                        <a:tabLst/>
                        <a:defRPr/>
                      </a:pPr>
                      <a:r>
                        <a:rPr lang="en-US" sz="1400" baseline="0" dirty="0">
                          <a:solidFill>
                            <a:schemeClr val="bg1">
                              <a:lumMod val="85000"/>
                            </a:schemeClr>
                          </a:solidFill>
                          <a:latin typeface="Share Tech" charset="0"/>
                        </a:rPr>
                        <a:t>Model prediction and Pre train model.</a:t>
                      </a:r>
                    </a:p>
                    <a:p>
                      <a:pPr marL="285750" indent="-285750" algn="l" rtl="0">
                        <a:buClr>
                          <a:schemeClr val="bg1">
                            <a:lumMod val="75000"/>
                          </a:schemeClr>
                        </a:buClr>
                        <a:buFont typeface="Arial" pitchFamily="34" charset="0"/>
                        <a:buChar char="•"/>
                      </a:pPr>
                      <a:r>
                        <a:rPr lang="en-US" sz="1400" baseline="0" dirty="0">
                          <a:solidFill>
                            <a:schemeClr val="bg1">
                              <a:lumMod val="85000"/>
                            </a:schemeClr>
                          </a:solidFill>
                          <a:latin typeface="Share Tech" charset="0"/>
                        </a:rPr>
                        <a:t>Making login and signup page in add  to link it with firebase and making the documentation.</a:t>
                      </a:r>
                    </a:p>
                    <a:p>
                      <a:pPr marL="285750" indent="-285750" algn="l" rtl="0">
                        <a:buClr>
                          <a:schemeClr val="bg1">
                            <a:lumMod val="75000"/>
                          </a:schemeClr>
                        </a:buClr>
                        <a:buFont typeface="Arial" pitchFamily="34" charset="0"/>
                        <a:buChar char="•"/>
                      </a:pPr>
                      <a:r>
                        <a:rPr lang="en-US" sz="1400" baseline="0" dirty="0">
                          <a:solidFill>
                            <a:schemeClr val="bg1">
                              <a:lumMod val="85000"/>
                            </a:schemeClr>
                          </a:solidFill>
                          <a:latin typeface="Share Tech" charset="0"/>
                        </a:rPr>
                        <a:t>Making a video to explain the app.</a:t>
                      </a:r>
                    </a:p>
                  </a:txBody>
                  <a:tcPr marL="86079" marR="86079"/>
                </a:tc>
                <a:tc>
                  <a:txBody>
                    <a:bodyPr/>
                    <a:lstStyle/>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Model</a:t>
                      </a:r>
                    </a:p>
                    <a:p>
                      <a:pPr marL="0" indent="0" algn="ctr" rtl="1">
                        <a:buClr>
                          <a:schemeClr val="bg1">
                            <a:lumMod val="75000"/>
                          </a:schemeClr>
                        </a:buClr>
                        <a:buFont typeface="Arial" pitchFamily="34" charset="0"/>
                        <a:buNone/>
                      </a:pPr>
                      <a:endParaRPr lang="en-US" sz="1400" dirty="0">
                        <a:solidFill>
                          <a:schemeClr val="bg1">
                            <a:lumMod val="85000"/>
                          </a:schemeClr>
                        </a:solidFill>
                        <a:latin typeface="Share Tech" charset="0"/>
                      </a:endParaRPr>
                    </a:p>
                    <a:p>
                      <a:pPr marL="0" indent="0" algn="ctr" rtl="1">
                        <a:buClr>
                          <a:schemeClr val="bg1">
                            <a:lumMod val="75000"/>
                          </a:schemeClr>
                        </a:buClr>
                        <a:buFont typeface="Arial" pitchFamily="34" charset="0"/>
                        <a:buNone/>
                      </a:pPr>
                      <a:endParaRPr lang="en-US" sz="1400" dirty="0">
                        <a:solidFill>
                          <a:schemeClr val="bg1">
                            <a:lumMod val="85000"/>
                          </a:schemeClr>
                        </a:solidFill>
                        <a:latin typeface="Share Tech" charset="0"/>
                      </a:endParaRPr>
                    </a:p>
                    <a:p>
                      <a:pPr marL="0" indent="0" algn="ctr" rtl="1">
                        <a:buClr>
                          <a:schemeClr val="bg1">
                            <a:lumMod val="75000"/>
                          </a:schemeClr>
                        </a:buClr>
                        <a:buFont typeface="Arial" pitchFamily="34" charset="0"/>
                        <a:buNone/>
                      </a:pPr>
                      <a:endParaRPr lang="en-US" sz="1400" dirty="0">
                        <a:solidFill>
                          <a:schemeClr val="bg1">
                            <a:lumMod val="85000"/>
                          </a:schemeClr>
                        </a:solidFill>
                        <a:latin typeface="Share Tech" charset="0"/>
                      </a:endParaRPr>
                    </a:p>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Flutter</a:t>
                      </a:r>
                    </a:p>
                  </a:txBody>
                  <a:tcPr marL="86079" marR="86079"/>
                </a:tc>
                <a:tc>
                  <a:txBody>
                    <a:bodyPr/>
                    <a:lstStyle/>
                    <a:p>
                      <a:pPr marL="0" marR="0" indent="0" algn="ctr" defTabSz="914400" rtl="1" eaLnBrk="1" fontAlgn="auto" latinLnBrk="0" hangingPunct="1">
                        <a:lnSpc>
                          <a:spcPct val="100000"/>
                        </a:lnSpc>
                        <a:spcBef>
                          <a:spcPts val="0"/>
                        </a:spcBef>
                        <a:spcAft>
                          <a:spcPts val="0"/>
                        </a:spcAft>
                        <a:buClr>
                          <a:schemeClr val="bg1">
                            <a:lumMod val="75000"/>
                          </a:schemeClr>
                        </a:buClr>
                        <a:buSzTx/>
                        <a:buFont typeface="Arial" pitchFamily="34" charset="0"/>
                        <a:buNone/>
                        <a:tabLst/>
                        <a:defRPr/>
                      </a:pPr>
                      <a:r>
                        <a:rPr lang="en-US" sz="1400" dirty="0">
                          <a:solidFill>
                            <a:schemeClr val="bg1">
                              <a:lumMod val="85000"/>
                            </a:schemeClr>
                          </a:solidFill>
                          <a:latin typeface="Share Tech" charset="0"/>
                        </a:rPr>
                        <a:t>Dec - Jan</a:t>
                      </a:r>
                      <a:endParaRPr lang="ar-EG" sz="1400" dirty="0">
                        <a:solidFill>
                          <a:schemeClr val="bg1">
                            <a:lumMod val="85000"/>
                          </a:schemeClr>
                        </a:solidFill>
                        <a:latin typeface="Share Tech" charset="0"/>
                      </a:endParaRPr>
                    </a:p>
                    <a:p>
                      <a:pPr marL="0" indent="0" algn="ctr" rtl="1">
                        <a:buClr>
                          <a:schemeClr val="bg1">
                            <a:lumMod val="75000"/>
                          </a:schemeClr>
                        </a:buClr>
                        <a:buFont typeface="Arial" pitchFamily="34" charset="0"/>
                        <a:buNone/>
                      </a:pPr>
                      <a:endParaRPr lang="ar-EG" sz="1400" dirty="0">
                        <a:solidFill>
                          <a:schemeClr val="bg1">
                            <a:lumMod val="85000"/>
                          </a:schemeClr>
                        </a:solidFill>
                        <a:latin typeface="Share Tech" charset="0"/>
                      </a:endParaRPr>
                    </a:p>
                  </a:txBody>
                  <a:tcPr marL="86079" marR="86079"/>
                </a:tc>
                <a:extLst>
                  <a:ext uri="{0D108BD9-81ED-4DB2-BD59-A6C34878D82A}">
                    <a16:rowId xmlns:a16="http://schemas.microsoft.com/office/drawing/2014/main" val="10004"/>
                  </a:ext>
                </a:extLst>
              </a:tr>
              <a:tr h="294802">
                <a:tc>
                  <a:txBody>
                    <a:bodyPr/>
                    <a:lstStyle/>
                    <a:p>
                      <a:pPr marL="285750" indent="-285750" algn="l" rtl="0">
                        <a:buClr>
                          <a:schemeClr val="bg1">
                            <a:lumMod val="75000"/>
                          </a:schemeClr>
                        </a:buClr>
                        <a:buFont typeface="Arial" pitchFamily="34" charset="0"/>
                        <a:buChar char="•"/>
                      </a:pPr>
                      <a:r>
                        <a:rPr lang="en-US" sz="1400" baseline="0" dirty="0">
                          <a:solidFill>
                            <a:schemeClr val="bg1">
                              <a:lumMod val="85000"/>
                            </a:schemeClr>
                          </a:solidFill>
                          <a:latin typeface="Share Tech" charset="0"/>
                        </a:rPr>
                        <a:t>Build Model object detection (image) (video)</a:t>
                      </a:r>
                    </a:p>
                    <a:p>
                      <a:pPr marL="285750" indent="-285750" algn="l" rtl="0">
                        <a:buClr>
                          <a:schemeClr val="bg1">
                            <a:lumMod val="75000"/>
                          </a:schemeClr>
                        </a:buClr>
                        <a:buFont typeface="Arial" pitchFamily="34" charset="0"/>
                        <a:buChar char="•"/>
                      </a:pPr>
                      <a:r>
                        <a:rPr lang="en-US" sz="1400" baseline="0" dirty="0">
                          <a:solidFill>
                            <a:schemeClr val="bg1">
                              <a:lumMod val="85000"/>
                            </a:schemeClr>
                          </a:solidFill>
                          <a:latin typeface="Share Tech" charset="0"/>
                        </a:rPr>
                        <a:t>Making </a:t>
                      </a:r>
                      <a:r>
                        <a:rPr lang="en-GB" sz="1400" baseline="0" dirty="0">
                          <a:solidFill>
                            <a:schemeClr val="bg1">
                              <a:lumMod val="85000"/>
                            </a:schemeClr>
                          </a:solidFill>
                          <a:latin typeface="Share Tech" charset="0"/>
                        </a:rPr>
                        <a:t>Convert from voice to text</a:t>
                      </a:r>
                      <a:endParaRPr lang="en-US" sz="1400" baseline="0" dirty="0">
                        <a:solidFill>
                          <a:schemeClr val="bg1">
                            <a:lumMod val="85000"/>
                          </a:schemeClr>
                        </a:solidFill>
                        <a:latin typeface="Share Tech" charset="0"/>
                      </a:endParaRPr>
                    </a:p>
                  </a:txBody>
                  <a:tcPr marL="86079" marR="86079"/>
                </a:tc>
                <a:tc>
                  <a:txBody>
                    <a:bodyPr/>
                    <a:lstStyle/>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Model</a:t>
                      </a:r>
                    </a:p>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Flutter</a:t>
                      </a:r>
                    </a:p>
                  </a:txBody>
                  <a:tcPr marL="86079" marR="86079"/>
                </a:tc>
                <a:tc>
                  <a:txBody>
                    <a:bodyPr/>
                    <a:lstStyle/>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Feb</a:t>
                      </a:r>
                      <a:r>
                        <a:rPr lang="en-US" sz="1400" baseline="0" dirty="0">
                          <a:solidFill>
                            <a:schemeClr val="bg1">
                              <a:lumMod val="85000"/>
                            </a:schemeClr>
                          </a:solidFill>
                          <a:latin typeface="Share Tech" charset="0"/>
                        </a:rPr>
                        <a:t> - mar</a:t>
                      </a:r>
                      <a:endParaRPr lang="ar-EG" sz="1400" dirty="0">
                        <a:solidFill>
                          <a:schemeClr val="bg1">
                            <a:lumMod val="85000"/>
                          </a:schemeClr>
                        </a:solidFill>
                        <a:latin typeface="Share Tech" charset="0"/>
                      </a:endParaRPr>
                    </a:p>
                  </a:txBody>
                  <a:tcPr marL="86079" marR="86079"/>
                </a:tc>
                <a:extLst>
                  <a:ext uri="{0D108BD9-81ED-4DB2-BD59-A6C34878D82A}">
                    <a16:rowId xmlns:a16="http://schemas.microsoft.com/office/drawing/2014/main" val="3174864818"/>
                  </a:ext>
                </a:extLst>
              </a:tr>
              <a:tr h="294802">
                <a:tc>
                  <a:txBody>
                    <a:bodyPr/>
                    <a:lstStyle/>
                    <a:p>
                      <a:pPr marL="285750" indent="-285750" algn="l" rtl="0">
                        <a:buClr>
                          <a:schemeClr val="bg1">
                            <a:lumMod val="75000"/>
                          </a:schemeClr>
                        </a:buClr>
                        <a:buFont typeface="Arial" pitchFamily="34" charset="0"/>
                        <a:buChar char="•"/>
                      </a:pPr>
                      <a:r>
                        <a:rPr lang="en-GB" sz="1400" baseline="0" dirty="0">
                          <a:solidFill>
                            <a:schemeClr val="bg1">
                              <a:lumMod val="85000"/>
                            </a:schemeClr>
                          </a:solidFill>
                          <a:latin typeface="Share Tech" charset="0"/>
                        </a:rPr>
                        <a:t>Connect the model to the mobile app</a:t>
                      </a:r>
                    </a:p>
                    <a:p>
                      <a:pPr marL="285750" indent="-285750" algn="l" rtl="0">
                        <a:buClr>
                          <a:schemeClr val="bg1">
                            <a:lumMod val="75000"/>
                          </a:schemeClr>
                        </a:buClr>
                        <a:buFont typeface="Arial" pitchFamily="34" charset="0"/>
                        <a:buChar char="•"/>
                      </a:pPr>
                      <a:r>
                        <a:rPr lang="en-GB" sz="1400" baseline="0" dirty="0">
                          <a:solidFill>
                            <a:schemeClr val="bg1">
                              <a:lumMod val="85000"/>
                            </a:schemeClr>
                          </a:solidFill>
                          <a:latin typeface="Share Tech" charset="0"/>
                        </a:rPr>
                        <a:t>Make Book</a:t>
                      </a:r>
                      <a:endParaRPr lang="en-US" sz="1400" baseline="0" dirty="0">
                        <a:solidFill>
                          <a:schemeClr val="bg1">
                            <a:lumMod val="85000"/>
                          </a:schemeClr>
                        </a:solidFill>
                        <a:latin typeface="Share Tech" charset="0"/>
                      </a:endParaRPr>
                    </a:p>
                  </a:txBody>
                  <a:tcPr marL="86079" marR="86079"/>
                </a:tc>
                <a:tc>
                  <a:txBody>
                    <a:bodyPr/>
                    <a:lstStyle/>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Flutter</a:t>
                      </a:r>
                    </a:p>
                  </a:txBody>
                  <a:tcPr marL="86079" marR="86079"/>
                </a:tc>
                <a:tc>
                  <a:txBody>
                    <a:bodyPr/>
                    <a:lstStyle/>
                    <a:p>
                      <a:pPr marL="0" indent="0" algn="ctr" rtl="1">
                        <a:buClr>
                          <a:schemeClr val="bg1">
                            <a:lumMod val="75000"/>
                          </a:schemeClr>
                        </a:buClr>
                        <a:buFont typeface="Arial" pitchFamily="34" charset="0"/>
                        <a:buNone/>
                      </a:pPr>
                      <a:r>
                        <a:rPr lang="en-US" sz="1400" dirty="0">
                          <a:solidFill>
                            <a:schemeClr val="bg1">
                              <a:lumMod val="85000"/>
                            </a:schemeClr>
                          </a:solidFill>
                          <a:latin typeface="Share Tech" charset="0"/>
                        </a:rPr>
                        <a:t>April - may</a:t>
                      </a:r>
                      <a:endParaRPr lang="ar-EG" sz="1400" dirty="0">
                        <a:solidFill>
                          <a:schemeClr val="bg1">
                            <a:lumMod val="85000"/>
                          </a:schemeClr>
                        </a:solidFill>
                        <a:latin typeface="Share Tech" charset="0"/>
                      </a:endParaRPr>
                    </a:p>
                  </a:txBody>
                  <a:tcPr marL="86079" marR="86079"/>
                </a:tc>
                <a:extLst>
                  <a:ext uri="{0D108BD9-81ED-4DB2-BD59-A6C34878D82A}">
                    <a16:rowId xmlns:a16="http://schemas.microsoft.com/office/drawing/2014/main" val="1168329683"/>
                  </a:ext>
                </a:extLst>
              </a:tr>
            </a:tbl>
          </a:graphicData>
        </a:graphic>
      </p:graphicFrame>
      <p:pic>
        <p:nvPicPr>
          <p:cNvPr id="5" name="Picture 4" descr="A group of hands with different colored hands&#10;&#10;Description automatically generated">
            <a:extLst>
              <a:ext uri="{FF2B5EF4-FFF2-40B4-BE49-F238E27FC236}">
                <a16:creationId xmlns:a16="http://schemas.microsoft.com/office/drawing/2014/main" id="{6FA4AD7C-B848-8B39-9158-CEE116FF59D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35695" t="10831" r="37465" b="14018"/>
          <a:stretch/>
        </p:blipFill>
        <p:spPr>
          <a:xfrm rot="10800000">
            <a:off x="8097606" y="393212"/>
            <a:ext cx="828029" cy="1644791"/>
          </a:xfrm>
          <a:prstGeom prst="rect">
            <a:avLst/>
          </a:prstGeom>
        </p:spPr>
      </p:pic>
      <p:pic>
        <p:nvPicPr>
          <p:cNvPr id="6" name="Picture 5">
            <a:extLst>
              <a:ext uri="{FF2B5EF4-FFF2-40B4-BE49-F238E27FC236}">
                <a16:creationId xmlns:a16="http://schemas.microsoft.com/office/drawing/2014/main" id="{C2AED93C-2A3D-0789-9D35-801B44497B89}"/>
              </a:ext>
            </a:extLst>
          </p:cNvPr>
          <p:cNvPicPr>
            <a:picLocks noChangeAspect="1"/>
          </p:cNvPicPr>
          <p:nvPr/>
        </p:nvPicPr>
        <p:blipFill>
          <a:blip r:embed="rId4"/>
          <a:stretch>
            <a:fillRect/>
          </a:stretch>
        </p:blipFill>
        <p:spPr>
          <a:xfrm>
            <a:off x="7970792" y="3959499"/>
            <a:ext cx="755970" cy="883997"/>
          </a:xfrm>
          <a:prstGeom prst="rect">
            <a:avLst/>
          </a:prstGeom>
        </p:spPr>
      </p:pic>
      <p:sp>
        <p:nvSpPr>
          <p:cNvPr id="7" name="TextBox 6"/>
          <p:cNvSpPr txBox="1"/>
          <p:nvPr/>
        </p:nvSpPr>
        <p:spPr>
          <a:xfrm>
            <a:off x="8361348" y="4732995"/>
            <a:ext cx="396378" cy="307777"/>
          </a:xfrm>
          <a:prstGeom prst="rect">
            <a:avLst/>
          </a:prstGeom>
          <a:noFill/>
        </p:spPr>
        <p:txBody>
          <a:bodyPr wrap="square" rtlCol="1">
            <a:spAutoFit/>
          </a:bodyPr>
          <a:lstStyle/>
          <a:p>
            <a:r>
              <a:rPr lang="en-US" dirty="0"/>
              <a:t>69</a:t>
            </a:r>
            <a:endParaRPr lang="ar-EG" dirty="0"/>
          </a:p>
        </p:txBody>
      </p:sp>
    </p:spTree>
    <p:extLst>
      <p:ext uri="{BB962C8B-B14F-4D97-AF65-F5344CB8AC3E}">
        <p14:creationId xmlns:p14="http://schemas.microsoft.com/office/powerpoint/2010/main" val="2277135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6B4C396-C2DF-3054-7FC7-E83B58273A2F}"/>
              </a:ext>
            </a:extLst>
          </p:cNvPr>
          <p:cNvSpPr txBox="1"/>
          <p:nvPr/>
        </p:nvSpPr>
        <p:spPr>
          <a:xfrm>
            <a:off x="636626" y="1357465"/>
            <a:ext cx="5150660" cy="2585323"/>
          </a:xfrm>
          <a:prstGeom prst="rect">
            <a:avLst/>
          </a:prstGeom>
          <a:noFill/>
        </p:spPr>
        <p:txBody>
          <a:bodyPr wrap="square">
            <a:spAutoFit/>
          </a:bodyPr>
          <a:lstStyle/>
          <a:p>
            <a:pPr marL="152400" algn="just">
              <a:buClr>
                <a:schemeClr val="dk1"/>
              </a:buClr>
              <a:buSzPts val="1200"/>
            </a:pPr>
            <a:r>
              <a:rPr lang="en-US" sz="1800" dirty="0">
                <a:solidFill>
                  <a:schemeClr val="dk1"/>
                </a:solidFill>
                <a:latin typeface="Albert Sans"/>
                <a:cs typeface="Albert Sans"/>
                <a:sym typeface="Albert Sans"/>
              </a:rPr>
              <a:t>Therefore, the idea of our project is to create a mobile application that is a silent conversation to learn sign language for individuals who suffer from deafness or hearing loss, to bridge the communication gap between the deaf community and the hearing world by enabling simultaneous translation of sign language gestures using all algorithms and computer vision techniques.</a:t>
            </a:r>
          </a:p>
        </p:txBody>
      </p:sp>
      <p:pic>
        <p:nvPicPr>
          <p:cNvPr id="21" name="Picture 20" descr="A cartoon of a person making a thumbs up gesture&#10;&#10;Description automatically generated">
            <a:extLst>
              <a:ext uri="{FF2B5EF4-FFF2-40B4-BE49-F238E27FC236}">
                <a16:creationId xmlns:a16="http://schemas.microsoft.com/office/drawing/2014/main" id="{33ED21D4-DE4A-C631-72C4-98FECC96D1E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594" b="90000" l="10000" r="90000">
                        <a14:foregroundMark x1="53750" y1="9063" x2="42188" y2="8594"/>
                      </a14:backgroundRemoval>
                    </a14:imgEffect>
                  </a14:imgLayer>
                </a14:imgProps>
              </a:ext>
            </a:extLst>
          </a:blip>
          <a:stretch>
            <a:fillRect/>
          </a:stretch>
        </p:blipFill>
        <p:spPr>
          <a:xfrm>
            <a:off x="5284624" y="1727180"/>
            <a:ext cx="3494647" cy="3264274"/>
          </a:xfrm>
          <a:prstGeom prst="rect">
            <a:avLst/>
          </a:prstGeom>
        </p:spPr>
      </p:pic>
      <p:pic>
        <p:nvPicPr>
          <p:cNvPr id="22" name="Picture 21" descr="A sound off icon with a x mark&#10;&#10;Description automatically generated">
            <a:extLst>
              <a:ext uri="{FF2B5EF4-FFF2-40B4-BE49-F238E27FC236}">
                <a16:creationId xmlns:a16="http://schemas.microsoft.com/office/drawing/2014/main" id="{A137BDA8-53BE-A0F2-26EC-4C2BEFCDD19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5082" y1="47143" x2="60734" y2="53469"/>
                      </a14:backgroundRemoval>
                    </a14:imgEffect>
                  </a14:imgLayer>
                </a14:imgProps>
              </a:ext>
            </a:extLst>
          </a:blip>
          <a:stretch>
            <a:fillRect/>
          </a:stretch>
        </p:blipFill>
        <p:spPr>
          <a:xfrm>
            <a:off x="7573068" y="1917278"/>
            <a:ext cx="825889" cy="654472"/>
          </a:xfrm>
          <a:prstGeom prst="ellipse">
            <a:avLst/>
          </a:prstGeom>
        </p:spPr>
      </p:pic>
      <p:pic>
        <p:nvPicPr>
          <p:cNvPr id="23" name="Picture 22" descr="A hands shaking in a circle&#10;&#10;Description automatically generated">
            <a:extLst>
              <a:ext uri="{FF2B5EF4-FFF2-40B4-BE49-F238E27FC236}">
                <a16:creationId xmlns:a16="http://schemas.microsoft.com/office/drawing/2014/main" id="{F030662D-D32C-B8F6-F8A3-69503186432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167600" y="476418"/>
            <a:ext cx="1870411" cy="1402808"/>
          </a:xfrm>
          <a:prstGeom prst="rect">
            <a:avLst/>
          </a:prstGeom>
        </p:spPr>
      </p:pic>
      <p:sp>
        <p:nvSpPr>
          <p:cNvPr id="24" name="TextBox 23"/>
          <p:cNvSpPr txBox="1"/>
          <p:nvPr/>
        </p:nvSpPr>
        <p:spPr>
          <a:xfrm>
            <a:off x="8375073" y="4578927"/>
            <a:ext cx="396378" cy="307777"/>
          </a:xfrm>
          <a:prstGeom prst="rect">
            <a:avLst/>
          </a:prstGeom>
          <a:noFill/>
        </p:spPr>
        <p:txBody>
          <a:bodyPr wrap="square" rtlCol="1">
            <a:spAutoFit/>
          </a:bodyPr>
          <a:lstStyle/>
          <a:p>
            <a:r>
              <a:rPr lang="en-US" dirty="0"/>
              <a:t>7</a:t>
            </a:r>
            <a:endParaRPr lang="ar-EG" dirty="0"/>
          </a:p>
        </p:txBody>
      </p:sp>
    </p:spTree>
    <p:extLst>
      <p:ext uri="{BB962C8B-B14F-4D97-AF65-F5344CB8AC3E}">
        <p14:creationId xmlns:p14="http://schemas.microsoft.com/office/powerpoint/2010/main" val="33009130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19" y="415635"/>
            <a:ext cx="7717418" cy="748147"/>
          </a:xfrm>
        </p:spPr>
        <p:txBody>
          <a:bodyPr/>
          <a:lstStyle/>
          <a:p>
            <a:pPr algn="l"/>
            <a:r>
              <a:rPr lang="af-ZA" sz="4000" dirty="0"/>
              <a:t>References</a:t>
            </a:r>
            <a:endParaRPr lang="en-US" sz="4000" dirty="0"/>
          </a:p>
        </p:txBody>
      </p:sp>
      <p:sp>
        <p:nvSpPr>
          <p:cNvPr id="3" name="Subtitle 2"/>
          <p:cNvSpPr>
            <a:spLocks noGrp="1"/>
          </p:cNvSpPr>
          <p:nvPr>
            <p:ph type="subTitle" idx="1"/>
          </p:nvPr>
        </p:nvSpPr>
        <p:spPr>
          <a:xfrm>
            <a:off x="623456" y="1039090"/>
            <a:ext cx="7800544" cy="3771902"/>
          </a:xfrm>
        </p:spPr>
        <p:txBody>
          <a:bodyPr numCol="2"/>
          <a:lstStyle/>
          <a:p>
            <a:pPr marL="152400" indent="0" algn="l"/>
            <a:r>
              <a:rPr lang="en-US" sz="1200" dirty="0">
                <a:solidFill>
                  <a:srgbClr val="000510"/>
                </a:solidFill>
              </a:rPr>
              <a:t> [1].</a:t>
            </a:r>
            <a:r>
              <a:rPr lang="en-US" sz="1200" b="1" dirty="0" err="1">
                <a:solidFill>
                  <a:srgbClr val="000510"/>
                </a:solidFill>
              </a:rPr>
              <a:t>Alphapet_Dataset</a:t>
            </a:r>
            <a:endParaRPr lang="en-US" sz="1200" b="1" dirty="0">
              <a:solidFill>
                <a:srgbClr val="000510"/>
              </a:solidFill>
            </a:endParaRPr>
          </a:p>
          <a:p>
            <a:pPr marL="152400" indent="0" algn="l"/>
            <a:r>
              <a:rPr lang="en-US" sz="1100" dirty="0">
                <a:solidFill>
                  <a:srgbClr val="000510"/>
                </a:solidFill>
              </a:rPr>
              <a:t>[</a:t>
            </a:r>
            <a:r>
              <a:rPr lang="en-US" sz="1100" dirty="0">
                <a:solidFill>
                  <a:srgbClr val="000510"/>
                </a:solidFill>
                <a:hlinkClick r:id="rId2" action="ppaction://hlinksldjump"/>
              </a:rPr>
              <a:t>1]English</a:t>
            </a:r>
            <a:r>
              <a:rPr lang="en-US" sz="1100" dirty="0">
                <a:solidFill>
                  <a:srgbClr val="000510"/>
                </a:solidFill>
              </a:rPr>
              <a:t>   </a:t>
            </a:r>
          </a:p>
          <a:p>
            <a:pPr marL="323850" indent="-171450" algn="l">
              <a:buFont typeface="Arial" panose="020B0604020202020204" pitchFamily="34" charset="0"/>
              <a:buChar char="•"/>
            </a:pPr>
            <a:r>
              <a:rPr lang="en-US" sz="1100" dirty="0"/>
              <a:t> </a:t>
            </a:r>
            <a:r>
              <a:rPr lang="en-US" sz="1100" dirty="0">
                <a:hlinkClick r:id="rId3"/>
              </a:rPr>
              <a:t>https://www.kaggle.com/datasets/</a:t>
            </a:r>
            <a:r>
              <a:rPr lang="en-US" sz="1100" dirty="0" err="1">
                <a:hlinkClick r:id="rId3"/>
              </a:rPr>
              <a:t>lexset</a:t>
            </a:r>
            <a:r>
              <a:rPr lang="en-US" sz="1100" dirty="0">
                <a:hlinkClick r:id="rId3"/>
              </a:rPr>
              <a:t>/synthetic-</a:t>
            </a:r>
            <a:r>
              <a:rPr lang="en-US" sz="1100" dirty="0" err="1">
                <a:hlinkClick r:id="rId3"/>
              </a:rPr>
              <a:t>asl</a:t>
            </a:r>
            <a:r>
              <a:rPr lang="en-US" sz="1100" dirty="0">
                <a:hlinkClick r:id="rId3"/>
              </a:rPr>
              <a:t>-alphabet/data,</a:t>
            </a:r>
            <a:r>
              <a:rPr lang="en-US" sz="1100" dirty="0"/>
              <a:t>”</a:t>
            </a:r>
          </a:p>
          <a:p>
            <a:pPr marL="323850" indent="-171450" algn="l">
              <a:buFont typeface="Arial" panose="020B0604020202020204" pitchFamily="34" charset="0"/>
              <a:buChar char="•"/>
            </a:pPr>
            <a:r>
              <a:rPr lang="en-US" sz="1100" dirty="0">
                <a:hlinkClick r:id="rId4"/>
              </a:rPr>
              <a:t>https://www.kaggle.com/datasets/debashishsau/aslamerican-sign-language-aplhabet-dataset</a:t>
            </a:r>
            <a:endParaRPr lang="en-US" sz="1100" dirty="0"/>
          </a:p>
          <a:p>
            <a:pPr marL="323850" indent="-171450" algn="l">
              <a:buFont typeface="Arial" panose="020B0604020202020204" pitchFamily="34" charset="0"/>
              <a:buChar char="•"/>
            </a:pPr>
            <a:r>
              <a:rPr lang="en-US" sz="1100" dirty="0">
                <a:hlinkClick r:id="rId5"/>
              </a:rPr>
              <a:t>https://www.kaggle.com/datasets/datamunge/sign-language-mnist/data</a:t>
            </a:r>
            <a:endParaRPr lang="en-US" sz="1100" dirty="0"/>
          </a:p>
          <a:p>
            <a:pPr marL="323850" indent="-171450" algn="l">
              <a:buFont typeface="Arial" panose="020B0604020202020204" pitchFamily="34" charset="0"/>
              <a:buChar char="•"/>
            </a:pPr>
            <a:r>
              <a:rPr lang="en-US" sz="1100" dirty="0">
                <a:hlinkClick r:id="rId6"/>
              </a:rPr>
              <a:t>https://www.kaggle.com/datasets/grassknoted/asl-alphabet/code</a:t>
            </a:r>
            <a:endParaRPr lang="en-US" sz="1100" dirty="0"/>
          </a:p>
          <a:p>
            <a:pPr marL="152400" indent="0" algn="l"/>
            <a:r>
              <a:rPr lang="en-US" sz="1100" dirty="0">
                <a:solidFill>
                  <a:srgbClr val="000510"/>
                </a:solidFill>
                <a:hlinkClick r:id="rId7" action="ppaction://hlinksldjump"/>
              </a:rPr>
              <a:t>[2]Arabic</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8"/>
              </a:rPr>
              <a:t>https://www.kaggle.com/datasets/sabribelmadoui/arabic-sign-language-unaugmented-dataset</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9"/>
              </a:rPr>
              <a:t>https://universe.roboflow.com/omdena-pemas/arabic-sl</a:t>
            </a:r>
            <a:endParaRPr lang="en-US" sz="1100" dirty="0">
              <a:solidFill>
                <a:srgbClr val="000510"/>
              </a:solidFill>
            </a:endParaRPr>
          </a:p>
          <a:p>
            <a:pPr marL="152400" indent="0" algn="l"/>
            <a:r>
              <a:rPr lang="en-US" sz="1100" dirty="0">
                <a:solidFill>
                  <a:srgbClr val="000510"/>
                </a:solidFill>
                <a:hlinkClick r:id="rId10" action="ppaction://hlinksldjump"/>
              </a:rPr>
              <a:t>[3]Spanish</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11"/>
              </a:rPr>
              <a:t>https://www.kaggle.com/datasets/</a:t>
            </a:r>
            <a:r>
              <a:rPr lang="en-US" sz="1100" dirty="0" err="1">
                <a:solidFill>
                  <a:srgbClr val="000510"/>
                </a:solidFill>
                <a:hlinkClick r:id="rId11"/>
              </a:rPr>
              <a:t>kirlelea</a:t>
            </a:r>
            <a:r>
              <a:rPr lang="en-US" sz="1100" dirty="0">
                <a:solidFill>
                  <a:srgbClr val="000510"/>
                </a:solidFill>
                <a:hlinkClick r:id="rId11"/>
              </a:rPr>
              <a:t>/</a:t>
            </a:r>
            <a:r>
              <a:rPr lang="en-US" sz="1100" dirty="0" err="1">
                <a:solidFill>
                  <a:srgbClr val="000510"/>
                </a:solidFill>
                <a:hlinkClick r:id="rId11"/>
              </a:rPr>
              <a:t>spanish</a:t>
            </a:r>
            <a:r>
              <a:rPr lang="en-US" sz="1100" dirty="0">
                <a:solidFill>
                  <a:srgbClr val="000510"/>
                </a:solidFill>
                <a:hlinkClick r:id="rId11"/>
              </a:rPr>
              <a:t>-sign-language-alphabet-static</a:t>
            </a:r>
            <a:r>
              <a:rPr lang="en-US" sz="1100" dirty="0">
                <a:solidFill>
                  <a:srgbClr val="000510"/>
                </a:solidFill>
              </a:rPr>
              <a:t>”</a:t>
            </a:r>
          </a:p>
          <a:p>
            <a:pPr marL="152400" indent="0" algn="l"/>
            <a:r>
              <a:rPr lang="en-US" sz="1100" dirty="0">
                <a:solidFill>
                  <a:srgbClr val="000510"/>
                </a:solidFill>
                <a:hlinkClick r:id="rId12" action="ppaction://hlinksldjump"/>
              </a:rPr>
              <a:t>[4]</a:t>
            </a:r>
            <a:r>
              <a:rPr lang="en-US" sz="1100" dirty="0" err="1">
                <a:solidFill>
                  <a:srgbClr val="000510"/>
                </a:solidFill>
                <a:hlinkClick r:id="rId12" action="ppaction://hlinksldjump"/>
              </a:rPr>
              <a:t>india</a:t>
            </a:r>
            <a:endParaRPr lang="en-US" sz="1100" dirty="0">
              <a:solidFill>
                <a:srgbClr val="000510"/>
              </a:solidFill>
            </a:endParaRPr>
          </a:p>
          <a:p>
            <a:pPr marL="323850" indent="-171450" algn="l">
              <a:buFont typeface="Arial" panose="020B0604020202020204" pitchFamily="34" charset="0"/>
              <a:buChar char="•"/>
            </a:pPr>
            <a:r>
              <a:rPr lang="en-US" sz="1100" dirty="0">
                <a:hlinkClick r:id="rId13"/>
              </a:rPr>
              <a:t>https://universe.roboflow.com/niladri-basu-roy-qnrm4/indian-sign-language-detection</a:t>
            </a:r>
            <a:endParaRPr lang="en-US" sz="1100" dirty="0"/>
          </a:p>
          <a:p>
            <a:pPr marL="152400" indent="0" algn="l"/>
            <a:endParaRPr lang="en-US" sz="1100" dirty="0"/>
          </a:p>
          <a:p>
            <a:pPr marL="152400" indent="0" algn="l"/>
            <a:endParaRPr lang="en-US" sz="1100" dirty="0"/>
          </a:p>
          <a:p>
            <a:pPr marL="152400" indent="0" algn="l"/>
            <a:endParaRPr lang="en-US" sz="1100" dirty="0"/>
          </a:p>
        </p:txBody>
      </p:sp>
      <p:sp>
        <p:nvSpPr>
          <p:cNvPr id="4" name="TextBox 3">
            <a:extLst>
              <a:ext uri="{FF2B5EF4-FFF2-40B4-BE49-F238E27FC236}">
                <a16:creationId xmlns:a16="http://schemas.microsoft.com/office/drawing/2014/main" id="{E8468ABD-F923-6CAB-85D4-322DE6983883}"/>
              </a:ext>
            </a:extLst>
          </p:cNvPr>
          <p:cNvSpPr txBox="1"/>
          <p:nvPr/>
        </p:nvSpPr>
        <p:spPr>
          <a:xfrm>
            <a:off x="4494810" y="1317809"/>
            <a:ext cx="4054830" cy="1123384"/>
          </a:xfrm>
          <a:prstGeom prst="rect">
            <a:avLst/>
          </a:prstGeom>
          <a:noFill/>
        </p:spPr>
        <p:txBody>
          <a:bodyPr wrap="square">
            <a:spAutoFit/>
          </a:bodyPr>
          <a:lstStyle/>
          <a:p>
            <a:pPr marL="285750" indent="-285750">
              <a:buFont typeface="Arial" panose="020B0604020202020204" pitchFamily="34" charset="0"/>
              <a:buChar char="•"/>
            </a:pPr>
            <a:r>
              <a:rPr lang="en-US" sz="1100" dirty="0">
                <a:solidFill>
                  <a:srgbClr val="012169"/>
                </a:solidFill>
                <a:latin typeface="Albert Sans"/>
                <a:sym typeface="Albert Sans"/>
                <a:hlinkClick r:id="rId14"/>
              </a:rPr>
              <a:t>https://www.kaggle.com/datasets/kartik2112/indian-sign-language-translation-letters-n-digits</a:t>
            </a:r>
            <a:endParaRPr lang="en-US" sz="1100" dirty="0">
              <a:solidFill>
                <a:srgbClr val="012169"/>
              </a:solidFill>
              <a:latin typeface="Albert Sans"/>
              <a:sym typeface="Albert Sans"/>
            </a:endParaRPr>
          </a:p>
          <a:p>
            <a:pPr marL="285750" indent="-285750">
              <a:buFont typeface="Arial" panose="020B0604020202020204" pitchFamily="34" charset="0"/>
              <a:buChar char="•"/>
            </a:pPr>
            <a:endParaRPr lang="en-US" sz="1100" dirty="0">
              <a:solidFill>
                <a:srgbClr val="012169"/>
              </a:solidFill>
              <a:latin typeface="Albert Sans"/>
              <a:sym typeface="Albert Sans"/>
            </a:endParaRPr>
          </a:p>
          <a:p>
            <a:pPr marL="285750" indent="-285750">
              <a:buFont typeface="Arial" panose="020B0604020202020204" pitchFamily="34" charset="0"/>
              <a:buChar char="•"/>
            </a:pPr>
            <a:r>
              <a:rPr lang="en-US" sz="1100" dirty="0">
                <a:solidFill>
                  <a:srgbClr val="012169"/>
                </a:solidFill>
                <a:latin typeface="Albert Sans"/>
                <a:sym typeface="Albert Sans"/>
                <a:hlinkClick r:id="rId15"/>
              </a:rPr>
              <a:t>https://www.kaggle.com/datasets/dodiyaparth/indian-sign-language</a:t>
            </a:r>
            <a:endParaRPr lang="en-US" sz="1100" dirty="0">
              <a:solidFill>
                <a:srgbClr val="012169"/>
              </a:solidFill>
              <a:latin typeface="Albert Sans"/>
              <a:sym typeface="Albert Sans"/>
            </a:endParaRPr>
          </a:p>
          <a:p>
            <a:pPr marL="285750" indent="-285750">
              <a:buFont typeface="Arial" panose="020B0604020202020204" pitchFamily="34" charset="0"/>
              <a:buChar char="•"/>
            </a:pPr>
            <a:endParaRPr lang="en-US" sz="1200" dirty="0">
              <a:solidFill>
                <a:srgbClr val="012169"/>
              </a:solidFill>
              <a:latin typeface="Albert Sans"/>
              <a:sym typeface="Albert Sans"/>
            </a:endParaRPr>
          </a:p>
        </p:txBody>
      </p:sp>
      <p:sp>
        <p:nvSpPr>
          <p:cNvPr id="5" name="TextBox 4"/>
          <p:cNvSpPr txBox="1"/>
          <p:nvPr/>
        </p:nvSpPr>
        <p:spPr>
          <a:xfrm>
            <a:off x="8375073" y="4578927"/>
            <a:ext cx="396378" cy="307777"/>
          </a:xfrm>
          <a:prstGeom prst="rect">
            <a:avLst/>
          </a:prstGeom>
          <a:noFill/>
        </p:spPr>
        <p:txBody>
          <a:bodyPr wrap="square" rtlCol="1">
            <a:spAutoFit/>
          </a:bodyPr>
          <a:lstStyle/>
          <a:p>
            <a:r>
              <a:rPr lang="en-US" dirty="0"/>
              <a:t>70</a:t>
            </a:r>
            <a:endParaRPr lang="ar-EG" dirty="0"/>
          </a:p>
        </p:txBody>
      </p:sp>
      <p:sp>
        <p:nvSpPr>
          <p:cNvPr id="6" name="Rectangle 5"/>
          <p:cNvSpPr/>
          <p:nvPr/>
        </p:nvSpPr>
        <p:spPr>
          <a:xfrm>
            <a:off x="4494810" y="2363593"/>
            <a:ext cx="3948896" cy="2462213"/>
          </a:xfrm>
          <a:prstGeom prst="rect">
            <a:avLst/>
          </a:prstGeom>
        </p:spPr>
        <p:txBody>
          <a:bodyPr wrap="square">
            <a:spAutoFit/>
          </a:bodyPr>
          <a:lstStyle/>
          <a:p>
            <a:pPr marL="152400"/>
            <a:r>
              <a:rPr lang="en-US" sz="1100" dirty="0">
                <a:solidFill>
                  <a:srgbClr val="000510"/>
                </a:solidFill>
              </a:rPr>
              <a:t>[2].</a:t>
            </a:r>
            <a:r>
              <a:rPr lang="en-US" sz="1100" b="1" dirty="0" err="1">
                <a:solidFill>
                  <a:srgbClr val="000510"/>
                </a:solidFill>
              </a:rPr>
              <a:t>Word_Dataset</a:t>
            </a:r>
            <a:endParaRPr lang="en-US" sz="1100" b="1" dirty="0">
              <a:solidFill>
                <a:srgbClr val="000510"/>
              </a:solidFill>
            </a:endParaRPr>
          </a:p>
          <a:p>
            <a:pPr marL="152400"/>
            <a:endParaRPr lang="en-US" sz="1100" b="1" dirty="0">
              <a:solidFill>
                <a:srgbClr val="000510"/>
              </a:solidFill>
            </a:endParaRPr>
          </a:p>
          <a:p>
            <a:pPr marL="152400"/>
            <a:r>
              <a:rPr lang="en-US" sz="1100" dirty="0">
                <a:solidFill>
                  <a:srgbClr val="000510"/>
                </a:solidFill>
                <a:hlinkClick r:id="rId16" action="ppaction://hlinksldjump"/>
              </a:rPr>
              <a:t>[1]English   </a:t>
            </a:r>
            <a:endParaRPr lang="en-US" sz="1100" dirty="0">
              <a:solidFill>
                <a:srgbClr val="000510"/>
              </a:solidFill>
            </a:endParaRPr>
          </a:p>
          <a:p>
            <a:pPr marL="323850" indent="-171450">
              <a:buFont typeface="Arial" panose="020B0604020202020204" pitchFamily="34" charset="0"/>
              <a:buChar char="•"/>
            </a:pPr>
            <a:r>
              <a:rPr lang="en-US" sz="1100" dirty="0">
                <a:hlinkClick r:id="rId3"/>
              </a:rPr>
              <a:t>“https://www.kaggle.com/datasets/</a:t>
            </a:r>
            <a:r>
              <a:rPr lang="en-US" sz="1100" dirty="0" err="1">
                <a:hlinkClick r:id="rId3"/>
              </a:rPr>
              <a:t>risangbaskoro</a:t>
            </a:r>
            <a:r>
              <a:rPr lang="en-US" sz="1100" dirty="0">
                <a:hlinkClick r:id="rId3"/>
              </a:rPr>
              <a:t>/</a:t>
            </a:r>
            <a:r>
              <a:rPr lang="en-US" sz="1100" dirty="0" err="1">
                <a:hlinkClick r:id="rId3"/>
              </a:rPr>
              <a:t>wlasl</a:t>
            </a:r>
            <a:r>
              <a:rPr lang="en-US" sz="1100" dirty="0">
                <a:hlinkClick r:id="rId3"/>
              </a:rPr>
              <a:t>-processed,</a:t>
            </a:r>
            <a:r>
              <a:rPr lang="en-US" sz="1100" dirty="0"/>
              <a:t>”</a:t>
            </a:r>
          </a:p>
          <a:p>
            <a:pPr marL="323850" indent="-171450">
              <a:buFont typeface="Arial" panose="020B0604020202020204" pitchFamily="34" charset="0"/>
              <a:buChar char="•"/>
            </a:pPr>
            <a:r>
              <a:rPr lang="en-US" sz="1100" dirty="0">
                <a:hlinkClick r:id="rId17"/>
              </a:rPr>
              <a:t>https://www.kaggle.com/datasets/kshitij192/action-recognition</a:t>
            </a:r>
            <a:endParaRPr lang="en-US" sz="1100" dirty="0"/>
          </a:p>
          <a:p>
            <a:pPr marL="323850" indent="-171450">
              <a:buFont typeface="Arial" panose="020B0604020202020204" pitchFamily="34" charset="0"/>
              <a:buChar char="•"/>
            </a:pPr>
            <a:r>
              <a:rPr lang="en-US" sz="1100" dirty="0">
                <a:hlinkClick r:id="rId18"/>
              </a:rPr>
              <a:t>https://www.kaggle.com/datasets/belalelwikel/asl-and-some-words/data</a:t>
            </a:r>
            <a:endParaRPr lang="en-US" sz="1100" dirty="0"/>
          </a:p>
          <a:p>
            <a:pPr marL="152400"/>
            <a:r>
              <a:rPr lang="en-US" sz="1100" dirty="0">
                <a:solidFill>
                  <a:srgbClr val="000510"/>
                </a:solidFill>
                <a:hlinkClick r:id="rId7" action="ppaction://hlinksldjump"/>
              </a:rPr>
              <a:t>[</a:t>
            </a:r>
            <a:r>
              <a:rPr lang="en-US" sz="1100" dirty="0">
                <a:solidFill>
                  <a:srgbClr val="000510"/>
                </a:solidFill>
                <a:hlinkClick r:id="rId19" action="ppaction://hlinksldjump"/>
              </a:rPr>
              <a:t>2]Arabic</a:t>
            </a:r>
            <a:endParaRPr lang="en-US" sz="1100" dirty="0">
              <a:solidFill>
                <a:srgbClr val="000510"/>
              </a:solidFill>
            </a:endParaRPr>
          </a:p>
          <a:p>
            <a:pPr marL="323850" indent="-171450">
              <a:buFont typeface="Arial" panose="020B0604020202020204" pitchFamily="34" charset="0"/>
              <a:buChar char="•"/>
            </a:pPr>
            <a:r>
              <a:rPr lang="en-US" sz="1100" dirty="0">
                <a:solidFill>
                  <a:srgbClr val="000510"/>
                </a:solidFill>
                <a:hlinkClick r:id="rId20"/>
              </a:rPr>
              <a:t>https://universe.roboflow.com/rania-hamada-xcozs/arabic-sign-language-words-detection</a:t>
            </a:r>
            <a:endParaRPr lang="en-US" sz="1100" dirty="0">
              <a:solidFill>
                <a:srgbClr val="000510"/>
              </a:solidFill>
            </a:endParaRPr>
          </a:p>
          <a:p>
            <a:pPr marL="323850" indent="-171450">
              <a:buFont typeface="Arial" panose="020B0604020202020204" pitchFamily="34" charset="0"/>
              <a:buChar char="•"/>
            </a:pPr>
            <a:r>
              <a:rPr lang="en-US" sz="1100" dirty="0">
                <a:solidFill>
                  <a:srgbClr val="000510"/>
                </a:solidFill>
                <a:hlinkClick r:id="rId21"/>
              </a:rPr>
              <a:t>https://www.kaggle.com/datasets/mahmoudmsaafan/arabic-sign-language-dataset</a:t>
            </a:r>
            <a:endParaRPr lang="en-US" sz="1100" dirty="0">
              <a:solidFill>
                <a:srgbClr val="000510"/>
              </a:solidFill>
            </a:endParaRPr>
          </a:p>
        </p:txBody>
      </p:sp>
    </p:spTree>
    <p:extLst>
      <p:ext uri="{BB962C8B-B14F-4D97-AF65-F5344CB8AC3E}">
        <p14:creationId xmlns:p14="http://schemas.microsoft.com/office/powerpoint/2010/main" val="33673047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3456" y="546265"/>
            <a:ext cx="7855526" cy="4046517"/>
          </a:xfrm>
        </p:spPr>
        <p:txBody>
          <a:bodyPr numCol="2"/>
          <a:lstStyle/>
          <a:p>
            <a:pPr marL="152400" indent="0" algn="l"/>
            <a:r>
              <a:rPr lang="en-US" sz="1200" dirty="0">
                <a:solidFill>
                  <a:srgbClr val="000510"/>
                </a:solidFill>
              </a:rPr>
              <a:t> </a:t>
            </a:r>
            <a:r>
              <a:rPr lang="en-US" sz="1100" dirty="0">
                <a:solidFill>
                  <a:srgbClr val="000510"/>
                </a:solidFill>
                <a:hlinkClick r:id="rId2" action="ppaction://hlinksldjump"/>
              </a:rPr>
              <a:t>[3]Spanish</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3"/>
              </a:rPr>
              <a:t>https://www.kaggle.com/datasets/mguiralc03/</a:t>
            </a:r>
            <a:r>
              <a:rPr lang="en-US" sz="1100" dirty="0" err="1">
                <a:solidFill>
                  <a:srgbClr val="000510"/>
                </a:solidFill>
                <a:hlinkClick r:id="rId3"/>
              </a:rPr>
              <a:t>spanishsignlanguagerecognitiontfg</a:t>
            </a:r>
            <a:r>
              <a:rPr lang="en-US" sz="1100" dirty="0">
                <a:solidFill>
                  <a:srgbClr val="000510"/>
                </a:solidFill>
              </a:rPr>
              <a:t>”</a:t>
            </a:r>
          </a:p>
          <a:p>
            <a:pPr marL="323850" indent="-171450" algn="l">
              <a:buFont typeface="Arial" panose="020B0604020202020204" pitchFamily="34" charset="0"/>
              <a:buChar char="•"/>
            </a:pPr>
            <a:endParaRPr lang="en-US" sz="1100" dirty="0">
              <a:solidFill>
                <a:srgbClr val="000510"/>
              </a:solidFill>
            </a:endParaRPr>
          </a:p>
          <a:p>
            <a:pPr marL="152400" indent="0" algn="l"/>
            <a:r>
              <a:rPr lang="en-US" sz="1100" dirty="0">
                <a:solidFill>
                  <a:srgbClr val="000510"/>
                </a:solidFill>
                <a:hlinkClick r:id="rId4" action="ppaction://hlinksldjump"/>
              </a:rPr>
              <a:t>[4]</a:t>
            </a:r>
            <a:r>
              <a:rPr lang="en-US" sz="1100" dirty="0" err="1">
                <a:solidFill>
                  <a:srgbClr val="000510"/>
                </a:solidFill>
                <a:hlinkClick r:id="rId4" action="ppaction://hlinksldjump"/>
              </a:rPr>
              <a:t>india</a:t>
            </a:r>
            <a:endParaRPr lang="en-US" sz="1100" dirty="0">
              <a:solidFill>
                <a:srgbClr val="000510"/>
              </a:solidFill>
            </a:endParaRPr>
          </a:p>
          <a:p>
            <a:pPr marL="323850" indent="-171450" algn="l">
              <a:buFont typeface="Arial" panose="020B0604020202020204" pitchFamily="34" charset="0"/>
              <a:buChar char="•"/>
            </a:pPr>
            <a:r>
              <a:rPr lang="en-US" sz="1100" dirty="0"/>
              <a:t>https://www.kaggle.com/datasets/kshitij192/action-recognition</a:t>
            </a:r>
          </a:p>
          <a:p>
            <a:pPr marL="323850" indent="-171450" algn="l">
              <a:buFont typeface="Arial" panose="020B0604020202020204" pitchFamily="34" charset="0"/>
              <a:buChar char="•"/>
            </a:pPr>
            <a:r>
              <a:rPr lang="en-US" sz="1100" dirty="0">
                <a:hlinkClick r:id="rId5"/>
              </a:rPr>
              <a:t>https://www.kaggle.com/datasets/daskoushik/include</a:t>
            </a:r>
            <a:endParaRPr lang="en-US" sz="1100" dirty="0"/>
          </a:p>
          <a:p>
            <a:pPr marL="323850" indent="-171450" algn="l">
              <a:buFont typeface="Arial" panose="020B0604020202020204" pitchFamily="34" charset="0"/>
              <a:buChar char="•"/>
            </a:pPr>
            <a:endParaRPr lang="en-US" sz="1100" dirty="0"/>
          </a:p>
          <a:p>
            <a:pPr marL="323850" indent="-171450" algn="l">
              <a:buFont typeface="Arial" panose="020B0604020202020204" pitchFamily="34" charset="0"/>
              <a:buChar char="•"/>
            </a:pPr>
            <a:r>
              <a:rPr lang="en-US" sz="1100" dirty="0">
                <a:hlinkClick r:id="rId6"/>
              </a:rPr>
              <a:t>https://www.kaggle.com/datasets/soumyakushwaha/indian-sign-language-dataset</a:t>
            </a:r>
            <a:endParaRPr lang="en-US" sz="1100" dirty="0"/>
          </a:p>
          <a:p>
            <a:pPr marL="323850" indent="-171450" algn="l">
              <a:buFont typeface="Arial" panose="020B0604020202020204" pitchFamily="34" charset="0"/>
              <a:buChar char="•"/>
            </a:pPr>
            <a:endParaRPr lang="en-US" sz="1100" dirty="0"/>
          </a:p>
          <a:p>
            <a:pPr marL="152400" indent="0" algn="l"/>
            <a:r>
              <a:rPr lang="en-US" sz="1200" dirty="0">
                <a:solidFill>
                  <a:srgbClr val="000510"/>
                </a:solidFill>
              </a:rPr>
              <a:t>[1].</a:t>
            </a:r>
            <a:r>
              <a:rPr lang="en-US" sz="1200" b="1" dirty="0" err="1">
                <a:solidFill>
                  <a:srgbClr val="000510"/>
                </a:solidFill>
              </a:rPr>
              <a:t>Sentence_Dataset</a:t>
            </a:r>
            <a:endParaRPr lang="en-US" sz="1200" b="1" dirty="0">
              <a:solidFill>
                <a:srgbClr val="000510"/>
              </a:solidFill>
            </a:endParaRPr>
          </a:p>
          <a:p>
            <a:pPr marL="152400" indent="0" algn="l"/>
            <a:endParaRPr lang="en-US" sz="1200" b="1" dirty="0">
              <a:solidFill>
                <a:srgbClr val="000510"/>
              </a:solidFill>
            </a:endParaRPr>
          </a:p>
          <a:p>
            <a:pPr marL="152400" indent="0" algn="l"/>
            <a:r>
              <a:rPr lang="en-US" sz="1100" dirty="0">
                <a:solidFill>
                  <a:srgbClr val="000510"/>
                </a:solidFill>
                <a:hlinkClick r:id="rId7" action="ppaction://hlinksldjump"/>
              </a:rPr>
              <a:t>[</a:t>
            </a:r>
            <a:r>
              <a:rPr lang="en-US" sz="1100" dirty="0">
                <a:solidFill>
                  <a:srgbClr val="000510"/>
                </a:solidFill>
                <a:hlinkClick r:id="rId8" action="ppaction://hlinksldjump"/>
              </a:rPr>
              <a:t>1]English</a:t>
            </a:r>
            <a:r>
              <a:rPr lang="en-US" sz="1100" dirty="0">
                <a:solidFill>
                  <a:srgbClr val="000510"/>
                </a:solidFill>
                <a:hlinkClick r:id="rId7" action="ppaction://hlinksldjump"/>
              </a:rPr>
              <a:t>   </a:t>
            </a:r>
            <a:endParaRPr lang="en-US" sz="1100" dirty="0">
              <a:solidFill>
                <a:srgbClr val="000510"/>
              </a:solidFill>
            </a:endParaRPr>
          </a:p>
          <a:p>
            <a:pPr marL="323850" indent="-171450" algn="l">
              <a:buFont typeface="Arial" panose="020B0604020202020204" pitchFamily="34" charset="0"/>
              <a:buChar char="•"/>
            </a:pPr>
            <a:r>
              <a:rPr lang="en-US" sz="1100" dirty="0">
                <a:hlinkClick r:id="rId9"/>
              </a:rPr>
              <a:t>“https://www.kaggle.com/datasets/</a:t>
            </a:r>
            <a:r>
              <a:rPr lang="en-US" sz="1100" dirty="0" err="1">
                <a:hlinkClick r:id="rId9"/>
              </a:rPr>
              <a:t>tasinalnahiankhan</a:t>
            </a:r>
            <a:r>
              <a:rPr lang="en-US" sz="1100" dirty="0">
                <a:hlinkClick r:id="rId9"/>
              </a:rPr>
              <a:t>/phrase-level-</a:t>
            </a:r>
            <a:r>
              <a:rPr lang="en-US" sz="1100" dirty="0" err="1">
                <a:hlinkClick r:id="rId9"/>
              </a:rPr>
              <a:t>asl</a:t>
            </a:r>
            <a:r>
              <a:rPr lang="en-US" sz="1100" dirty="0">
                <a:hlinkClick r:id="rId9"/>
              </a:rPr>
              <a:t>-converted-in-</a:t>
            </a:r>
            <a:r>
              <a:rPr lang="en-US" sz="1100" dirty="0" err="1">
                <a:hlinkClick r:id="rId9"/>
              </a:rPr>
              <a:t>numpy</a:t>
            </a:r>
            <a:r>
              <a:rPr lang="en-US" sz="1100" dirty="0">
                <a:hlinkClick r:id="rId9"/>
              </a:rPr>
              <a:t>-array,</a:t>
            </a:r>
            <a:r>
              <a:rPr lang="en-US" sz="1100" dirty="0"/>
              <a:t>”</a:t>
            </a:r>
          </a:p>
          <a:p>
            <a:pPr marL="152400" indent="0" algn="l"/>
            <a:r>
              <a:rPr lang="en-US" sz="1100" dirty="0">
                <a:solidFill>
                  <a:srgbClr val="000510"/>
                </a:solidFill>
                <a:hlinkClick r:id="rId10" action="ppaction://hlinksldjump"/>
              </a:rPr>
              <a:t>[2]Arabic</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11"/>
              </a:rPr>
              <a:t>https://www.kaggle.com/datasets/mohamedlotfy50/arabic-sign-language</a:t>
            </a:r>
            <a:endParaRPr lang="en-US" sz="1100" dirty="0">
              <a:solidFill>
                <a:srgbClr val="000510"/>
              </a:solidFill>
            </a:endParaRPr>
          </a:p>
          <a:p>
            <a:pPr marL="152400" indent="0" algn="l"/>
            <a:r>
              <a:rPr lang="en-US" sz="1100" dirty="0">
                <a:solidFill>
                  <a:srgbClr val="000510"/>
                </a:solidFill>
                <a:hlinkClick r:id="rId12" action="ppaction://hlinksldjump"/>
              </a:rPr>
              <a:t>[4]</a:t>
            </a:r>
            <a:r>
              <a:rPr lang="en-US" sz="1100" dirty="0" err="1">
                <a:solidFill>
                  <a:srgbClr val="000510"/>
                </a:solidFill>
                <a:hlinkClick r:id="rId12" action="ppaction://hlinksldjump"/>
              </a:rPr>
              <a:t>india</a:t>
            </a:r>
            <a:endParaRPr lang="en-US" sz="1100" dirty="0">
              <a:solidFill>
                <a:srgbClr val="000510"/>
              </a:solidFill>
            </a:endParaRPr>
          </a:p>
          <a:p>
            <a:pPr marL="323850" indent="-171450" algn="l">
              <a:buFont typeface="Arial" panose="020B0604020202020204" pitchFamily="34" charset="0"/>
              <a:buChar char="•"/>
            </a:pPr>
            <a:r>
              <a:rPr lang="en-US" sz="1100" dirty="0">
                <a:hlinkClick r:id="rId13"/>
              </a:rPr>
              <a:t>https://data.mendeley.com/datasets/kcmpdxky7p/1</a:t>
            </a:r>
            <a:endParaRPr lang="en-US" sz="1100" dirty="0"/>
          </a:p>
          <a:p>
            <a:pPr marL="323850" indent="-171450" algn="l">
              <a:buFont typeface="Arial" panose="020B0604020202020204" pitchFamily="34" charset="0"/>
              <a:buChar char="•"/>
            </a:pPr>
            <a:r>
              <a:rPr lang="en-US" sz="1200" b="1" dirty="0" err="1">
                <a:solidFill>
                  <a:srgbClr val="000510"/>
                </a:solidFill>
              </a:rPr>
              <a:t>Paper_Link</a:t>
            </a:r>
            <a:endParaRPr lang="en-US" sz="1200" b="1" dirty="0">
              <a:solidFill>
                <a:srgbClr val="000510"/>
              </a:solidFill>
            </a:endParaRPr>
          </a:p>
          <a:p>
            <a:pPr marL="323850" indent="-171450" algn="l">
              <a:buFont typeface="Arial" panose="020B0604020202020204" pitchFamily="34" charset="0"/>
              <a:buChar char="•"/>
            </a:pPr>
            <a:endParaRPr lang="en-US" sz="1100" b="1"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14"/>
              </a:rPr>
              <a:t>https://sci-hub.se/10.1109/sti47673.2019.9067974</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15"/>
              </a:rPr>
              <a:t>https://sci-hub.se/10.1109/iciccs51141.2021.9432296</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16"/>
              </a:rPr>
              <a:t>https://link.springer.com/chapter/10.1007/978-981-15-7961-5_6</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17"/>
              </a:rPr>
              <a:t>https://www.hindawi.com/journals/cin/2022/1450822/</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18"/>
              </a:rPr>
              <a:t>https://link.springer.com/chapter/10.1007/978-981-99-3734-9_32</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19"/>
              </a:rPr>
              <a:t>https://ieeexplore.ieee.org/abstract/document/9491897</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20"/>
              </a:rPr>
              <a:t>https://www.sciencedirect.com/science/article/pii/S1877050922021846/pdf</a:t>
            </a:r>
            <a:r>
              <a:rPr lang="en-US" sz="1100" dirty="0">
                <a:solidFill>
                  <a:srgbClr val="000510"/>
                </a:solidFill>
              </a:rPr>
              <a:t>?</a:t>
            </a:r>
          </a:p>
          <a:p>
            <a:pPr marL="323850" indent="-171450" algn="l">
              <a:buFont typeface="Arial" panose="020B0604020202020204" pitchFamily="34" charset="0"/>
              <a:buChar char="•"/>
            </a:pPr>
            <a:r>
              <a:rPr lang="en-US" sz="1100" dirty="0">
                <a:solidFill>
                  <a:srgbClr val="000510"/>
                </a:solidFill>
                <a:hlinkClick r:id="rId21"/>
              </a:rPr>
              <a:t>https://scholarworks.calstate.edu/downloads/dj52wb92k</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22"/>
              </a:rPr>
              <a:t>https://sci-hub.se/https://ieeexplore.ieee.org/abstract/document/9179356/</a:t>
            </a:r>
            <a:endParaRPr lang="en-US" sz="1100" dirty="0">
              <a:solidFill>
                <a:srgbClr val="000510"/>
              </a:solidFill>
            </a:endParaRPr>
          </a:p>
          <a:p>
            <a:pPr marL="323850" indent="-171450" algn="l">
              <a:buFont typeface="Arial" panose="020B0604020202020204" pitchFamily="34" charset="0"/>
              <a:buChar char="•"/>
            </a:pPr>
            <a:r>
              <a:rPr lang="en-US" sz="1100" dirty="0">
                <a:solidFill>
                  <a:srgbClr val="000510"/>
                </a:solidFill>
                <a:hlinkClick r:id="rId23"/>
              </a:rPr>
              <a:t>https://www.hindawi.com/journals/wcmc/2020/3685614/</a:t>
            </a:r>
            <a:endParaRPr lang="en-US" sz="1100" dirty="0">
              <a:solidFill>
                <a:srgbClr val="000510"/>
              </a:solidFill>
            </a:endParaRPr>
          </a:p>
          <a:p>
            <a:pPr marL="323850" indent="-171450" algn="l">
              <a:buFont typeface="Arial" panose="020B0604020202020204" pitchFamily="34" charset="0"/>
              <a:buChar char="•"/>
            </a:pPr>
            <a:endParaRPr lang="en-US" sz="1100" dirty="0">
              <a:solidFill>
                <a:srgbClr val="000510"/>
              </a:solidFill>
            </a:endParaRPr>
          </a:p>
          <a:p>
            <a:pPr marL="152400" indent="0" algn="l"/>
            <a:endParaRPr lang="en-US" sz="1100" dirty="0"/>
          </a:p>
        </p:txBody>
      </p:sp>
      <p:sp>
        <p:nvSpPr>
          <p:cNvPr id="4" name="TextBox 3"/>
          <p:cNvSpPr txBox="1"/>
          <p:nvPr/>
        </p:nvSpPr>
        <p:spPr>
          <a:xfrm>
            <a:off x="8375073" y="4578927"/>
            <a:ext cx="396378" cy="307777"/>
          </a:xfrm>
          <a:prstGeom prst="rect">
            <a:avLst/>
          </a:prstGeom>
          <a:noFill/>
        </p:spPr>
        <p:txBody>
          <a:bodyPr wrap="square" rtlCol="1">
            <a:spAutoFit/>
          </a:bodyPr>
          <a:lstStyle/>
          <a:p>
            <a:r>
              <a:rPr lang="en-US" dirty="0"/>
              <a:t>71</a:t>
            </a:r>
            <a:endParaRPr lang="ar-EG" dirty="0"/>
          </a:p>
        </p:txBody>
      </p:sp>
    </p:spTree>
    <p:extLst>
      <p:ext uri="{BB962C8B-B14F-4D97-AF65-F5344CB8AC3E}">
        <p14:creationId xmlns:p14="http://schemas.microsoft.com/office/powerpoint/2010/main" val="33135525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776E89-DD59-908A-34B1-24409D8A18D7}"/>
              </a:ext>
            </a:extLst>
          </p:cNvPr>
          <p:cNvSpPr txBox="1"/>
          <p:nvPr/>
        </p:nvSpPr>
        <p:spPr>
          <a:xfrm>
            <a:off x="725714" y="1556087"/>
            <a:ext cx="3754846" cy="1015663"/>
          </a:xfrm>
          <a:prstGeom prst="rect">
            <a:avLst/>
          </a:prstGeom>
          <a:noFill/>
        </p:spPr>
        <p:txBody>
          <a:bodyPr wrap="square">
            <a:spAutoFit/>
          </a:bodyPr>
          <a:lstStyle/>
          <a:p>
            <a:r>
              <a:rPr kumimoji="0" lang="en" sz="6000" b="1" i="0" u="none" strike="noStrike" kern="0" cap="none" spc="0" normalizeH="0" baseline="0" noProof="0" dirty="0">
                <a:ln>
                  <a:noFill/>
                </a:ln>
                <a:solidFill>
                  <a:srgbClr val="012169"/>
                </a:solidFill>
                <a:effectLst/>
                <a:uLnTx/>
                <a:uFillTx/>
                <a:latin typeface="Albert Sans"/>
                <a:cs typeface="Albert Sans"/>
                <a:sym typeface="Albert Sans"/>
              </a:rPr>
              <a:t>Thanks!</a:t>
            </a:r>
            <a:endParaRPr lang="en-US" sz="6000" dirty="0"/>
          </a:p>
        </p:txBody>
      </p:sp>
      <p:pic>
        <p:nvPicPr>
          <p:cNvPr id="6" name="Picture 5" descr="A group of people waving their hands&#10;&#10;Description automatically generated">
            <a:extLst>
              <a:ext uri="{FF2B5EF4-FFF2-40B4-BE49-F238E27FC236}">
                <a16:creationId xmlns:a16="http://schemas.microsoft.com/office/drawing/2014/main" id="{B13F30B0-EE84-47B9-639A-4FECF988132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353" b="99281" l="7668" r="93770">
                        <a14:foregroundMark x1="40415" y1="33813" x2="40895" y2="73141"/>
                        <a14:foregroundMark x1="8946" y1="51799" x2="8617" y2="55192"/>
                        <a14:foregroundMark x1="8261" y1="66235" x2="10064" y2="70024"/>
                        <a14:foregroundMark x1="14537" y1="90887" x2="14537" y2="98561"/>
                        <a14:foregroundMark x1="21885" y1="75060" x2="21725" y2="91847"/>
                        <a14:foregroundMark x1="36581" y1="78177" x2="36102" y2="95444"/>
                        <a14:foregroundMark x1="36102" y1="95444" x2="36102" y2="95444"/>
                        <a14:foregroundMark x1="44089" y1="76978" x2="44089" y2="76978"/>
                        <a14:foregroundMark x1="49840" y1="42206" x2="49840" y2="45803"/>
                        <a14:foregroundMark x1="63099" y1="37650" x2="61182" y2="70264"/>
                        <a14:foregroundMark x1="63901" y1="87530" x2="64058" y2="94484"/>
                        <a14:foregroundMark x1="63738" y1="80336" x2="63899" y2="87454"/>
                        <a14:foregroundMark x1="58147" y1="81055" x2="57508" y2="95444"/>
                        <a14:foregroundMark x1="57029" y1="80815" x2="56070" y2="99520"/>
                        <a14:foregroundMark x1="81629" y1="39808" x2="82268" y2="83693"/>
                        <a14:foregroundMark x1="76038" y1="54197" x2="74121" y2="65707"/>
                        <a14:foregroundMark x1="93763" y1="55569" x2="93770" y2="55875"/>
                        <a14:foregroundMark x1="93450" y1="42206" x2="93719" y2="53714"/>
                        <a14:foregroundMark x1="90509" y1="56691" x2="88019" y2="57314"/>
                        <a14:foregroundMark x1="91108" y1="56541" x2="90556" y2="56679"/>
                        <a14:foregroundMark x1="93770" y1="55875" x2="93569" y2="55926"/>
                        <a14:foregroundMark x1="84665" y1="85132" x2="84665" y2="99041"/>
                        <a14:foregroundMark x1="83546" y1="31655" x2="78115" y2="36691"/>
                        <a14:foregroundMark x1="78115" y1="36691" x2="76837" y2="43885"/>
                        <a14:foregroundMark x1="72364" y1="22542" x2="72045" y2="25420"/>
                        <a14:foregroundMark x1="72045" y1="25420" x2="72045" y2="27098"/>
                        <a14:foregroundMark x1="71086" y1="20624" x2="71406" y2="21343"/>
                        <a14:foregroundMark x1="72045" y1="20144" x2="72204" y2="20144"/>
                        <a14:foregroundMark x1="16134" y1="31175" x2="16134" y2="63309"/>
                        <a14:foregroundMark x1="16134" y1="63309" x2="16134" y2="63309"/>
                        <a14:foregroundMark x1="22524" y1="47242" x2="21246" y2="76019"/>
                        <a14:foregroundMark x1="15495" y1="22062" x2="11502" y2="24460"/>
                        <a14:foregroundMark x1="19489" y1="25180" x2="19489" y2="25180"/>
                        <a14:foregroundMark x1="19489" y1="25420" x2="17891" y2="25420"/>
                        <a14:foregroundMark x1="80192" y1="85612" x2="78435" y2="94964"/>
                        <a14:foregroundMark x1="87700" y1="58273" x2="92652" y2="63309"/>
                        <a14:foregroundMark x1="91002" y1="62921" x2="91693" y2="64269"/>
                        <a14:backgroundMark x1="10703" y1="55396" x2="10224" y2="66427"/>
                        <a14:backgroundMark x1="81949" y1="91607" x2="81629" y2="95204"/>
                        <a14:backgroundMark x1="61182" y1="87530" x2="61182" y2="99520"/>
                        <a14:backgroundMark x1="61182" y1="99520" x2="61182" y2="99520"/>
                        <a14:backgroundMark x1="91374" y1="57184" x2="91374" y2="54436"/>
                        <a14:backgroundMark x1="90399" y1="56192" x2="90256" y2="55635"/>
                        <a14:backgroundMark x1="91853" y1="57794" x2="92332" y2="57074"/>
                        <a14:backgroundMark x1="92652" y1="55875" x2="91054" y2="56355"/>
                        <a14:backgroundMark x1="91054" y1="56355" x2="92812" y2="57314"/>
                        <a14:backgroundMark x1="87700" y1="63789" x2="89137" y2="65468"/>
                      </a14:backgroundRemoval>
                    </a14:imgEffect>
                  </a14:imgLayer>
                </a14:imgProps>
              </a:ext>
            </a:extLst>
          </a:blip>
          <a:stretch>
            <a:fillRect/>
          </a:stretch>
        </p:blipFill>
        <p:spPr>
          <a:xfrm>
            <a:off x="3337627" y="1132239"/>
            <a:ext cx="5418863" cy="3609690"/>
          </a:xfrm>
          <a:prstGeom prst="rect">
            <a:avLst/>
          </a:prstGeom>
        </p:spPr>
      </p:pic>
      <p:pic>
        <p:nvPicPr>
          <p:cNvPr id="7" name="Picture 6">
            <a:extLst>
              <a:ext uri="{FF2B5EF4-FFF2-40B4-BE49-F238E27FC236}">
                <a16:creationId xmlns:a16="http://schemas.microsoft.com/office/drawing/2014/main" id="{79AE1BB0-A5C1-329A-B7B5-9A6CC6A4D96B}"/>
              </a:ext>
            </a:extLst>
          </p:cNvPr>
          <p:cNvPicPr>
            <a:picLocks noChangeAspect="1"/>
          </p:cNvPicPr>
          <p:nvPr/>
        </p:nvPicPr>
        <p:blipFill>
          <a:blip r:embed="rId4"/>
          <a:stretch>
            <a:fillRect/>
          </a:stretch>
        </p:blipFill>
        <p:spPr>
          <a:xfrm>
            <a:off x="5498418" y="401571"/>
            <a:ext cx="3095937" cy="949204"/>
          </a:xfrm>
          <a:prstGeom prst="rect">
            <a:avLst/>
          </a:prstGeom>
        </p:spPr>
      </p:pic>
      <p:sp>
        <p:nvSpPr>
          <p:cNvPr id="5" name="TextBox 4"/>
          <p:cNvSpPr txBox="1"/>
          <p:nvPr/>
        </p:nvSpPr>
        <p:spPr>
          <a:xfrm>
            <a:off x="8375073" y="4578927"/>
            <a:ext cx="396378" cy="307777"/>
          </a:xfrm>
          <a:prstGeom prst="rect">
            <a:avLst/>
          </a:prstGeom>
          <a:noFill/>
        </p:spPr>
        <p:txBody>
          <a:bodyPr wrap="square" rtlCol="1">
            <a:spAutoFit/>
          </a:bodyPr>
          <a:lstStyle/>
          <a:p>
            <a:r>
              <a:rPr lang="en-US" dirty="0"/>
              <a:t>72</a:t>
            </a:r>
            <a:endParaRPr lang="ar-EG" dirty="0"/>
          </a:p>
        </p:txBody>
      </p:sp>
    </p:spTree>
    <p:extLst>
      <p:ext uri="{BB962C8B-B14F-4D97-AF65-F5344CB8AC3E}">
        <p14:creationId xmlns:p14="http://schemas.microsoft.com/office/powerpoint/2010/main" val="422360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40988B-622E-F84B-4FEE-ECCF23635764}"/>
              </a:ext>
            </a:extLst>
          </p:cNvPr>
          <p:cNvPicPr>
            <a:picLocks noChangeAspect="1"/>
          </p:cNvPicPr>
          <p:nvPr/>
        </p:nvPicPr>
        <p:blipFill>
          <a:blip r:embed="rId2"/>
          <a:stretch>
            <a:fillRect/>
          </a:stretch>
        </p:blipFill>
        <p:spPr>
          <a:xfrm>
            <a:off x="6879854" y="3377172"/>
            <a:ext cx="128027" cy="128027"/>
          </a:xfrm>
          <a:prstGeom prst="rect">
            <a:avLst/>
          </a:prstGeom>
        </p:spPr>
      </p:pic>
      <p:sp>
        <p:nvSpPr>
          <p:cNvPr id="17" name="TextBox 16"/>
          <p:cNvSpPr txBox="1"/>
          <p:nvPr/>
        </p:nvSpPr>
        <p:spPr>
          <a:xfrm>
            <a:off x="8375073" y="4578927"/>
            <a:ext cx="396378" cy="307777"/>
          </a:xfrm>
          <a:prstGeom prst="rect">
            <a:avLst/>
          </a:prstGeom>
          <a:noFill/>
        </p:spPr>
        <p:txBody>
          <a:bodyPr wrap="square" rtlCol="1">
            <a:spAutoFit/>
          </a:bodyPr>
          <a:lstStyle/>
          <a:p>
            <a:r>
              <a:rPr lang="en-US" dirty="0"/>
              <a:t>8</a:t>
            </a:r>
            <a:endParaRPr lang="ar-EG" dirty="0"/>
          </a:p>
        </p:txBody>
      </p:sp>
      <p:sp>
        <p:nvSpPr>
          <p:cNvPr id="18" name="Rounded Rectangle 17"/>
          <p:cNvSpPr/>
          <p:nvPr/>
        </p:nvSpPr>
        <p:spPr>
          <a:xfrm>
            <a:off x="796254" y="795600"/>
            <a:ext cx="7578819" cy="3578400"/>
          </a:xfrm>
          <a:prstGeom prst="roundRect">
            <a:avLst>
              <a:gd name="adj" fmla="val 3538"/>
            </a:avLst>
          </a:prstGeom>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sz="3200" b="1" dirty="0"/>
          </a:p>
        </p:txBody>
      </p:sp>
      <p:sp>
        <p:nvSpPr>
          <p:cNvPr id="19" name="TextBox 18">
            <a:extLst>
              <a:ext uri="{FF2B5EF4-FFF2-40B4-BE49-F238E27FC236}">
                <a16:creationId xmlns:a16="http://schemas.microsoft.com/office/drawing/2014/main" id="{88351D36-B60D-D064-E55F-B2CFD24B7A16}"/>
              </a:ext>
            </a:extLst>
          </p:cNvPr>
          <p:cNvSpPr txBox="1"/>
          <p:nvPr/>
        </p:nvSpPr>
        <p:spPr>
          <a:xfrm>
            <a:off x="900546" y="1286332"/>
            <a:ext cx="2673927" cy="1015663"/>
          </a:xfrm>
          <a:prstGeom prst="rect">
            <a:avLst/>
          </a:prstGeom>
          <a:noFill/>
        </p:spPr>
        <p:txBody>
          <a:bodyPr wrap="square">
            <a:spAutoFit/>
          </a:bodyPr>
          <a:lstStyle/>
          <a:p>
            <a:r>
              <a:rPr kumimoji="0" lang="en" sz="6000" b="1" i="0" u="none" strike="noStrike" kern="0" cap="none" spc="0" normalizeH="0" baseline="0" noProof="0" dirty="0">
                <a:ln>
                  <a:noFill/>
                </a:ln>
                <a:solidFill>
                  <a:srgbClr val="6746B9"/>
                </a:solidFill>
                <a:effectLst/>
                <a:uLnTx/>
                <a:uFillTx/>
                <a:latin typeface="Albert Sans"/>
                <a:cs typeface="Albert Sans"/>
                <a:sym typeface="Albert Sans"/>
              </a:rPr>
              <a:t>02</a:t>
            </a:r>
            <a:endParaRPr lang="en-US" dirty="0"/>
          </a:p>
        </p:txBody>
      </p:sp>
      <p:sp>
        <p:nvSpPr>
          <p:cNvPr id="5" name="TextBox 4"/>
          <p:cNvSpPr txBox="1"/>
          <p:nvPr/>
        </p:nvSpPr>
        <p:spPr>
          <a:xfrm>
            <a:off x="1094400" y="2584800"/>
            <a:ext cx="2669217" cy="584775"/>
          </a:xfrm>
          <a:prstGeom prst="rect">
            <a:avLst/>
          </a:prstGeom>
          <a:noFill/>
          <a:effectLst>
            <a:reflection blurRad="6350" stA="52000" endA="300" endPos="35000" dir="5400000" sy="-100000" algn="bl" rotWithShape="0"/>
          </a:effectLst>
        </p:spPr>
        <p:txBody>
          <a:bodyPr wrap="square" rtlCol="1">
            <a:spAutoFit/>
          </a:bodyPr>
          <a:lstStyle/>
          <a:p>
            <a:r>
              <a:rPr lang="en-US" sz="3200" b="1" dirty="0">
                <a:solidFill>
                  <a:schemeClr val="tx1">
                    <a:lumMod val="75000"/>
                  </a:schemeClr>
                </a:solidFill>
              </a:rPr>
              <a:t>Background</a:t>
            </a:r>
          </a:p>
        </p:txBody>
      </p:sp>
      <p:pic>
        <p:nvPicPr>
          <p:cNvPr id="8" name="Picture 7" descr="A person with blue hair and a light bulb&#10;&#10;Description automatically generated">
            <a:extLst>
              <a:ext uri="{FF2B5EF4-FFF2-40B4-BE49-F238E27FC236}">
                <a16:creationId xmlns:a16="http://schemas.microsoft.com/office/drawing/2014/main" id="{9DBAF2B9-F1C6-E355-B3D9-9917EA2537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7636" y1="17572" x2="24601" y2="26038"/>
                        <a14:foregroundMark x1="20447" y1="17252" x2="20447" y2="19329"/>
                        <a14:foregroundMark x1="33067" y1="33067" x2="33067" y2="33227"/>
                        <a14:foregroundMark x1="34824" y1="32588" x2="33546" y2="32268"/>
                      </a14:backgroundRemoval>
                    </a14:imgEffect>
                  </a14:imgLayer>
                </a14:imgProps>
              </a:ext>
            </a:extLst>
          </a:blip>
          <a:stretch>
            <a:fillRect/>
          </a:stretch>
        </p:blipFill>
        <p:spPr>
          <a:xfrm>
            <a:off x="4753099" y="795600"/>
            <a:ext cx="3621974" cy="3621974"/>
          </a:xfrm>
          <a:prstGeom prst="rect">
            <a:avLst/>
          </a:prstGeom>
        </p:spPr>
      </p:pic>
    </p:spTree>
    <p:extLst>
      <p:ext uri="{BB962C8B-B14F-4D97-AF65-F5344CB8AC3E}">
        <p14:creationId xmlns:p14="http://schemas.microsoft.com/office/powerpoint/2010/main" val="247297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oogle Shape;1659;p31"/>
          <p:cNvGrpSpPr/>
          <p:nvPr/>
        </p:nvGrpSpPr>
        <p:grpSpPr>
          <a:xfrm>
            <a:off x="642952" y="2227108"/>
            <a:ext cx="1765193" cy="1342601"/>
            <a:chOff x="695549" y="2531375"/>
            <a:chExt cx="1533301" cy="1164325"/>
          </a:xfrm>
          <a:solidFill>
            <a:schemeClr val="accent2">
              <a:lumMod val="75000"/>
            </a:schemeClr>
          </a:solidFill>
        </p:grpSpPr>
        <p:cxnSp>
          <p:nvCxnSpPr>
            <p:cNvPr id="132" name="Google Shape;1660;p31"/>
            <p:cNvCxnSpPr/>
            <p:nvPr/>
          </p:nvCxnSpPr>
          <p:spPr>
            <a:xfrm rot="10800000">
              <a:off x="1600050" y="3329100"/>
              <a:ext cx="628800" cy="366600"/>
            </a:xfrm>
            <a:prstGeom prst="straightConnector1">
              <a:avLst/>
            </a:prstGeom>
            <a:grpFill/>
            <a:ln w="9525" cap="flat" cmpd="sng">
              <a:solidFill>
                <a:schemeClr val="accent2">
                  <a:lumMod val="50000"/>
                </a:schemeClr>
              </a:solidFill>
              <a:prstDash val="solid"/>
              <a:round/>
              <a:headEnd type="none" w="med" len="med"/>
              <a:tailEnd type="none" w="med" len="med"/>
            </a:ln>
          </p:spPr>
        </p:cxnSp>
        <p:sp>
          <p:nvSpPr>
            <p:cNvPr id="133" name="Google Shape;1661;p31"/>
            <p:cNvSpPr/>
            <p:nvPr/>
          </p:nvSpPr>
          <p:spPr>
            <a:xfrm>
              <a:off x="695549" y="2531375"/>
              <a:ext cx="1006800" cy="1006800"/>
            </a:xfrm>
            <a:prstGeom prst="ellipse">
              <a:avLst/>
            </a:prstGeom>
            <a:grpFill/>
            <a:ln>
              <a:solidFill>
                <a:schemeClr val="accent2">
                  <a:lumMod val="50000"/>
                </a:schemeClr>
              </a:solidFill>
            </a:ln>
          </p:spPr>
          <p:txBody>
            <a:bodyPr spcFirstLastPara="1" wrap="square" lIns="0" tIns="91425" rIns="0" bIns="91425" anchor="ctr" anchorCtr="0">
              <a:noAutofit/>
            </a:bodyPr>
            <a:lstStyle/>
            <a:p>
              <a:pPr marL="0" lvl="0" indent="0" algn="ctr" rtl="0">
                <a:spcBef>
                  <a:spcPts val="0"/>
                </a:spcBef>
                <a:spcAft>
                  <a:spcPts val="0"/>
                </a:spcAft>
                <a:buNone/>
              </a:pPr>
              <a:endParaRPr dirty="0"/>
            </a:p>
          </p:txBody>
        </p:sp>
      </p:grpSp>
      <p:cxnSp>
        <p:nvCxnSpPr>
          <p:cNvPr id="134" name="Google Shape;1662;p31"/>
          <p:cNvCxnSpPr/>
          <p:nvPr/>
        </p:nvCxnSpPr>
        <p:spPr>
          <a:xfrm flipV="1">
            <a:off x="2107963" y="2507327"/>
            <a:ext cx="4094054" cy="1506661"/>
          </a:xfrm>
          <a:prstGeom prst="straightConnector1">
            <a:avLst/>
          </a:prstGeom>
          <a:noFill/>
          <a:ln w="9525" cap="flat" cmpd="sng">
            <a:solidFill>
              <a:schemeClr val="dk2"/>
            </a:solidFill>
            <a:prstDash val="solid"/>
            <a:round/>
            <a:headEnd type="none" w="med" len="med"/>
            <a:tailEnd type="none" w="med" len="med"/>
          </a:ln>
        </p:spPr>
      </p:cxnSp>
      <p:grpSp>
        <p:nvGrpSpPr>
          <p:cNvPr id="135" name="Google Shape;1663;p31"/>
          <p:cNvGrpSpPr/>
          <p:nvPr/>
        </p:nvGrpSpPr>
        <p:grpSpPr>
          <a:xfrm>
            <a:off x="2383370" y="1569113"/>
            <a:ext cx="1115436" cy="1679084"/>
            <a:chOff x="2955819" y="1962829"/>
            <a:chExt cx="873900" cy="1409021"/>
          </a:xfrm>
          <a:solidFill>
            <a:schemeClr val="accent2">
              <a:lumMod val="75000"/>
            </a:schemeClr>
          </a:solidFill>
        </p:grpSpPr>
        <p:cxnSp>
          <p:nvCxnSpPr>
            <p:cNvPr id="136" name="Google Shape;1664;p31"/>
            <p:cNvCxnSpPr/>
            <p:nvPr/>
          </p:nvCxnSpPr>
          <p:spPr>
            <a:xfrm rot="10800000" flipH="1">
              <a:off x="2990850" y="2744850"/>
              <a:ext cx="170700" cy="627000"/>
            </a:xfrm>
            <a:prstGeom prst="straightConnector1">
              <a:avLst/>
            </a:prstGeom>
            <a:grpFill/>
            <a:ln w="9525" cap="flat" cmpd="sng">
              <a:solidFill>
                <a:schemeClr val="accent2">
                  <a:lumMod val="50000"/>
                </a:schemeClr>
              </a:solidFill>
              <a:prstDash val="solid"/>
              <a:round/>
              <a:headEnd type="none" w="med" len="med"/>
              <a:tailEnd type="none" w="med" len="med"/>
            </a:ln>
          </p:spPr>
        </p:cxnSp>
        <p:sp>
          <p:nvSpPr>
            <p:cNvPr id="137" name="Google Shape;1665;p31"/>
            <p:cNvSpPr/>
            <p:nvPr/>
          </p:nvSpPr>
          <p:spPr>
            <a:xfrm>
              <a:off x="2955819" y="1962829"/>
              <a:ext cx="873900" cy="873900"/>
            </a:xfrm>
            <a:prstGeom prst="ellipse">
              <a:avLst/>
            </a:prstGeom>
            <a:grpFill/>
            <a:ln>
              <a:solidFill>
                <a:schemeClr val="accent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149" name="Google Shape;1678;p31"/>
          <p:cNvGrpSpPr/>
          <p:nvPr/>
        </p:nvGrpSpPr>
        <p:grpSpPr>
          <a:xfrm rot="1338823">
            <a:off x="7127509" y="597334"/>
            <a:ext cx="1003395" cy="1296072"/>
            <a:chOff x="6504578" y="1124556"/>
            <a:chExt cx="1025356" cy="1122027"/>
          </a:xfrm>
          <a:solidFill>
            <a:schemeClr val="accent1">
              <a:lumMod val="90000"/>
            </a:schemeClr>
          </a:solidFill>
        </p:grpSpPr>
        <p:cxnSp>
          <p:nvCxnSpPr>
            <p:cNvPr id="150" name="Google Shape;1679;p31"/>
            <p:cNvCxnSpPr/>
            <p:nvPr/>
          </p:nvCxnSpPr>
          <p:spPr>
            <a:xfrm rot="20261177" flipV="1">
              <a:off x="6504578" y="2006902"/>
              <a:ext cx="452667" cy="239681"/>
            </a:xfrm>
            <a:prstGeom prst="straightConnector1">
              <a:avLst/>
            </a:prstGeom>
            <a:grpFill/>
            <a:ln w="9525" cap="flat" cmpd="sng">
              <a:solidFill>
                <a:schemeClr val="accent2">
                  <a:lumMod val="50000"/>
                </a:schemeClr>
              </a:solidFill>
              <a:prstDash val="solid"/>
              <a:round/>
              <a:headEnd type="none" w="med" len="med"/>
              <a:tailEnd type="none" w="med" len="med"/>
            </a:ln>
          </p:spPr>
        </p:cxnSp>
        <p:sp>
          <p:nvSpPr>
            <p:cNvPr id="151" name="Google Shape;1680;p31"/>
            <p:cNvSpPr/>
            <p:nvPr/>
          </p:nvSpPr>
          <p:spPr>
            <a:xfrm>
              <a:off x="6656034" y="1124556"/>
              <a:ext cx="873900" cy="873900"/>
            </a:xfrm>
            <a:prstGeom prst="ellipse">
              <a:avLst/>
            </a:prstGeom>
            <a:grpFill/>
            <a:ln>
              <a:solidFill>
                <a:schemeClr val="accent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155" name="Google Shape;1684;p31"/>
          <p:cNvSpPr/>
          <p:nvPr/>
        </p:nvSpPr>
        <p:spPr>
          <a:xfrm>
            <a:off x="5702083" y="1256257"/>
            <a:ext cx="1369570" cy="1310575"/>
          </a:xfrm>
          <a:prstGeom prst="ellipse">
            <a:avLst/>
          </a:prstGeom>
          <a:solidFill>
            <a:schemeClr val="accent1">
              <a:lumMod val="90000"/>
            </a:schemeClr>
          </a:solidFill>
          <a:ln>
            <a:solidFill>
              <a:schemeClr val="accent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6" name="Google Shape;1685;p31"/>
          <p:cNvSpPr/>
          <p:nvPr/>
        </p:nvSpPr>
        <p:spPr>
          <a:xfrm>
            <a:off x="2041462" y="3145737"/>
            <a:ext cx="1233900" cy="1233900"/>
          </a:xfrm>
          <a:prstGeom prst="ellipse">
            <a:avLst/>
          </a:prstGeom>
          <a:solidFill>
            <a:schemeClr val="accent2">
              <a:lumMod val="60000"/>
              <a:lumOff val="40000"/>
            </a:schemeClr>
          </a:solidFill>
          <a:ln>
            <a:solidFill>
              <a:schemeClr val="accent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nvGrpSpPr>
          <p:cNvPr id="158" name="Google Shape;1687;p31"/>
          <p:cNvGrpSpPr/>
          <p:nvPr/>
        </p:nvGrpSpPr>
        <p:grpSpPr>
          <a:xfrm>
            <a:off x="3498806" y="2207629"/>
            <a:ext cx="2638649" cy="2145600"/>
            <a:chOff x="3613277" y="2353099"/>
            <a:chExt cx="2638649" cy="2145600"/>
          </a:xfrm>
        </p:grpSpPr>
        <p:sp>
          <p:nvSpPr>
            <p:cNvPr id="159" name="Google Shape;1688;p31"/>
            <p:cNvSpPr/>
            <p:nvPr/>
          </p:nvSpPr>
          <p:spPr>
            <a:xfrm>
              <a:off x="3825425" y="2353099"/>
              <a:ext cx="2145600" cy="2145600"/>
            </a:xfrm>
            <a:prstGeom prst="ellipse">
              <a:avLst/>
            </a:prstGeom>
            <a:solidFill>
              <a:schemeClr val="accent3">
                <a:lumMod val="20000"/>
                <a:lumOff val="80000"/>
              </a:schemeClr>
            </a:solid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89;p31"/>
            <p:cNvGrpSpPr/>
            <p:nvPr/>
          </p:nvGrpSpPr>
          <p:grpSpPr>
            <a:xfrm>
              <a:off x="3613277" y="2879861"/>
              <a:ext cx="2638649" cy="1069489"/>
              <a:chOff x="6581254" y="3710996"/>
              <a:chExt cx="3044829" cy="1069489"/>
            </a:xfrm>
          </p:grpSpPr>
          <p:sp>
            <p:nvSpPr>
              <p:cNvPr id="161" name="Google Shape;1690;p31"/>
              <p:cNvSpPr txBox="1"/>
              <p:nvPr/>
            </p:nvSpPr>
            <p:spPr>
              <a:xfrm>
                <a:off x="7290190" y="3710996"/>
                <a:ext cx="1547619" cy="170154"/>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3000" b="1" dirty="0">
                    <a:solidFill>
                      <a:schemeClr val="dk1"/>
                    </a:solidFill>
                    <a:latin typeface="Fira Sans Extra Condensed"/>
                    <a:ea typeface="Fira Sans Extra Condensed"/>
                    <a:cs typeface="Fira Sans Extra Condensed"/>
                    <a:sym typeface="Fira Sans Extra Condensed"/>
                  </a:rPr>
                  <a:t>ML</a:t>
                </a:r>
                <a:endParaRPr sz="3000" b="1" dirty="0">
                  <a:solidFill>
                    <a:schemeClr val="dk1"/>
                  </a:solidFill>
                  <a:latin typeface="Fira Sans Extra Condensed"/>
                  <a:ea typeface="Fira Sans Extra Condensed"/>
                  <a:cs typeface="Fira Sans Extra Condensed"/>
                  <a:sym typeface="Fira Sans Extra Condensed"/>
                </a:endParaRPr>
              </a:p>
            </p:txBody>
          </p:sp>
          <p:sp>
            <p:nvSpPr>
              <p:cNvPr id="162" name="Google Shape;1691;p31"/>
              <p:cNvSpPr txBox="1"/>
              <p:nvPr/>
            </p:nvSpPr>
            <p:spPr>
              <a:xfrm>
                <a:off x="6581254" y="3906585"/>
                <a:ext cx="3044829" cy="8739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US" sz="1900" b="1" dirty="0">
                    <a:solidFill>
                      <a:schemeClr val="dk1"/>
                    </a:solidFill>
                    <a:latin typeface="Roboto"/>
                    <a:ea typeface="Roboto"/>
                    <a:cs typeface="Roboto"/>
                    <a:sym typeface="Roboto"/>
                  </a:rPr>
                  <a:t>Machine Learning</a:t>
                </a:r>
                <a:endParaRPr sz="1900" b="1" dirty="0">
                  <a:solidFill>
                    <a:schemeClr val="dk1"/>
                  </a:solidFill>
                  <a:latin typeface="Roboto"/>
                  <a:ea typeface="Roboto"/>
                  <a:cs typeface="Roboto"/>
                  <a:sym typeface="Roboto"/>
                </a:endParaRPr>
              </a:p>
            </p:txBody>
          </p:sp>
        </p:grpSp>
      </p:grpSp>
      <p:sp>
        <p:nvSpPr>
          <p:cNvPr id="164" name="TextBox 163"/>
          <p:cNvSpPr txBox="1"/>
          <p:nvPr/>
        </p:nvSpPr>
        <p:spPr>
          <a:xfrm>
            <a:off x="2098917" y="3574272"/>
            <a:ext cx="1168650" cy="307777"/>
          </a:xfrm>
          <a:prstGeom prst="rect">
            <a:avLst/>
          </a:prstGeom>
          <a:noFill/>
        </p:spPr>
        <p:txBody>
          <a:bodyPr wrap="square" rtlCol="1">
            <a:spAutoFit/>
          </a:bodyPr>
          <a:lstStyle/>
          <a:p>
            <a:r>
              <a:rPr lang="en-US" b="1" dirty="0">
                <a:solidFill>
                  <a:schemeClr val="accent4"/>
                </a:solidFill>
              </a:rPr>
              <a:t>Supervised</a:t>
            </a:r>
            <a:endParaRPr lang="ar-EG" b="1" dirty="0">
              <a:solidFill>
                <a:schemeClr val="accent4"/>
              </a:solidFill>
            </a:endParaRPr>
          </a:p>
        </p:txBody>
      </p:sp>
      <p:sp>
        <p:nvSpPr>
          <p:cNvPr id="165" name="TextBox 164"/>
          <p:cNvSpPr txBox="1"/>
          <p:nvPr/>
        </p:nvSpPr>
        <p:spPr>
          <a:xfrm>
            <a:off x="5764076" y="1748856"/>
            <a:ext cx="1417348" cy="523220"/>
          </a:xfrm>
          <a:prstGeom prst="rect">
            <a:avLst/>
          </a:prstGeom>
          <a:noFill/>
        </p:spPr>
        <p:txBody>
          <a:bodyPr wrap="square" rtlCol="1">
            <a:spAutoFit/>
          </a:bodyPr>
          <a:lstStyle/>
          <a:p>
            <a:pPr lvl="0"/>
            <a:r>
              <a:rPr lang="en-US" b="1" dirty="0">
                <a:solidFill>
                  <a:schemeClr val="tx1"/>
                </a:solidFill>
              </a:rPr>
              <a:t>Unsupervised</a:t>
            </a:r>
          </a:p>
          <a:p>
            <a:endParaRPr lang="ar-EG" dirty="0"/>
          </a:p>
        </p:txBody>
      </p:sp>
      <p:sp>
        <p:nvSpPr>
          <p:cNvPr id="166" name="TextBox 165"/>
          <p:cNvSpPr txBox="1"/>
          <p:nvPr/>
        </p:nvSpPr>
        <p:spPr>
          <a:xfrm>
            <a:off x="2452804" y="1900170"/>
            <a:ext cx="963980" cy="523220"/>
          </a:xfrm>
          <a:prstGeom prst="rect">
            <a:avLst/>
          </a:prstGeom>
          <a:noFill/>
        </p:spPr>
        <p:txBody>
          <a:bodyPr wrap="square" rtlCol="1">
            <a:spAutoFit/>
          </a:bodyPr>
          <a:lstStyle/>
          <a:p>
            <a:pPr lvl="0"/>
            <a:r>
              <a:rPr lang="af-ZA" b="1" dirty="0">
                <a:solidFill>
                  <a:schemeClr val="accent4"/>
                </a:solidFill>
                <a:latin typeface="Fira Sans Extra Condensed"/>
                <a:cs typeface="Fira Sans Extra Condensed"/>
                <a:sym typeface="Fira Sans Extra Condensed"/>
              </a:rPr>
              <a:t>Regression</a:t>
            </a:r>
            <a:endParaRPr lang="af-ZA" dirty="0">
              <a:solidFill>
                <a:schemeClr val="accent4"/>
              </a:solidFill>
            </a:endParaRPr>
          </a:p>
          <a:p>
            <a:endParaRPr lang="ar-EG" dirty="0"/>
          </a:p>
        </p:txBody>
      </p:sp>
      <p:sp>
        <p:nvSpPr>
          <p:cNvPr id="167" name="TextBox 166"/>
          <p:cNvSpPr txBox="1"/>
          <p:nvPr/>
        </p:nvSpPr>
        <p:spPr>
          <a:xfrm>
            <a:off x="641427" y="2678033"/>
            <a:ext cx="1121354" cy="523220"/>
          </a:xfrm>
          <a:prstGeom prst="rect">
            <a:avLst/>
          </a:prstGeom>
          <a:noFill/>
        </p:spPr>
        <p:txBody>
          <a:bodyPr wrap="square" rtlCol="1">
            <a:spAutoFit/>
          </a:bodyPr>
          <a:lstStyle/>
          <a:p>
            <a:pPr lvl="0"/>
            <a:r>
              <a:rPr lang="af-ZA" b="1" dirty="0">
                <a:solidFill>
                  <a:schemeClr val="accent4"/>
                </a:solidFill>
                <a:latin typeface="Fira Sans Extra Condensed"/>
                <a:cs typeface="Fira Sans Extra Condensed"/>
                <a:sym typeface="Fira Sans Extra Condensed"/>
              </a:rPr>
              <a:t>Classification</a:t>
            </a:r>
            <a:endParaRPr lang="af-ZA" dirty="0">
              <a:solidFill>
                <a:schemeClr val="accent4"/>
              </a:solidFill>
            </a:endParaRPr>
          </a:p>
          <a:p>
            <a:endParaRPr lang="ar-EG" dirty="0"/>
          </a:p>
        </p:txBody>
      </p:sp>
      <p:sp>
        <p:nvSpPr>
          <p:cNvPr id="168" name="Rectangle 167"/>
          <p:cNvSpPr/>
          <p:nvPr/>
        </p:nvSpPr>
        <p:spPr>
          <a:xfrm>
            <a:off x="7267008" y="949364"/>
            <a:ext cx="885178" cy="307777"/>
          </a:xfrm>
          <a:prstGeom prst="rect">
            <a:avLst/>
          </a:prstGeom>
        </p:spPr>
        <p:txBody>
          <a:bodyPr wrap="none">
            <a:spAutoFit/>
          </a:bodyPr>
          <a:lstStyle/>
          <a:p>
            <a:pPr lvl="0" algn="ctr"/>
            <a:r>
              <a:rPr lang="af-ZA" b="1" dirty="0">
                <a:solidFill>
                  <a:schemeClr val="dk1"/>
                </a:solidFill>
                <a:latin typeface="Fira Sans Extra Condensed"/>
                <a:cs typeface="Fira Sans Extra Condensed"/>
                <a:sym typeface="Fira Sans Extra Condensed"/>
              </a:rPr>
              <a:t>Clastering</a:t>
            </a:r>
            <a:endParaRPr lang="af-ZA" dirty="0"/>
          </a:p>
        </p:txBody>
      </p:sp>
      <p:pic>
        <p:nvPicPr>
          <p:cNvPr id="170" name="Picture 169"/>
          <p:cNvPicPr>
            <a:picLocks noChangeAspect="1"/>
          </p:cNvPicPr>
          <p:nvPr/>
        </p:nvPicPr>
        <p:blipFill>
          <a:blip r:embed="rId2"/>
          <a:stretch>
            <a:fillRect/>
          </a:stretch>
        </p:blipFill>
        <p:spPr>
          <a:xfrm>
            <a:off x="464916" y="503271"/>
            <a:ext cx="2481287" cy="542591"/>
          </a:xfrm>
          <a:prstGeom prst="rect">
            <a:avLst/>
          </a:prstGeom>
        </p:spPr>
      </p:pic>
      <p:grpSp>
        <p:nvGrpSpPr>
          <p:cNvPr id="2" name="Google Shape;325;p8">
            <a:extLst>
              <a:ext uri="{FF2B5EF4-FFF2-40B4-BE49-F238E27FC236}">
                <a16:creationId xmlns:a16="http://schemas.microsoft.com/office/drawing/2014/main" id="{2FD6B28F-849E-03F8-AD87-F5808A4F3D37}"/>
              </a:ext>
            </a:extLst>
          </p:cNvPr>
          <p:cNvGrpSpPr/>
          <p:nvPr/>
        </p:nvGrpSpPr>
        <p:grpSpPr>
          <a:xfrm>
            <a:off x="490553" y="518944"/>
            <a:ext cx="3332510" cy="511261"/>
            <a:chOff x="6336019" y="3733725"/>
            <a:chExt cx="2566206" cy="351310"/>
          </a:xfrm>
          <a:solidFill>
            <a:schemeClr val="accent2">
              <a:lumMod val="20000"/>
              <a:lumOff val="80000"/>
            </a:schemeClr>
          </a:solidFill>
        </p:grpSpPr>
        <p:sp>
          <p:nvSpPr>
            <p:cNvPr id="3" name="Google Shape;326;p8">
              <a:extLst>
                <a:ext uri="{FF2B5EF4-FFF2-40B4-BE49-F238E27FC236}">
                  <a16:creationId xmlns:a16="http://schemas.microsoft.com/office/drawing/2014/main" id="{F600F725-4018-D02C-656E-366445BD53C0}"/>
                </a:ext>
              </a:extLst>
            </p:cNvPr>
            <p:cNvSpPr/>
            <p:nvPr/>
          </p:nvSpPr>
          <p:spPr>
            <a:xfrm>
              <a:off x="6336019" y="3733735"/>
              <a:ext cx="1881300" cy="351300"/>
            </a:xfrm>
            <a:prstGeom prst="homePlate">
              <a:avLst>
                <a:gd name="adj" fmla="val 5000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327;p8">
              <a:extLst>
                <a:ext uri="{FF2B5EF4-FFF2-40B4-BE49-F238E27FC236}">
                  <a16:creationId xmlns:a16="http://schemas.microsoft.com/office/drawing/2014/main" id="{1437058A-EC99-A30E-3F97-A33D23A520DE}"/>
                </a:ext>
              </a:extLst>
            </p:cNvPr>
            <p:cNvSpPr/>
            <p:nvPr/>
          </p:nvSpPr>
          <p:spPr>
            <a:xfrm>
              <a:off x="8098525" y="3733725"/>
              <a:ext cx="346500" cy="351300"/>
            </a:xfrm>
            <a:prstGeom prst="chevron">
              <a:avLst>
                <a:gd name="adj" fmla="val 5000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328;p8">
              <a:extLst>
                <a:ext uri="{FF2B5EF4-FFF2-40B4-BE49-F238E27FC236}">
                  <a16:creationId xmlns:a16="http://schemas.microsoft.com/office/drawing/2014/main" id="{AE56752E-E305-727E-CFAB-BCBAEDC0DA6D}"/>
                </a:ext>
              </a:extLst>
            </p:cNvPr>
            <p:cNvSpPr/>
            <p:nvPr/>
          </p:nvSpPr>
          <p:spPr>
            <a:xfrm>
              <a:off x="8327125" y="3733725"/>
              <a:ext cx="346500" cy="351300"/>
            </a:xfrm>
            <a:prstGeom prst="chevron">
              <a:avLst>
                <a:gd name="adj" fmla="val 50000"/>
              </a:avLst>
            </a:prstGeom>
            <a:solidFill>
              <a:schemeClr val="accent2">
                <a:lumMod val="60000"/>
                <a:lumOff val="4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Google Shape;329;p8">
              <a:extLst>
                <a:ext uri="{FF2B5EF4-FFF2-40B4-BE49-F238E27FC236}">
                  <a16:creationId xmlns:a16="http://schemas.microsoft.com/office/drawing/2014/main" id="{4A682E8F-A3BF-8478-CDBE-46F6B500F299}"/>
                </a:ext>
              </a:extLst>
            </p:cNvPr>
            <p:cNvSpPr/>
            <p:nvPr/>
          </p:nvSpPr>
          <p:spPr>
            <a:xfrm>
              <a:off x="8555725" y="3733725"/>
              <a:ext cx="346500" cy="351300"/>
            </a:xfrm>
            <a:prstGeom prst="chevron">
              <a:avLst>
                <a:gd name="adj" fmla="val 5000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0" name="TextBox 29"/>
          <p:cNvSpPr txBox="1"/>
          <p:nvPr/>
        </p:nvSpPr>
        <p:spPr>
          <a:xfrm>
            <a:off x="8359665" y="4578927"/>
            <a:ext cx="396378" cy="307777"/>
          </a:xfrm>
          <a:prstGeom prst="rect">
            <a:avLst/>
          </a:prstGeom>
          <a:noFill/>
        </p:spPr>
        <p:txBody>
          <a:bodyPr wrap="square" rtlCol="1">
            <a:spAutoFit/>
          </a:bodyPr>
          <a:lstStyle/>
          <a:p>
            <a:r>
              <a:rPr lang="en-US" dirty="0"/>
              <a:t>9</a:t>
            </a:r>
          </a:p>
        </p:txBody>
      </p:sp>
      <p:sp>
        <p:nvSpPr>
          <p:cNvPr id="31" name="Google Shape;1684;p31"/>
          <p:cNvSpPr/>
          <p:nvPr/>
        </p:nvSpPr>
        <p:spPr>
          <a:xfrm>
            <a:off x="6481062" y="2881253"/>
            <a:ext cx="1369570" cy="1310575"/>
          </a:xfrm>
          <a:prstGeom prst="ellipse">
            <a:avLst/>
          </a:prstGeom>
          <a:solidFill>
            <a:srgbClr val="FAE6DE"/>
          </a:solidFill>
          <a:ln>
            <a:solidFill>
              <a:schemeClr val="accent2">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2" name="TextBox 31"/>
          <p:cNvSpPr txBox="1"/>
          <p:nvPr/>
        </p:nvSpPr>
        <p:spPr>
          <a:xfrm>
            <a:off x="6481062" y="3416265"/>
            <a:ext cx="1472483" cy="523220"/>
          </a:xfrm>
          <a:prstGeom prst="rect">
            <a:avLst/>
          </a:prstGeom>
          <a:noFill/>
        </p:spPr>
        <p:txBody>
          <a:bodyPr wrap="square" rtlCol="1">
            <a:spAutoFit/>
          </a:bodyPr>
          <a:lstStyle/>
          <a:p>
            <a:pPr lvl="0"/>
            <a:r>
              <a:rPr lang="en-US" b="1" dirty="0" smtClean="0">
                <a:solidFill>
                  <a:schemeClr val="tx1"/>
                </a:solidFill>
              </a:rPr>
              <a:t>Reinforcement</a:t>
            </a:r>
            <a:endParaRPr lang="en-US" b="1" dirty="0">
              <a:solidFill>
                <a:schemeClr val="tx1"/>
              </a:solidFill>
            </a:endParaRPr>
          </a:p>
          <a:p>
            <a:endParaRPr lang="ar-EG" dirty="0"/>
          </a:p>
        </p:txBody>
      </p:sp>
      <p:cxnSp>
        <p:nvCxnSpPr>
          <p:cNvPr id="35" name="Google Shape;1662;p31"/>
          <p:cNvCxnSpPr>
            <a:endCxn id="32" idx="1"/>
          </p:cNvCxnSpPr>
          <p:nvPr/>
        </p:nvCxnSpPr>
        <p:spPr>
          <a:xfrm>
            <a:off x="5764076" y="3612616"/>
            <a:ext cx="716986" cy="65259"/>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265299258"/>
      </p:ext>
    </p:extLst>
  </p:cSld>
  <p:clrMapOvr>
    <a:masterClrMapping/>
  </p:clrMapOvr>
</p:sld>
</file>

<file path=ppt/theme/theme1.xml><?xml version="1.0" encoding="utf-8"?>
<a:theme xmlns:a="http://schemas.openxmlformats.org/drawingml/2006/main" name="AI Incident Automation Pitch Deck by Slidesgo">
  <a:themeElements>
    <a:clrScheme name="Simple Light">
      <a:dk1>
        <a:srgbClr val="012169"/>
      </a:dk1>
      <a:lt1>
        <a:srgbClr val="0048A7"/>
      </a:lt1>
      <a:dk2>
        <a:srgbClr val="0388E5"/>
      </a:dk2>
      <a:lt2>
        <a:srgbClr val="3ED4FD"/>
      </a:lt2>
      <a:accent1>
        <a:srgbClr val="DAF2FE"/>
      </a:accent1>
      <a:accent2>
        <a:srgbClr val="6746B9"/>
      </a:accent2>
      <a:accent3>
        <a:srgbClr val="AD8DFF"/>
      </a:accent3>
      <a:accent4>
        <a:srgbClr val="FFFFFF"/>
      </a:accent4>
      <a:accent5>
        <a:srgbClr val="FFFFFF"/>
      </a:accent5>
      <a:accent6>
        <a:srgbClr val="FFFFFF"/>
      </a:accent6>
      <a:hlink>
        <a:srgbClr val="0121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1f3d460-0ad3-44fd-8a3a-b92a83b0c60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55C290EBC4741468F470D37D886B4B9" ma:contentTypeVersion="6" ma:contentTypeDescription="Create a new document." ma:contentTypeScope="" ma:versionID="4611f585104fcdfd058c817106e312ff">
  <xsd:schema xmlns:xsd="http://www.w3.org/2001/XMLSchema" xmlns:xs="http://www.w3.org/2001/XMLSchema" xmlns:p="http://schemas.microsoft.com/office/2006/metadata/properties" xmlns:ns3="41f3d460-0ad3-44fd-8a3a-b92a83b0c606" targetNamespace="http://schemas.microsoft.com/office/2006/metadata/properties" ma:root="true" ma:fieldsID="b439edeaeb55515e2a3205d09166d7c4" ns3:_="">
    <xsd:import namespace="41f3d460-0ad3-44fd-8a3a-b92a83b0c60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f3d460-0ad3-44fd-8a3a-b92a83b0c6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F4BEDB-8DD8-4FBC-83E9-4A493CE3FBEF}">
  <ds:schemaRefs>
    <ds:schemaRef ds:uri="41f3d460-0ad3-44fd-8a3a-b92a83b0c606"/>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7B5069F8-7EF4-44CD-9E46-267CC210B0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f3d460-0ad3-44fd-8a3a-b92a83b0c6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E03DCB-9E44-4022-8229-75089DC71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5327</TotalTime>
  <Words>2326</Words>
  <Application>Microsoft Office PowerPoint</Application>
  <PresentationFormat>On-screen Show (16:9)</PresentationFormat>
  <Paragraphs>677</Paragraphs>
  <Slides>72</Slides>
  <Notes>3</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Chakra Petch</vt:lpstr>
      <vt:lpstr>Fira Sans Extra Condensed Medium</vt:lpstr>
      <vt:lpstr>Bebas Neue</vt:lpstr>
      <vt:lpstr>Albert Sans</vt:lpstr>
      <vt:lpstr>Fira Sans Extra Condensed</vt:lpstr>
      <vt:lpstr>Convergence</vt:lpstr>
      <vt:lpstr>Raleway</vt:lpstr>
      <vt:lpstr>Roboto</vt:lpstr>
      <vt:lpstr>Calibri</vt:lpstr>
      <vt:lpstr>Kreon Light</vt:lpstr>
      <vt:lpstr>Arial</vt:lpstr>
      <vt:lpstr>Georgia</vt:lpstr>
      <vt:lpstr>Share Tech</vt:lpstr>
      <vt:lpstr>AI Incident Automation Pitch Deck by Slidesgo</vt:lpstr>
      <vt:lpstr>Silent Conversations</vt:lpstr>
      <vt:lpstr>Supervisors</vt:lpstr>
      <vt:lpstr>PowerPoint Presentation</vt:lpstr>
      <vt:lpstr>01</vt:lpstr>
      <vt:lpstr>Introduction </vt:lpstr>
      <vt:lpstr>PowerPoint Presentation</vt:lpstr>
      <vt:lpstr>PowerPoint Presentation</vt:lpstr>
      <vt:lpstr>PowerPoint Presentation</vt:lpstr>
      <vt:lpstr>PowerPoint Presentation</vt:lpstr>
      <vt:lpstr>PowerPoint Presentation</vt:lpstr>
      <vt:lpstr>Convolutional Neural Networks - CNN Algorithm</vt:lpstr>
      <vt:lpstr> Yolo v8 Algorithm</vt:lpstr>
      <vt:lpstr>PowerPoint Presentation</vt:lpstr>
      <vt:lpstr>PowerPoint Presentation</vt:lpstr>
      <vt:lpstr>PowerPoint Presentation</vt:lpstr>
      <vt:lpstr>PowerPoint Presentation</vt:lpstr>
      <vt:lpstr>PowerPoint Presentation</vt:lpstr>
      <vt:lpstr>PowerPoint Presentation</vt:lpstr>
      <vt:lpstr>Steps of creating a CNN model</vt:lpstr>
      <vt:lpstr>PowerPoint Presentation</vt:lpstr>
      <vt:lpstr>PowerPoint Presentation</vt:lpstr>
      <vt:lpstr>PowerPoint Presentation</vt:lpstr>
      <vt:lpstr>Dataset of  </vt:lpstr>
      <vt:lpstr>The Dataset ( Done or not ) </vt:lpstr>
      <vt:lpstr>American Alphabet dataset</vt:lpstr>
      <vt:lpstr>The dataset is About:</vt:lpstr>
      <vt:lpstr> samples from the dataset</vt:lpstr>
      <vt:lpstr>Split Dataset</vt:lpstr>
      <vt:lpstr>Preprocessing </vt:lpstr>
      <vt:lpstr>Create a CNN model on the Dataset</vt:lpstr>
      <vt:lpstr>PowerPoint Presentation</vt:lpstr>
      <vt:lpstr>Epochs’ Number </vt:lpstr>
      <vt:lpstr>Evaluation</vt:lpstr>
      <vt:lpstr>PowerPoint Presentation</vt:lpstr>
      <vt:lpstr>PowerPoint Presentation</vt:lpstr>
      <vt:lpstr> Samples from the dataset</vt:lpstr>
      <vt:lpstr>Split Dataset</vt:lpstr>
      <vt:lpstr>Preprocessing </vt:lpstr>
      <vt:lpstr>Create a CNN model on the Dataset </vt:lpstr>
      <vt:lpstr>PowerPoint Presentation</vt:lpstr>
      <vt:lpstr>PowerPoint Presentation</vt:lpstr>
      <vt:lpstr>Evaluation</vt:lpstr>
      <vt:lpstr>PreTrain Model: Split Dataset</vt:lpstr>
      <vt:lpstr>Preprocessing </vt:lpstr>
      <vt:lpstr>Pre Train Model </vt:lpstr>
      <vt:lpstr>Pre Train Model </vt:lpstr>
      <vt:lpstr>Roboflow</vt:lpstr>
      <vt:lpstr>Roboflow</vt:lpstr>
      <vt:lpstr>Yolov8 Preprocessing </vt:lpstr>
      <vt:lpstr>Yolov8 Model: Split Dataset</vt:lpstr>
      <vt:lpstr>Yolov8 Model </vt:lpstr>
      <vt:lpstr>Yolov8 Model </vt:lpstr>
      <vt:lpstr>Yolov8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Plan </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Silent Conversations</dc:title>
  <dc:creator>ameera hashem</dc:creator>
  <cp:lastModifiedBy>Sama</cp:lastModifiedBy>
  <cp:revision>353</cp:revision>
  <dcterms:modified xsi:type="dcterms:W3CDTF">2024-06-23T09:56:26Z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0x010100955C290EBC4741468F470D37D886B4B9</vt:lpwstr>
  </property>
</Properties>
</file>